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</p:sldMasterIdLst>
  <p:notesMasterIdLst>
    <p:notesMasterId r:id="rId57"/>
  </p:notesMasterIdLst>
  <p:sldIdLst>
    <p:sldId id="356" r:id="rId2"/>
    <p:sldId id="588" r:id="rId3"/>
    <p:sldId id="1987" r:id="rId4"/>
    <p:sldId id="350" r:id="rId5"/>
    <p:sldId id="259" r:id="rId6"/>
    <p:sldId id="357" r:id="rId7"/>
    <p:sldId id="303" r:id="rId8"/>
    <p:sldId id="306" r:id="rId9"/>
    <p:sldId id="305" r:id="rId10"/>
    <p:sldId id="307" r:id="rId11"/>
    <p:sldId id="308" r:id="rId12"/>
    <p:sldId id="309" r:id="rId13"/>
    <p:sldId id="351" r:id="rId14"/>
    <p:sldId id="353" r:id="rId15"/>
    <p:sldId id="310" r:id="rId16"/>
    <p:sldId id="311" r:id="rId17"/>
    <p:sldId id="304" r:id="rId18"/>
    <p:sldId id="360" r:id="rId19"/>
    <p:sldId id="312" r:id="rId20"/>
    <p:sldId id="313" r:id="rId21"/>
    <p:sldId id="314" r:id="rId22"/>
    <p:sldId id="316" r:id="rId23"/>
    <p:sldId id="1857" r:id="rId24"/>
    <p:sldId id="317" r:id="rId25"/>
    <p:sldId id="1984" r:id="rId26"/>
    <p:sldId id="1922" r:id="rId27"/>
    <p:sldId id="318" r:id="rId28"/>
    <p:sldId id="320" r:id="rId29"/>
    <p:sldId id="321" r:id="rId30"/>
    <p:sldId id="322" r:id="rId31"/>
    <p:sldId id="323" r:id="rId32"/>
    <p:sldId id="324" r:id="rId33"/>
    <p:sldId id="354" r:id="rId34"/>
    <p:sldId id="355" r:id="rId35"/>
    <p:sldId id="325" r:id="rId36"/>
    <p:sldId id="326" r:id="rId37"/>
    <p:sldId id="327" r:id="rId38"/>
    <p:sldId id="328" r:id="rId39"/>
    <p:sldId id="329" r:id="rId40"/>
    <p:sldId id="330" r:id="rId41"/>
    <p:sldId id="1988" r:id="rId42"/>
    <p:sldId id="331" r:id="rId43"/>
    <p:sldId id="332" r:id="rId44"/>
    <p:sldId id="334" r:id="rId45"/>
    <p:sldId id="335" r:id="rId46"/>
    <p:sldId id="336" r:id="rId47"/>
    <p:sldId id="337" r:id="rId48"/>
    <p:sldId id="338" r:id="rId49"/>
    <p:sldId id="348" r:id="rId50"/>
    <p:sldId id="347" r:id="rId51"/>
    <p:sldId id="342" r:id="rId52"/>
    <p:sldId id="343" r:id="rId53"/>
    <p:sldId id="345" r:id="rId54"/>
    <p:sldId id="349" r:id="rId55"/>
    <p:sldId id="263" r:id="rId56"/>
  </p:sldIdLst>
  <p:sldSz cx="9144000" cy="5143500" type="screen16x9"/>
  <p:notesSz cx="6858000" cy="9144000"/>
  <p:embeddedFontLst>
    <p:embeddedFont>
      <p:font typeface="Amatic SC" panose="020B0604020202020204" charset="-79"/>
      <p:regular r:id="rId58"/>
      <p:bold r:id="rId59"/>
    </p:embeddedFont>
    <p:embeddedFont>
      <p:font typeface="Black Han Sans" panose="020B0604020202020204" charset="0"/>
      <p:regular r:id="rId60"/>
    </p:embeddedFont>
    <p:embeddedFont>
      <p:font typeface="Calibri" panose="020F0502020204030204" pitchFamily="34" charset="0"/>
      <p:regular r:id="rId61"/>
      <p:bold r:id="rId62"/>
      <p:italic r:id="rId63"/>
      <p:boldItalic r:id="rId64"/>
    </p:embeddedFont>
    <p:embeddedFont>
      <p:font typeface="Calibri Light" panose="020F0302020204030204" pitchFamily="34" charset="0"/>
      <p:regular r:id="rId65"/>
      <p:italic r:id="rId66"/>
    </p:embeddedFont>
    <p:embeddedFont>
      <p:font typeface="Delius Unicase" panose="020B0604020202020204" charset="0"/>
      <p:regular r:id="rId67"/>
      <p:bold r:id="rId68"/>
    </p:embeddedFont>
    <p:embeddedFont>
      <p:font typeface="Didact Gothic" panose="020B0604020202020204" charset="0"/>
      <p:regular r:id="rId69"/>
    </p:embeddedFont>
    <p:embeddedFont>
      <p:font typeface="Encode Sans" panose="020B0604020202020204" charset="0"/>
      <p:regular r:id="rId70"/>
      <p:bold r:id="rId71"/>
      <p:italic r:id="rId72"/>
      <p:boldItalic r:id="rId73"/>
    </p:embeddedFont>
    <p:embeddedFont>
      <p:font typeface="Lato" panose="020B0604020202020204" charset="0"/>
      <p:regular r:id="rId74"/>
      <p:bold r:id="rId75"/>
      <p:italic r:id="rId76"/>
      <p:boldItalic r:id="rId77"/>
    </p:embeddedFont>
    <p:embeddedFont>
      <p:font typeface="Roboto" panose="020B0604020202020204" charset="0"/>
      <p:regular r:id="rId78"/>
      <p:bold r:id="rId79"/>
      <p:italic r:id="rId80"/>
      <p:boldItalic r:id="rId81"/>
    </p:embeddedFont>
    <p:embeddedFont>
      <p:font typeface="Source Sans Pro" panose="020B0503030403020204" pitchFamily="34" charset="0"/>
      <p:regular r:id="rId82"/>
      <p:bold r:id="rId83"/>
      <p:italic r:id="rId84"/>
      <p:boldItalic r:id="rId8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14D"/>
    <a:srgbClr val="00C2CB"/>
    <a:srgbClr val="2EC068"/>
    <a:srgbClr val="00B050"/>
    <a:srgbClr val="FF6600"/>
    <a:srgbClr val="00C3B1"/>
    <a:srgbClr val="FD9F3A"/>
    <a:srgbClr val="351209"/>
    <a:srgbClr val="A8D13D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CC0558-6F2B-4C23-846B-C3D54184F8A3}">
  <a:tblStyle styleId="{5CCC0558-6F2B-4C23-846B-C3D54184F8A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62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6.fntdata"/><Relationship Id="rId68" Type="http://schemas.openxmlformats.org/officeDocument/2006/relationships/font" Target="fonts/font11.fntdata"/><Relationship Id="rId76" Type="http://schemas.openxmlformats.org/officeDocument/2006/relationships/font" Target="fonts/font19.fntdata"/><Relationship Id="rId84" Type="http://schemas.openxmlformats.org/officeDocument/2006/relationships/font" Target="fonts/font27.fntdata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1.fntdata"/><Relationship Id="rId66" Type="http://schemas.openxmlformats.org/officeDocument/2006/relationships/font" Target="fonts/font9.fntdata"/><Relationship Id="rId74" Type="http://schemas.openxmlformats.org/officeDocument/2006/relationships/font" Target="fonts/font17.fntdata"/><Relationship Id="rId79" Type="http://schemas.openxmlformats.org/officeDocument/2006/relationships/font" Target="fonts/font22.fntdata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font" Target="fonts/font4.fntdata"/><Relationship Id="rId82" Type="http://schemas.openxmlformats.org/officeDocument/2006/relationships/font" Target="fonts/font25.fntdata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7.fntdata"/><Relationship Id="rId69" Type="http://schemas.openxmlformats.org/officeDocument/2006/relationships/font" Target="fonts/font12.fntdata"/><Relationship Id="rId77" Type="http://schemas.openxmlformats.org/officeDocument/2006/relationships/font" Target="fonts/font20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5.fntdata"/><Relationship Id="rId80" Type="http://schemas.openxmlformats.org/officeDocument/2006/relationships/font" Target="fonts/font23.fntdata"/><Relationship Id="rId85" Type="http://schemas.openxmlformats.org/officeDocument/2006/relationships/font" Target="fonts/font2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2.fntdata"/><Relationship Id="rId67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5.fntdata"/><Relationship Id="rId70" Type="http://schemas.openxmlformats.org/officeDocument/2006/relationships/font" Target="fonts/font13.fntdata"/><Relationship Id="rId75" Type="http://schemas.openxmlformats.org/officeDocument/2006/relationships/font" Target="fonts/font18.fntdata"/><Relationship Id="rId83" Type="http://schemas.openxmlformats.org/officeDocument/2006/relationships/font" Target="fonts/font26.fntdata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3.fntdata"/><Relationship Id="rId65" Type="http://schemas.openxmlformats.org/officeDocument/2006/relationships/font" Target="fonts/font8.fntdata"/><Relationship Id="rId73" Type="http://schemas.openxmlformats.org/officeDocument/2006/relationships/font" Target="fonts/font16.fntdata"/><Relationship Id="rId78" Type="http://schemas.openxmlformats.org/officeDocument/2006/relationships/font" Target="fonts/font21.fntdata"/><Relationship Id="rId81" Type="http://schemas.openxmlformats.org/officeDocument/2006/relationships/font" Target="fonts/font24.fntdata"/><Relationship Id="rId86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855186e73f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855186e73f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70303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ga8fc91a528_0_1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3" name="Google Shape;963;ga8fc91a528_0_1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3813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5329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7837852887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7837852887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87442ffb15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87442ffb15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85af3b32c2_1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85af3b32c2_1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52930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ga8fc91a528_0_1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3" name="Google Shape;963;ga8fc91a528_0_1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2923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ga8fc91a528_0_1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3" name="Google Shape;963;ga8fc91a528_0_1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35439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g86ab395255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1" name="Google Shape;811;g86ab395255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24467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ga8fc91a528_0_1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3" name="Google Shape;963;ga8fc91a528_0_1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79844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ga8fc91a528_0_1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3" name="Google Shape;963;ga8fc91a528_0_1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79590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ga8fc91a528_0_1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3" name="Google Shape;963;ga8fc91a528_0_1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023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38800" y="3478175"/>
            <a:ext cx="9454943" cy="1712571"/>
          </a:xfrm>
          <a:custGeom>
            <a:avLst/>
            <a:gdLst/>
            <a:ahLst/>
            <a:cxnLst/>
            <a:rect l="l" t="t" r="r" b="b"/>
            <a:pathLst>
              <a:path w="208776" h="39549" extrusionOk="0">
                <a:moveTo>
                  <a:pt x="197518" y="0"/>
                </a:moveTo>
                <a:lnTo>
                  <a:pt x="196520" y="25"/>
                </a:lnTo>
                <a:lnTo>
                  <a:pt x="195534" y="50"/>
                </a:lnTo>
                <a:lnTo>
                  <a:pt x="194548" y="88"/>
                </a:lnTo>
                <a:lnTo>
                  <a:pt x="193562" y="138"/>
                </a:lnTo>
                <a:lnTo>
                  <a:pt x="192589" y="200"/>
                </a:lnTo>
                <a:lnTo>
                  <a:pt x="191603" y="275"/>
                </a:lnTo>
                <a:lnTo>
                  <a:pt x="190617" y="362"/>
                </a:lnTo>
                <a:lnTo>
                  <a:pt x="189631" y="462"/>
                </a:lnTo>
                <a:lnTo>
                  <a:pt x="188658" y="574"/>
                </a:lnTo>
                <a:lnTo>
                  <a:pt x="187672" y="699"/>
                </a:lnTo>
                <a:lnTo>
                  <a:pt x="186698" y="824"/>
                </a:lnTo>
                <a:lnTo>
                  <a:pt x="185725" y="961"/>
                </a:lnTo>
                <a:lnTo>
                  <a:pt x="184739" y="1111"/>
                </a:lnTo>
                <a:lnTo>
                  <a:pt x="183765" y="1273"/>
                </a:lnTo>
                <a:lnTo>
                  <a:pt x="182792" y="1448"/>
                </a:lnTo>
                <a:lnTo>
                  <a:pt x="181819" y="1623"/>
                </a:lnTo>
                <a:lnTo>
                  <a:pt x="180845" y="1810"/>
                </a:lnTo>
                <a:lnTo>
                  <a:pt x="179872" y="2010"/>
                </a:lnTo>
                <a:lnTo>
                  <a:pt x="178898" y="2209"/>
                </a:lnTo>
                <a:lnTo>
                  <a:pt x="177925" y="2421"/>
                </a:lnTo>
                <a:lnTo>
                  <a:pt x="175978" y="2871"/>
                </a:lnTo>
                <a:lnTo>
                  <a:pt x="174044" y="3332"/>
                </a:lnTo>
                <a:lnTo>
                  <a:pt x="172109" y="3832"/>
                </a:lnTo>
                <a:lnTo>
                  <a:pt x="170175" y="4356"/>
                </a:lnTo>
                <a:lnTo>
                  <a:pt x="168241" y="4892"/>
                </a:lnTo>
                <a:lnTo>
                  <a:pt x="166319" y="5454"/>
                </a:lnTo>
                <a:lnTo>
                  <a:pt x="164384" y="6028"/>
                </a:lnTo>
                <a:lnTo>
                  <a:pt x="162462" y="6615"/>
                </a:lnTo>
                <a:lnTo>
                  <a:pt x="160541" y="7214"/>
                </a:lnTo>
                <a:lnTo>
                  <a:pt x="158619" y="7825"/>
                </a:lnTo>
                <a:lnTo>
                  <a:pt x="156697" y="8437"/>
                </a:lnTo>
                <a:lnTo>
                  <a:pt x="149034" y="10920"/>
                </a:lnTo>
                <a:lnTo>
                  <a:pt x="145215" y="12143"/>
                </a:lnTo>
                <a:lnTo>
                  <a:pt x="143293" y="12730"/>
                </a:lnTo>
                <a:lnTo>
                  <a:pt x="141384" y="13316"/>
                </a:lnTo>
                <a:lnTo>
                  <a:pt x="138801" y="14090"/>
                </a:lnTo>
                <a:lnTo>
                  <a:pt x="137503" y="14464"/>
                </a:lnTo>
                <a:lnTo>
                  <a:pt x="136205" y="14826"/>
                </a:lnTo>
                <a:lnTo>
                  <a:pt x="134907" y="15188"/>
                </a:lnTo>
                <a:lnTo>
                  <a:pt x="133597" y="15538"/>
                </a:lnTo>
                <a:lnTo>
                  <a:pt x="132299" y="15887"/>
                </a:lnTo>
                <a:lnTo>
                  <a:pt x="130988" y="16211"/>
                </a:lnTo>
                <a:lnTo>
                  <a:pt x="129678" y="16536"/>
                </a:lnTo>
                <a:lnTo>
                  <a:pt x="128368" y="16848"/>
                </a:lnTo>
                <a:lnTo>
                  <a:pt x="127057" y="17160"/>
                </a:lnTo>
                <a:lnTo>
                  <a:pt x="125734" y="17447"/>
                </a:lnTo>
                <a:lnTo>
                  <a:pt x="124412" y="17734"/>
                </a:lnTo>
                <a:lnTo>
                  <a:pt x="123101" y="18009"/>
                </a:lnTo>
                <a:lnTo>
                  <a:pt x="121778" y="18258"/>
                </a:lnTo>
                <a:lnTo>
                  <a:pt x="120455" y="18508"/>
                </a:lnTo>
                <a:lnTo>
                  <a:pt x="119120" y="18745"/>
                </a:lnTo>
                <a:lnTo>
                  <a:pt x="117797" y="18969"/>
                </a:lnTo>
                <a:lnTo>
                  <a:pt x="116474" y="19182"/>
                </a:lnTo>
                <a:lnTo>
                  <a:pt x="115139" y="19369"/>
                </a:lnTo>
                <a:lnTo>
                  <a:pt x="113804" y="19556"/>
                </a:lnTo>
                <a:lnTo>
                  <a:pt x="112468" y="19718"/>
                </a:lnTo>
                <a:lnTo>
                  <a:pt x="111133" y="19868"/>
                </a:lnTo>
                <a:lnTo>
                  <a:pt x="109798" y="20005"/>
                </a:lnTo>
                <a:lnTo>
                  <a:pt x="108462" y="20118"/>
                </a:lnTo>
                <a:lnTo>
                  <a:pt x="107127" y="20230"/>
                </a:lnTo>
                <a:lnTo>
                  <a:pt x="105779" y="20317"/>
                </a:lnTo>
                <a:lnTo>
                  <a:pt x="104431" y="20380"/>
                </a:lnTo>
                <a:lnTo>
                  <a:pt x="103096" y="20430"/>
                </a:lnTo>
                <a:lnTo>
                  <a:pt x="101748" y="20467"/>
                </a:lnTo>
                <a:lnTo>
                  <a:pt x="100400" y="20480"/>
                </a:lnTo>
                <a:lnTo>
                  <a:pt x="99053" y="20480"/>
                </a:lnTo>
                <a:lnTo>
                  <a:pt x="97480" y="20455"/>
                </a:lnTo>
                <a:lnTo>
                  <a:pt x="95895" y="20405"/>
                </a:lnTo>
                <a:lnTo>
                  <a:pt x="94323" y="20330"/>
                </a:lnTo>
                <a:lnTo>
                  <a:pt x="92750" y="20230"/>
                </a:lnTo>
                <a:lnTo>
                  <a:pt x="91190" y="20105"/>
                </a:lnTo>
                <a:lnTo>
                  <a:pt x="89618" y="19955"/>
                </a:lnTo>
                <a:lnTo>
                  <a:pt x="88058" y="19793"/>
                </a:lnTo>
                <a:lnTo>
                  <a:pt x="86485" y="19606"/>
                </a:lnTo>
                <a:lnTo>
                  <a:pt x="84925" y="19406"/>
                </a:lnTo>
                <a:lnTo>
                  <a:pt x="83365" y="19182"/>
                </a:lnTo>
                <a:lnTo>
                  <a:pt x="81806" y="18945"/>
                </a:lnTo>
                <a:lnTo>
                  <a:pt x="80258" y="18682"/>
                </a:lnTo>
                <a:lnTo>
                  <a:pt x="78698" y="18408"/>
                </a:lnTo>
                <a:lnTo>
                  <a:pt x="77138" y="18121"/>
                </a:lnTo>
                <a:lnTo>
                  <a:pt x="75591" y="17821"/>
                </a:lnTo>
                <a:lnTo>
                  <a:pt x="74043" y="17497"/>
                </a:lnTo>
                <a:lnTo>
                  <a:pt x="72483" y="17172"/>
                </a:lnTo>
                <a:lnTo>
                  <a:pt x="70936" y="16823"/>
                </a:lnTo>
                <a:lnTo>
                  <a:pt x="69388" y="16474"/>
                </a:lnTo>
                <a:lnTo>
                  <a:pt x="67841" y="16112"/>
                </a:lnTo>
                <a:lnTo>
                  <a:pt x="66306" y="15737"/>
                </a:lnTo>
                <a:lnTo>
                  <a:pt x="64758" y="15350"/>
                </a:lnTo>
                <a:lnTo>
                  <a:pt x="61663" y="14564"/>
                </a:lnTo>
                <a:lnTo>
                  <a:pt x="58581" y="13740"/>
                </a:lnTo>
                <a:lnTo>
                  <a:pt x="55511" y="12917"/>
                </a:lnTo>
                <a:lnTo>
                  <a:pt x="52428" y="12068"/>
                </a:lnTo>
                <a:lnTo>
                  <a:pt x="49346" y="11207"/>
                </a:lnTo>
                <a:lnTo>
                  <a:pt x="46276" y="10358"/>
                </a:lnTo>
                <a:lnTo>
                  <a:pt x="43205" y="9510"/>
                </a:lnTo>
                <a:lnTo>
                  <a:pt x="40123" y="8686"/>
                </a:lnTo>
                <a:lnTo>
                  <a:pt x="37053" y="7875"/>
                </a:lnTo>
                <a:lnTo>
                  <a:pt x="35518" y="7476"/>
                </a:lnTo>
                <a:lnTo>
                  <a:pt x="33983" y="7089"/>
                </a:lnTo>
                <a:lnTo>
                  <a:pt x="32448" y="6702"/>
                </a:lnTo>
                <a:lnTo>
                  <a:pt x="30900" y="6328"/>
                </a:lnTo>
                <a:lnTo>
                  <a:pt x="29365" y="5966"/>
                </a:lnTo>
                <a:lnTo>
                  <a:pt x="27830" y="5616"/>
                </a:lnTo>
                <a:lnTo>
                  <a:pt x="26283" y="5279"/>
                </a:lnTo>
                <a:lnTo>
                  <a:pt x="24748" y="4955"/>
                </a:lnTo>
                <a:lnTo>
                  <a:pt x="23213" y="4630"/>
                </a:lnTo>
                <a:lnTo>
                  <a:pt x="21665" y="4331"/>
                </a:lnTo>
                <a:lnTo>
                  <a:pt x="20130" y="4044"/>
                </a:lnTo>
                <a:lnTo>
                  <a:pt x="18583" y="3782"/>
                </a:lnTo>
                <a:lnTo>
                  <a:pt x="17035" y="3520"/>
                </a:lnTo>
                <a:lnTo>
                  <a:pt x="15500" y="3282"/>
                </a:lnTo>
                <a:lnTo>
                  <a:pt x="13953" y="3070"/>
                </a:lnTo>
                <a:lnTo>
                  <a:pt x="12405" y="2871"/>
                </a:lnTo>
                <a:lnTo>
                  <a:pt x="10858" y="2683"/>
                </a:lnTo>
                <a:lnTo>
                  <a:pt x="9310" y="2521"/>
                </a:lnTo>
                <a:lnTo>
                  <a:pt x="7763" y="2384"/>
                </a:lnTo>
                <a:lnTo>
                  <a:pt x="6215" y="2272"/>
                </a:lnTo>
                <a:lnTo>
                  <a:pt x="4655" y="2172"/>
                </a:lnTo>
                <a:lnTo>
                  <a:pt x="3108" y="2109"/>
                </a:lnTo>
                <a:lnTo>
                  <a:pt x="1548" y="2059"/>
                </a:lnTo>
                <a:lnTo>
                  <a:pt x="0" y="2034"/>
                </a:lnTo>
                <a:lnTo>
                  <a:pt x="0" y="39549"/>
                </a:lnTo>
                <a:lnTo>
                  <a:pt x="208775" y="39549"/>
                </a:lnTo>
                <a:lnTo>
                  <a:pt x="208775" y="874"/>
                </a:lnTo>
                <a:lnTo>
                  <a:pt x="208126" y="762"/>
                </a:lnTo>
                <a:lnTo>
                  <a:pt x="207477" y="662"/>
                </a:lnTo>
                <a:lnTo>
                  <a:pt x="206816" y="562"/>
                </a:lnTo>
                <a:lnTo>
                  <a:pt x="206142" y="475"/>
                </a:lnTo>
                <a:lnTo>
                  <a:pt x="205468" y="400"/>
                </a:lnTo>
                <a:lnTo>
                  <a:pt x="204806" y="325"/>
                </a:lnTo>
                <a:lnTo>
                  <a:pt x="203459" y="212"/>
                </a:lnTo>
                <a:lnTo>
                  <a:pt x="202473" y="138"/>
                </a:lnTo>
                <a:lnTo>
                  <a:pt x="201474" y="88"/>
                </a:lnTo>
                <a:lnTo>
                  <a:pt x="200488" y="38"/>
                </a:lnTo>
                <a:lnTo>
                  <a:pt x="199490" y="13"/>
                </a:lnTo>
                <a:lnTo>
                  <a:pt x="19850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7900" y="3498355"/>
            <a:ext cx="9454905" cy="1712540"/>
          </a:xfrm>
          <a:custGeom>
            <a:avLst/>
            <a:gdLst/>
            <a:ahLst/>
            <a:cxnLst/>
            <a:rect l="l" t="t" r="r" b="b"/>
            <a:pathLst>
              <a:path w="204707" h="37078" extrusionOk="0">
                <a:moveTo>
                  <a:pt x="142956" y="0"/>
                </a:moveTo>
                <a:lnTo>
                  <a:pt x="141746" y="13"/>
                </a:lnTo>
                <a:lnTo>
                  <a:pt x="140535" y="38"/>
                </a:lnTo>
                <a:lnTo>
                  <a:pt x="139337" y="75"/>
                </a:lnTo>
                <a:lnTo>
                  <a:pt x="138127" y="112"/>
                </a:lnTo>
                <a:lnTo>
                  <a:pt x="136929" y="162"/>
                </a:lnTo>
                <a:lnTo>
                  <a:pt x="135718" y="225"/>
                </a:lnTo>
                <a:lnTo>
                  <a:pt x="134520" y="300"/>
                </a:lnTo>
                <a:lnTo>
                  <a:pt x="133322" y="374"/>
                </a:lnTo>
                <a:lnTo>
                  <a:pt x="132111" y="462"/>
                </a:lnTo>
                <a:lnTo>
                  <a:pt x="130913" y="562"/>
                </a:lnTo>
                <a:lnTo>
                  <a:pt x="129715" y="662"/>
                </a:lnTo>
                <a:lnTo>
                  <a:pt x="128517" y="774"/>
                </a:lnTo>
                <a:lnTo>
                  <a:pt x="127319" y="899"/>
                </a:lnTo>
                <a:lnTo>
                  <a:pt x="126121" y="1036"/>
                </a:lnTo>
                <a:lnTo>
                  <a:pt x="124923" y="1173"/>
                </a:lnTo>
                <a:lnTo>
                  <a:pt x="123725" y="1323"/>
                </a:lnTo>
                <a:lnTo>
                  <a:pt x="122527" y="1485"/>
                </a:lnTo>
                <a:lnTo>
                  <a:pt x="121329" y="1647"/>
                </a:lnTo>
                <a:lnTo>
                  <a:pt x="120131" y="1822"/>
                </a:lnTo>
                <a:lnTo>
                  <a:pt x="118945" y="2009"/>
                </a:lnTo>
                <a:lnTo>
                  <a:pt x="117747" y="2197"/>
                </a:lnTo>
                <a:lnTo>
                  <a:pt x="116562" y="2396"/>
                </a:lnTo>
                <a:lnTo>
                  <a:pt x="115376" y="2608"/>
                </a:lnTo>
                <a:lnTo>
                  <a:pt x="114190" y="2821"/>
                </a:lnTo>
                <a:lnTo>
                  <a:pt x="112992" y="3045"/>
                </a:lnTo>
                <a:lnTo>
                  <a:pt x="111807" y="3270"/>
                </a:lnTo>
                <a:lnTo>
                  <a:pt x="110621" y="3507"/>
                </a:lnTo>
                <a:lnTo>
                  <a:pt x="109448" y="3756"/>
                </a:lnTo>
                <a:lnTo>
                  <a:pt x="108263" y="4006"/>
                </a:lnTo>
                <a:lnTo>
                  <a:pt x="107077" y="4268"/>
                </a:lnTo>
                <a:lnTo>
                  <a:pt x="105904" y="4543"/>
                </a:lnTo>
                <a:lnTo>
                  <a:pt x="104731" y="4817"/>
                </a:lnTo>
                <a:lnTo>
                  <a:pt x="102372" y="5391"/>
                </a:lnTo>
                <a:lnTo>
                  <a:pt x="100038" y="5990"/>
                </a:lnTo>
                <a:lnTo>
                  <a:pt x="97692" y="6627"/>
                </a:lnTo>
                <a:lnTo>
                  <a:pt x="95371" y="7276"/>
                </a:lnTo>
                <a:lnTo>
                  <a:pt x="93050" y="7962"/>
                </a:lnTo>
                <a:lnTo>
                  <a:pt x="90728" y="8673"/>
                </a:lnTo>
                <a:lnTo>
                  <a:pt x="88432" y="9410"/>
                </a:lnTo>
                <a:lnTo>
                  <a:pt x="86123" y="10171"/>
                </a:lnTo>
                <a:lnTo>
                  <a:pt x="83840" y="10957"/>
                </a:lnTo>
                <a:lnTo>
                  <a:pt x="81556" y="11768"/>
                </a:lnTo>
                <a:lnTo>
                  <a:pt x="79297" y="12605"/>
                </a:lnTo>
                <a:lnTo>
                  <a:pt x="77026" y="13466"/>
                </a:lnTo>
                <a:lnTo>
                  <a:pt x="74779" y="14352"/>
                </a:lnTo>
                <a:lnTo>
                  <a:pt x="72321" y="15338"/>
                </a:lnTo>
                <a:lnTo>
                  <a:pt x="69862" y="16349"/>
                </a:lnTo>
                <a:lnTo>
                  <a:pt x="67416" y="17384"/>
                </a:lnTo>
                <a:lnTo>
                  <a:pt x="64970" y="18420"/>
                </a:lnTo>
                <a:lnTo>
                  <a:pt x="60091" y="20517"/>
                </a:lnTo>
                <a:lnTo>
                  <a:pt x="57644" y="21565"/>
                </a:lnTo>
                <a:lnTo>
                  <a:pt x="55198" y="22588"/>
                </a:lnTo>
                <a:lnTo>
                  <a:pt x="52752" y="23612"/>
                </a:lnTo>
                <a:lnTo>
                  <a:pt x="50294" y="24610"/>
                </a:lnTo>
                <a:lnTo>
                  <a:pt x="47835" y="25584"/>
                </a:lnTo>
                <a:lnTo>
                  <a:pt x="46600" y="26070"/>
                </a:lnTo>
                <a:lnTo>
                  <a:pt x="45352" y="26532"/>
                </a:lnTo>
                <a:lnTo>
                  <a:pt x="44116" y="26994"/>
                </a:lnTo>
                <a:lnTo>
                  <a:pt x="42868" y="27443"/>
                </a:lnTo>
                <a:lnTo>
                  <a:pt x="41620" y="27892"/>
                </a:lnTo>
                <a:lnTo>
                  <a:pt x="40360" y="28317"/>
                </a:lnTo>
                <a:lnTo>
                  <a:pt x="39112" y="28741"/>
                </a:lnTo>
                <a:lnTo>
                  <a:pt x="37839" y="29140"/>
                </a:lnTo>
                <a:lnTo>
                  <a:pt x="36579" y="29540"/>
                </a:lnTo>
                <a:lnTo>
                  <a:pt x="35306" y="29914"/>
                </a:lnTo>
                <a:lnTo>
                  <a:pt x="34232" y="30226"/>
                </a:lnTo>
                <a:lnTo>
                  <a:pt x="33147" y="30525"/>
                </a:lnTo>
                <a:lnTo>
                  <a:pt x="32061" y="30813"/>
                </a:lnTo>
                <a:lnTo>
                  <a:pt x="30975" y="31087"/>
                </a:lnTo>
                <a:lnTo>
                  <a:pt x="29889" y="31349"/>
                </a:lnTo>
                <a:lnTo>
                  <a:pt x="28791" y="31611"/>
                </a:lnTo>
                <a:lnTo>
                  <a:pt x="27693" y="31848"/>
                </a:lnTo>
                <a:lnTo>
                  <a:pt x="26582" y="32073"/>
                </a:lnTo>
                <a:lnTo>
                  <a:pt x="25484" y="32285"/>
                </a:lnTo>
                <a:lnTo>
                  <a:pt x="24373" y="32485"/>
                </a:lnTo>
                <a:lnTo>
                  <a:pt x="23263" y="32672"/>
                </a:lnTo>
                <a:lnTo>
                  <a:pt x="22152" y="32834"/>
                </a:lnTo>
                <a:lnTo>
                  <a:pt x="21029" y="32996"/>
                </a:lnTo>
                <a:lnTo>
                  <a:pt x="19918" y="33134"/>
                </a:lnTo>
                <a:lnTo>
                  <a:pt x="18807" y="33259"/>
                </a:lnTo>
                <a:lnTo>
                  <a:pt x="17684" y="33358"/>
                </a:lnTo>
                <a:lnTo>
                  <a:pt x="16573" y="33446"/>
                </a:lnTo>
                <a:lnTo>
                  <a:pt x="15450" y="33521"/>
                </a:lnTo>
                <a:lnTo>
                  <a:pt x="14340" y="33583"/>
                </a:lnTo>
                <a:lnTo>
                  <a:pt x="13216" y="33620"/>
                </a:lnTo>
                <a:lnTo>
                  <a:pt x="12106" y="33633"/>
                </a:lnTo>
                <a:lnTo>
                  <a:pt x="10995" y="33645"/>
                </a:lnTo>
                <a:lnTo>
                  <a:pt x="9884" y="33620"/>
                </a:lnTo>
                <a:lnTo>
                  <a:pt x="8774" y="33583"/>
                </a:lnTo>
                <a:lnTo>
                  <a:pt x="7663" y="33533"/>
                </a:lnTo>
                <a:lnTo>
                  <a:pt x="6552" y="33446"/>
                </a:lnTo>
                <a:lnTo>
                  <a:pt x="5454" y="33358"/>
                </a:lnTo>
                <a:lnTo>
                  <a:pt x="4356" y="33234"/>
                </a:lnTo>
                <a:lnTo>
                  <a:pt x="3258" y="33096"/>
                </a:lnTo>
                <a:lnTo>
                  <a:pt x="2172" y="32934"/>
                </a:lnTo>
                <a:lnTo>
                  <a:pt x="1086" y="32747"/>
                </a:lnTo>
                <a:lnTo>
                  <a:pt x="0" y="32547"/>
                </a:lnTo>
                <a:lnTo>
                  <a:pt x="0" y="37077"/>
                </a:lnTo>
                <a:lnTo>
                  <a:pt x="204706" y="37077"/>
                </a:lnTo>
                <a:lnTo>
                  <a:pt x="204706" y="14364"/>
                </a:lnTo>
                <a:lnTo>
                  <a:pt x="203122" y="13553"/>
                </a:lnTo>
                <a:lnTo>
                  <a:pt x="201512" y="12767"/>
                </a:lnTo>
                <a:lnTo>
                  <a:pt x="199902" y="12006"/>
                </a:lnTo>
                <a:lnTo>
                  <a:pt x="198279" y="11257"/>
                </a:lnTo>
                <a:lnTo>
                  <a:pt x="196645" y="10545"/>
                </a:lnTo>
                <a:lnTo>
                  <a:pt x="195010" y="9847"/>
                </a:lnTo>
                <a:lnTo>
                  <a:pt x="193362" y="9173"/>
                </a:lnTo>
                <a:lnTo>
                  <a:pt x="191703" y="8536"/>
                </a:lnTo>
                <a:lnTo>
                  <a:pt x="190043" y="7912"/>
                </a:lnTo>
                <a:lnTo>
                  <a:pt x="188370" y="7313"/>
                </a:lnTo>
                <a:lnTo>
                  <a:pt x="186686" y="6739"/>
                </a:lnTo>
                <a:lnTo>
                  <a:pt x="185001" y="6190"/>
                </a:lnTo>
                <a:lnTo>
                  <a:pt x="183304" y="5666"/>
                </a:lnTo>
                <a:lnTo>
                  <a:pt x="181606" y="5167"/>
                </a:lnTo>
                <a:lnTo>
                  <a:pt x="179897" y="4680"/>
                </a:lnTo>
                <a:lnTo>
                  <a:pt x="178187" y="4231"/>
                </a:lnTo>
                <a:lnTo>
                  <a:pt x="176465" y="3794"/>
                </a:lnTo>
                <a:lnTo>
                  <a:pt x="174742" y="3395"/>
                </a:lnTo>
                <a:lnTo>
                  <a:pt x="173008" y="3008"/>
                </a:lnTo>
                <a:lnTo>
                  <a:pt x="171286" y="2646"/>
                </a:lnTo>
                <a:lnTo>
                  <a:pt x="169538" y="2309"/>
                </a:lnTo>
                <a:lnTo>
                  <a:pt x="167804" y="1997"/>
                </a:lnTo>
                <a:lnTo>
                  <a:pt x="166057" y="1710"/>
                </a:lnTo>
                <a:lnTo>
                  <a:pt x="164297" y="1435"/>
                </a:lnTo>
                <a:lnTo>
                  <a:pt x="162550" y="1186"/>
                </a:lnTo>
                <a:lnTo>
                  <a:pt x="160790" y="974"/>
                </a:lnTo>
                <a:lnTo>
                  <a:pt x="159030" y="774"/>
                </a:lnTo>
                <a:lnTo>
                  <a:pt x="157258" y="599"/>
                </a:lnTo>
                <a:lnTo>
                  <a:pt x="155499" y="437"/>
                </a:lnTo>
                <a:lnTo>
                  <a:pt x="153726" y="312"/>
                </a:lnTo>
                <a:lnTo>
                  <a:pt x="151954" y="200"/>
                </a:lnTo>
                <a:lnTo>
                  <a:pt x="150195" y="125"/>
                </a:lnTo>
                <a:lnTo>
                  <a:pt x="148984" y="75"/>
                </a:lnTo>
                <a:lnTo>
                  <a:pt x="147774" y="38"/>
                </a:lnTo>
                <a:lnTo>
                  <a:pt x="146563" y="13"/>
                </a:lnTo>
                <a:lnTo>
                  <a:pt x="14536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2305400" y="0"/>
            <a:ext cx="7157579" cy="5143473"/>
          </a:xfrm>
          <a:custGeom>
            <a:avLst/>
            <a:gdLst/>
            <a:ahLst/>
            <a:cxnLst/>
            <a:rect l="l" t="t" r="r" b="b"/>
            <a:pathLst>
              <a:path w="162950" h="116599" extrusionOk="0">
                <a:moveTo>
                  <a:pt x="109511" y="1"/>
                </a:moveTo>
                <a:lnTo>
                  <a:pt x="108912" y="487"/>
                </a:lnTo>
                <a:lnTo>
                  <a:pt x="108313" y="974"/>
                </a:lnTo>
                <a:lnTo>
                  <a:pt x="107714" y="1473"/>
                </a:lnTo>
                <a:lnTo>
                  <a:pt x="107127" y="1972"/>
                </a:lnTo>
                <a:lnTo>
                  <a:pt x="106553" y="2484"/>
                </a:lnTo>
                <a:lnTo>
                  <a:pt x="105979" y="3008"/>
                </a:lnTo>
                <a:lnTo>
                  <a:pt x="105417" y="3532"/>
                </a:lnTo>
                <a:lnTo>
                  <a:pt x="104856" y="4056"/>
                </a:lnTo>
                <a:lnTo>
                  <a:pt x="104294" y="4606"/>
                </a:lnTo>
                <a:lnTo>
                  <a:pt x="103745" y="5142"/>
                </a:lnTo>
                <a:lnTo>
                  <a:pt x="103208" y="5691"/>
                </a:lnTo>
                <a:lnTo>
                  <a:pt x="102672" y="6253"/>
                </a:lnTo>
                <a:lnTo>
                  <a:pt x="102148" y="6815"/>
                </a:lnTo>
                <a:lnTo>
                  <a:pt x="101624" y="7389"/>
                </a:lnTo>
                <a:lnTo>
                  <a:pt x="101112" y="7963"/>
                </a:lnTo>
                <a:lnTo>
                  <a:pt x="100600" y="8549"/>
                </a:lnTo>
                <a:lnTo>
                  <a:pt x="100101" y="9136"/>
                </a:lnTo>
                <a:lnTo>
                  <a:pt x="99602" y="9735"/>
                </a:lnTo>
                <a:lnTo>
                  <a:pt x="99115" y="10334"/>
                </a:lnTo>
                <a:lnTo>
                  <a:pt x="98641" y="10933"/>
                </a:lnTo>
                <a:lnTo>
                  <a:pt x="98167" y="11544"/>
                </a:lnTo>
                <a:lnTo>
                  <a:pt x="97705" y="12156"/>
                </a:lnTo>
                <a:lnTo>
                  <a:pt x="97243" y="12780"/>
                </a:lnTo>
                <a:lnTo>
                  <a:pt x="96794" y="13404"/>
                </a:lnTo>
                <a:lnTo>
                  <a:pt x="96345" y="14028"/>
                </a:lnTo>
                <a:lnTo>
                  <a:pt x="95908" y="14664"/>
                </a:lnTo>
                <a:lnTo>
                  <a:pt x="95483" y="15301"/>
                </a:lnTo>
                <a:lnTo>
                  <a:pt x="95059" y="15950"/>
                </a:lnTo>
                <a:lnTo>
                  <a:pt x="94647" y="16586"/>
                </a:lnTo>
                <a:lnTo>
                  <a:pt x="94235" y="17235"/>
                </a:lnTo>
                <a:lnTo>
                  <a:pt x="93836" y="17897"/>
                </a:lnTo>
                <a:lnTo>
                  <a:pt x="93449" y="18545"/>
                </a:lnTo>
                <a:lnTo>
                  <a:pt x="92700" y="19831"/>
                </a:lnTo>
                <a:lnTo>
                  <a:pt x="91977" y="21116"/>
                </a:lnTo>
                <a:lnTo>
                  <a:pt x="91240" y="22414"/>
                </a:lnTo>
                <a:lnTo>
                  <a:pt x="90504" y="23700"/>
                </a:lnTo>
                <a:lnTo>
                  <a:pt x="90130" y="24336"/>
                </a:lnTo>
                <a:lnTo>
                  <a:pt x="89743" y="24973"/>
                </a:lnTo>
                <a:lnTo>
                  <a:pt x="89356" y="25609"/>
                </a:lnTo>
                <a:lnTo>
                  <a:pt x="88957" y="26233"/>
                </a:lnTo>
                <a:lnTo>
                  <a:pt x="88545" y="26844"/>
                </a:lnTo>
                <a:lnTo>
                  <a:pt x="88120" y="27456"/>
                </a:lnTo>
                <a:lnTo>
                  <a:pt x="87696" y="28055"/>
                </a:lnTo>
                <a:lnTo>
                  <a:pt x="87247" y="28642"/>
                </a:lnTo>
                <a:lnTo>
                  <a:pt x="86922" y="29041"/>
                </a:lnTo>
                <a:lnTo>
                  <a:pt x="86598" y="29440"/>
                </a:lnTo>
                <a:lnTo>
                  <a:pt x="86261" y="29840"/>
                </a:lnTo>
                <a:lnTo>
                  <a:pt x="85911" y="30226"/>
                </a:lnTo>
                <a:lnTo>
                  <a:pt x="85574" y="30613"/>
                </a:lnTo>
                <a:lnTo>
                  <a:pt x="85213" y="30988"/>
                </a:lnTo>
                <a:lnTo>
                  <a:pt x="84851" y="31362"/>
                </a:lnTo>
                <a:lnTo>
                  <a:pt x="84489" y="31724"/>
                </a:lnTo>
                <a:lnTo>
                  <a:pt x="84127" y="32086"/>
                </a:lnTo>
                <a:lnTo>
                  <a:pt x="83752" y="32435"/>
                </a:lnTo>
                <a:lnTo>
                  <a:pt x="82979" y="33134"/>
                </a:lnTo>
                <a:lnTo>
                  <a:pt x="82192" y="33808"/>
                </a:lnTo>
                <a:lnTo>
                  <a:pt x="81394" y="34470"/>
                </a:lnTo>
                <a:lnTo>
                  <a:pt x="80570" y="35106"/>
                </a:lnTo>
                <a:lnTo>
                  <a:pt x="79734" y="35730"/>
                </a:lnTo>
                <a:lnTo>
                  <a:pt x="78885" y="36329"/>
                </a:lnTo>
                <a:lnTo>
                  <a:pt x="78037" y="36916"/>
                </a:lnTo>
                <a:lnTo>
                  <a:pt x="77163" y="37477"/>
                </a:lnTo>
                <a:lnTo>
                  <a:pt x="76277" y="38026"/>
                </a:lnTo>
                <a:lnTo>
                  <a:pt x="75391" y="38563"/>
                </a:lnTo>
                <a:lnTo>
                  <a:pt x="74492" y="39087"/>
                </a:lnTo>
                <a:lnTo>
                  <a:pt x="73419" y="39686"/>
                </a:lnTo>
                <a:lnTo>
                  <a:pt x="72346" y="40273"/>
                </a:lnTo>
                <a:lnTo>
                  <a:pt x="71260" y="40834"/>
                </a:lnTo>
                <a:lnTo>
                  <a:pt x="70162" y="41383"/>
                </a:lnTo>
                <a:lnTo>
                  <a:pt x="69051" y="41907"/>
                </a:lnTo>
                <a:lnTo>
                  <a:pt x="67928" y="42407"/>
                </a:lnTo>
                <a:lnTo>
                  <a:pt x="66805" y="42893"/>
                </a:lnTo>
                <a:lnTo>
                  <a:pt x="65669" y="43343"/>
                </a:lnTo>
                <a:lnTo>
                  <a:pt x="64521" y="43779"/>
                </a:lnTo>
                <a:lnTo>
                  <a:pt x="63360" y="44191"/>
                </a:lnTo>
                <a:lnTo>
                  <a:pt x="62200" y="44578"/>
                </a:lnTo>
                <a:lnTo>
                  <a:pt x="61027" y="44928"/>
                </a:lnTo>
                <a:lnTo>
                  <a:pt x="59854" y="45252"/>
                </a:lnTo>
                <a:lnTo>
                  <a:pt x="59255" y="45414"/>
                </a:lnTo>
                <a:lnTo>
                  <a:pt x="58668" y="45552"/>
                </a:lnTo>
                <a:lnTo>
                  <a:pt x="58069" y="45701"/>
                </a:lnTo>
                <a:lnTo>
                  <a:pt x="57470" y="45826"/>
                </a:lnTo>
                <a:lnTo>
                  <a:pt x="56871" y="45951"/>
                </a:lnTo>
                <a:lnTo>
                  <a:pt x="56272" y="46063"/>
                </a:lnTo>
                <a:lnTo>
                  <a:pt x="55586" y="46188"/>
                </a:lnTo>
                <a:lnTo>
                  <a:pt x="54912" y="46300"/>
                </a:lnTo>
                <a:lnTo>
                  <a:pt x="54225" y="46413"/>
                </a:lnTo>
                <a:lnTo>
                  <a:pt x="53539" y="46500"/>
                </a:lnTo>
                <a:lnTo>
                  <a:pt x="52166" y="46687"/>
                </a:lnTo>
                <a:lnTo>
                  <a:pt x="50793" y="46837"/>
                </a:lnTo>
                <a:lnTo>
                  <a:pt x="49408" y="46987"/>
                </a:lnTo>
                <a:lnTo>
                  <a:pt x="48035" y="47112"/>
                </a:lnTo>
                <a:lnTo>
                  <a:pt x="46650" y="47249"/>
                </a:lnTo>
                <a:lnTo>
                  <a:pt x="45277" y="47399"/>
                </a:lnTo>
                <a:lnTo>
                  <a:pt x="43904" y="47548"/>
                </a:lnTo>
                <a:lnTo>
                  <a:pt x="42532" y="47723"/>
                </a:lnTo>
                <a:lnTo>
                  <a:pt x="41845" y="47810"/>
                </a:lnTo>
                <a:lnTo>
                  <a:pt x="41171" y="47923"/>
                </a:lnTo>
                <a:lnTo>
                  <a:pt x="40485" y="48035"/>
                </a:lnTo>
                <a:lnTo>
                  <a:pt x="39811" y="48147"/>
                </a:lnTo>
                <a:lnTo>
                  <a:pt x="39137" y="48272"/>
                </a:lnTo>
                <a:lnTo>
                  <a:pt x="38463" y="48422"/>
                </a:lnTo>
                <a:lnTo>
                  <a:pt x="37802" y="48572"/>
                </a:lnTo>
                <a:lnTo>
                  <a:pt x="37128" y="48734"/>
                </a:lnTo>
                <a:lnTo>
                  <a:pt x="36466" y="48909"/>
                </a:lnTo>
                <a:lnTo>
                  <a:pt x="35805" y="49096"/>
                </a:lnTo>
                <a:lnTo>
                  <a:pt x="35144" y="49295"/>
                </a:lnTo>
                <a:lnTo>
                  <a:pt x="34495" y="49520"/>
                </a:lnTo>
                <a:lnTo>
                  <a:pt x="34058" y="49670"/>
                </a:lnTo>
                <a:lnTo>
                  <a:pt x="33621" y="49832"/>
                </a:lnTo>
                <a:lnTo>
                  <a:pt x="33184" y="50007"/>
                </a:lnTo>
                <a:lnTo>
                  <a:pt x="32760" y="50182"/>
                </a:lnTo>
                <a:lnTo>
                  <a:pt x="32336" y="50369"/>
                </a:lnTo>
                <a:lnTo>
                  <a:pt x="31911" y="50568"/>
                </a:lnTo>
                <a:lnTo>
                  <a:pt x="31487" y="50768"/>
                </a:lnTo>
                <a:lnTo>
                  <a:pt x="31075" y="50968"/>
                </a:lnTo>
                <a:lnTo>
                  <a:pt x="30663" y="51192"/>
                </a:lnTo>
                <a:lnTo>
                  <a:pt x="30252" y="51405"/>
                </a:lnTo>
                <a:lnTo>
                  <a:pt x="29852" y="51629"/>
                </a:lnTo>
                <a:lnTo>
                  <a:pt x="29453" y="51866"/>
                </a:lnTo>
                <a:lnTo>
                  <a:pt x="29053" y="52103"/>
                </a:lnTo>
                <a:lnTo>
                  <a:pt x="28654" y="52353"/>
                </a:lnTo>
                <a:lnTo>
                  <a:pt x="27880" y="52865"/>
                </a:lnTo>
                <a:lnTo>
                  <a:pt x="27132" y="53401"/>
                </a:lnTo>
                <a:lnTo>
                  <a:pt x="26383" y="53963"/>
                </a:lnTo>
                <a:lnTo>
                  <a:pt x="25659" y="54549"/>
                </a:lnTo>
                <a:lnTo>
                  <a:pt x="24960" y="55161"/>
                </a:lnTo>
                <a:lnTo>
                  <a:pt x="24274" y="55785"/>
                </a:lnTo>
                <a:lnTo>
                  <a:pt x="23600" y="56434"/>
                </a:lnTo>
                <a:lnTo>
                  <a:pt x="22963" y="57108"/>
                </a:lnTo>
                <a:lnTo>
                  <a:pt x="22339" y="57794"/>
                </a:lnTo>
                <a:lnTo>
                  <a:pt x="21728" y="58506"/>
                </a:lnTo>
                <a:lnTo>
                  <a:pt x="21154" y="59229"/>
                </a:lnTo>
                <a:lnTo>
                  <a:pt x="20592" y="59978"/>
                </a:lnTo>
                <a:lnTo>
                  <a:pt x="20056" y="60739"/>
                </a:lnTo>
                <a:lnTo>
                  <a:pt x="19544" y="61513"/>
                </a:lnTo>
                <a:lnTo>
                  <a:pt x="19057" y="62299"/>
                </a:lnTo>
                <a:lnTo>
                  <a:pt x="18595" y="63111"/>
                </a:lnTo>
                <a:lnTo>
                  <a:pt x="18159" y="63934"/>
                </a:lnTo>
                <a:lnTo>
                  <a:pt x="17759" y="64770"/>
                </a:lnTo>
                <a:lnTo>
                  <a:pt x="17560" y="65182"/>
                </a:lnTo>
                <a:lnTo>
                  <a:pt x="17372" y="65606"/>
                </a:lnTo>
                <a:lnTo>
                  <a:pt x="17198" y="66043"/>
                </a:lnTo>
                <a:lnTo>
                  <a:pt x="17023" y="66468"/>
                </a:lnTo>
                <a:lnTo>
                  <a:pt x="16848" y="66904"/>
                </a:lnTo>
                <a:lnTo>
                  <a:pt x="16698" y="67341"/>
                </a:lnTo>
                <a:lnTo>
                  <a:pt x="16536" y="67778"/>
                </a:lnTo>
                <a:lnTo>
                  <a:pt x="16399" y="68227"/>
                </a:lnTo>
                <a:lnTo>
                  <a:pt x="16262" y="68664"/>
                </a:lnTo>
                <a:lnTo>
                  <a:pt x="16124" y="69113"/>
                </a:lnTo>
                <a:lnTo>
                  <a:pt x="16012" y="69563"/>
                </a:lnTo>
                <a:lnTo>
                  <a:pt x="15900" y="70012"/>
                </a:lnTo>
                <a:lnTo>
                  <a:pt x="15787" y="70461"/>
                </a:lnTo>
                <a:lnTo>
                  <a:pt x="15688" y="70923"/>
                </a:lnTo>
                <a:lnTo>
                  <a:pt x="15525" y="71759"/>
                </a:lnTo>
                <a:lnTo>
                  <a:pt x="15388" y="72608"/>
                </a:lnTo>
                <a:lnTo>
                  <a:pt x="15263" y="73456"/>
                </a:lnTo>
                <a:lnTo>
                  <a:pt x="15176" y="74317"/>
                </a:lnTo>
                <a:lnTo>
                  <a:pt x="15089" y="75178"/>
                </a:lnTo>
                <a:lnTo>
                  <a:pt x="15026" y="76040"/>
                </a:lnTo>
                <a:lnTo>
                  <a:pt x="14976" y="76901"/>
                </a:lnTo>
                <a:lnTo>
                  <a:pt x="14951" y="77762"/>
                </a:lnTo>
                <a:lnTo>
                  <a:pt x="14926" y="78635"/>
                </a:lnTo>
                <a:lnTo>
                  <a:pt x="14914" y="79496"/>
                </a:lnTo>
                <a:lnTo>
                  <a:pt x="14914" y="81244"/>
                </a:lnTo>
                <a:lnTo>
                  <a:pt x="14926" y="82978"/>
                </a:lnTo>
                <a:lnTo>
                  <a:pt x="14939" y="84725"/>
                </a:lnTo>
                <a:lnTo>
                  <a:pt x="14951" y="86473"/>
                </a:lnTo>
                <a:lnTo>
                  <a:pt x="14951" y="87334"/>
                </a:lnTo>
                <a:lnTo>
                  <a:pt x="14951" y="88207"/>
                </a:lnTo>
                <a:lnTo>
                  <a:pt x="14926" y="89068"/>
                </a:lnTo>
                <a:lnTo>
                  <a:pt x="14901" y="89929"/>
                </a:lnTo>
                <a:lnTo>
                  <a:pt x="14851" y="90791"/>
                </a:lnTo>
                <a:lnTo>
                  <a:pt x="14802" y="91652"/>
                </a:lnTo>
                <a:lnTo>
                  <a:pt x="14727" y="92513"/>
                </a:lnTo>
                <a:lnTo>
                  <a:pt x="14639" y="93361"/>
                </a:lnTo>
                <a:lnTo>
                  <a:pt x="14527" y="94210"/>
                </a:lnTo>
                <a:lnTo>
                  <a:pt x="14402" y="95059"/>
                </a:lnTo>
                <a:lnTo>
                  <a:pt x="14252" y="95895"/>
                </a:lnTo>
                <a:lnTo>
                  <a:pt x="14078" y="96731"/>
                </a:lnTo>
                <a:lnTo>
                  <a:pt x="13866" y="97567"/>
                </a:lnTo>
                <a:lnTo>
                  <a:pt x="13641" y="98391"/>
                </a:lnTo>
                <a:lnTo>
                  <a:pt x="13416" y="99077"/>
                </a:lnTo>
                <a:lnTo>
                  <a:pt x="13192" y="99751"/>
                </a:lnTo>
                <a:lnTo>
                  <a:pt x="12942" y="100425"/>
                </a:lnTo>
                <a:lnTo>
                  <a:pt x="12667" y="101086"/>
                </a:lnTo>
                <a:lnTo>
                  <a:pt x="12380" y="101735"/>
                </a:lnTo>
                <a:lnTo>
                  <a:pt x="12081" y="102372"/>
                </a:lnTo>
                <a:lnTo>
                  <a:pt x="11756" y="103008"/>
                </a:lnTo>
                <a:lnTo>
                  <a:pt x="11432" y="103632"/>
                </a:lnTo>
                <a:lnTo>
                  <a:pt x="11083" y="104244"/>
                </a:lnTo>
                <a:lnTo>
                  <a:pt x="10721" y="104855"/>
                </a:lnTo>
                <a:lnTo>
                  <a:pt x="10334" y="105454"/>
                </a:lnTo>
                <a:lnTo>
                  <a:pt x="9947" y="106053"/>
                </a:lnTo>
                <a:lnTo>
                  <a:pt x="9548" y="106640"/>
                </a:lnTo>
                <a:lnTo>
                  <a:pt x="9123" y="107214"/>
                </a:lnTo>
                <a:lnTo>
                  <a:pt x="8699" y="107788"/>
                </a:lnTo>
                <a:lnTo>
                  <a:pt x="8262" y="108350"/>
                </a:lnTo>
                <a:lnTo>
                  <a:pt x="7813" y="108911"/>
                </a:lnTo>
                <a:lnTo>
                  <a:pt x="7351" y="109460"/>
                </a:lnTo>
                <a:lnTo>
                  <a:pt x="6877" y="110009"/>
                </a:lnTo>
                <a:lnTo>
                  <a:pt x="6390" y="110546"/>
                </a:lnTo>
                <a:lnTo>
                  <a:pt x="5903" y="111083"/>
                </a:lnTo>
                <a:lnTo>
                  <a:pt x="5404" y="111607"/>
                </a:lnTo>
                <a:lnTo>
                  <a:pt x="4893" y="112131"/>
                </a:lnTo>
                <a:lnTo>
                  <a:pt x="4368" y="112643"/>
                </a:lnTo>
                <a:lnTo>
                  <a:pt x="3844" y="113154"/>
                </a:lnTo>
                <a:lnTo>
                  <a:pt x="3320" y="113666"/>
                </a:lnTo>
                <a:lnTo>
                  <a:pt x="2783" y="114165"/>
                </a:lnTo>
                <a:lnTo>
                  <a:pt x="2234" y="114652"/>
                </a:lnTo>
                <a:lnTo>
                  <a:pt x="1124" y="115638"/>
                </a:lnTo>
                <a:lnTo>
                  <a:pt x="0" y="116599"/>
                </a:lnTo>
                <a:lnTo>
                  <a:pt x="162949" y="116599"/>
                </a:lnTo>
                <a:lnTo>
                  <a:pt x="162949" y="1"/>
                </a:lnTo>
                <a:close/>
              </a:path>
            </a:pathLst>
          </a:custGeom>
          <a:solidFill>
            <a:srgbClr val="00C3B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723900" y="542925"/>
            <a:ext cx="5332200" cy="143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48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723900" y="1978725"/>
            <a:ext cx="2526900" cy="62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4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9"/>
          <p:cNvSpPr txBox="1">
            <a:spLocks noGrp="1"/>
          </p:cNvSpPr>
          <p:nvPr>
            <p:ph type="subTitle" idx="1"/>
          </p:nvPr>
        </p:nvSpPr>
        <p:spPr>
          <a:xfrm>
            <a:off x="1524300" y="2118275"/>
            <a:ext cx="2285700" cy="33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128" name="Google Shape;128;p19"/>
          <p:cNvSpPr txBox="1">
            <a:spLocks noGrp="1"/>
          </p:cNvSpPr>
          <p:nvPr>
            <p:ph type="subTitle" idx="2"/>
          </p:nvPr>
        </p:nvSpPr>
        <p:spPr>
          <a:xfrm>
            <a:off x="1524300" y="2413546"/>
            <a:ext cx="2285700" cy="61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29" name="Google Shape;129;p19"/>
          <p:cNvSpPr txBox="1">
            <a:spLocks noGrp="1"/>
          </p:cNvSpPr>
          <p:nvPr>
            <p:ph type="subTitle" idx="3"/>
          </p:nvPr>
        </p:nvSpPr>
        <p:spPr>
          <a:xfrm>
            <a:off x="5334000" y="2118275"/>
            <a:ext cx="2285700" cy="33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130" name="Google Shape;130;p19"/>
          <p:cNvSpPr txBox="1">
            <a:spLocks noGrp="1"/>
          </p:cNvSpPr>
          <p:nvPr>
            <p:ph type="subTitle" idx="4"/>
          </p:nvPr>
        </p:nvSpPr>
        <p:spPr>
          <a:xfrm>
            <a:off x="5334000" y="2413546"/>
            <a:ext cx="2285700" cy="61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31" name="Google Shape;131;p19"/>
          <p:cNvSpPr txBox="1">
            <a:spLocks noGrp="1"/>
          </p:cNvSpPr>
          <p:nvPr>
            <p:ph type="subTitle" idx="5"/>
          </p:nvPr>
        </p:nvSpPr>
        <p:spPr>
          <a:xfrm>
            <a:off x="1524300" y="3693600"/>
            <a:ext cx="2285700" cy="33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132" name="Google Shape;132;p19"/>
          <p:cNvSpPr txBox="1">
            <a:spLocks noGrp="1"/>
          </p:cNvSpPr>
          <p:nvPr>
            <p:ph type="subTitle" idx="6"/>
          </p:nvPr>
        </p:nvSpPr>
        <p:spPr>
          <a:xfrm>
            <a:off x="1524300" y="3988871"/>
            <a:ext cx="2285700" cy="61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33" name="Google Shape;133;p19"/>
          <p:cNvSpPr txBox="1">
            <a:spLocks noGrp="1"/>
          </p:cNvSpPr>
          <p:nvPr>
            <p:ph type="subTitle" idx="7"/>
          </p:nvPr>
        </p:nvSpPr>
        <p:spPr>
          <a:xfrm>
            <a:off x="5334000" y="3693600"/>
            <a:ext cx="2285700" cy="33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134" name="Google Shape;134;p19"/>
          <p:cNvSpPr txBox="1">
            <a:spLocks noGrp="1"/>
          </p:cNvSpPr>
          <p:nvPr>
            <p:ph type="subTitle" idx="8"/>
          </p:nvPr>
        </p:nvSpPr>
        <p:spPr>
          <a:xfrm>
            <a:off x="5334000" y="3988871"/>
            <a:ext cx="2285700" cy="61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35" name="Google Shape;135;p19"/>
          <p:cNvSpPr txBox="1">
            <a:spLocks noGrp="1"/>
          </p:cNvSpPr>
          <p:nvPr>
            <p:ph type="title"/>
          </p:nvPr>
        </p:nvSpPr>
        <p:spPr>
          <a:xfrm>
            <a:off x="723900" y="540000"/>
            <a:ext cx="7700100" cy="50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9"/>
          <p:cNvSpPr/>
          <p:nvPr/>
        </p:nvSpPr>
        <p:spPr>
          <a:xfrm flipH="1">
            <a:off x="-1864102" y="3449716"/>
            <a:ext cx="4874649" cy="3502634"/>
          </a:xfrm>
          <a:custGeom>
            <a:avLst/>
            <a:gdLst/>
            <a:ahLst/>
            <a:cxnLst/>
            <a:rect l="l" t="t" r="r" b="b"/>
            <a:pathLst>
              <a:path w="162950" h="116599" extrusionOk="0">
                <a:moveTo>
                  <a:pt x="109511" y="1"/>
                </a:moveTo>
                <a:lnTo>
                  <a:pt x="108912" y="487"/>
                </a:lnTo>
                <a:lnTo>
                  <a:pt x="108313" y="974"/>
                </a:lnTo>
                <a:lnTo>
                  <a:pt x="107714" y="1473"/>
                </a:lnTo>
                <a:lnTo>
                  <a:pt x="107127" y="1972"/>
                </a:lnTo>
                <a:lnTo>
                  <a:pt x="106553" y="2484"/>
                </a:lnTo>
                <a:lnTo>
                  <a:pt x="105979" y="3008"/>
                </a:lnTo>
                <a:lnTo>
                  <a:pt x="105417" y="3532"/>
                </a:lnTo>
                <a:lnTo>
                  <a:pt x="104856" y="4056"/>
                </a:lnTo>
                <a:lnTo>
                  <a:pt x="104294" y="4606"/>
                </a:lnTo>
                <a:lnTo>
                  <a:pt x="103745" y="5142"/>
                </a:lnTo>
                <a:lnTo>
                  <a:pt x="103208" y="5691"/>
                </a:lnTo>
                <a:lnTo>
                  <a:pt x="102672" y="6253"/>
                </a:lnTo>
                <a:lnTo>
                  <a:pt x="102148" y="6815"/>
                </a:lnTo>
                <a:lnTo>
                  <a:pt x="101624" y="7389"/>
                </a:lnTo>
                <a:lnTo>
                  <a:pt x="101112" y="7963"/>
                </a:lnTo>
                <a:lnTo>
                  <a:pt x="100600" y="8549"/>
                </a:lnTo>
                <a:lnTo>
                  <a:pt x="100101" y="9136"/>
                </a:lnTo>
                <a:lnTo>
                  <a:pt x="99602" y="9735"/>
                </a:lnTo>
                <a:lnTo>
                  <a:pt x="99115" y="10334"/>
                </a:lnTo>
                <a:lnTo>
                  <a:pt x="98641" y="10933"/>
                </a:lnTo>
                <a:lnTo>
                  <a:pt x="98167" y="11544"/>
                </a:lnTo>
                <a:lnTo>
                  <a:pt x="97705" y="12156"/>
                </a:lnTo>
                <a:lnTo>
                  <a:pt x="97243" y="12780"/>
                </a:lnTo>
                <a:lnTo>
                  <a:pt x="96794" y="13404"/>
                </a:lnTo>
                <a:lnTo>
                  <a:pt x="96345" y="14028"/>
                </a:lnTo>
                <a:lnTo>
                  <a:pt x="95908" y="14664"/>
                </a:lnTo>
                <a:lnTo>
                  <a:pt x="95483" y="15301"/>
                </a:lnTo>
                <a:lnTo>
                  <a:pt x="95059" y="15950"/>
                </a:lnTo>
                <a:lnTo>
                  <a:pt x="94647" y="16586"/>
                </a:lnTo>
                <a:lnTo>
                  <a:pt x="94235" y="17235"/>
                </a:lnTo>
                <a:lnTo>
                  <a:pt x="93836" y="17897"/>
                </a:lnTo>
                <a:lnTo>
                  <a:pt x="93449" y="18545"/>
                </a:lnTo>
                <a:lnTo>
                  <a:pt x="92700" y="19831"/>
                </a:lnTo>
                <a:lnTo>
                  <a:pt x="91977" y="21116"/>
                </a:lnTo>
                <a:lnTo>
                  <a:pt x="91240" y="22414"/>
                </a:lnTo>
                <a:lnTo>
                  <a:pt x="90504" y="23700"/>
                </a:lnTo>
                <a:lnTo>
                  <a:pt x="90130" y="24336"/>
                </a:lnTo>
                <a:lnTo>
                  <a:pt x="89743" y="24973"/>
                </a:lnTo>
                <a:lnTo>
                  <a:pt x="89356" y="25609"/>
                </a:lnTo>
                <a:lnTo>
                  <a:pt x="88957" y="26233"/>
                </a:lnTo>
                <a:lnTo>
                  <a:pt x="88545" y="26844"/>
                </a:lnTo>
                <a:lnTo>
                  <a:pt x="88120" y="27456"/>
                </a:lnTo>
                <a:lnTo>
                  <a:pt x="87696" y="28055"/>
                </a:lnTo>
                <a:lnTo>
                  <a:pt x="87247" y="28642"/>
                </a:lnTo>
                <a:lnTo>
                  <a:pt x="86922" y="29041"/>
                </a:lnTo>
                <a:lnTo>
                  <a:pt x="86598" y="29440"/>
                </a:lnTo>
                <a:lnTo>
                  <a:pt x="86261" y="29840"/>
                </a:lnTo>
                <a:lnTo>
                  <a:pt x="85911" y="30226"/>
                </a:lnTo>
                <a:lnTo>
                  <a:pt x="85574" y="30613"/>
                </a:lnTo>
                <a:lnTo>
                  <a:pt x="85213" y="30988"/>
                </a:lnTo>
                <a:lnTo>
                  <a:pt x="84851" y="31362"/>
                </a:lnTo>
                <a:lnTo>
                  <a:pt x="84489" y="31724"/>
                </a:lnTo>
                <a:lnTo>
                  <a:pt x="84127" y="32086"/>
                </a:lnTo>
                <a:lnTo>
                  <a:pt x="83752" y="32435"/>
                </a:lnTo>
                <a:lnTo>
                  <a:pt x="82979" y="33134"/>
                </a:lnTo>
                <a:lnTo>
                  <a:pt x="82192" y="33808"/>
                </a:lnTo>
                <a:lnTo>
                  <a:pt x="81394" y="34470"/>
                </a:lnTo>
                <a:lnTo>
                  <a:pt x="80570" y="35106"/>
                </a:lnTo>
                <a:lnTo>
                  <a:pt x="79734" y="35730"/>
                </a:lnTo>
                <a:lnTo>
                  <a:pt x="78885" y="36329"/>
                </a:lnTo>
                <a:lnTo>
                  <a:pt x="78037" y="36916"/>
                </a:lnTo>
                <a:lnTo>
                  <a:pt x="77163" y="37477"/>
                </a:lnTo>
                <a:lnTo>
                  <a:pt x="76277" y="38026"/>
                </a:lnTo>
                <a:lnTo>
                  <a:pt x="75391" y="38563"/>
                </a:lnTo>
                <a:lnTo>
                  <a:pt x="74492" y="39087"/>
                </a:lnTo>
                <a:lnTo>
                  <a:pt x="73419" y="39686"/>
                </a:lnTo>
                <a:lnTo>
                  <a:pt x="72346" y="40273"/>
                </a:lnTo>
                <a:lnTo>
                  <a:pt x="71260" y="40834"/>
                </a:lnTo>
                <a:lnTo>
                  <a:pt x="70162" y="41383"/>
                </a:lnTo>
                <a:lnTo>
                  <a:pt x="69051" y="41907"/>
                </a:lnTo>
                <a:lnTo>
                  <a:pt x="67928" y="42407"/>
                </a:lnTo>
                <a:lnTo>
                  <a:pt x="66805" y="42893"/>
                </a:lnTo>
                <a:lnTo>
                  <a:pt x="65669" y="43343"/>
                </a:lnTo>
                <a:lnTo>
                  <a:pt x="64521" y="43779"/>
                </a:lnTo>
                <a:lnTo>
                  <a:pt x="63360" y="44191"/>
                </a:lnTo>
                <a:lnTo>
                  <a:pt x="62200" y="44578"/>
                </a:lnTo>
                <a:lnTo>
                  <a:pt x="61027" y="44928"/>
                </a:lnTo>
                <a:lnTo>
                  <a:pt x="59854" y="45252"/>
                </a:lnTo>
                <a:lnTo>
                  <a:pt x="59255" y="45414"/>
                </a:lnTo>
                <a:lnTo>
                  <a:pt x="58668" y="45552"/>
                </a:lnTo>
                <a:lnTo>
                  <a:pt x="58069" y="45701"/>
                </a:lnTo>
                <a:lnTo>
                  <a:pt x="57470" y="45826"/>
                </a:lnTo>
                <a:lnTo>
                  <a:pt x="56871" y="45951"/>
                </a:lnTo>
                <a:lnTo>
                  <a:pt x="56272" y="46063"/>
                </a:lnTo>
                <a:lnTo>
                  <a:pt x="55586" y="46188"/>
                </a:lnTo>
                <a:lnTo>
                  <a:pt x="54912" y="46300"/>
                </a:lnTo>
                <a:lnTo>
                  <a:pt x="54225" y="46413"/>
                </a:lnTo>
                <a:lnTo>
                  <a:pt x="53539" y="46500"/>
                </a:lnTo>
                <a:lnTo>
                  <a:pt x="52166" y="46687"/>
                </a:lnTo>
                <a:lnTo>
                  <a:pt x="50793" y="46837"/>
                </a:lnTo>
                <a:lnTo>
                  <a:pt x="49408" y="46987"/>
                </a:lnTo>
                <a:lnTo>
                  <a:pt x="48035" y="47112"/>
                </a:lnTo>
                <a:lnTo>
                  <a:pt x="46650" y="47249"/>
                </a:lnTo>
                <a:lnTo>
                  <a:pt x="45277" y="47399"/>
                </a:lnTo>
                <a:lnTo>
                  <a:pt x="43904" y="47548"/>
                </a:lnTo>
                <a:lnTo>
                  <a:pt x="42532" y="47723"/>
                </a:lnTo>
                <a:lnTo>
                  <a:pt x="41845" y="47810"/>
                </a:lnTo>
                <a:lnTo>
                  <a:pt x="41171" y="47923"/>
                </a:lnTo>
                <a:lnTo>
                  <a:pt x="40485" y="48035"/>
                </a:lnTo>
                <a:lnTo>
                  <a:pt x="39811" y="48147"/>
                </a:lnTo>
                <a:lnTo>
                  <a:pt x="39137" y="48272"/>
                </a:lnTo>
                <a:lnTo>
                  <a:pt x="38463" y="48422"/>
                </a:lnTo>
                <a:lnTo>
                  <a:pt x="37802" y="48572"/>
                </a:lnTo>
                <a:lnTo>
                  <a:pt x="37128" y="48734"/>
                </a:lnTo>
                <a:lnTo>
                  <a:pt x="36466" y="48909"/>
                </a:lnTo>
                <a:lnTo>
                  <a:pt x="35805" y="49096"/>
                </a:lnTo>
                <a:lnTo>
                  <a:pt x="35144" y="49295"/>
                </a:lnTo>
                <a:lnTo>
                  <a:pt x="34495" y="49520"/>
                </a:lnTo>
                <a:lnTo>
                  <a:pt x="34058" y="49670"/>
                </a:lnTo>
                <a:lnTo>
                  <a:pt x="33621" y="49832"/>
                </a:lnTo>
                <a:lnTo>
                  <a:pt x="33184" y="50007"/>
                </a:lnTo>
                <a:lnTo>
                  <a:pt x="32760" y="50182"/>
                </a:lnTo>
                <a:lnTo>
                  <a:pt x="32336" y="50369"/>
                </a:lnTo>
                <a:lnTo>
                  <a:pt x="31911" y="50568"/>
                </a:lnTo>
                <a:lnTo>
                  <a:pt x="31487" y="50768"/>
                </a:lnTo>
                <a:lnTo>
                  <a:pt x="31075" y="50968"/>
                </a:lnTo>
                <a:lnTo>
                  <a:pt x="30663" y="51192"/>
                </a:lnTo>
                <a:lnTo>
                  <a:pt x="30252" y="51405"/>
                </a:lnTo>
                <a:lnTo>
                  <a:pt x="29852" y="51629"/>
                </a:lnTo>
                <a:lnTo>
                  <a:pt x="29453" y="51866"/>
                </a:lnTo>
                <a:lnTo>
                  <a:pt x="29053" y="52103"/>
                </a:lnTo>
                <a:lnTo>
                  <a:pt x="28654" y="52353"/>
                </a:lnTo>
                <a:lnTo>
                  <a:pt x="27880" y="52865"/>
                </a:lnTo>
                <a:lnTo>
                  <a:pt x="27132" y="53401"/>
                </a:lnTo>
                <a:lnTo>
                  <a:pt x="26383" y="53963"/>
                </a:lnTo>
                <a:lnTo>
                  <a:pt x="25659" y="54549"/>
                </a:lnTo>
                <a:lnTo>
                  <a:pt x="24960" y="55161"/>
                </a:lnTo>
                <a:lnTo>
                  <a:pt x="24274" y="55785"/>
                </a:lnTo>
                <a:lnTo>
                  <a:pt x="23600" y="56434"/>
                </a:lnTo>
                <a:lnTo>
                  <a:pt x="22963" y="57108"/>
                </a:lnTo>
                <a:lnTo>
                  <a:pt x="22339" y="57794"/>
                </a:lnTo>
                <a:lnTo>
                  <a:pt x="21728" y="58506"/>
                </a:lnTo>
                <a:lnTo>
                  <a:pt x="21154" y="59229"/>
                </a:lnTo>
                <a:lnTo>
                  <a:pt x="20592" y="59978"/>
                </a:lnTo>
                <a:lnTo>
                  <a:pt x="20056" y="60739"/>
                </a:lnTo>
                <a:lnTo>
                  <a:pt x="19544" y="61513"/>
                </a:lnTo>
                <a:lnTo>
                  <a:pt x="19057" y="62299"/>
                </a:lnTo>
                <a:lnTo>
                  <a:pt x="18595" y="63111"/>
                </a:lnTo>
                <a:lnTo>
                  <a:pt x="18159" y="63934"/>
                </a:lnTo>
                <a:lnTo>
                  <a:pt x="17759" y="64770"/>
                </a:lnTo>
                <a:lnTo>
                  <a:pt x="17560" y="65182"/>
                </a:lnTo>
                <a:lnTo>
                  <a:pt x="17372" y="65606"/>
                </a:lnTo>
                <a:lnTo>
                  <a:pt x="17198" y="66043"/>
                </a:lnTo>
                <a:lnTo>
                  <a:pt x="17023" y="66468"/>
                </a:lnTo>
                <a:lnTo>
                  <a:pt x="16848" y="66904"/>
                </a:lnTo>
                <a:lnTo>
                  <a:pt x="16698" y="67341"/>
                </a:lnTo>
                <a:lnTo>
                  <a:pt x="16536" y="67778"/>
                </a:lnTo>
                <a:lnTo>
                  <a:pt x="16399" y="68227"/>
                </a:lnTo>
                <a:lnTo>
                  <a:pt x="16262" y="68664"/>
                </a:lnTo>
                <a:lnTo>
                  <a:pt x="16124" y="69113"/>
                </a:lnTo>
                <a:lnTo>
                  <a:pt x="16012" y="69563"/>
                </a:lnTo>
                <a:lnTo>
                  <a:pt x="15900" y="70012"/>
                </a:lnTo>
                <a:lnTo>
                  <a:pt x="15787" y="70461"/>
                </a:lnTo>
                <a:lnTo>
                  <a:pt x="15688" y="70923"/>
                </a:lnTo>
                <a:lnTo>
                  <a:pt x="15525" y="71759"/>
                </a:lnTo>
                <a:lnTo>
                  <a:pt x="15388" y="72608"/>
                </a:lnTo>
                <a:lnTo>
                  <a:pt x="15263" y="73456"/>
                </a:lnTo>
                <a:lnTo>
                  <a:pt x="15176" y="74317"/>
                </a:lnTo>
                <a:lnTo>
                  <a:pt x="15089" y="75178"/>
                </a:lnTo>
                <a:lnTo>
                  <a:pt x="15026" y="76040"/>
                </a:lnTo>
                <a:lnTo>
                  <a:pt x="14976" y="76901"/>
                </a:lnTo>
                <a:lnTo>
                  <a:pt x="14951" y="77762"/>
                </a:lnTo>
                <a:lnTo>
                  <a:pt x="14926" y="78635"/>
                </a:lnTo>
                <a:lnTo>
                  <a:pt x="14914" y="79496"/>
                </a:lnTo>
                <a:lnTo>
                  <a:pt x="14914" y="81244"/>
                </a:lnTo>
                <a:lnTo>
                  <a:pt x="14926" y="82978"/>
                </a:lnTo>
                <a:lnTo>
                  <a:pt x="14939" y="84725"/>
                </a:lnTo>
                <a:lnTo>
                  <a:pt x="14951" y="86473"/>
                </a:lnTo>
                <a:lnTo>
                  <a:pt x="14951" y="87334"/>
                </a:lnTo>
                <a:lnTo>
                  <a:pt x="14951" y="88207"/>
                </a:lnTo>
                <a:lnTo>
                  <a:pt x="14926" y="89068"/>
                </a:lnTo>
                <a:lnTo>
                  <a:pt x="14901" y="89929"/>
                </a:lnTo>
                <a:lnTo>
                  <a:pt x="14851" y="90791"/>
                </a:lnTo>
                <a:lnTo>
                  <a:pt x="14802" y="91652"/>
                </a:lnTo>
                <a:lnTo>
                  <a:pt x="14727" y="92513"/>
                </a:lnTo>
                <a:lnTo>
                  <a:pt x="14639" y="93361"/>
                </a:lnTo>
                <a:lnTo>
                  <a:pt x="14527" y="94210"/>
                </a:lnTo>
                <a:lnTo>
                  <a:pt x="14402" y="95059"/>
                </a:lnTo>
                <a:lnTo>
                  <a:pt x="14252" y="95895"/>
                </a:lnTo>
                <a:lnTo>
                  <a:pt x="14078" y="96731"/>
                </a:lnTo>
                <a:lnTo>
                  <a:pt x="13866" y="97567"/>
                </a:lnTo>
                <a:lnTo>
                  <a:pt x="13641" y="98391"/>
                </a:lnTo>
                <a:lnTo>
                  <a:pt x="13416" y="99077"/>
                </a:lnTo>
                <a:lnTo>
                  <a:pt x="13192" y="99751"/>
                </a:lnTo>
                <a:lnTo>
                  <a:pt x="12942" y="100425"/>
                </a:lnTo>
                <a:lnTo>
                  <a:pt x="12667" y="101086"/>
                </a:lnTo>
                <a:lnTo>
                  <a:pt x="12380" y="101735"/>
                </a:lnTo>
                <a:lnTo>
                  <a:pt x="12081" y="102372"/>
                </a:lnTo>
                <a:lnTo>
                  <a:pt x="11756" y="103008"/>
                </a:lnTo>
                <a:lnTo>
                  <a:pt x="11432" y="103632"/>
                </a:lnTo>
                <a:lnTo>
                  <a:pt x="11083" y="104244"/>
                </a:lnTo>
                <a:lnTo>
                  <a:pt x="10721" y="104855"/>
                </a:lnTo>
                <a:lnTo>
                  <a:pt x="10334" y="105454"/>
                </a:lnTo>
                <a:lnTo>
                  <a:pt x="9947" y="106053"/>
                </a:lnTo>
                <a:lnTo>
                  <a:pt x="9548" y="106640"/>
                </a:lnTo>
                <a:lnTo>
                  <a:pt x="9123" y="107214"/>
                </a:lnTo>
                <a:lnTo>
                  <a:pt x="8699" y="107788"/>
                </a:lnTo>
                <a:lnTo>
                  <a:pt x="8262" y="108350"/>
                </a:lnTo>
                <a:lnTo>
                  <a:pt x="7813" y="108911"/>
                </a:lnTo>
                <a:lnTo>
                  <a:pt x="7351" y="109460"/>
                </a:lnTo>
                <a:lnTo>
                  <a:pt x="6877" y="110009"/>
                </a:lnTo>
                <a:lnTo>
                  <a:pt x="6390" y="110546"/>
                </a:lnTo>
                <a:lnTo>
                  <a:pt x="5903" y="111083"/>
                </a:lnTo>
                <a:lnTo>
                  <a:pt x="5404" y="111607"/>
                </a:lnTo>
                <a:lnTo>
                  <a:pt x="4893" y="112131"/>
                </a:lnTo>
                <a:lnTo>
                  <a:pt x="4368" y="112643"/>
                </a:lnTo>
                <a:lnTo>
                  <a:pt x="3844" y="113154"/>
                </a:lnTo>
                <a:lnTo>
                  <a:pt x="3320" y="113666"/>
                </a:lnTo>
                <a:lnTo>
                  <a:pt x="2783" y="114165"/>
                </a:lnTo>
                <a:lnTo>
                  <a:pt x="2234" y="114652"/>
                </a:lnTo>
                <a:lnTo>
                  <a:pt x="1124" y="115638"/>
                </a:lnTo>
                <a:lnTo>
                  <a:pt x="0" y="116599"/>
                </a:lnTo>
                <a:lnTo>
                  <a:pt x="162949" y="116599"/>
                </a:lnTo>
                <a:lnTo>
                  <a:pt x="16294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9"/>
          <p:cNvSpPr/>
          <p:nvPr/>
        </p:nvSpPr>
        <p:spPr>
          <a:xfrm rot="10800000" flipH="1">
            <a:off x="6171398" y="-1859847"/>
            <a:ext cx="4874649" cy="3502634"/>
          </a:xfrm>
          <a:custGeom>
            <a:avLst/>
            <a:gdLst/>
            <a:ahLst/>
            <a:cxnLst/>
            <a:rect l="l" t="t" r="r" b="b"/>
            <a:pathLst>
              <a:path w="162950" h="116599" extrusionOk="0">
                <a:moveTo>
                  <a:pt x="109511" y="1"/>
                </a:moveTo>
                <a:lnTo>
                  <a:pt x="108912" y="487"/>
                </a:lnTo>
                <a:lnTo>
                  <a:pt x="108313" y="974"/>
                </a:lnTo>
                <a:lnTo>
                  <a:pt x="107714" y="1473"/>
                </a:lnTo>
                <a:lnTo>
                  <a:pt x="107127" y="1972"/>
                </a:lnTo>
                <a:lnTo>
                  <a:pt x="106553" y="2484"/>
                </a:lnTo>
                <a:lnTo>
                  <a:pt x="105979" y="3008"/>
                </a:lnTo>
                <a:lnTo>
                  <a:pt x="105417" y="3532"/>
                </a:lnTo>
                <a:lnTo>
                  <a:pt x="104856" y="4056"/>
                </a:lnTo>
                <a:lnTo>
                  <a:pt x="104294" y="4606"/>
                </a:lnTo>
                <a:lnTo>
                  <a:pt x="103745" y="5142"/>
                </a:lnTo>
                <a:lnTo>
                  <a:pt x="103208" y="5691"/>
                </a:lnTo>
                <a:lnTo>
                  <a:pt x="102672" y="6253"/>
                </a:lnTo>
                <a:lnTo>
                  <a:pt x="102148" y="6815"/>
                </a:lnTo>
                <a:lnTo>
                  <a:pt x="101624" y="7389"/>
                </a:lnTo>
                <a:lnTo>
                  <a:pt x="101112" y="7963"/>
                </a:lnTo>
                <a:lnTo>
                  <a:pt x="100600" y="8549"/>
                </a:lnTo>
                <a:lnTo>
                  <a:pt x="100101" y="9136"/>
                </a:lnTo>
                <a:lnTo>
                  <a:pt x="99602" y="9735"/>
                </a:lnTo>
                <a:lnTo>
                  <a:pt x="99115" y="10334"/>
                </a:lnTo>
                <a:lnTo>
                  <a:pt x="98641" y="10933"/>
                </a:lnTo>
                <a:lnTo>
                  <a:pt x="98167" y="11544"/>
                </a:lnTo>
                <a:lnTo>
                  <a:pt x="97705" y="12156"/>
                </a:lnTo>
                <a:lnTo>
                  <a:pt x="97243" y="12780"/>
                </a:lnTo>
                <a:lnTo>
                  <a:pt x="96794" y="13404"/>
                </a:lnTo>
                <a:lnTo>
                  <a:pt x="96345" y="14028"/>
                </a:lnTo>
                <a:lnTo>
                  <a:pt x="95908" y="14664"/>
                </a:lnTo>
                <a:lnTo>
                  <a:pt x="95483" y="15301"/>
                </a:lnTo>
                <a:lnTo>
                  <a:pt x="95059" y="15950"/>
                </a:lnTo>
                <a:lnTo>
                  <a:pt x="94647" y="16586"/>
                </a:lnTo>
                <a:lnTo>
                  <a:pt x="94235" y="17235"/>
                </a:lnTo>
                <a:lnTo>
                  <a:pt x="93836" y="17897"/>
                </a:lnTo>
                <a:lnTo>
                  <a:pt x="93449" y="18545"/>
                </a:lnTo>
                <a:lnTo>
                  <a:pt x="92700" y="19831"/>
                </a:lnTo>
                <a:lnTo>
                  <a:pt x="91977" y="21116"/>
                </a:lnTo>
                <a:lnTo>
                  <a:pt x="91240" y="22414"/>
                </a:lnTo>
                <a:lnTo>
                  <a:pt x="90504" y="23700"/>
                </a:lnTo>
                <a:lnTo>
                  <a:pt x="90130" y="24336"/>
                </a:lnTo>
                <a:lnTo>
                  <a:pt x="89743" y="24973"/>
                </a:lnTo>
                <a:lnTo>
                  <a:pt x="89356" y="25609"/>
                </a:lnTo>
                <a:lnTo>
                  <a:pt x="88957" y="26233"/>
                </a:lnTo>
                <a:lnTo>
                  <a:pt x="88545" y="26844"/>
                </a:lnTo>
                <a:lnTo>
                  <a:pt x="88120" y="27456"/>
                </a:lnTo>
                <a:lnTo>
                  <a:pt x="87696" y="28055"/>
                </a:lnTo>
                <a:lnTo>
                  <a:pt x="87247" y="28642"/>
                </a:lnTo>
                <a:lnTo>
                  <a:pt x="86922" y="29041"/>
                </a:lnTo>
                <a:lnTo>
                  <a:pt x="86598" y="29440"/>
                </a:lnTo>
                <a:lnTo>
                  <a:pt x="86261" y="29840"/>
                </a:lnTo>
                <a:lnTo>
                  <a:pt x="85911" y="30226"/>
                </a:lnTo>
                <a:lnTo>
                  <a:pt x="85574" y="30613"/>
                </a:lnTo>
                <a:lnTo>
                  <a:pt x="85213" y="30988"/>
                </a:lnTo>
                <a:lnTo>
                  <a:pt x="84851" y="31362"/>
                </a:lnTo>
                <a:lnTo>
                  <a:pt x="84489" y="31724"/>
                </a:lnTo>
                <a:lnTo>
                  <a:pt x="84127" y="32086"/>
                </a:lnTo>
                <a:lnTo>
                  <a:pt x="83752" y="32435"/>
                </a:lnTo>
                <a:lnTo>
                  <a:pt x="82979" y="33134"/>
                </a:lnTo>
                <a:lnTo>
                  <a:pt x="82192" y="33808"/>
                </a:lnTo>
                <a:lnTo>
                  <a:pt x="81394" y="34470"/>
                </a:lnTo>
                <a:lnTo>
                  <a:pt x="80570" y="35106"/>
                </a:lnTo>
                <a:lnTo>
                  <a:pt x="79734" y="35730"/>
                </a:lnTo>
                <a:lnTo>
                  <a:pt x="78885" y="36329"/>
                </a:lnTo>
                <a:lnTo>
                  <a:pt x="78037" y="36916"/>
                </a:lnTo>
                <a:lnTo>
                  <a:pt x="77163" y="37477"/>
                </a:lnTo>
                <a:lnTo>
                  <a:pt x="76277" y="38026"/>
                </a:lnTo>
                <a:lnTo>
                  <a:pt x="75391" y="38563"/>
                </a:lnTo>
                <a:lnTo>
                  <a:pt x="74492" y="39087"/>
                </a:lnTo>
                <a:lnTo>
                  <a:pt x="73419" y="39686"/>
                </a:lnTo>
                <a:lnTo>
                  <a:pt x="72346" y="40273"/>
                </a:lnTo>
                <a:lnTo>
                  <a:pt x="71260" y="40834"/>
                </a:lnTo>
                <a:lnTo>
                  <a:pt x="70162" y="41383"/>
                </a:lnTo>
                <a:lnTo>
                  <a:pt x="69051" y="41907"/>
                </a:lnTo>
                <a:lnTo>
                  <a:pt x="67928" y="42407"/>
                </a:lnTo>
                <a:lnTo>
                  <a:pt x="66805" y="42893"/>
                </a:lnTo>
                <a:lnTo>
                  <a:pt x="65669" y="43343"/>
                </a:lnTo>
                <a:lnTo>
                  <a:pt x="64521" y="43779"/>
                </a:lnTo>
                <a:lnTo>
                  <a:pt x="63360" y="44191"/>
                </a:lnTo>
                <a:lnTo>
                  <a:pt x="62200" y="44578"/>
                </a:lnTo>
                <a:lnTo>
                  <a:pt x="61027" y="44928"/>
                </a:lnTo>
                <a:lnTo>
                  <a:pt x="59854" y="45252"/>
                </a:lnTo>
                <a:lnTo>
                  <a:pt x="59255" y="45414"/>
                </a:lnTo>
                <a:lnTo>
                  <a:pt x="58668" y="45552"/>
                </a:lnTo>
                <a:lnTo>
                  <a:pt x="58069" y="45701"/>
                </a:lnTo>
                <a:lnTo>
                  <a:pt x="57470" y="45826"/>
                </a:lnTo>
                <a:lnTo>
                  <a:pt x="56871" y="45951"/>
                </a:lnTo>
                <a:lnTo>
                  <a:pt x="56272" y="46063"/>
                </a:lnTo>
                <a:lnTo>
                  <a:pt x="55586" y="46188"/>
                </a:lnTo>
                <a:lnTo>
                  <a:pt x="54912" y="46300"/>
                </a:lnTo>
                <a:lnTo>
                  <a:pt x="54225" y="46413"/>
                </a:lnTo>
                <a:lnTo>
                  <a:pt x="53539" y="46500"/>
                </a:lnTo>
                <a:lnTo>
                  <a:pt x="52166" y="46687"/>
                </a:lnTo>
                <a:lnTo>
                  <a:pt x="50793" y="46837"/>
                </a:lnTo>
                <a:lnTo>
                  <a:pt x="49408" y="46987"/>
                </a:lnTo>
                <a:lnTo>
                  <a:pt x="48035" y="47112"/>
                </a:lnTo>
                <a:lnTo>
                  <a:pt x="46650" y="47249"/>
                </a:lnTo>
                <a:lnTo>
                  <a:pt x="45277" y="47399"/>
                </a:lnTo>
                <a:lnTo>
                  <a:pt x="43904" y="47548"/>
                </a:lnTo>
                <a:lnTo>
                  <a:pt x="42532" y="47723"/>
                </a:lnTo>
                <a:lnTo>
                  <a:pt x="41845" y="47810"/>
                </a:lnTo>
                <a:lnTo>
                  <a:pt x="41171" y="47923"/>
                </a:lnTo>
                <a:lnTo>
                  <a:pt x="40485" y="48035"/>
                </a:lnTo>
                <a:lnTo>
                  <a:pt x="39811" y="48147"/>
                </a:lnTo>
                <a:lnTo>
                  <a:pt x="39137" y="48272"/>
                </a:lnTo>
                <a:lnTo>
                  <a:pt x="38463" y="48422"/>
                </a:lnTo>
                <a:lnTo>
                  <a:pt x="37802" y="48572"/>
                </a:lnTo>
                <a:lnTo>
                  <a:pt x="37128" y="48734"/>
                </a:lnTo>
                <a:lnTo>
                  <a:pt x="36466" y="48909"/>
                </a:lnTo>
                <a:lnTo>
                  <a:pt x="35805" y="49096"/>
                </a:lnTo>
                <a:lnTo>
                  <a:pt x="35144" y="49295"/>
                </a:lnTo>
                <a:lnTo>
                  <a:pt x="34495" y="49520"/>
                </a:lnTo>
                <a:lnTo>
                  <a:pt x="34058" y="49670"/>
                </a:lnTo>
                <a:lnTo>
                  <a:pt x="33621" y="49832"/>
                </a:lnTo>
                <a:lnTo>
                  <a:pt x="33184" y="50007"/>
                </a:lnTo>
                <a:lnTo>
                  <a:pt x="32760" y="50182"/>
                </a:lnTo>
                <a:lnTo>
                  <a:pt x="32336" y="50369"/>
                </a:lnTo>
                <a:lnTo>
                  <a:pt x="31911" y="50568"/>
                </a:lnTo>
                <a:lnTo>
                  <a:pt x="31487" y="50768"/>
                </a:lnTo>
                <a:lnTo>
                  <a:pt x="31075" y="50968"/>
                </a:lnTo>
                <a:lnTo>
                  <a:pt x="30663" y="51192"/>
                </a:lnTo>
                <a:lnTo>
                  <a:pt x="30252" y="51405"/>
                </a:lnTo>
                <a:lnTo>
                  <a:pt x="29852" y="51629"/>
                </a:lnTo>
                <a:lnTo>
                  <a:pt x="29453" y="51866"/>
                </a:lnTo>
                <a:lnTo>
                  <a:pt x="29053" y="52103"/>
                </a:lnTo>
                <a:lnTo>
                  <a:pt x="28654" y="52353"/>
                </a:lnTo>
                <a:lnTo>
                  <a:pt x="27880" y="52865"/>
                </a:lnTo>
                <a:lnTo>
                  <a:pt x="27132" y="53401"/>
                </a:lnTo>
                <a:lnTo>
                  <a:pt x="26383" y="53963"/>
                </a:lnTo>
                <a:lnTo>
                  <a:pt x="25659" y="54549"/>
                </a:lnTo>
                <a:lnTo>
                  <a:pt x="24960" y="55161"/>
                </a:lnTo>
                <a:lnTo>
                  <a:pt x="24274" y="55785"/>
                </a:lnTo>
                <a:lnTo>
                  <a:pt x="23600" y="56434"/>
                </a:lnTo>
                <a:lnTo>
                  <a:pt x="22963" y="57108"/>
                </a:lnTo>
                <a:lnTo>
                  <a:pt x="22339" y="57794"/>
                </a:lnTo>
                <a:lnTo>
                  <a:pt x="21728" y="58506"/>
                </a:lnTo>
                <a:lnTo>
                  <a:pt x="21154" y="59229"/>
                </a:lnTo>
                <a:lnTo>
                  <a:pt x="20592" y="59978"/>
                </a:lnTo>
                <a:lnTo>
                  <a:pt x="20056" y="60739"/>
                </a:lnTo>
                <a:lnTo>
                  <a:pt x="19544" y="61513"/>
                </a:lnTo>
                <a:lnTo>
                  <a:pt x="19057" y="62299"/>
                </a:lnTo>
                <a:lnTo>
                  <a:pt x="18595" y="63111"/>
                </a:lnTo>
                <a:lnTo>
                  <a:pt x="18159" y="63934"/>
                </a:lnTo>
                <a:lnTo>
                  <a:pt x="17759" y="64770"/>
                </a:lnTo>
                <a:lnTo>
                  <a:pt x="17560" y="65182"/>
                </a:lnTo>
                <a:lnTo>
                  <a:pt x="17372" y="65606"/>
                </a:lnTo>
                <a:lnTo>
                  <a:pt x="17198" y="66043"/>
                </a:lnTo>
                <a:lnTo>
                  <a:pt x="17023" y="66468"/>
                </a:lnTo>
                <a:lnTo>
                  <a:pt x="16848" y="66904"/>
                </a:lnTo>
                <a:lnTo>
                  <a:pt x="16698" y="67341"/>
                </a:lnTo>
                <a:lnTo>
                  <a:pt x="16536" y="67778"/>
                </a:lnTo>
                <a:lnTo>
                  <a:pt x="16399" y="68227"/>
                </a:lnTo>
                <a:lnTo>
                  <a:pt x="16262" y="68664"/>
                </a:lnTo>
                <a:lnTo>
                  <a:pt x="16124" y="69113"/>
                </a:lnTo>
                <a:lnTo>
                  <a:pt x="16012" y="69563"/>
                </a:lnTo>
                <a:lnTo>
                  <a:pt x="15900" y="70012"/>
                </a:lnTo>
                <a:lnTo>
                  <a:pt x="15787" y="70461"/>
                </a:lnTo>
                <a:lnTo>
                  <a:pt x="15688" y="70923"/>
                </a:lnTo>
                <a:lnTo>
                  <a:pt x="15525" y="71759"/>
                </a:lnTo>
                <a:lnTo>
                  <a:pt x="15388" y="72608"/>
                </a:lnTo>
                <a:lnTo>
                  <a:pt x="15263" y="73456"/>
                </a:lnTo>
                <a:lnTo>
                  <a:pt x="15176" y="74317"/>
                </a:lnTo>
                <a:lnTo>
                  <a:pt x="15089" y="75178"/>
                </a:lnTo>
                <a:lnTo>
                  <a:pt x="15026" y="76040"/>
                </a:lnTo>
                <a:lnTo>
                  <a:pt x="14976" y="76901"/>
                </a:lnTo>
                <a:lnTo>
                  <a:pt x="14951" y="77762"/>
                </a:lnTo>
                <a:lnTo>
                  <a:pt x="14926" y="78635"/>
                </a:lnTo>
                <a:lnTo>
                  <a:pt x="14914" y="79496"/>
                </a:lnTo>
                <a:lnTo>
                  <a:pt x="14914" y="81244"/>
                </a:lnTo>
                <a:lnTo>
                  <a:pt x="14926" y="82978"/>
                </a:lnTo>
                <a:lnTo>
                  <a:pt x="14939" y="84725"/>
                </a:lnTo>
                <a:lnTo>
                  <a:pt x="14951" y="86473"/>
                </a:lnTo>
                <a:lnTo>
                  <a:pt x="14951" y="87334"/>
                </a:lnTo>
                <a:lnTo>
                  <a:pt x="14951" y="88207"/>
                </a:lnTo>
                <a:lnTo>
                  <a:pt x="14926" y="89068"/>
                </a:lnTo>
                <a:lnTo>
                  <a:pt x="14901" y="89929"/>
                </a:lnTo>
                <a:lnTo>
                  <a:pt x="14851" y="90791"/>
                </a:lnTo>
                <a:lnTo>
                  <a:pt x="14802" y="91652"/>
                </a:lnTo>
                <a:lnTo>
                  <a:pt x="14727" y="92513"/>
                </a:lnTo>
                <a:lnTo>
                  <a:pt x="14639" y="93361"/>
                </a:lnTo>
                <a:lnTo>
                  <a:pt x="14527" y="94210"/>
                </a:lnTo>
                <a:lnTo>
                  <a:pt x="14402" y="95059"/>
                </a:lnTo>
                <a:lnTo>
                  <a:pt x="14252" y="95895"/>
                </a:lnTo>
                <a:lnTo>
                  <a:pt x="14078" y="96731"/>
                </a:lnTo>
                <a:lnTo>
                  <a:pt x="13866" y="97567"/>
                </a:lnTo>
                <a:lnTo>
                  <a:pt x="13641" y="98391"/>
                </a:lnTo>
                <a:lnTo>
                  <a:pt x="13416" y="99077"/>
                </a:lnTo>
                <a:lnTo>
                  <a:pt x="13192" y="99751"/>
                </a:lnTo>
                <a:lnTo>
                  <a:pt x="12942" y="100425"/>
                </a:lnTo>
                <a:lnTo>
                  <a:pt x="12667" y="101086"/>
                </a:lnTo>
                <a:lnTo>
                  <a:pt x="12380" y="101735"/>
                </a:lnTo>
                <a:lnTo>
                  <a:pt x="12081" y="102372"/>
                </a:lnTo>
                <a:lnTo>
                  <a:pt x="11756" y="103008"/>
                </a:lnTo>
                <a:lnTo>
                  <a:pt x="11432" y="103632"/>
                </a:lnTo>
                <a:lnTo>
                  <a:pt x="11083" y="104244"/>
                </a:lnTo>
                <a:lnTo>
                  <a:pt x="10721" y="104855"/>
                </a:lnTo>
                <a:lnTo>
                  <a:pt x="10334" y="105454"/>
                </a:lnTo>
                <a:lnTo>
                  <a:pt x="9947" y="106053"/>
                </a:lnTo>
                <a:lnTo>
                  <a:pt x="9548" y="106640"/>
                </a:lnTo>
                <a:lnTo>
                  <a:pt x="9123" y="107214"/>
                </a:lnTo>
                <a:lnTo>
                  <a:pt x="8699" y="107788"/>
                </a:lnTo>
                <a:lnTo>
                  <a:pt x="8262" y="108350"/>
                </a:lnTo>
                <a:lnTo>
                  <a:pt x="7813" y="108911"/>
                </a:lnTo>
                <a:lnTo>
                  <a:pt x="7351" y="109460"/>
                </a:lnTo>
                <a:lnTo>
                  <a:pt x="6877" y="110009"/>
                </a:lnTo>
                <a:lnTo>
                  <a:pt x="6390" y="110546"/>
                </a:lnTo>
                <a:lnTo>
                  <a:pt x="5903" y="111083"/>
                </a:lnTo>
                <a:lnTo>
                  <a:pt x="5404" y="111607"/>
                </a:lnTo>
                <a:lnTo>
                  <a:pt x="4893" y="112131"/>
                </a:lnTo>
                <a:lnTo>
                  <a:pt x="4368" y="112643"/>
                </a:lnTo>
                <a:lnTo>
                  <a:pt x="3844" y="113154"/>
                </a:lnTo>
                <a:lnTo>
                  <a:pt x="3320" y="113666"/>
                </a:lnTo>
                <a:lnTo>
                  <a:pt x="2783" y="114165"/>
                </a:lnTo>
                <a:lnTo>
                  <a:pt x="2234" y="114652"/>
                </a:lnTo>
                <a:lnTo>
                  <a:pt x="1124" y="115638"/>
                </a:lnTo>
                <a:lnTo>
                  <a:pt x="0" y="116599"/>
                </a:lnTo>
                <a:lnTo>
                  <a:pt x="162949" y="116599"/>
                </a:lnTo>
                <a:lnTo>
                  <a:pt x="16294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3_2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0"/>
          <p:cNvSpPr txBox="1">
            <a:spLocks noGrp="1"/>
          </p:cNvSpPr>
          <p:nvPr>
            <p:ph type="subTitle" idx="1"/>
          </p:nvPr>
        </p:nvSpPr>
        <p:spPr>
          <a:xfrm>
            <a:off x="1552525" y="1563900"/>
            <a:ext cx="6039000" cy="143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600"/>
            </a:lvl1pPr>
            <a:lvl2pPr lvl="1" rtl="0">
              <a:spcBef>
                <a:spcPts val="160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160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160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160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160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160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160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140" name="Google Shape;140;p20"/>
          <p:cNvSpPr txBox="1">
            <a:spLocks noGrp="1"/>
          </p:cNvSpPr>
          <p:nvPr>
            <p:ph type="title"/>
          </p:nvPr>
        </p:nvSpPr>
        <p:spPr>
          <a:xfrm>
            <a:off x="3003125" y="2994903"/>
            <a:ext cx="3142800" cy="58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41" name="Google Shape;141;p20"/>
          <p:cNvSpPr/>
          <p:nvPr/>
        </p:nvSpPr>
        <p:spPr>
          <a:xfrm rot="10800000" flipH="1">
            <a:off x="2658617" y="-1"/>
            <a:ext cx="6485384" cy="2566085"/>
          </a:xfrm>
          <a:custGeom>
            <a:avLst/>
            <a:gdLst/>
            <a:ahLst/>
            <a:cxnLst/>
            <a:rect l="l" t="t" r="r" b="b"/>
            <a:pathLst>
              <a:path w="70099" h="26222" extrusionOk="0">
                <a:moveTo>
                  <a:pt x="70099" y="0"/>
                </a:moveTo>
                <a:lnTo>
                  <a:pt x="68375" y="1943"/>
                </a:lnTo>
                <a:lnTo>
                  <a:pt x="67524" y="2903"/>
                </a:lnTo>
                <a:lnTo>
                  <a:pt x="66651" y="3841"/>
                </a:lnTo>
                <a:lnTo>
                  <a:pt x="66171" y="4343"/>
                </a:lnTo>
                <a:lnTo>
                  <a:pt x="65691" y="4845"/>
                </a:lnTo>
                <a:lnTo>
                  <a:pt x="65200" y="5336"/>
                </a:lnTo>
                <a:lnTo>
                  <a:pt x="64698" y="5827"/>
                </a:lnTo>
                <a:lnTo>
                  <a:pt x="64196" y="6307"/>
                </a:lnTo>
                <a:lnTo>
                  <a:pt x="63683" y="6788"/>
                </a:lnTo>
                <a:lnTo>
                  <a:pt x="63159" y="7257"/>
                </a:lnTo>
                <a:lnTo>
                  <a:pt x="62635" y="7715"/>
                </a:lnTo>
                <a:lnTo>
                  <a:pt x="62101" y="8152"/>
                </a:lnTo>
                <a:lnTo>
                  <a:pt x="61566" y="8588"/>
                </a:lnTo>
                <a:lnTo>
                  <a:pt x="61009" y="9014"/>
                </a:lnTo>
                <a:lnTo>
                  <a:pt x="60453" y="9428"/>
                </a:lnTo>
                <a:lnTo>
                  <a:pt x="59875" y="9821"/>
                </a:lnTo>
                <a:lnTo>
                  <a:pt x="59296" y="10203"/>
                </a:lnTo>
                <a:lnTo>
                  <a:pt x="58707" y="10563"/>
                </a:lnTo>
                <a:lnTo>
                  <a:pt x="58107" y="10912"/>
                </a:lnTo>
                <a:lnTo>
                  <a:pt x="57529" y="11229"/>
                </a:lnTo>
                <a:lnTo>
                  <a:pt x="56939" y="11523"/>
                </a:lnTo>
                <a:lnTo>
                  <a:pt x="56339" y="11807"/>
                </a:lnTo>
                <a:lnTo>
                  <a:pt x="55739" y="12069"/>
                </a:lnTo>
                <a:lnTo>
                  <a:pt x="55128" y="12320"/>
                </a:lnTo>
                <a:lnTo>
                  <a:pt x="54517" y="12549"/>
                </a:lnTo>
                <a:lnTo>
                  <a:pt x="53895" y="12778"/>
                </a:lnTo>
                <a:lnTo>
                  <a:pt x="53262" y="12986"/>
                </a:lnTo>
                <a:lnTo>
                  <a:pt x="52640" y="13182"/>
                </a:lnTo>
                <a:lnTo>
                  <a:pt x="51996" y="13357"/>
                </a:lnTo>
                <a:lnTo>
                  <a:pt x="51363" y="13531"/>
                </a:lnTo>
                <a:lnTo>
                  <a:pt x="50719" y="13684"/>
                </a:lnTo>
                <a:lnTo>
                  <a:pt x="50076" y="13826"/>
                </a:lnTo>
                <a:lnTo>
                  <a:pt x="49421" y="13968"/>
                </a:lnTo>
                <a:lnTo>
                  <a:pt x="48777" y="14088"/>
                </a:lnTo>
                <a:lnTo>
                  <a:pt x="48122" y="14208"/>
                </a:lnTo>
                <a:lnTo>
                  <a:pt x="47042" y="14371"/>
                </a:lnTo>
                <a:lnTo>
                  <a:pt x="45951" y="14524"/>
                </a:lnTo>
                <a:lnTo>
                  <a:pt x="44860" y="14655"/>
                </a:lnTo>
                <a:lnTo>
                  <a:pt x="43758" y="14753"/>
                </a:lnTo>
                <a:lnTo>
                  <a:pt x="42666" y="14851"/>
                </a:lnTo>
                <a:lnTo>
                  <a:pt x="41564" y="14917"/>
                </a:lnTo>
                <a:lnTo>
                  <a:pt x="40462" y="14971"/>
                </a:lnTo>
                <a:lnTo>
                  <a:pt x="39360" y="15026"/>
                </a:lnTo>
                <a:lnTo>
                  <a:pt x="38258" y="15059"/>
                </a:lnTo>
                <a:lnTo>
                  <a:pt x="37156" y="15081"/>
                </a:lnTo>
                <a:lnTo>
                  <a:pt x="34941" y="15113"/>
                </a:lnTo>
                <a:lnTo>
                  <a:pt x="30511" y="15146"/>
                </a:lnTo>
                <a:lnTo>
                  <a:pt x="28306" y="15179"/>
                </a:lnTo>
                <a:lnTo>
                  <a:pt x="27204" y="15201"/>
                </a:lnTo>
                <a:lnTo>
                  <a:pt x="26102" y="15233"/>
                </a:lnTo>
                <a:lnTo>
                  <a:pt x="25000" y="15277"/>
                </a:lnTo>
                <a:lnTo>
                  <a:pt x="23909" y="15332"/>
                </a:lnTo>
                <a:lnTo>
                  <a:pt x="22807" y="15397"/>
                </a:lnTo>
                <a:lnTo>
                  <a:pt x="21716" y="15484"/>
                </a:lnTo>
                <a:lnTo>
                  <a:pt x="20624" y="15593"/>
                </a:lnTo>
                <a:lnTo>
                  <a:pt x="19544" y="15713"/>
                </a:lnTo>
                <a:lnTo>
                  <a:pt x="18453" y="15855"/>
                </a:lnTo>
                <a:lnTo>
                  <a:pt x="17384" y="16030"/>
                </a:lnTo>
                <a:lnTo>
                  <a:pt x="16838" y="16117"/>
                </a:lnTo>
                <a:lnTo>
                  <a:pt x="16303" y="16215"/>
                </a:lnTo>
                <a:lnTo>
                  <a:pt x="15769" y="16325"/>
                </a:lnTo>
                <a:lnTo>
                  <a:pt x="15234" y="16445"/>
                </a:lnTo>
                <a:lnTo>
                  <a:pt x="14699" y="16565"/>
                </a:lnTo>
                <a:lnTo>
                  <a:pt x="14165" y="16685"/>
                </a:lnTo>
                <a:lnTo>
                  <a:pt x="13630" y="16826"/>
                </a:lnTo>
                <a:lnTo>
                  <a:pt x="13095" y="16968"/>
                </a:lnTo>
                <a:lnTo>
                  <a:pt x="12495" y="17143"/>
                </a:lnTo>
                <a:lnTo>
                  <a:pt x="11895" y="17328"/>
                </a:lnTo>
                <a:lnTo>
                  <a:pt x="11295" y="17536"/>
                </a:lnTo>
                <a:lnTo>
                  <a:pt x="10695" y="17754"/>
                </a:lnTo>
                <a:lnTo>
                  <a:pt x="10105" y="17994"/>
                </a:lnTo>
                <a:lnTo>
                  <a:pt x="9516" y="18234"/>
                </a:lnTo>
                <a:lnTo>
                  <a:pt x="8938" y="18507"/>
                </a:lnTo>
                <a:lnTo>
                  <a:pt x="8370" y="18780"/>
                </a:lnTo>
                <a:lnTo>
                  <a:pt x="7803" y="19074"/>
                </a:lnTo>
                <a:lnTo>
                  <a:pt x="7246" y="19380"/>
                </a:lnTo>
                <a:lnTo>
                  <a:pt x="6701" y="19696"/>
                </a:lnTo>
                <a:lnTo>
                  <a:pt x="6155" y="20035"/>
                </a:lnTo>
                <a:lnTo>
                  <a:pt x="5631" y="20384"/>
                </a:lnTo>
                <a:lnTo>
                  <a:pt x="5108" y="20744"/>
                </a:lnTo>
                <a:lnTo>
                  <a:pt x="4606" y="21126"/>
                </a:lnTo>
                <a:lnTo>
                  <a:pt x="4115" y="21519"/>
                </a:lnTo>
                <a:lnTo>
                  <a:pt x="3820" y="21759"/>
                </a:lnTo>
                <a:lnTo>
                  <a:pt x="3525" y="22010"/>
                </a:lnTo>
                <a:lnTo>
                  <a:pt x="3242" y="22272"/>
                </a:lnTo>
                <a:lnTo>
                  <a:pt x="2969" y="22533"/>
                </a:lnTo>
                <a:lnTo>
                  <a:pt x="2696" y="22795"/>
                </a:lnTo>
                <a:lnTo>
                  <a:pt x="2423" y="23068"/>
                </a:lnTo>
                <a:lnTo>
                  <a:pt x="2162" y="23341"/>
                </a:lnTo>
                <a:lnTo>
                  <a:pt x="1911" y="23625"/>
                </a:lnTo>
                <a:lnTo>
                  <a:pt x="1649" y="23919"/>
                </a:lnTo>
                <a:lnTo>
                  <a:pt x="1409" y="24225"/>
                </a:lnTo>
                <a:lnTo>
                  <a:pt x="1158" y="24530"/>
                </a:lnTo>
                <a:lnTo>
                  <a:pt x="918" y="24847"/>
                </a:lnTo>
                <a:lnTo>
                  <a:pt x="688" y="25174"/>
                </a:lnTo>
                <a:lnTo>
                  <a:pt x="448" y="25512"/>
                </a:lnTo>
                <a:lnTo>
                  <a:pt x="219" y="25862"/>
                </a:lnTo>
                <a:lnTo>
                  <a:pt x="1" y="26222"/>
                </a:lnTo>
                <a:lnTo>
                  <a:pt x="70099" y="26222"/>
                </a:lnTo>
                <a:lnTo>
                  <a:pt x="7009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20"/>
          <p:cNvSpPr/>
          <p:nvPr/>
        </p:nvSpPr>
        <p:spPr>
          <a:xfrm flipH="1">
            <a:off x="-83" y="2577424"/>
            <a:ext cx="6485384" cy="2566085"/>
          </a:xfrm>
          <a:custGeom>
            <a:avLst/>
            <a:gdLst/>
            <a:ahLst/>
            <a:cxnLst/>
            <a:rect l="l" t="t" r="r" b="b"/>
            <a:pathLst>
              <a:path w="70099" h="26222" extrusionOk="0">
                <a:moveTo>
                  <a:pt x="70099" y="0"/>
                </a:moveTo>
                <a:lnTo>
                  <a:pt x="68375" y="1943"/>
                </a:lnTo>
                <a:lnTo>
                  <a:pt x="67524" y="2903"/>
                </a:lnTo>
                <a:lnTo>
                  <a:pt x="66651" y="3841"/>
                </a:lnTo>
                <a:lnTo>
                  <a:pt x="66171" y="4343"/>
                </a:lnTo>
                <a:lnTo>
                  <a:pt x="65691" y="4845"/>
                </a:lnTo>
                <a:lnTo>
                  <a:pt x="65200" y="5336"/>
                </a:lnTo>
                <a:lnTo>
                  <a:pt x="64698" y="5827"/>
                </a:lnTo>
                <a:lnTo>
                  <a:pt x="64196" y="6307"/>
                </a:lnTo>
                <a:lnTo>
                  <a:pt x="63683" y="6788"/>
                </a:lnTo>
                <a:lnTo>
                  <a:pt x="63159" y="7257"/>
                </a:lnTo>
                <a:lnTo>
                  <a:pt x="62635" y="7715"/>
                </a:lnTo>
                <a:lnTo>
                  <a:pt x="62101" y="8152"/>
                </a:lnTo>
                <a:lnTo>
                  <a:pt x="61566" y="8588"/>
                </a:lnTo>
                <a:lnTo>
                  <a:pt x="61009" y="9014"/>
                </a:lnTo>
                <a:lnTo>
                  <a:pt x="60453" y="9428"/>
                </a:lnTo>
                <a:lnTo>
                  <a:pt x="59875" y="9821"/>
                </a:lnTo>
                <a:lnTo>
                  <a:pt x="59296" y="10203"/>
                </a:lnTo>
                <a:lnTo>
                  <a:pt x="58707" y="10563"/>
                </a:lnTo>
                <a:lnTo>
                  <a:pt x="58107" y="10912"/>
                </a:lnTo>
                <a:lnTo>
                  <a:pt x="57529" y="11229"/>
                </a:lnTo>
                <a:lnTo>
                  <a:pt x="56939" y="11523"/>
                </a:lnTo>
                <a:lnTo>
                  <a:pt x="56339" y="11807"/>
                </a:lnTo>
                <a:lnTo>
                  <a:pt x="55739" y="12069"/>
                </a:lnTo>
                <a:lnTo>
                  <a:pt x="55128" y="12320"/>
                </a:lnTo>
                <a:lnTo>
                  <a:pt x="54517" y="12549"/>
                </a:lnTo>
                <a:lnTo>
                  <a:pt x="53895" y="12778"/>
                </a:lnTo>
                <a:lnTo>
                  <a:pt x="53262" y="12986"/>
                </a:lnTo>
                <a:lnTo>
                  <a:pt x="52640" y="13182"/>
                </a:lnTo>
                <a:lnTo>
                  <a:pt x="51996" y="13357"/>
                </a:lnTo>
                <a:lnTo>
                  <a:pt x="51363" y="13531"/>
                </a:lnTo>
                <a:lnTo>
                  <a:pt x="50719" y="13684"/>
                </a:lnTo>
                <a:lnTo>
                  <a:pt x="50076" y="13826"/>
                </a:lnTo>
                <a:lnTo>
                  <a:pt x="49421" y="13968"/>
                </a:lnTo>
                <a:lnTo>
                  <a:pt x="48777" y="14088"/>
                </a:lnTo>
                <a:lnTo>
                  <a:pt x="48122" y="14208"/>
                </a:lnTo>
                <a:lnTo>
                  <a:pt x="47042" y="14371"/>
                </a:lnTo>
                <a:lnTo>
                  <a:pt x="45951" y="14524"/>
                </a:lnTo>
                <a:lnTo>
                  <a:pt x="44860" y="14655"/>
                </a:lnTo>
                <a:lnTo>
                  <a:pt x="43758" y="14753"/>
                </a:lnTo>
                <a:lnTo>
                  <a:pt x="42666" y="14851"/>
                </a:lnTo>
                <a:lnTo>
                  <a:pt x="41564" y="14917"/>
                </a:lnTo>
                <a:lnTo>
                  <a:pt x="40462" y="14971"/>
                </a:lnTo>
                <a:lnTo>
                  <a:pt x="39360" y="15026"/>
                </a:lnTo>
                <a:lnTo>
                  <a:pt x="38258" y="15059"/>
                </a:lnTo>
                <a:lnTo>
                  <a:pt x="37156" y="15081"/>
                </a:lnTo>
                <a:lnTo>
                  <a:pt x="34941" y="15113"/>
                </a:lnTo>
                <a:lnTo>
                  <a:pt x="30511" y="15146"/>
                </a:lnTo>
                <a:lnTo>
                  <a:pt x="28306" y="15179"/>
                </a:lnTo>
                <a:lnTo>
                  <a:pt x="27204" y="15201"/>
                </a:lnTo>
                <a:lnTo>
                  <a:pt x="26102" y="15233"/>
                </a:lnTo>
                <a:lnTo>
                  <a:pt x="25000" y="15277"/>
                </a:lnTo>
                <a:lnTo>
                  <a:pt x="23909" y="15332"/>
                </a:lnTo>
                <a:lnTo>
                  <a:pt x="22807" y="15397"/>
                </a:lnTo>
                <a:lnTo>
                  <a:pt x="21716" y="15484"/>
                </a:lnTo>
                <a:lnTo>
                  <a:pt x="20624" y="15593"/>
                </a:lnTo>
                <a:lnTo>
                  <a:pt x="19544" y="15713"/>
                </a:lnTo>
                <a:lnTo>
                  <a:pt x="18453" y="15855"/>
                </a:lnTo>
                <a:lnTo>
                  <a:pt x="17384" y="16030"/>
                </a:lnTo>
                <a:lnTo>
                  <a:pt x="16838" y="16117"/>
                </a:lnTo>
                <a:lnTo>
                  <a:pt x="16303" y="16215"/>
                </a:lnTo>
                <a:lnTo>
                  <a:pt x="15769" y="16325"/>
                </a:lnTo>
                <a:lnTo>
                  <a:pt x="15234" y="16445"/>
                </a:lnTo>
                <a:lnTo>
                  <a:pt x="14699" y="16565"/>
                </a:lnTo>
                <a:lnTo>
                  <a:pt x="14165" y="16685"/>
                </a:lnTo>
                <a:lnTo>
                  <a:pt x="13630" y="16826"/>
                </a:lnTo>
                <a:lnTo>
                  <a:pt x="13095" y="16968"/>
                </a:lnTo>
                <a:lnTo>
                  <a:pt x="12495" y="17143"/>
                </a:lnTo>
                <a:lnTo>
                  <a:pt x="11895" y="17328"/>
                </a:lnTo>
                <a:lnTo>
                  <a:pt x="11295" y="17536"/>
                </a:lnTo>
                <a:lnTo>
                  <a:pt x="10695" y="17754"/>
                </a:lnTo>
                <a:lnTo>
                  <a:pt x="10105" y="17994"/>
                </a:lnTo>
                <a:lnTo>
                  <a:pt x="9516" y="18234"/>
                </a:lnTo>
                <a:lnTo>
                  <a:pt x="8938" y="18507"/>
                </a:lnTo>
                <a:lnTo>
                  <a:pt x="8370" y="18780"/>
                </a:lnTo>
                <a:lnTo>
                  <a:pt x="7803" y="19074"/>
                </a:lnTo>
                <a:lnTo>
                  <a:pt x="7246" y="19380"/>
                </a:lnTo>
                <a:lnTo>
                  <a:pt x="6701" y="19696"/>
                </a:lnTo>
                <a:lnTo>
                  <a:pt x="6155" y="20035"/>
                </a:lnTo>
                <a:lnTo>
                  <a:pt x="5631" y="20384"/>
                </a:lnTo>
                <a:lnTo>
                  <a:pt x="5108" y="20744"/>
                </a:lnTo>
                <a:lnTo>
                  <a:pt x="4606" y="21126"/>
                </a:lnTo>
                <a:lnTo>
                  <a:pt x="4115" y="21519"/>
                </a:lnTo>
                <a:lnTo>
                  <a:pt x="3820" y="21759"/>
                </a:lnTo>
                <a:lnTo>
                  <a:pt x="3525" y="22010"/>
                </a:lnTo>
                <a:lnTo>
                  <a:pt x="3242" y="22272"/>
                </a:lnTo>
                <a:lnTo>
                  <a:pt x="2969" y="22533"/>
                </a:lnTo>
                <a:lnTo>
                  <a:pt x="2696" y="22795"/>
                </a:lnTo>
                <a:lnTo>
                  <a:pt x="2423" y="23068"/>
                </a:lnTo>
                <a:lnTo>
                  <a:pt x="2162" y="23341"/>
                </a:lnTo>
                <a:lnTo>
                  <a:pt x="1911" y="23625"/>
                </a:lnTo>
                <a:lnTo>
                  <a:pt x="1649" y="23919"/>
                </a:lnTo>
                <a:lnTo>
                  <a:pt x="1409" y="24225"/>
                </a:lnTo>
                <a:lnTo>
                  <a:pt x="1158" y="24530"/>
                </a:lnTo>
                <a:lnTo>
                  <a:pt x="918" y="24847"/>
                </a:lnTo>
                <a:lnTo>
                  <a:pt x="688" y="25174"/>
                </a:lnTo>
                <a:lnTo>
                  <a:pt x="448" y="25512"/>
                </a:lnTo>
                <a:lnTo>
                  <a:pt x="219" y="25862"/>
                </a:lnTo>
                <a:lnTo>
                  <a:pt x="1" y="26222"/>
                </a:lnTo>
                <a:lnTo>
                  <a:pt x="70099" y="26222"/>
                </a:lnTo>
                <a:lnTo>
                  <a:pt x="7009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_AND_BODY_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1"/>
          <p:cNvSpPr txBox="1">
            <a:spLocks noGrp="1"/>
          </p:cNvSpPr>
          <p:nvPr>
            <p:ph type="body" idx="1"/>
          </p:nvPr>
        </p:nvSpPr>
        <p:spPr>
          <a:xfrm>
            <a:off x="723900" y="1341175"/>
            <a:ext cx="7700100" cy="32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AutoNum type="arabicPeriod"/>
              <a:defRPr sz="1400"/>
            </a:lvl1pPr>
            <a:lvl2pPr marL="914400" lvl="1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AutoNum type="alphaLcPeriod"/>
              <a:defRPr/>
            </a:lvl2pPr>
            <a:lvl3pPr marL="1371600" lvl="2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AutoNum type="romanLcPeriod"/>
              <a:defRPr/>
            </a:lvl3pPr>
            <a:lvl4pPr marL="1828800" lvl="3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AutoNum type="arabicPeriod"/>
              <a:defRPr/>
            </a:lvl4pPr>
            <a:lvl5pPr marL="2286000" lvl="4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AutoNum type="alphaLcPeriod"/>
              <a:defRPr/>
            </a:lvl5pPr>
            <a:lvl6pPr marL="2743200" lvl="5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AutoNum type="romanLcPeriod"/>
              <a:defRPr/>
            </a:lvl6pPr>
            <a:lvl7pPr marL="3200400" lvl="6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AutoNum type="arabicPeriod"/>
              <a:defRPr/>
            </a:lvl7pPr>
            <a:lvl8pPr marL="3657600" lvl="7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AutoNum type="alphaLcPeriod"/>
              <a:defRPr/>
            </a:lvl8pPr>
            <a:lvl9pPr marL="4114800" lvl="8" indent="-3175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Roboto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45" name="Google Shape;145;p21"/>
          <p:cNvSpPr txBox="1">
            <a:spLocks noGrp="1"/>
          </p:cNvSpPr>
          <p:nvPr>
            <p:ph type="title"/>
          </p:nvPr>
        </p:nvSpPr>
        <p:spPr>
          <a:xfrm>
            <a:off x="723900" y="540000"/>
            <a:ext cx="7700100" cy="50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1"/>
          <p:cNvSpPr/>
          <p:nvPr/>
        </p:nvSpPr>
        <p:spPr>
          <a:xfrm rot="10800000" flipH="1">
            <a:off x="5514051" y="-529690"/>
            <a:ext cx="6049519" cy="3234165"/>
          </a:xfrm>
          <a:custGeom>
            <a:avLst/>
            <a:gdLst/>
            <a:ahLst/>
            <a:cxnLst/>
            <a:rect l="l" t="t" r="r" b="b"/>
            <a:pathLst>
              <a:path w="162950" h="116599" extrusionOk="0">
                <a:moveTo>
                  <a:pt x="109511" y="1"/>
                </a:moveTo>
                <a:lnTo>
                  <a:pt x="108912" y="487"/>
                </a:lnTo>
                <a:lnTo>
                  <a:pt x="108313" y="974"/>
                </a:lnTo>
                <a:lnTo>
                  <a:pt x="107714" y="1473"/>
                </a:lnTo>
                <a:lnTo>
                  <a:pt x="107127" y="1972"/>
                </a:lnTo>
                <a:lnTo>
                  <a:pt x="106553" y="2484"/>
                </a:lnTo>
                <a:lnTo>
                  <a:pt x="105979" y="3008"/>
                </a:lnTo>
                <a:lnTo>
                  <a:pt x="105417" y="3532"/>
                </a:lnTo>
                <a:lnTo>
                  <a:pt x="104856" y="4056"/>
                </a:lnTo>
                <a:lnTo>
                  <a:pt x="104294" y="4606"/>
                </a:lnTo>
                <a:lnTo>
                  <a:pt x="103745" y="5142"/>
                </a:lnTo>
                <a:lnTo>
                  <a:pt x="103208" y="5691"/>
                </a:lnTo>
                <a:lnTo>
                  <a:pt x="102672" y="6253"/>
                </a:lnTo>
                <a:lnTo>
                  <a:pt x="102148" y="6815"/>
                </a:lnTo>
                <a:lnTo>
                  <a:pt x="101624" y="7389"/>
                </a:lnTo>
                <a:lnTo>
                  <a:pt x="101112" y="7963"/>
                </a:lnTo>
                <a:lnTo>
                  <a:pt x="100600" y="8549"/>
                </a:lnTo>
                <a:lnTo>
                  <a:pt x="100101" y="9136"/>
                </a:lnTo>
                <a:lnTo>
                  <a:pt x="99602" y="9735"/>
                </a:lnTo>
                <a:lnTo>
                  <a:pt x="99115" y="10334"/>
                </a:lnTo>
                <a:lnTo>
                  <a:pt x="98641" y="10933"/>
                </a:lnTo>
                <a:lnTo>
                  <a:pt x="98167" y="11544"/>
                </a:lnTo>
                <a:lnTo>
                  <a:pt x="97705" y="12156"/>
                </a:lnTo>
                <a:lnTo>
                  <a:pt x="97243" y="12780"/>
                </a:lnTo>
                <a:lnTo>
                  <a:pt x="96794" y="13404"/>
                </a:lnTo>
                <a:lnTo>
                  <a:pt x="96345" y="14028"/>
                </a:lnTo>
                <a:lnTo>
                  <a:pt x="95908" y="14664"/>
                </a:lnTo>
                <a:lnTo>
                  <a:pt x="95483" y="15301"/>
                </a:lnTo>
                <a:lnTo>
                  <a:pt x="95059" y="15950"/>
                </a:lnTo>
                <a:lnTo>
                  <a:pt x="94647" y="16586"/>
                </a:lnTo>
                <a:lnTo>
                  <a:pt x="94235" y="17235"/>
                </a:lnTo>
                <a:lnTo>
                  <a:pt x="93836" y="17897"/>
                </a:lnTo>
                <a:lnTo>
                  <a:pt x="93449" y="18545"/>
                </a:lnTo>
                <a:lnTo>
                  <a:pt x="92700" y="19831"/>
                </a:lnTo>
                <a:lnTo>
                  <a:pt x="91977" y="21116"/>
                </a:lnTo>
                <a:lnTo>
                  <a:pt x="91240" y="22414"/>
                </a:lnTo>
                <a:lnTo>
                  <a:pt x="90504" y="23700"/>
                </a:lnTo>
                <a:lnTo>
                  <a:pt x="90130" y="24336"/>
                </a:lnTo>
                <a:lnTo>
                  <a:pt x="89743" y="24973"/>
                </a:lnTo>
                <a:lnTo>
                  <a:pt x="89356" y="25609"/>
                </a:lnTo>
                <a:lnTo>
                  <a:pt x="88957" y="26233"/>
                </a:lnTo>
                <a:lnTo>
                  <a:pt x="88545" y="26844"/>
                </a:lnTo>
                <a:lnTo>
                  <a:pt x="88120" y="27456"/>
                </a:lnTo>
                <a:lnTo>
                  <a:pt x="87696" y="28055"/>
                </a:lnTo>
                <a:lnTo>
                  <a:pt x="87247" y="28642"/>
                </a:lnTo>
                <a:lnTo>
                  <a:pt x="86922" y="29041"/>
                </a:lnTo>
                <a:lnTo>
                  <a:pt x="86598" y="29440"/>
                </a:lnTo>
                <a:lnTo>
                  <a:pt x="86261" y="29840"/>
                </a:lnTo>
                <a:lnTo>
                  <a:pt x="85911" y="30226"/>
                </a:lnTo>
                <a:lnTo>
                  <a:pt x="85574" y="30613"/>
                </a:lnTo>
                <a:lnTo>
                  <a:pt x="85213" y="30988"/>
                </a:lnTo>
                <a:lnTo>
                  <a:pt x="84851" y="31362"/>
                </a:lnTo>
                <a:lnTo>
                  <a:pt x="84489" y="31724"/>
                </a:lnTo>
                <a:lnTo>
                  <a:pt x="84127" y="32086"/>
                </a:lnTo>
                <a:lnTo>
                  <a:pt x="83752" y="32435"/>
                </a:lnTo>
                <a:lnTo>
                  <a:pt x="82979" y="33134"/>
                </a:lnTo>
                <a:lnTo>
                  <a:pt x="82192" y="33808"/>
                </a:lnTo>
                <a:lnTo>
                  <a:pt x="81394" y="34470"/>
                </a:lnTo>
                <a:lnTo>
                  <a:pt x="80570" y="35106"/>
                </a:lnTo>
                <a:lnTo>
                  <a:pt x="79734" y="35730"/>
                </a:lnTo>
                <a:lnTo>
                  <a:pt x="78885" y="36329"/>
                </a:lnTo>
                <a:lnTo>
                  <a:pt x="78037" y="36916"/>
                </a:lnTo>
                <a:lnTo>
                  <a:pt x="77163" y="37477"/>
                </a:lnTo>
                <a:lnTo>
                  <a:pt x="76277" y="38026"/>
                </a:lnTo>
                <a:lnTo>
                  <a:pt x="75391" y="38563"/>
                </a:lnTo>
                <a:lnTo>
                  <a:pt x="74492" y="39087"/>
                </a:lnTo>
                <a:lnTo>
                  <a:pt x="73419" y="39686"/>
                </a:lnTo>
                <a:lnTo>
                  <a:pt x="72346" y="40273"/>
                </a:lnTo>
                <a:lnTo>
                  <a:pt x="71260" y="40834"/>
                </a:lnTo>
                <a:lnTo>
                  <a:pt x="70162" y="41383"/>
                </a:lnTo>
                <a:lnTo>
                  <a:pt x="69051" y="41907"/>
                </a:lnTo>
                <a:lnTo>
                  <a:pt x="67928" y="42407"/>
                </a:lnTo>
                <a:lnTo>
                  <a:pt x="66805" y="42893"/>
                </a:lnTo>
                <a:lnTo>
                  <a:pt x="65669" y="43343"/>
                </a:lnTo>
                <a:lnTo>
                  <a:pt x="64521" y="43779"/>
                </a:lnTo>
                <a:lnTo>
                  <a:pt x="63360" y="44191"/>
                </a:lnTo>
                <a:lnTo>
                  <a:pt x="62200" y="44578"/>
                </a:lnTo>
                <a:lnTo>
                  <a:pt x="61027" y="44928"/>
                </a:lnTo>
                <a:lnTo>
                  <a:pt x="59854" y="45252"/>
                </a:lnTo>
                <a:lnTo>
                  <a:pt x="59255" y="45414"/>
                </a:lnTo>
                <a:lnTo>
                  <a:pt x="58668" y="45552"/>
                </a:lnTo>
                <a:lnTo>
                  <a:pt x="58069" y="45701"/>
                </a:lnTo>
                <a:lnTo>
                  <a:pt x="57470" y="45826"/>
                </a:lnTo>
                <a:lnTo>
                  <a:pt x="56871" y="45951"/>
                </a:lnTo>
                <a:lnTo>
                  <a:pt x="56272" y="46063"/>
                </a:lnTo>
                <a:lnTo>
                  <a:pt x="55586" y="46188"/>
                </a:lnTo>
                <a:lnTo>
                  <a:pt x="54912" y="46300"/>
                </a:lnTo>
                <a:lnTo>
                  <a:pt x="54225" y="46413"/>
                </a:lnTo>
                <a:lnTo>
                  <a:pt x="53539" y="46500"/>
                </a:lnTo>
                <a:lnTo>
                  <a:pt x="52166" y="46687"/>
                </a:lnTo>
                <a:lnTo>
                  <a:pt x="50793" y="46837"/>
                </a:lnTo>
                <a:lnTo>
                  <a:pt x="49408" y="46987"/>
                </a:lnTo>
                <a:lnTo>
                  <a:pt x="48035" y="47112"/>
                </a:lnTo>
                <a:lnTo>
                  <a:pt x="46650" y="47249"/>
                </a:lnTo>
                <a:lnTo>
                  <a:pt x="45277" y="47399"/>
                </a:lnTo>
                <a:lnTo>
                  <a:pt x="43904" y="47548"/>
                </a:lnTo>
                <a:lnTo>
                  <a:pt x="42532" y="47723"/>
                </a:lnTo>
                <a:lnTo>
                  <a:pt x="41845" y="47810"/>
                </a:lnTo>
                <a:lnTo>
                  <a:pt x="41171" y="47923"/>
                </a:lnTo>
                <a:lnTo>
                  <a:pt x="40485" y="48035"/>
                </a:lnTo>
                <a:lnTo>
                  <a:pt x="39811" y="48147"/>
                </a:lnTo>
                <a:lnTo>
                  <a:pt x="39137" y="48272"/>
                </a:lnTo>
                <a:lnTo>
                  <a:pt x="38463" y="48422"/>
                </a:lnTo>
                <a:lnTo>
                  <a:pt x="37802" y="48572"/>
                </a:lnTo>
                <a:lnTo>
                  <a:pt x="37128" y="48734"/>
                </a:lnTo>
                <a:lnTo>
                  <a:pt x="36466" y="48909"/>
                </a:lnTo>
                <a:lnTo>
                  <a:pt x="35805" y="49096"/>
                </a:lnTo>
                <a:lnTo>
                  <a:pt x="35144" y="49295"/>
                </a:lnTo>
                <a:lnTo>
                  <a:pt x="34495" y="49520"/>
                </a:lnTo>
                <a:lnTo>
                  <a:pt x="34058" y="49670"/>
                </a:lnTo>
                <a:lnTo>
                  <a:pt x="33621" y="49832"/>
                </a:lnTo>
                <a:lnTo>
                  <a:pt x="33184" y="50007"/>
                </a:lnTo>
                <a:lnTo>
                  <a:pt x="32760" y="50182"/>
                </a:lnTo>
                <a:lnTo>
                  <a:pt x="32336" y="50369"/>
                </a:lnTo>
                <a:lnTo>
                  <a:pt x="31911" y="50568"/>
                </a:lnTo>
                <a:lnTo>
                  <a:pt x="31487" y="50768"/>
                </a:lnTo>
                <a:lnTo>
                  <a:pt x="31075" y="50968"/>
                </a:lnTo>
                <a:lnTo>
                  <a:pt x="30663" y="51192"/>
                </a:lnTo>
                <a:lnTo>
                  <a:pt x="30252" y="51405"/>
                </a:lnTo>
                <a:lnTo>
                  <a:pt x="29852" y="51629"/>
                </a:lnTo>
                <a:lnTo>
                  <a:pt x="29453" y="51866"/>
                </a:lnTo>
                <a:lnTo>
                  <a:pt x="29053" y="52103"/>
                </a:lnTo>
                <a:lnTo>
                  <a:pt x="28654" y="52353"/>
                </a:lnTo>
                <a:lnTo>
                  <a:pt x="27880" y="52865"/>
                </a:lnTo>
                <a:lnTo>
                  <a:pt x="27132" y="53401"/>
                </a:lnTo>
                <a:lnTo>
                  <a:pt x="26383" y="53963"/>
                </a:lnTo>
                <a:lnTo>
                  <a:pt x="25659" y="54549"/>
                </a:lnTo>
                <a:lnTo>
                  <a:pt x="24960" y="55161"/>
                </a:lnTo>
                <a:lnTo>
                  <a:pt x="24274" y="55785"/>
                </a:lnTo>
                <a:lnTo>
                  <a:pt x="23600" y="56434"/>
                </a:lnTo>
                <a:lnTo>
                  <a:pt x="22963" y="57108"/>
                </a:lnTo>
                <a:lnTo>
                  <a:pt x="22339" y="57794"/>
                </a:lnTo>
                <a:lnTo>
                  <a:pt x="21728" y="58506"/>
                </a:lnTo>
                <a:lnTo>
                  <a:pt x="21154" y="59229"/>
                </a:lnTo>
                <a:lnTo>
                  <a:pt x="20592" y="59978"/>
                </a:lnTo>
                <a:lnTo>
                  <a:pt x="20056" y="60739"/>
                </a:lnTo>
                <a:lnTo>
                  <a:pt x="19544" y="61513"/>
                </a:lnTo>
                <a:lnTo>
                  <a:pt x="19057" y="62299"/>
                </a:lnTo>
                <a:lnTo>
                  <a:pt x="18595" y="63111"/>
                </a:lnTo>
                <a:lnTo>
                  <a:pt x="18159" y="63934"/>
                </a:lnTo>
                <a:lnTo>
                  <a:pt x="17759" y="64770"/>
                </a:lnTo>
                <a:lnTo>
                  <a:pt x="17560" y="65182"/>
                </a:lnTo>
                <a:lnTo>
                  <a:pt x="17372" y="65606"/>
                </a:lnTo>
                <a:lnTo>
                  <a:pt x="17198" y="66043"/>
                </a:lnTo>
                <a:lnTo>
                  <a:pt x="17023" y="66468"/>
                </a:lnTo>
                <a:lnTo>
                  <a:pt x="16848" y="66904"/>
                </a:lnTo>
                <a:lnTo>
                  <a:pt x="16698" y="67341"/>
                </a:lnTo>
                <a:lnTo>
                  <a:pt x="16536" y="67778"/>
                </a:lnTo>
                <a:lnTo>
                  <a:pt x="16399" y="68227"/>
                </a:lnTo>
                <a:lnTo>
                  <a:pt x="16262" y="68664"/>
                </a:lnTo>
                <a:lnTo>
                  <a:pt x="16124" y="69113"/>
                </a:lnTo>
                <a:lnTo>
                  <a:pt x="16012" y="69563"/>
                </a:lnTo>
                <a:lnTo>
                  <a:pt x="15900" y="70012"/>
                </a:lnTo>
                <a:lnTo>
                  <a:pt x="15787" y="70461"/>
                </a:lnTo>
                <a:lnTo>
                  <a:pt x="15688" y="70923"/>
                </a:lnTo>
                <a:lnTo>
                  <a:pt x="15525" y="71759"/>
                </a:lnTo>
                <a:lnTo>
                  <a:pt x="15388" y="72608"/>
                </a:lnTo>
                <a:lnTo>
                  <a:pt x="15263" y="73456"/>
                </a:lnTo>
                <a:lnTo>
                  <a:pt x="15176" y="74317"/>
                </a:lnTo>
                <a:lnTo>
                  <a:pt x="15089" y="75178"/>
                </a:lnTo>
                <a:lnTo>
                  <a:pt x="15026" y="76040"/>
                </a:lnTo>
                <a:lnTo>
                  <a:pt x="14976" y="76901"/>
                </a:lnTo>
                <a:lnTo>
                  <a:pt x="14951" y="77762"/>
                </a:lnTo>
                <a:lnTo>
                  <a:pt x="14926" y="78635"/>
                </a:lnTo>
                <a:lnTo>
                  <a:pt x="14914" y="79496"/>
                </a:lnTo>
                <a:lnTo>
                  <a:pt x="14914" y="81244"/>
                </a:lnTo>
                <a:lnTo>
                  <a:pt x="14926" y="82978"/>
                </a:lnTo>
                <a:lnTo>
                  <a:pt x="14939" y="84725"/>
                </a:lnTo>
                <a:lnTo>
                  <a:pt x="14951" y="86473"/>
                </a:lnTo>
                <a:lnTo>
                  <a:pt x="14951" y="87334"/>
                </a:lnTo>
                <a:lnTo>
                  <a:pt x="14951" y="88207"/>
                </a:lnTo>
                <a:lnTo>
                  <a:pt x="14926" y="89068"/>
                </a:lnTo>
                <a:lnTo>
                  <a:pt x="14901" y="89929"/>
                </a:lnTo>
                <a:lnTo>
                  <a:pt x="14851" y="90791"/>
                </a:lnTo>
                <a:lnTo>
                  <a:pt x="14802" y="91652"/>
                </a:lnTo>
                <a:lnTo>
                  <a:pt x="14727" y="92513"/>
                </a:lnTo>
                <a:lnTo>
                  <a:pt x="14639" y="93361"/>
                </a:lnTo>
                <a:lnTo>
                  <a:pt x="14527" y="94210"/>
                </a:lnTo>
                <a:lnTo>
                  <a:pt x="14402" y="95059"/>
                </a:lnTo>
                <a:lnTo>
                  <a:pt x="14252" y="95895"/>
                </a:lnTo>
                <a:lnTo>
                  <a:pt x="14078" y="96731"/>
                </a:lnTo>
                <a:lnTo>
                  <a:pt x="13866" y="97567"/>
                </a:lnTo>
                <a:lnTo>
                  <a:pt x="13641" y="98391"/>
                </a:lnTo>
                <a:lnTo>
                  <a:pt x="13416" y="99077"/>
                </a:lnTo>
                <a:lnTo>
                  <a:pt x="13192" y="99751"/>
                </a:lnTo>
                <a:lnTo>
                  <a:pt x="12942" y="100425"/>
                </a:lnTo>
                <a:lnTo>
                  <a:pt x="12667" y="101086"/>
                </a:lnTo>
                <a:lnTo>
                  <a:pt x="12380" y="101735"/>
                </a:lnTo>
                <a:lnTo>
                  <a:pt x="12081" y="102372"/>
                </a:lnTo>
                <a:lnTo>
                  <a:pt x="11756" y="103008"/>
                </a:lnTo>
                <a:lnTo>
                  <a:pt x="11432" y="103632"/>
                </a:lnTo>
                <a:lnTo>
                  <a:pt x="11083" y="104244"/>
                </a:lnTo>
                <a:lnTo>
                  <a:pt x="10721" y="104855"/>
                </a:lnTo>
                <a:lnTo>
                  <a:pt x="10334" y="105454"/>
                </a:lnTo>
                <a:lnTo>
                  <a:pt x="9947" y="106053"/>
                </a:lnTo>
                <a:lnTo>
                  <a:pt x="9548" y="106640"/>
                </a:lnTo>
                <a:lnTo>
                  <a:pt x="9123" y="107214"/>
                </a:lnTo>
                <a:lnTo>
                  <a:pt x="8699" y="107788"/>
                </a:lnTo>
                <a:lnTo>
                  <a:pt x="8262" y="108350"/>
                </a:lnTo>
                <a:lnTo>
                  <a:pt x="7813" y="108911"/>
                </a:lnTo>
                <a:lnTo>
                  <a:pt x="7351" y="109460"/>
                </a:lnTo>
                <a:lnTo>
                  <a:pt x="6877" y="110009"/>
                </a:lnTo>
                <a:lnTo>
                  <a:pt x="6390" y="110546"/>
                </a:lnTo>
                <a:lnTo>
                  <a:pt x="5903" y="111083"/>
                </a:lnTo>
                <a:lnTo>
                  <a:pt x="5404" y="111607"/>
                </a:lnTo>
                <a:lnTo>
                  <a:pt x="4893" y="112131"/>
                </a:lnTo>
                <a:lnTo>
                  <a:pt x="4368" y="112643"/>
                </a:lnTo>
                <a:lnTo>
                  <a:pt x="3844" y="113154"/>
                </a:lnTo>
                <a:lnTo>
                  <a:pt x="3320" y="113666"/>
                </a:lnTo>
                <a:lnTo>
                  <a:pt x="2783" y="114165"/>
                </a:lnTo>
                <a:lnTo>
                  <a:pt x="2234" y="114652"/>
                </a:lnTo>
                <a:lnTo>
                  <a:pt x="1124" y="115638"/>
                </a:lnTo>
                <a:lnTo>
                  <a:pt x="0" y="116599"/>
                </a:lnTo>
                <a:lnTo>
                  <a:pt x="162949" y="116599"/>
                </a:lnTo>
                <a:lnTo>
                  <a:pt x="16294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1"/>
          <p:cNvSpPr/>
          <p:nvPr/>
        </p:nvSpPr>
        <p:spPr>
          <a:xfrm rot="10800000" flipH="1">
            <a:off x="6311974" y="-1455400"/>
            <a:ext cx="4874649" cy="3502634"/>
          </a:xfrm>
          <a:custGeom>
            <a:avLst/>
            <a:gdLst/>
            <a:ahLst/>
            <a:cxnLst/>
            <a:rect l="l" t="t" r="r" b="b"/>
            <a:pathLst>
              <a:path w="162950" h="116599" extrusionOk="0">
                <a:moveTo>
                  <a:pt x="109511" y="1"/>
                </a:moveTo>
                <a:lnTo>
                  <a:pt x="108912" y="487"/>
                </a:lnTo>
                <a:lnTo>
                  <a:pt x="108313" y="974"/>
                </a:lnTo>
                <a:lnTo>
                  <a:pt x="107714" y="1473"/>
                </a:lnTo>
                <a:lnTo>
                  <a:pt x="107127" y="1972"/>
                </a:lnTo>
                <a:lnTo>
                  <a:pt x="106553" y="2484"/>
                </a:lnTo>
                <a:lnTo>
                  <a:pt x="105979" y="3008"/>
                </a:lnTo>
                <a:lnTo>
                  <a:pt x="105417" y="3532"/>
                </a:lnTo>
                <a:lnTo>
                  <a:pt x="104856" y="4056"/>
                </a:lnTo>
                <a:lnTo>
                  <a:pt x="104294" y="4606"/>
                </a:lnTo>
                <a:lnTo>
                  <a:pt x="103745" y="5142"/>
                </a:lnTo>
                <a:lnTo>
                  <a:pt x="103208" y="5691"/>
                </a:lnTo>
                <a:lnTo>
                  <a:pt x="102672" y="6253"/>
                </a:lnTo>
                <a:lnTo>
                  <a:pt x="102148" y="6815"/>
                </a:lnTo>
                <a:lnTo>
                  <a:pt x="101624" y="7389"/>
                </a:lnTo>
                <a:lnTo>
                  <a:pt x="101112" y="7963"/>
                </a:lnTo>
                <a:lnTo>
                  <a:pt x="100600" y="8549"/>
                </a:lnTo>
                <a:lnTo>
                  <a:pt x="100101" y="9136"/>
                </a:lnTo>
                <a:lnTo>
                  <a:pt x="99602" y="9735"/>
                </a:lnTo>
                <a:lnTo>
                  <a:pt x="99115" y="10334"/>
                </a:lnTo>
                <a:lnTo>
                  <a:pt x="98641" y="10933"/>
                </a:lnTo>
                <a:lnTo>
                  <a:pt x="98167" y="11544"/>
                </a:lnTo>
                <a:lnTo>
                  <a:pt x="97705" y="12156"/>
                </a:lnTo>
                <a:lnTo>
                  <a:pt x="97243" y="12780"/>
                </a:lnTo>
                <a:lnTo>
                  <a:pt x="96794" y="13404"/>
                </a:lnTo>
                <a:lnTo>
                  <a:pt x="96345" y="14028"/>
                </a:lnTo>
                <a:lnTo>
                  <a:pt x="95908" y="14664"/>
                </a:lnTo>
                <a:lnTo>
                  <a:pt x="95483" y="15301"/>
                </a:lnTo>
                <a:lnTo>
                  <a:pt x="95059" y="15950"/>
                </a:lnTo>
                <a:lnTo>
                  <a:pt x="94647" y="16586"/>
                </a:lnTo>
                <a:lnTo>
                  <a:pt x="94235" y="17235"/>
                </a:lnTo>
                <a:lnTo>
                  <a:pt x="93836" y="17897"/>
                </a:lnTo>
                <a:lnTo>
                  <a:pt x="93449" y="18545"/>
                </a:lnTo>
                <a:lnTo>
                  <a:pt x="92700" y="19831"/>
                </a:lnTo>
                <a:lnTo>
                  <a:pt x="91977" y="21116"/>
                </a:lnTo>
                <a:lnTo>
                  <a:pt x="91240" y="22414"/>
                </a:lnTo>
                <a:lnTo>
                  <a:pt x="90504" y="23700"/>
                </a:lnTo>
                <a:lnTo>
                  <a:pt x="90130" y="24336"/>
                </a:lnTo>
                <a:lnTo>
                  <a:pt x="89743" y="24973"/>
                </a:lnTo>
                <a:lnTo>
                  <a:pt x="89356" y="25609"/>
                </a:lnTo>
                <a:lnTo>
                  <a:pt x="88957" y="26233"/>
                </a:lnTo>
                <a:lnTo>
                  <a:pt x="88545" y="26844"/>
                </a:lnTo>
                <a:lnTo>
                  <a:pt x="88120" y="27456"/>
                </a:lnTo>
                <a:lnTo>
                  <a:pt x="87696" y="28055"/>
                </a:lnTo>
                <a:lnTo>
                  <a:pt x="87247" y="28642"/>
                </a:lnTo>
                <a:lnTo>
                  <a:pt x="86922" y="29041"/>
                </a:lnTo>
                <a:lnTo>
                  <a:pt x="86598" y="29440"/>
                </a:lnTo>
                <a:lnTo>
                  <a:pt x="86261" y="29840"/>
                </a:lnTo>
                <a:lnTo>
                  <a:pt x="85911" y="30226"/>
                </a:lnTo>
                <a:lnTo>
                  <a:pt x="85574" y="30613"/>
                </a:lnTo>
                <a:lnTo>
                  <a:pt x="85213" y="30988"/>
                </a:lnTo>
                <a:lnTo>
                  <a:pt x="84851" y="31362"/>
                </a:lnTo>
                <a:lnTo>
                  <a:pt x="84489" y="31724"/>
                </a:lnTo>
                <a:lnTo>
                  <a:pt x="84127" y="32086"/>
                </a:lnTo>
                <a:lnTo>
                  <a:pt x="83752" y="32435"/>
                </a:lnTo>
                <a:lnTo>
                  <a:pt x="82979" y="33134"/>
                </a:lnTo>
                <a:lnTo>
                  <a:pt x="82192" y="33808"/>
                </a:lnTo>
                <a:lnTo>
                  <a:pt x="81394" y="34470"/>
                </a:lnTo>
                <a:lnTo>
                  <a:pt x="80570" y="35106"/>
                </a:lnTo>
                <a:lnTo>
                  <a:pt x="79734" y="35730"/>
                </a:lnTo>
                <a:lnTo>
                  <a:pt x="78885" y="36329"/>
                </a:lnTo>
                <a:lnTo>
                  <a:pt x="78037" y="36916"/>
                </a:lnTo>
                <a:lnTo>
                  <a:pt x="77163" y="37477"/>
                </a:lnTo>
                <a:lnTo>
                  <a:pt x="76277" y="38026"/>
                </a:lnTo>
                <a:lnTo>
                  <a:pt x="75391" y="38563"/>
                </a:lnTo>
                <a:lnTo>
                  <a:pt x="74492" y="39087"/>
                </a:lnTo>
                <a:lnTo>
                  <a:pt x="73419" y="39686"/>
                </a:lnTo>
                <a:lnTo>
                  <a:pt x="72346" y="40273"/>
                </a:lnTo>
                <a:lnTo>
                  <a:pt x="71260" y="40834"/>
                </a:lnTo>
                <a:lnTo>
                  <a:pt x="70162" y="41383"/>
                </a:lnTo>
                <a:lnTo>
                  <a:pt x="69051" y="41907"/>
                </a:lnTo>
                <a:lnTo>
                  <a:pt x="67928" y="42407"/>
                </a:lnTo>
                <a:lnTo>
                  <a:pt x="66805" y="42893"/>
                </a:lnTo>
                <a:lnTo>
                  <a:pt x="65669" y="43343"/>
                </a:lnTo>
                <a:lnTo>
                  <a:pt x="64521" y="43779"/>
                </a:lnTo>
                <a:lnTo>
                  <a:pt x="63360" y="44191"/>
                </a:lnTo>
                <a:lnTo>
                  <a:pt x="62200" y="44578"/>
                </a:lnTo>
                <a:lnTo>
                  <a:pt x="61027" y="44928"/>
                </a:lnTo>
                <a:lnTo>
                  <a:pt x="59854" y="45252"/>
                </a:lnTo>
                <a:lnTo>
                  <a:pt x="59255" y="45414"/>
                </a:lnTo>
                <a:lnTo>
                  <a:pt x="58668" y="45552"/>
                </a:lnTo>
                <a:lnTo>
                  <a:pt x="58069" y="45701"/>
                </a:lnTo>
                <a:lnTo>
                  <a:pt x="57470" y="45826"/>
                </a:lnTo>
                <a:lnTo>
                  <a:pt x="56871" y="45951"/>
                </a:lnTo>
                <a:lnTo>
                  <a:pt x="56272" y="46063"/>
                </a:lnTo>
                <a:lnTo>
                  <a:pt x="55586" y="46188"/>
                </a:lnTo>
                <a:lnTo>
                  <a:pt x="54912" y="46300"/>
                </a:lnTo>
                <a:lnTo>
                  <a:pt x="54225" y="46413"/>
                </a:lnTo>
                <a:lnTo>
                  <a:pt x="53539" y="46500"/>
                </a:lnTo>
                <a:lnTo>
                  <a:pt x="52166" y="46687"/>
                </a:lnTo>
                <a:lnTo>
                  <a:pt x="50793" y="46837"/>
                </a:lnTo>
                <a:lnTo>
                  <a:pt x="49408" y="46987"/>
                </a:lnTo>
                <a:lnTo>
                  <a:pt x="48035" y="47112"/>
                </a:lnTo>
                <a:lnTo>
                  <a:pt x="46650" y="47249"/>
                </a:lnTo>
                <a:lnTo>
                  <a:pt x="45277" y="47399"/>
                </a:lnTo>
                <a:lnTo>
                  <a:pt x="43904" y="47548"/>
                </a:lnTo>
                <a:lnTo>
                  <a:pt x="42532" y="47723"/>
                </a:lnTo>
                <a:lnTo>
                  <a:pt x="41845" y="47810"/>
                </a:lnTo>
                <a:lnTo>
                  <a:pt x="41171" y="47923"/>
                </a:lnTo>
                <a:lnTo>
                  <a:pt x="40485" y="48035"/>
                </a:lnTo>
                <a:lnTo>
                  <a:pt x="39811" y="48147"/>
                </a:lnTo>
                <a:lnTo>
                  <a:pt x="39137" y="48272"/>
                </a:lnTo>
                <a:lnTo>
                  <a:pt x="38463" y="48422"/>
                </a:lnTo>
                <a:lnTo>
                  <a:pt x="37802" y="48572"/>
                </a:lnTo>
                <a:lnTo>
                  <a:pt x="37128" y="48734"/>
                </a:lnTo>
                <a:lnTo>
                  <a:pt x="36466" y="48909"/>
                </a:lnTo>
                <a:lnTo>
                  <a:pt x="35805" y="49096"/>
                </a:lnTo>
                <a:lnTo>
                  <a:pt x="35144" y="49295"/>
                </a:lnTo>
                <a:lnTo>
                  <a:pt x="34495" y="49520"/>
                </a:lnTo>
                <a:lnTo>
                  <a:pt x="34058" y="49670"/>
                </a:lnTo>
                <a:lnTo>
                  <a:pt x="33621" y="49832"/>
                </a:lnTo>
                <a:lnTo>
                  <a:pt x="33184" y="50007"/>
                </a:lnTo>
                <a:lnTo>
                  <a:pt x="32760" y="50182"/>
                </a:lnTo>
                <a:lnTo>
                  <a:pt x="32336" y="50369"/>
                </a:lnTo>
                <a:lnTo>
                  <a:pt x="31911" y="50568"/>
                </a:lnTo>
                <a:lnTo>
                  <a:pt x="31487" y="50768"/>
                </a:lnTo>
                <a:lnTo>
                  <a:pt x="31075" y="50968"/>
                </a:lnTo>
                <a:lnTo>
                  <a:pt x="30663" y="51192"/>
                </a:lnTo>
                <a:lnTo>
                  <a:pt x="30252" y="51405"/>
                </a:lnTo>
                <a:lnTo>
                  <a:pt x="29852" y="51629"/>
                </a:lnTo>
                <a:lnTo>
                  <a:pt x="29453" y="51866"/>
                </a:lnTo>
                <a:lnTo>
                  <a:pt x="29053" y="52103"/>
                </a:lnTo>
                <a:lnTo>
                  <a:pt x="28654" y="52353"/>
                </a:lnTo>
                <a:lnTo>
                  <a:pt x="27880" y="52865"/>
                </a:lnTo>
                <a:lnTo>
                  <a:pt x="27132" y="53401"/>
                </a:lnTo>
                <a:lnTo>
                  <a:pt x="26383" y="53963"/>
                </a:lnTo>
                <a:lnTo>
                  <a:pt x="25659" y="54549"/>
                </a:lnTo>
                <a:lnTo>
                  <a:pt x="24960" y="55161"/>
                </a:lnTo>
                <a:lnTo>
                  <a:pt x="24274" y="55785"/>
                </a:lnTo>
                <a:lnTo>
                  <a:pt x="23600" y="56434"/>
                </a:lnTo>
                <a:lnTo>
                  <a:pt x="22963" y="57108"/>
                </a:lnTo>
                <a:lnTo>
                  <a:pt x="22339" y="57794"/>
                </a:lnTo>
                <a:lnTo>
                  <a:pt x="21728" y="58506"/>
                </a:lnTo>
                <a:lnTo>
                  <a:pt x="21154" y="59229"/>
                </a:lnTo>
                <a:lnTo>
                  <a:pt x="20592" y="59978"/>
                </a:lnTo>
                <a:lnTo>
                  <a:pt x="20056" y="60739"/>
                </a:lnTo>
                <a:lnTo>
                  <a:pt x="19544" y="61513"/>
                </a:lnTo>
                <a:lnTo>
                  <a:pt x="19057" y="62299"/>
                </a:lnTo>
                <a:lnTo>
                  <a:pt x="18595" y="63111"/>
                </a:lnTo>
                <a:lnTo>
                  <a:pt x="18159" y="63934"/>
                </a:lnTo>
                <a:lnTo>
                  <a:pt x="17759" y="64770"/>
                </a:lnTo>
                <a:lnTo>
                  <a:pt x="17560" y="65182"/>
                </a:lnTo>
                <a:lnTo>
                  <a:pt x="17372" y="65606"/>
                </a:lnTo>
                <a:lnTo>
                  <a:pt x="17198" y="66043"/>
                </a:lnTo>
                <a:lnTo>
                  <a:pt x="17023" y="66468"/>
                </a:lnTo>
                <a:lnTo>
                  <a:pt x="16848" y="66904"/>
                </a:lnTo>
                <a:lnTo>
                  <a:pt x="16698" y="67341"/>
                </a:lnTo>
                <a:lnTo>
                  <a:pt x="16536" y="67778"/>
                </a:lnTo>
                <a:lnTo>
                  <a:pt x="16399" y="68227"/>
                </a:lnTo>
                <a:lnTo>
                  <a:pt x="16262" y="68664"/>
                </a:lnTo>
                <a:lnTo>
                  <a:pt x="16124" y="69113"/>
                </a:lnTo>
                <a:lnTo>
                  <a:pt x="16012" y="69563"/>
                </a:lnTo>
                <a:lnTo>
                  <a:pt x="15900" y="70012"/>
                </a:lnTo>
                <a:lnTo>
                  <a:pt x="15787" y="70461"/>
                </a:lnTo>
                <a:lnTo>
                  <a:pt x="15688" y="70923"/>
                </a:lnTo>
                <a:lnTo>
                  <a:pt x="15525" y="71759"/>
                </a:lnTo>
                <a:lnTo>
                  <a:pt x="15388" y="72608"/>
                </a:lnTo>
                <a:lnTo>
                  <a:pt x="15263" y="73456"/>
                </a:lnTo>
                <a:lnTo>
                  <a:pt x="15176" y="74317"/>
                </a:lnTo>
                <a:lnTo>
                  <a:pt x="15089" y="75178"/>
                </a:lnTo>
                <a:lnTo>
                  <a:pt x="15026" y="76040"/>
                </a:lnTo>
                <a:lnTo>
                  <a:pt x="14976" y="76901"/>
                </a:lnTo>
                <a:lnTo>
                  <a:pt x="14951" y="77762"/>
                </a:lnTo>
                <a:lnTo>
                  <a:pt x="14926" y="78635"/>
                </a:lnTo>
                <a:lnTo>
                  <a:pt x="14914" y="79496"/>
                </a:lnTo>
                <a:lnTo>
                  <a:pt x="14914" y="81244"/>
                </a:lnTo>
                <a:lnTo>
                  <a:pt x="14926" y="82978"/>
                </a:lnTo>
                <a:lnTo>
                  <a:pt x="14939" y="84725"/>
                </a:lnTo>
                <a:lnTo>
                  <a:pt x="14951" y="86473"/>
                </a:lnTo>
                <a:lnTo>
                  <a:pt x="14951" y="87334"/>
                </a:lnTo>
                <a:lnTo>
                  <a:pt x="14951" y="88207"/>
                </a:lnTo>
                <a:lnTo>
                  <a:pt x="14926" y="89068"/>
                </a:lnTo>
                <a:lnTo>
                  <a:pt x="14901" y="89929"/>
                </a:lnTo>
                <a:lnTo>
                  <a:pt x="14851" y="90791"/>
                </a:lnTo>
                <a:lnTo>
                  <a:pt x="14802" y="91652"/>
                </a:lnTo>
                <a:lnTo>
                  <a:pt x="14727" y="92513"/>
                </a:lnTo>
                <a:lnTo>
                  <a:pt x="14639" y="93361"/>
                </a:lnTo>
                <a:lnTo>
                  <a:pt x="14527" y="94210"/>
                </a:lnTo>
                <a:lnTo>
                  <a:pt x="14402" y="95059"/>
                </a:lnTo>
                <a:lnTo>
                  <a:pt x="14252" y="95895"/>
                </a:lnTo>
                <a:lnTo>
                  <a:pt x="14078" y="96731"/>
                </a:lnTo>
                <a:lnTo>
                  <a:pt x="13866" y="97567"/>
                </a:lnTo>
                <a:lnTo>
                  <a:pt x="13641" y="98391"/>
                </a:lnTo>
                <a:lnTo>
                  <a:pt x="13416" y="99077"/>
                </a:lnTo>
                <a:lnTo>
                  <a:pt x="13192" y="99751"/>
                </a:lnTo>
                <a:lnTo>
                  <a:pt x="12942" y="100425"/>
                </a:lnTo>
                <a:lnTo>
                  <a:pt x="12667" y="101086"/>
                </a:lnTo>
                <a:lnTo>
                  <a:pt x="12380" y="101735"/>
                </a:lnTo>
                <a:lnTo>
                  <a:pt x="12081" y="102372"/>
                </a:lnTo>
                <a:lnTo>
                  <a:pt x="11756" y="103008"/>
                </a:lnTo>
                <a:lnTo>
                  <a:pt x="11432" y="103632"/>
                </a:lnTo>
                <a:lnTo>
                  <a:pt x="11083" y="104244"/>
                </a:lnTo>
                <a:lnTo>
                  <a:pt x="10721" y="104855"/>
                </a:lnTo>
                <a:lnTo>
                  <a:pt x="10334" y="105454"/>
                </a:lnTo>
                <a:lnTo>
                  <a:pt x="9947" y="106053"/>
                </a:lnTo>
                <a:lnTo>
                  <a:pt x="9548" y="106640"/>
                </a:lnTo>
                <a:lnTo>
                  <a:pt x="9123" y="107214"/>
                </a:lnTo>
                <a:lnTo>
                  <a:pt x="8699" y="107788"/>
                </a:lnTo>
                <a:lnTo>
                  <a:pt x="8262" y="108350"/>
                </a:lnTo>
                <a:lnTo>
                  <a:pt x="7813" y="108911"/>
                </a:lnTo>
                <a:lnTo>
                  <a:pt x="7351" y="109460"/>
                </a:lnTo>
                <a:lnTo>
                  <a:pt x="6877" y="110009"/>
                </a:lnTo>
                <a:lnTo>
                  <a:pt x="6390" y="110546"/>
                </a:lnTo>
                <a:lnTo>
                  <a:pt x="5903" y="111083"/>
                </a:lnTo>
                <a:lnTo>
                  <a:pt x="5404" y="111607"/>
                </a:lnTo>
                <a:lnTo>
                  <a:pt x="4893" y="112131"/>
                </a:lnTo>
                <a:lnTo>
                  <a:pt x="4368" y="112643"/>
                </a:lnTo>
                <a:lnTo>
                  <a:pt x="3844" y="113154"/>
                </a:lnTo>
                <a:lnTo>
                  <a:pt x="3320" y="113666"/>
                </a:lnTo>
                <a:lnTo>
                  <a:pt x="2783" y="114165"/>
                </a:lnTo>
                <a:lnTo>
                  <a:pt x="2234" y="114652"/>
                </a:lnTo>
                <a:lnTo>
                  <a:pt x="1124" y="115638"/>
                </a:lnTo>
                <a:lnTo>
                  <a:pt x="0" y="116599"/>
                </a:lnTo>
                <a:lnTo>
                  <a:pt x="162949" y="116599"/>
                </a:lnTo>
                <a:lnTo>
                  <a:pt x="16294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7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3"/>
          <p:cNvSpPr/>
          <p:nvPr/>
        </p:nvSpPr>
        <p:spPr>
          <a:xfrm rot="-5400000" flipH="1">
            <a:off x="4452427" y="689474"/>
            <a:ext cx="5381057" cy="4002110"/>
          </a:xfrm>
          <a:custGeom>
            <a:avLst/>
            <a:gdLst/>
            <a:ahLst/>
            <a:cxnLst/>
            <a:rect l="l" t="t" r="r" b="b"/>
            <a:pathLst>
              <a:path w="67217" h="49992" extrusionOk="0">
                <a:moveTo>
                  <a:pt x="0" y="1"/>
                </a:moveTo>
                <a:lnTo>
                  <a:pt x="0" y="49991"/>
                </a:lnTo>
                <a:lnTo>
                  <a:pt x="67217" y="49991"/>
                </a:lnTo>
                <a:lnTo>
                  <a:pt x="67128" y="49484"/>
                </a:lnTo>
                <a:lnTo>
                  <a:pt x="67026" y="48989"/>
                </a:lnTo>
                <a:lnTo>
                  <a:pt x="66900" y="48494"/>
                </a:lnTo>
                <a:lnTo>
                  <a:pt x="66760" y="48000"/>
                </a:lnTo>
                <a:lnTo>
                  <a:pt x="66595" y="47518"/>
                </a:lnTo>
                <a:lnTo>
                  <a:pt x="66418" y="47036"/>
                </a:lnTo>
                <a:lnTo>
                  <a:pt x="66215" y="46554"/>
                </a:lnTo>
                <a:lnTo>
                  <a:pt x="65999" y="46084"/>
                </a:lnTo>
                <a:lnTo>
                  <a:pt x="65530" y="45222"/>
                </a:lnTo>
                <a:lnTo>
                  <a:pt x="65035" y="44372"/>
                </a:lnTo>
                <a:lnTo>
                  <a:pt x="64528" y="43522"/>
                </a:lnTo>
                <a:lnTo>
                  <a:pt x="64020" y="42685"/>
                </a:lnTo>
                <a:lnTo>
                  <a:pt x="63475" y="41860"/>
                </a:lnTo>
                <a:lnTo>
                  <a:pt x="62929" y="41036"/>
                </a:lnTo>
                <a:lnTo>
                  <a:pt x="62358" y="40237"/>
                </a:lnTo>
                <a:lnTo>
                  <a:pt x="61775" y="39463"/>
                </a:lnTo>
                <a:lnTo>
                  <a:pt x="61179" y="38702"/>
                </a:lnTo>
                <a:lnTo>
                  <a:pt x="60557" y="37953"/>
                </a:lnTo>
                <a:lnTo>
                  <a:pt x="59923" y="37230"/>
                </a:lnTo>
                <a:lnTo>
                  <a:pt x="59593" y="36875"/>
                </a:lnTo>
                <a:lnTo>
                  <a:pt x="59263" y="36533"/>
                </a:lnTo>
                <a:lnTo>
                  <a:pt x="58934" y="36190"/>
                </a:lnTo>
                <a:lnTo>
                  <a:pt x="58591" y="35860"/>
                </a:lnTo>
                <a:lnTo>
                  <a:pt x="58249" y="35543"/>
                </a:lnTo>
                <a:lnTo>
                  <a:pt x="57906" y="35226"/>
                </a:lnTo>
                <a:lnTo>
                  <a:pt x="57551" y="34909"/>
                </a:lnTo>
                <a:lnTo>
                  <a:pt x="57196" y="34605"/>
                </a:lnTo>
                <a:lnTo>
                  <a:pt x="56828" y="34313"/>
                </a:lnTo>
                <a:lnTo>
                  <a:pt x="56460" y="34021"/>
                </a:lnTo>
                <a:lnTo>
                  <a:pt x="56092" y="33742"/>
                </a:lnTo>
                <a:lnTo>
                  <a:pt x="55712" y="33476"/>
                </a:lnTo>
                <a:lnTo>
                  <a:pt x="55331" y="33222"/>
                </a:lnTo>
                <a:lnTo>
                  <a:pt x="54938" y="32968"/>
                </a:lnTo>
                <a:lnTo>
                  <a:pt x="54545" y="32715"/>
                </a:lnTo>
                <a:lnTo>
                  <a:pt x="54151" y="32486"/>
                </a:lnTo>
                <a:lnTo>
                  <a:pt x="53745" y="32258"/>
                </a:lnTo>
                <a:lnTo>
                  <a:pt x="53340" y="32055"/>
                </a:lnTo>
                <a:lnTo>
                  <a:pt x="52921" y="31839"/>
                </a:lnTo>
                <a:lnTo>
                  <a:pt x="52502" y="31649"/>
                </a:lnTo>
                <a:lnTo>
                  <a:pt x="52084" y="31472"/>
                </a:lnTo>
                <a:lnTo>
                  <a:pt x="51652" y="31294"/>
                </a:lnTo>
                <a:lnTo>
                  <a:pt x="51221" y="31142"/>
                </a:lnTo>
                <a:lnTo>
                  <a:pt x="50777" y="30990"/>
                </a:lnTo>
                <a:lnTo>
                  <a:pt x="50333" y="30850"/>
                </a:lnTo>
                <a:lnTo>
                  <a:pt x="49877" y="30723"/>
                </a:lnTo>
                <a:lnTo>
                  <a:pt x="49420" y="30609"/>
                </a:lnTo>
                <a:lnTo>
                  <a:pt x="48963" y="30508"/>
                </a:lnTo>
                <a:lnTo>
                  <a:pt x="48494" y="30419"/>
                </a:lnTo>
                <a:lnTo>
                  <a:pt x="48012" y="30343"/>
                </a:lnTo>
                <a:lnTo>
                  <a:pt x="47543" y="30267"/>
                </a:lnTo>
                <a:lnTo>
                  <a:pt x="47048" y="30216"/>
                </a:lnTo>
                <a:lnTo>
                  <a:pt x="46566" y="30178"/>
                </a:lnTo>
                <a:lnTo>
                  <a:pt x="46059" y="30165"/>
                </a:lnTo>
                <a:lnTo>
                  <a:pt x="45564" y="30152"/>
                </a:lnTo>
                <a:lnTo>
                  <a:pt x="45056" y="30152"/>
                </a:lnTo>
                <a:lnTo>
                  <a:pt x="44536" y="30165"/>
                </a:lnTo>
                <a:lnTo>
                  <a:pt x="44016" y="30203"/>
                </a:lnTo>
                <a:lnTo>
                  <a:pt x="43483" y="30241"/>
                </a:lnTo>
                <a:lnTo>
                  <a:pt x="42951" y="30305"/>
                </a:lnTo>
                <a:lnTo>
                  <a:pt x="42418" y="30381"/>
                </a:lnTo>
                <a:lnTo>
                  <a:pt x="41873" y="30482"/>
                </a:lnTo>
                <a:lnTo>
                  <a:pt x="41061" y="30622"/>
                </a:lnTo>
                <a:lnTo>
                  <a:pt x="40224" y="30787"/>
                </a:lnTo>
                <a:lnTo>
                  <a:pt x="39361" y="30977"/>
                </a:lnTo>
                <a:lnTo>
                  <a:pt x="38486" y="31180"/>
                </a:lnTo>
                <a:lnTo>
                  <a:pt x="36684" y="31624"/>
                </a:lnTo>
                <a:lnTo>
                  <a:pt x="34845" y="32068"/>
                </a:lnTo>
                <a:lnTo>
                  <a:pt x="33906" y="32283"/>
                </a:lnTo>
                <a:lnTo>
                  <a:pt x="32980" y="32486"/>
                </a:lnTo>
                <a:lnTo>
                  <a:pt x="32042" y="32689"/>
                </a:lnTo>
                <a:lnTo>
                  <a:pt x="31103" y="32854"/>
                </a:lnTo>
                <a:lnTo>
                  <a:pt x="30177" y="33019"/>
                </a:lnTo>
                <a:lnTo>
                  <a:pt x="29264" y="33146"/>
                </a:lnTo>
                <a:lnTo>
                  <a:pt x="28807" y="33197"/>
                </a:lnTo>
                <a:lnTo>
                  <a:pt x="28351" y="33247"/>
                </a:lnTo>
                <a:lnTo>
                  <a:pt x="27894" y="33285"/>
                </a:lnTo>
                <a:lnTo>
                  <a:pt x="27450" y="33311"/>
                </a:lnTo>
                <a:lnTo>
                  <a:pt x="27006" y="33336"/>
                </a:lnTo>
                <a:lnTo>
                  <a:pt x="26575" y="33349"/>
                </a:lnTo>
                <a:lnTo>
                  <a:pt x="26131" y="33349"/>
                </a:lnTo>
                <a:lnTo>
                  <a:pt x="25712" y="33336"/>
                </a:lnTo>
                <a:lnTo>
                  <a:pt x="25281" y="33311"/>
                </a:lnTo>
                <a:lnTo>
                  <a:pt x="24862" y="33285"/>
                </a:lnTo>
                <a:lnTo>
                  <a:pt x="24456" y="33235"/>
                </a:lnTo>
                <a:lnTo>
                  <a:pt x="24050" y="33171"/>
                </a:lnTo>
                <a:lnTo>
                  <a:pt x="23645" y="33095"/>
                </a:lnTo>
                <a:lnTo>
                  <a:pt x="23251" y="33019"/>
                </a:lnTo>
                <a:lnTo>
                  <a:pt x="22871" y="32918"/>
                </a:lnTo>
                <a:lnTo>
                  <a:pt x="22490" y="32791"/>
                </a:lnTo>
                <a:lnTo>
                  <a:pt x="22122" y="32664"/>
                </a:lnTo>
                <a:lnTo>
                  <a:pt x="21754" y="32524"/>
                </a:lnTo>
                <a:lnTo>
                  <a:pt x="21399" y="32359"/>
                </a:lnTo>
                <a:lnTo>
                  <a:pt x="21057" y="32169"/>
                </a:lnTo>
                <a:lnTo>
                  <a:pt x="20727" y="31979"/>
                </a:lnTo>
                <a:lnTo>
                  <a:pt x="20397" y="31763"/>
                </a:lnTo>
                <a:lnTo>
                  <a:pt x="20080" y="31522"/>
                </a:lnTo>
                <a:lnTo>
                  <a:pt x="19776" y="31269"/>
                </a:lnTo>
                <a:lnTo>
                  <a:pt x="19484" y="31002"/>
                </a:lnTo>
                <a:lnTo>
                  <a:pt x="19192" y="30710"/>
                </a:lnTo>
                <a:lnTo>
                  <a:pt x="18926" y="30393"/>
                </a:lnTo>
                <a:lnTo>
                  <a:pt x="18659" y="30064"/>
                </a:lnTo>
                <a:lnTo>
                  <a:pt x="18418" y="29708"/>
                </a:lnTo>
                <a:lnTo>
                  <a:pt x="18177" y="29328"/>
                </a:lnTo>
                <a:lnTo>
                  <a:pt x="17949" y="28922"/>
                </a:lnTo>
                <a:lnTo>
                  <a:pt x="17746" y="28503"/>
                </a:lnTo>
                <a:lnTo>
                  <a:pt x="17543" y="28059"/>
                </a:lnTo>
                <a:lnTo>
                  <a:pt x="17353" y="27590"/>
                </a:lnTo>
                <a:lnTo>
                  <a:pt x="17188" y="27095"/>
                </a:lnTo>
                <a:lnTo>
                  <a:pt x="17023" y="26575"/>
                </a:lnTo>
                <a:lnTo>
                  <a:pt x="16896" y="25979"/>
                </a:lnTo>
                <a:lnTo>
                  <a:pt x="16782" y="25383"/>
                </a:lnTo>
                <a:lnTo>
                  <a:pt x="16566" y="24178"/>
                </a:lnTo>
                <a:lnTo>
                  <a:pt x="16376" y="22985"/>
                </a:lnTo>
                <a:lnTo>
                  <a:pt x="16211" y="21793"/>
                </a:lnTo>
                <a:lnTo>
                  <a:pt x="15881" y="19421"/>
                </a:lnTo>
                <a:lnTo>
                  <a:pt x="15704" y="18254"/>
                </a:lnTo>
                <a:lnTo>
                  <a:pt x="15526" y="17087"/>
                </a:lnTo>
                <a:lnTo>
                  <a:pt x="15412" y="16504"/>
                </a:lnTo>
                <a:lnTo>
                  <a:pt x="15311" y="15920"/>
                </a:lnTo>
                <a:lnTo>
                  <a:pt x="15184" y="15349"/>
                </a:lnTo>
                <a:lnTo>
                  <a:pt x="15057" y="14766"/>
                </a:lnTo>
                <a:lnTo>
                  <a:pt x="14917" y="14195"/>
                </a:lnTo>
                <a:lnTo>
                  <a:pt x="14778" y="13637"/>
                </a:lnTo>
                <a:lnTo>
                  <a:pt x="14613" y="13066"/>
                </a:lnTo>
                <a:lnTo>
                  <a:pt x="14435" y="12508"/>
                </a:lnTo>
                <a:lnTo>
                  <a:pt x="14245" y="11937"/>
                </a:lnTo>
                <a:lnTo>
                  <a:pt x="14042" y="11392"/>
                </a:lnTo>
                <a:lnTo>
                  <a:pt x="13814" y="10833"/>
                </a:lnTo>
                <a:lnTo>
                  <a:pt x="13573" y="10288"/>
                </a:lnTo>
                <a:lnTo>
                  <a:pt x="13319" y="9743"/>
                </a:lnTo>
                <a:lnTo>
                  <a:pt x="13040" y="9197"/>
                </a:lnTo>
                <a:lnTo>
                  <a:pt x="12736" y="8652"/>
                </a:lnTo>
                <a:lnTo>
                  <a:pt x="12418" y="8119"/>
                </a:lnTo>
                <a:lnTo>
                  <a:pt x="12139" y="7713"/>
                </a:lnTo>
                <a:lnTo>
                  <a:pt x="11848" y="7320"/>
                </a:lnTo>
                <a:lnTo>
                  <a:pt x="11543" y="6927"/>
                </a:lnTo>
                <a:lnTo>
                  <a:pt x="11239" y="6546"/>
                </a:lnTo>
                <a:lnTo>
                  <a:pt x="10922" y="6178"/>
                </a:lnTo>
                <a:lnTo>
                  <a:pt x="10605" y="5823"/>
                </a:lnTo>
                <a:lnTo>
                  <a:pt x="10275" y="5468"/>
                </a:lnTo>
                <a:lnTo>
                  <a:pt x="9932" y="5125"/>
                </a:lnTo>
                <a:lnTo>
                  <a:pt x="9590" y="4796"/>
                </a:lnTo>
                <a:lnTo>
                  <a:pt x="9235" y="4478"/>
                </a:lnTo>
                <a:lnTo>
                  <a:pt x="8867" y="4161"/>
                </a:lnTo>
                <a:lnTo>
                  <a:pt x="8499" y="3870"/>
                </a:lnTo>
                <a:lnTo>
                  <a:pt x="8118" y="3578"/>
                </a:lnTo>
                <a:lnTo>
                  <a:pt x="7738" y="3286"/>
                </a:lnTo>
                <a:lnTo>
                  <a:pt x="7357" y="3020"/>
                </a:lnTo>
                <a:lnTo>
                  <a:pt x="6951" y="2766"/>
                </a:lnTo>
                <a:lnTo>
                  <a:pt x="6558" y="2512"/>
                </a:lnTo>
                <a:lnTo>
                  <a:pt x="6152" y="2271"/>
                </a:lnTo>
                <a:lnTo>
                  <a:pt x="5734" y="2043"/>
                </a:lnTo>
                <a:lnTo>
                  <a:pt x="5315" y="1815"/>
                </a:lnTo>
                <a:lnTo>
                  <a:pt x="4896" y="1612"/>
                </a:lnTo>
                <a:lnTo>
                  <a:pt x="4478" y="1409"/>
                </a:lnTo>
                <a:lnTo>
                  <a:pt x="4047" y="1218"/>
                </a:lnTo>
                <a:lnTo>
                  <a:pt x="3603" y="1041"/>
                </a:lnTo>
                <a:lnTo>
                  <a:pt x="3171" y="876"/>
                </a:lnTo>
                <a:lnTo>
                  <a:pt x="2727" y="724"/>
                </a:lnTo>
                <a:lnTo>
                  <a:pt x="2283" y="572"/>
                </a:lnTo>
                <a:lnTo>
                  <a:pt x="1827" y="432"/>
                </a:lnTo>
                <a:lnTo>
                  <a:pt x="1370" y="318"/>
                </a:lnTo>
                <a:lnTo>
                  <a:pt x="913" y="204"/>
                </a:lnTo>
                <a:lnTo>
                  <a:pt x="457" y="89"/>
                </a:lnTo>
                <a:lnTo>
                  <a:pt x="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23"/>
          <p:cNvSpPr/>
          <p:nvPr/>
        </p:nvSpPr>
        <p:spPr>
          <a:xfrm rot="10800000">
            <a:off x="-895352" y="-251563"/>
            <a:ext cx="5567642" cy="5646629"/>
          </a:xfrm>
          <a:custGeom>
            <a:avLst/>
            <a:gdLst/>
            <a:ahLst/>
            <a:cxnLst/>
            <a:rect l="l" t="t" r="r" b="b"/>
            <a:pathLst>
              <a:path w="135055" h="136971" extrusionOk="0">
                <a:moveTo>
                  <a:pt x="1510" y="0"/>
                </a:moveTo>
                <a:lnTo>
                  <a:pt x="1294" y="419"/>
                </a:lnTo>
                <a:lnTo>
                  <a:pt x="1104" y="838"/>
                </a:lnTo>
                <a:lnTo>
                  <a:pt x="926" y="1282"/>
                </a:lnTo>
                <a:lnTo>
                  <a:pt x="761" y="1725"/>
                </a:lnTo>
                <a:lnTo>
                  <a:pt x="622" y="2182"/>
                </a:lnTo>
                <a:lnTo>
                  <a:pt x="495" y="2651"/>
                </a:lnTo>
                <a:lnTo>
                  <a:pt x="381" y="3134"/>
                </a:lnTo>
                <a:lnTo>
                  <a:pt x="292" y="3616"/>
                </a:lnTo>
                <a:lnTo>
                  <a:pt x="203" y="4110"/>
                </a:lnTo>
                <a:lnTo>
                  <a:pt x="140" y="4618"/>
                </a:lnTo>
                <a:lnTo>
                  <a:pt x="89" y="5112"/>
                </a:lnTo>
                <a:lnTo>
                  <a:pt x="51" y="5632"/>
                </a:lnTo>
                <a:lnTo>
                  <a:pt x="26" y="6140"/>
                </a:lnTo>
                <a:lnTo>
                  <a:pt x="13" y="6660"/>
                </a:lnTo>
                <a:lnTo>
                  <a:pt x="0" y="7180"/>
                </a:lnTo>
                <a:lnTo>
                  <a:pt x="13" y="7700"/>
                </a:lnTo>
                <a:lnTo>
                  <a:pt x="26" y="8220"/>
                </a:lnTo>
                <a:lnTo>
                  <a:pt x="51" y="8753"/>
                </a:lnTo>
                <a:lnTo>
                  <a:pt x="76" y="9273"/>
                </a:lnTo>
                <a:lnTo>
                  <a:pt x="114" y="9793"/>
                </a:lnTo>
                <a:lnTo>
                  <a:pt x="216" y="10820"/>
                </a:lnTo>
                <a:lnTo>
                  <a:pt x="330" y="11835"/>
                </a:lnTo>
                <a:lnTo>
                  <a:pt x="470" y="12837"/>
                </a:lnTo>
                <a:lnTo>
                  <a:pt x="622" y="13801"/>
                </a:lnTo>
                <a:lnTo>
                  <a:pt x="774" y="14727"/>
                </a:lnTo>
                <a:lnTo>
                  <a:pt x="926" y="15615"/>
                </a:lnTo>
                <a:lnTo>
                  <a:pt x="1040" y="16224"/>
                </a:lnTo>
                <a:lnTo>
                  <a:pt x="1180" y="16833"/>
                </a:lnTo>
                <a:lnTo>
                  <a:pt x="1332" y="17429"/>
                </a:lnTo>
                <a:lnTo>
                  <a:pt x="1497" y="18025"/>
                </a:lnTo>
                <a:lnTo>
                  <a:pt x="1675" y="18609"/>
                </a:lnTo>
                <a:lnTo>
                  <a:pt x="1878" y="19180"/>
                </a:lnTo>
                <a:lnTo>
                  <a:pt x="2093" y="19751"/>
                </a:lnTo>
                <a:lnTo>
                  <a:pt x="2321" y="20321"/>
                </a:lnTo>
                <a:lnTo>
                  <a:pt x="2575" y="20879"/>
                </a:lnTo>
                <a:lnTo>
                  <a:pt x="2829" y="21425"/>
                </a:lnTo>
                <a:lnTo>
                  <a:pt x="3108" y="21970"/>
                </a:lnTo>
                <a:lnTo>
                  <a:pt x="3400" y="22503"/>
                </a:lnTo>
                <a:lnTo>
                  <a:pt x="3704" y="23023"/>
                </a:lnTo>
                <a:lnTo>
                  <a:pt x="4034" y="23531"/>
                </a:lnTo>
                <a:lnTo>
                  <a:pt x="4364" y="24038"/>
                </a:lnTo>
                <a:lnTo>
                  <a:pt x="4706" y="24533"/>
                </a:lnTo>
                <a:lnTo>
                  <a:pt x="5074" y="25027"/>
                </a:lnTo>
                <a:lnTo>
                  <a:pt x="5442" y="25497"/>
                </a:lnTo>
                <a:lnTo>
                  <a:pt x="5835" y="25966"/>
                </a:lnTo>
                <a:lnTo>
                  <a:pt x="6241" y="26423"/>
                </a:lnTo>
                <a:lnTo>
                  <a:pt x="6647" y="26867"/>
                </a:lnTo>
                <a:lnTo>
                  <a:pt x="7078" y="27298"/>
                </a:lnTo>
                <a:lnTo>
                  <a:pt x="7510" y="27729"/>
                </a:lnTo>
                <a:lnTo>
                  <a:pt x="7966" y="28135"/>
                </a:lnTo>
                <a:lnTo>
                  <a:pt x="8423" y="28541"/>
                </a:lnTo>
                <a:lnTo>
                  <a:pt x="8905" y="28934"/>
                </a:lnTo>
                <a:lnTo>
                  <a:pt x="9387" y="29302"/>
                </a:lnTo>
                <a:lnTo>
                  <a:pt x="9882" y="29670"/>
                </a:lnTo>
                <a:lnTo>
                  <a:pt x="10389" y="30025"/>
                </a:lnTo>
                <a:lnTo>
                  <a:pt x="10909" y="30355"/>
                </a:lnTo>
                <a:lnTo>
                  <a:pt x="11429" y="30685"/>
                </a:lnTo>
                <a:lnTo>
                  <a:pt x="11975" y="31002"/>
                </a:lnTo>
                <a:lnTo>
                  <a:pt x="12799" y="31446"/>
                </a:lnTo>
                <a:lnTo>
                  <a:pt x="13636" y="31864"/>
                </a:lnTo>
                <a:lnTo>
                  <a:pt x="14486" y="32270"/>
                </a:lnTo>
                <a:lnTo>
                  <a:pt x="15349" y="32638"/>
                </a:lnTo>
                <a:lnTo>
                  <a:pt x="16224" y="32993"/>
                </a:lnTo>
                <a:lnTo>
                  <a:pt x="17099" y="33323"/>
                </a:lnTo>
                <a:lnTo>
                  <a:pt x="17987" y="33628"/>
                </a:lnTo>
                <a:lnTo>
                  <a:pt x="18888" y="33919"/>
                </a:lnTo>
                <a:lnTo>
                  <a:pt x="19788" y="34198"/>
                </a:lnTo>
                <a:lnTo>
                  <a:pt x="20702" y="34452"/>
                </a:lnTo>
                <a:lnTo>
                  <a:pt x="21615" y="34706"/>
                </a:lnTo>
                <a:lnTo>
                  <a:pt x="22528" y="34934"/>
                </a:lnTo>
                <a:lnTo>
                  <a:pt x="23454" y="35162"/>
                </a:lnTo>
                <a:lnTo>
                  <a:pt x="24393" y="35365"/>
                </a:lnTo>
                <a:lnTo>
                  <a:pt x="25319" y="35581"/>
                </a:lnTo>
                <a:lnTo>
                  <a:pt x="26258" y="35771"/>
                </a:lnTo>
                <a:lnTo>
                  <a:pt x="28135" y="36152"/>
                </a:lnTo>
                <a:lnTo>
                  <a:pt x="30012" y="36520"/>
                </a:lnTo>
                <a:lnTo>
                  <a:pt x="31890" y="36900"/>
                </a:lnTo>
                <a:lnTo>
                  <a:pt x="33754" y="37281"/>
                </a:lnTo>
                <a:lnTo>
                  <a:pt x="34693" y="37471"/>
                </a:lnTo>
                <a:lnTo>
                  <a:pt x="35619" y="37687"/>
                </a:lnTo>
                <a:lnTo>
                  <a:pt x="36532" y="37902"/>
                </a:lnTo>
                <a:lnTo>
                  <a:pt x="37446" y="38118"/>
                </a:lnTo>
                <a:lnTo>
                  <a:pt x="38359" y="38359"/>
                </a:lnTo>
                <a:lnTo>
                  <a:pt x="39260" y="38600"/>
                </a:lnTo>
                <a:lnTo>
                  <a:pt x="40160" y="38866"/>
                </a:lnTo>
                <a:lnTo>
                  <a:pt x="41048" y="39146"/>
                </a:lnTo>
                <a:lnTo>
                  <a:pt x="41568" y="39323"/>
                </a:lnTo>
                <a:lnTo>
                  <a:pt x="42101" y="39501"/>
                </a:lnTo>
                <a:lnTo>
                  <a:pt x="42621" y="39691"/>
                </a:lnTo>
                <a:lnTo>
                  <a:pt x="43141" y="39894"/>
                </a:lnTo>
                <a:lnTo>
                  <a:pt x="43674" y="40110"/>
                </a:lnTo>
                <a:lnTo>
                  <a:pt x="44194" y="40338"/>
                </a:lnTo>
                <a:lnTo>
                  <a:pt x="44714" y="40566"/>
                </a:lnTo>
                <a:lnTo>
                  <a:pt x="45247" y="40807"/>
                </a:lnTo>
                <a:lnTo>
                  <a:pt x="45767" y="41048"/>
                </a:lnTo>
                <a:lnTo>
                  <a:pt x="46287" y="41315"/>
                </a:lnTo>
                <a:lnTo>
                  <a:pt x="46794" y="41581"/>
                </a:lnTo>
                <a:lnTo>
                  <a:pt x="47314" y="41847"/>
                </a:lnTo>
                <a:lnTo>
                  <a:pt x="47822" y="42139"/>
                </a:lnTo>
                <a:lnTo>
                  <a:pt x="48329" y="42431"/>
                </a:lnTo>
                <a:lnTo>
                  <a:pt x="48824" y="42735"/>
                </a:lnTo>
                <a:lnTo>
                  <a:pt x="49331" y="43040"/>
                </a:lnTo>
                <a:lnTo>
                  <a:pt x="49813" y="43357"/>
                </a:lnTo>
                <a:lnTo>
                  <a:pt x="50308" y="43687"/>
                </a:lnTo>
                <a:lnTo>
                  <a:pt x="50790" y="44016"/>
                </a:lnTo>
                <a:lnTo>
                  <a:pt x="51259" y="44359"/>
                </a:lnTo>
                <a:lnTo>
                  <a:pt x="51729" y="44714"/>
                </a:lnTo>
                <a:lnTo>
                  <a:pt x="52185" y="45069"/>
                </a:lnTo>
                <a:lnTo>
                  <a:pt x="52642" y="45437"/>
                </a:lnTo>
                <a:lnTo>
                  <a:pt x="53086" y="45818"/>
                </a:lnTo>
                <a:lnTo>
                  <a:pt x="53530" y="46198"/>
                </a:lnTo>
                <a:lnTo>
                  <a:pt x="53961" y="46591"/>
                </a:lnTo>
                <a:lnTo>
                  <a:pt x="54380" y="46985"/>
                </a:lnTo>
                <a:lnTo>
                  <a:pt x="54786" y="47391"/>
                </a:lnTo>
                <a:lnTo>
                  <a:pt x="55192" y="47797"/>
                </a:lnTo>
                <a:lnTo>
                  <a:pt x="55572" y="48215"/>
                </a:lnTo>
                <a:lnTo>
                  <a:pt x="55953" y="48646"/>
                </a:lnTo>
                <a:lnTo>
                  <a:pt x="56321" y="49078"/>
                </a:lnTo>
                <a:lnTo>
                  <a:pt x="56676" y="49522"/>
                </a:lnTo>
                <a:lnTo>
                  <a:pt x="57018" y="49966"/>
                </a:lnTo>
                <a:lnTo>
                  <a:pt x="57361" y="50422"/>
                </a:lnTo>
                <a:lnTo>
                  <a:pt x="57678" y="50879"/>
                </a:lnTo>
                <a:lnTo>
                  <a:pt x="57982" y="51348"/>
                </a:lnTo>
                <a:lnTo>
                  <a:pt x="58274" y="51818"/>
                </a:lnTo>
                <a:lnTo>
                  <a:pt x="58553" y="52300"/>
                </a:lnTo>
                <a:lnTo>
                  <a:pt x="58819" y="52782"/>
                </a:lnTo>
                <a:lnTo>
                  <a:pt x="59061" y="53276"/>
                </a:lnTo>
                <a:lnTo>
                  <a:pt x="59302" y="53771"/>
                </a:lnTo>
                <a:lnTo>
                  <a:pt x="59517" y="54278"/>
                </a:lnTo>
                <a:lnTo>
                  <a:pt x="59720" y="54786"/>
                </a:lnTo>
                <a:lnTo>
                  <a:pt x="59898" y="55293"/>
                </a:lnTo>
                <a:lnTo>
                  <a:pt x="60075" y="55813"/>
                </a:lnTo>
                <a:lnTo>
                  <a:pt x="60215" y="56346"/>
                </a:lnTo>
                <a:lnTo>
                  <a:pt x="60354" y="56879"/>
                </a:lnTo>
                <a:lnTo>
                  <a:pt x="60469" y="57412"/>
                </a:lnTo>
                <a:lnTo>
                  <a:pt x="60557" y="57957"/>
                </a:lnTo>
                <a:lnTo>
                  <a:pt x="60646" y="58502"/>
                </a:lnTo>
                <a:lnTo>
                  <a:pt x="60697" y="59061"/>
                </a:lnTo>
                <a:lnTo>
                  <a:pt x="60735" y="59619"/>
                </a:lnTo>
                <a:lnTo>
                  <a:pt x="60748" y="60177"/>
                </a:lnTo>
                <a:lnTo>
                  <a:pt x="60748" y="60748"/>
                </a:lnTo>
                <a:lnTo>
                  <a:pt x="60722" y="61318"/>
                </a:lnTo>
                <a:lnTo>
                  <a:pt x="60684" y="61902"/>
                </a:lnTo>
                <a:lnTo>
                  <a:pt x="60608" y="62473"/>
                </a:lnTo>
                <a:lnTo>
                  <a:pt x="60519" y="63069"/>
                </a:lnTo>
                <a:lnTo>
                  <a:pt x="60405" y="63652"/>
                </a:lnTo>
                <a:lnTo>
                  <a:pt x="60266" y="64249"/>
                </a:lnTo>
                <a:lnTo>
                  <a:pt x="60113" y="64845"/>
                </a:lnTo>
                <a:lnTo>
                  <a:pt x="59923" y="65454"/>
                </a:lnTo>
                <a:lnTo>
                  <a:pt x="59720" y="66063"/>
                </a:lnTo>
                <a:lnTo>
                  <a:pt x="59568" y="66468"/>
                </a:lnTo>
                <a:lnTo>
                  <a:pt x="59403" y="66874"/>
                </a:lnTo>
                <a:lnTo>
                  <a:pt x="59225" y="67280"/>
                </a:lnTo>
                <a:lnTo>
                  <a:pt x="59035" y="67661"/>
                </a:lnTo>
                <a:lnTo>
                  <a:pt x="58845" y="68041"/>
                </a:lnTo>
                <a:lnTo>
                  <a:pt x="58642" y="68422"/>
                </a:lnTo>
                <a:lnTo>
                  <a:pt x="58426" y="68790"/>
                </a:lnTo>
                <a:lnTo>
                  <a:pt x="58211" y="69145"/>
                </a:lnTo>
                <a:lnTo>
                  <a:pt x="57982" y="69500"/>
                </a:lnTo>
                <a:lnTo>
                  <a:pt x="57754" y="69843"/>
                </a:lnTo>
                <a:lnTo>
                  <a:pt x="57500" y="70185"/>
                </a:lnTo>
                <a:lnTo>
                  <a:pt x="57259" y="70515"/>
                </a:lnTo>
                <a:lnTo>
                  <a:pt x="56993" y="70845"/>
                </a:lnTo>
                <a:lnTo>
                  <a:pt x="56727" y="71162"/>
                </a:lnTo>
                <a:lnTo>
                  <a:pt x="56460" y="71466"/>
                </a:lnTo>
                <a:lnTo>
                  <a:pt x="56168" y="71771"/>
                </a:lnTo>
                <a:lnTo>
                  <a:pt x="55889" y="72075"/>
                </a:lnTo>
                <a:lnTo>
                  <a:pt x="55598" y="72367"/>
                </a:lnTo>
                <a:lnTo>
                  <a:pt x="55293" y="72646"/>
                </a:lnTo>
                <a:lnTo>
                  <a:pt x="54989" y="72925"/>
                </a:lnTo>
                <a:lnTo>
                  <a:pt x="54672" y="73204"/>
                </a:lnTo>
                <a:lnTo>
                  <a:pt x="54354" y="73470"/>
                </a:lnTo>
                <a:lnTo>
                  <a:pt x="54025" y="73724"/>
                </a:lnTo>
                <a:lnTo>
                  <a:pt x="53695" y="73978"/>
                </a:lnTo>
                <a:lnTo>
                  <a:pt x="53365" y="74232"/>
                </a:lnTo>
                <a:lnTo>
                  <a:pt x="53023" y="74473"/>
                </a:lnTo>
                <a:lnTo>
                  <a:pt x="52325" y="74942"/>
                </a:lnTo>
                <a:lnTo>
                  <a:pt x="51615" y="75386"/>
                </a:lnTo>
                <a:lnTo>
                  <a:pt x="50879" y="75817"/>
                </a:lnTo>
                <a:lnTo>
                  <a:pt x="50143" y="76223"/>
                </a:lnTo>
                <a:lnTo>
                  <a:pt x="49382" y="76604"/>
                </a:lnTo>
                <a:lnTo>
                  <a:pt x="48608" y="76971"/>
                </a:lnTo>
                <a:lnTo>
                  <a:pt x="47822" y="77327"/>
                </a:lnTo>
                <a:lnTo>
                  <a:pt x="47035" y="77656"/>
                </a:lnTo>
                <a:lnTo>
                  <a:pt x="46236" y="77974"/>
                </a:lnTo>
                <a:lnTo>
                  <a:pt x="45424" y="78265"/>
                </a:lnTo>
                <a:lnTo>
                  <a:pt x="44625" y="78544"/>
                </a:lnTo>
                <a:lnTo>
                  <a:pt x="43801" y="78823"/>
                </a:lnTo>
                <a:lnTo>
                  <a:pt x="42989" y="79077"/>
                </a:lnTo>
                <a:lnTo>
                  <a:pt x="42177" y="79318"/>
                </a:lnTo>
                <a:lnTo>
                  <a:pt x="41365" y="79546"/>
                </a:lnTo>
                <a:lnTo>
                  <a:pt x="40553" y="79762"/>
                </a:lnTo>
                <a:lnTo>
                  <a:pt x="39742" y="79965"/>
                </a:lnTo>
                <a:lnTo>
                  <a:pt x="38942" y="80155"/>
                </a:lnTo>
                <a:lnTo>
                  <a:pt x="38143" y="80346"/>
                </a:lnTo>
                <a:lnTo>
                  <a:pt x="36761" y="80650"/>
                </a:lnTo>
                <a:lnTo>
                  <a:pt x="35365" y="80954"/>
                </a:lnTo>
                <a:lnTo>
                  <a:pt x="32562" y="81563"/>
                </a:lnTo>
                <a:lnTo>
                  <a:pt x="31154" y="81880"/>
                </a:lnTo>
                <a:lnTo>
                  <a:pt x="29746" y="82210"/>
                </a:lnTo>
                <a:lnTo>
                  <a:pt x="28338" y="82565"/>
                </a:lnTo>
                <a:lnTo>
                  <a:pt x="27640" y="82756"/>
                </a:lnTo>
                <a:lnTo>
                  <a:pt x="26955" y="82959"/>
                </a:lnTo>
                <a:lnTo>
                  <a:pt x="26258" y="83162"/>
                </a:lnTo>
                <a:lnTo>
                  <a:pt x="25573" y="83365"/>
                </a:lnTo>
                <a:lnTo>
                  <a:pt x="24888" y="83593"/>
                </a:lnTo>
                <a:lnTo>
                  <a:pt x="24203" y="83821"/>
                </a:lnTo>
                <a:lnTo>
                  <a:pt x="23530" y="84062"/>
                </a:lnTo>
                <a:lnTo>
                  <a:pt x="22858" y="84316"/>
                </a:lnTo>
                <a:lnTo>
                  <a:pt x="22199" y="84582"/>
                </a:lnTo>
                <a:lnTo>
                  <a:pt x="21539" y="84861"/>
                </a:lnTo>
                <a:lnTo>
                  <a:pt x="20892" y="85153"/>
                </a:lnTo>
                <a:lnTo>
                  <a:pt x="20245" y="85470"/>
                </a:lnTo>
                <a:lnTo>
                  <a:pt x="19598" y="85787"/>
                </a:lnTo>
                <a:lnTo>
                  <a:pt x="18977" y="86130"/>
                </a:lnTo>
                <a:lnTo>
                  <a:pt x="18355" y="86485"/>
                </a:lnTo>
                <a:lnTo>
                  <a:pt x="17746" y="86853"/>
                </a:lnTo>
                <a:lnTo>
                  <a:pt x="17137" y="87246"/>
                </a:lnTo>
                <a:lnTo>
                  <a:pt x="16541" y="87652"/>
                </a:lnTo>
                <a:lnTo>
                  <a:pt x="15742" y="88235"/>
                </a:lnTo>
                <a:lnTo>
                  <a:pt x="14968" y="88832"/>
                </a:lnTo>
                <a:lnTo>
                  <a:pt x="14232" y="89441"/>
                </a:lnTo>
                <a:lnTo>
                  <a:pt x="13522" y="90075"/>
                </a:lnTo>
                <a:lnTo>
                  <a:pt x="12824" y="90709"/>
                </a:lnTo>
                <a:lnTo>
                  <a:pt x="12165" y="91369"/>
                </a:lnTo>
                <a:lnTo>
                  <a:pt x="11543" y="92041"/>
                </a:lnTo>
                <a:lnTo>
                  <a:pt x="10934" y="92713"/>
                </a:lnTo>
                <a:lnTo>
                  <a:pt x="10351" y="93411"/>
                </a:lnTo>
                <a:lnTo>
                  <a:pt x="9806" y="94109"/>
                </a:lnTo>
                <a:lnTo>
                  <a:pt x="9285" y="94832"/>
                </a:lnTo>
                <a:lnTo>
                  <a:pt x="8791" y="95555"/>
                </a:lnTo>
                <a:lnTo>
                  <a:pt x="8321" y="96290"/>
                </a:lnTo>
                <a:lnTo>
                  <a:pt x="7877" y="97026"/>
                </a:lnTo>
                <a:lnTo>
                  <a:pt x="7472" y="97787"/>
                </a:lnTo>
                <a:lnTo>
                  <a:pt x="7078" y="98548"/>
                </a:lnTo>
                <a:lnTo>
                  <a:pt x="6723" y="99309"/>
                </a:lnTo>
                <a:lnTo>
                  <a:pt x="6381" y="100083"/>
                </a:lnTo>
                <a:lnTo>
                  <a:pt x="6076" y="100869"/>
                </a:lnTo>
                <a:lnTo>
                  <a:pt x="5797" y="101656"/>
                </a:lnTo>
                <a:lnTo>
                  <a:pt x="5543" y="102442"/>
                </a:lnTo>
                <a:lnTo>
                  <a:pt x="5328" y="103242"/>
                </a:lnTo>
                <a:lnTo>
                  <a:pt x="5125" y="104041"/>
                </a:lnTo>
                <a:lnTo>
                  <a:pt x="4947" y="104840"/>
                </a:lnTo>
                <a:lnTo>
                  <a:pt x="4808" y="105652"/>
                </a:lnTo>
                <a:lnTo>
                  <a:pt x="4681" y="106463"/>
                </a:lnTo>
                <a:lnTo>
                  <a:pt x="4592" y="107275"/>
                </a:lnTo>
                <a:lnTo>
                  <a:pt x="4529" y="108087"/>
                </a:lnTo>
                <a:lnTo>
                  <a:pt x="4491" y="108899"/>
                </a:lnTo>
                <a:lnTo>
                  <a:pt x="4478" y="109711"/>
                </a:lnTo>
                <a:lnTo>
                  <a:pt x="4491" y="110535"/>
                </a:lnTo>
                <a:lnTo>
                  <a:pt x="4529" y="111347"/>
                </a:lnTo>
                <a:lnTo>
                  <a:pt x="4592" y="112159"/>
                </a:lnTo>
                <a:lnTo>
                  <a:pt x="4681" y="112971"/>
                </a:lnTo>
                <a:lnTo>
                  <a:pt x="4808" y="113783"/>
                </a:lnTo>
                <a:lnTo>
                  <a:pt x="4947" y="114582"/>
                </a:lnTo>
                <a:lnTo>
                  <a:pt x="5112" y="115381"/>
                </a:lnTo>
                <a:lnTo>
                  <a:pt x="5315" y="116180"/>
                </a:lnTo>
                <a:lnTo>
                  <a:pt x="5531" y="116979"/>
                </a:lnTo>
                <a:lnTo>
                  <a:pt x="5784" y="117766"/>
                </a:lnTo>
                <a:lnTo>
                  <a:pt x="6051" y="118552"/>
                </a:lnTo>
                <a:lnTo>
                  <a:pt x="6355" y="119326"/>
                </a:lnTo>
                <a:lnTo>
                  <a:pt x="6685" y="120100"/>
                </a:lnTo>
                <a:lnTo>
                  <a:pt x="7028" y="120861"/>
                </a:lnTo>
                <a:lnTo>
                  <a:pt x="7408" y="121622"/>
                </a:lnTo>
                <a:lnTo>
                  <a:pt x="7814" y="122370"/>
                </a:lnTo>
                <a:lnTo>
                  <a:pt x="8245" y="123106"/>
                </a:lnTo>
                <a:lnTo>
                  <a:pt x="8689" y="123829"/>
                </a:lnTo>
                <a:lnTo>
                  <a:pt x="9171" y="124552"/>
                </a:lnTo>
                <a:lnTo>
                  <a:pt x="9679" y="125262"/>
                </a:lnTo>
                <a:lnTo>
                  <a:pt x="10211" y="125960"/>
                </a:lnTo>
                <a:lnTo>
                  <a:pt x="10757" y="126645"/>
                </a:lnTo>
                <a:lnTo>
                  <a:pt x="11340" y="127317"/>
                </a:lnTo>
                <a:lnTo>
                  <a:pt x="11949" y="127977"/>
                </a:lnTo>
                <a:lnTo>
                  <a:pt x="12571" y="128624"/>
                </a:lnTo>
                <a:lnTo>
                  <a:pt x="13230" y="129258"/>
                </a:lnTo>
                <a:lnTo>
                  <a:pt x="13915" y="129880"/>
                </a:lnTo>
                <a:lnTo>
                  <a:pt x="14626" y="130488"/>
                </a:lnTo>
                <a:lnTo>
                  <a:pt x="15349" y="131085"/>
                </a:lnTo>
                <a:lnTo>
                  <a:pt x="16110" y="131655"/>
                </a:lnTo>
                <a:lnTo>
                  <a:pt x="16884" y="132214"/>
                </a:lnTo>
                <a:lnTo>
                  <a:pt x="17695" y="132746"/>
                </a:lnTo>
                <a:lnTo>
                  <a:pt x="18520" y="133279"/>
                </a:lnTo>
                <a:lnTo>
                  <a:pt x="19383" y="133774"/>
                </a:lnTo>
                <a:lnTo>
                  <a:pt x="20930" y="134611"/>
                </a:lnTo>
                <a:lnTo>
                  <a:pt x="22490" y="135423"/>
                </a:lnTo>
                <a:lnTo>
                  <a:pt x="24063" y="136209"/>
                </a:lnTo>
                <a:lnTo>
                  <a:pt x="25649" y="136970"/>
                </a:lnTo>
                <a:lnTo>
                  <a:pt x="135055" y="136970"/>
                </a:lnTo>
                <a:lnTo>
                  <a:pt x="13505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7_1">
    <p:bg>
      <p:bgPr>
        <a:solidFill>
          <a:schemeClr val="accent2"/>
        </a:solid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4"/>
          <p:cNvSpPr/>
          <p:nvPr/>
        </p:nvSpPr>
        <p:spPr>
          <a:xfrm rot="10800000" flipH="1">
            <a:off x="0" y="72"/>
            <a:ext cx="6900329" cy="5132054"/>
          </a:xfrm>
          <a:custGeom>
            <a:avLst/>
            <a:gdLst/>
            <a:ahLst/>
            <a:cxnLst/>
            <a:rect l="l" t="t" r="r" b="b"/>
            <a:pathLst>
              <a:path w="67217" h="49992" extrusionOk="0">
                <a:moveTo>
                  <a:pt x="0" y="1"/>
                </a:moveTo>
                <a:lnTo>
                  <a:pt x="0" y="49991"/>
                </a:lnTo>
                <a:lnTo>
                  <a:pt x="67217" y="49991"/>
                </a:lnTo>
                <a:lnTo>
                  <a:pt x="67128" y="49484"/>
                </a:lnTo>
                <a:lnTo>
                  <a:pt x="67026" y="48989"/>
                </a:lnTo>
                <a:lnTo>
                  <a:pt x="66900" y="48494"/>
                </a:lnTo>
                <a:lnTo>
                  <a:pt x="66760" y="48000"/>
                </a:lnTo>
                <a:lnTo>
                  <a:pt x="66595" y="47518"/>
                </a:lnTo>
                <a:lnTo>
                  <a:pt x="66418" y="47036"/>
                </a:lnTo>
                <a:lnTo>
                  <a:pt x="66215" y="46554"/>
                </a:lnTo>
                <a:lnTo>
                  <a:pt x="65999" y="46084"/>
                </a:lnTo>
                <a:lnTo>
                  <a:pt x="65530" y="45222"/>
                </a:lnTo>
                <a:lnTo>
                  <a:pt x="65035" y="44372"/>
                </a:lnTo>
                <a:lnTo>
                  <a:pt x="64528" y="43522"/>
                </a:lnTo>
                <a:lnTo>
                  <a:pt x="64020" y="42685"/>
                </a:lnTo>
                <a:lnTo>
                  <a:pt x="63475" y="41860"/>
                </a:lnTo>
                <a:lnTo>
                  <a:pt x="62929" y="41036"/>
                </a:lnTo>
                <a:lnTo>
                  <a:pt x="62358" y="40237"/>
                </a:lnTo>
                <a:lnTo>
                  <a:pt x="61775" y="39463"/>
                </a:lnTo>
                <a:lnTo>
                  <a:pt x="61179" y="38702"/>
                </a:lnTo>
                <a:lnTo>
                  <a:pt x="60557" y="37953"/>
                </a:lnTo>
                <a:lnTo>
                  <a:pt x="59923" y="37230"/>
                </a:lnTo>
                <a:lnTo>
                  <a:pt x="59593" y="36875"/>
                </a:lnTo>
                <a:lnTo>
                  <a:pt x="59263" y="36533"/>
                </a:lnTo>
                <a:lnTo>
                  <a:pt x="58934" y="36190"/>
                </a:lnTo>
                <a:lnTo>
                  <a:pt x="58591" y="35860"/>
                </a:lnTo>
                <a:lnTo>
                  <a:pt x="58249" y="35543"/>
                </a:lnTo>
                <a:lnTo>
                  <a:pt x="57906" y="35226"/>
                </a:lnTo>
                <a:lnTo>
                  <a:pt x="57551" y="34909"/>
                </a:lnTo>
                <a:lnTo>
                  <a:pt x="57196" y="34605"/>
                </a:lnTo>
                <a:lnTo>
                  <a:pt x="56828" y="34313"/>
                </a:lnTo>
                <a:lnTo>
                  <a:pt x="56460" y="34021"/>
                </a:lnTo>
                <a:lnTo>
                  <a:pt x="56092" y="33742"/>
                </a:lnTo>
                <a:lnTo>
                  <a:pt x="55712" y="33476"/>
                </a:lnTo>
                <a:lnTo>
                  <a:pt x="55331" y="33222"/>
                </a:lnTo>
                <a:lnTo>
                  <a:pt x="54938" y="32968"/>
                </a:lnTo>
                <a:lnTo>
                  <a:pt x="54545" y="32715"/>
                </a:lnTo>
                <a:lnTo>
                  <a:pt x="54151" y="32486"/>
                </a:lnTo>
                <a:lnTo>
                  <a:pt x="53745" y="32258"/>
                </a:lnTo>
                <a:lnTo>
                  <a:pt x="53340" y="32055"/>
                </a:lnTo>
                <a:lnTo>
                  <a:pt x="52921" y="31839"/>
                </a:lnTo>
                <a:lnTo>
                  <a:pt x="52502" y="31649"/>
                </a:lnTo>
                <a:lnTo>
                  <a:pt x="52084" y="31472"/>
                </a:lnTo>
                <a:lnTo>
                  <a:pt x="51652" y="31294"/>
                </a:lnTo>
                <a:lnTo>
                  <a:pt x="51221" y="31142"/>
                </a:lnTo>
                <a:lnTo>
                  <a:pt x="50777" y="30990"/>
                </a:lnTo>
                <a:lnTo>
                  <a:pt x="50333" y="30850"/>
                </a:lnTo>
                <a:lnTo>
                  <a:pt x="49877" y="30723"/>
                </a:lnTo>
                <a:lnTo>
                  <a:pt x="49420" y="30609"/>
                </a:lnTo>
                <a:lnTo>
                  <a:pt x="48963" y="30508"/>
                </a:lnTo>
                <a:lnTo>
                  <a:pt x="48494" y="30419"/>
                </a:lnTo>
                <a:lnTo>
                  <a:pt x="48012" y="30343"/>
                </a:lnTo>
                <a:lnTo>
                  <a:pt x="47543" y="30267"/>
                </a:lnTo>
                <a:lnTo>
                  <a:pt x="47048" y="30216"/>
                </a:lnTo>
                <a:lnTo>
                  <a:pt x="46566" y="30178"/>
                </a:lnTo>
                <a:lnTo>
                  <a:pt x="46059" y="30165"/>
                </a:lnTo>
                <a:lnTo>
                  <a:pt x="45564" y="30152"/>
                </a:lnTo>
                <a:lnTo>
                  <a:pt x="45056" y="30152"/>
                </a:lnTo>
                <a:lnTo>
                  <a:pt x="44536" y="30165"/>
                </a:lnTo>
                <a:lnTo>
                  <a:pt x="44016" y="30203"/>
                </a:lnTo>
                <a:lnTo>
                  <a:pt x="43483" y="30241"/>
                </a:lnTo>
                <a:lnTo>
                  <a:pt x="42951" y="30305"/>
                </a:lnTo>
                <a:lnTo>
                  <a:pt x="42418" y="30381"/>
                </a:lnTo>
                <a:lnTo>
                  <a:pt x="41873" y="30482"/>
                </a:lnTo>
                <a:lnTo>
                  <a:pt x="41061" y="30622"/>
                </a:lnTo>
                <a:lnTo>
                  <a:pt x="40224" y="30787"/>
                </a:lnTo>
                <a:lnTo>
                  <a:pt x="39361" y="30977"/>
                </a:lnTo>
                <a:lnTo>
                  <a:pt x="38486" y="31180"/>
                </a:lnTo>
                <a:lnTo>
                  <a:pt x="36684" y="31624"/>
                </a:lnTo>
                <a:lnTo>
                  <a:pt x="34845" y="32068"/>
                </a:lnTo>
                <a:lnTo>
                  <a:pt x="33906" y="32283"/>
                </a:lnTo>
                <a:lnTo>
                  <a:pt x="32980" y="32486"/>
                </a:lnTo>
                <a:lnTo>
                  <a:pt x="32042" y="32689"/>
                </a:lnTo>
                <a:lnTo>
                  <a:pt x="31103" y="32854"/>
                </a:lnTo>
                <a:lnTo>
                  <a:pt x="30177" y="33019"/>
                </a:lnTo>
                <a:lnTo>
                  <a:pt x="29264" y="33146"/>
                </a:lnTo>
                <a:lnTo>
                  <a:pt x="28807" y="33197"/>
                </a:lnTo>
                <a:lnTo>
                  <a:pt x="28351" y="33247"/>
                </a:lnTo>
                <a:lnTo>
                  <a:pt x="27894" y="33285"/>
                </a:lnTo>
                <a:lnTo>
                  <a:pt x="27450" y="33311"/>
                </a:lnTo>
                <a:lnTo>
                  <a:pt x="27006" y="33336"/>
                </a:lnTo>
                <a:lnTo>
                  <a:pt x="26575" y="33349"/>
                </a:lnTo>
                <a:lnTo>
                  <a:pt x="26131" y="33349"/>
                </a:lnTo>
                <a:lnTo>
                  <a:pt x="25712" y="33336"/>
                </a:lnTo>
                <a:lnTo>
                  <a:pt x="25281" y="33311"/>
                </a:lnTo>
                <a:lnTo>
                  <a:pt x="24862" y="33285"/>
                </a:lnTo>
                <a:lnTo>
                  <a:pt x="24456" y="33235"/>
                </a:lnTo>
                <a:lnTo>
                  <a:pt x="24050" y="33171"/>
                </a:lnTo>
                <a:lnTo>
                  <a:pt x="23645" y="33095"/>
                </a:lnTo>
                <a:lnTo>
                  <a:pt x="23251" y="33019"/>
                </a:lnTo>
                <a:lnTo>
                  <a:pt x="22871" y="32918"/>
                </a:lnTo>
                <a:lnTo>
                  <a:pt x="22490" y="32791"/>
                </a:lnTo>
                <a:lnTo>
                  <a:pt x="22122" y="32664"/>
                </a:lnTo>
                <a:lnTo>
                  <a:pt x="21754" y="32524"/>
                </a:lnTo>
                <a:lnTo>
                  <a:pt x="21399" y="32359"/>
                </a:lnTo>
                <a:lnTo>
                  <a:pt x="21057" y="32169"/>
                </a:lnTo>
                <a:lnTo>
                  <a:pt x="20727" y="31979"/>
                </a:lnTo>
                <a:lnTo>
                  <a:pt x="20397" y="31763"/>
                </a:lnTo>
                <a:lnTo>
                  <a:pt x="20080" y="31522"/>
                </a:lnTo>
                <a:lnTo>
                  <a:pt x="19776" y="31269"/>
                </a:lnTo>
                <a:lnTo>
                  <a:pt x="19484" y="31002"/>
                </a:lnTo>
                <a:lnTo>
                  <a:pt x="19192" y="30710"/>
                </a:lnTo>
                <a:lnTo>
                  <a:pt x="18926" y="30393"/>
                </a:lnTo>
                <a:lnTo>
                  <a:pt x="18659" y="30064"/>
                </a:lnTo>
                <a:lnTo>
                  <a:pt x="18418" y="29708"/>
                </a:lnTo>
                <a:lnTo>
                  <a:pt x="18177" y="29328"/>
                </a:lnTo>
                <a:lnTo>
                  <a:pt x="17949" y="28922"/>
                </a:lnTo>
                <a:lnTo>
                  <a:pt x="17746" y="28503"/>
                </a:lnTo>
                <a:lnTo>
                  <a:pt x="17543" y="28059"/>
                </a:lnTo>
                <a:lnTo>
                  <a:pt x="17353" y="27590"/>
                </a:lnTo>
                <a:lnTo>
                  <a:pt x="17188" y="27095"/>
                </a:lnTo>
                <a:lnTo>
                  <a:pt x="17023" y="26575"/>
                </a:lnTo>
                <a:lnTo>
                  <a:pt x="16896" y="25979"/>
                </a:lnTo>
                <a:lnTo>
                  <a:pt x="16782" y="25383"/>
                </a:lnTo>
                <a:lnTo>
                  <a:pt x="16566" y="24178"/>
                </a:lnTo>
                <a:lnTo>
                  <a:pt x="16376" y="22985"/>
                </a:lnTo>
                <a:lnTo>
                  <a:pt x="16211" y="21793"/>
                </a:lnTo>
                <a:lnTo>
                  <a:pt x="15881" y="19421"/>
                </a:lnTo>
                <a:lnTo>
                  <a:pt x="15704" y="18254"/>
                </a:lnTo>
                <a:lnTo>
                  <a:pt x="15526" y="17087"/>
                </a:lnTo>
                <a:lnTo>
                  <a:pt x="15412" y="16504"/>
                </a:lnTo>
                <a:lnTo>
                  <a:pt x="15311" y="15920"/>
                </a:lnTo>
                <a:lnTo>
                  <a:pt x="15184" y="15349"/>
                </a:lnTo>
                <a:lnTo>
                  <a:pt x="15057" y="14766"/>
                </a:lnTo>
                <a:lnTo>
                  <a:pt x="14917" y="14195"/>
                </a:lnTo>
                <a:lnTo>
                  <a:pt x="14778" y="13637"/>
                </a:lnTo>
                <a:lnTo>
                  <a:pt x="14613" y="13066"/>
                </a:lnTo>
                <a:lnTo>
                  <a:pt x="14435" y="12508"/>
                </a:lnTo>
                <a:lnTo>
                  <a:pt x="14245" y="11937"/>
                </a:lnTo>
                <a:lnTo>
                  <a:pt x="14042" y="11392"/>
                </a:lnTo>
                <a:lnTo>
                  <a:pt x="13814" y="10833"/>
                </a:lnTo>
                <a:lnTo>
                  <a:pt x="13573" y="10288"/>
                </a:lnTo>
                <a:lnTo>
                  <a:pt x="13319" y="9743"/>
                </a:lnTo>
                <a:lnTo>
                  <a:pt x="13040" y="9197"/>
                </a:lnTo>
                <a:lnTo>
                  <a:pt x="12736" y="8652"/>
                </a:lnTo>
                <a:lnTo>
                  <a:pt x="12418" y="8119"/>
                </a:lnTo>
                <a:lnTo>
                  <a:pt x="12139" y="7713"/>
                </a:lnTo>
                <a:lnTo>
                  <a:pt x="11848" y="7320"/>
                </a:lnTo>
                <a:lnTo>
                  <a:pt x="11543" y="6927"/>
                </a:lnTo>
                <a:lnTo>
                  <a:pt x="11239" y="6546"/>
                </a:lnTo>
                <a:lnTo>
                  <a:pt x="10922" y="6178"/>
                </a:lnTo>
                <a:lnTo>
                  <a:pt x="10605" y="5823"/>
                </a:lnTo>
                <a:lnTo>
                  <a:pt x="10275" y="5468"/>
                </a:lnTo>
                <a:lnTo>
                  <a:pt x="9932" y="5125"/>
                </a:lnTo>
                <a:lnTo>
                  <a:pt x="9590" y="4796"/>
                </a:lnTo>
                <a:lnTo>
                  <a:pt x="9235" y="4478"/>
                </a:lnTo>
                <a:lnTo>
                  <a:pt x="8867" y="4161"/>
                </a:lnTo>
                <a:lnTo>
                  <a:pt x="8499" y="3870"/>
                </a:lnTo>
                <a:lnTo>
                  <a:pt x="8118" y="3578"/>
                </a:lnTo>
                <a:lnTo>
                  <a:pt x="7738" y="3286"/>
                </a:lnTo>
                <a:lnTo>
                  <a:pt x="7357" y="3020"/>
                </a:lnTo>
                <a:lnTo>
                  <a:pt x="6951" y="2766"/>
                </a:lnTo>
                <a:lnTo>
                  <a:pt x="6558" y="2512"/>
                </a:lnTo>
                <a:lnTo>
                  <a:pt x="6152" y="2271"/>
                </a:lnTo>
                <a:lnTo>
                  <a:pt x="5734" y="2043"/>
                </a:lnTo>
                <a:lnTo>
                  <a:pt x="5315" y="1815"/>
                </a:lnTo>
                <a:lnTo>
                  <a:pt x="4896" y="1612"/>
                </a:lnTo>
                <a:lnTo>
                  <a:pt x="4478" y="1409"/>
                </a:lnTo>
                <a:lnTo>
                  <a:pt x="4047" y="1218"/>
                </a:lnTo>
                <a:lnTo>
                  <a:pt x="3603" y="1041"/>
                </a:lnTo>
                <a:lnTo>
                  <a:pt x="3171" y="876"/>
                </a:lnTo>
                <a:lnTo>
                  <a:pt x="2727" y="724"/>
                </a:lnTo>
                <a:lnTo>
                  <a:pt x="2283" y="572"/>
                </a:lnTo>
                <a:lnTo>
                  <a:pt x="1827" y="432"/>
                </a:lnTo>
                <a:lnTo>
                  <a:pt x="1370" y="318"/>
                </a:lnTo>
                <a:lnTo>
                  <a:pt x="913" y="204"/>
                </a:lnTo>
                <a:lnTo>
                  <a:pt x="457" y="89"/>
                </a:lnTo>
                <a:lnTo>
                  <a:pt x="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24"/>
          <p:cNvSpPr/>
          <p:nvPr/>
        </p:nvSpPr>
        <p:spPr>
          <a:xfrm flipH="1">
            <a:off x="2228210" y="-25"/>
            <a:ext cx="6915789" cy="5143552"/>
          </a:xfrm>
          <a:custGeom>
            <a:avLst/>
            <a:gdLst/>
            <a:ahLst/>
            <a:cxnLst/>
            <a:rect l="l" t="t" r="r" b="b"/>
            <a:pathLst>
              <a:path w="67217" h="49992" extrusionOk="0">
                <a:moveTo>
                  <a:pt x="0" y="1"/>
                </a:moveTo>
                <a:lnTo>
                  <a:pt x="0" y="49991"/>
                </a:lnTo>
                <a:lnTo>
                  <a:pt x="67217" y="49991"/>
                </a:lnTo>
                <a:lnTo>
                  <a:pt x="67128" y="49484"/>
                </a:lnTo>
                <a:lnTo>
                  <a:pt x="67026" y="48989"/>
                </a:lnTo>
                <a:lnTo>
                  <a:pt x="66900" y="48494"/>
                </a:lnTo>
                <a:lnTo>
                  <a:pt x="66760" y="48000"/>
                </a:lnTo>
                <a:lnTo>
                  <a:pt x="66595" y="47518"/>
                </a:lnTo>
                <a:lnTo>
                  <a:pt x="66418" y="47036"/>
                </a:lnTo>
                <a:lnTo>
                  <a:pt x="66215" y="46554"/>
                </a:lnTo>
                <a:lnTo>
                  <a:pt x="65999" y="46084"/>
                </a:lnTo>
                <a:lnTo>
                  <a:pt x="65530" y="45222"/>
                </a:lnTo>
                <a:lnTo>
                  <a:pt x="65035" y="44372"/>
                </a:lnTo>
                <a:lnTo>
                  <a:pt x="64528" y="43522"/>
                </a:lnTo>
                <a:lnTo>
                  <a:pt x="64020" y="42685"/>
                </a:lnTo>
                <a:lnTo>
                  <a:pt x="63475" y="41860"/>
                </a:lnTo>
                <a:lnTo>
                  <a:pt x="62929" y="41036"/>
                </a:lnTo>
                <a:lnTo>
                  <a:pt x="62358" y="40237"/>
                </a:lnTo>
                <a:lnTo>
                  <a:pt x="61775" y="39463"/>
                </a:lnTo>
                <a:lnTo>
                  <a:pt x="61179" y="38702"/>
                </a:lnTo>
                <a:lnTo>
                  <a:pt x="60557" y="37953"/>
                </a:lnTo>
                <a:lnTo>
                  <a:pt x="59923" y="37230"/>
                </a:lnTo>
                <a:lnTo>
                  <a:pt x="59593" y="36875"/>
                </a:lnTo>
                <a:lnTo>
                  <a:pt x="59263" y="36533"/>
                </a:lnTo>
                <a:lnTo>
                  <a:pt x="58934" y="36190"/>
                </a:lnTo>
                <a:lnTo>
                  <a:pt x="58591" y="35860"/>
                </a:lnTo>
                <a:lnTo>
                  <a:pt x="58249" y="35543"/>
                </a:lnTo>
                <a:lnTo>
                  <a:pt x="57906" y="35226"/>
                </a:lnTo>
                <a:lnTo>
                  <a:pt x="57551" y="34909"/>
                </a:lnTo>
                <a:lnTo>
                  <a:pt x="57196" y="34605"/>
                </a:lnTo>
                <a:lnTo>
                  <a:pt x="56828" y="34313"/>
                </a:lnTo>
                <a:lnTo>
                  <a:pt x="56460" y="34021"/>
                </a:lnTo>
                <a:lnTo>
                  <a:pt x="56092" y="33742"/>
                </a:lnTo>
                <a:lnTo>
                  <a:pt x="55712" y="33476"/>
                </a:lnTo>
                <a:lnTo>
                  <a:pt x="55331" y="33222"/>
                </a:lnTo>
                <a:lnTo>
                  <a:pt x="54938" y="32968"/>
                </a:lnTo>
                <a:lnTo>
                  <a:pt x="54545" y="32715"/>
                </a:lnTo>
                <a:lnTo>
                  <a:pt x="54151" y="32486"/>
                </a:lnTo>
                <a:lnTo>
                  <a:pt x="53745" y="32258"/>
                </a:lnTo>
                <a:lnTo>
                  <a:pt x="53340" y="32055"/>
                </a:lnTo>
                <a:lnTo>
                  <a:pt x="52921" y="31839"/>
                </a:lnTo>
                <a:lnTo>
                  <a:pt x="52502" y="31649"/>
                </a:lnTo>
                <a:lnTo>
                  <a:pt x="52084" y="31472"/>
                </a:lnTo>
                <a:lnTo>
                  <a:pt x="51652" y="31294"/>
                </a:lnTo>
                <a:lnTo>
                  <a:pt x="51221" y="31142"/>
                </a:lnTo>
                <a:lnTo>
                  <a:pt x="50777" y="30990"/>
                </a:lnTo>
                <a:lnTo>
                  <a:pt x="50333" y="30850"/>
                </a:lnTo>
                <a:lnTo>
                  <a:pt x="49877" y="30723"/>
                </a:lnTo>
                <a:lnTo>
                  <a:pt x="49420" y="30609"/>
                </a:lnTo>
                <a:lnTo>
                  <a:pt x="48963" y="30508"/>
                </a:lnTo>
                <a:lnTo>
                  <a:pt x="48494" y="30419"/>
                </a:lnTo>
                <a:lnTo>
                  <a:pt x="48012" y="30343"/>
                </a:lnTo>
                <a:lnTo>
                  <a:pt x="47543" y="30267"/>
                </a:lnTo>
                <a:lnTo>
                  <a:pt x="47048" y="30216"/>
                </a:lnTo>
                <a:lnTo>
                  <a:pt x="46566" y="30178"/>
                </a:lnTo>
                <a:lnTo>
                  <a:pt x="46059" y="30165"/>
                </a:lnTo>
                <a:lnTo>
                  <a:pt x="45564" y="30152"/>
                </a:lnTo>
                <a:lnTo>
                  <a:pt x="45056" y="30152"/>
                </a:lnTo>
                <a:lnTo>
                  <a:pt x="44536" y="30165"/>
                </a:lnTo>
                <a:lnTo>
                  <a:pt x="44016" y="30203"/>
                </a:lnTo>
                <a:lnTo>
                  <a:pt x="43483" y="30241"/>
                </a:lnTo>
                <a:lnTo>
                  <a:pt x="42951" y="30305"/>
                </a:lnTo>
                <a:lnTo>
                  <a:pt x="42418" y="30381"/>
                </a:lnTo>
                <a:lnTo>
                  <a:pt x="41873" y="30482"/>
                </a:lnTo>
                <a:lnTo>
                  <a:pt x="41061" y="30622"/>
                </a:lnTo>
                <a:lnTo>
                  <a:pt x="40224" y="30787"/>
                </a:lnTo>
                <a:lnTo>
                  <a:pt x="39361" y="30977"/>
                </a:lnTo>
                <a:lnTo>
                  <a:pt x="38486" y="31180"/>
                </a:lnTo>
                <a:lnTo>
                  <a:pt x="36684" y="31624"/>
                </a:lnTo>
                <a:lnTo>
                  <a:pt x="34845" y="32068"/>
                </a:lnTo>
                <a:lnTo>
                  <a:pt x="33906" y="32283"/>
                </a:lnTo>
                <a:lnTo>
                  <a:pt x="32980" y="32486"/>
                </a:lnTo>
                <a:lnTo>
                  <a:pt x="32042" y="32689"/>
                </a:lnTo>
                <a:lnTo>
                  <a:pt x="31103" y="32854"/>
                </a:lnTo>
                <a:lnTo>
                  <a:pt x="30177" y="33019"/>
                </a:lnTo>
                <a:lnTo>
                  <a:pt x="29264" y="33146"/>
                </a:lnTo>
                <a:lnTo>
                  <a:pt x="28807" y="33197"/>
                </a:lnTo>
                <a:lnTo>
                  <a:pt x="28351" y="33247"/>
                </a:lnTo>
                <a:lnTo>
                  <a:pt x="27894" y="33285"/>
                </a:lnTo>
                <a:lnTo>
                  <a:pt x="27450" y="33311"/>
                </a:lnTo>
                <a:lnTo>
                  <a:pt x="27006" y="33336"/>
                </a:lnTo>
                <a:lnTo>
                  <a:pt x="26575" y="33349"/>
                </a:lnTo>
                <a:lnTo>
                  <a:pt x="26131" y="33349"/>
                </a:lnTo>
                <a:lnTo>
                  <a:pt x="25712" y="33336"/>
                </a:lnTo>
                <a:lnTo>
                  <a:pt x="25281" y="33311"/>
                </a:lnTo>
                <a:lnTo>
                  <a:pt x="24862" y="33285"/>
                </a:lnTo>
                <a:lnTo>
                  <a:pt x="24456" y="33235"/>
                </a:lnTo>
                <a:lnTo>
                  <a:pt x="24050" y="33171"/>
                </a:lnTo>
                <a:lnTo>
                  <a:pt x="23645" y="33095"/>
                </a:lnTo>
                <a:lnTo>
                  <a:pt x="23251" y="33019"/>
                </a:lnTo>
                <a:lnTo>
                  <a:pt x="22871" y="32918"/>
                </a:lnTo>
                <a:lnTo>
                  <a:pt x="22490" y="32791"/>
                </a:lnTo>
                <a:lnTo>
                  <a:pt x="22122" y="32664"/>
                </a:lnTo>
                <a:lnTo>
                  <a:pt x="21754" y="32524"/>
                </a:lnTo>
                <a:lnTo>
                  <a:pt x="21399" y="32359"/>
                </a:lnTo>
                <a:lnTo>
                  <a:pt x="21057" y="32169"/>
                </a:lnTo>
                <a:lnTo>
                  <a:pt x="20727" y="31979"/>
                </a:lnTo>
                <a:lnTo>
                  <a:pt x="20397" y="31763"/>
                </a:lnTo>
                <a:lnTo>
                  <a:pt x="20080" y="31522"/>
                </a:lnTo>
                <a:lnTo>
                  <a:pt x="19776" y="31269"/>
                </a:lnTo>
                <a:lnTo>
                  <a:pt x="19484" y="31002"/>
                </a:lnTo>
                <a:lnTo>
                  <a:pt x="19192" y="30710"/>
                </a:lnTo>
                <a:lnTo>
                  <a:pt x="18926" y="30393"/>
                </a:lnTo>
                <a:lnTo>
                  <a:pt x="18659" y="30064"/>
                </a:lnTo>
                <a:lnTo>
                  <a:pt x="18418" y="29708"/>
                </a:lnTo>
                <a:lnTo>
                  <a:pt x="18177" y="29328"/>
                </a:lnTo>
                <a:lnTo>
                  <a:pt x="17949" y="28922"/>
                </a:lnTo>
                <a:lnTo>
                  <a:pt x="17746" y="28503"/>
                </a:lnTo>
                <a:lnTo>
                  <a:pt x="17543" y="28059"/>
                </a:lnTo>
                <a:lnTo>
                  <a:pt x="17353" y="27590"/>
                </a:lnTo>
                <a:lnTo>
                  <a:pt x="17188" y="27095"/>
                </a:lnTo>
                <a:lnTo>
                  <a:pt x="17023" y="26575"/>
                </a:lnTo>
                <a:lnTo>
                  <a:pt x="16896" y="25979"/>
                </a:lnTo>
                <a:lnTo>
                  <a:pt x="16782" y="25383"/>
                </a:lnTo>
                <a:lnTo>
                  <a:pt x="16566" y="24178"/>
                </a:lnTo>
                <a:lnTo>
                  <a:pt x="16376" y="22985"/>
                </a:lnTo>
                <a:lnTo>
                  <a:pt x="16211" y="21793"/>
                </a:lnTo>
                <a:lnTo>
                  <a:pt x="15881" y="19421"/>
                </a:lnTo>
                <a:lnTo>
                  <a:pt x="15704" y="18254"/>
                </a:lnTo>
                <a:lnTo>
                  <a:pt x="15526" y="17087"/>
                </a:lnTo>
                <a:lnTo>
                  <a:pt x="15412" y="16504"/>
                </a:lnTo>
                <a:lnTo>
                  <a:pt x="15311" y="15920"/>
                </a:lnTo>
                <a:lnTo>
                  <a:pt x="15184" y="15349"/>
                </a:lnTo>
                <a:lnTo>
                  <a:pt x="15057" y="14766"/>
                </a:lnTo>
                <a:lnTo>
                  <a:pt x="14917" y="14195"/>
                </a:lnTo>
                <a:lnTo>
                  <a:pt x="14778" y="13637"/>
                </a:lnTo>
                <a:lnTo>
                  <a:pt x="14613" y="13066"/>
                </a:lnTo>
                <a:lnTo>
                  <a:pt x="14435" y="12508"/>
                </a:lnTo>
                <a:lnTo>
                  <a:pt x="14245" y="11937"/>
                </a:lnTo>
                <a:lnTo>
                  <a:pt x="14042" y="11392"/>
                </a:lnTo>
                <a:lnTo>
                  <a:pt x="13814" y="10833"/>
                </a:lnTo>
                <a:lnTo>
                  <a:pt x="13573" y="10288"/>
                </a:lnTo>
                <a:lnTo>
                  <a:pt x="13319" y="9743"/>
                </a:lnTo>
                <a:lnTo>
                  <a:pt x="13040" y="9197"/>
                </a:lnTo>
                <a:lnTo>
                  <a:pt x="12736" y="8652"/>
                </a:lnTo>
                <a:lnTo>
                  <a:pt x="12418" y="8119"/>
                </a:lnTo>
                <a:lnTo>
                  <a:pt x="12139" y="7713"/>
                </a:lnTo>
                <a:lnTo>
                  <a:pt x="11848" y="7320"/>
                </a:lnTo>
                <a:lnTo>
                  <a:pt x="11543" y="6927"/>
                </a:lnTo>
                <a:lnTo>
                  <a:pt x="11239" y="6546"/>
                </a:lnTo>
                <a:lnTo>
                  <a:pt x="10922" y="6178"/>
                </a:lnTo>
                <a:lnTo>
                  <a:pt x="10605" y="5823"/>
                </a:lnTo>
                <a:lnTo>
                  <a:pt x="10275" y="5468"/>
                </a:lnTo>
                <a:lnTo>
                  <a:pt x="9932" y="5125"/>
                </a:lnTo>
                <a:lnTo>
                  <a:pt x="9590" y="4796"/>
                </a:lnTo>
                <a:lnTo>
                  <a:pt x="9235" y="4478"/>
                </a:lnTo>
                <a:lnTo>
                  <a:pt x="8867" y="4161"/>
                </a:lnTo>
                <a:lnTo>
                  <a:pt x="8499" y="3870"/>
                </a:lnTo>
                <a:lnTo>
                  <a:pt x="8118" y="3578"/>
                </a:lnTo>
                <a:lnTo>
                  <a:pt x="7738" y="3286"/>
                </a:lnTo>
                <a:lnTo>
                  <a:pt x="7357" y="3020"/>
                </a:lnTo>
                <a:lnTo>
                  <a:pt x="6951" y="2766"/>
                </a:lnTo>
                <a:lnTo>
                  <a:pt x="6558" y="2512"/>
                </a:lnTo>
                <a:lnTo>
                  <a:pt x="6152" y="2271"/>
                </a:lnTo>
                <a:lnTo>
                  <a:pt x="5734" y="2043"/>
                </a:lnTo>
                <a:lnTo>
                  <a:pt x="5315" y="1815"/>
                </a:lnTo>
                <a:lnTo>
                  <a:pt x="4896" y="1612"/>
                </a:lnTo>
                <a:lnTo>
                  <a:pt x="4478" y="1409"/>
                </a:lnTo>
                <a:lnTo>
                  <a:pt x="4047" y="1218"/>
                </a:lnTo>
                <a:lnTo>
                  <a:pt x="3603" y="1041"/>
                </a:lnTo>
                <a:lnTo>
                  <a:pt x="3171" y="876"/>
                </a:lnTo>
                <a:lnTo>
                  <a:pt x="2727" y="724"/>
                </a:lnTo>
                <a:lnTo>
                  <a:pt x="2283" y="572"/>
                </a:lnTo>
                <a:lnTo>
                  <a:pt x="1827" y="432"/>
                </a:lnTo>
                <a:lnTo>
                  <a:pt x="1370" y="318"/>
                </a:lnTo>
                <a:lnTo>
                  <a:pt x="913" y="204"/>
                </a:lnTo>
                <a:lnTo>
                  <a:pt x="457" y="89"/>
                </a:lnTo>
                <a:lnTo>
                  <a:pt x="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7_1_1">
    <p:bg>
      <p:bgPr>
        <a:solidFill>
          <a:schemeClr val="accent3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5"/>
          <p:cNvSpPr/>
          <p:nvPr/>
        </p:nvSpPr>
        <p:spPr>
          <a:xfrm rot="10800000" flipH="1">
            <a:off x="5411355" y="-807725"/>
            <a:ext cx="5657624" cy="4065224"/>
          </a:xfrm>
          <a:custGeom>
            <a:avLst/>
            <a:gdLst/>
            <a:ahLst/>
            <a:cxnLst/>
            <a:rect l="l" t="t" r="r" b="b"/>
            <a:pathLst>
              <a:path w="162950" h="116599" extrusionOk="0">
                <a:moveTo>
                  <a:pt x="109511" y="1"/>
                </a:moveTo>
                <a:lnTo>
                  <a:pt x="108912" y="487"/>
                </a:lnTo>
                <a:lnTo>
                  <a:pt x="108313" y="974"/>
                </a:lnTo>
                <a:lnTo>
                  <a:pt x="107714" y="1473"/>
                </a:lnTo>
                <a:lnTo>
                  <a:pt x="107127" y="1972"/>
                </a:lnTo>
                <a:lnTo>
                  <a:pt x="106553" y="2484"/>
                </a:lnTo>
                <a:lnTo>
                  <a:pt x="105979" y="3008"/>
                </a:lnTo>
                <a:lnTo>
                  <a:pt x="105417" y="3532"/>
                </a:lnTo>
                <a:lnTo>
                  <a:pt x="104856" y="4056"/>
                </a:lnTo>
                <a:lnTo>
                  <a:pt x="104294" y="4606"/>
                </a:lnTo>
                <a:lnTo>
                  <a:pt x="103745" y="5142"/>
                </a:lnTo>
                <a:lnTo>
                  <a:pt x="103208" y="5691"/>
                </a:lnTo>
                <a:lnTo>
                  <a:pt x="102672" y="6253"/>
                </a:lnTo>
                <a:lnTo>
                  <a:pt x="102148" y="6815"/>
                </a:lnTo>
                <a:lnTo>
                  <a:pt x="101624" y="7389"/>
                </a:lnTo>
                <a:lnTo>
                  <a:pt x="101112" y="7963"/>
                </a:lnTo>
                <a:lnTo>
                  <a:pt x="100600" y="8549"/>
                </a:lnTo>
                <a:lnTo>
                  <a:pt x="100101" y="9136"/>
                </a:lnTo>
                <a:lnTo>
                  <a:pt x="99602" y="9735"/>
                </a:lnTo>
                <a:lnTo>
                  <a:pt x="99115" y="10334"/>
                </a:lnTo>
                <a:lnTo>
                  <a:pt x="98641" y="10933"/>
                </a:lnTo>
                <a:lnTo>
                  <a:pt x="98167" y="11544"/>
                </a:lnTo>
                <a:lnTo>
                  <a:pt x="97705" y="12156"/>
                </a:lnTo>
                <a:lnTo>
                  <a:pt x="97243" y="12780"/>
                </a:lnTo>
                <a:lnTo>
                  <a:pt x="96794" y="13404"/>
                </a:lnTo>
                <a:lnTo>
                  <a:pt x="96345" y="14028"/>
                </a:lnTo>
                <a:lnTo>
                  <a:pt x="95908" y="14664"/>
                </a:lnTo>
                <a:lnTo>
                  <a:pt x="95483" y="15301"/>
                </a:lnTo>
                <a:lnTo>
                  <a:pt x="95059" y="15950"/>
                </a:lnTo>
                <a:lnTo>
                  <a:pt x="94647" y="16586"/>
                </a:lnTo>
                <a:lnTo>
                  <a:pt x="94235" y="17235"/>
                </a:lnTo>
                <a:lnTo>
                  <a:pt x="93836" y="17897"/>
                </a:lnTo>
                <a:lnTo>
                  <a:pt x="93449" y="18545"/>
                </a:lnTo>
                <a:lnTo>
                  <a:pt x="92700" y="19831"/>
                </a:lnTo>
                <a:lnTo>
                  <a:pt x="91977" y="21116"/>
                </a:lnTo>
                <a:lnTo>
                  <a:pt x="91240" y="22414"/>
                </a:lnTo>
                <a:lnTo>
                  <a:pt x="90504" y="23700"/>
                </a:lnTo>
                <a:lnTo>
                  <a:pt x="90130" y="24336"/>
                </a:lnTo>
                <a:lnTo>
                  <a:pt x="89743" y="24973"/>
                </a:lnTo>
                <a:lnTo>
                  <a:pt x="89356" y="25609"/>
                </a:lnTo>
                <a:lnTo>
                  <a:pt x="88957" y="26233"/>
                </a:lnTo>
                <a:lnTo>
                  <a:pt x="88545" y="26844"/>
                </a:lnTo>
                <a:lnTo>
                  <a:pt x="88120" y="27456"/>
                </a:lnTo>
                <a:lnTo>
                  <a:pt x="87696" y="28055"/>
                </a:lnTo>
                <a:lnTo>
                  <a:pt x="87247" y="28642"/>
                </a:lnTo>
                <a:lnTo>
                  <a:pt x="86922" y="29041"/>
                </a:lnTo>
                <a:lnTo>
                  <a:pt x="86598" y="29440"/>
                </a:lnTo>
                <a:lnTo>
                  <a:pt x="86261" y="29840"/>
                </a:lnTo>
                <a:lnTo>
                  <a:pt x="85911" y="30226"/>
                </a:lnTo>
                <a:lnTo>
                  <a:pt x="85574" y="30613"/>
                </a:lnTo>
                <a:lnTo>
                  <a:pt x="85213" y="30988"/>
                </a:lnTo>
                <a:lnTo>
                  <a:pt x="84851" y="31362"/>
                </a:lnTo>
                <a:lnTo>
                  <a:pt x="84489" y="31724"/>
                </a:lnTo>
                <a:lnTo>
                  <a:pt x="84127" y="32086"/>
                </a:lnTo>
                <a:lnTo>
                  <a:pt x="83752" y="32435"/>
                </a:lnTo>
                <a:lnTo>
                  <a:pt x="82979" y="33134"/>
                </a:lnTo>
                <a:lnTo>
                  <a:pt x="82192" y="33808"/>
                </a:lnTo>
                <a:lnTo>
                  <a:pt x="81394" y="34470"/>
                </a:lnTo>
                <a:lnTo>
                  <a:pt x="80570" y="35106"/>
                </a:lnTo>
                <a:lnTo>
                  <a:pt x="79734" y="35730"/>
                </a:lnTo>
                <a:lnTo>
                  <a:pt x="78885" y="36329"/>
                </a:lnTo>
                <a:lnTo>
                  <a:pt x="78037" y="36916"/>
                </a:lnTo>
                <a:lnTo>
                  <a:pt x="77163" y="37477"/>
                </a:lnTo>
                <a:lnTo>
                  <a:pt x="76277" y="38026"/>
                </a:lnTo>
                <a:lnTo>
                  <a:pt x="75391" y="38563"/>
                </a:lnTo>
                <a:lnTo>
                  <a:pt x="74492" y="39087"/>
                </a:lnTo>
                <a:lnTo>
                  <a:pt x="73419" y="39686"/>
                </a:lnTo>
                <a:lnTo>
                  <a:pt x="72346" y="40273"/>
                </a:lnTo>
                <a:lnTo>
                  <a:pt x="71260" y="40834"/>
                </a:lnTo>
                <a:lnTo>
                  <a:pt x="70162" y="41383"/>
                </a:lnTo>
                <a:lnTo>
                  <a:pt x="69051" y="41907"/>
                </a:lnTo>
                <a:lnTo>
                  <a:pt x="67928" y="42407"/>
                </a:lnTo>
                <a:lnTo>
                  <a:pt x="66805" y="42893"/>
                </a:lnTo>
                <a:lnTo>
                  <a:pt x="65669" y="43343"/>
                </a:lnTo>
                <a:lnTo>
                  <a:pt x="64521" y="43779"/>
                </a:lnTo>
                <a:lnTo>
                  <a:pt x="63360" y="44191"/>
                </a:lnTo>
                <a:lnTo>
                  <a:pt x="62200" y="44578"/>
                </a:lnTo>
                <a:lnTo>
                  <a:pt x="61027" y="44928"/>
                </a:lnTo>
                <a:lnTo>
                  <a:pt x="59854" y="45252"/>
                </a:lnTo>
                <a:lnTo>
                  <a:pt x="59255" y="45414"/>
                </a:lnTo>
                <a:lnTo>
                  <a:pt x="58668" y="45552"/>
                </a:lnTo>
                <a:lnTo>
                  <a:pt x="58069" y="45701"/>
                </a:lnTo>
                <a:lnTo>
                  <a:pt x="57470" y="45826"/>
                </a:lnTo>
                <a:lnTo>
                  <a:pt x="56871" y="45951"/>
                </a:lnTo>
                <a:lnTo>
                  <a:pt x="56272" y="46063"/>
                </a:lnTo>
                <a:lnTo>
                  <a:pt x="55586" y="46188"/>
                </a:lnTo>
                <a:lnTo>
                  <a:pt x="54912" y="46300"/>
                </a:lnTo>
                <a:lnTo>
                  <a:pt x="54225" y="46413"/>
                </a:lnTo>
                <a:lnTo>
                  <a:pt x="53539" y="46500"/>
                </a:lnTo>
                <a:lnTo>
                  <a:pt x="52166" y="46687"/>
                </a:lnTo>
                <a:lnTo>
                  <a:pt x="50793" y="46837"/>
                </a:lnTo>
                <a:lnTo>
                  <a:pt x="49408" y="46987"/>
                </a:lnTo>
                <a:lnTo>
                  <a:pt x="48035" y="47112"/>
                </a:lnTo>
                <a:lnTo>
                  <a:pt x="46650" y="47249"/>
                </a:lnTo>
                <a:lnTo>
                  <a:pt x="45277" y="47399"/>
                </a:lnTo>
                <a:lnTo>
                  <a:pt x="43904" y="47548"/>
                </a:lnTo>
                <a:lnTo>
                  <a:pt x="42532" y="47723"/>
                </a:lnTo>
                <a:lnTo>
                  <a:pt x="41845" y="47810"/>
                </a:lnTo>
                <a:lnTo>
                  <a:pt x="41171" y="47923"/>
                </a:lnTo>
                <a:lnTo>
                  <a:pt x="40485" y="48035"/>
                </a:lnTo>
                <a:lnTo>
                  <a:pt x="39811" y="48147"/>
                </a:lnTo>
                <a:lnTo>
                  <a:pt x="39137" y="48272"/>
                </a:lnTo>
                <a:lnTo>
                  <a:pt x="38463" y="48422"/>
                </a:lnTo>
                <a:lnTo>
                  <a:pt x="37802" y="48572"/>
                </a:lnTo>
                <a:lnTo>
                  <a:pt x="37128" y="48734"/>
                </a:lnTo>
                <a:lnTo>
                  <a:pt x="36466" y="48909"/>
                </a:lnTo>
                <a:lnTo>
                  <a:pt x="35805" y="49096"/>
                </a:lnTo>
                <a:lnTo>
                  <a:pt x="35144" y="49295"/>
                </a:lnTo>
                <a:lnTo>
                  <a:pt x="34495" y="49520"/>
                </a:lnTo>
                <a:lnTo>
                  <a:pt x="34058" y="49670"/>
                </a:lnTo>
                <a:lnTo>
                  <a:pt x="33621" y="49832"/>
                </a:lnTo>
                <a:lnTo>
                  <a:pt x="33184" y="50007"/>
                </a:lnTo>
                <a:lnTo>
                  <a:pt x="32760" y="50182"/>
                </a:lnTo>
                <a:lnTo>
                  <a:pt x="32336" y="50369"/>
                </a:lnTo>
                <a:lnTo>
                  <a:pt x="31911" y="50568"/>
                </a:lnTo>
                <a:lnTo>
                  <a:pt x="31487" y="50768"/>
                </a:lnTo>
                <a:lnTo>
                  <a:pt x="31075" y="50968"/>
                </a:lnTo>
                <a:lnTo>
                  <a:pt x="30663" y="51192"/>
                </a:lnTo>
                <a:lnTo>
                  <a:pt x="30252" y="51405"/>
                </a:lnTo>
                <a:lnTo>
                  <a:pt x="29852" y="51629"/>
                </a:lnTo>
                <a:lnTo>
                  <a:pt x="29453" y="51866"/>
                </a:lnTo>
                <a:lnTo>
                  <a:pt x="29053" y="52103"/>
                </a:lnTo>
                <a:lnTo>
                  <a:pt x="28654" y="52353"/>
                </a:lnTo>
                <a:lnTo>
                  <a:pt x="27880" y="52865"/>
                </a:lnTo>
                <a:lnTo>
                  <a:pt x="27132" y="53401"/>
                </a:lnTo>
                <a:lnTo>
                  <a:pt x="26383" y="53963"/>
                </a:lnTo>
                <a:lnTo>
                  <a:pt x="25659" y="54549"/>
                </a:lnTo>
                <a:lnTo>
                  <a:pt x="24960" y="55161"/>
                </a:lnTo>
                <a:lnTo>
                  <a:pt x="24274" y="55785"/>
                </a:lnTo>
                <a:lnTo>
                  <a:pt x="23600" y="56434"/>
                </a:lnTo>
                <a:lnTo>
                  <a:pt x="22963" y="57108"/>
                </a:lnTo>
                <a:lnTo>
                  <a:pt x="22339" y="57794"/>
                </a:lnTo>
                <a:lnTo>
                  <a:pt x="21728" y="58506"/>
                </a:lnTo>
                <a:lnTo>
                  <a:pt x="21154" y="59229"/>
                </a:lnTo>
                <a:lnTo>
                  <a:pt x="20592" y="59978"/>
                </a:lnTo>
                <a:lnTo>
                  <a:pt x="20056" y="60739"/>
                </a:lnTo>
                <a:lnTo>
                  <a:pt x="19544" y="61513"/>
                </a:lnTo>
                <a:lnTo>
                  <a:pt x="19057" y="62299"/>
                </a:lnTo>
                <a:lnTo>
                  <a:pt x="18595" y="63111"/>
                </a:lnTo>
                <a:lnTo>
                  <a:pt x="18159" y="63934"/>
                </a:lnTo>
                <a:lnTo>
                  <a:pt x="17759" y="64770"/>
                </a:lnTo>
                <a:lnTo>
                  <a:pt x="17560" y="65182"/>
                </a:lnTo>
                <a:lnTo>
                  <a:pt x="17372" y="65606"/>
                </a:lnTo>
                <a:lnTo>
                  <a:pt x="17198" y="66043"/>
                </a:lnTo>
                <a:lnTo>
                  <a:pt x="17023" y="66468"/>
                </a:lnTo>
                <a:lnTo>
                  <a:pt x="16848" y="66904"/>
                </a:lnTo>
                <a:lnTo>
                  <a:pt x="16698" y="67341"/>
                </a:lnTo>
                <a:lnTo>
                  <a:pt x="16536" y="67778"/>
                </a:lnTo>
                <a:lnTo>
                  <a:pt x="16399" y="68227"/>
                </a:lnTo>
                <a:lnTo>
                  <a:pt x="16262" y="68664"/>
                </a:lnTo>
                <a:lnTo>
                  <a:pt x="16124" y="69113"/>
                </a:lnTo>
                <a:lnTo>
                  <a:pt x="16012" y="69563"/>
                </a:lnTo>
                <a:lnTo>
                  <a:pt x="15900" y="70012"/>
                </a:lnTo>
                <a:lnTo>
                  <a:pt x="15787" y="70461"/>
                </a:lnTo>
                <a:lnTo>
                  <a:pt x="15688" y="70923"/>
                </a:lnTo>
                <a:lnTo>
                  <a:pt x="15525" y="71759"/>
                </a:lnTo>
                <a:lnTo>
                  <a:pt x="15388" y="72608"/>
                </a:lnTo>
                <a:lnTo>
                  <a:pt x="15263" y="73456"/>
                </a:lnTo>
                <a:lnTo>
                  <a:pt x="15176" y="74317"/>
                </a:lnTo>
                <a:lnTo>
                  <a:pt x="15089" y="75178"/>
                </a:lnTo>
                <a:lnTo>
                  <a:pt x="15026" y="76040"/>
                </a:lnTo>
                <a:lnTo>
                  <a:pt x="14976" y="76901"/>
                </a:lnTo>
                <a:lnTo>
                  <a:pt x="14951" y="77762"/>
                </a:lnTo>
                <a:lnTo>
                  <a:pt x="14926" y="78635"/>
                </a:lnTo>
                <a:lnTo>
                  <a:pt x="14914" y="79496"/>
                </a:lnTo>
                <a:lnTo>
                  <a:pt x="14914" y="81244"/>
                </a:lnTo>
                <a:lnTo>
                  <a:pt x="14926" y="82978"/>
                </a:lnTo>
                <a:lnTo>
                  <a:pt x="14939" y="84725"/>
                </a:lnTo>
                <a:lnTo>
                  <a:pt x="14951" y="86473"/>
                </a:lnTo>
                <a:lnTo>
                  <a:pt x="14951" y="87334"/>
                </a:lnTo>
                <a:lnTo>
                  <a:pt x="14951" y="88207"/>
                </a:lnTo>
                <a:lnTo>
                  <a:pt x="14926" y="89068"/>
                </a:lnTo>
                <a:lnTo>
                  <a:pt x="14901" y="89929"/>
                </a:lnTo>
                <a:lnTo>
                  <a:pt x="14851" y="90791"/>
                </a:lnTo>
                <a:lnTo>
                  <a:pt x="14802" y="91652"/>
                </a:lnTo>
                <a:lnTo>
                  <a:pt x="14727" y="92513"/>
                </a:lnTo>
                <a:lnTo>
                  <a:pt x="14639" y="93361"/>
                </a:lnTo>
                <a:lnTo>
                  <a:pt x="14527" y="94210"/>
                </a:lnTo>
                <a:lnTo>
                  <a:pt x="14402" y="95059"/>
                </a:lnTo>
                <a:lnTo>
                  <a:pt x="14252" y="95895"/>
                </a:lnTo>
                <a:lnTo>
                  <a:pt x="14078" y="96731"/>
                </a:lnTo>
                <a:lnTo>
                  <a:pt x="13866" y="97567"/>
                </a:lnTo>
                <a:lnTo>
                  <a:pt x="13641" y="98391"/>
                </a:lnTo>
                <a:lnTo>
                  <a:pt x="13416" y="99077"/>
                </a:lnTo>
                <a:lnTo>
                  <a:pt x="13192" y="99751"/>
                </a:lnTo>
                <a:lnTo>
                  <a:pt x="12942" y="100425"/>
                </a:lnTo>
                <a:lnTo>
                  <a:pt x="12667" y="101086"/>
                </a:lnTo>
                <a:lnTo>
                  <a:pt x="12380" y="101735"/>
                </a:lnTo>
                <a:lnTo>
                  <a:pt x="12081" y="102372"/>
                </a:lnTo>
                <a:lnTo>
                  <a:pt x="11756" y="103008"/>
                </a:lnTo>
                <a:lnTo>
                  <a:pt x="11432" y="103632"/>
                </a:lnTo>
                <a:lnTo>
                  <a:pt x="11083" y="104244"/>
                </a:lnTo>
                <a:lnTo>
                  <a:pt x="10721" y="104855"/>
                </a:lnTo>
                <a:lnTo>
                  <a:pt x="10334" y="105454"/>
                </a:lnTo>
                <a:lnTo>
                  <a:pt x="9947" y="106053"/>
                </a:lnTo>
                <a:lnTo>
                  <a:pt x="9548" y="106640"/>
                </a:lnTo>
                <a:lnTo>
                  <a:pt x="9123" y="107214"/>
                </a:lnTo>
                <a:lnTo>
                  <a:pt x="8699" y="107788"/>
                </a:lnTo>
                <a:lnTo>
                  <a:pt x="8262" y="108350"/>
                </a:lnTo>
                <a:lnTo>
                  <a:pt x="7813" y="108911"/>
                </a:lnTo>
                <a:lnTo>
                  <a:pt x="7351" y="109460"/>
                </a:lnTo>
                <a:lnTo>
                  <a:pt x="6877" y="110009"/>
                </a:lnTo>
                <a:lnTo>
                  <a:pt x="6390" y="110546"/>
                </a:lnTo>
                <a:lnTo>
                  <a:pt x="5903" y="111083"/>
                </a:lnTo>
                <a:lnTo>
                  <a:pt x="5404" y="111607"/>
                </a:lnTo>
                <a:lnTo>
                  <a:pt x="4893" y="112131"/>
                </a:lnTo>
                <a:lnTo>
                  <a:pt x="4368" y="112643"/>
                </a:lnTo>
                <a:lnTo>
                  <a:pt x="3844" y="113154"/>
                </a:lnTo>
                <a:lnTo>
                  <a:pt x="3320" y="113666"/>
                </a:lnTo>
                <a:lnTo>
                  <a:pt x="2783" y="114165"/>
                </a:lnTo>
                <a:lnTo>
                  <a:pt x="2234" y="114652"/>
                </a:lnTo>
                <a:lnTo>
                  <a:pt x="1124" y="115638"/>
                </a:lnTo>
                <a:lnTo>
                  <a:pt x="0" y="116599"/>
                </a:lnTo>
                <a:lnTo>
                  <a:pt x="162949" y="116599"/>
                </a:lnTo>
                <a:lnTo>
                  <a:pt x="16294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25"/>
          <p:cNvSpPr/>
          <p:nvPr/>
        </p:nvSpPr>
        <p:spPr>
          <a:xfrm flipH="1">
            <a:off x="-253" y="0"/>
            <a:ext cx="7158394" cy="5143473"/>
          </a:xfrm>
          <a:custGeom>
            <a:avLst/>
            <a:gdLst/>
            <a:ahLst/>
            <a:cxnLst/>
            <a:rect l="l" t="t" r="r" b="b"/>
            <a:pathLst>
              <a:path w="162950" h="116599" extrusionOk="0">
                <a:moveTo>
                  <a:pt x="109511" y="1"/>
                </a:moveTo>
                <a:lnTo>
                  <a:pt x="108912" y="487"/>
                </a:lnTo>
                <a:lnTo>
                  <a:pt x="108313" y="974"/>
                </a:lnTo>
                <a:lnTo>
                  <a:pt x="107714" y="1473"/>
                </a:lnTo>
                <a:lnTo>
                  <a:pt x="107127" y="1972"/>
                </a:lnTo>
                <a:lnTo>
                  <a:pt x="106553" y="2484"/>
                </a:lnTo>
                <a:lnTo>
                  <a:pt x="105979" y="3008"/>
                </a:lnTo>
                <a:lnTo>
                  <a:pt x="105417" y="3532"/>
                </a:lnTo>
                <a:lnTo>
                  <a:pt x="104856" y="4056"/>
                </a:lnTo>
                <a:lnTo>
                  <a:pt x="104294" y="4606"/>
                </a:lnTo>
                <a:lnTo>
                  <a:pt x="103745" y="5142"/>
                </a:lnTo>
                <a:lnTo>
                  <a:pt x="103208" y="5691"/>
                </a:lnTo>
                <a:lnTo>
                  <a:pt x="102672" y="6253"/>
                </a:lnTo>
                <a:lnTo>
                  <a:pt x="102148" y="6815"/>
                </a:lnTo>
                <a:lnTo>
                  <a:pt x="101624" y="7389"/>
                </a:lnTo>
                <a:lnTo>
                  <a:pt x="101112" y="7963"/>
                </a:lnTo>
                <a:lnTo>
                  <a:pt x="100600" y="8549"/>
                </a:lnTo>
                <a:lnTo>
                  <a:pt x="100101" y="9136"/>
                </a:lnTo>
                <a:lnTo>
                  <a:pt x="99602" y="9735"/>
                </a:lnTo>
                <a:lnTo>
                  <a:pt x="99115" y="10334"/>
                </a:lnTo>
                <a:lnTo>
                  <a:pt x="98641" y="10933"/>
                </a:lnTo>
                <a:lnTo>
                  <a:pt x="98167" y="11544"/>
                </a:lnTo>
                <a:lnTo>
                  <a:pt x="97705" y="12156"/>
                </a:lnTo>
                <a:lnTo>
                  <a:pt x="97243" y="12780"/>
                </a:lnTo>
                <a:lnTo>
                  <a:pt x="96794" y="13404"/>
                </a:lnTo>
                <a:lnTo>
                  <a:pt x="96345" y="14028"/>
                </a:lnTo>
                <a:lnTo>
                  <a:pt x="95908" y="14664"/>
                </a:lnTo>
                <a:lnTo>
                  <a:pt x="95483" y="15301"/>
                </a:lnTo>
                <a:lnTo>
                  <a:pt x="95059" y="15950"/>
                </a:lnTo>
                <a:lnTo>
                  <a:pt x="94647" y="16586"/>
                </a:lnTo>
                <a:lnTo>
                  <a:pt x="94235" y="17235"/>
                </a:lnTo>
                <a:lnTo>
                  <a:pt x="93836" y="17897"/>
                </a:lnTo>
                <a:lnTo>
                  <a:pt x="93449" y="18545"/>
                </a:lnTo>
                <a:lnTo>
                  <a:pt x="92700" y="19831"/>
                </a:lnTo>
                <a:lnTo>
                  <a:pt x="91977" y="21116"/>
                </a:lnTo>
                <a:lnTo>
                  <a:pt x="91240" y="22414"/>
                </a:lnTo>
                <a:lnTo>
                  <a:pt x="90504" y="23700"/>
                </a:lnTo>
                <a:lnTo>
                  <a:pt x="90130" y="24336"/>
                </a:lnTo>
                <a:lnTo>
                  <a:pt x="89743" y="24973"/>
                </a:lnTo>
                <a:lnTo>
                  <a:pt x="89356" y="25609"/>
                </a:lnTo>
                <a:lnTo>
                  <a:pt x="88957" y="26233"/>
                </a:lnTo>
                <a:lnTo>
                  <a:pt x="88545" y="26844"/>
                </a:lnTo>
                <a:lnTo>
                  <a:pt x="88120" y="27456"/>
                </a:lnTo>
                <a:lnTo>
                  <a:pt x="87696" y="28055"/>
                </a:lnTo>
                <a:lnTo>
                  <a:pt x="87247" y="28642"/>
                </a:lnTo>
                <a:lnTo>
                  <a:pt x="86922" y="29041"/>
                </a:lnTo>
                <a:lnTo>
                  <a:pt x="86598" y="29440"/>
                </a:lnTo>
                <a:lnTo>
                  <a:pt x="86261" y="29840"/>
                </a:lnTo>
                <a:lnTo>
                  <a:pt x="85911" y="30226"/>
                </a:lnTo>
                <a:lnTo>
                  <a:pt x="85574" y="30613"/>
                </a:lnTo>
                <a:lnTo>
                  <a:pt x="85213" y="30988"/>
                </a:lnTo>
                <a:lnTo>
                  <a:pt x="84851" y="31362"/>
                </a:lnTo>
                <a:lnTo>
                  <a:pt x="84489" y="31724"/>
                </a:lnTo>
                <a:lnTo>
                  <a:pt x="84127" y="32086"/>
                </a:lnTo>
                <a:lnTo>
                  <a:pt x="83752" y="32435"/>
                </a:lnTo>
                <a:lnTo>
                  <a:pt x="82979" y="33134"/>
                </a:lnTo>
                <a:lnTo>
                  <a:pt x="82192" y="33808"/>
                </a:lnTo>
                <a:lnTo>
                  <a:pt x="81394" y="34470"/>
                </a:lnTo>
                <a:lnTo>
                  <a:pt x="80570" y="35106"/>
                </a:lnTo>
                <a:lnTo>
                  <a:pt x="79734" y="35730"/>
                </a:lnTo>
                <a:lnTo>
                  <a:pt x="78885" y="36329"/>
                </a:lnTo>
                <a:lnTo>
                  <a:pt x="78037" y="36916"/>
                </a:lnTo>
                <a:lnTo>
                  <a:pt x="77163" y="37477"/>
                </a:lnTo>
                <a:lnTo>
                  <a:pt x="76277" y="38026"/>
                </a:lnTo>
                <a:lnTo>
                  <a:pt x="75391" y="38563"/>
                </a:lnTo>
                <a:lnTo>
                  <a:pt x="74492" y="39087"/>
                </a:lnTo>
                <a:lnTo>
                  <a:pt x="73419" y="39686"/>
                </a:lnTo>
                <a:lnTo>
                  <a:pt x="72346" y="40273"/>
                </a:lnTo>
                <a:lnTo>
                  <a:pt x="71260" y="40834"/>
                </a:lnTo>
                <a:lnTo>
                  <a:pt x="70162" y="41383"/>
                </a:lnTo>
                <a:lnTo>
                  <a:pt x="69051" y="41907"/>
                </a:lnTo>
                <a:lnTo>
                  <a:pt x="67928" y="42407"/>
                </a:lnTo>
                <a:lnTo>
                  <a:pt x="66805" y="42893"/>
                </a:lnTo>
                <a:lnTo>
                  <a:pt x="65669" y="43343"/>
                </a:lnTo>
                <a:lnTo>
                  <a:pt x="64521" y="43779"/>
                </a:lnTo>
                <a:lnTo>
                  <a:pt x="63360" y="44191"/>
                </a:lnTo>
                <a:lnTo>
                  <a:pt x="62200" y="44578"/>
                </a:lnTo>
                <a:lnTo>
                  <a:pt x="61027" y="44928"/>
                </a:lnTo>
                <a:lnTo>
                  <a:pt x="59854" y="45252"/>
                </a:lnTo>
                <a:lnTo>
                  <a:pt x="59255" y="45414"/>
                </a:lnTo>
                <a:lnTo>
                  <a:pt x="58668" y="45552"/>
                </a:lnTo>
                <a:lnTo>
                  <a:pt x="58069" y="45701"/>
                </a:lnTo>
                <a:lnTo>
                  <a:pt x="57470" y="45826"/>
                </a:lnTo>
                <a:lnTo>
                  <a:pt x="56871" y="45951"/>
                </a:lnTo>
                <a:lnTo>
                  <a:pt x="56272" y="46063"/>
                </a:lnTo>
                <a:lnTo>
                  <a:pt x="55586" y="46188"/>
                </a:lnTo>
                <a:lnTo>
                  <a:pt x="54912" y="46300"/>
                </a:lnTo>
                <a:lnTo>
                  <a:pt x="54225" y="46413"/>
                </a:lnTo>
                <a:lnTo>
                  <a:pt x="53539" y="46500"/>
                </a:lnTo>
                <a:lnTo>
                  <a:pt x="52166" y="46687"/>
                </a:lnTo>
                <a:lnTo>
                  <a:pt x="50793" y="46837"/>
                </a:lnTo>
                <a:lnTo>
                  <a:pt x="49408" y="46987"/>
                </a:lnTo>
                <a:lnTo>
                  <a:pt x="48035" y="47112"/>
                </a:lnTo>
                <a:lnTo>
                  <a:pt x="46650" y="47249"/>
                </a:lnTo>
                <a:lnTo>
                  <a:pt x="45277" y="47399"/>
                </a:lnTo>
                <a:lnTo>
                  <a:pt x="43904" y="47548"/>
                </a:lnTo>
                <a:lnTo>
                  <a:pt x="42532" y="47723"/>
                </a:lnTo>
                <a:lnTo>
                  <a:pt x="41845" y="47810"/>
                </a:lnTo>
                <a:lnTo>
                  <a:pt x="41171" y="47923"/>
                </a:lnTo>
                <a:lnTo>
                  <a:pt x="40485" y="48035"/>
                </a:lnTo>
                <a:lnTo>
                  <a:pt x="39811" y="48147"/>
                </a:lnTo>
                <a:lnTo>
                  <a:pt x="39137" y="48272"/>
                </a:lnTo>
                <a:lnTo>
                  <a:pt x="38463" y="48422"/>
                </a:lnTo>
                <a:lnTo>
                  <a:pt x="37802" y="48572"/>
                </a:lnTo>
                <a:lnTo>
                  <a:pt x="37128" y="48734"/>
                </a:lnTo>
                <a:lnTo>
                  <a:pt x="36466" y="48909"/>
                </a:lnTo>
                <a:lnTo>
                  <a:pt x="35805" y="49096"/>
                </a:lnTo>
                <a:lnTo>
                  <a:pt x="35144" y="49295"/>
                </a:lnTo>
                <a:lnTo>
                  <a:pt x="34495" y="49520"/>
                </a:lnTo>
                <a:lnTo>
                  <a:pt x="34058" y="49670"/>
                </a:lnTo>
                <a:lnTo>
                  <a:pt x="33621" y="49832"/>
                </a:lnTo>
                <a:lnTo>
                  <a:pt x="33184" y="50007"/>
                </a:lnTo>
                <a:lnTo>
                  <a:pt x="32760" y="50182"/>
                </a:lnTo>
                <a:lnTo>
                  <a:pt x="32336" y="50369"/>
                </a:lnTo>
                <a:lnTo>
                  <a:pt x="31911" y="50568"/>
                </a:lnTo>
                <a:lnTo>
                  <a:pt x="31487" y="50768"/>
                </a:lnTo>
                <a:lnTo>
                  <a:pt x="31075" y="50968"/>
                </a:lnTo>
                <a:lnTo>
                  <a:pt x="30663" y="51192"/>
                </a:lnTo>
                <a:lnTo>
                  <a:pt x="30252" y="51405"/>
                </a:lnTo>
                <a:lnTo>
                  <a:pt x="29852" y="51629"/>
                </a:lnTo>
                <a:lnTo>
                  <a:pt x="29453" y="51866"/>
                </a:lnTo>
                <a:lnTo>
                  <a:pt x="29053" y="52103"/>
                </a:lnTo>
                <a:lnTo>
                  <a:pt x="28654" y="52353"/>
                </a:lnTo>
                <a:lnTo>
                  <a:pt x="27880" y="52865"/>
                </a:lnTo>
                <a:lnTo>
                  <a:pt x="27132" y="53401"/>
                </a:lnTo>
                <a:lnTo>
                  <a:pt x="26383" y="53963"/>
                </a:lnTo>
                <a:lnTo>
                  <a:pt x="25659" y="54549"/>
                </a:lnTo>
                <a:lnTo>
                  <a:pt x="24960" y="55161"/>
                </a:lnTo>
                <a:lnTo>
                  <a:pt x="24274" y="55785"/>
                </a:lnTo>
                <a:lnTo>
                  <a:pt x="23600" y="56434"/>
                </a:lnTo>
                <a:lnTo>
                  <a:pt x="22963" y="57108"/>
                </a:lnTo>
                <a:lnTo>
                  <a:pt x="22339" y="57794"/>
                </a:lnTo>
                <a:lnTo>
                  <a:pt x="21728" y="58506"/>
                </a:lnTo>
                <a:lnTo>
                  <a:pt x="21154" y="59229"/>
                </a:lnTo>
                <a:lnTo>
                  <a:pt x="20592" y="59978"/>
                </a:lnTo>
                <a:lnTo>
                  <a:pt x="20056" y="60739"/>
                </a:lnTo>
                <a:lnTo>
                  <a:pt x="19544" y="61513"/>
                </a:lnTo>
                <a:lnTo>
                  <a:pt x="19057" y="62299"/>
                </a:lnTo>
                <a:lnTo>
                  <a:pt x="18595" y="63111"/>
                </a:lnTo>
                <a:lnTo>
                  <a:pt x="18159" y="63934"/>
                </a:lnTo>
                <a:lnTo>
                  <a:pt x="17759" y="64770"/>
                </a:lnTo>
                <a:lnTo>
                  <a:pt x="17560" y="65182"/>
                </a:lnTo>
                <a:lnTo>
                  <a:pt x="17372" y="65606"/>
                </a:lnTo>
                <a:lnTo>
                  <a:pt x="17198" y="66043"/>
                </a:lnTo>
                <a:lnTo>
                  <a:pt x="17023" y="66468"/>
                </a:lnTo>
                <a:lnTo>
                  <a:pt x="16848" y="66904"/>
                </a:lnTo>
                <a:lnTo>
                  <a:pt x="16698" y="67341"/>
                </a:lnTo>
                <a:lnTo>
                  <a:pt x="16536" y="67778"/>
                </a:lnTo>
                <a:lnTo>
                  <a:pt x="16399" y="68227"/>
                </a:lnTo>
                <a:lnTo>
                  <a:pt x="16262" y="68664"/>
                </a:lnTo>
                <a:lnTo>
                  <a:pt x="16124" y="69113"/>
                </a:lnTo>
                <a:lnTo>
                  <a:pt x="16012" y="69563"/>
                </a:lnTo>
                <a:lnTo>
                  <a:pt x="15900" y="70012"/>
                </a:lnTo>
                <a:lnTo>
                  <a:pt x="15787" y="70461"/>
                </a:lnTo>
                <a:lnTo>
                  <a:pt x="15688" y="70923"/>
                </a:lnTo>
                <a:lnTo>
                  <a:pt x="15525" y="71759"/>
                </a:lnTo>
                <a:lnTo>
                  <a:pt x="15388" y="72608"/>
                </a:lnTo>
                <a:lnTo>
                  <a:pt x="15263" y="73456"/>
                </a:lnTo>
                <a:lnTo>
                  <a:pt x="15176" y="74317"/>
                </a:lnTo>
                <a:lnTo>
                  <a:pt x="15089" y="75178"/>
                </a:lnTo>
                <a:lnTo>
                  <a:pt x="15026" y="76040"/>
                </a:lnTo>
                <a:lnTo>
                  <a:pt x="14976" y="76901"/>
                </a:lnTo>
                <a:lnTo>
                  <a:pt x="14951" y="77762"/>
                </a:lnTo>
                <a:lnTo>
                  <a:pt x="14926" y="78635"/>
                </a:lnTo>
                <a:lnTo>
                  <a:pt x="14914" y="79496"/>
                </a:lnTo>
                <a:lnTo>
                  <a:pt x="14914" y="81244"/>
                </a:lnTo>
                <a:lnTo>
                  <a:pt x="14926" y="82978"/>
                </a:lnTo>
                <a:lnTo>
                  <a:pt x="14939" y="84725"/>
                </a:lnTo>
                <a:lnTo>
                  <a:pt x="14951" y="86473"/>
                </a:lnTo>
                <a:lnTo>
                  <a:pt x="14951" y="87334"/>
                </a:lnTo>
                <a:lnTo>
                  <a:pt x="14951" y="88207"/>
                </a:lnTo>
                <a:lnTo>
                  <a:pt x="14926" y="89068"/>
                </a:lnTo>
                <a:lnTo>
                  <a:pt x="14901" y="89929"/>
                </a:lnTo>
                <a:lnTo>
                  <a:pt x="14851" y="90791"/>
                </a:lnTo>
                <a:lnTo>
                  <a:pt x="14802" y="91652"/>
                </a:lnTo>
                <a:lnTo>
                  <a:pt x="14727" y="92513"/>
                </a:lnTo>
                <a:lnTo>
                  <a:pt x="14639" y="93361"/>
                </a:lnTo>
                <a:lnTo>
                  <a:pt x="14527" y="94210"/>
                </a:lnTo>
                <a:lnTo>
                  <a:pt x="14402" y="95059"/>
                </a:lnTo>
                <a:lnTo>
                  <a:pt x="14252" y="95895"/>
                </a:lnTo>
                <a:lnTo>
                  <a:pt x="14078" y="96731"/>
                </a:lnTo>
                <a:lnTo>
                  <a:pt x="13866" y="97567"/>
                </a:lnTo>
                <a:lnTo>
                  <a:pt x="13641" y="98391"/>
                </a:lnTo>
                <a:lnTo>
                  <a:pt x="13416" y="99077"/>
                </a:lnTo>
                <a:lnTo>
                  <a:pt x="13192" y="99751"/>
                </a:lnTo>
                <a:lnTo>
                  <a:pt x="12942" y="100425"/>
                </a:lnTo>
                <a:lnTo>
                  <a:pt x="12667" y="101086"/>
                </a:lnTo>
                <a:lnTo>
                  <a:pt x="12380" y="101735"/>
                </a:lnTo>
                <a:lnTo>
                  <a:pt x="12081" y="102372"/>
                </a:lnTo>
                <a:lnTo>
                  <a:pt x="11756" y="103008"/>
                </a:lnTo>
                <a:lnTo>
                  <a:pt x="11432" y="103632"/>
                </a:lnTo>
                <a:lnTo>
                  <a:pt x="11083" y="104244"/>
                </a:lnTo>
                <a:lnTo>
                  <a:pt x="10721" y="104855"/>
                </a:lnTo>
                <a:lnTo>
                  <a:pt x="10334" y="105454"/>
                </a:lnTo>
                <a:lnTo>
                  <a:pt x="9947" y="106053"/>
                </a:lnTo>
                <a:lnTo>
                  <a:pt x="9548" y="106640"/>
                </a:lnTo>
                <a:lnTo>
                  <a:pt x="9123" y="107214"/>
                </a:lnTo>
                <a:lnTo>
                  <a:pt x="8699" y="107788"/>
                </a:lnTo>
                <a:lnTo>
                  <a:pt x="8262" y="108350"/>
                </a:lnTo>
                <a:lnTo>
                  <a:pt x="7813" y="108911"/>
                </a:lnTo>
                <a:lnTo>
                  <a:pt x="7351" y="109460"/>
                </a:lnTo>
                <a:lnTo>
                  <a:pt x="6877" y="110009"/>
                </a:lnTo>
                <a:lnTo>
                  <a:pt x="6390" y="110546"/>
                </a:lnTo>
                <a:lnTo>
                  <a:pt x="5903" y="111083"/>
                </a:lnTo>
                <a:lnTo>
                  <a:pt x="5404" y="111607"/>
                </a:lnTo>
                <a:lnTo>
                  <a:pt x="4893" y="112131"/>
                </a:lnTo>
                <a:lnTo>
                  <a:pt x="4368" y="112643"/>
                </a:lnTo>
                <a:lnTo>
                  <a:pt x="3844" y="113154"/>
                </a:lnTo>
                <a:lnTo>
                  <a:pt x="3320" y="113666"/>
                </a:lnTo>
                <a:lnTo>
                  <a:pt x="2783" y="114165"/>
                </a:lnTo>
                <a:lnTo>
                  <a:pt x="2234" y="114652"/>
                </a:lnTo>
                <a:lnTo>
                  <a:pt x="1124" y="115638"/>
                </a:lnTo>
                <a:lnTo>
                  <a:pt x="0" y="116599"/>
                </a:lnTo>
                <a:lnTo>
                  <a:pt x="162949" y="116599"/>
                </a:lnTo>
                <a:lnTo>
                  <a:pt x="16294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3"/>
          <p:cNvSpPr/>
          <p:nvPr/>
        </p:nvSpPr>
        <p:spPr>
          <a:xfrm>
            <a:off x="688775" y="710625"/>
            <a:ext cx="7742100" cy="3817500"/>
          </a:xfrm>
          <a:prstGeom prst="rect">
            <a:avLst/>
          </a:prstGeom>
          <a:noFill/>
          <a:ln w="76200" cap="flat" cmpd="sng">
            <a:solidFill>
              <a:srgbClr val="00C8C4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23"/>
          <p:cNvSpPr/>
          <p:nvPr/>
        </p:nvSpPr>
        <p:spPr>
          <a:xfrm>
            <a:off x="8296800" y="2934400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23"/>
          <p:cNvSpPr txBox="1">
            <a:spLocks noGrp="1"/>
          </p:cNvSpPr>
          <p:nvPr>
            <p:ph type="title"/>
          </p:nvPr>
        </p:nvSpPr>
        <p:spPr>
          <a:xfrm>
            <a:off x="1820875" y="502920"/>
            <a:ext cx="4127400" cy="4572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0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24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91768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723900" y="1028700"/>
            <a:ext cx="7700100" cy="357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AutoNum type="arabicPeriod"/>
              <a:defRPr sz="1100"/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AutoNum type="alphaLcPeriod"/>
              <a:defRPr sz="1200"/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AutoNum type="romanLcPeriod"/>
              <a:defRPr sz="1200"/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AutoNum type="arabicPeriod"/>
              <a:defRPr sz="1200"/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AutoNum type="alphaLcPeriod"/>
              <a:defRPr sz="1200"/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AutoNum type="romanLcPeriod"/>
              <a:defRPr sz="1200"/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AutoNum type="arabicPeriod"/>
              <a:defRPr sz="1200"/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AutoNum type="alphaLcPeriod"/>
              <a:defRPr sz="1200"/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Roboto"/>
              <a:buAutoNum type="romanLcPeriod"/>
              <a:defRPr sz="1200"/>
            </a:lvl9pPr>
          </a:lstStyle>
          <a:p>
            <a:endParaRPr/>
          </a:p>
        </p:txBody>
      </p:sp>
      <p:sp>
        <p:nvSpPr>
          <p:cNvPr id="22" name="Google Shape;22;p4"/>
          <p:cNvSpPr/>
          <p:nvPr/>
        </p:nvSpPr>
        <p:spPr>
          <a:xfrm rot="10800000" flipH="1">
            <a:off x="5527334" y="7353"/>
            <a:ext cx="3616583" cy="1431000"/>
          </a:xfrm>
          <a:custGeom>
            <a:avLst/>
            <a:gdLst/>
            <a:ahLst/>
            <a:cxnLst/>
            <a:rect l="l" t="t" r="r" b="b"/>
            <a:pathLst>
              <a:path w="70099" h="26222" extrusionOk="0">
                <a:moveTo>
                  <a:pt x="70099" y="0"/>
                </a:moveTo>
                <a:lnTo>
                  <a:pt x="68375" y="1943"/>
                </a:lnTo>
                <a:lnTo>
                  <a:pt x="67524" y="2903"/>
                </a:lnTo>
                <a:lnTo>
                  <a:pt x="66651" y="3841"/>
                </a:lnTo>
                <a:lnTo>
                  <a:pt x="66171" y="4343"/>
                </a:lnTo>
                <a:lnTo>
                  <a:pt x="65691" y="4845"/>
                </a:lnTo>
                <a:lnTo>
                  <a:pt x="65200" y="5336"/>
                </a:lnTo>
                <a:lnTo>
                  <a:pt x="64698" y="5827"/>
                </a:lnTo>
                <a:lnTo>
                  <a:pt x="64196" y="6307"/>
                </a:lnTo>
                <a:lnTo>
                  <a:pt x="63683" y="6788"/>
                </a:lnTo>
                <a:lnTo>
                  <a:pt x="63159" y="7257"/>
                </a:lnTo>
                <a:lnTo>
                  <a:pt x="62635" y="7715"/>
                </a:lnTo>
                <a:lnTo>
                  <a:pt x="62101" y="8152"/>
                </a:lnTo>
                <a:lnTo>
                  <a:pt x="61566" y="8588"/>
                </a:lnTo>
                <a:lnTo>
                  <a:pt x="61009" y="9014"/>
                </a:lnTo>
                <a:lnTo>
                  <a:pt x="60453" y="9428"/>
                </a:lnTo>
                <a:lnTo>
                  <a:pt x="59875" y="9821"/>
                </a:lnTo>
                <a:lnTo>
                  <a:pt x="59296" y="10203"/>
                </a:lnTo>
                <a:lnTo>
                  <a:pt x="58707" y="10563"/>
                </a:lnTo>
                <a:lnTo>
                  <a:pt x="58107" y="10912"/>
                </a:lnTo>
                <a:lnTo>
                  <a:pt x="57529" y="11229"/>
                </a:lnTo>
                <a:lnTo>
                  <a:pt x="56939" y="11523"/>
                </a:lnTo>
                <a:lnTo>
                  <a:pt x="56339" y="11807"/>
                </a:lnTo>
                <a:lnTo>
                  <a:pt x="55739" y="12069"/>
                </a:lnTo>
                <a:lnTo>
                  <a:pt x="55128" y="12320"/>
                </a:lnTo>
                <a:lnTo>
                  <a:pt x="54517" y="12549"/>
                </a:lnTo>
                <a:lnTo>
                  <a:pt x="53895" y="12778"/>
                </a:lnTo>
                <a:lnTo>
                  <a:pt x="53262" y="12986"/>
                </a:lnTo>
                <a:lnTo>
                  <a:pt x="52640" y="13182"/>
                </a:lnTo>
                <a:lnTo>
                  <a:pt x="51996" y="13357"/>
                </a:lnTo>
                <a:lnTo>
                  <a:pt x="51363" y="13531"/>
                </a:lnTo>
                <a:lnTo>
                  <a:pt x="50719" y="13684"/>
                </a:lnTo>
                <a:lnTo>
                  <a:pt x="50076" y="13826"/>
                </a:lnTo>
                <a:lnTo>
                  <a:pt x="49421" y="13968"/>
                </a:lnTo>
                <a:lnTo>
                  <a:pt x="48777" y="14088"/>
                </a:lnTo>
                <a:lnTo>
                  <a:pt x="48122" y="14208"/>
                </a:lnTo>
                <a:lnTo>
                  <a:pt x="47042" y="14371"/>
                </a:lnTo>
                <a:lnTo>
                  <a:pt x="45951" y="14524"/>
                </a:lnTo>
                <a:lnTo>
                  <a:pt x="44860" y="14655"/>
                </a:lnTo>
                <a:lnTo>
                  <a:pt x="43758" y="14753"/>
                </a:lnTo>
                <a:lnTo>
                  <a:pt x="42666" y="14851"/>
                </a:lnTo>
                <a:lnTo>
                  <a:pt x="41564" y="14917"/>
                </a:lnTo>
                <a:lnTo>
                  <a:pt x="40462" y="14971"/>
                </a:lnTo>
                <a:lnTo>
                  <a:pt x="39360" y="15026"/>
                </a:lnTo>
                <a:lnTo>
                  <a:pt x="38258" y="15059"/>
                </a:lnTo>
                <a:lnTo>
                  <a:pt x="37156" y="15081"/>
                </a:lnTo>
                <a:lnTo>
                  <a:pt x="34941" y="15113"/>
                </a:lnTo>
                <a:lnTo>
                  <a:pt x="30511" y="15146"/>
                </a:lnTo>
                <a:lnTo>
                  <a:pt x="28306" y="15179"/>
                </a:lnTo>
                <a:lnTo>
                  <a:pt x="27204" y="15201"/>
                </a:lnTo>
                <a:lnTo>
                  <a:pt x="26102" y="15233"/>
                </a:lnTo>
                <a:lnTo>
                  <a:pt x="25000" y="15277"/>
                </a:lnTo>
                <a:lnTo>
                  <a:pt x="23909" y="15332"/>
                </a:lnTo>
                <a:lnTo>
                  <a:pt x="22807" y="15397"/>
                </a:lnTo>
                <a:lnTo>
                  <a:pt x="21716" y="15484"/>
                </a:lnTo>
                <a:lnTo>
                  <a:pt x="20624" y="15593"/>
                </a:lnTo>
                <a:lnTo>
                  <a:pt x="19544" y="15713"/>
                </a:lnTo>
                <a:lnTo>
                  <a:pt x="18453" y="15855"/>
                </a:lnTo>
                <a:lnTo>
                  <a:pt x="17384" y="16030"/>
                </a:lnTo>
                <a:lnTo>
                  <a:pt x="16838" y="16117"/>
                </a:lnTo>
                <a:lnTo>
                  <a:pt x="16303" y="16215"/>
                </a:lnTo>
                <a:lnTo>
                  <a:pt x="15769" y="16325"/>
                </a:lnTo>
                <a:lnTo>
                  <a:pt x="15234" y="16445"/>
                </a:lnTo>
                <a:lnTo>
                  <a:pt x="14699" y="16565"/>
                </a:lnTo>
                <a:lnTo>
                  <a:pt x="14165" y="16685"/>
                </a:lnTo>
                <a:lnTo>
                  <a:pt x="13630" y="16826"/>
                </a:lnTo>
                <a:lnTo>
                  <a:pt x="13095" y="16968"/>
                </a:lnTo>
                <a:lnTo>
                  <a:pt x="12495" y="17143"/>
                </a:lnTo>
                <a:lnTo>
                  <a:pt x="11895" y="17328"/>
                </a:lnTo>
                <a:lnTo>
                  <a:pt x="11295" y="17536"/>
                </a:lnTo>
                <a:lnTo>
                  <a:pt x="10695" y="17754"/>
                </a:lnTo>
                <a:lnTo>
                  <a:pt x="10105" y="17994"/>
                </a:lnTo>
                <a:lnTo>
                  <a:pt x="9516" y="18234"/>
                </a:lnTo>
                <a:lnTo>
                  <a:pt x="8938" y="18507"/>
                </a:lnTo>
                <a:lnTo>
                  <a:pt x="8370" y="18780"/>
                </a:lnTo>
                <a:lnTo>
                  <a:pt x="7803" y="19074"/>
                </a:lnTo>
                <a:lnTo>
                  <a:pt x="7246" y="19380"/>
                </a:lnTo>
                <a:lnTo>
                  <a:pt x="6701" y="19696"/>
                </a:lnTo>
                <a:lnTo>
                  <a:pt x="6155" y="20035"/>
                </a:lnTo>
                <a:lnTo>
                  <a:pt x="5631" y="20384"/>
                </a:lnTo>
                <a:lnTo>
                  <a:pt x="5108" y="20744"/>
                </a:lnTo>
                <a:lnTo>
                  <a:pt x="4606" y="21126"/>
                </a:lnTo>
                <a:lnTo>
                  <a:pt x="4115" y="21519"/>
                </a:lnTo>
                <a:lnTo>
                  <a:pt x="3820" y="21759"/>
                </a:lnTo>
                <a:lnTo>
                  <a:pt x="3525" y="22010"/>
                </a:lnTo>
                <a:lnTo>
                  <a:pt x="3242" y="22272"/>
                </a:lnTo>
                <a:lnTo>
                  <a:pt x="2969" y="22533"/>
                </a:lnTo>
                <a:lnTo>
                  <a:pt x="2696" y="22795"/>
                </a:lnTo>
                <a:lnTo>
                  <a:pt x="2423" y="23068"/>
                </a:lnTo>
                <a:lnTo>
                  <a:pt x="2162" y="23341"/>
                </a:lnTo>
                <a:lnTo>
                  <a:pt x="1911" y="23625"/>
                </a:lnTo>
                <a:lnTo>
                  <a:pt x="1649" y="23919"/>
                </a:lnTo>
                <a:lnTo>
                  <a:pt x="1409" y="24225"/>
                </a:lnTo>
                <a:lnTo>
                  <a:pt x="1158" y="24530"/>
                </a:lnTo>
                <a:lnTo>
                  <a:pt x="918" y="24847"/>
                </a:lnTo>
                <a:lnTo>
                  <a:pt x="688" y="25174"/>
                </a:lnTo>
                <a:lnTo>
                  <a:pt x="448" y="25512"/>
                </a:lnTo>
                <a:lnTo>
                  <a:pt x="219" y="25862"/>
                </a:lnTo>
                <a:lnTo>
                  <a:pt x="1" y="26222"/>
                </a:lnTo>
                <a:lnTo>
                  <a:pt x="70099" y="26222"/>
                </a:lnTo>
                <a:lnTo>
                  <a:pt x="7009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723900" y="540000"/>
            <a:ext cx="7700100" cy="50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0807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-2" y="2577429"/>
            <a:ext cx="3450249" cy="2566089"/>
          </a:xfrm>
          <a:custGeom>
            <a:avLst/>
            <a:gdLst/>
            <a:ahLst/>
            <a:cxnLst/>
            <a:rect l="l" t="t" r="r" b="b"/>
            <a:pathLst>
              <a:path w="67217" h="49992" extrusionOk="0">
                <a:moveTo>
                  <a:pt x="0" y="1"/>
                </a:moveTo>
                <a:lnTo>
                  <a:pt x="0" y="49991"/>
                </a:lnTo>
                <a:lnTo>
                  <a:pt x="67217" y="49991"/>
                </a:lnTo>
                <a:lnTo>
                  <a:pt x="67128" y="49484"/>
                </a:lnTo>
                <a:lnTo>
                  <a:pt x="67026" y="48989"/>
                </a:lnTo>
                <a:lnTo>
                  <a:pt x="66900" y="48494"/>
                </a:lnTo>
                <a:lnTo>
                  <a:pt x="66760" y="48000"/>
                </a:lnTo>
                <a:lnTo>
                  <a:pt x="66595" y="47518"/>
                </a:lnTo>
                <a:lnTo>
                  <a:pt x="66418" y="47036"/>
                </a:lnTo>
                <a:lnTo>
                  <a:pt x="66215" y="46554"/>
                </a:lnTo>
                <a:lnTo>
                  <a:pt x="65999" y="46084"/>
                </a:lnTo>
                <a:lnTo>
                  <a:pt x="65530" y="45222"/>
                </a:lnTo>
                <a:lnTo>
                  <a:pt x="65035" y="44372"/>
                </a:lnTo>
                <a:lnTo>
                  <a:pt x="64528" y="43522"/>
                </a:lnTo>
                <a:lnTo>
                  <a:pt x="64020" y="42685"/>
                </a:lnTo>
                <a:lnTo>
                  <a:pt x="63475" y="41860"/>
                </a:lnTo>
                <a:lnTo>
                  <a:pt x="62929" y="41036"/>
                </a:lnTo>
                <a:lnTo>
                  <a:pt x="62358" y="40237"/>
                </a:lnTo>
                <a:lnTo>
                  <a:pt x="61775" y="39463"/>
                </a:lnTo>
                <a:lnTo>
                  <a:pt x="61179" y="38702"/>
                </a:lnTo>
                <a:lnTo>
                  <a:pt x="60557" y="37953"/>
                </a:lnTo>
                <a:lnTo>
                  <a:pt x="59923" y="37230"/>
                </a:lnTo>
                <a:lnTo>
                  <a:pt x="59593" y="36875"/>
                </a:lnTo>
                <a:lnTo>
                  <a:pt x="59263" y="36533"/>
                </a:lnTo>
                <a:lnTo>
                  <a:pt x="58934" y="36190"/>
                </a:lnTo>
                <a:lnTo>
                  <a:pt x="58591" y="35860"/>
                </a:lnTo>
                <a:lnTo>
                  <a:pt x="58249" y="35543"/>
                </a:lnTo>
                <a:lnTo>
                  <a:pt x="57906" y="35226"/>
                </a:lnTo>
                <a:lnTo>
                  <a:pt x="57551" y="34909"/>
                </a:lnTo>
                <a:lnTo>
                  <a:pt x="57196" y="34605"/>
                </a:lnTo>
                <a:lnTo>
                  <a:pt x="56828" y="34313"/>
                </a:lnTo>
                <a:lnTo>
                  <a:pt x="56460" y="34021"/>
                </a:lnTo>
                <a:lnTo>
                  <a:pt x="56092" y="33742"/>
                </a:lnTo>
                <a:lnTo>
                  <a:pt x="55712" y="33476"/>
                </a:lnTo>
                <a:lnTo>
                  <a:pt x="55331" y="33222"/>
                </a:lnTo>
                <a:lnTo>
                  <a:pt x="54938" y="32968"/>
                </a:lnTo>
                <a:lnTo>
                  <a:pt x="54545" y="32715"/>
                </a:lnTo>
                <a:lnTo>
                  <a:pt x="54151" y="32486"/>
                </a:lnTo>
                <a:lnTo>
                  <a:pt x="53745" y="32258"/>
                </a:lnTo>
                <a:lnTo>
                  <a:pt x="53340" y="32055"/>
                </a:lnTo>
                <a:lnTo>
                  <a:pt x="52921" y="31839"/>
                </a:lnTo>
                <a:lnTo>
                  <a:pt x="52502" y="31649"/>
                </a:lnTo>
                <a:lnTo>
                  <a:pt x="52084" y="31472"/>
                </a:lnTo>
                <a:lnTo>
                  <a:pt x="51652" y="31294"/>
                </a:lnTo>
                <a:lnTo>
                  <a:pt x="51221" y="31142"/>
                </a:lnTo>
                <a:lnTo>
                  <a:pt x="50777" y="30990"/>
                </a:lnTo>
                <a:lnTo>
                  <a:pt x="50333" y="30850"/>
                </a:lnTo>
                <a:lnTo>
                  <a:pt x="49877" y="30723"/>
                </a:lnTo>
                <a:lnTo>
                  <a:pt x="49420" y="30609"/>
                </a:lnTo>
                <a:lnTo>
                  <a:pt x="48963" y="30508"/>
                </a:lnTo>
                <a:lnTo>
                  <a:pt x="48494" y="30419"/>
                </a:lnTo>
                <a:lnTo>
                  <a:pt x="48012" y="30343"/>
                </a:lnTo>
                <a:lnTo>
                  <a:pt x="47543" y="30267"/>
                </a:lnTo>
                <a:lnTo>
                  <a:pt x="47048" y="30216"/>
                </a:lnTo>
                <a:lnTo>
                  <a:pt x="46566" y="30178"/>
                </a:lnTo>
                <a:lnTo>
                  <a:pt x="46059" y="30165"/>
                </a:lnTo>
                <a:lnTo>
                  <a:pt x="45564" y="30152"/>
                </a:lnTo>
                <a:lnTo>
                  <a:pt x="45056" y="30152"/>
                </a:lnTo>
                <a:lnTo>
                  <a:pt x="44536" y="30165"/>
                </a:lnTo>
                <a:lnTo>
                  <a:pt x="44016" y="30203"/>
                </a:lnTo>
                <a:lnTo>
                  <a:pt x="43483" y="30241"/>
                </a:lnTo>
                <a:lnTo>
                  <a:pt x="42951" y="30305"/>
                </a:lnTo>
                <a:lnTo>
                  <a:pt x="42418" y="30381"/>
                </a:lnTo>
                <a:lnTo>
                  <a:pt x="41873" y="30482"/>
                </a:lnTo>
                <a:lnTo>
                  <a:pt x="41061" y="30622"/>
                </a:lnTo>
                <a:lnTo>
                  <a:pt x="40224" y="30787"/>
                </a:lnTo>
                <a:lnTo>
                  <a:pt x="39361" y="30977"/>
                </a:lnTo>
                <a:lnTo>
                  <a:pt x="38486" y="31180"/>
                </a:lnTo>
                <a:lnTo>
                  <a:pt x="36684" y="31624"/>
                </a:lnTo>
                <a:lnTo>
                  <a:pt x="34845" y="32068"/>
                </a:lnTo>
                <a:lnTo>
                  <a:pt x="33906" y="32283"/>
                </a:lnTo>
                <a:lnTo>
                  <a:pt x="32980" y="32486"/>
                </a:lnTo>
                <a:lnTo>
                  <a:pt x="32042" y="32689"/>
                </a:lnTo>
                <a:lnTo>
                  <a:pt x="31103" y="32854"/>
                </a:lnTo>
                <a:lnTo>
                  <a:pt x="30177" y="33019"/>
                </a:lnTo>
                <a:lnTo>
                  <a:pt x="29264" y="33146"/>
                </a:lnTo>
                <a:lnTo>
                  <a:pt x="28807" y="33197"/>
                </a:lnTo>
                <a:lnTo>
                  <a:pt x="28351" y="33247"/>
                </a:lnTo>
                <a:lnTo>
                  <a:pt x="27894" y="33285"/>
                </a:lnTo>
                <a:lnTo>
                  <a:pt x="27450" y="33311"/>
                </a:lnTo>
                <a:lnTo>
                  <a:pt x="27006" y="33336"/>
                </a:lnTo>
                <a:lnTo>
                  <a:pt x="26575" y="33349"/>
                </a:lnTo>
                <a:lnTo>
                  <a:pt x="26131" y="33349"/>
                </a:lnTo>
                <a:lnTo>
                  <a:pt x="25712" y="33336"/>
                </a:lnTo>
                <a:lnTo>
                  <a:pt x="25281" y="33311"/>
                </a:lnTo>
                <a:lnTo>
                  <a:pt x="24862" y="33285"/>
                </a:lnTo>
                <a:lnTo>
                  <a:pt x="24456" y="33235"/>
                </a:lnTo>
                <a:lnTo>
                  <a:pt x="24050" y="33171"/>
                </a:lnTo>
                <a:lnTo>
                  <a:pt x="23645" y="33095"/>
                </a:lnTo>
                <a:lnTo>
                  <a:pt x="23251" y="33019"/>
                </a:lnTo>
                <a:lnTo>
                  <a:pt x="22871" y="32918"/>
                </a:lnTo>
                <a:lnTo>
                  <a:pt x="22490" y="32791"/>
                </a:lnTo>
                <a:lnTo>
                  <a:pt x="22122" y="32664"/>
                </a:lnTo>
                <a:lnTo>
                  <a:pt x="21754" y="32524"/>
                </a:lnTo>
                <a:lnTo>
                  <a:pt x="21399" y="32359"/>
                </a:lnTo>
                <a:lnTo>
                  <a:pt x="21057" y="32169"/>
                </a:lnTo>
                <a:lnTo>
                  <a:pt x="20727" y="31979"/>
                </a:lnTo>
                <a:lnTo>
                  <a:pt x="20397" y="31763"/>
                </a:lnTo>
                <a:lnTo>
                  <a:pt x="20080" y="31522"/>
                </a:lnTo>
                <a:lnTo>
                  <a:pt x="19776" y="31269"/>
                </a:lnTo>
                <a:lnTo>
                  <a:pt x="19484" y="31002"/>
                </a:lnTo>
                <a:lnTo>
                  <a:pt x="19192" y="30710"/>
                </a:lnTo>
                <a:lnTo>
                  <a:pt x="18926" y="30393"/>
                </a:lnTo>
                <a:lnTo>
                  <a:pt x="18659" y="30064"/>
                </a:lnTo>
                <a:lnTo>
                  <a:pt x="18418" y="29708"/>
                </a:lnTo>
                <a:lnTo>
                  <a:pt x="18177" y="29328"/>
                </a:lnTo>
                <a:lnTo>
                  <a:pt x="17949" y="28922"/>
                </a:lnTo>
                <a:lnTo>
                  <a:pt x="17746" y="28503"/>
                </a:lnTo>
                <a:lnTo>
                  <a:pt x="17543" y="28059"/>
                </a:lnTo>
                <a:lnTo>
                  <a:pt x="17353" y="27590"/>
                </a:lnTo>
                <a:lnTo>
                  <a:pt x="17188" y="27095"/>
                </a:lnTo>
                <a:lnTo>
                  <a:pt x="17023" y="26575"/>
                </a:lnTo>
                <a:lnTo>
                  <a:pt x="16896" y="25979"/>
                </a:lnTo>
                <a:lnTo>
                  <a:pt x="16782" y="25383"/>
                </a:lnTo>
                <a:lnTo>
                  <a:pt x="16566" y="24178"/>
                </a:lnTo>
                <a:lnTo>
                  <a:pt x="16376" y="22985"/>
                </a:lnTo>
                <a:lnTo>
                  <a:pt x="16211" y="21793"/>
                </a:lnTo>
                <a:lnTo>
                  <a:pt x="15881" y="19421"/>
                </a:lnTo>
                <a:lnTo>
                  <a:pt x="15704" y="18254"/>
                </a:lnTo>
                <a:lnTo>
                  <a:pt x="15526" y="17087"/>
                </a:lnTo>
                <a:lnTo>
                  <a:pt x="15412" y="16504"/>
                </a:lnTo>
                <a:lnTo>
                  <a:pt x="15311" y="15920"/>
                </a:lnTo>
                <a:lnTo>
                  <a:pt x="15184" y="15349"/>
                </a:lnTo>
                <a:lnTo>
                  <a:pt x="15057" y="14766"/>
                </a:lnTo>
                <a:lnTo>
                  <a:pt x="14917" y="14195"/>
                </a:lnTo>
                <a:lnTo>
                  <a:pt x="14778" y="13637"/>
                </a:lnTo>
                <a:lnTo>
                  <a:pt x="14613" y="13066"/>
                </a:lnTo>
                <a:lnTo>
                  <a:pt x="14435" y="12508"/>
                </a:lnTo>
                <a:lnTo>
                  <a:pt x="14245" y="11937"/>
                </a:lnTo>
                <a:lnTo>
                  <a:pt x="14042" y="11392"/>
                </a:lnTo>
                <a:lnTo>
                  <a:pt x="13814" y="10833"/>
                </a:lnTo>
                <a:lnTo>
                  <a:pt x="13573" y="10288"/>
                </a:lnTo>
                <a:lnTo>
                  <a:pt x="13319" y="9743"/>
                </a:lnTo>
                <a:lnTo>
                  <a:pt x="13040" y="9197"/>
                </a:lnTo>
                <a:lnTo>
                  <a:pt x="12736" y="8652"/>
                </a:lnTo>
                <a:lnTo>
                  <a:pt x="12418" y="8119"/>
                </a:lnTo>
                <a:lnTo>
                  <a:pt x="12139" y="7713"/>
                </a:lnTo>
                <a:lnTo>
                  <a:pt x="11848" y="7320"/>
                </a:lnTo>
                <a:lnTo>
                  <a:pt x="11543" y="6927"/>
                </a:lnTo>
                <a:lnTo>
                  <a:pt x="11239" y="6546"/>
                </a:lnTo>
                <a:lnTo>
                  <a:pt x="10922" y="6178"/>
                </a:lnTo>
                <a:lnTo>
                  <a:pt x="10605" y="5823"/>
                </a:lnTo>
                <a:lnTo>
                  <a:pt x="10275" y="5468"/>
                </a:lnTo>
                <a:lnTo>
                  <a:pt x="9932" y="5125"/>
                </a:lnTo>
                <a:lnTo>
                  <a:pt x="9590" y="4796"/>
                </a:lnTo>
                <a:lnTo>
                  <a:pt x="9235" y="4478"/>
                </a:lnTo>
                <a:lnTo>
                  <a:pt x="8867" y="4161"/>
                </a:lnTo>
                <a:lnTo>
                  <a:pt x="8499" y="3870"/>
                </a:lnTo>
                <a:lnTo>
                  <a:pt x="8118" y="3578"/>
                </a:lnTo>
                <a:lnTo>
                  <a:pt x="7738" y="3286"/>
                </a:lnTo>
                <a:lnTo>
                  <a:pt x="7357" y="3020"/>
                </a:lnTo>
                <a:lnTo>
                  <a:pt x="6951" y="2766"/>
                </a:lnTo>
                <a:lnTo>
                  <a:pt x="6558" y="2512"/>
                </a:lnTo>
                <a:lnTo>
                  <a:pt x="6152" y="2271"/>
                </a:lnTo>
                <a:lnTo>
                  <a:pt x="5734" y="2043"/>
                </a:lnTo>
                <a:lnTo>
                  <a:pt x="5315" y="1815"/>
                </a:lnTo>
                <a:lnTo>
                  <a:pt x="4896" y="1612"/>
                </a:lnTo>
                <a:lnTo>
                  <a:pt x="4478" y="1409"/>
                </a:lnTo>
                <a:lnTo>
                  <a:pt x="4047" y="1218"/>
                </a:lnTo>
                <a:lnTo>
                  <a:pt x="3603" y="1041"/>
                </a:lnTo>
                <a:lnTo>
                  <a:pt x="3171" y="876"/>
                </a:lnTo>
                <a:lnTo>
                  <a:pt x="2727" y="724"/>
                </a:lnTo>
                <a:lnTo>
                  <a:pt x="2283" y="572"/>
                </a:lnTo>
                <a:lnTo>
                  <a:pt x="1827" y="432"/>
                </a:lnTo>
                <a:lnTo>
                  <a:pt x="1370" y="318"/>
                </a:lnTo>
                <a:lnTo>
                  <a:pt x="913" y="204"/>
                </a:lnTo>
                <a:lnTo>
                  <a:pt x="457" y="89"/>
                </a:lnTo>
                <a:lnTo>
                  <a:pt x="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3"/>
          <p:cNvSpPr/>
          <p:nvPr/>
        </p:nvSpPr>
        <p:spPr>
          <a:xfrm>
            <a:off x="3576350" y="-503000"/>
            <a:ext cx="5567642" cy="5646629"/>
          </a:xfrm>
          <a:custGeom>
            <a:avLst/>
            <a:gdLst/>
            <a:ahLst/>
            <a:cxnLst/>
            <a:rect l="l" t="t" r="r" b="b"/>
            <a:pathLst>
              <a:path w="135055" h="136971" extrusionOk="0">
                <a:moveTo>
                  <a:pt x="1510" y="0"/>
                </a:moveTo>
                <a:lnTo>
                  <a:pt x="1294" y="419"/>
                </a:lnTo>
                <a:lnTo>
                  <a:pt x="1104" y="838"/>
                </a:lnTo>
                <a:lnTo>
                  <a:pt x="926" y="1282"/>
                </a:lnTo>
                <a:lnTo>
                  <a:pt x="761" y="1725"/>
                </a:lnTo>
                <a:lnTo>
                  <a:pt x="622" y="2182"/>
                </a:lnTo>
                <a:lnTo>
                  <a:pt x="495" y="2651"/>
                </a:lnTo>
                <a:lnTo>
                  <a:pt x="381" y="3134"/>
                </a:lnTo>
                <a:lnTo>
                  <a:pt x="292" y="3616"/>
                </a:lnTo>
                <a:lnTo>
                  <a:pt x="203" y="4110"/>
                </a:lnTo>
                <a:lnTo>
                  <a:pt x="140" y="4618"/>
                </a:lnTo>
                <a:lnTo>
                  <a:pt x="89" y="5112"/>
                </a:lnTo>
                <a:lnTo>
                  <a:pt x="51" y="5632"/>
                </a:lnTo>
                <a:lnTo>
                  <a:pt x="26" y="6140"/>
                </a:lnTo>
                <a:lnTo>
                  <a:pt x="13" y="6660"/>
                </a:lnTo>
                <a:lnTo>
                  <a:pt x="0" y="7180"/>
                </a:lnTo>
                <a:lnTo>
                  <a:pt x="13" y="7700"/>
                </a:lnTo>
                <a:lnTo>
                  <a:pt x="26" y="8220"/>
                </a:lnTo>
                <a:lnTo>
                  <a:pt x="51" y="8753"/>
                </a:lnTo>
                <a:lnTo>
                  <a:pt x="76" y="9273"/>
                </a:lnTo>
                <a:lnTo>
                  <a:pt x="114" y="9793"/>
                </a:lnTo>
                <a:lnTo>
                  <a:pt x="216" y="10820"/>
                </a:lnTo>
                <a:lnTo>
                  <a:pt x="330" y="11835"/>
                </a:lnTo>
                <a:lnTo>
                  <a:pt x="470" y="12837"/>
                </a:lnTo>
                <a:lnTo>
                  <a:pt x="622" y="13801"/>
                </a:lnTo>
                <a:lnTo>
                  <a:pt x="774" y="14727"/>
                </a:lnTo>
                <a:lnTo>
                  <a:pt x="926" y="15615"/>
                </a:lnTo>
                <a:lnTo>
                  <a:pt x="1040" y="16224"/>
                </a:lnTo>
                <a:lnTo>
                  <a:pt x="1180" y="16833"/>
                </a:lnTo>
                <a:lnTo>
                  <a:pt x="1332" y="17429"/>
                </a:lnTo>
                <a:lnTo>
                  <a:pt x="1497" y="18025"/>
                </a:lnTo>
                <a:lnTo>
                  <a:pt x="1675" y="18609"/>
                </a:lnTo>
                <a:lnTo>
                  <a:pt x="1878" y="19180"/>
                </a:lnTo>
                <a:lnTo>
                  <a:pt x="2093" y="19751"/>
                </a:lnTo>
                <a:lnTo>
                  <a:pt x="2321" y="20321"/>
                </a:lnTo>
                <a:lnTo>
                  <a:pt x="2575" y="20879"/>
                </a:lnTo>
                <a:lnTo>
                  <a:pt x="2829" y="21425"/>
                </a:lnTo>
                <a:lnTo>
                  <a:pt x="3108" y="21970"/>
                </a:lnTo>
                <a:lnTo>
                  <a:pt x="3400" y="22503"/>
                </a:lnTo>
                <a:lnTo>
                  <a:pt x="3704" y="23023"/>
                </a:lnTo>
                <a:lnTo>
                  <a:pt x="4034" y="23531"/>
                </a:lnTo>
                <a:lnTo>
                  <a:pt x="4364" y="24038"/>
                </a:lnTo>
                <a:lnTo>
                  <a:pt x="4706" y="24533"/>
                </a:lnTo>
                <a:lnTo>
                  <a:pt x="5074" y="25027"/>
                </a:lnTo>
                <a:lnTo>
                  <a:pt x="5442" y="25497"/>
                </a:lnTo>
                <a:lnTo>
                  <a:pt x="5835" y="25966"/>
                </a:lnTo>
                <a:lnTo>
                  <a:pt x="6241" y="26423"/>
                </a:lnTo>
                <a:lnTo>
                  <a:pt x="6647" y="26867"/>
                </a:lnTo>
                <a:lnTo>
                  <a:pt x="7078" y="27298"/>
                </a:lnTo>
                <a:lnTo>
                  <a:pt x="7510" y="27729"/>
                </a:lnTo>
                <a:lnTo>
                  <a:pt x="7966" y="28135"/>
                </a:lnTo>
                <a:lnTo>
                  <a:pt x="8423" y="28541"/>
                </a:lnTo>
                <a:lnTo>
                  <a:pt x="8905" y="28934"/>
                </a:lnTo>
                <a:lnTo>
                  <a:pt x="9387" y="29302"/>
                </a:lnTo>
                <a:lnTo>
                  <a:pt x="9882" y="29670"/>
                </a:lnTo>
                <a:lnTo>
                  <a:pt x="10389" y="30025"/>
                </a:lnTo>
                <a:lnTo>
                  <a:pt x="10909" y="30355"/>
                </a:lnTo>
                <a:lnTo>
                  <a:pt x="11429" y="30685"/>
                </a:lnTo>
                <a:lnTo>
                  <a:pt x="11975" y="31002"/>
                </a:lnTo>
                <a:lnTo>
                  <a:pt x="12799" y="31446"/>
                </a:lnTo>
                <a:lnTo>
                  <a:pt x="13636" y="31864"/>
                </a:lnTo>
                <a:lnTo>
                  <a:pt x="14486" y="32270"/>
                </a:lnTo>
                <a:lnTo>
                  <a:pt x="15349" y="32638"/>
                </a:lnTo>
                <a:lnTo>
                  <a:pt x="16224" y="32993"/>
                </a:lnTo>
                <a:lnTo>
                  <a:pt x="17099" y="33323"/>
                </a:lnTo>
                <a:lnTo>
                  <a:pt x="17987" y="33628"/>
                </a:lnTo>
                <a:lnTo>
                  <a:pt x="18888" y="33919"/>
                </a:lnTo>
                <a:lnTo>
                  <a:pt x="19788" y="34198"/>
                </a:lnTo>
                <a:lnTo>
                  <a:pt x="20702" y="34452"/>
                </a:lnTo>
                <a:lnTo>
                  <a:pt x="21615" y="34706"/>
                </a:lnTo>
                <a:lnTo>
                  <a:pt x="22528" y="34934"/>
                </a:lnTo>
                <a:lnTo>
                  <a:pt x="23454" y="35162"/>
                </a:lnTo>
                <a:lnTo>
                  <a:pt x="24393" y="35365"/>
                </a:lnTo>
                <a:lnTo>
                  <a:pt x="25319" y="35581"/>
                </a:lnTo>
                <a:lnTo>
                  <a:pt x="26258" y="35771"/>
                </a:lnTo>
                <a:lnTo>
                  <a:pt x="28135" y="36152"/>
                </a:lnTo>
                <a:lnTo>
                  <a:pt x="30012" y="36520"/>
                </a:lnTo>
                <a:lnTo>
                  <a:pt x="31890" y="36900"/>
                </a:lnTo>
                <a:lnTo>
                  <a:pt x="33754" y="37281"/>
                </a:lnTo>
                <a:lnTo>
                  <a:pt x="34693" y="37471"/>
                </a:lnTo>
                <a:lnTo>
                  <a:pt x="35619" y="37687"/>
                </a:lnTo>
                <a:lnTo>
                  <a:pt x="36532" y="37902"/>
                </a:lnTo>
                <a:lnTo>
                  <a:pt x="37446" y="38118"/>
                </a:lnTo>
                <a:lnTo>
                  <a:pt x="38359" y="38359"/>
                </a:lnTo>
                <a:lnTo>
                  <a:pt x="39260" y="38600"/>
                </a:lnTo>
                <a:lnTo>
                  <a:pt x="40160" y="38866"/>
                </a:lnTo>
                <a:lnTo>
                  <a:pt x="41048" y="39146"/>
                </a:lnTo>
                <a:lnTo>
                  <a:pt x="41568" y="39323"/>
                </a:lnTo>
                <a:lnTo>
                  <a:pt x="42101" y="39501"/>
                </a:lnTo>
                <a:lnTo>
                  <a:pt x="42621" y="39691"/>
                </a:lnTo>
                <a:lnTo>
                  <a:pt x="43141" y="39894"/>
                </a:lnTo>
                <a:lnTo>
                  <a:pt x="43674" y="40110"/>
                </a:lnTo>
                <a:lnTo>
                  <a:pt x="44194" y="40338"/>
                </a:lnTo>
                <a:lnTo>
                  <a:pt x="44714" y="40566"/>
                </a:lnTo>
                <a:lnTo>
                  <a:pt x="45247" y="40807"/>
                </a:lnTo>
                <a:lnTo>
                  <a:pt x="45767" y="41048"/>
                </a:lnTo>
                <a:lnTo>
                  <a:pt x="46287" y="41315"/>
                </a:lnTo>
                <a:lnTo>
                  <a:pt x="46794" y="41581"/>
                </a:lnTo>
                <a:lnTo>
                  <a:pt x="47314" y="41847"/>
                </a:lnTo>
                <a:lnTo>
                  <a:pt x="47822" y="42139"/>
                </a:lnTo>
                <a:lnTo>
                  <a:pt x="48329" y="42431"/>
                </a:lnTo>
                <a:lnTo>
                  <a:pt x="48824" y="42735"/>
                </a:lnTo>
                <a:lnTo>
                  <a:pt x="49331" y="43040"/>
                </a:lnTo>
                <a:lnTo>
                  <a:pt x="49813" y="43357"/>
                </a:lnTo>
                <a:lnTo>
                  <a:pt x="50308" y="43687"/>
                </a:lnTo>
                <a:lnTo>
                  <a:pt x="50790" y="44016"/>
                </a:lnTo>
                <a:lnTo>
                  <a:pt x="51259" y="44359"/>
                </a:lnTo>
                <a:lnTo>
                  <a:pt x="51729" y="44714"/>
                </a:lnTo>
                <a:lnTo>
                  <a:pt x="52185" y="45069"/>
                </a:lnTo>
                <a:lnTo>
                  <a:pt x="52642" y="45437"/>
                </a:lnTo>
                <a:lnTo>
                  <a:pt x="53086" y="45818"/>
                </a:lnTo>
                <a:lnTo>
                  <a:pt x="53530" y="46198"/>
                </a:lnTo>
                <a:lnTo>
                  <a:pt x="53961" y="46591"/>
                </a:lnTo>
                <a:lnTo>
                  <a:pt x="54380" y="46985"/>
                </a:lnTo>
                <a:lnTo>
                  <a:pt x="54786" y="47391"/>
                </a:lnTo>
                <a:lnTo>
                  <a:pt x="55192" y="47797"/>
                </a:lnTo>
                <a:lnTo>
                  <a:pt x="55572" y="48215"/>
                </a:lnTo>
                <a:lnTo>
                  <a:pt x="55953" y="48646"/>
                </a:lnTo>
                <a:lnTo>
                  <a:pt x="56321" y="49078"/>
                </a:lnTo>
                <a:lnTo>
                  <a:pt x="56676" y="49522"/>
                </a:lnTo>
                <a:lnTo>
                  <a:pt x="57018" y="49966"/>
                </a:lnTo>
                <a:lnTo>
                  <a:pt x="57361" y="50422"/>
                </a:lnTo>
                <a:lnTo>
                  <a:pt x="57678" y="50879"/>
                </a:lnTo>
                <a:lnTo>
                  <a:pt x="57982" y="51348"/>
                </a:lnTo>
                <a:lnTo>
                  <a:pt x="58274" y="51818"/>
                </a:lnTo>
                <a:lnTo>
                  <a:pt x="58553" y="52300"/>
                </a:lnTo>
                <a:lnTo>
                  <a:pt x="58819" y="52782"/>
                </a:lnTo>
                <a:lnTo>
                  <a:pt x="59061" y="53276"/>
                </a:lnTo>
                <a:lnTo>
                  <a:pt x="59302" y="53771"/>
                </a:lnTo>
                <a:lnTo>
                  <a:pt x="59517" y="54278"/>
                </a:lnTo>
                <a:lnTo>
                  <a:pt x="59720" y="54786"/>
                </a:lnTo>
                <a:lnTo>
                  <a:pt x="59898" y="55293"/>
                </a:lnTo>
                <a:lnTo>
                  <a:pt x="60075" y="55813"/>
                </a:lnTo>
                <a:lnTo>
                  <a:pt x="60215" y="56346"/>
                </a:lnTo>
                <a:lnTo>
                  <a:pt x="60354" y="56879"/>
                </a:lnTo>
                <a:lnTo>
                  <a:pt x="60469" y="57412"/>
                </a:lnTo>
                <a:lnTo>
                  <a:pt x="60557" y="57957"/>
                </a:lnTo>
                <a:lnTo>
                  <a:pt x="60646" y="58502"/>
                </a:lnTo>
                <a:lnTo>
                  <a:pt x="60697" y="59061"/>
                </a:lnTo>
                <a:lnTo>
                  <a:pt x="60735" y="59619"/>
                </a:lnTo>
                <a:lnTo>
                  <a:pt x="60748" y="60177"/>
                </a:lnTo>
                <a:lnTo>
                  <a:pt x="60748" y="60748"/>
                </a:lnTo>
                <a:lnTo>
                  <a:pt x="60722" y="61318"/>
                </a:lnTo>
                <a:lnTo>
                  <a:pt x="60684" y="61902"/>
                </a:lnTo>
                <a:lnTo>
                  <a:pt x="60608" y="62473"/>
                </a:lnTo>
                <a:lnTo>
                  <a:pt x="60519" y="63069"/>
                </a:lnTo>
                <a:lnTo>
                  <a:pt x="60405" y="63652"/>
                </a:lnTo>
                <a:lnTo>
                  <a:pt x="60266" y="64249"/>
                </a:lnTo>
                <a:lnTo>
                  <a:pt x="60113" y="64845"/>
                </a:lnTo>
                <a:lnTo>
                  <a:pt x="59923" y="65454"/>
                </a:lnTo>
                <a:lnTo>
                  <a:pt x="59720" y="66063"/>
                </a:lnTo>
                <a:lnTo>
                  <a:pt x="59568" y="66468"/>
                </a:lnTo>
                <a:lnTo>
                  <a:pt x="59403" y="66874"/>
                </a:lnTo>
                <a:lnTo>
                  <a:pt x="59225" y="67280"/>
                </a:lnTo>
                <a:lnTo>
                  <a:pt x="59035" y="67661"/>
                </a:lnTo>
                <a:lnTo>
                  <a:pt x="58845" y="68041"/>
                </a:lnTo>
                <a:lnTo>
                  <a:pt x="58642" y="68422"/>
                </a:lnTo>
                <a:lnTo>
                  <a:pt x="58426" y="68790"/>
                </a:lnTo>
                <a:lnTo>
                  <a:pt x="58211" y="69145"/>
                </a:lnTo>
                <a:lnTo>
                  <a:pt x="57982" y="69500"/>
                </a:lnTo>
                <a:lnTo>
                  <a:pt x="57754" y="69843"/>
                </a:lnTo>
                <a:lnTo>
                  <a:pt x="57500" y="70185"/>
                </a:lnTo>
                <a:lnTo>
                  <a:pt x="57259" y="70515"/>
                </a:lnTo>
                <a:lnTo>
                  <a:pt x="56993" y="70845"/>
                </a:lnTo>
                <a:lnTo>
                  <a:pt x="56727" y="71162"/>
                </a:lnTo>
                <a:lnTo>
                  <a:pt x="56460" y="71466"/>
                </a:lnTo>
                <a:lnTo>
                  <a:pt x="56168" y="71771"/>
                </a:lnTo>
                <a:lnTo>
                  <a:pt x="55889" y="72075"/>
                </a:lnTo>
                <a:lnTo>
                  <a:pt x="55598" y="72367"/>
                </a:lnTo>
                <a:lnTo>
                  <a:pt x="55293" y="72646"/>
                </a:lnTo>
                <a:lnTo>
                  <a:pt x="54989" y="72925"/>
                </a:lnTo>
                <a:lnTo>
                  <a:pt x="54672" y="73204"/>
                </a:lnTo>
                <a:lnTo>
                  <a:pt x="54354" y="73470"/>
                </a:lnTo>
                <a:lnTo>
                  <a:pt x="54025" y="73724"/>
                </a:lnTo>
                <a:lnTo>
                  <a:pt x="53695" y="73978"/>
                </a:lnTo>
                <a:lnTo>
                  <a:pt x="53365" y="74232"/>
                </a:lnTo>
                <a:lnTo>
                  <a:pt x="53023" y="74473"/>
                </a:lnTo>
                <a:lnTo>
                  <a:pt x="52325" y="74942"/>
                </a:lnTo>
                <a:lnTo>
                  <a:pt x="51615" y="75386"/>
                </a:lnTo>
                <a:lnTo>
                  <a:pt x="50879" y="75817"/>
                </a:lnTo>
                <a:lnTo>
                  <a:pt x="50143" y="76223"/>
                </a:lnTo>
                <a:lnTo>
                  <a:pt x="49382" y="76604"/>
                </a:lnTo>
                <a:lnTo>
                  <a:pt x="48608" y="76971"/>
                </a:lnTo>
                <a:lnTo>
                  <a:pt x="47822" y="77327"/>
                </a:lnTo>
                <a:lnTo>
                  <a:pt x="47035" y="77656"/>
                </a:lnTo>
                <a:lnTo>
                  <a:pt x="46236" y="77974"/>
                </a:lnTo>
                <a:lnTo>
                  <a:pt x="45424" y="78265"/>
                </a:lnTo>
                <a:lnTo>
                  <a:pt x="44625" y="78544"/>
                </a:lnTo>
                <a:lnTo>
                  <a:pt x="43801" y="78823"/>
                </a:lnTo>
                <a:lnTo>
                  <a:pt x="42989" y="79077"/>
                </a:lnTo>
                <a:lnTo>
                  <a:pt x="42177" y="79318"/>
                </a:lnTo>
                <a:lnTo>
                  <a:pt x="41365" y="79546"/>
                </a:lnTo>
                <a:lnTo>
                  <a:pt x="40553" y="79762"/>
                </a:lnTo>
                <a:lnTo>
                  <a:pt x="39742" y="79965"/>
                </a:lnTo>
                <a:lnTo>
                  <a:pt x="38942" y="80155"/>
                </a:lnTo>
                <a:lnTo>
                  <a:pt x="38143" y="80346"/>
                </a:lnTo>
                <a:lnTo>
                  <a:pt x="36761" y="80650"/>
                </a:lnTo>
                <a:lnTo>
                  <a:pt x="35365" y="80954"/>
                </a:lnTo>
                <a:lnTo>
                  <a:pt x="32562" y="81563"/>
                </a:lnTo>
                <a:lnTo>
                  <a:pt x="31154" y="81880"/>
                </a:lnTo>
                <a:lnTo>
                  <a:pt x="29746" y="82210"/>
                </a:lnTo>
                <a:lnTo>
                  <a:pt x="28338" y="82565"/>
                </a:lnTo>
                <a:lnTo>
                  <a:pt x="27640" y="82756"/>
                </a:lnTo>
                <a:lnTo>
                  <a:pt x="26955" y="82959"/>
                </a:lnTo>
                <a:lnTo>
                  <a:pt x="26258" y="83162"/>
                </a:lnTo>
                <a:lnTo>
                  <a:pt x="25573" y="83365"/>
                </a:lnTo>
                <a:lnTo>
                  <a:pt x="24888" y="83593"/>
                </a:lnTo>
                <a:lnTo>
                  <a:pt x="24203" y="83821"/>
                </a:lnTo>
                <a:lnTo>
                  <a:pt x="23530" y="84062"/>
                </a:lnTo>
                <a:lnTo>
                  <a:pt x="22858" y="84316"/>
                </a:lnTo>
                <a:lnTo>
                  <a:pt x="22199" y="84582"/>
                </a:lnTo>
                <a:lnTo>
                  <a:pt x="21539" y="84861"/>
                </a:lnTo>
                <a:lnTo>
                  <a:pt x="20892" y="85153"/>
                </a:lnTo>
                <a:lnTo>
                  <a:pt x="20245" y="85470"/>
                </a:lnTo>
                <a:lnTo>
                  <a:pt x="19598" y="85787"/>
                </a:lnTo>
                <a:lnTo>
                  <a:pt x="18977" y="86130"/>
                </a:lnTo>
                <a:lnTo>
                  <a:pt x="18355" y="86485"/>
                </a:lnTo>
                <a:lnTo>
                  <a:pt x="17746" y="86853"/>
                </a:lnTo>
                <a:lnTo>
                  <a:pt x="17137" y="87246"/>
                </a:lnTo>
                <a:lnTo>
                  <a:pt x="16541" y="87652"/>
                </a:lnTo>
                <a:lnTo>
                  <a:pt x="15742" y="88235"/>
                </a:lnTo>
                <a:lnTo>
                  <a:pt x="14968" y="88832"/>
                </a:lnTo>
                <a:lnTo>
                  <a:pt x="14232" y="89441"/>
                </a:lnTo>
                <a:lnTo>
                  <a:pt x="13522" y="90075"/>
                </a:lnTo>
                <a:lnTo>
                  <a:pt x="12824" y="90709"/>
                </a:lnTo>
                <a:lnTo>
                  <a:pt x="12165" y="91369"/>
                </a:lnTo>
                <a:lnTo>
                  <a:pt x="11543" y="92041"/>
                </a:lnTo>
                <a:lnTo>
                  <a:pt x="10934" y="92713"/>
                </a:lnTo>
                <a:lnTo>
                  <a:pt x="10351" y="93411"/>
                </a:lnTo>
                <a:lnTo>
                  <a:pt x="9806" y="94109"/>
                </a:lnTo>
                <a:lnTo>
                  <a:pt x="9285" y="94832"/>
                </a:lnTo>
                <a:lnTo>
                  <a:pt x="8791" y="95555"/>
                </a:lnTo>
                <a:lnTo>
                  <a:pt x="8321" y="96290"/>
                </a:lnTo>
                <a:lnTo>
                  <a:pt x="7877" y="97026"/>
                </a:lnTo>
                <a:lnTo>
                  <a:pt x="7472" y="97787"/>
                </a:lnTo>
                <a:lnTo>
                  <a:pt x="7078" y="98548"/>
                </a:lnTo>
                <a:lnTo>
                  <a:pt x="6723" y="99309"/>
                </a:lnTo>
                <a:lnTo>
                  <a:pt x="6381" y="100083"/>
                </a:lnTo>
                <a:lnTo>
                  <a:pt x="6076" y="100869"/>
                </a:lnTo>
                <a:lnTo>
                  <a:pt x="5797" y="101656"/>
                </a:lnTo>
                <a:lnTo>
                  <a:pt x="5543" y="102442"/>
                </a:lnTo>
                <a:lnTo>
                  <a:pt x="5328" y="103242"/>
                </a:lnTo>
                <a:lnTo>
                  <a:pt x="5125" y="104041"/>
                </a:lnTo>
                <a:lnTo>
                  <a:pt x="4947" y="104840"/>
                </a:lnTo>
                <a:lnTo>
                  <a:pt x="4808" y="105652"/>
                </a:lnTo>
                <a:lnTo>
                  <a:pt x="4681" y="106463"/>
                </a:lnTo>
                <a:lnTo>
                  <a:pt x="4592" y="107275"/>
                </a:lnTo>
                <a:lnTo>
                  <a:pt x="4529" y="108087"/>
                </a:lnTo>
                <a:lnTo>
                  <a:pt x="4491" y="108899"/>
                </a:lnTo>
                <a:lnTo>
                  <a:pt x="4478" y="109711"/>
                </a:lnTo>
                <a:lnTo>
                  <a:pt x="4491" y="110535"/>
                </a:lnTo>
                <a:lnTo>
                  <a:pt x="4529" y="111347"/>
                </a:lnTo>
                <a:lnTo>
                  <a:pt x="4592" y="112159"/>
                </a:lnTo>
                <a:lnTo>
                  <a:pt x="4681" y="112971"/>
                </a:lnTo>
                <a:lnTo>
                  <a:pt x="4808" y="113783"/>
                </a:lnTo>
                <a:lnTo>
                  <a:pt x="4947" y="114582"/>
                </a:lnTo>
                <a:lnTo>
                  <a:pt x="5112" y="115381"/>
                </a:lnTo>
                <a:lnTo>
                  <a:pt x="5315" y="116180"/>
                </a:lnTo>
                <a:lnTo>
                  <a:pt x="5531" y="116979"/>
                </a:lnTo>
                <a:lnTo>
                  <a:pt x="5784" y="117766"/>
                </a:lnTo>
                <a:lnTo>
                  <a:pt x="6051" y="118552"/>
                </a:lnTo>
                <a:lnTo>
                  <a:pt x="6355" y="119326"/>
                </a:lnTo>
                <a:lnTo>
                  <a:pt x="6685" y="120100"/>
                </a:lnTo>
                <a:lnTo>
                  <a:pt x="7028" y="120861"/>
                </a:lnTo>
                <a:lnTo>
                  <a:pt x="7408" y="121622"/>
                </a:lnTo>
                <a:lnTo>
                  <a:pt x="7814" y="122370"/>
                </a:lnTo>
                <a:lnTo>
                  <a:pt x="8245" y="123106"/>
                </a:lnTo>
                <a:lnTo>
                  <a:pt x="8689" y="123829"/>
                </a:lnTo>
                <a:lnTo>
                  <a:pt x="9171" y="124552"/>
                </a:lnTo>
                <a:lnTo>
                  <a:pt x="9679" y="125262"/>
                </a:lnTo>
                <a:lnTo>
                  <a:pt x="10211" y="125960"/>
                </a:lnTo>
                <a:lnTo>
                  <a:pt x="10757" y="126645"/>
                </a:lnTo>
                <a:lnTo>
                  <a:pt x="11340" y="127317"/>
                </a:lnTo>
                <a:lnTo>
                  <a:pt x="11949" y="127977"/>
                </a:lnTo>
                <a:lnTo>
                  <a:pt x="12571" y="128624"/>
                </a:lnTo>
                <a:lnTo>
                  <a:pt x="13230" y="129258"/>
                </a:lnTo>
                <a:lnTo>
                  <a:pt x="13915" y="129880"/>
                </a:lnTo>
                <a:lnTo>
                  <a:pt x="14626" y="130488"/>
                </a:lnTo>
                <a:lnTo>
                  <a:pt x="15349" y="131085"/>
                </a:lnTo>
                <a:lnTo>
                  <a:pt x="16110" y="131655"/>
                </a:lnTo>
                <a:lnTo>
                  <a:pt x="16884" y="132214"/>
                </a:lnTo>
                <a:lnTo>
                  <a:pt x="17695" y="132746"/>
                </a:lnTo>
                <a:lnTo>
                  <a:pt x="18520" y="133279"/>
                </a:lnTo>
                <a:lnTo>
                  <a:pt x="19383" y="133774"/>
                </a:lnTo>
                <a:lnTo>
                  <a:pt x="20930" y="134611"/>
                </a:lnTo>
                <a:lnTo>
                  <a:pt x="22490" y="135423"/>
                </a:lnTo>
                <a:lnTo>
                  <a:pt x="24063" y="136209"/>
                </a:lnTo>
                <a:lnTo>
                  <a:pt x="25649" y="136970"/>
                </a:lnTo>
                <a:lnTo>
                  <a:pt x="135055" y="136970"/>
                </a:lnTo>
                <a:lnTo>
                  <a:pt x="135055" y="0"/>
                </a:lnTo>
                <a:close/>
              </a:path>
            </a:pathLst>
          </a:custGeom>
          <a:solidFill>
            <a:srgbClr val="00C3B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hasCustomPrompt="1"/>
          </p:nvPr>
        </p:nvSpPr>
        <p:spPr>
          <a:xfrm>
            <a:off x="723900" y="1165125"/>
            <a:ext cx="1714500" cy="53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4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2"/>
          </p:nvPr>
        </p:nvSpPr>
        <p:spPr>
          <a:xfrm>
            <a:off x="723900" y="1704225"/>
            <a:ext cx="4457700" cy="53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723900" y="2243325"/>
            <a:ext cx="3848100" cy="33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"/>
          <p:cNvSpPr txBox="1">
            <a:spLocks noGrp="1"/>
          </p:cNvSpPr>
          <p:nvPr>
            <p:ph type="title"/>
          </p:nvPr>
        </p:nvSpPr>
        <p:spPr>
          <a:xfrm>
            <a:off x="723900" y="540000"/>
            <a:ext cx="7700100" cy="50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subTitle" idx="1"/>
          </p:nvPr>
        </p:nvSpPr>
        <p:spPr>
          <a:xfrm>
            <a:off x="723900" y="1557625"/>
            <a:ext cx="3436800" cy="241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AutoNum type="arabicPeriod"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7" name="Google Shape;37;p7"/>
          <p:cNvSpPr/>
          <p:nvPr/>
        </p:nvSpPr>
        <p:spPr>
          <a:xfrm flipH="1">
            <a:off x="-2034149" y="3206225"/>
            <a:ext cx="6049519" cy="3234165"/>
          </a:xfrm>
          <a:custGeom>
            <a:avLst/>
            <a:gdLst/>
            <a:ahLst/>
            <a:cxnLst/>
            <a:rect l="l" t="t" r="r" b="b"/>
            <a:pathLst>
              <a:path w="162950" h="116599" extrusionOk="0">
                <a:moveTo>
                  <a:pt x="109511" y="1"/>
                </a:moveTo>
                <a:lnTo>
                  <a:pt x="108912" y="487"/>
                </a:lnTo>
                <a:lnTo>
                  <a:pt x="108313" y="974"/>
                </a:lnTo>
                <a:lnTo>
                  <a:pt x="107714" y="1473"/>
                </a:lnTo>
                <a:lnTo>
                  <a:pt x="107127" y="1972"/>
                </a:lnTo>
                <a:lnTo>
                  <a:pt x="106553" y="2484"/>
                </a:lnTo>
                <a:lnTo>
                  <a:pt x="105979" y="3008"/>
                </a:lnTo>
                <a:lnTo>
                  <a:pt x="105417" y="3532"/>
                </a:lnTo>
                <a:lnTo>
                  <a:pt x="104856" y="4056"/>
                </a:lnTo>
                <a:lnTo>
                  <a:pt x="104294" y="4606"/>
                </a:lnTo>
                <a:lnTo>
                  <a:pt x="103745" y="5142"/>
                </a:lnTo>
                <a:lnTo>
                  <a:pt x="103208" y="5691"/>
                </a:lnTo>
                <a:lnTo>
                  <a:pt x="102672" y="6253"/>
                </a:lnTo>
                <a:lnTo>
                  <a:pt x="102148" y="6815"/>
                </a:lnTo>
                <a:lnTo>
                  <a:pt x="101624" y="7389"/>
                </a:lnTo>
                <a:lnTo>
                  <a:pt x="101112" y="7963"/>
                </a:lnTo>
                <a:lnTo>
                  <a:pt x="100600" y="8549"/>
                </a:lnTo>
                <a:lnTo>
                  <a:pt x="100101" y="9136"/>
                </a:lnTo>
                <a:lnTo>
                  <a:pt x="99602" y="9735"/>
                </a:lnTo>
                <a:lnTo>
                  <a:pt x="99115" y="10334"/>
                </a:lnTo>
                <a:lnTo>
                  <a:pt x="98641" y="10933"/>
                </a:lnTo>
                <a:lnTo>
                  <a:pt x="98167" y="11544"/>
                </a:lnTo>
                <a:lnTo>
                  <a:pt x="97705" y="12156"/>
                </a:lnTo>
                <a:lnTo>
                  <a:pt x="97243" y="12780"/>
                </a:lnTo>
                <a:lnTo>
                  <a:pt x="96794" y="13404"/>
                </a:lnTo>
                <a:lnTo>
                  <a:pt x="96345" y="14028"/>
                </a:lnTo>
                <a:lnTo>
                  <a:pt x="95908" y="14664"/>
                </a:lnTo>
                <a:lnTo>
                  <a:pt x="95483" y="15301"/>
                </a:lnTo>
                <a:lnTo>
                  <a:pt x="95059" y="15950"/>
                </a:lnTo>
                <a:lnTo>
                  <a:pt x="94647" y="16586"/>
                </a:lnTo>
                <a:lnTo>
                  <a:pt x="94235" y="17235"/>
                </a:lnTo>
                <a:lnTo>
                  <a:pt x="93836" y="17897"/>
                </a:lnTo>
                <a:lnTo>
                  <a:pt x="93449" y="18545"/>
                </a:lnTo>
                <a:lnTo>
                  <a:pt x="92700" y="19831"/>
                </a:lnTo>
                <a:lnTo>
                  <a:pt x="91977" y="21116"/>
                </a:lnTo>
                <a:lnTo>
                  <a:pt x="91240" y="22414"/>
                </a:lnTo>
                <a:lnTo>
                  <a:pt x="90504" y="23700"/>
                </a:lnTo>
                <a:lnTo>
                  <a:pt x="90130" y="24336"/>
                </a:lnTo>
                <a:lnTo>
                  <a:pt x="89743" y="24973"/>
                </a:lnTo>
                <a:lnTo>
                  <a:pt x="89356" y="25609"/>
                </a:lnTo>
                <a:lnTo>
                  <a:pt x="88957" y="26233"/>
                </a:lnTo>
                <a:lnTo>
                  <a:pt x="88545" y="26844"/>
                </a:lnTo>
                <a:lnTo>
                  <a:pt x="88120" y="27456"/>
                </a:lnTo>
                <a:lnTo>
                  <a:pt x="87696" y="28055"/>
                </a:lnTo>
                <a:lnTo>
                  <a:pt x="87247" y="28642"/>
                </a:lnTo>
                <a:lnTo>
                  <a:pt x="86922" y="29041"/>
                </a:lnTo>
                <a:lnTo>
                  <a:pt x="86598" y="29440"/>
                </a:lnTo>
                <a:lnTo>
                  <a:pt x="86261" y="29840"/>
                </a:lnTo>
                <a:lnTo>
                  <a:pt x="85911" y="30226"/>
                </a:lnTo>
                <a:lnTo>
                  <a:pt x="85574" y="30613"/>
                </a:lnTo>
                <a:lnTo>
                  <a:pt x="85213" y="30988"/>
                </a:lnTo>
                <a:lnTo>
                  <a:pt x="84851" y="31362"/>
                </a:lnTo>
                <a:lnTo>
                  <a:pt x="84489" y="31724"/>
                </a:lnTo>
                <a:lnTo>
                  <a:pt x="84127" y="32086"/>
                </a:lnTo>
                <a:lnTo>
                  <a:pt x="83752" y="32435"/>
                </a:lnTo>
                <a:lnTo>
                  <a:pt x="82979" y="33134"/>
                </a:lnTo>
                <a:lnTo>
                  <a:pt x="82192" y="33808"/>
                </a:lnTo>
                <a:lnTo>
                  <a:pt x="81394" y="34470"/>
                </a:lnTo>
                <a:lnTo>
                  <a:pt x="80570" y="35106"/>
                </a:lnTo>
                <a:lnTo>
                  <a:pt x="79734" y="35730"/>
                </a:lnTo>
                <a:lnTo>
                  <a:pt x="78885" y="36329"/>
                </a:lnTo>
                <a:lnTo>
                  <a:pt x="78037" y="36916"/>
                </a:lnTo>
                <a:lnTo>
                  <a:pt x="77163" y="37477"/>
                </a:lnTo>
                <a:lnTo>
                  <a:pt x="76277" y="38026"/>
                </a:lnTo>
                <a:lnTo>
                  <a:pt x="75391" y="38563"/>
                </a:lnTo>
                <a:lnTo>
                  <a:pt x="74492" y="39087"/>
                </a:lnTo>
                <a:lnTo>
                  <a:pt x="73419" y="39686"/>
                </a:lnTo>
                <a:lnTo>
                  <a:pt x="72346" y="40273"/>
                </a:lnTo>
                <a:lnTo>
                  <a:pt x="71260" y="40834"/>
                </a:lnTo>
                <a:lnTo>
                  <a:pt x="70162" y="41383"/>
                </a:lnTo>
                <a:lnTo>
                  <a:pt x="69051" y="41907"/>
                </a:lnTo>
                <a:lnTo>
                  <a:pt x="67928" y="42407"/>
                </a:lnTo>
                <a:lnTo>
                  <a:pt x="66805" y="42893"/>
                </a:lnTo>
                <a:lnTo>
                  <a:pt x="65669" y="43343"/>
                </a:lnTo>
                <a:lnTo>
                  <a:pt x="64521" y="43779"/>
                </a:lnTo>
                <a:lnTo>
                  <a:pt x="63360" y="44191"/>
                </a:lnTo>
                <a:lnTo>
                  <a:pt x="62200" y="44578"/>
                </a:lnTo>
                <a:lnTo>
                  <a:pt x="61027" y="44928"/>
                </a:lnTo>
                <a:lnTo>
                  <a:pt x="59854" y="45252"/>
                </a:lnTo>
                <a:lnTo>
                  <a:pt x="59255" y="45414"/>
                </a:lnTo>
                <a:lnTo>
                  <a:pt x="58668" y="45552"/>
                </a:lnTo>
                <a:lnTo>
                  <a:pt x="58069" y="45701"/>
                </a:lnTo>
                <a:lnTo>
                  <a:pt x="57470" y="45826"/>
                </a:lnTo>
                <a:lnTo>
                  <a:pt x="56871" y="45951"/>
                </a:lnTo>
                <a:lnTo>
                  <a:pt x="56272" y="46063"/>
                </a:lnTo>
                <a:lnTo>
                  <a:pt x="55586" y="46188"/>
                </a:lnTo>
                <a:lnTo>
                  <a:pt x="54912" y="46300"/>
                </a:lnTo>
                <a:lnTo>
                  <a:pt x="54225" y="46413"/>
                </a:lnTo>
                <a:lnTo>
                  <a:pt x="53539" y="46500"/>
                </a:lnTo>
                <a:lnTo>
                  <a:pt x="52166" y="46687"/>
                </a:lnTo>
                <a:lnTo>
                  <a:pt x="50793" y="46837"/>
                </a:lnTo>
                <a:lnTo>
                  <a:pt x="49408" y="46987"/>
                </a:lnTo>
                <a:lnTo>
                  <a:pt x="48035" y="47112"/>
                </a:lnTo>
                <a:lnTo>
                  <a:pt x="46650" y="47249"/>
                </a:lnTo>
                <a:lnTo>
                  <a:pt x="45277" y="47399"/>
                </a:lnTo>
                <a:lnTo>
                  <a:pt x="43904" y="47548"/>
                </a:lnTo>
                <a:lnTo>
                  <a:pt x="42532" y="47723"/>
                </a:lnTo>
                <a:lnTo>
                  <a:pt x="41845" y="47810"/>
                </a:lnTo>
                <a:lnTo>
                  <a:pt x="41171" y="47923"/>
                </a:lnTo>
                <a:lnTo>
                  <a:pt x="40485" y="48035"/>
                </a:lnTo>
                <a:lnTo>
                  <a:pt x="39811" y="48147"/>
                </a:lnTo>
                <a:lnTo>
                  <a:pt x="39137" y="48272"/>
                </a:lnTo>
                <a:lnTo>
                  <a:pt x="38463" y="48422"/>
                </a:lnTo>
                <a:lnTo>
                  <a:pt x="37802" y="48572"/>
                </a:lnTo>
                <a:lnTo>
                  <a:pt x="37128" y="48734"/>
                </a:lnTo>
                <a:lnTo>
                  <a:pt x="36466" y="48909"/>
                </a:lnTo>
                <a:lnTo>
                  <a:pt x="35805" y="49096"/>
                </a:lnTo>
                <a:lnTo>
                  <a:pt x="35144" y="49295"/>
                </a:lnTo>
                <a:lnTo>
                  <a:pt x="34495" y="49520"/>
                </a:lnTo>
                <a:lnTo>
                  <a:pt x="34058" y="49670"/>
                </a:lnTo>
                <a:lnTo>
                  <a:pt x="33621" y="49832"/>
                </a:lnTo>
                <a:lnTo>
                  <a:pt x="33184" y="50007"/>
                </a:lnTo>
                <a:lnTo>
                  <a:pt x="32760" y="50182"/>
                </a:lnTo>
                <a:lnTo>
                  <a:pt x="32336" y="50369"/>
                </a:lnTo>
                <a:lnTo>
                  <a:pt x="31911" y="50568"/>
                </a:lnTo>
                <a:lnTo>
                  <a:pt x="31487" y="50768"/>
                </a:lnTo>
                <a:lnTo>
                  <a:pt x="31075" y="50968"/>
                </a:lnTo>
                <a:lnTo>
                  <a:pt x="30663" y="51192"/>
                </a:lnTo>
                <a:lnTo>
                  <a:pt x="30252" y="51405"/>
                </a:lnTo>
                <a:lnTo>
                  <a:pt x="29852" y="51629"/>
                </a:lnTo>
                <a:lnTo>
                  <a:pt x="29453" y="51866"/>
                </a:lnTo>
                <a:lnTo>
                  <a:pt x="29053" y="52103"/>
                </a:lnTo>
                <a:lnTo>
                  <a:pt x="28654" y="52353"/>
                </a:lnTo>
                <a:lnTo>
                  <a:pt x="27880" y="52865"/>
                </a:lnTo>
                <a:lnTo>
                  <a:pt x="27132" y="53401"/>
                </a:lnTo>
                <a:lnTo>
                  <a:pt x="26383" y="53963"/>
                </a:lnTo>
                <a:lnTo>
                  <a:pt x="25659" y="54549"/>
                </a:lnTo>
                <a:lnTo>
                  <a:pt x="24960" y="55161"/>
                </a:lnTo>
                <a:lnTo>
                  <a:pt x="24274" y="55785"/>
                </a:lnTo>
                <a:lnTo>
                  <a:pt x="23600" y="56434"/>
                </a:lnTo>
                <a:lnTo>
                  <a:pt x="22963" y="57108"/>
                </a:lnTo>
                <a:lnTo>
                  <a:pt x="22339" y="57794"/>
                </a:lnTo>
                <a:lnTo>
                  <a:pt x="21728" y="58506"/>
                </a:lnTo>
                <a:lnTo>
                  <a:pt x="21154" y="59229"/>
                </a:lnTo>
                <a:lnTo>
                  <a:pt x="20592" y="59978"/>
                </a:lnTo>
                <a:lnTo>
                  <a:pt x="20056" y="60739"/>
                </a:lnTo>
                <a:lnTo>
                  <a:pt x="19544" y="61513"/>
                </a:lnTo>
                <a:lnTo>
                  <a:pt x="19057" y="62299"/>
                </a:lnTo>
                <a:lnTo>
                  <a:pt x="18595" y="63111"/>
                </a:lnTo>
                <a:lnTo>
                  <a:pt x="18159" y="63934"/>
                </a:lnTo>
                <a:lnTo>
                  <a:pt x="17759" y="64770"/>
                </a:lnTo>
                <a:lnTo>
                  <a:pt x="17560" y="65182"/>
                </a:lnTo>
                <a:lnTo>
                  <a:pt x="17372" y="65606"/>
                </a:lnTo>
                <a:lnTo>
                  <a:pt x="17198" y="66043"/>
                </a:lnTo>
                <a:lnTo>
                  <a:pt x="17023" y="66468"/>
                </a:lnTo>
                <a:lnTo>
                  <a:pt x="16848" y="66904"/>
                </a:lnTo>
                <a:lnTo>
                  <a:pt x="16698" y="67341"/>
                </a:lnTo>
                <a:lnTo>
                  <a:pt x="16536" y="67778"/>
                </a:lnTo>
                <a:lnTo>
                  <a:pt x="16399" y="68227"/>
                </a:lnTo>
                <a:lnTo>
                  <a:pt x="16262" y="68664"/>
                </a:lnTo>
                <a:lnTo>
                  <a:pt x="16124" y="69113"/>
                </a:lnTo>
                <a:lnTo>
                  <a:pt x="16012" y="69563"/>
                </a:lnTo>
                <a:lnTo>
                  <a:pt x="15900" y="70012"/>
                </a:lnTo>
                <a:lnTo>
                  <a:pt x="15787" y="70461"/>
                </a:lnTo>
                <a:lnTo>
                  <a:pt x="15688" y="70923"/>
                </a:lnTo>
                <a:lnTo>
                  <a:pt x="15525" y="71759"/>
                </a:lnTo>
                <a:lnTo>
                  <a:pt x="15388" y="72608"/>
                </a:lnTo>
                <a:lnTo>
                  <a:pt x="15263" y="73456"/>
                </a:lnTo>
                <a:lnTo>
                  <a:pt x="15176" y="74317"/>
                </a:lnTo>
                <a:lnTo>
                  <a:pt x="15089" y="75178"/>
                </a:lnTo>
                <a:lnTo>
                  <a:pt x="15026" y="76040"/>
                </a:lnTo>
                <a:lnTo>
                  <a:pt x="14976" y="76901"/>
                </a:lnTo>
                <a:lnTo>
                  <a:pt x="14951" y="77762"/>
                </a:lnTo>
                <a:lnTo>
                  <a:pt x="14926" y="78635"/>
                </a:lnTo>
                <a:lnTo>
                  <a:pt x="14914" y="79496"/>
                </a:lnTo>
                <a:lnTo>
                  <a:pt x="14914" y="81244"/>
                </a:lnTo>
                <a:lnTo>
                  <a:pt x="14926" y="82978"/>
                </a:lnTo>
                <a:lnTo>
                  <a:pt x="14939" y="84725"/>
                </a:lnTo>
                <a:lnTo>
                  <a:pt x="14951" y="86473"/>
                </a:lnTo>
                <a:lnTo>
                  <a:pt x="14951" y="87334"/>
                </a:lnTo>
                <a:lnTo>
                  <a:pt x="14951" y="88207"/>
                </a:lnTo>
                <a:lnTo>
                  <a:pt x="14926" y="89068"/>
                </a:lnTo>
                <a:lnTo>
                  <a:pt x="14901" y="89929"/>
                </a:lnTo>
                <a:lnTo>
                  <a:pt x="14851" y="90791"/>
                </a:lnTo>
                <a:lnTo>
                  <a:pt x="14802" y="91652"/>
                </a:lnTo>
                <a:lnTo>
                  <a:pt x="14727" y="92513"/>
                </a:lnTo>
                <a:lnTo>
                  <a:pt x="14639" y="93361"/>
                </a:lnTo>
                <a:lnTo>
                  <a:pt x="14527" y="94210"/>
                </a:lnTo>
                <a:lnTo>
                  <a:pt x="14402" y="95059"/>
                </a:lnTo>
                <a:lnTo>
                  <a:pt x="14252" y="95895"/>
                </a:lnTo>
                <a:lnTo>
                  <a:pt x="14078" y="96731"/>
                </a:lnTo>
                <a:lnTo>
                  <a:pt x="13866" y="97567"/>
                </a:lnTo>
                <a:lnTo>
                  <a:pt x="13641" y="98391"/>
                </a:lnTo>
                <a:lnTo>
                  <a:pt x="13416" y="99077"/>
                </a:lnTo>
                <a:lnTo>
                  <a:pt x="13192" y="99751"/>
                </a:lnTo>
                <a:lnTo>
                  <a:pt x="12942" y="100425"/>
                </a:lnTo>
                <a:lnTo>
                  <a:pt x="12667" y="101086"/>
                </a:lnTo>
                <a:lnTo>
                  <a:pt x="12380" y="101735"/>
                </a:lnTo>
                <a:lnTo>
                  <a:pt x="12081" y="102372"/>
                </a:lnTo>
                <a:lnTo>
                  <a:pt x="11756" y="103008"/>
                </a:lnTo>
                <a:lnTo>
                  <a:pt x="11432" y="103632"/>
                </a:lnTo>
                <a:lnTo>
                  <a:pt x="11083" y="104244"/>
                </a:lnTo>
                <a:lnTo>
                  <a:pt x="10721" y="104855"/>
                </a:lnTo>
                <a:lnTo>
                  <a:pt x="10334" y="105454"/>
                </a:lnTo>
                <a:lnTo>
                  <a:pt x="9947" y="106053"/>
                </a:lnTo>
                <a:lnTo>
                  <a:pt x="9548" y="106640"/>
                </a:lnTo>
                <a:lnTo>
                  <a:pt x="9123" y="107214"/>
                </a:lnTo>
                <a:lnTo>
                  <a:pt x="8699" y="107788"/>
                </a:lnTo>
                <a:lnTo>
                  <a:pt x="8262" y="108350"/>
                </a:lnTo>
                <a:lnTo>
                  <a:pt x="7813" y="108911"/>
                </a:lnTo>
                <a:lnTo>
                  <a:pt x="7351" y="109460"/>
                </a:lnTo>
                <a:lnTo>
                  <a:pt x="6877" y="110009"/>
                </a:lnTo>
                <a:lnTo>
                  <a:pt x="6390" y="110546"/>
                </a:lnTo>
                <a:lnTo>
                  <a:pt x="5903" y="111083"/>
                </a:lnTo>
                <a:lnTo>
                  <a:pt x="5404" y="111607"/>
                </a:lnTo>
                <a:lnTo>
                  <a:pt x="4893" y="112131"/>
                </a:lnTo>
                <a:lnTo>
                  <a:pt x="4368" y="112643"/>
                </a:lnTo>
                <a:lnTo>
                  <a:pt x="3844" y="113154"/>
                </a:lnTo>
                <a:lnTo>
                  <a:pt x="3320" y="113666"/>
                </a:lnTo>
                <a:lnTo>
                  <a:pt x="2783" y="114165"/>
                </a:lnTo>
                <a:lnTo>
                  <a:pt x="2234" y="114652"/>
                </a:lnTo>
                <a:lnTo>
                  <a:pt x="1124" y="115638"/>
                </a:lnTo>
                <a:lnTo>
                  <a:pt x="0" y="116599"/>
                </a:lnTo>
                <a:lnTo>
                  <a:pt x="162949" y="116599"/>
                </a:lnTo>
                <a:lnTo>
                  <a:pt x="16294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7"/>
          <p:cNvSpPr/>
          <p:nvPr/>
        </p:nvSpPr>
        <p:spPr>
          <a:xfrm flipH="1">
            <a:off x="-1657202" y="3863466"/>
            <a:ext cx="4874649" cy="3502634"/>
          </a:xfrm>
          <a:custGeom>
            <a:avLst/>
            <a:gdLst/>
            <a:ahLst/>
            <a:cxnLst/>
            <a:rect l="l" t="t" r="r" b="b"/>
            <a:pathLst>
              <a:path w="162950" h="116599" extrusionOk="0">
                <a:moveTo>
                  <a:pt x="109511" y="1"/>
                </a:moveTo>
                <a:lnTo>
                  <a:pt x="108912" y="487"/>
                </a:lnTo>
                <a:lnTo>
                  <a:pt x="108313" y="974"/>
                </a:lnTo>
                <a:lnTo>
                  <a:pt x="107714" y="1473"/>
                </a:lnTo>
                <a:lnTo>
                  <a:pt x="107127" y="1972"/>
                </a:lnTo>
                <a:lnTo>
                  <a:pt x="106553" y="2484"/>
                </a:lnTo>
                <a:lnTo>
                  <a:pt x="105979" y="3008"/>
                </a:lnTo>
                <a:lnTo>
                  <a:pt x="105417" y="3532"/>
                </a:lnTo>
                <a:lnTo>
                  <a:pt x="104856" y="4056"/>
                </a:lnTo>
                <a:lnTo>
                  <a:pt x="104294" y="4606"/>
                </a:lnTo>
                <a:lnTo>
                  <a:pt x="103745" y="5142"/>
                </a:lnTo>
                <a:lnTo>
                  <a:pt x="103208" y="5691"/>
                </a:lnTo>
                <a:lnTo>
                  <a:pt x="102672" y="6253"/>
                </a:lnTo>
                <a:lnTo>
                  <a:pt x="102148" y="6815"/>
                </a:lnTo>
                <a:lnTo>
                  <a:pt x="101624" y="7389"/>
                </a:lnTo>
                <a:lnTo>
                  <a:pt x="101112" y="7963"/>
                </a:lnTo>
                <a:lnTo>
                  <a:pt x="100600" y="8549"/>
                </a:lnTo>
                <a:lnTo>
                  <a:pt x="100101" y="9136"/>
                </a:lnTo>
                <a:lnTo>
                  <a:pt x="99602" y="9735"/>
                </a:lnTo>
                <a:lnTo>
                  <a:pt x="99115" y="10334"/>
                </a:lnTo>
                <a:lnTo>
                  <a:pt x="98641" y="10933"/>
                </a:lnTo>
                <a:lnTo>
                  <a:pt x="98167" y="11544"/>
                </a:lnTo>
                <a:lnTo>
                  <a:pt x="97705" y="12156"/>
                </a:lnTo>
                <a:lnTo>
                  <a:pt x="97243" y="12780"/>
                </a:lnTo>
                <a:lnTo>
                  <a:pt x="96794" y="13404"/>
                </a:lnTo>
                <a:lnTo>
                  <a:pt x="96345" y="14028"/>
                </a:lnTo>
                <a:lnTo>
                  <a:pt x="95908" y="14664"/>
                </a:lnTo>
                <a:lnTo>
                  <a:pt x="95483" y="15301"/>
                </a:lnTo>
                <a:lnTo>
                  <a:pt x="95059" y="15950"/>
                </a:lnTo>
                <a:lnTo>
                  <a:pt x="94647" y="16586"/>
                </a:lnTo>
                <a:lnTo>
                  <a:pt x="94235" y="17235"/>
                </a:lnTo>
                <a:lnTo>
                  <a:pt x="93836" y="17897"/>
                </a:lnTo>
                <a:lnTo>
                  <a:pt x="93449" y="18545"/>
                </a:lnTo>
                <a:lnTo>
                  <a:pt x="92700" y="19831"/>
                </a:lnTo>
                <a:lnTo>
                  <a:pt x="91977" y="21116"/>
                </a:lnTo>
                <a:lnTo>
                  <a:pt x="91240" y="22414"/>
                </a:lnTo>
                <a:lnTo>
                  <a:pt x="90504" y="23700"/>
                </a:lnTo>
                <a:lnTo>
                  <a:pt x="90130" y="24336"/>
                </a:lnTo>
                <a:lnTo>
                  <a:pt x="89743" y="24973"/>
                </a:lnTo>
                <a:lnTo>
                  <a:pt x="89356" y="25609"/>
                </a:lnTo>
                <a:lnTo>
                  <a:pt x="88957" y="26233"/>
                </a:lnTo>
                <a:lnTo>
                  <a:pt x="88545" y="26844"/>
                </a:lnTo>
                <a:lnTo>
                  <a:pt x="88120" y="27456"/>
                </a:lnTo>
                <a:lnTo>
                  <a:pt x="87696" y="28055"/>
                </a:lnTo>
                <a:lnTo>
                  <a:pt x="87247" y="28642"/>
                </a:lnTo>
                <a:lnTo>
                  <a:pt x="86922" y="29041"/>
                </a:lnTo>
                <a:lnTo>
                  <a:pt x="86598" y="29440"/>
                </a:lnTo>
                <a:lnTo>
                  <a:pt x="86261" y="29840"/>
                </a:lnTo>
                <a:lnTo>
                  <a:pt x="85911" y="30226"/>
                </a:lnTo>
                <a:lnTo>
                  <a:pt x="85574" y="30613"/>
                </a:lnTo>
                <a:lnTo>
                  <a:pt x="85213" y="30988"/>
                </a:lnTo>
                <a:lnTo>
                  <a:pt x="84851" y="31362"/>
                </a:lnTo>
                <a:lnTo>
                  <a:pt x="84489" y="31724"/>
                </a:lnTo>
                <a:lnTo>
                  <a:pt x="84127" y="32086"/>
                </a:lnTo>
                <a:lnTo>
                  <a:pt x="83752" y="32435"/>
                </a:lnTo>
                <a:lnTo>
                  <a:pt x="82979" y="33134"/>
                </a:lnTo>
                <a:lnTo>
                  <a:pt x="82192" y="33808"/>
                </a:lnTo>
                <a:lnTo>
                  <a:pt x="81394" y="34470"/>
                </a:lnTo>
                <a:lnTo>
                  <a:pt x="80570" y="35106"/>
                </a:lnTo>
                <a:lnTo>
                  <a:pt x="79734" y="35730"/>
                </a:lnTo>
                <a:lnTo>
                  <a:pt x="78885" y="36329"/>
                </a:lnTo>
                <a:lnTo>
                  <a:pt x="78037" y="36916"/>
                </a:lnTo>
                <a:lnTo>
                  <a:pt x="77163" y="37477"/>
                </a:lnTo>
                <a:lnTo>
                  <a:pt x="76277" y="38026"/>
                </a:lnTo>
                <a:lnTo>
                  <a:pt x="75391" y="38563"/>
                </a:lnTo>
                <a:lnTo>
                  <a:pt x="74492" y="39087"/>
                </a:lnTo>
                <a:lnTo>
                  <a:pt x="73419" y="39686"/>
                </a:lnTo>
                <a:lnTo>
                  <a:pt x="72346" y="40273"/>
                </a:lnTo>
                <a:lnTo>
                  <a:pt x="71260" y="40834"/>
                </a:lnTo>
                <a:lnTo>
                  <a:pt x="70162" y="41383"/>
                </a:lnTo>
                <a:lnTo>
                  <a:pt x="69051" y="41907"/>
                </a:lnTo>
                <a:lnTo>
                  <a:pt x="67928" y="42407"/>
                </a:lnTo>
                <a:lnTo>
                  <a:pt x="66805" y="42893"/>
                </a:lnTo>
                <a:lnTo>
                  <a:pt x="65669" y="43343"/>
                </a:lnTo>
                <a:lnTo>
                  <a:pt x="64521" y="43779"/>
                </a:lnTo>
                <a:lnTo>
                  <a:pt x="63360" y="44191"/>
                </a:lnTo>
                <a:lnTo>
                  <a:pt x="62200" y="44578"/>
                </a:lnTo>
                <a:lnTo>
                  <a:pt x="61027" y="44928"/>
                </a:lnTo>
                <a:lnTo>
                  <a:pt x="59854" y="45252"/>
                </a:lnTo>
                <a:lnTo>
                  <a:pt x="59255" y="45414"/>
                </a:lnTo>
                <a:lnTo>
                  <a:pt x="58668" y="45552"/>
                </a:lnTo>
                <a:lnTo>
                  <a:pt x="58069" y="45701"/>
                </a:lnTo>
                <a:lnTo>
                  <a:pt x="57470" y="45826"/>
                </a:lnTo>
                <a:lnTo>
                  <a:pt x="56871" y="45951"/>
                </a:lnTo>
                <a:lnTo>
                  <a:pt x="56272" y="46063"/>
                </a:lnTo>
                <a:lnTo>
                  <a:pt x="55586" y="46188"/>
                </a:lnTo>
                <a:lnTo>
                  <a:pt x="54912" y="46300"/>
                </a:lnTo>
                <a:lnTo>
                  <a:pt x="54225" y="46413"/>
                </a:lnTo>
                <a:lnTo>
                  <a:pt x="53539" y="46500"/>
                </a:lnTo>
                <a:lnTo>
                  <a:pt x="52166" y="46687"/>
                </a:lnTo>
                <a:lnTo>
                  <a:pt x="50793" y="46837"/>
                </a:lnTo>
                <a:lnTo>
                  <a:pt x="49408" y="46987"/>
                </a:lnTo>
                <a:lnTo>
                  <a:pt x="48035" y="47112"/>
                </a:lnTo>
                <a:lnTo>
                  <a:pt x="46650" y="47249"/>
                </a:lnTo>
                <a:lnTo>
                  <a:pt x="45277" y="47399"/>
                </a:lnTo>
                <a:lnTo>
                  <a:pt x="43904" y="47548"/>
                </a:lnTo>
                <a:lnTo>
                  <a:pt x="42532" y="47723"/>
                </a:lnTo>
                <a:lnTo>
                  <a:pt x="41845" y="47810"/>
                </a:lnTo>
                <a:lnTo>
                  <a:pt x="41171" y="47923"/>
                </a:lnTo>
                <a:lnTo>
                  <a:pt x="40485" y="48035"/>
                </a:lnTo>
                <a:lnTo>
                  <a:pt x="39811" y="48147"/>
                </a:lnTo>
                <a:lnTo>
                  <a:pt x="39137" y="48272"/>
                </a:lnTo>
                <a:lnTo>
                  <a:pt x="38463" y="48422"/>
                </a:lnTo>
                <a:lnTo>
                  <a:pt x="37802" y="48572"/>
                </a:lnTo>
                <a:lnTo>
                  <a:pt x="37128" y="48734"/>
                </a:lnTo>
                <a:lnTo>
                  <a:pt x="36466" y="48909"/>
                </a:lnTo>
                <a:lnTo>
                  <a:pt x="35805" y="49096"/>
                </a:lnTo>
                <a:lnTo>
                  <a:pt x="35144" y="49295"/>
                </a:lnTo>
                <a:lnTo>
                  <a:pt x="34495" y="49520"/>
                </a:lnTo>
                <a:lnTo>
                  <a:pt x="34058" y="49670"/>
                </a:lnTo>
                <a:lnTo>
                  <a:pt x="33621" y="49832"/>
                </a:lnTo>
                <a:lnTo>
                  <a:pt x="33184" y="50007"/>
                </a:lnTo>
                <a:lnTo>
                  <a:pt x="32760" y="50182"/>
                </a:lnTo>
                <a:lnTo>
                  <a:pt x="32336" y="50369"/>
                </a:lnTo>
                <a:lnTo>
                  <a:pt x="31911" y="50568"/>
                </a:lnTo>
                <a:lnTo>
                  <a:pt x="31487" y="50768"/>
                </a:lnTo>
                <a:lnTo>
                  <a:pt x="31075" y="50968"/>
                </a:lnTo>
                <a:lnTo>
                  <a:pt x="30663" y="51192"/>
                </a:lnTo>
                <a:lnTo>
                  <a:pt x="30252" y="51405"/>
                </a:lnTo>
                <a:lnTo>
                  <a:pt x="29852" y="51629"/>
                </a:lnTo>
                <a:lnTo>
                  <a:pt x="29453" y="51866"/>
                </a:lnTo>
                <a:lnTo>
                  <a:pt x="29053" y="52103"/>
                </a:lnTo>
                <a:lnTo>
                  <a:pt x="28654" y="52353"/>
                </a:lnTo>
                <a:lnTo>
                  <a:pt x="27880" y="52865"/>
                </a:lnTo>
                <a:lnTo>
                  <a:pt x="27132" y="53401"/>
                </a:lnTo>
                <a:lnTo>
                  <a:pt x="26383" y="53963"/>
                </a:lnTo>
                <a:lnTo>
                  <a:pt x="25659" y="54549"/>
                </a:lnTo>
                <a:lnTo>
                  <a:pt x="24960" y="55161"/>
                </a:lnTo>
                <a:lnTo>
                  <a:pt x="24274" y="55785"/>
                </a:lnTo>
                <a:lnTo>
                  <a:pt x="23600" y="56434"/>
                </a:lnTo>
                <a:lnTo>
                  <a:pt x="22963" y="57108"/>
                </a:lnTo>
                <a:lnTo>
                  <a:pt x="22339" y="57794"/>
                </a:lnTo>
                <a:lnTo>
                  <a:pt x="21728" y="58506"/>
                </a:lnTo>
                <a:lnTo>
                  <a:pt x="21154" y="59229"/>
                </a:lnTo>
                <a:lnTo>
                  <a:pt x="20592" y="59978"/>
                </a:lnTo>
                <a:lnTo>
                  <a:pt x="20056" y="60739"/>
                </a:lnTo>
                <a:lnTo>
                  <a:pt x="19544" y="61513"/>
                </a:lnTo>
                <a:lnTo>
                  <a:pt x="19057" y="62299"/>
                </a:lnTo>
                <a:lnTo>
                  <a:pt x="18595" y="63111"/>
                </a:lnTo>
                <a:lnTo>
                  <a:pt x="18159" y="63934"/>
                </a:lnTo>
                <a:lnTo>
                  <a:pt x="17759" y="64770"/>
                </a:lnTo>
                <a:lnTo>
                  <a:pt x="17560" y="65182"/>
                </a:lnTo>
                <a:lnTo>
                  <a:pt x="17372" y="65606"/>
                </a:lnTo>
                <a:lnTo>
                  <a:pt x="17198" y="66043"/>
                </a:lnTo>
                <a:lnTo>
                  <a:pt x="17023" y="66468"/>
                </a:lnTo>
                <a:lnTo>
                  <a:pt x="16848" y="66904"/>
                </a:lnTo>
                <a:lnTo>
                  <a:pt x="16698" y="67341"/>
                </a:lnTo>
                <a:lnTo>
                  <a:pt x="16536" y="67778"/>
                </a:lnTo>
                <a:lnTo>
                  <a:pt x="16399" y="68227"/>
                </a:lnTo>
                <a:lnTo>
                  <a:pt x="16262" y="68664"/>
                </a:lnTo>
                <a:lnTo>
                  <a:pt x="16124" y="69113"/>
                </a:lnTo>
                <a:lnTo>
                  <a:pt x="16012" y="69563"/>
                </a:lnTo>
                <a:lnTo>
                  <a:pt x="15900" y="70012"/>
                </a:lnTo>
                <a:lnTo>
                  <a:pt x="15787" y="70461"/>
                </a:lnTo>
                <a:lnTo>
                  <a:pt x="15688" y="70923"/>
                </a:lnTo>
                <a:lnTo>
                  <a:pt x="15525" y="71759"/>
                </a:lnTo>
                <a:lnTo>
                  <a:pt x="15388" y="72608"/>
                </a:lnTo>
                <a:lnTo>
                  <a:pt x="15263" y="73456"/>
                </a:lnTo>
                <a:lnTo>
                  <a:pt x="15176" y="74317"/>
                </a:lnTo>
                <a:lnTo>
                  <a:pt x="15089" y="75178"/>
                </a:lnTo>
                <a:lnTo>
                  <a:pt x="15026" y="76040"/>
                </a:lnTo>
                <a:lnTo>
                  <a:pt x="14976" y="76901"/>
                </a:lnTo>
                <a:lnTo>
                  <a:pt x="14951" y="77762"/>
                </a:lnTo>
                <a:lnTo>
                  <a:pt x="14926" y="78635"/>
                </a:lnTo>
                <a:lnTo>
                  <a:pt x="14914" y="79496"/>
                </a:lnTo>
                <a:lnTo>
                  <a:pt x="14914" y="81244"/>
                </a:lnTo>
                <a:lnTo>
                  <a:pt x="14926" y="82978"/>
                </a:lnTo>
                <a:lnTo>
                  <a:pt x="14939" y="84725"/>
                </a:lnTo>
                <a:lnTo>
                  <a:pt x="14951" y="86473"/>
                </a:lnTo>
                <a:lnTo>
                  <a:pt x="14951" y="87334"/>
                </a:lnTo>
                <a:lnTo>
                  <a:pt x="14951" y="88207"/>
                </a:lnTo>
                <a:lnTo>
                  <a:pt x="14926" y="89068"/>
                </a:lnTo>
                <a:lnTo>
                  <a:pt x="14901" y="89929"/>
                </a:lnTo>
                <a:lnTo>
                  <a:pt x="14851" y="90791"/>
                </a:lnTo>
                <a:lnTo>
                  <a:pt x="14802" y="91652"/>
                </a:lnTo>
                <a:lnTo>
                  <a:pt x="14727" y="92513"/>
                </a:lnTo>
                <a:lnTo>
                  <a:pt x="14639" y="93361"/>
                </a:lnTo>
                <a:lnTo>
                  <a:pt x="14527" y="94210"/>
                </a:lnTo>
                <a:lnTo>
                  <a:pt x="14402" y="95059"/>
                </a:lnTo>
                <a:lnTo>
                  <a:pt x="14252" y="95895"/>
                </a:lnTo>
                <a:lnTo>
                  <a:pt x="14078" y="96731"/>
                </a:lnTo>
                <a:lnTo>
                  <a:pt x="13866" y="97567"/>
                </a:lnTo>
                <a:lnTo>
                  <a:pt x="13641" y="98391"/>
                </a:lnTo>
                <a:lnTo>
                  <a:pt x="13416" y="99077"/>
                </a:lnTo>
                <a:lnTo>
                  <a:pt x="13192" y="99751"/>
                </a:lnTo>
                <a:lnTo>
                  <a:pt x="12942" y="100425"/>
                </a:lnTo>
                <a:lnTo>
                  <a:pt x="12667" y="101086"/>
                </a:lnTo>
                <a:lnTo>
                  <a:pt x="12380" y="101735"/>
                </a:lnTo>
                <a:lnTo>
                  <a:pt x="12081" y="102372"/>
                </a:lnTo>
                <a:lnTo>
                  <a:pt x="11756" y="103008"/>
                </a:lnTo>
                <a:lnTo>
                  <a:pt x="11432" y="103632"/>
                </a:lnTo>
                <a:lnTo>
                  <a:pt x="11083" y="104244"/>
                </a:lnTo>
                <a:lnTo>
                  <a:pt x="10721" y="104855"/>
                </a:lnTo>
                <a:lnTo>
                  <a:pt x="10334" y="105454"/>
                </a:lnTo>
                <a:lnTo>
                  <a:pt x="9947" y="106053"/>
                </a:lnTo>
                <a:lnTo>
                  <a:pt x="9548" y="106640"/>
                </a:lnTo>
                <a:lnTo>
                  <a:pt x="9123" y="107214"/>
                </a:lnTo>
                <a:lnTo>
                  <a:pt x="8699" y="107788"/>
                </a:lnTo>
                <a:lnTo>
                  <a:pt x="8262" y="108350"/>
                </a:lnTo>
                <a:lnTo>
                  <a:pt x="7813" y="108911"/>
                </a:lnTo>
                <a:lnTo>
                  <a:pt x="7351" y="109460"/>
                </a:lnTo>
                <a:lnTo>
                  <a:pt x="6877" y="110009"/>
                </a:lnTo>
                <a:lnTo>
                  <a:pt x="6390" y="110546"/>
                </a:lnTo>
                <a:lnTo>
                  <a:pt x="5903" y="111083"/>
                </a:lnTo>
                <a:lnTo>
                  <a:pt x="5404" y="111607"/>
                </a:lnTo>
                <a:lnTo>
                  <a:pt x="4893" y="112131"/>
                </a:lnTo>
                <a:lnTo>
                  <a:pt x="4368" y="112643"/>
                </a:lnTo>
                <a:lnTo>
                  <a:pt x="3844" y="113154"/>
                </a:lnTo>
                <a:lnTo>
                  <a:pt x="3320" y="113666"/>
                </a:lnTo>
                <a:lnTo>
                  <a:pt x="2783" y="114165"/>
                </a:lnTo>
                <a:lnTo>
                  <a:pt x="2234" y="114652"/>
                </a:lnTo>
                <a:lnTo>
                  <a:pt x="1124" y="115638"/>
                </a:lnTo>
                <a:lnTo>
                  <a:pt x="0" y="116599"/>
                </a:lnTo>
                <a:lnTo>
                  <a:pt x="162949" y="116599"/>
                </a:lnTo>
                <a:lnTo>
                  <a:pt x="16294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/>
          <p:nvPr/>
        </p:nvSpPr>
        <p:spPr>
          <a:xfrm rot="10800000" flipH="1">
            <a:off x="2658617" y="-1"/>
            <a:ext cx="6485384" cy="2566085"/>
          </a:xfrm>
          <a:custGeom>
            <a:avLst/>
            <a:gdLst/>
            <a:ahLst/>
            <a:cxnLst/>
            <a:rect l="l" t="t" r="r" b="b"/>
            <a:pathLst>
              <a:path w="70099" h="26222" extrusionOk="0">
                <a:moveTo>
                  <a:pt x="70099" y="0"/>
                </a:moveTo>
                <a:lnTo>
                  <a:pt x="68375" y="1943"/>
                </a:lnTo>
                <a:lnTo>
                  <a:pt x="67524" y="2903"/>
                </a:lnTo>
                <a:lnTo>
                  <a:pt x="66651" y="3841"/>
                </a:lnTo>
                <a:lnTo>
                  <a:pt x="66171" y="4343"/>
                </a:lnTo>
                <a:lnTo>
                  <a:pt x="65691" y="4845"/>
                </a:lnTo>
                <a:lnTo>
                  <a:pt x="65200" y="5336"/>
                </a:lnTo>
                <a:lnTo>
                  <a:pt x="64698" y="5827"/>
                </a:lnTo>
                <a:lnTo>
                  <a:pt x="64196" y="6307"/>
                </a:lnTo>
                <a:lnTo>
                  <a:pt x="63683" y="6788"/>
                </a:lnTo>
                <a:lnTo>
                  <a:pt x="63159" y="7257"/>
                </a:lnTo>
                <a:lnTo>
                  <a:pt x="62635" y="7715"/>
                </a:lnTo>
                <a:lnTo>
                  <a:pt x="62101" y="8152"/>
                </a:lnTo>
                <a:lnTo>
                  <a:pt x="61566" y="8588"/>
                </a:lnTo>
                <a:lnTo>
                  <a:pt x="61009" y="9014"/>
                </a:lnTo>
                <a:lnTo>
                  <a:pt x="60453" y="9428"/>
                </a:lnTo>
                <a:lnTo>
                  <a:pt x="59875" y="9821"/>
                </a:lnTo>
                <a:lnTo>
                  <a:pt x="59296" y="10203"/>
                </a:lnTo>
                <a:lnTo>
                  <a:pt x="58707" y="10563"/>
                </a:lnTo>
                <a:lnTo>
                  <a:pt x="58107" y="10912"/>
                </a:lnTo>
                <a:lnTo>
                  <a:pt x="57529" y="11229"/>
                </a:lnTo>
                <a:lnTo>
                  <a:pt x="56939" y="11523"/>
                </a:lnTo>
                <a:lnTo>
                  <a:pt x="56339" y="11807"/>
                </a:lnTo>
                <a:lnTo>
                  <a:pt x="55739" y="12069"/>
                </a:lnTo>
                <a:lnTo>
                  <a:pt x="55128" y="12320"/>
                </a:lnTo>
                <a:lnTo>
                  <a:pt x="54517" y="12549"/>
                </a:lnTo>
                <a:lnTo>
                  <a:pt x="53895" y="12778"/>
                </a:lnTo>
                <a:lnTo>
                  <a:pt x="53262" y="12986"/>
                </a:lnTo>
                <a:lnTo>
                  <a:pt x="52640" y="13182"/>
                </a:lnTo>
                <a:lnTo>
                  <a:pt x="51996" y="13357"/>
                </a:lnTo>
                <a:lnTo>
                  <a:pt x="51363" y="13531"/>
                </a:lnTo>
                <a:lnTo>
                  <a:pt x="50719" y="13684"/>
                </a:lnTo>
                <a:lnTo>
                  <a:pt x="50076" y="13826"/>
                </a:lnTo>
                <a:lnTo>
                  <a:pt x="49421" y="13968"/>
                </a:lnTo>
                <a:lnTo>
                  <a:pt x="48777" y="14088"/>
                </a:lnTo>
                <a:lnTo>
                  <a:pt x="48122" y="14208"/>
                </a:lnTo>
                <a:lnTo>
                  <a:pt x="47042" y="14371"/>
                </a:lnTo>
                <a:lnTo>
                  <a:pt x="45951" y="14524"/>
                </a:lnTo>
                <a:lnTo>
                  <a:pt x="44860" y="14655"/>
                </a:lnTo>
                <a:lnTo>
                  <a:pt x="43758" y="14753"/>
                </a:lnTo>
                <a:lnTo>
                  <a:pt x="42666" y="14851"/>
                </a:lnTo>
                <a:lnTo>
                  <a:pt x="41564" y="14917"/>
                </a:lnTo>
                <a:lnTo>
                  <a:pt x="40462" y="14971"/>
                </a:lnTo>
                <a:lnTo>
                  <a:pt x="39360" y="15026"/>
                </a:lnTo>
                <a:lnTo>
                  <a:pt x="38258" y="15059"/>
                </a:lnTo>
                <a:lnTo>
                  <a:pt x="37156" y="15081"/>
                </a:lnTo>
                <a:lnTo>
                  <a:pt x="34941" y="15113"/>
                </a:lnTo>
                <a:lnTo>
                  <a:pt x="30511" y="15146"/>
                </a:lnTo>
                <a:lnTo>
                  <a:pt x="28306" y="15179"/>
                </a:lnTo>
                <a:lnTo>
                  <a:pt x="27204" y="15201"/>
                </a:lnTo>
                <a:lnTo>
                  <a:pt x="26102" y="15233"/>
                </a:lnTo>
                <a:lnTo>
                  <a:pt x="25000" y="15277"/>
                </a:lnTo>
                <a:lnTo>
                  <a:pt x="23909" y="15332"/>
                </a:lnTo>
                <a:lnTo>
                  <a:pt x="22807" y="15397"/>
                </a:lnTo>
                <a:lnTo>
                  <a:pt x="21716" y="15484"/>
                </a:lnTo>
                <a:lnTo>
                  <a:pt x="20624" y="15593"/>
                </a:lnTo>
                <a:lnTo>
                  <a:pt x="19544" y="15713"/>
                </a:lnTo>
                <a:lnTo>
                  <a:pt x="18453" y="15855"/>
                </a:lnTo>
                <a:lnTo>
                  <a:pt x="17384" y="16030"/>
                </a:lnTo>
                <a:lnTo>
                  <a:pt x="16838" y="16117"/>
                </a:lnTo>
                <a:lnTo>
                  <a:pt x="16303" y="16215"/>
                </a:lnTo>
                <a:lnTo>
                  <a:pt x="15769" y="16325"/>
                </a:lnTo>
                <a:lnTo>
                  <a:pt x="15234" y="16445"/>
                </a:lnTo>
                <a:lnTo>
                  <a:pt x="14699" y="16565"/>
                </a:lnTo>
                <a:lnTo>
                  <a:pt x="14165" y="16685"/>
                </a:lnTo>
                <a:lnTo>
                  <a:pt x="13630" y="16826"/>
                </a:lnTo>
                <a:lnTo>
                  <a:pt x="13095" y="16968"/>
                </a:lnTo>
                <a:lnTo>
                  <a:pt x="12495" y="17143"/>
                </a:lnTo>
                <a:lnTo>
                  <a:pt x="11895" y="17328"/>
                </a:lnTo>
                <a:lnTo>
                  <a:pt x="11295" y="17536"/>
                </a:lnTo>
                <a:lnTo>
                  <a:pt x="10695" y="17754"/>
                </a:lnTo>
                <a:lnTo>
                  <a:pt x="10105" y="17994"/>
                </a:lnTo>
                <a:lnTo>
                  <a:pt x="9516" y="18234"/>
                </a:lnTo>
                <a:lnTo>
                  <a:pt x="8938" y="18507"/>
                </a:lnTo>
                <a:lnTo>
                  <a:pt x="8370" y="18780"/>
                </a:lnTo>
                <a:lnTo>
                  <a:pt x="7803" y="19074"/>
                </a:lnTo>
                <a:lnTo>
                  <a:pt x="7246" y="19380"/>
                </a:lnTo>
                <a:lnTo>
                  <a:pt x="6701" y="19696"/>
                </a:lnTo>
                <a:lnTo>
                  <a:pt x="6155" y="20035"/>
                </a:lnTo>
                <a:lnTo>
                  <a:pt x="5631" y="20384"/>
                </a:lnTo>
                <a:lnTo>
                  <a:pt x="5108" y="20744"/>
                </a:lnTo>
                <a:lnTo>
                  <a:pt x="4606" y="21126"/>
                </a:lnTo>
                <a:lnTo>
                  <a:pt x="4115" y="21519"/>
                </a:lnTo>
                <a:lnTo>
                  <a:pt x="3820" y="21759"/>
                </a:lnTo>
                <a:lnTo>
                  <a:pt x="3525" y="22010"/>
                </a:lnTo>
                <a:lnTo>
                  <a:pt x="3242" y="22272"/>
                </a:lnTo>
                <a:lnTo>
                  <a:pt x="2969" y="22533"/>
                </a:lnTo>
                <a:lnTo>
                  <a:pt x="2696" y="22795"/>
                </a:lnTo>
                <a:lnTo>
                  <a:pt x="2423" y="23068"/>
                </a:lnTo>
                <a:lnTo>
                  <a:pt x="2162" y="23341"/>
                </a:lnTo>
                <a:lnTo>
                  <a:pt x="1911" y="23625"/>
                </a:lnTo>
                <a:lnTo>
                  <a:pt x="1649" y="23919"/>
                </a:lnTo>
                <a:lnTo>
                  <a:pt x="1409" y="24225"/>
                </a:lnTo>
                <a:lnTo>
                  <a:pt x="1158" y="24530"/>
                </a:lnTo>
                <a:lnTo>
                  <a:pt x="918" y="24847"/>
                </a:lnTo>
                <a:lnTo>
                  <a:pt x="688" y="25174"/>
                </a:lnTo>
                <a:lnTo>
                  <a:pt x="448" y="25512"/>
                </a:lnTo>
                <a:lnTo>
                  <a:pt x="219" y="25862"/>
                </a:lnTo>
                <a:lnTo>
                  <a:pt x="1" y="26222"/>
                </a:lnTo>
                <a:lnTo>
                  <a:pt x="70099" y="26222"/>
                </a:lnTo>
                <a:lnTo>
                  <a:pt x="7009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8"/>
          <p:cNvSpPr/>
          <p:nvPr/>
        </p:nvSpPr>
        <p:spPr>
          <a:xfrm flipH="1">
            <a:off x="-83" y="2577424"/>
            <a:ext cx="6485384" cy="2566085"/>
          </a:xfrm>
          <a:custGeom>
            <a:avLst/>
            <a:gdLst/>
            <a:ahLst/>
            <a:cxnLst/>
            <a:rect l="l" t="t" r="r" b="b"/>
            <a:pathLst>
              <a:path w="70099" h="26222" extrusionOk="0">
                <a:moveTo>
                  <a:pt x="70099" y="0"/>
                </a:moveTo>
                <a:lnTo>
                  <a:pt x="68375" y="1943"/>
                </a:lnTo>
                <a:lnTo>
                  <a:pt x="67524" y="2903"/>
                </a:lnTo>
                <a:lnTo>
                  <a:pt x="66651" y="3841"/>
                </a:lnTo>
                <a:lnTo>
                  <a:pt x="66171" y="4343"/>
                </a:lnTo>
                <a:lnTo>
                  <a:pt x="65691" y="4845"/>
                </a:lnTo>
                <a:lnTo>
                  <a:pt x="65200" y="5336"/>
                </a:lnTo>
                <a:lnTo>
                  <a:pt x="64698" y="5827"/>
                </a:lnTo>
                <a:lnTo>
                  <a:pt x="64196" y="6307"/>
                </a:lnTo>
                <a:lnTo>
                  <a:pt x="63683" y="6788"/>
                </a:lnTo>
                <a:lnTo>
                  <a:pt x="63159" y="7257"/>
                </a:lnTo>
                <a:lnTo>
                  <a:pt x="62635" y="7715"/>
                </a:lnTo>
                <a:lnTo>
                  <a:pt x="62101" y="8152"/>
                </a:lnTo>
                <a:lnTo>
                  <a:pt x="61566" y="8588"/>
                </a:lnTo>
                <a:lnTo>
                  <a:pt x="61009" y="9014"/>
                </a:lnTo>
                <a:lnTo>
                  <a:pt x="60453" y="9428"/>
                </a:lnTo>
                <a:lnTo>
                  <a:pt x="59875" y="9821"/>
                </a:lnTo>
                <a:lnTo>
                  <a:pt x="59296" y="10203"/>
                </a:lnTo>
                <a:lnTo>
                  <a:pt x="58707" y="10563"/>
                </a:lnTo>
                <a:lnTo>
                  <a:pt x="58107" y="10912"/>
                </a:lnTo>
                <a:lnTo>
                  <a:pt x="57529" y="11229"/>
                </a:lnTo>
                <a:lnTo>
                  <a:pt x="56939" y="11523"/>
                </a:lnTo>
                <a:lnTo>
                  <a:pt x="56339" y="11807"/>
                </a:lnTo>
                <a:lnTo>
                  <a:pt x="55739" y="12069"/>
                </a:lnTo>
                <a:lnTo>
                  <a:pt x="55128" y="12320"/>
                </a:lnTo>
                <a:lnTo>
                  <a:pt x="54517" y="12549"/>
                </a:lnTo>
                <a:lnTo>
                  <a:pt x="53895" y="12778"/>
                </a:lnTo>
                <a:lnTo>
                  <a:pt x="53262" y="12986"/>
                </a:lnTo>
                <a:lnTo>
                  <a:pt x="52640" y="13182"/>
                </a:lnTo>
                <a:lnTo>
                  <a:pt x="51996" y="13357"/>
                </a:lnTo>
                <a:lnTo>
                  <a:pt x="51363" y="13531"/>
                </a:lnTo>
                <a:lnTo>
                  <a:pt x="50719" y="13684"/>
                </a:lnTo>
                <a:lnTo>
                  <a:pt x="50076" y="13826"/>
                </a:lnTo>
                <a:lnTo>
                  <a:pt x="49421" y="13968"/>
                </a:lnTo>
                <a:lnTo>
                  <a:pt x="48777" y="14088"/>
                </a:lnTo>
                <a:lnTo>
                  <a:pt x="48122" y="14208"/>
                </a:lnTo>
                <a:lnTo>
                  <a:pt x="47042" y="14371"/>
                </a:lnTo>
                <a:lnTo>
                  <a:pt x="45951" y="14524"/>
                </a:lnTo>
                <a:lnTo>
                  <a:pt x="44860" y="14655"/>
                </a:lnTo>
                <a:lnTo>
                  <a:pt x="43758" y="14753"/>
                </a:lnTo>
                <a:lnTo>
                  <a:pt x="42666" y="14851"/>
                </a:lnTo>
                <a:lnTo>
                  <a:pt x="41564" y="14917"/>
                </a:lnTo>
                <a:lnTo>
                  <a:pt x="40462" y="14971"/>
                </a:lnTo>
                <a:lnTo>
                  <a:pt x="39360" y="15026"/>
                </a:lnTo>
                <a:lnTo>
                  <a:pt x="38258" y="15059"/>
                </a:lnTo>
                <a:lnTo>
                  <a:pt x="37156" y="15081"/>
                </a:lnTo>
                <a:lnTo>
                  <a:pt x="34941" y="15113"/>
                </a:lnTo>
                <a:lnTo>
                  <a:pt x="30511" y="15146"/>
                </a:lnTo>
                <a:lnTo>
                  <a:pt x="28306" y="15179"/>
                </a:lnTo>
                <a:lnTo>
                  <a:pt x="27204" y="15201"/>
                </a:lnTo>
                <a:lnTo>
                  <a:pt x="26102" y="15233"/>
                </a:lnTo>
                <a:lnTo>
                  <a:pt x="25000" y="15277"/>
                </a:lnTo>
                <a:lnTo>
                  <a:pt x="23909" y="15332"/>
                </a:lnTo>
                <a:lnTo>
                  <a:pt x="22807" y="15397"/>
                </a:lnTo>
                <a:lnTo>
                  <a:pt x="21716" y="15484"/>
                </a:lnTo>
                <a:lnTo>
                  <a:pt x="20624" y="15593"/>
                </a:lnTo>
                <a:lnTo>
                  <a:pt x="19544" y="15713"/>
                </a:lnTo>
                <a:lnTo>
                  <a:pt x="18453" y="15855"/>
                </a:lnTo>
                <a:lnTo>
                  <a:pt x="17384" y="16030"/>
                </a:lnTo>
                <a:lnTo>
                  <a:pt x="16838" y="16117"/>
                </a:lnTo>
                <a:lnTo>
                  <a:pt x="16303" y="16215"/>
                </a:lnTo>
                <a:lnTo>
                  <a:pt x="15769" y="16325"/>
                </a:lnTo>
                <a:lnTo>
                  <a:pt x="15234" y="16445"/>
                </a:lnTo>
                <a:lnTo>
                  <a:pt x="14699" y="16565"/>
                </a:lnTo>
                <a:lnTo>
                  <a:pt x="14165" y="16685"/>
                </a:lnTo>
                <a:lnTo>
                  <a:pt x="13630" y="16826"/>
                </a:lnTo>
                <a:lnTo>
                  <a:pt x="13095" y="16968"/>
                </a:lnTo>
                <a:lnTo>
                  <a:pt x="12495" y="17143"/>
                </a:lnTo>
                <a:lnTo>
                  <a:pt x="11895" y="17328"/>
                </a:lnTo>
                <a:lnTo>
                  <a:pt x="11295" y="17536"/>
                </a:lnTo>
                <a:lnTo>
                  <a:pt x="10695" y="17754"/>
                </a:lnTo>
                <a:lnTo>
                  <a:pt x="10105" y="17994"/>
                </a:lnTo>
                <a:lnTo>
                  <a:pt x="9516" y="18234"/>
                </a:lnTo>
                <a:lnTo>
                  <a:pt x="8938" y="18507"/>
                </a:lnTo>
                <a:lnTo>
                  <a:pt x="8370" y="18780"/>
                </a:lnTo>
                <a:lnTo>
                  <a:pt x="7803" y="19074"/>
                </a:lnTo>
                <a:lnTo>
                  <a:pt x="7246" y="19380"/>
                </a:lnTo>
                <a:lnTo>
                  <a:pt x="6701" y="19696"/>
                </a:lnTo>
                <a:lnTo>
                  <a:pt x="6155" y="20035"/>
                </a:lnTo>
                <a:lnTo>
                  <a:pt x="5631" y="20384"/>
                </a:lnTo>
                <a:lnTo>
                  <a:pt x="5108" y="20744"/>
                </a:lnTo>
                <a:lnTo>
                  <a:pt x="4606" y="21126"/>
                </a:lnTo>
                <a:lnTo>
                  <a:pt x="4115" y="21519"/>
                </a:lnTo>
                <a:lnTo>
                  <a:pt x="3820" y="21759"/>
                </a:lnTo>
                <a:lnTo>
                  <a:pt x="3525" y="22010"/>
                </a:lnTo>
                <a:lnTo>
                  <a:pt x="3242" y="22272"/>
                </a:lnTo>
                <a:lnTo>
                  <a:pt x="2969" y="22533"/>
                </a:lnTo>
                <a:lnTo>
                  <a:pt x="2696" y="22795"/>
                </a:lnTo>
                <a:lnTo>
                  <a:pt x="2423" y="23068"/>
                </a:lnTo>
                <a:lnTo>
                  <a:pt x="2162" y="23341"/>
                </a:lnTo>
                <a:lnTo>
                  <a:pt x="1911" y="23625"/>
                </a:lnTo>
                <a:lnTo>
                  <a:pt x="1649" y="23919"/>
                </a:lnTo>
                <a:lnTo>
                  <a:pt x="1409" y="24225"/>
                </a:lnTo>
                <a:lnTo>
                  <a:pt x="1158" y="24530"/>
                </a:lnTo>
                <a:lnTo>
                  <a:pt x="918" y="24847"/>
                </a:lnTo>
                <a:lnTo>
                  <a:pt x="688" y="25174"/>
                </a:lnTo>
                <a:lnTo>
                  <a:pt x="448" y="25512"/>
                </a:lnTo>
                <a:lnTo>
                  <a:pt x="219" y="25862"/>
                </a:lnTo>
                <a:lnTo>
                  <a:pt x="1" y="26222"/>
                </a:lnTo>
                <a:lnTo>
                  <a:pt x="70099" y="26222"/>
                </a:lnTo>
                <a:lnTo>
                  <a:pt x="7009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ctrTitle"/>
          </p:nvPr>
        </p:nvSpPr>
        <p:spPr>
          <a:xfrm>
            <a:off x="1347750" y="1440000"/>
            <a:ext cx="6448500" cy="22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None/>
              <a:defRPr sz="9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None/>
              <a:defRPr sz="9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None/>
              <a:defRPr sz="9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None/>
              <a:defRPr sz="9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None/>
              <a:defRPr sz="9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None/>
              <a:defRPr sz="9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None/>
              <a:defRPr sz="9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None/>
              <a:defRPr sz="9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None/>
              <a:defRPr sz="9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"/>
          <p:cNvSpPr txBox="1">
            <a:spLocks noGrp="1"/>
          </p:cNvSpPr>
          <p:nvPr>
            <p:ph type="title"/>
          </p:nvPr>
        </p:nvSpPr>
        <p:spPr>
          <a:xfrm>
            <a:off x="723900" y="540000"/>
            <a:ext cx="7700100" cy="50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9"/>
          <p:cNvSpPr/>
          <p:nvPr/>
        </p:nvSpPr>
        <p:spPr>
          <a:xfrm rot="10800000" flipH="1">
            <a:off x="4542425" y="-381013"/>
            <a:ext cx="7021108" cy="3753613"/>
          </a:xfrm>
          <a:custGeom>
            <a:avLst/>
            <a:gdLst/>
            <a:ahLst/>
            <a:cxnLst/>
            <a:rect l="l" t="t" r="r" b="b"/>
            <a:pathLst>
              <a:path w="162950" h="116599" extrusionOk="0">
                <a:moveTo>
                  <a:pt x="109511" y="1"/>
                </a:moveTo>
                <a:lnTo>
                  <a:pt x="108912" y="487"/>
                </a:lnTo>
                <a:lnTo>
                  <a:pt x="108313" y="974"/>
                </a:lnTo>
                <a:lnTo>
                  <a:pt x="107714" y="1473"/>
                </a:lnTo>
                <a:lnTo>
                  <a:pt x="107127" y="1972"/>
                </a:lnTo>
                <a:lnTo>
                  <a:pt x="106553" y="2484"/>
                </a:lnTo>
                <a:lnTo>
                  <a:pt x="105979" y="3008"/>
                </a:lnTo>
                <a:lnTo>
                  <a:pt x="105417" y="3532"/>
                </a:lnTo>
                <a:lnTo>
                  <a:pt x="104856" y="4056"/>
                </a:lnTo>
                <a:lnTo>
                  <a:pt x="104294" y="4606"/>
                </a:lnTo>
                <a:lnTo>
                  <a:pt x="103745" y="5142"/>
                </a:lnTo>
                <a:lnTo>
                  <a:pt x="103208" y="5691"/>
                </a:lnTo>
                <a:lnTo>
                  <a:pt x="102672" y="6253"/>
                </a:lnTo>
                <a:lnTo>
                  <a:pt x="102148" y="6815"/>
                </a:lnTo>
                <a:lnTo>
                  <a:pt x="101624" y="7389"/>
                </a:lnTo>
                <a:lnTo>
                  <a:pt x="101112" y="7963"/>
                </a:lnTo>
                <a:lnTo>
                  <a:pt x="100600" y="8549"/>
                </a:lnTo>
                <a:lnTo>
                  <a:pt x="100101" y="9136"/>
                </a:lnTo>
                <a:lnTo>
                  <a:pt x="99602" y="9735"/>
                </a:lnTo>
                <a:lnTo>
                  <a:pt x="99115" y="10334"/>
                </a:lnTo>
                <a:lnTo>
                  <a:pt x="98641" y="10933"/>
                </a:lnTo>
                <a:lnTo>
                  <a:pt x="98167" y="11544"/>
                </a:lnTo>
                <a:lnTo>
                  <a:pt x="97705" y="12156"/>
                </a:lnTo>
                <a:lnTo>
                  <a:pt x="97243" y="12780"/>
                </a:lnTo>
                <a:lnTo>
                  <a:pt x="96794" y="13404"/>
                </a:lnTo>
                <a:lnTo>
                  <a:pt x="96345" y="14028"/>
                </a:lnTo>
                <a:lnTo>
                  <a:pt x="95908" y="14664"/>
                </a:lnTo>
                <a:lnTo>
                  <a:pt x="95483" y="15301"/>
                </a:lnTo>
                <a:lnTo>
                  <a:pt x="95059" y="15950"/>
                </a:lnTo>
                <a:lnTo>
                  <a:pt x="94647" y="16586"/>
                </a:lnTo>
                <a:lnTo>
                  <a:pt x="94235" y="17235"/>
                </a:lnTo>
                <a:lnTo>
                  <a:pt x="93836" y="17897"/>
                </a:lnTo>
                <a:lnTo>
                  <a:pt x="93449" y="18545"/>
                </a:lnTo>
                <a:lnTo>
                  <a:pt x="92700" y="19831"/>
                </a:lnTo>
                <a:lnTo>
                  <a:pt x="91977" y="21116"/>
                </a:lnTo>
                <a:lnTo>
                  <a:pt x="91240" y="22414"/>
                </a:lnTo>
                <a:lnTo>
                  <a:pt x="90504" y="23700"/>
                </a:lnTo>
                <a:lnTo>
                  <a:pt x="90130" y="24336"/>
                </a:lnTo>
                <a:lnTo>
                  <a:pt x="89743" y="24973"/>
                </a:lnTo>
                <a:lnTo>
                  <a:pt x="89356" y="25609"/>
                </a:lnTo>
                <a:lnTo>
                  <a:pt x="88957" y="26233"/>
                </a:lnTo>
                <a:lnTo>
                  <a:pt x="88545" y="26844"/>
                </a:lnTo>
                <a:lnTo>
                  <a:pt x="88120" y="27456"/>
                </a:lnTo>
                <a:lnTo>
                  <a:pt x="87696" y="28055"/>
                </a:lnTo>
                <a:lnTo>
                  <a:pt x="87247" y="28642"/>
                </a:lnTo>
                <a:lnTo>
                  <a:pt x="86922" y="29041"/>
                </a:lnTo>
                <a:lnTo>
                  <a:pt x="86598" y="29440"/>
                </a:lnTo>
                <a:lnTo>
                  <a:pt x="86261" y="29840"/>
                </a:lnTo>
                <a:lnTo>
                  <a:pt x="85911" y="30226"/>
                </a:lnTo>
                <a:lnTo>
                  <a:pt x="85574" y="30613"/>
                </a:lnTo>
                <a:lnTo>
                  <a:pt x="85213" y="30988"/>
                </a:lnTo>
                <a:lnTo>
                  <a:pt x="84851" y="31362"/>
                </a:lnTo>
                <a:lnTo>
                  <a:pt x="84489" y="31724"/>
                </a:lnTo>
                <a:lnTo>
                  <a:pt x="84127" y="32086"/>
                </a:lnTo>
                <a:lnTo>
                  <a:pt x="83752" y="32435"/>
                </a:lnTo>
                <a:lnTo>
                  <a:pt x="82979" y="33134"/>
                </a:lnTo>
                <a:lnTo>
                  <a:pt x="82192" y="33808"/>
                </a:lnTo>
                <a:lnTo>
                  <a:pt x="81394" y="34470"/>
                </a:lnTo>
                <a:lnTo>
                  <a:pt x="80570" y="35106"/>
                </a:lnTo>
                <a:lnTo>
                  <a:pt x="79734" y="35730"/>
                </a:lnTo>
                <a:lnTo>
                  <a:pt x="78885" y="36329"/>
                </a:lnTo>
                <a:lnTo>
                  <a:pt x="78037" y="36916"/>
                </a:lnTo>
                <a:lnTo>
                  <a:pt x="77163" y="37477"/>
                </a:lnTo>
                <a:lnTo>
                  <a:pt x="76277" y="38026"/>
                </a:lnTo>
                <a:lnTo>
                  <a:pt x="75391" y="38563"/>
                </a:lnTo>
                <a:lnTo>
                  <a:pt x="74492" y="39087"/>
                </a:lnTo>
                <a:lnTo>
                  <a:pt x="73419" y="39686"/>
                </a:lnTo>
                <a:lnTo>
                  <a:pt x="72346" y="40273"/>
                </a:lnTo>
                <a:lnTo>
                  <a:pt x="71260" y="40834"/>
                </a:lnTo>
                <a:lnTo>
                  <a:pt x="70162" y="41383"/>
                </a:lnTo>
                <a:lnTo>
                  <a:pt x="69051" y="41907"/>
                </a:lnTo>
                <a:lnTo>
                  <a:pt x="67928" y="42407"/>
                </a:lnTo>
                <a:lnTo>
                  <a:pt x="66805" y="42893"/>
                </a:lnTo>
                <a:lnTo>
                  <a:pt x="65669" y="43343"/>
                </a:lnTo>
                <a:lnTo>
                  <a:pt x="64521" y="43779"/>
                </a:lnTo>
                <a:lnTo>
                  <a:pt x="63360" y="44191"/>
                </a:lnTo>
                <a:lnTo>
                  <a:pt x="62200" y="44578"/>
                </a:lnTo>
                <a:lnTo>
                  <a:pt x="61027" y="44928"/>
                </a:lnTo>
                <a:lnTo>
                  <a:pt x="59854" y="45252"/>
                </a:lnTo>
                <a:lnTo>
                  <a:pt x="59255" y="45414"/>
                </a:lnTo>
                <a:lnTo>
                  <a:pt x="58668" y="45552"/>
                </a:lnTo>
                <a:lnTo>
                  <a:pt x="58069" y="45701"/>
                </a:lnTo>
                <a:lnTo>
                  <a:pt x="57470" y="45826"/>
                </a:lnTo>
                <a:lnTo>
                  <a:pt x="56871" y="45951"/>
                </a:lnTo>
                <a:lnTo>
                  <a:pt x="56272" y="46063"/>
                </a:lnTo>
                <a:lnTo>
                  <a:pt x="55586" y="46188"/>
                </a:lnTo>
                <a:lnTo>
                  <a:pt x="54912" y="46300"/>
                </a:lnTo>
                <a:lnTo>
                  <a:pt x="54225" y="46413"/>
                </a:lnTo>
                <a:lnTo>
                  <a:pt x="53539" y="46500"/>
                </a:lnTo>
                <a:lnTo>
                  <a:pt x="52166" y="46687"/>
                </a:lnTo>
                <a:lnTo>
                  <a:pt x="50793" y="46837"/>
                </a:lnTo>
                <a:lnTo>
                  <a:pt x="49408" y="46987"/>
                </a:lnTo>
                <a:lnTo>
                  <a:pt x="48035" y="47112"/>
                </a:lnTo>
                <a:lnTo>
                  <a:pt x="46650" y="47249"/>
                </a:lnTo>
                <a:lnTo>
                  <a:pt x="45277" y="47399"/>
                </a:lnTo>
                <a:lnTo>
                  <a:pt x="43904" y="47548"/>
                </a:lnTo>
                <a:lnTo>
                  <a:pt x="42532" y="47723"/>
                </a:lnTo>
                <a:lnTo>
                  <a:pt x="41845" y="47810"/>
                </a:lnTo>
                <a:lnTo>
                  <a:pt x="41171" y="47923"/>
                </a:lnTo>
                <a:lnTo>
                  <a:pt x="40485" y="48035"/>
                </a:lnTo>
                <a:lnTo>
                  <a:pt x="39811" y="48147"/>
                </a:lnTo>
                <a:lnTo>
                  <a:pt x="39137" y="48272"/>
                </a:lnTo>
                <a:lnTo>
                  <a:pt x="38463" y="48422"/>
                </a:lnTo>
                <a:lnTo>
                  <a:pt x="37802" y="48572"/>
                </a:lnTo>
                <a:lnTo>
                  <a:pt x="37128" y="48734"/>
                </a:lnTo>
                <a:lnTo>
                  <a:pt x="36466" y="48909"/>
                </a:lnTo>
                <a:lnTo>
                  <a:pt x="35805" y="49096"/>
                </a:lnTo>
                <a:lnTo>
                  <a:pt x="35144" y="49295"/>
                </a:lnTo>
                <a:lnTo>
                  <a:pt x="34495" y="49520"/>
                </a:lnTo>
                <a:lnTo>
                  <a:pt x="34058" y="49670"/>
                </a:lnTo>
                <a:lnTo>
                  <a:pt x="33621" y="49832"/>
                </a:lnTo>
                <a:lnTo>
                  <a:pt x="33184" y="50007"/>
                </a:lnTo>
                <a:lnTo>
                  <a:pt x="32760" y="50182"/>
                </a:lnTo>
                <a:lnTo>
                  <a:pt x="32336" y="50369"/>
                </a:lnTo>
                <a:lnTo>
                  <a:pt x="31911" y="50568"/>
                </a:lnTo>
                <a:lnTo>
                  <a:pt x="31487" y="50768"/>
                </a:lnTo>
                <a:lnTo>
                  <a:pt x="31075" y="50968"/>
                </a:lnTo>
                <a:lnTo>
                  <a:pt x="30663" y="51192"/>
                </a:lnTo>
                <a:lnTo>
                  <a:pt x="30252" y="51405"/>
                </a:lnTo>
                <a:lnTo>
                  <a:pt x="29852" y="51629"/>
                </a:lnTo>
                <a:lnTo>
                  <a:pt x="29453" y="51866"/>
                </a:lnTo>
                <a:lnTo>
                  <a:pt x="29053" y="52103"/>
                </a:lnTo>
                <a:lnTo>
                  <a:pt x="28654" y="52353"/>
                </a:lnTo>
                <a:lnTo>
                  <a:pt x="27880" y="52865"/>
                </a:lnTo>
                <a:lnTo>
                  <a:pt x="27132" y="53401"/>
                </a:lnTo>
                <a:lnTo>
                  <a:pt x="26383" y="53963"/>
                </a:lnTo>
                <a:lnTo>
                  <a:pt x="25659" y="54549"/>
                </a:lnTo>
                <a:lnTo>
                  <a:pt x="24960" y="55161"/>
                </a:lnTo>
                <a:lnTo>
                  <a:pt x="24274" y="55785"/>
                </a:lnTo>
                <a:lnTo>
                  <a:pt x="23600" y="56434"/>
                </a:lnTo>
                <a:lnTo>
                  <a:pt x="22963" y="57108"/>
                </a:lnTo>
                <a:lnTo>
                  <a:pt x="22339" y="57794"/>
                </a:lnTo>
                <a:lnTo>
                  <a:pt x="21728" y="58506"/>
                </a:lnTo>
                <a:lnTo>
                  <a:pt x="21154" y="59229"/>
                </a:lnTo>
                <a:lnTo>
                  <a:pt x="20592" y="59978"/>
                </a:lnTo>
                <a:lnTo>
                  <a:pt x="20056" y="60739"/>
                </a:lnTo>
                <a:lnTo>
                  <a:pt x="19544" y="61513"/>
                </a:lnTo>
                <a:lnTo>
                  <a:pt x="19057" y="62299"/>
                </a:lnTo>
                <a:lnTo>
                  <a:pt x="18595" y="63111"/>
                </a:lnTo>
                <a:lnTo>
                  <a:pt x="18159" y="63934"/>
                </a:lnTo>
                <a:lnTo>
                  <a:pt x="17759" y="64770"/>
                </a:lnTo>
                <a:lnTo>
                  <a:pt x="17560" y="65182"/>
                </a:lnTo>
                <a:lnTo>
                  <a:pt x="17372" y="65606"/>
                </a:lnTo>
                <a:lnTo>
                  <a:pt x="17198" y="66043"/>
                </a:lnTo>
                <a:lnTo>
                  <a:pt x="17023" y="66468"/>
                </a:lnTo>
                <a:lnTo>
                  <a:pt x="16848" y="66904"/>
                </a:lnTo>
                <a:lnTo>
                  <a:pt x="16698" y="67341"/>
                </a:lnTo>
                <a:lnTo>
                  <a:pt x="16536" y="67778"/>
                </a:lnTo>
                <a:lnTo>
                  <a:pt x="16399" y="68227"/>
                </a:lnTo>
                <a:lnTo>
                  <a:pt x="16262" y="68664"/>
                </a:lnTo>
                <a:lnTo>
                  <a:pt x="16124" y="69113"/>
                </a:lnTo>
                <a:lnTo>
                  <a:pt x="16012" y="69563"/>
                </a:lnTo>
                <a:lnTo>
                  <a:pt x="15900" y="70012"/>
                </a:lnTo>
                <a:lnTo>
                  <a:pt x="15787" y="70461"/>
                </a:lnTo>
                <a:lnTo>
                  <a:pt x="15688" y="70923"/>
                </a:lnTo>
                <a:lnTo>
                  <a:pt x="15525" y="71759"/>
                </a:lnTo>
                <a:lnTo>
                  <a:pt x="15388" y="72608"/>
                </a:lnTo>
                <a:lnTo>
                  <a:pt x="15263" y="73456"/>
                </a:lnTo>
                <a:lnTo>
                  <a:pt x="15176" y="74317"/>
                </a:lnTo>
                <a:lnTo>
                  <a:pt x="15089" y="75178"/>
                </a:lnTo>
                <a:lnTo>
                  <a:pt x="15026" y="76040"/>
                </a:lnTo>
                <a:lnTo>
                  <a:pt x="14976" y="76901"/>
                </a:lnTo>
                <a:lnTo>
                  <a:pt x="14951" y="77762"/>
                </a:lnTo>
                <a:lnTo>
                  <a:pt x="14926" y="78635"/>
                </a:lnTo>
                <a:lnTo>
                  <a:pt x="14914" y="79496"/>
                </a:lnTo>
                <a:lnTo>
                  <a:pt x="14914" y="81244"/>
                </a:lnTo>
                <a:lnTo>
                  <a:pt x="14926" y="82978"/>
                </a:lnTo>
                <a:lnTo>
                  <a:pt x="14939" y="84725"/>
                </a:lnTo>
                <a:lnTo>
                  <a:pt x="14951" y="86473"/>
                </a:lnTo>
                <a:lnTo>
                  <a:pt x="14951" y="87334"/>
                </a:lnTo>
                <a:lnTo>
                  <a:pt x="14951" y="88207"/>
                </a:lnTo>
                <a:lnTo>
                  <a:pt x="14926" y="89068"/>
                </a:lnTo>
                <a:lnTo>
                  <a:pt x="14901" y="89929"/>
                </a:lnTo>
                <a:lnTo>
                  <a:pt x="14851" y="90791"/>
                </a:lnTo>
                <a:lnTo>
                  <a:pt x="14802" y="91652"/>
                </a:lnTo>
                <a:lnTo>
                  <a:pt x="14727" y="92513"/>
                </a:lnTo>
                <a:lnTo>
                  <a:pt x="14639" y="93361"/>
                </a:lnTo>
                <a:lnTo>
                  <a:pt x="14527" y="94210"/>
                </a:lnTo>
                <a:lnTo>
                  <a:pt x="14402" y="95059"/>
                </a:lnTo>
                <a:lnTo>
                  <a:pt x="14252" y="95895"/>
                </a:lnTo>
                <a:lnTo>
                  <a:pt x="14078" y="96731"/>
                </a:lnTo>
                <a:lnTo>
                  <a:pt x="13866" y="97567"/>
                </a:lnTo>
                <a:lnTo>
                  <a:pt x="13641" y="98391"/>
                </a:lnTo>
                <a:lnTo>
                  <a:pt x="13416" y="99077"/>
                </a:lnTo>
                <a:lnTo>
                  <a:pt x="13192" y="99751"/>
                </a:lnTo>
                <a:lnTo>
                  <a:pt x="12942" y="100425"/>
                </a:lnTo>
                <a:lnTo>
                  <a:pt x="12667" y="101086"/>
                </a:lnTo>
                <a:lnTo>
                  <a:pt x="12380" y="101735"/>
                </a:lnTo>
                <a:lnTo>
                  <a:pt x="12081" y="102372"/>
                </a:lnTo>
                <a:lnTo>
                  <a:pt x="11756" y="103008"/>
                </a:lnTo>
                <a:lnTo>
                  <a:pt x="11432" y="103632"/>
                </a:lnTo>
                <a:lnTo>
                  <a:pt x="11083" y="104244"/>
                </a:lnTo>
                <a:lnTo>
                  <a:pt x="10721" y="104855"/>
                </a:lnTo>
                <a:lnTo>
                  <a:pt x="10334" y="105454"/>
                </a:lnTo>
                <a:lnTo>
                  <a:pt x="9947" y="106053"/>
                </a:lnTo>
                <a:lnTo>
                  <a:pt x="9548" y="106640"/>
                </a:lnTo>
                <a:lnTo>
                  <a:pt x="9123" y="107214"/>
                </a:lnTo>
                <a:lnTo>
                  <a:pt x="8699" y="107788"/>
                </a:lnTo>
                <a:lnTo>
                  <a:pt x="8262" y="108350"/>
                </a:lnTo>
                <a:lnTo>
                  <a:pt x="7813" y="108911"/>
                </a:lnTo>
                <a:lnTo>
                  <a:pt x="7351" y="109460"/>
                </a:lnTo>
                <a:lnTo>
                  <a:pt x="6877" y="110009"/>
                </a:lnTo>
                <a:lnTo>
                  <a:pt x="6390" y="110546"/>
                </a:lnTo>
                <a:lnTo>
                  <a:pt x="5903" y="111083"/>
                </a:lnTo>
                <a:lnTo>
                  <a:pt x="5404" y="111607"/>
                </a:lnTo>
                <a:lnTo>
                  <a:pt x="4893" y="112131"/>
                </a:lnTo>
                <a:lnTo>
                  <a:pt x="4368" y="112643"/>
                </a:lnTo>
                <a:lnTo>
                  <a:pt x="3844" y="113154"/>
                </a:lnTo>
                <a:lnTo>
                  <a:pt x="3320" y="113666"/>
                </a:lnTo>
                <a:lnTo>
                  <a:pt x="2783" y="114165"/>
                </a:lnTo>
                <a:lnTo>
                  <a:pt x="2234" y="114652"/>
                </a:lnTo>
                <a:lnTo>
                  <a:pt x="1124" y="115638"/>
                </a:lnTo>
                <a:lnTo>
                  <a:pt x="0" y="116599"/>
                </a:lnTo>
                <a:lnTo>
                  <a:pt x="162949" y="116599"/>
                </a:lnTo>
                <a:lnTo>
                  <a:pt x="16294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9"/>
          <p:cNvSpPr/>
          <p:nvPr/>
        </p:nvSpPr>
        <p:spPr>
          <a:xfrm rot="10800000" flipH="1">
            <a:off x="5468505" y="-1455425"/>
            <a:ext cx="5657624" cy="4065224"/>
          </a:xfrm>
          <a:custGeom>
            <a:avLst/>
            <a:gdLst/>
            <a:ahLst/>
            <a:cxnLst/>
            <a:rect l="l" t="t" r="r" b="b"/>
            <a:pathLst>
              <a:path w="162950" h="116599" extrusionOk="0">
                <a:moveTo>
                  <a:pt x="109511" y="1"/>
                </a:moveTo>
                <a:lnTo>
                  <a:pt x="108912" y="487"/>
                </a:lnTo>
                <a:lnTo>
                  <a:pt x="108313" y="974"/>
                </a:lnTo>
                <a:lnTo>
                  <a:pt x="107714" y="1473"/>
                </a:lnTo>
                <a:lnTo>
                  <a:pt x="107127" y="1972"/>
                </a:lnTo>
                <a:lnTo>
                  <a:pt x="106553" y="2484"/>
                </a:lnTo>
                <a:lnTo>
                  <a:pt x="105979" y="3008"/>
                </a:lnTo>
                <a:lnTo>
                  <a:pt x="105417" y="3532"/>
                </a:lnTo>
                <a:lnTo>
                  <a:pt x="104856" y="4056"/>
                </a:lnTo>
                <a:lnTo>
                  <a:pt x="104294" y="4606"/>
                </a:lnTo>
                <a:lnTo>
                  <a:pt x="103745" y="5142"/>
                </a:lnTo>
                <a:lnTo>
                  <a:pt x="103208" y="5691"/>
                </a:lnTo>
                <a:lnTo>
                  <a:pt x="102672" y="6253"/>
                </a:lnTo>
                <a:lnTo>
                  <a:pt x="102148" y="6815"/>
                </a:lnTo>
                <a:lnTo>
                  <a:pt x="101624" y="7389"/>
                </a:lnTo>
                <a:lnTo>
                  <a:pt x="101112" y="7963"/>
                </a:lnTo>
                <a:lnTo>
                  <a:pt x="100600" y="8549"/>
                </a:lnTo>
                <a:lnTo>
                  <a:pt x="100101" y="9136"/>
                </a:lnTo>
                <a:lnTo>
                  <a:pt x="99602" y="9735"/>
                </a:lnTo>
                <a:lnTo>
                  <a:pt x="99115" y="10334"/>
                </a:lnTo>
                <a:lnTo>
                  <a:pt x="98641" y="10933"/>
                </a:lnTo>
                <a:lnTo>
                  <a:pt x="98167" y="11544"/>
                </a:lnTo>
                <a:lnTo>
                  <a:pt x="97705" y="12156"/>
                </a:lnTo>
                <a:lnTo>
                  <a:pt x="97243" y="12780"/>
                </a:lnTo>
                <a:lnTo>
                  <a:pt x="96794" y="13404"/>
                </a:lnTo>
                <a:lnTo>
                  <a:pt x="96345" y="14028"/>
                </a:lnTo>
                <a:lnTo>
                  <a:pt x="95908" y="14664"/>
                </a:lnTo>
                <a:lnTo>
                  <a:pt x="95483" y="15301"/>
                </a:lnTo>
                <a:lnTo>
                  <a:pt x="95059" y="15950"/>
                </a:lnTo>
                <a:lnTo>
                  <a:pt x="94647" y="16586"/>
                </a:lnTo>
                <a:lnTo>
                  <a:pt x="94235" y="17235"/>
                </a:lnTo>
                <a:lnTo>
                  <a:pt x="93836" y="17897"/>
                </a:lnTo>
                <a:lnTo>
                  <a:pt x="93449" y="18545"/>
                </a:lnTo>
                <a:lnTo>
                  <a:pt x="92700" y="19831"/>
                </a:lnTo>
                <a:lnTo>
                  <a:pt x="91977" y="21116"/>
                </a:lnTo>
                <a:lnTo>
                  <a:pt x="91240" y="22414"/>
                </a:lnTo>
                <a:lnTo>
                  <a:pt x="90504" y="23700"/>
                </a:lnTo>
                <a:lnTo>
                  <a:pt x="90130" y="24336"/>
                </a:lnTo>
                <a:lnTo>
                  <a:pt x="89743" y="24973"/>
                </a:lnTo>
                <a:lnTo>
                  <a:pt x="89356" y="25609"/>
                </a:lnTo>
                <a:lnTo>
                  <a:pt x="88957" y="26233"/>
                </a:lnTo>
                <a:lnTo>
                  <a:pt x="88545" y="26844"/>
                </a:lnTo>
                <a:lnTo>
                  <a:pt x="88120" y="27456"/>
                </a:lnTo>
                <a:lnTo>
                  <a:pt x="87696" y="28055"/>
                </a:lnTo>
                <a:lnTo>
                  <a:pt x="87247" y="28642"/>
                </a:lnTo>
                <a:lnTo>
                  <a:pt x="86922" y="29041"/>
                </a:lnTo>
                <a:lnTo>
                  <a:pt x="86598" y="29440"/>
                </a:lnTo>
                <a:lnTo>
                  <a:pt x="86261" y="29840"/>
                </a:lnTo>
                <a:lnTo>
                  <a:pt x="85911" y="30226"/>
                </a:lnTo>
                <a:lnTo>
                  <a:pt x="85574" y="30613"/>
                </a:lnTo>
                <a:lnTo>
                  <a:pt x="85213" y="30988"/>
                </a:lnTo>
                <a:lnTo>
                  <a:pt x="84851" y="31362"/>
                </a:lnTo>
                <a:lnTo>
                  <a:pt x="84489" y="31724"/>
                </a:lnTo>
                <a:lnTo>
                  <a:pt x="84127" y="32086"/>
                </a:lnTo>
                <a:lnTo>
                  <a:pt x="83752" y="32435"/>
                </a:lnTo>
                <a:lnTo>
                  <a:pt x="82979" y="33134"/>
                </a:lnTo>
                <a:lnTo>
                  <a:pt x="82192" y="33808"/>
                </a:lnTo>
                <a:lnTo>
                  <a:pt x="81394" y="34470"/>
                </a:lnTo>
                <a:lnTo>
                  <a:pt x="80570" y="35106"/>
                </a:lnTo>
                <a:lnTo>
                  <a:pt x="79734" y="35730"/>
                </a:lnTo>
                <a:lnTo>
                  <a:pt x="78885" y="36329"/>
                </a:lnTo>
                <a:lnTo>
                  <a:pt x="78037" y="36916"/>
                </a:lnTo>
                <a:lnTo>
                  <a:pt x="77163" y="37477"/>
                </a:lnTo>
                <a:lnTo>
                  <a:pt x="76277" y="38026"/>
                </a:lnTo>
                <a:lnTo>
                  <a:pt x="75391" y="38563"/>
                </a:lnTo>
                <a:lnTo>
                  <a:pt x="74492" y="39087"/>
                </a:lnTo>
                <a:lnTo>
                  <a:pt x="73419" y="39686"/>
                </a:lnTo>
                <a:lnTo>
                  <a:pt x="72346" y="40273"/>
                </a:lnTo>
                <a:lnTo>
                  <a:pt x="71260" y="40834"/>
                </a:lnTo>
                <a:lnTo>
                  <a:pt x="70162" y="41383"/>
                </a:lnTo>
                <a:lnTo>
                  <a:pt x="69051" y="41907"/>
                </a:lnTo>
                <a:lnTo>
                  <a:pt x="67928" y="42407"/>
                </a:lnTo>
                <a:lnTo>
                  <a:pt x="66805" y="42893"/>
                </a:lnTo>
                <a:lnTo>
                  <a:pt x="65669" y="43343"/>
                </a:lnTo>
                <a:lnTo>
                  <a:pt x="64521" y="43779"/>
                </a:lnTo>
                <a:lnTo>
                  <a:pt x="63360" y="44191"/>
                </a:lnTo>
                <a:lnTo>
                  <a:pt x="62200" y="44578"/>
                </a:lnTo>
                <a:lnTo>
                  <a:pt x="61027" y="44928"/>
                </a:lnTo>
                <a:lnTo>
                  <a:pt x="59854" y="45252"/>
                </a:lnTo>
                <a:lnTo>
                  <a:pt x="59255" y="45414"/>
                </a:lnTo>
                <a:lnTo>
                  <a:pt x="58668" y="45552"/>
                </a:lnTo>
                <a:lnTo>
                  <a:pt x="58069" y="45701"/>
                </a:lnTo>
                <a:lnTo>
                  <a:pt x="57470" y="45826"/>
                </a:lnTo>
                <a:lnTo>
                  <a:pt x="56871" y="45951"/>
                </a:lnTo>
                <a:lnTo>
                  <a:pt x="56272" y="46063"/>
                </a:lnTo>
                <a:lnTo>
                  <a:pt x="55586" y="46188"/>
                </a:lnTo>
                <a:lnTo>
                  <a:pt x="54912" y="46300"/>
                </a:lnTo>
                <a:lnTo>
                  <a:pt x="54225" y="46413"/>
                </a:lnTo>
                <a:lnTo>
                  <a:pt x="53539" y="46500"/>
                </a:lnTo>
                <a:lnTo>
                  <a:pt x="52166" y="46687"/>
                </a:lnTo>
                <a:lnTo>
                  <a:pt x="50793" y="46837"/>
                </a:lnTo>
                <a:lnTo>
                  <a:pt x="49408" y="46987"/>
                </a:lnTo>
                <a:lnTo>
                  <a:pt x="48035" y="47112"/>
                </a:lnTo>
                <a:lnTo>
                  <a:pt x="46650" y="47249"/>
                </a:lnTo>
                <a:lnTo>
                  <a:pt x="45277" y="47399"/>
                </a:lnTo>
                <a:lnTo>
                  <a:pt x="43904" y="47548"/>
                </a:lnTo>
                <a:lnTo>
                  <a:pt x="42532" y="47723"/>
                </a:lnTo>
                <a:lnTo>
                  <a:pt x="41845" y="47810"/>
                </a:lnTo>
                <a:lnTo>
                  <a:pt x="41171" y="47923"/>
                </a:lnTo>
                <a:lnTo>
                  <a:pt x="40485" y="48035"/>
                </a:lnTo>
                <a:lnTo>
                  <a:pt x="39811" y="48147"/>
                </a:lnTo>
                <a:lnTo>
                  <a:pt x="39137" y="48272"/>
                </a:lnTo>
                <a:lnTo>
                  <a:pt x="38463" y="48422"/>
                </a:lnTo>
                <a:lnTo>
                  <a:pt x="37802" y="48572"/>
                </a:lnTo>
                <a:lnTo>
                  <a:pt x="37128" y="48734"/>
                </a:lnTo>
                <a:lnTo>
                  <a:pt x="36466" y="48909"/>
                </a:lnTo>
                <a:lnTo>
                  <a:pt x="35805" y="49096"/>
                </a:lnTo>
                <a:lnTo>
                  <a:pt x="35144" y="49295"/>
                </a:lnTo>
                <a:lnTo>
                  <a:pt x="34495" y="49520"/>
                </a:lnTo>
                <a:lnTo>
                  <a:pt x="34058" y="49670"/>
                </a:lnTo>
                <a:lnTo>
                  <a:pt x="33621" y="49832"/>
                </a:lnTo>
                <a:lnTo>
                  <a:pt x="33184" y="50007"/>
                </a:lnTo>
                <a:lnTo>
                  <a:pt x="32760" y="50182"/>
                </a:lnTo>
                <a:lnTo>
                  <a:pt x="32336" y="50369"/>
                </a:lnTo>
                <a:lnTo>
                  <a:pt x="31911" y="50568"/>
                </a:lnTo>
                <a:lnTo>
                  <a:pt x="31487" y="50768"/>
                </a:lnTo>
                <a:lnTo>
                  <a:pt x="31075" y="50968"/>
                </a:lnTo>
                <a:lnTo>
                  <a:pt x="30663" y="51192"/>
                </a:lnTo>
                <a:lnTo>
                  <a:pt x="30252" y="51405"/>
                </a:lnTo>
                <a:lnTo>
                  <a:pt x="29852" y="51629"/>
                </a:lnTo>
                <a:lnTo>
                  <a:pt x="29453" y="51866"/>
                </a:lnTo>
                <a:lnTo>
                  <a:pt x="29053" y="52103"/>
                </a:lnTo>
                <a:lnTo>
                  <a:pt x="28654" y="52353"/>
                </a:lnTo>
                <a:lnTo>
                  <a:pt x="27880" y="52865"/>
                </a:lnTo>
                <a:lnTo>
                  <a:pt x="27132" y="53401"/>
                </a:lnTo>
                <a:lnTo>
                  <a:pt x="26383" y="53963"/>
                </a:lnTo>
                <a:lnTo>
                  <a:pt x="25659" y="54549"/>
                </a:lnTo>
                <a:lnTo>
                  <a:pt x="24960" y="55161"/>
                </a:lnTo>
                <a:lnTo>
                  <a:pt x="24274" y="55785"/>
                </a:lnTo>
                <a:lnTo>
                  <a:pt x="23600" y="56434"/>
                </a:lnTo>
                <a:lnTo>
                  <a:pt x="22963" y="57108"/>
                </a:lnTo>
                <a:lnTo>
                  <a:pt x="22339" y="57794"/>
                </a:lnTo>
                <a:lnTo>
                  <a:pt x="21728" y="58506"/>
                </a:lnTo>
                <a:lnTo>
                  <a:pt x="21154" y="59229"/>
                </a:lnTo>
                <a:lnTo>
                  <a:pt x="20592" y="59978"/>
                </a:lnTo>
                <a:lnTo>
                  <a:pt x="20056" y="60739"/>
                </a:lnTo>
                <a:lnTo>
                  <a:pt x="19544" y="61513"/>
                </a:lnTo>
                <a:lnTo>
                  <a:pt x="19057" y="62299"/>
                </a:lnTo>
                <a:lnTo>
                  <a:pt x="18595" y="63111"/>
                </a:lnTo>
                <a:lnTo>
                  <a:pt x="18159" y="63934"/>
                </a:lnTo>
                <a:lnTo>
                  <a:pt x="17759" y="64770"/>
                </a:lnTo>
                <a:lnTo>
                  <a:pt x="17560" y="65182"/>
                </a:lnTo>
                <a:lnTo>
                  <a:pt x="17372" y="65606"/>
                </a:lnTo>
                <a:lnTo>
                  <a:pt x="17198" y="66043"/>
                </a:lnTo>
                <a:lnTo>
                  <a:pt x="17023" y="66468"/>
                </a:lnTo>
                <a:lnTo>
                  <a:pt x="16848" y="66904"/>
                </a:lnTo>
                <a:lnTo>
                  <a:pt x="16698" y="67341"/>
                </a:lnTo>
                <a:lnTo>
                  <a:pt x="16536" y="67778"/>
                </a:lnTo>
                <a:lnTo>
                  <a:pt x="16399" y="68227"/>
                </a:lnTo>
                <a:lnTo>
                  <a:pt x="16262" y="68664"/>
                </a:lnTo>
                <a:lnTo>
                  <a:pt x="16124" y="69113"/>
                </a:lnTo>
                <a:lnTo>
                  <a:pt x="16012" y="69563"/>
                </a:lnTo>
                <a:lnTo>
                  <a:pt x="15900" y="70012"/>
                </a:lnTo>
                <a:lnTo>
                  <a:pt x="15787" y="70461"/>
                </a:lnTo>
                <a:lnTo>
                  <a:pt x="15688" y="70923"/>
                </a:lnTo>
                <a:lnTo>
                  <a:pt x="15525" y="71759"/>
                </a:lnTo>
                <a:lnTo>
                  <a:pt x="15388" y="72608"/>
                </a:lnTo>
                <a:lnTo>
                  <a:pt x="15263" y="73456"/>
                </a:lnTo>
                <a:lnTo>
                  <a:pt x="15176" y="74317"/>
                </a:lnTo>
                <a:lnTo>
                  <a:pt x="15089" y="75178"/>
                </a:lnTo>
                <a:lnTo>
                  <a:pt x="15026" y="76040"/>
                </a:lnTo>
                <a:lnTo>
                  <a:pt x="14976" y="76901"/>
                </a:lnTo>
                <a:lnTo>
                  <a:pt x="14951" y="77762"/>
                </a:lnTo>
                <a:lnTo>
                  <a:pt x="14926" y="78635"/>
                </a:lnTo>
                <a:lnTo>
                  <a:pt x="14914" y="79496"/>
                </a:lnTo>
                <a:lnTo>
                  <a:pt x="14914" y="81244"/>
                </a:lnTo>
                <a:lnTo>
                  <a:pt x="14926" y="82978"/>
                </a:lnTo>
                <a:lnTo>
                  <a:pt x="14939" y="84725"/>
                </a:lnTo>
                <a:lnTo>
                  <a:pt x="14951" y="86473"/>
                </a:lnTo>
                <a:lnTo>
                  <a:pt x="14951" y="87334"/>
                </a:lnTo>
                <a:lnTo>
                  <a:pt x="14951" y="88207"/>
                </a:lnTo>
                <a:lnTo>
                  <a:pt x="14926" y="89068"/>
                </a:lnTo>
                <a:lnTo>
                  <a:pt x="14901" y="89929"/>
                </a:lnTo>
                <a:lnTo>
                  <a:pt x="14851" y="90791"/>
                </a:lnTo>
                <a:lnTo>
                  <a:pt x="14802" y="91652"/>
                </a:lnTo>
                <a:lnTo>
                  <a:pt x="14727" y="92513"/>
                </a:lnTo>
                <a:lnTo>
                  <a:pt x="14639" y="93361"/>
                </a:lnTo>
                <a:lnTo>
                  <a:pt x="14527" y="94210"/>
                </a:lnTo>
                <a:lnTo>
                  <a:pt x="14402" y="95059"/>
                </a:lnTo>
                <a:lnTo>
                  <a:pt x="14252" y="95895"/>
                </a:lnTo>
                <a:lnTo>
                  <a:pt x="14078" y="96731"/>
                </a:lnTo>
                <a:lnTo>
                  <a:pt x="13866" y="97567"/>
                </a:lnTo>
                <a:lnTo>
                  <a:pt x="13641" y="98391"/>
                </a:lnTo>
                <a:lnTo>
                  <a:pt x="13416" y="99077"/>
                </a:lnTo>
                <a:lnTo>
                  <a:pt x="13192" y="99751"/>
                </a:lnTo>
                <a:lnTo>
                  <a:pt x="12942" y="100425"/>
                </a:lnTo>
                <a:lnTo>
                  <a:pt x="12667" y="101086"/>
                </a:lnTo>
                <a:lnTo>
                  <a:pt x="12380" y="101735"/>
                </a:lnTo>
                <a:lnTo>
                  <a:pt x="12081" y="102372"/>
                </a:lnTo>
                <a:lnTo>
                  <a:pt x="11756" y="103008"/>
                </a:lnTo>
                <a:lnTo>
                  <a:pt x="11432" y="103632"/>
                </a:lnTo>
                <a:lnTo>
                  <a:pt x="11083" y="104244"/>
                </a:lnTo>
                <a:lnTo>
                  <a:pt x="10721" y="104855"/>
                </a:lnTo>
                <a:lnTo>
                  <a:pt x="10334" y="105454"/>
                </a:lnTo>
                <a:lnTo>
                  <a:pt x="9947" y="106053"/>
                </a:lnTo>
                <a:lnTo>
                  <a:pt x="9548" y="106640"/>
                </a:lnTo>
                <a:lnTo>
                  <a:pt x="9123" y="107214"/>
                </a:lnTo>
                <a:lnTo>
                  <a:pt x="8699" y="107788"/>
                </a:lnTo>
                <a:lnTo>
                  <a:pt x="8262" y="108350"/>
                </a:lnTo>
                <a:lnTo>
                  <a:pt x="7813" y="108911"/>
                </a:lnTo>
                <a:lnTo>
                  <a:pt x="7351" y="109460"/>
                </a:lnTo>
                <a:lnTo>
                  <a:pt x="6877" y="110009"/>
                </a:lnTo>
                <a:lnTo>
                  <a:pt x="6390" y="110546"/>
                </a:lnTo>
                <a:lnTo>
                  <a:pt x="5903" y="111083"/>
                </a:lnTo>
                <a:lnTo>
                  <a:pt x="5404" y="111607"/>
                </a:lnTo>
                <a:lnTo>
                  <a:pt x="4893" y="112131"/>
                </a:lnTo>
                <a:lnTo>
                  <a:pt x="4368" y="112643"/>
                </a:lnTo>
                <a:lnTo>
                  <a:pt x="3844" y="113154"/>
                </a:lnTo>
                <a:lnTo>
                  <a:pt x="3320" y="113666"/>
                </a:lnTo>
                <a:lnTo>
                  <a:pt x="2783" y="114165"/>
                </a:lnTo>
                <a:lnTo>
                  <a:pt x="2234" y="114652"/>
                </a:lnTo>
                <a:lnTo>
                  <a:pt x="1124" y="115638"/>
                </a:lnTo>
                <a:lnTo>
                  <a:pt x="0" y="116599"/>
                </a:lnTo>
                <a:lnTo>
                  <a:pt x="162949" y="116599"/>
                </a:lnTo>
                <a:lnTo>
                  <a:pt x="16294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ubTitle" idx="1"/>
          </p:nvPr>
        </p:nvSpPr>
        <p:spPr>
          <a:xfrm>
            <a:off x="5244000" y="3556275"/>
            <a:ext cx="3180000" cy="104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1"/>
          <p:cNvSpPr txBox="1">
            <a:spLocks noGrp="1"/>
          </p:cNvSpPr>
          <p:nvPr>
            <p:ph type="title" hasCustomPrompt="1"/>
          </p:nvPr>
        </p:nvSpPr>
        <p:spPr>
          <a:xfrm>
            <a:off x="723900" y="1668775"/>
            <a:ext cx="7696200" cy="122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9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1"/>
          <p:cNvSpPr txBox="1">
            <a:spLocks noGrp="1"/>
          </p:cNvSpPr>
          <p:nvPr>
            <p:ph type="title" idx="2"/>
          </p:nvPr>
        </p:nvSpPr>
        <p:spPr>
          <a:xfrm>
            <a:off x="2393738" y="2896531"/>
            <a:ext cx="4467300" cy="51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55" name="Google Shape;55;p11"/>
          <p:cNvSpPr/>
          <p:nvPr/>
        </p:nvSpPr>
        <p:spPr>
          <a:xfrm rot="10800000" flipH="1">
            <a:off x="576248" y="-537393"/>
            <a:ext cx="9625835" cy="1743593"/>
          </a:xfrm>
          <a:custGeom>
            <a:avLst/>
            <a:gdLst/>
            <a:ahLst/>
            <a:cxnLst/>
            <a:rect l="l" t="t" r="r" b="b"/>
            <a:pathLst>
              <a:path w="204707" h="37078" extrusionOk="0">
                <a:moveTo>
                  <a:pt x="142956" y="0"/>
                </a:moveTo>
                <a:lnTo>
                  <a:pt x="141746" y="13"/>
                </a:lnTo>
                <a:lnTo>
                  <a:pt x="140535" y="38"/>
                </a:lnTo>
                <a:lnTo>
                  <a:pt x="139337" y="75"/>
                </a:lnTo>
                <a:lnTo>
                  <a:pt x="138127" y="112"/>
                </a:lnTo>
                <a:lnTo>
                  <a:pt x="136929" y="162"/>
                </a:lnTo>
                <a:lnTo>
                  <a:pt x="135718" y="225"/>
                </a:lnTo>
                <a:lnTo>
                  <a:pt x="134520" y="300"/>
                </a:lnTo>
                <a:lnTo>
                  <a:pt x="133322" y="374"/>
                </a:lnTo>
                <a:lnTo>
                  <a:pt x="132111" y="462"/>
                </a:lnTo>
                <a:lnTo>
                  <a:pt x="130913" y="562"/>
                </a:lnTo>
                <a:lnTo>
                  <a:pt x="129715" y="662"/>
                </a:lnTo>
                <a:lnTo>
                  <a:pt x="128517" y="774"/>
                </a:lnTo>
                <a:lnTo>
                  <a:pt x="127319" y="899"/>
                </a:lnTo>
                <a:lnTo>
                  <a:pt x="126121" y="1036"/>
                </a:lnTo>
                <a:lnTo>
                  <a:pt x="124923" y="1173"/>
                </a:lnTo>
                <a:lnTo>
                  <a:pt x="123725" y="1323"/>
                </a:lnTo>
                <a:lnTo>
                  <a:pt x="122527" y="1485"/>
                </a:lnTo>
                <a:lnTo>
                  <a:pt x="121329" y="1647"/>
                </a:lnTo>
                <a:lnTo>
                  <a:pt x="120131" y="1822"/>
                </a:lnTo>
                <a:lnTo>
                  <a:pt x="118945" y="2009"/>
                </a:lnTo>
                <a:lnTo>
                  <a:pt x="117747" y="2197"/>
                </a:lnTo>
                <a:lnTo>
                  <a:pt x="116562" y="2396"/>
                </a:lnTo>
                <a:lnTo>
                  <a:pt x="115376" y="2608"/>
                </a:lnTo>
                <a:lnTo>
                  <a:pt x="114190" y="2821"/>
                </a:lnTo>
                <a:lnTo>
                  <a:pt x="112992" y="3045"/>
                </a:lnTo>
                <a:lnTo>
                  <a:pt x="111807" y="3270"/>
                </a:lnTo>
                <a:lnTo>
                  <a:pt x="110621" y="3507"/>
                </a:lnTo>
                <a:lnTo>
                  <a:pt x="109448" y="3756"/>
                </a:lnTo>
                <a:lnTo>
                  <a:pt x="108263" y="4006"/>
                </a:lnTo>
                <a:lnTo>
                  <a:pt x="107077" y="4268"/>
                </a:lnTo>
                <a:lnTo>
                  <a:pt x="105904" y="4543"/>
                </a:lnTo>
                <a:lnTo>
                  <a:pt x="104731" y="4817"/>
                </a:lnTo>
                <a:lnTo>
                  <a:pt x="102372" y="5391"/>
                </a:lnTo>
                <a:lnTo>
                  <a:pt x="100038" y="5990"/>
                </a:lnTo>
                <a:lnTo>
                  <a:pt x="97692" y="6627"/>
                </a:lnTo>
                <a:lnTo>
                  <a:pt x="95371" y="7276"/>
                </a:lnTo>
                <a:lnTo>
                  <a:pt x="93050" y="7962"/>
                </a:lnTo>
                <a:lnTo>
                  <a:pt x="90728" y="8673"/>
                </a:lnTo>
                <a:lnTo>
                  <a:pt x="88432" y="9410"/>
                </a:lnTo>
                <a:lnTo>
                  <a:pt x="86123" y="10171"/>
                </a:lnTo>
                <a:lnTo>
                  <a:pt x="83840" y="10957"/>
                </a:lnTo>
                <a:lnTo>
                  <a:pt x="81556" y="11768"/>
                </a:lnTo>
                <a:lnTo>
                  <a:pt x="79297" y="12605"/>
                </a:lnTo>
                <a:lnTo>
                  <a:pt x="77026" y="13466"/>
                </a:lnTo>
                <a:lnTo>
                  <a:pt x="74779" y="14352"/>
                </a:lnTo>
                <a:lnTo>
                  <a:pt x="72321" y="15338"/>
                </a:lnTo>
                <a:lnTo>
                  <a:pt x="69862" y="16349"/>
                </a:lnTo>
                <a:lnTo>
                  <a:pt x="67416" y="17384"/>
                </a:lnTo>
                <a:lnTo>
                  <a:pt x="64970" y="18420"/>
                </a:lnTo>
                <a:lnTo>
                  <a:pt x="60091" y="20517"/>
                </a:lnTo>
                <a:lnTo>
                  <a:pt x="57644" y="21565"/>
                </a:lnTo>
                <a:lnTo>
                  <a:pt x="55198" y="22588"/>
                </a:lnTo>
                <a:lnTo>
                  <a:pt x="52752" y="23612"/>
                </a:lnTo>
                <a:lnTo>
                  <a:pt x="50294" y="24610"/>
                </a:lnTo>
                <a:lnTo>
                  <a:pt x="47835" y="25584"/>
                </a:lnTo>
                <a:lnTo>
                  <a:pt x="46600" y="26070"/>
                </a:lnTo>
                <a:lnTo>
                  <a:pt x="45352" y="26532"/>
                </a:lnTo>
                <a:lnTo>
                  <a:pt x="44116" y="26994"/>
                </a:lnTo>
                <a:lnTo>
                  <a:pt x="42868" y="27443"/>
                </a:lnTo>
                <a:lnTo>
                  <a:pt x="41620" y="27892"/>
                </a:lnTo>
                <a:lnTo>
                  <a:pt x="40360" y="28317"/>
                </a:lnTo>
                <a:lnTo>
                  <a:pt x="39112" y="28741"/>
                </a:lnTo>
                <a:lnTo>
                  <a:pt x="37839" y="29140"/>
                </a:lnTo>
                <a:lnTo>
                  <a:pt x="36579" y="29540"/>
                </a:lnTo>
                <a:lnTo>
                  <a:pt x="35306" y="29914"/>
                </a:lnTo>
                <a:lnTo>
                  <a:pt x="34232" y="30226"/>
                </a:lnTo>
                <a:lnTo>
                  <a:pt x="33147" y="30525"/>
                </a:lnTo>
                <a:lnTo>
                  <a:pt x="32061" y="30813"/>
                </a:lnTo>
                <a:lnTo>
                  <a:pt x="30975" y="31087"/>
                </a:lnTo>
                <a:lnTo>
                  <a:pt x="29889" y="31349"/>
                </a:lnTo>
                <a:lnTo>
                  <a:pt x="28791" y="31611"/>
                </a:lnTo>
                <a:lnTo>
                  <a:pt x="27693" y="31848"/>
                </a:lnTo>
                <a:lnTo>
                  <a:pt x="26582" y="32073"/>
                </a:lnTo>
                <a:lnTo>
                  <a:pt x="25484" y="32285"/>
                </a:lnTo>
                <a:lnTo>
                  <a:pt x="24373" y="32485"/>
                </a:lnTo>
                <a:lnTo>
                  <a:pt x="23263" y="32672"/>
                </a:lnTo>
                <a:lnTo>
                  <a:pt x="22152" y="32834"/>
                </a:lnTo>
                <a:lnTo>
                  <a:pt x="21029" y="32996"/>
                </a:lnTo>
                <a:lnTo>
                  <a:pt x="19918" y="33134"/>
                </a:lnTo>
                <a:lnTo>
                  <a:pt x="18807" y="33259"/>
                </a:lnTo>
                <a:lnTo>
                  <a:pt x="17684" y="33358"/>
                </a:lnTo>
                <a:lnTo>
                  <a:pt x="16573" y="33446"/>
                </a:lnTo>
                <a:lnTo>
                  <a:pt x="15450" y="33521"/>
                </a:lnTo>
                <a:lnTo>
                  <a:pt x="14340" y="33583"/>
                </a:lnTo>
                <a:lnTo>
                  <a:pt x="13216" y="33620"/>
                </a:lnTo>
                <a:lnTo>
                  <a:pt x="12106" y="33633"/>
                </a:lnTo>
                <a:lnTo>
                  <a:pt x="10995" y="33645"/>
                </a:lnTo>
                <a:lnTo>
                  <a:pt x="9884" y="33620"/>
                </a:lnTo>
                <a:lnTo>
                  <a:pt x="8774" y="33583"/>
                </a:lnTo>
                <a:lnTo>
                  <a:pt x="7663" y="33533"/>
                </a:lnTo>
                <a:lnTo>
                  <a:pt x="6552" y="33446"/>
                </a:lnTo>
                <a:lnTo>
                  <a:pt x="5454" y="33358"/>
                </a:lnTo>
                <a:lnTo>
                  <a:pt x="4356" y="33234"/>
                </a:lnTo>
                <a:lnTo>
                  <a:pt x="3258" y="33096"/>
                </a:lnTo>
                <a:lnTo>
                  <a:pt x="2172" y="32934"/>
                </a:lnTo>
                <a:lnTo>
                  <a:pt x="1086" y="32747"/>
                </a:lnTo>
                <a:lnTo>
                  <a:pt x="0" y="32547"/>
                </a:lnTo>
                <a:lnTo>
                  <a:pt x="0" y="37077"/>
                </a:lnTo>
                <a:lnTo>
                  <a:pt x="204706" y="37077"/>
                </a:lnTo>
                <a:lnTo>
                  <a:pt x="204706" y="14364"/>
                </a:lnTo>
                <a:lnTo>
                  <a:pt x="203122" y="13553"/>
                </a:lnTo>
                <a:lnTo>
                  <a:pt x="201512" y="12767"/>
                </a:lnTo>
                <a:lnTo>
                  <a:pt x="199902" y="12006"/>
                </a:lnTo>
                <a:lnTo>
                  <a:pt x="198279" y="11257"/>
                </a:lnTo>
                <a:lnTo>
                  <a:pt x="196645" y="10545"/>
                </a:lnTo>
                <a:lnTo>
                  <a:pt x="195010" y="9847"/>
                </a:lnTo>
                <a:lnTo>
                  <a:pt x="193362" y="9173"/>
                </a:lnTo>
                <a:lnTo>
                  <a:pt x="191703" y="8536"/>
                </a:lnTo>
                <a:lnTo>
                  <a:pt x="190043" y="7912"/>
                </a:lnTo>
                <a:lnTo>
                  <a:pt x="188370" y="7313"/>
                </a:lnTo>
                <a:lnTo>
                  <a:pt x="186686" y="6739"/>
                </a:lnTo>
                <a:lnTo>
                  <a:pt x="185001" y="6190"/>
                </a:lnTo>
                <a:lnTo>
                  <a:pt x="183304" y="5666"/>
                </a:lnTo>
                <a:lnTo>
                  <a:pt x="181606" y="5167"/>
                </a:lnTo>
                <a:lnTo>
                  <a:pt x="179897" y="4680"/>
                </a:lnTo>
                <a:lnTo>
                  <a:pt x="178187" y="4231"/>
                </a:lnTo>
                <a:lnTo>
                  <a:pt x="176465" y="3794"/>
                </a:lnTo>
                <a:lnTo>
                  <a:pt x="174742" y="3395"/>
                </a:lnTo>
                <a:lnTo>
                  <a:pt x="173008" y="3008"/>
                </a:lnTo>
                <a:lnTo>
                  <a:pt x="171286" y="2646"/>
                </a:lnTo>
                <a:lnTo>
                  <a:pt x="169538" y="2309"/>
                </a:lnTo>
                <a:lnTo>
                  <a:pt x="167804" y="1997"/>
                </a:lnTo>
                <a:lnTo>
                  <a:pt x="166057" y="1710"/>
                </a:lnTo>
                <a:lnTo>
                  <a:pt x="164297" y="1435"/>
                </a:lnTo>
                <a:lnTo>
                  <a:pt x="162550" y="1186"/>
                </a:lnTo>
                <a:lnTo>
                  <a:pt x="160790" y="974"/>
                </a:lnTo>
                <a:lnTo>
                  <a:pt x="159030" y="774"/>
                </a:lnTo>
                <a:lnTo>
                  <a:pt x="157258" y="599"/>
                </a:lnTo>
                <a:lnTo>
                  <a:pt x="155499" y="437"/>
                </a:lnTo>
                <a:lnTo>
                  <a:pt x="153726" y="312"/>
                </a:lnTo>
                <a:lnTo>
                  <a:pt x="151954" y="200"/>
                </a:lnTo>
                <a:lnTo>
                  <a:pt x="150195" y="125"/>
                </a:lnTo>
                <a:lnTo>
                  <a:pt x="148984" y="75"/>
                </a:lnTo>
                <a:lnTo>
                  <a:pt x="147774" y="38"/>
                </a:lnTo>
                <a:lnTo>
                  <a:pt x="146563" y="13"/>
                </a:lnTo>
                <a:lnTo>
                  <a:pt x="14536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11"/>
          <p:cNvSpPr/>
          <p:nvPr/>
        </p:nvSpPr>
        <p:spPr>
          <a:xfrm flipH="1">
            <a:off x="-1205727" y="3876007"/>
            <a:ext cx="9625835" cy="1743593"/>
          </a:xfrm>
          <a:custGeom>
            <a:avLst/>
            <a:gdLst/>
            <a:ahLst/>
            <a:cxnLst/>
            <a:rect l="l" t="t" r="r" b="b"/>
            <a:pathLst>
              <a:path w="204707" h="37078" extrusionOk="0">
                <a:moveTo>
                  <a:pt x="142956" y="0"/>
                </a:moveTo>
                <a:lnTo>
                  <a:pt x="141746" y="13"/>
                </a:lnTo>
                <a:lnTo>
                  <a:pt x="140535" y="38"/>
                </a:lnTo>
                <a:lnTo>
                  <a:pt x="139337" y="75"/>
                </a:lnTo>
                <a:lnTo>
                  <a:pt x="138127" y="112"/>
                </a:lnTo>
                <a:lnTo>
                  <a:pt x="136929" y="162"/>
                </a:lnTo>
                <a:lnTo>
                  <a:pt x="135718" y="225"/>
                </a:lnTo>
                <a:lnTo>
                  <a:pt x="134520" y="300"/>
                </a:lnTo>
                <a:lnTo>
                  <a:pt x="133322" y="374"/>
                </a:lnTo>
                <a:lnTo>
                  <a:pt x="132111" y="462"/>
                </a:lnTo>
                <a:lnTo>
                  <a:pt x="130913" y="562"/>
                </a:lnTo>
                <a:lnTo>
                  <a:pt x="129715" y="662"/>
                </a:lnTo>
                <a:lnTo>
                  <a:pt x="128517" y="774"/>
                </a:lnTo>
                <a:lnTo>
                  <a:pt x="127319" y="899"/>
                </a:lnTo>
                <a:lnTo>
                  <a:pt x="126121" y="1036"/>
                </a:lnTo>
                <a:lnTo>
                  <a:pt x="124923" y="1173"/>
                </a:lnTo>
                <a:lnTo>
                  <a:pt x="123725" y="1323"/>
                </a:lnTo>
                <a:lnTo>
                  <a:pt x="122527" y="1485"/>
                </a:lnTo>
                <a:lnTo>
                  <a:pt x="121329" y="1647"/>
                </a:lnTo>
                <a:lnTo>
                  <a:pt x="120131" y="1822"/>
                </a:lnTo>
                <a:lnTo>
                  <a:pt x="118945" y="2009"/>
                </a:lnTo>
                <a:lnTo>
                  <a:pt x="117747" y="2197"/>
                </a:lnTo>
                <a:lnTo>
                  <a:pt x="116562" y="2396"/>
                </a:lnTo>
                <a:lnTo>
                  <a:pt x="115376" y="2608"/>
                </a:lnTo>
                <a:lnTo>
                  <a:pt x="114190" y="2821"/>
                </a:lnTo>
                <a:lnTo>
                  <a:pt x="112992" y="3045"/>
                </a:lnTo>
                <a:lnTo>
                  <a:pt x="111807" y="3270"/>
                </a:lnTo>
                <a:lnTo>
                  <a:pt x="110621" y="3507"/>
                </a:lnTo>
                <a:lnTo>
                  <a:pt x="109448" y="3756"/>
                </a:lnTo>
                <a:lnTo>
                  <a:pt x="108263" y="4006"/>
                </a:lnTo>
                <a:lnTo>
                  <a:pt x="107077" y="4268"/>
                </a:lnTo>
                <a:lnTo>
                  <a:pt x="105904" y="4543"/>
                </a:lnTo>
                <a:lnTo>
                  <a:pt x="104731" y="4817"/>
                </a:lnTo>
                <a:lnTo>
                  <a:pt x="102372" y="5391"/>
                </a:lnTo>
                <a:lnTo>
                  <a:pt x="100038" y="5990"/>
                </a:lnTo>
                <a:lnTo>
                  <a:pt x="97692" y="6627"/>
                </a:lnTo>
                <a:lnTo>
                  <a:pt x="95371" y="7276"/>
                </a:lnTo>
                <a:lnTo>
                  <a:pt x="93050" y="7962"/>
                </a:lnTo>
                <a:lnTo>
                  <a:pt x="90728" y="8673"/>
                </a:lnTo>
                <a:lnTo>
                  <a:pt x="88432" y="9410"/>
                </a:lnTo>
                <a:lnTo>
                  <a:pt x="86123" y="10171"/>
                </a:lnTo>
                <a:lnTo>
                  <a:pt x="83840" y="10957"/>
                </a:lnTo>
                <a:lnTo>
                  <a:pt x="81556" y="11768"/>
                </a:lnTo>
                <a:lnTo>
                  <a:pt x="79297" y="12605"/>
                </a:lnTo>
                <a:lnTo>
                  <a:pt x="77026" y="13466"/>
                </a:lnTo>
                <a:lnTo>
                  <a:pt x="74779" y="14352"/>
                </a:lnTo>
                <a:lnTo>
                  <a:pt x="72321" y="15338"/>
                </a:lnTo>
                <a:lnTo>
                  <a:pt x="69862" y="16349"/>
                </a:lnTo>
                <a:lnTo>
                  <a:pt x="67416" y="17384"/>
                </a:lnTo>
                <a:lnTo>
                  <a:pt x="64970" y="18420"/>
                </a:lnTo>
                <a:lnTo>
                  <a:pt x="60091" y="20517"/>
                </a:lnTo>
                <a:lnTo>
                  <a:pt x="57644" y="21565"/>
                </a:lnTo>
                <a:lnTo>
                  <a:pt x="55198" y="22588"/>
                </a:lnTo>
                <a:lnTo>
                  <a:pt x="52752" y="23612"/>
                </a:lnTo>
                <a:lnTo>
                  <a:pt x="50294" y="24610"/>
                </a:lnTo>
                <a:lnTo>
                  <a:pt x="47835" y="25584"/>
                </a:lnTo>
                <a:lnTo>
                  <a:pt x="46600" y="26070"/>
                </a:lnTo>
                <a:lnTo>
                  <a:pt x="45352" y="26532"/>
                </a:lnTo>
                <a:lnTo>
                  <a:pt x="44116" y="26994"/>
                </a:lnTo>
                <a:lnTo>
                  <a:pt x="42868" y="27443"/>
                </a:lnTo>
                <a:lnTo>
                  <a:pt x="41620" y="27892"/>
                </a:lnTo>
                <a:lnTo>
                  <a:pt x="40360" y="28317"/>
                </a:lnTo>
                <a:lnTo>
                  <a:pt x="39112" y="28741"/>
                </a:lnTo>
                <a:lnTo>
                  <a:pt x="37839" y="29140"/>
                </a:lnTo>
                <a:lnTo>
                  <a:pt x="36579" y="29540"/>
                </a:lnTo>
                <a:lnTo>
                  <a:pt x="35306" y="29914"/>
                </a:lnTo>
                <a:lnTo>
                  <a:pt x="34232" y="30226"/>
                </a:lnTo>
                <a:lnTo>
                  <a:pt x="33147" y="30525"/>
                </a:lnTo>
                <a:lnTo>
                  <a:pt x="32061" y="30813"/>
                </a:lnTo>
                <a:lnTo>
                  <a:pt x="30975" y="31087"/>
                </a:lnTo>
                <a:lnTo>
                  <a:pt x="29889" y="31349"/>
                </a:lnTo>
                <a:lnTo>
                  <a:pt x="28791" y="31611"/>
                </a:lnTo>
                <a:lnTo>
                  <a:pt x="27693" y="31848"/>
                </a:lnTo>
                <a:lnTo>
                  <a:pt x="26582" y="32073"/>
                </a:lnTo>
                <a:lnTo>
                  <a:pt x="25484" y="32285"/>
                </a:lnTo>
                <a:lnTo>
                  <a:pt x="24373" y="32485"/>
                </a:lnTo>
                <a:lnTo>
                  <a:pt x="23263" y="32672"/>
                </a:lnTo>
                <a:lnTo>
                  <a:pt x="22152" y="32834"/>
                </a:lnTo>
                <a:lnTo>
                  <a:pt x="21029" y="32996"/>
                </a:lnTo>
                <a:lnTo>
                  <a:pt x="19918" y="33134"/>
                </a:lnTo>
                <a:lnTo>
                  <a:pt x="18807" y="33259"/>
                </a:lnTo>
                <a:lnTo>
                  <a:pt x="17684" y="33358"/>
                </a:lnTo>
                <a:lnTo>
                  <a:pt x="16573" y="33446"/>
                </a:lnTo>
                <a:lnTo>
                  <a:pt x="15450" y="33521"/>
                </a:lnTo>
                <a:lnTo>
                  <a:pt x="14340" y="33583"/>
                </a:lnTo>
                <a:lnTo>
                  <a:pt x="13216" y="33620"/>
                </a:lnTo>
                <a:lnTo>
                  <a:pt x="12106" y="33633"/>
                </a:lnTo>
                <a:lnTo>
                  <a:pt x="10995" y="33645"/>
                </a:lnTo>
                <a:lnTo>
                  <a:pt x="9884" y="33620"/>
                </a:lnTo>
                <a:lnTo>
                  <a:pt x="8774" y="33583"/>
                </a:lnTo>
                <a:lnTo>
                  <a:pt x="7663" y="33533"/>
                </a:lnTo>
                <a:lnTo>
                  <a:pt x="6552" y="33446"/>
                </a:lnTo>
                <a:lnTo>
                  <a:pt x="5454" y="33358"/>
                </a:lnTo>
                <a:lnTo>
                  <a:pt x="4356" y="33234"/>
                </a:lnTo>
                <a:lnTo>
                  <a:pt x="3258" y="33096"/>
                </a:lnTo>
                <a:lnTo>
                  <a:pt x="2172" y="32934"/>
                </a:lnTo>
                <a:lnTo>
                  <a:pt x="1086" y="32747"/>
                </a:lnTo>
                <a:lnTo>
                  <a:pt x="0" y="32547"/>
                </a:lnTo>
                <a:lnTo>
                  <a:pt x="0" y="37077"/>
                </a:lnTo>
                <a:lnTo>
                  <a:pt x="204706" y="37077"/>
                </a:lnTo>
                <a:lnTo>
                  <a:pt x="204706" y="14364"/>
                </a:lnTo>
                <a:lnTo>
                  <a:pt x="203122" y="13553"/>
                </a:lnTo>
                <a:lnTo>
                  <a:pt x="201512" y="12767"/>
                </a:lnTo>
                <a:lnTo>
                  <a:pt x="199902" y="12006"/>
                </a:lnTo>
                <a:lnTo>
                  <a:pt x="198279" y="11257"/>
                </a:lnTo>
                <a:lnTo>
                  <a:pt x="196645" y="10545"/>
                </a:lnTo>
                <a:lnTo>
                  <a:pt x="195010" y="9847"/>
                </a:lnTo>
                <a:lnTo>
                  <a:pt x="193362" y="9173"/>
                </a:lnTo>
                <a:lnTo>
                  <a:pt x="191703" y="8536"/>
                </a:lnTo>
                <a:lnTo>
                  <a:pt x="190043" y="7912"/>
                </a:lnTo>
                <a:lnTo>
                  <a:pt x="188370" y="7313"/>
                </a:lnTo>
                <a:lnTo>
                  <a:pt x="186686" y="6739"/>
                </a:lnTo>
                <a:lnTo>
                  <a:pt x="185001" y="6190"/>
                </a:lnTo>
                <a:lnTo>
                  <a:pt x="183304" y="5666"/>
                </a:lnTo>
                <a:lnTo>
                  <a:pt x="181606" y="5167"/>
                </a:lnTo>
                <a:lnTo>
                  <a:pt x="179897" y="4680"/>
                </a:lnTo>
                <a:lnTo>
                  <a:pt x="178187" y="4231"/>
                </a:lnTo>
                <a:lnTo>
                  <a:pt x="176465" y="3794"/>
                </a:lnTo>
                <a:lnTo>
                  <a:pt x="174742" y="3395"/>
                </a:lnTo>
                <a:lnTo>
                  <a:pt x="173008" y="3008"/>
                </a:lnTo>
                <a:lnTo>
                  <a:pt x="171286" y="2646"/>
                </a:lnTo>
                <a:lnTo>
                  <a:pt x="169538" y="2309"/>
                </a:lnTo>
                <a:lnTo>
                  <a:pt x="167804" y="1997"/>
                </a:lnTo>
                <a:lnTo>
                  <a:pt x="166057" y="1710"/>
                </a:lnTo>
                <a:lnTo>
                  <a:pt x="164297" y="1435"/>
                </a:lnTo>
                <a:lnTo>
                  <a:pt x="162550" y="1186"/>
                </a:lnTo>
                <a:lnTo>
                  <a:pt x="160790" y="974"/>
                </a:lnTo>
                <a:lnTo>
                  <a:pt x="159030" y="774"/>
                </a:lnTo>
                <a:lnTo>
                  <a:pt x="157258" y="599"/>
                </a:lnTo>
                <a:lnTo>
                  <a:pt x="155499" y="437"/>
                </a:lnTo>
                <a:lnTo>
                  <a:pt x="153726" y="312"/>
                </a:lnTo>
                <a:lnTo>
                  <a:pt x="151954" y="200"/>
                </a:lnTo>
                <a:lnTo>
                  <a:pt x="150195" y="125"/>
                </a:lnTo>
                <a:lnTo>
                  <a:pt x="148984" y="75"/>
                </a:lnTo>
                <a:lnTo>
                  <a:pt x="147774" y="38"/>
                </a:lnTo>
                <a:lnTo>
                  <a:pt x="146563" y="13"/>
                </a:lnTo>
                <a:lnTo>
                  <a:pt x="14536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BLANK_2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title"/>
          </p:nvPr>
        </p:nvSpPr>
        <p:spPr>
          <a:xfrm>
            <a:off x="4572000" y="542925"/>
            <a:ext cx="3848100" cy="107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1"/>
          </p:nvPr>
        </p:nvSpPr>
        <p:spPr>
          <a:xfrm>
            <a:off x="5786100" y="1614225"/>
            <a:ext cx="2634000" cy="93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3"/>
          <p:cNvSpPr/>
          <p:nvPr/>
        </p:nvSpPr>
        <p:spPr>
          <a:xfrm rot="10800000">
            <a:off x="-1895866" y="-1455425"/>
            <a:ext cx="5657624" cy="4065224"/>
          </a:xfrm>
          <a:custGeom>
            <a:avLst/>
            <a:gdLst/>
            <a:ahLst/>
            <a:cxnLst/>
            <a:rect l="l" t="t" r="r" b="b"/>
            <a:pathLst>
              <a:path w="162950" h="116599" extrusionOk="0">
                <a:moveTo>
                  <a:pt x="109511" y="1"/>
                </a:moveTo>
                <a:lnTo>
                  <a:pt x="108912" y="487"/>
                </a:lnTo>
                <a:lnTo>
                  <a:pt x="108313" y="974"/>
                </a:lnTo>
                <a:lnTo>
                  <a:pt x="107714" y="1473"/>
                </a:lnTo>
                <a:lnTo>
                  <a:pt x="107127" y="1972"/>
                </a:lnTo>
                <a:lnTo>
                  <a:pt x="106553" y="2484"/>
                </a:lnTo>
                <a:lnTo>
                  <a:pt x="105979" y="3008"/>
                </a:lnTo>
                <a:lnTo>
                  <a:pt x="105417" y="3532"/>
                </a:lnTo>
                <a:lnTo>
                  <a:pt x="104856" y="4056"/>
                </a:lnTo>
                <a:lnTo>
                  <a:pt x="104294" y="4606"/>
                </a:lnTo>
                <a:lnTo>
                  <a:pt x="103745" y="5142"/>
                </a:lnTo>
                <a:lnTo>
                  <a:pt x="103208" y="5691"/>
                </a:lnTo>
                <a:lnTo>
                  <a:pt x="102672" y="6253"/>
                </a:lnTo>
                <a:lnTo>
                  <a:pt x="102148" y="6815"/>
                </a:lnTo>
                <a:lnTo>
                  <a:pt x="101624" y="7389"/>
                </a:lnTo>
                <a:lnTo>
                  <a:pt x="101112" y="7963"/>
                </a:lnTo>
                <a:lnTo>
                  <a:pt x="100600" y="8549"/>
                </a:lnTo>
                <a:lnTo>
                  <a:pt x="100101" y="9136"/>
                </a:lnTo>
                <a:lnTo>
                  <a:pt x="99602" y="9735"/>
                </a:lnTo>
                <a:lnTo>
                  <a:pt x="99115" y="10334"/>
                </a:lnTo>
                <a:lnTo>
                  <a:pt x="98641" y="10933"/>
                </a:lnTo>
                <a:lnTo>
                  <a:pt x="98167" y="11544"/>
                </a:lnTo>
                <a:lnTo>
                  <a:pt x="97705" y="12156"/>
                </a:lnTo>
                <a:lnTo>
                  <a:pt x="97243" y="12780"/>
                </a:lnTo>
                <a:lnTo>
                  <a:pt x="96794" y="13404"/>
                </a:lnTo>
                <a:lnTo>
                  <a:pt x="96345" y="14028"/>
                </a:lnTo>
                <a:lnTo>
                  <a:pt x="95908" y="14664"/>
                </a:lnTo>
                <a:lnTo>
                  <a:pt x="95483" y="15301"/>
                </a:lnTo>
                <a:lnTo>
                  <a:pt x="95059" y="15950"/>
                </a:lnTo>
                <a:lnTo>
                  <a:pt x="94647" y="16586"/>
                </a:lnTo>
                <a:lnTo>
                  <a:pt x="94235" y="17235"/>
                </a:lnTo>
                <a:lnTo>
                  <a:pt x="93836" y="17897"/>
                </a:lnTo>
                <a:lnTo>
                  <a:pt x="93449" y="18545"/>
                </a:lnTo>
                <a:lnTo>
                  <a:pt x="92700" y="19831"/>
                </a:lnTo>
                <a:lnTo>
                  <a:pt x="91977" y="21116"/>
                </a:lnTo>
                <a:lnTo>
                  <a:pt x="91240" y="22414"/>
                </a:lnTo>
                <a:lnTo>
                  <a:pt x="90504" y="23700"/>
                </a:lnTo>
                <a:lnTo>
                  <a:pt x="90130" y="24336"/>
                </a:lnTo>
                <a:lnTo>
                  <a:pt x="89743" y="24973"/>
                </a:lnTo>
                <a:lnTo>
                  <a:pt x="89356" y="25609"/>
                </a:lnTo>
                <a:lnTo>
                  <a:pt x="88957" y="26233"/>
                </a:lnTo>
                <a:lnTo>
                  <a:pt x="88545" y="26844"/>
                </a:lnTo>
                <a:lnTo>
                  <a:pt x="88120" y="27456"/>
                </a:lnTo>
                <a:lnTo>
                  <a:pt x="87696" y="28055"/>
                </a:lnTo>
                <a:lnTo>
                  <a:pt x="87247" y="28642"/>
                </a:lnTo>
                <a:lnTo>
                  <a:pt x="86922" y="29041"/>
                </a:lnTo>
                <a:lnTo>
                  <a:pt x="86598" y="29440"/>
                </a:lnTo>
                <a:lnTo>
                  <a:pt x="86261" y="29840"/>
                </a:lnTo>
                <a:lnTo>
                  <a:pt x="85911" y="30226"/>
                </a:lnTo>
                <a:lnTo>
                  <a:pt x="85574" y="30613"/>
                </a:lnTo>
                <a:lnTo>
                  <a:pt x="85213" y="30988"/>
                </a:lnTo>
                <a:lnTo>
                  <a:pt x="84851" y="31362"/>
                </a:lnTo>
                <a:lnTo>
                  <a:pt x="84489" y="31724"/>
                </a:lnTo>
                <a:lnTo>
                  <a:pt x="84127" y="32086"/>
                </a:lnTo>
                <a:lnTo>
                  <a:pt x="83752" y="32435"/>
                </a:lnTo>
                <a:lnTo>
                  <a:pt x="82979" y="33134"/>
                </a:lnTo>
                <a:lnTo>
                  <a:pt x="82192" y="33808"/>
                </a:lnTo>
                <a:lnTo>
                  <a:pt x="81394" y="34470"/>
                </a:lnTo>
                <a:lnTo>
                  <a:pt x="80570" y="35106"/>
                </a:lnTo>
                <a:lnTo>
                  <a:pt x="79734" y="35730"/>
                </a:lnTo>
                <a:lnTo>
                  <a:pt x="78885" y="36329"/>
                </a:lnTo>
                <a:lnTo>
                  <a:pt x="78037" y="36916"/>
                </a:lnTo>
                <a:lnTo>
                  <a:pt x="77163" y="37477"/>
                </a:lnTo>
                <a:lnTo>
                  <a:pt x="76277" y="38026"/>
                </a:lnTo>
                <a:lnTo>
                  <a:pt x="75391" y="38563"/>
                </a:lnTo>
                <a:lnTo>
                  <a:pt x="74492" y="39087"/>
                </a:lnTo>
                <a:lnTo>
                  <a:pt x="73419" y="39686"/>
                </a:lnTo>
                <a:lnTo>
                  <a:pt x="72346" y="40273"/>
                </a:lnTo>
                <a:lnTo>
                  <a:pt x="71260" y="40834"/>
                </a:lnTo>
                <a:lnTo>
                  <a:pt x="70162" y="41383"/>
                </a:lnTo>
                <a:lnTo>
                  <a:pt x="69051" y="41907"/>
                </a:lnTo>
                <a:lnTo>
                  <a:pt x="67928" y="42407"/>
                </a:lnTo>
                <a:lnTo>
                  <a:pt x="66805" y="42893"/>
                </a:lnTo>
                <a:lnTo>
                  <a:pt x="65669" y="43343"/>
                </a:lnTo>
                <a:lnTo>
                  <a:pt x="64521" y="43779"/>
                </a:lnTo>
                <a:lnTo>
                  <a:pt x="63360" y="44191"/>
                </a:lnTo>
                <a:lnTo>
                  <a:pt x="62200" y="44578"/>
                </a:lnTo>
                <a:lnTo>
                  <a:pt x="61027" y="44928"/>
                </a:lnTo>
                <a:lnTo>
                  <a:pt x="59854" y="45252"/>
                </a:lnTo>
                <a:lnTo>
                  <a:pt x="59255" y="45414"/>
                </a:lnTo>
                <a:lnTo>
                  <a:pt x="58668" y="45552"/>
                </a:lnTo>
                <a:lnTo>
                  <a:pt x="58069" y="45701"/>
                </a:lnTo>
                <a:lnTo>
                  <a:pt x="57470" y="45826"/>
                </a:lnTo>
                <a:lnTo>
                  <a:pt x="56871" y="45951"/>
                </a:lnTo>
                <a:lnTo>
                  <a:pt x="56272" y="46063"/>
                </a:lnTo>
                <a:lnTo>
                  <a:pt x="55586" y="46188"/>
                </a:lnTo>
                <a:lnTo>
                  <a:pt x="54912" y="46300"/>
                </a:lnTo>
                <a:lnTo>
                  <a:pt x="54225" y="46413"/>
                </a:lnTo>
                <a:lnTo>
                  <a:pt x="53539" y="46500"/>
                </a:lnTo>
                <a:lnTo>
                  <a:pt x="52166" y="46687"/>
                </a:lnTo>
                <a:lnTo>
                  <a:pt x="50793" y="46837"/>
                </a:lnTo>
                <a:lnTo>
                  <a:pt x="49408" y="46987"/>
                </a:lnTo>
                <a:lnTo>
                  <a:pt x="48035" y="47112"/>
                </a:lnTo>
                <a:lnTo>
                  <a:pt x="46650" y="47249"/>
                </a:lnTo>
                <a:lnTo>
                  <a:pt x="45277" y="47399"/>
                </a:lnTo>
                <a:lnTo>
                  <a:pt x="43904" y="47548"/>
                </a:lnTo>
                <a:lnTo>
                  <a:pt x="42532" y="47723"/>
                </a:lnTo>
                <a:lnTo>
                  <a:pt x="41845" y="47810"/>
                </a:lnTo>
                <a:lnTo>
                  <a:pt x="41171" y="47923"/>
                </a:lnTo>
                <a:lnTo>
                  <a:pt x="40485" y="48035"/>
                </a:lnTo>
                <a:lnTo>
                  <a:pt x="39811" y="48147"/>
                </a:lnTo>
                <a:lnTo>
                  <a:pt x="39137" y="48272"/>
                </a:lnTo>
                <a:lnTo>
                  <a:pt x="38463" y="48422"/>
                </a:lnTo>
                <a:lnTo>
                  <a:pt x="37802" y="48572"/>
                </a:lnTo>
                <a:lnTo>
                  <a:pt x="37128" y="48734"/>
                </a:lnTo>
                <a:lnTo>
                  <a:pt x="36466" y="48909"/>
                </a:lnTo>
                <a:lnTo>
                  <a:pt x="35805" y="49096"/>
                </a:lnTo>
                <a:lnTo>
                  <a:pt x="35144" y="49295"/>
                </a:lnTo>
                <a:lnTo>
                  <a:pt x="34495" y="49520"/>
                </a:lnTo>
                <a:lnTo>
                  <a:pt x="34058" y="49670"/>
                </a:lnTo>
                <a:lnTo>
                  <a:pt x="33621" y="49832"/>
                </a:lnTo>
                <a:lnTo>
                  <a:pt x="33184" y="50007"/>
                </a:lnTo>
                <a:lnTo>
                  <a:pt x="32760" y="50182"/>
                </a:lnTo>
                <a:lnTo>
                  <a:pt x="32336" y="50369"/>
                </a:lnTo>
                <a:lnTo>
                  <a:pt x="31911" y="50568"/>
                </a:lnTo>
                <a:lnTo>
                  <a:pt x="31487" y="50768"/>
                </a:lnTo>
                <a:lnTo>
                  <a:pt x="31075" y="50968"/>
                </a:lnTo>
                <a:lnTo>
                  <a:pt x="30663" y="51192"/>
                </a:lnTo>
                <a:lnTo>
                  <a:pt x="30252" y="51405"/>
                </a:lnTo>
                <a:lnTo>
                  <a:pt x="29852" y="51629"/>
                </a:lnTo>
                <a:lnTo>
                  <a:pt x="29453" y="51866"/>
                </a:lnTo>
                <a:lnTo>
                  <a:pt x="29053" y="52103"/>
                </a:lnTo>
                <a:lnTo>
                  <a:pt x="28654" y="52353"/>
                </a:lnTo>
                <a:lnTo>
                  <a:pt x="27880" y="52865"/>
                </a:lnTo>
                <a:lnTo>
                  <a:pt x="27132" y="53401"/>
                </a:lnTo>
                <a:lnTo>
                  <a:pt x="26383" y="53963"/>
                </a:lnTo>
                <a:lnTo>
                  <a:pt x="25659" y="54549"/>
                </a:lnTo>
                <a:lnTo>
                  <a:pt x="24960" y="55161"/>
                </a:lnTo>
                <a:lnTo>
                  <a:pt x="24274" y="55785"/>
                </a:lnTo>
                <a:lnTo>
                  <a:pt x="23600" y="56434"/>
                </a:lnTo>
                <a:lnTo>
                  <a:pt x="22963" y="57108"/>
                </a:lnTo>
                <a:lnTo>
                  <a:pt x="22339" y="57794"/>
                </a:lnTo>
                <a:lnTo>
                  <a:pt x="21728" y="58506"/>
                </a:lnTo>
                <a:lnTo>
                  <a:pt x="21154" y="59229"/>
                </a:lnTo>
                <a:lnTo>
                  <a:pt x="20592" y="59978"/>
                </a:lnTo>
                <a:lnTo>
                  <a:pt x="20056" y="60739"/>
                </a:lnTo>
                <a:lnTo>
                  <a:pt x="19544" y="61513"/>
                </a:lnTo>
                <a:lnTo>
                  <a:pt x="19057" y="62299"/>
                </a:lnTo>
                <a:lnTo>
                  <a:pt x="18595" y="63111"/>
                </a:lnTo>
                <a:lnTo>
                  <a:pt x="18159" y="63934"/>
                </a:lnTo>
                <a:lnTo>
                  <a:pt x="17759" y="64770"/>
                </a:lnTo>
                <a:lnTo>
                  <a:pt x="17560" y="65182"/>
                </a:lnTo>
                <a:lnTo>
                  <a:pt x="17372" y="65606"/>
                </a:lnTo>
                <a:lnTo>
                  <a:pt x="17198" y="66043"/>
                </a:lnTo>
                <a:lnTo>
                  <a:pt x="17023" y="66468"/>
                </a:lnTo>
                <a:lnTo>
                  <a:pt x="16848" y="66904"/>
                </a:lnTo>
                <a:lnTo>
                  <a:pt x="16698" y="67341"/>
                </a:lnTo>
                <a:lnTo>
                  <a:pt x="16536" y="67778"/>
                </a:lnTo>
                <a:lnTo>
                  <a:pt x="16399" y="68227"/>
                </a:lnTo>
                <a:lnTo>
                  <a:pt x="16262" y="68664"/>
                </a:lnTo>
                <a:lnTo>
                  <a:pt x="16124" y="69113"/>
                </a:lnTo>
                <a:lnTo>
                  <a:pt x="16012" y="69563"/>
                </a:lnTo>
                <a:lnTo>
                  <a:pt x="15900" y="70012"/>
                </a:lnTo>
                <a:lnTo>
                  <a:pt x="15787" y="70461"/>
                </a:lnTo>
                <a:lnTo>
                  <a:pt x="15688" y="70923"/>
                </a:lnTo>
                <a:lnTo>
                  <a:pt x="15525" y="71759"/>
                </a:lnTo>
                <a:lnTo>
                  <a:pt x="15388" y="72608"/>
                </a:lnTo>
                <a:lnTo>
                  <a:pt x="15263" y="73456"/>
                </a:lnTo>
                <a:lnTo>
                  <a:pt x="15176" y="74317"/>
                </a:lnTo>
                <a:lnTo>
                  <a:pt x="15089" y="75178"/>
                </a:lnTo>
                <a:lnTo>
                  <a:pt x="15026" y="76040"/>
                </a:lnTo>
                <a:lnTo>
                  <a:pt x="14976" y="76901"/>
                </a:lnTo>
                <a:lnTo>
                  <a:pt x="14951" y="77762"/>
                </a:lnTo>
                <a:lnTo>
                  <a:pt x="14926" y="78635"/>
                </a:lnTo>
                <a:lnTo>
                  <a:pt x="14914" y="79496"/>
                </a:lnTo>
                <a:lnTo>
                  <a:pt x="14914" y="81244"/>
                </a:lnTo>
                <a:lnTo>
                  <a:pt x="14926" y="82978"/>
                </a:lnTo>
                <a:lnTo>
                  <a:pt x="14939" y="84725"/>
                </a:lnTo>
                <a:lnTo>
                  <a:pt x="14951" y="86473"/>
                </a:lnTo>
                <a:lnTo>
                  <a:pt x="14951" y="87334"/>
                </a:lnTo>
                <a:lnTo>
                  <a:pt x="14951" y="88207"/>
                </a:lnTo>
                <a:lnTo>
                  <a:pt x="14926" y="89068"/>
                </a:lnTo>
                <a:lnTo>
                  <a:pt x="14901" y="89929"/>
                </a:lnTo>
                <a:lnTo>
                  <a:pt x="14851" y="90791"/>
                </a:lnTo>
                <a:lnTo>
                  <a:pt x="14802" y="91652"/>
                </a:lnTo>
                <a:lnTo>
                  <a:pt x="14727" y="92513"/>
                </a:lnTo>
                <a:lnTo>
                  <a:pt x="14639" y="93361"/>
                </a:lnTo>
                <a:lnTo>
                  <a:pt x="14527" y="94210"/>
                </a:lnTo>
                <a:lnTo>
                  <a:pt x="14402" y="95059"/>
                </a:lnTo>
                <a:lnTo>
                  <a:pt x="14252" y="95895"/>
                </a:lnTo>
                <a:lnTo>
                  <a:pt x="14078" y="96731"/>
                </a:lnTo>
                <a:lnTo>
                  <a:pt x="13866" y="97567"/>
                </a:lnTo>
                <a:lnTo>
                  <a:pt x="13641" y="98391"/>
                </a:lnTo>
                <a:lnTo>
                  <a:pt x="13416" y="99077"/>
                </a:lnTo>
                <a:lnTo>
                  <a:pt x="13192" y="99751"/>
                </a:lnTo>
                <a:lnTo>
                  <a:pt x="12942" y="100425"/>
                </a:lnTo>
                <a:lnTo>
                  <a:pt x="12667" y="101086"/>
                </a:lnTo>
                <a:lnTo>
                  <a:pt x="12380" y="101735"/>
                </a:lnTo>
                <a:lnTo>
                  <a:pt x="12081" y="102372"/>
                </a:lnTo>
                <a:lnTo>
                  <a:pt x="11756" y="103008"/>
                </a:lnTo>
                <a:lnTo>
                  <a:pt x="11432" y="103632"/>
                </a:lnTo>
                <a:lnTo>
                  <a:pt x="11083" y="104244"/>
                </a:lnTo>
                <a:lnTo>
                  <a:pt x="10721" y="104855"/>
                </a:lnTo>
                <a:lnTo>
                  <a:pt x="10334" y="105454"/>
                </a:lnTo>
                <a:lnTo>
                  <a:pt x="9947" y="106053"/>
                </a:lnTo>
                <a:lnTo>
                  <a:pt x="9548" y="106640"/>
                </a:lnTo>
                <a:lnTo>
                  <a:pt x="9123" y="107214"/>
                </a:lnTo>
                <a:lnTo>
                  <a:pt x="8699" y="107788"/>
                </a:lnTo>
                <a:lnTo>
                  <a:pt x="8262" y="108350"/>
                </a:lnTo>
                <a:lnTo>
                  <a:pt x="7813" y="108911"/>
                </a:lnTo>
                <a:lnTo>
                  <a:pt x="7351" y="109460"/>
                </a:lnTo>
                <a:lnTo>
                  <a:pt x="6877" y="110009"/>
                </a:lnTo>
                <a:lnTo>
                  <a:pt x="6390" y="110546"/>
                </a:lnTo>
                <a:lnTo>
                  <a:pt x="5903" y="111083"/>
                </a:lnTo>
                <a:lnTo>
                  <a:pt x="5404" y="111607"/>
                </a:lnTo>
                <a:lnTo>
                  <a:pt x="4893" y="112131"/>
                </a:lnTo>
                <a:lnTo>
                  <a:pt x="4368" y="112643"/>
                </a:lnTo>
                <a:lnTo>
                  <a:pt x="3844" y="113154"/>
                </a:lnTo>
                <a:lnTo>
                  <a:pt x="3320" y="113666"/>
                </a:lnTo>
                <a:lnTo>
                  <a:pt x="2783" y="114165"/>
                </a:lnTo>
                <a:lnTo>
                  <a:pt x="2234" y="114652"/>
                </a:lnTo>
                <a:lnTo>
                  <a:pt x="1124" y="115638"/>
                </a:lnTo>
                <a:lnTo>
                  <a:pt x="0" y="116599"/>
                </a:lnTo>
                <a:lnTo>
                  <a:pt x="162949" y="116599"/>
                </a:lnTo>
                <a:lnTo>
                  <a:pt x="16294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13"/>
          <p:cNvSpPr/>
          <p:nvPr/>
        </p:nvSpPr>
        <p:spPr>
          <a:xfrm>
            <a:off x="5678055" y="2705099"/>
            <a:ext cx="5657624" cy="4065224"/>
          </a:xfrm>
          <a:custGeom>
            <a:avLst/>
            <a:gdLst/>
            <a:ahLst/>
            <a:cxnLst/>
            <a:rect l="l" t="t" r="r" b="b"/>
            <a:pathLst>
              <a:path w="162950" h="116599" extrusionOk="0">
                <a:moveTo>
                  <a:pt x="109511" y="1"/>
                </a:moveTo>
                <a:lnTo>
                  <a:pt x="108912" y="487"/>
                </a:lnTo>
                <a:lnTo>
                  <a:pt x="108313" y="974"/>
                </a:lnTo>
                <a:lnTo>
                  <a:pt x="107714" y="1473"/>
                </a:lnTo>
                <a:lnTo>
                  <a:pt x="107127" y="1972"/>
                </a:lnTo>
                <a:lnTo>
                  <a:pt x="106553" y="2484"/>
                </a:lnTo>
                <a:lnTo>
                  <a:pt x="105979" y="3008"/>
                </a:lnTo>
                <a:lnTo>
                  <a:pt x="105417" y="3532"/>
                </a:lnTo>
                <a:lnTo>
                  <a:pt x="104856" y="4056"/>
                </a:lnTo>
                <a:lnTo>
                  <a:pt x="104294" y="4606"/>
                </a:lnTo>
                <a:lnTo>
                  <a:pt x="103745" y="5142"/>
                </a:lnTo>
                <a:lnTo>
                  <a:pt x="103208" y="5691"/>
                </a:lnTo>
                <a:lnTo>
                  <a:pt x="102672" y="6253"/>
                </a:lnTo>
                <a:lnTo>
                  <a:pt x="102148" y="6815"/>
                </a:lnTo>
                <a:lnTo>
                  <a:pt x="101624" y="7389"/>
                </a:lnTo>
                <a:lnTo>
                  <a:pt x="101112" y="7963"/>
                </a:lnTo>
                <a:lnTo>
                  <a:pt x="100600" y="8549"/>
                </a:lnTo>
                <a:lnTo>
                  <a:pt x="100101" y="9136"/>
                </a:lnTo>
                <a:lnTo>
                  <a:pt x="99602" y="9735"/>
                </a:lnTo>
                <a:lnTo>
                  <a:pt x="99115" y="10334"/>
                </a:lnTo>
                <a:lnTo>
                  <a:pt x="98641" y="10933"/>
                </a:lnTo>
                <a:lnTo>
                  <a:pt x="98167" y="11544"/>
                </a:lnTo>
                <a:lnTo>
                  <a:pt x="97705" y="12156"/>
                </a:lnTo>
                <a:lnTo>
                  <a:pt x="97243" y="12780"/>
                </a:lnTo>
                <a:lnTo>
                  <a:pt x="96794" y="13404"/>
                </a:lnTo>
                <a:lnTo>
                  <a:pt x="96345" y="14028"/>
                </a:lnTo>
                <a:lnTo>
                  <a:pt x="95908" y="14664"/>
                </a:lnTo>
                <a:lnTo>
                  <a:pt x="95483" y="15301"/>
                </a:lnTo>
                <a:lnTo>
                  <a:pt x="95059" y="15950"/>
                </a:lnTo>
                <a:lnTo>
                  <a:pt x="94647" y="16586"/>
                </a:lnTo>
                <a:lnTo>
                  <a:pt x="94235" y="17235"/>
                </a:lnTo>
                <a:lnTo>
                  <a:pt x="93836" y="17897"/>
                </a:lnTo>
                <a:lnTo>
                  <a:pt x="93449" y="18545"/>
                </a:lnTo>
                <a:lnTo>
                  <a:pt x="92700" y="19831"/>
                </a:lnTo>
                <a:lnTo>
                  <a:pt x="91977" y="21116"/>
                </a:lnTo>
                <a:lnTo>
                  <a:pt x="91240" y="22414"/>
                </a:lnTo>
                <a:lnTo>
                  <a:pt x="90504" y="23700"/>
                </a:lnTo>
                <a:lnTo>
                  <a:pt x="90130" y="24336"/>
                </a:lnTo>
                <a:lnTo>
                  <a:pt x="89743" y="24973"/>
                </a:lnTo>
                <a:lnTo>
                  <a:pt x="89356" y="25609"/>
                </a:lnTo>
                <a:lnTo>
                  <a:pt x="88957" y="26233"/>
                </a:lnTo>
                <a:lnTo>
                  <a:pt x="88545" y="26844"/>
                </a:lnTo>
                <a:lnTo>
                  <a:pt x="88120" y="27456"/>
                </a:lnTo>
                <a:lnTo>
                  <a:pt x="87696" y="28055"/>
                </a:lnTo>
                <a:lnTo>
                  <a:pt x="87247" y="28642"/>
                </a:lnTo>
                <a:lnTo>
                  <a:pt x="86922" y="29041"/>
                </a:lnTo>
                <a:lnTo>
                  <a:pt x="86598" y="29440"/>
                </a:lnTo>
                <a:lnTo>
                  <a:pt x="86261" y="29840"/>
                </a:lnTo>
                <a:lnTo>
                  <a:pt x="85911" y="30226"/>
                </a:lnTo>
                <a:lnTo>
                  <a:pt x="85574" y="30613"/>
                </a:lnTo>
                <a:lnTo>
                  <a:pt x="85213" y="30988"/>
                </a:lnTo>
                <a:lnTo>
                  <a:pt x="84851" y="31362"/>
                </a:lnTo>
                <a:lnTo>
                  <a:pt x="84489" y="31724"/>
                </a:lnTo>
                <a:lnTo>
                  <a:pt x="84127" y="32086"/>
                </a:lnTo>
                <a:lnTo>
                  <a:pt x="83752" y="32435"/>
                </a:lnTo>
                <a:lnTo>
                  <a:pt x="82979" y="33134"/>
                </a:lnTo>
                <a:lnTo>
                  <a:pt x="82192" y="33808"/>
                </a:lnTo>
                <a:lnTo>
                  <a:pt x="81394" y="34470"/>
                </a:lnTo>
                <a:lnTo>
                  <a:pt x="80570" y="35106"/>
                </a:lnTo>
                <a:lnTo>
                  <a:pt x="79734" y="35730"/>
                </a:lnTo>
                <a:lnTo>
                  <a:pt x="78885" y="36329"/>
                </a:lnTo>
                <a:lnTo>
                  <a:pt x="78037" y="36916"/>
                </a:lnTo>
                <a:lnTo>
                  <a:pt x="77163" y="37477"/>
                </a:lnTo>
                <a:lnTo>
                  <a:pt x="76277" y="38026"/>
                </a:lnTo>
                <a:lnTo>
                  <a:pt x="75391" y="38563"/>
                </a:lnTo>
                <a:lnTo>
                  <a:pt x="74492" y="39087"/>
                </a:lnTo>
                <a:lnTo>
                  <a:pt x="73419" y="39686"/>
                </a:lnTo>
                <a:lnTo>
                  <a:pt x="72346" y="40273"/>
                </a:lnTo>
                <a:lnTo>
                  <a:pt x="71260" y="40834"/>
                </a:lnTo>
                <a:lnTo>
                  <a:pt x="70162" y="41383"/>
                </a:lnTo>
                <a:lnTo>
                  <a:pt x="69051" y="41907"/>
                </a:lnTo>
                <a:lnTo>
                  <a:pt x="67928" y="42407"/>
                </a:lnTo>
                <a:lnTo>
                  <a:pt x="66805" y="42893"/>
                </a:lnTo>
                <a:lnTo>
                  <a:pt x="65669" y="43343"/>
                </a:lnTo>
                <a:lnTo>
                  <a:pt x="64521" y="43779"/>
                </a:lnTo>
                <a:lnTo>
                  <a:pt x="63360" y="44191"/>
                </a:lnTo>
                <a:lnTo>
                  <a:pt x="62200" y="44578"/>
                </a:lnTo>
                <a:lnTo>
                  <a:pt x="61027" y="44928"/>
                </a:lnTo>
                <a:lnTo>
                  <a:pt x="59854" y="45252"/>
                </a:lnTo>
                <a:lnTo>
                  <a:pt x="59255" y="45414"/>
                </a:lnTo>
                <a:lnTo>
                  <a:pt x="58668" y="45552"/>
                </a:lnTo>
                <a:lnTo>
                  <a:pt x="58069" y="45701"/>
                </a:lnTo>
                <a:lnTo>
                  <a:pt x="57470" y="45826"/>
                </a:lnTo>
                <a:lnTo>
                  <a:pt x="56871" y="45951"/>
                </a:lnTo>
                <a:lnTo>
                  <a:pt x="56272" y="46063"/>
                </a:lnTo>
                <a:lnTo>
                  <a:pt x="55586" y="46188"/>
                </a:lnTo>
                <a:lnTo>
                  <a:pt x="54912" y="46300"/>
                </a:lnTo>
                <a:lnTo>
                  <a:pt x="54225" y="46413"/>
                </a:lnTo>
                <a:lnTo>
                  <a:pt x="53539" y="46500"/>
                </a:lnTo>
                <a:lnTo>
                  <a:pt x="52166" y="46687"/>
                </a:lnTo>
                <a:lnTo>
                  <a:pt x="50793" y="46837"/>
                </a:lnTo>
                <a:lnTo>
                  <a:pt x="49408" y="46987"/>
                </a:lnTo>
                <a:lnTo>
                  <a:pt x="48035" y="47112"/>
                </a:lnTo>
                <a:lnTo>
                  <a:pt x="46650" y="47249"/>
                </a:lnTo>
                <a:lnTo>
                  <a:pt x="45277" y="47399"/>
                </a:lnTo>
                <a:lnTo>
                  <a:pt x="43904" y="47548"/>
                </a:lnTo>
                <a:lnTo>
                  <a:pt x="42532" y="47723"/>
                </a:lnTo>
                <a:lnTo>
                  <a:pt x="41845" y="47810"/>
                </a:lnTo>
                <a:lnTo>
                  <a:pt x="41171" y="47923"/>
                </a:lnTo>
                <a:lnTo>
                  <a:pt x="40485" y="48035"/>
                </a:lnTo>
                <a:lnTo>
                  <a:pt x="39811" y="48147"/>
                </a:lnTo>
                <a:lnTo>
                  <a:pt x="39137" y="48272"/>
                </a:lnTo>
                <a:lnTo>
                  <a:pt x="38463" y="48422"/>
                </a:lnTo>
                <a:lnTo>
                  <a:pt x="37802" y="48572"/>
                </a:lnTo>
                <a:lnTo>
                  <a:pt x="37128" y="48734"/>
                </a:lnTo>
                <a:lnTo>
                  <a:pt x="36466" y="48909"/>
                </a:lnTo>
                <a:lnTo>
                  <a:pt x="35805" y="49096"/>
                </a:lnTo>
                <a:lnTo>
                  <a:pt x="35144" y="49295"/>
                </a:lnTo>
                <a:lnTo>
                  <a:pt x="34495" y="49520"/>
                </a:lnTo>
                <a:lnTo>
                  <a:pt x="34058" y="49670"/>
                </a:lnTo>
                <a:lnTo>
                  <a:pt x="33621" y="49832"/>
                </a:lnTo>
                <a:lnTo>
                  <a:pt x="33184" y="50007"/>
                </a:lnTo>
                <a:lnTo>
                  <a:pt x="32760" y="50182"/>
                </a:lnTo>
                <a:lnTo>
                  <a:pt x="32336" y="50369"/>
                </a:lnTo>
                <a:lnTo>
                  <a:pt x="31911" y="50568"/>
                </a:lnTo>
                <a:lnTo>
                  <a:pt x="31487" y="50768"/>
                </a:lnTo>
                <a:lnTo>
                  <a:pt x="31075" y="50968"/>
                </a:lnTo>
                <a:lnTo>
                  <a:pt x="30663" y="51192"/>
                </a:lnTo>
                <a:lnTo>
                  <a:pt x="30252" y="51405"/>
                </a:lnTo>
                <a:lnTo>
                  <a:pt x="29852" y="51629"/>
                </a:lnTo>
                <a:lnTo>
                  <a:pt x="29453" y="51866"/>
                </a:lnTo>
                <a:lnTo>
                  <a:pt x="29053" y="52103"/>
                </a:lnTo>
                <a:lnTo>
                  <a:pt x="28654" y="52353"/>
                </a:lnTo>
                <a:lnTo>
                  <a:pt x="27880" y="52865"/>
                </a:lnTo>
                <a:lnTo>
                  <a:pt x="27132" y="53401"/>
                </a:lnTo>
                <a:lnTo>
                  <a:pt x="26383" y="53963"/>
                </a:lnTo>
                <a:lnTo>
                  <a:pt x="25659" y="54549"/>
                </a:lnTo>
                <a:lnTo>
                  <a:pt x="24960" y="55161"/>
                </a:lnTo>
                <a:lnTo>
                  <a:pt x="24274" y="55785"/>
                </a:lnTo>
                <a:lnTo>
                  <a:pt x="23600" y="56434"/>
                </a:lnTo>
                <a:lnTo>
                  <a:pt x="22963" y="57108"/>
                </a:lnTo>
                <a:lnTo>
                  <a:pt x="22339" y="57794"/>
                </a:lnTo>
                <a:lnTo>
                  <a:pt x="21728" y="58506"/>
                </a:lnTo>
                <a:lnTo>
                  <a:pt x="21154" y="59229"/>
                </a:lnTo>
                <a:lnTo>
                  <a:pt x="20592" y="59978"/>
                </a:lnTo>
                <a:lnTo>
                  <a:pt x="20056" y="60739"/>
                </a:lnTo>
                <a:lnTo>
                  <a:pt x="19544" y="61513"/>
                </a:lnTo>
                <a:lnTo>
                  <a:pt x="19057" y="62299"/>
                </a:lnTo>
                <a:lnTo>
                  <a:pt x="18595" y="63111"/>
                </a:lnTo>
                <a:lnTo>
                  <a:pt x="18159" y="63934"/>
                </a:lnTo>
                <a:lnTo>
                  <a:pt x="17759" y="64770"/>
                </a:lnTo>
                <a:lnTo>
                  <a:pt x="17560" y="65182"/>
                </a:lnTo>
                <a:lnTo>
                  <a:pt x="17372" y="65606"/>
                </a:lnTo>
                <a:lnTo>
                  <a:pt x="17198" y="66043"/>
                </a:lnTo>
                <a:lnTo>
                  <a:pt x="17023" y="66468"/>
                </a:lnTo>
                <a:lnTo>
                  <a:pt x="16848" y="66904"/>
                </a:lnTo>
                <a:lnTo>
                  <a:pt x="16698" y="67341"/>
                </a:lnTo>
                <a:lnTo>
                  <a:pt x="16536" y="67778"/>
                </a:lnTo>
                <a:lnTo>
                  <a:pt x="16399" y="68227"/>
                </a:lnTo>
                <a:lnTo>
                  <a:pt x="16262" y="68664"/>
                </a:lnTo>
                <a:lnTo>
                  <a:pt x="16124" y="69113"/>
                </a:lnTo>
                <a:lnTo>
                  <a:pt x="16012" y="69563"/>
                </a:lnTo>
                <a:lnTo>
                  <a:pt x="15900" y="70012"/>
                </a:lnTo>
                <a:lnTo>
                  <a:pt x="15787" y="70461"/>
                </a:lnTo>
                <a:lnTo>
                  <a:pt x="15688" y="70923"/>
                </a:lnTo>
                <a:lnTo>
                  <a:pt x="15525" y="71759"/>
                </a:lnTo>
                <a:lnTo>
                  <a:pt x="15388" y="72608"/>
                </a:lnTo>
                <a:lnTo>
                  <a:pt x="15263" y="73456"/>
                </a:lnTo>
                <a:lnTo>
                  <a:pt x="15176" y="74317"/>
                </a:lnTo>
                <a:lnTo>
                  <a:pt x="15089" y="75178"/>
                </a:lnTo>
                <a:lnTo>
                  <a:pt x="15026" y="76040"/>
                </a:lnTo>
                <a:lnTo>
                  <a:pt x="14976" y="76901"/>
                </a:lnTo>
                <a:lnTo>
                  <a:pt x="14951" y="77762"/>
                </a:lnTo>
                <a:lnTo>
                  <a:pt x="14926" y="78635"/>
                </a:lnTo>
                <a:lnTo>
                  <a:pt x="14914" y="79496"/>
                </a:lnTo>
                <a:lnTo>
                  <a:pt x="14914" y="81244"/>
                </a:lnTo>
                <a:lnTo>
                  <a:pt x="14926" y="82978"/>
                </a:lnTo>
                <a:lnTo>
                  <a:pt x="14939" y="84725"/>
                </a:lnTo>
                <a:lnTo>
                  <a:pt x="14951" y="86473"/>
                </a:lnTo>
                <a:lnTo>
                  <a:pt x="14951" y="87334"/>
                </a:lnTo>
                <a:lnTo>
                  <a:pt x="14951" y="88207"/>
                </a:lnTo>
                <a:lnTo>
                  <a:pt x="14926" y="89068"/>
                </a:lnTo>
                <a:lnTo>
                  <a:pt x="14901" y="89929"/>
                </a:lnTo>
                <a:lnTo>
                  <a:pt x="14851" y="90791"/>
                </a:lnTo>
                <a:lnTo>
                  <a:pt x="14802" y="91652"/>
                </a:lnTo>
                <a:lnTo>
                  <a:pt x="14727" y="92513"/>
                </a:lnTo>
                <a:lnTo>
                  <a:pt x="14639" y="93361"/>
                </a:lnTo>
                <a:lnTo>
                  <a:pt x="14527" y="94210"/>
                </a:lnTo>
                <a:lnTo>
                  <a:pt x="14402" y="95059"/>
                </a:lnTo>
                <a:lnTo>
                  <a:pt x="14252" y="95895"/>
                </a:lnTo>
                <a:lnTo>
                  <a:pt x="14078" y="96731"/>
                </a:lnTo>
                <a:lnTo>
                  <a:pt x="13866" y="97567"/>
                </a:lnTo>
                <a:lnTo>
                  <a:pt x="13641" y="98391"/>
                </a:lnTo>
                <a:lnTo>
                  <a:pt x="13416" y="99077"/>
                </a:lnTo>
                <a:lnTo>
                  <a:pt x="13192" y="99751"/>
                </a:lnTo>
                <a:lnTo>
                  <a:pt x="12942" y="100425"/>
                </a:lnTo>
                <a:lnTo>
                  <a:pt x="12667" y="101086"/>
                </a:lnTo>
                <a:lnTo>
                  <a:pt x="12380" y="101735"/>
                </a:lnTo>
                <a:lnTo>
                  <a:pt x="12081" y="102372"/>
                </a:lnTo>
                <a:lnTo>
                  <a:pt x="11756" y="103008"/>
                </a:lnTo>
                <a:lnTo>
                  <a:pt x="11432" y="103632"/>
                </a:lnTo>
                <a:lnTo>
                  <a:pt x="11083" y="104244"/>
                </a:lnTo>
                <a:lnTo>
                  <a:pt x="10721" y="104855"/>
                </a:lnTo>
                <a:lnTo>
                  <a:pt x="10334" y="105454"/>
                </a:lnTo>
                <a:lnTo>
                  <a:pt x="9947" y="106053"/>
                </a:lnTo>
                <a:lnTo>
                  <a:pt x="9548" y="106640"/>
                </a:lnTo>
                <a:lnTo>
                  <a:pt x="9123" y="107214"/>
                </a:lnTo>
                <a:lnTo>
                  <a:pt x="8699" y="107788"/>
                </a:lnTo>
                <a:lnTo>
                  <a:pt x="8262" y="108350"/>
                </a:lnTo>
                <a:lnTo>
                  <a:pt x="7813" y="108911"/>
                </a:lnTo>
                <a:lnTo>
                  <a:pt x="7351" y="109460"/>
                </a:lnTo>
                <a:lnTo>
                  <a:pt x="6877" y="110009"/>
                </a:lnTo>
                <a:lnTo>
                  <a:pt x="6390" y="110546"/>
                </a:lnTo>
                <a:lnTo>
                  <a:pt x="5903" y="111083"/>
                </a:lnTo>
                <a:lnTo>
                  <a:pt x="5404" y="111607"/>
                </a:lnTo>
                <a:lnTo>
                  <a:pt x="4893" y="112131"/>
                </a:lnTo>
                <a:lnTo>
                  <a:pt x="4368" y="112643"/>
                </a:lnTo>
                <a:lnTo>
                  <a:pt x="3844" y="113154"/>
                </a:lnTo>
                <a:lnTo>
                  <a:pt x="3320" y="113666"/>
                </a:lnTo>
                <a:lnTo>
                  <a:pt x="2783" y="114165"/>
                </a:lnTo>
                <a:lnTo>
                  <a:pt x="2234" y="114652"/>
                </a:lnTo>
                <a:lnTo>
                  <a:pt x="1124" y="115638"/>
                </a:lnTo>
                <a:lnTo>
                  <a:pt x="0" y="116599"/>
                </a:lnTo>
                <a:lnTo>
                  <a:pt x="162949" y="116599"/>
                </a:lnTo>
                <a:lnTo>
                  <a:pt x="16294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13"/>
          <p:cNvSpPr/>
          <p:nvPr/>
        </p:nvSpPr>
        <p:spPr>
          <a:xfrm>
            <a:off x="5857950" y="3231385"/>
            <a:ext cx="7021108" cy="3753613"/>
          </a:xfrm>
          <a:custGeom>
            <a:avLst/>
            <a:gdLst/>
            <a:ahLst/>
            <a:cxnLst/>
            <a:rect l="l" t="t" r="r" b="b"/>
            <a:pathLst>
              <a:path w="162950" h="116599" extrusionOk="0">
                <a:moveTo>
                  <a:pt x="109511" y="1"/>
                </a:moveTo>
                <a:lnTo>
                  <a:pt x="108912" y="487"/>
                </a:lnTo>
                <a:lnTo>
                  <a:pt x="108313" y="974"/>
                </a:lnTo>
                <a:lnTo>
                  <a:pt x="107714" y="1473"/>
                </a:lnTo>
                <a:lnTo>
                  <a:pt x="107127" y="1972"/>
                </a:lnTo>
                <a:lnTo>
                  <a:pt x="106553" y="2484"/>
                </a:lnTo>
                <a:lnTo>
                  <a:pt x="105979" y="3008"/>
                </a:lnTo>
                <a:lnTo>
                  <a:pt x="105417" y="3532"/>
                </a:lnTo>
                <a:lnTo>
                  <a:pt x="104856" y="4056"/>
                </a:lnTo>
                <a:lnTo>
                  <a:pt x="104294" y="4606"/>
                </a:lnTo>
                <a:lnTo>
                  <a:pt x="103745" y="5142"/>
                </a:lnTo>
                <a:lnTo>
                  <a:pt x="103208" y="5691"/>
                </a:lnTo>
                <a:lnTo>
                  <a:pt x="102672" y="6253"/>
                </a:lnTo>
                <a:lnTo>
                  <a:pt x="102148" y="6815"/>
                </a:lnTo>
                <a:lnTo>
                  <a:pt x="101624" y="7389"/>
                </a:lnTo>
                <a:lnTo>
                  <a:pt x="101112" y="7963"/>
                </a:lnTo>
                <a:lnTo>
                  <a:pt x="100600" y="8549"/>
                </a:lnTo>
                <a:lnTo>
                  <a:pt x="100101" y="9136"/>
                </a:lnTo>
                <a:lnTo>
                  <a:pt x="99602" y="9735"/>
                </a:lnTo>
                <a:lnTo>
                  <a:pt x="99115" y="10334"/>
                </a:lnTo>
                <a:lnTo>
                  <a:pt x="98641" y="10933"/>
                </a:lnTo>
                <a:lnTo>
                  <a:pt x="98167" y="11544"/>
                </a:lnTo>
                <a:lnTo>
                  <a:pt x="97705" y="12156"/>
                </a:lnTo>
                <a:lnTo>
                  <a:pt x="97243" y="12780"/>
                </a:lnTo>
                <a:lnTo>
                  <a:pt x="96794" y="13404"/>
                </a:lnTo>
                <a:lnTo>
                  <a:pt x="96345" y="14028"/>
                </a:lnTo>
                <a:lnTo>
                  <a:pt x="95908" y="14664"/>
                </a:lnTo>
                <a:lnTo>
                  <a:pt x="95483" y="15301"/>
                </a:lnTo>
                <a:lnTo>
                  <a:pt x="95059" y="15950"/>
                </a:lnTo>
                <a:lnTo>
                  <a:pt x="94647" y="16586"/>
                </a:lnTo>
                <a:lnTo>
                  <a:pt x="94235" y="17235"/>
                </a:lnTo>
                <a:lnTo>
                  <a:pt x="93836" y="17897"/>
                </a:lnTo>
                <a:lnTo>
                  <a:pt x="93449" y="18545"/>
                </a:lnTo>
                <a:lnTo>
                  <a:pt x="92700" y="19831"/>
                </a:lnTo>
                <a:lnTo>
                  <a:pt x="91977" y="21116"/>
                </a:lnTo>
                <a:lnTo>
                  <a:pt x="91240" y="22414"/>
                </a:lnTo>
                <a:lnTo>
                  <a:pt x="90504" y="23700"/>
                </a:lnTo>
                <a:lnTo>
                  <a:pt x="90130" y="24336"/>
                </a:lnTo>
                <a:lnTo>
                  <a:pt x="89743" y="24973"/>
                </a:lnTo>
                <a:lnTo>
                  <a:pt x="89356" y="25609"/>
                </a:lnTo>
                <a:lnTo>
                  <a:pt x="88957" y="26233"/>
                </a:lnTo>
                <a:lnTo>
                  <a:pt x="88545" y="26844"/>
                </a:lnTo>
                <a:lnTo>
                  <a:pt x="88120" y="27456"/>
                </a:lnTo>
                <a:lnTo>
                  <a:pt x="87696" y="28055"/>
                </a:lnTo>
                <a:lnTo>
                  <a:pt x="87247" y="28642"/>
                </a:lnTo>
                <a:lnTo>
                  <a:pt x="86922" y="29041"/>
                </a:lnTo>
                <a:lnTo>
                  <a:pt x="86598" y="29440"/>
                </a:lnTo>
                <a:lnTo>
                  <a:pt x="86261" y="29840"/>
                </a:lnTo>
                <a:lnTo>
                  <a:pt x="85911" y="30226"/>
                </a:lnTo>
                <a:lnTo>
                  <a:pt x="85574" y="30613"/>
                </a:lnTo>
                <a:lnTo>
                  <a:pt x="85213" y="30988"/>
                </a:lnTo>
                <a:lnTo>
                  <a:pt x="84851" y="31362"/>
                </a:lnTo>
                <a:lnTo>
                  <a:pt x="84489" y="31724"/>
                </a:lnTo>
                <a:lnTo>
                  <a:pt x="84127" y="32086"/>
                </a:lnTo>
                <a:lnTo>
                  <a:pt x="83752" y="32435"/>
                </a:lnTo>
                <a:lnTo>
                  <a:pt x="82979" y="33134"/>
                </a:lnTo>
                <a:lnTo>
                  <a:pt x="82192" y="33808"/>
                </a:lnTo>
                <a:lnTo>
                  <a:pt x="81394" y="34470"/>
                </a:lnTo>
                <a:lnTo>
                  <a:pt x="80570" y="35106"/>
                </a:lnTo>
                <a:lnTo>
                  <a:pt x="79734" y="35730"/>
                </a:lnTo>
                <a:lnTo>
                  <a:pt x="78885" y="36329"/>
                </a:lnTo>
                <a:lnTo>
                  <a:pt x="78037" y="36916"/>
                </a:lnTo>
                <a:lnTo>
                  <a:pt x="77163" y="37477"/>
                </a:lnTo>
                <a:lnTo>
                  <a:pt x="76277" y="38026"/>
                </a:lnTo>
                <a:lnTo>
                  <a:pt x="75391" y="38563"/>
                </a:lnTo>
                <a:lnTo>
                  <a:pt x="74492" y="39087"/>
                </a:lnTo>
                <a:lnTo>
                  <a:pt x="73419" y="39686"/>
                </a:lnTo>
                <a:lnTo>
                  <a:pt x="72346" y="40273"/>
                </a:lnTo>
                <a:lnTo>
                  <a:pt x="71260" y="40834"/>
                </a:lnTo>
                <a:lnTo>
                  <a:pt x="70162" y="41383"/>
                </a:lnTo>
                <a:lnTo>
                  <a:pt x="69051" y="41907"/>
                </a:lnTo>
                <a:lnTo>
                  <a:pt x="67928" y="42407"/>
                </a:lnTo>
                <a:lnTo>
                  <a:pt x="66805" y="42893"/>
                </a:lnTo>
                <a:lnTo>
                  <a:pt x="65669" y="43343"/>
                </a:lnTo>
                <a:lnTo>
                  <a:pt x="64521" y="43779"/>
                </a:lnTo>
                <a:lnTo>
                  <a:pt x="63360" y="44191"/>
                </a:lnTo>
                <a:lnTo>
                  <a:pt x="62200" y="44578"/>
                </a:lnTo>
                <a:lnTo>
                  <a:pt x="61027" y="44928"/>
                </a:lnTo>
                <a:lnTo>
                  <a:pt x="59854" y="45252"/>
                </a:lnTo>
                <a:lnTo>
                  <a:pt x="59255" y="45414"/>
                </a:lnTo>
                <a:lnTo>
                  <a:pt x="58668" y="45552"/>
                </a:lnTo>
                <a:lnTo>
                  <a:pt x="58069" y="45701"/>
                </a:lnTo>
                <a:lnTo>
                  <a:pt x="57470" y="45826"/>
                </a:lnTo>
                <a:lnTo>
                  <a:pt x="56871" y="45951"/>
                </a:lnTo>
                <a:lnTo>
                  <a:pt x="56272" y="46063"/>
                </a:lnTo>
                <a:lnTo>
                  <a:pt x="55586" y="46188"/>
                </a:lnTo>
                <a:lnTo>
                  <a:pt x="54912" y="46300"/>
                </a:lnTo>
                <a:lnTo>
                  <a:pt x="54225" y="46413"/>
                </a:lnTo>
                <a:lnTo>
                  <a:pt x="53539" y="46500"/>
                </a:lnTo>
                <a:lnTo>
                  <a:pt x="52166" y="46687"/>
                </a:lnTo>
                <a:lnTo>
                  <a:pt x="50793" y="46837"/>
                </a:lnTo>
                <a:lnTo>
                  <a:pt x="49408" y="46987"/>
                </a:lnTo>
                <a:lnTo>
                  <a:pt x="48035" y="47112"/>
                </a:lnTo>
                <a:lnTo>
                  <a:pt x="46650" y="47249"/>
                </a:lnTo>
                <a:lnTo>
                  <a:pt x="45277" y="47399"/>
                </a:lnTo>
                <a:lnTo>
                  <a:pt x="43904" y="47548"/>
                </a:lnTo>
                <a:lnTo>
                  <a:pt x="42532" y="47723"/>
                </a:lnTo>
                <a:lnTo>
                  <a:pt x="41845" y="47810"/>
                </a:lnTo>
                <a:lnTo>
                  <a:pt x="41171" y="47923"/>
                </a:lnTo>
                <a:lnTo>
                  <a:pt x="40485" y="48035"/>
                </a:lnTo>
                <a:lnTo>
                  <a:pt x="39811" y="48147"/>
                </a:lnTo>
                <a:lnTo>
                  <a:pt x="39137" y="48272"/>
                </a:lnTo>
                <a:lnTo>
                  <a:pt x="38463" y="48422"/>
                </a:lnTo>
                <a:lnTo>
                  <a:pt x="37802" y="48572"/>
                </a:lnTo>
                <a:lnTo>
                  <a:pt x="37128" y="48734"/>
                </a:lnTo>
                <a:lnTo>
                  <a:pt x="36466" y="48909"/>
                </a:lnTo>
                <a:lnTo>
                  <a:pt x="35805" y="49096"/>
                </a:lnTo>
                <a:lnTo>
                  <a:pt x="35144" y="49295"/>
                </a:lnTo>
                <a:lnTo>
                  <a:pt x="34495" y="49520"/>
                </a:lnTo>
                <a:lnTo>
                  <a:pt x="34058" y="49670"/>
                </a:lnTo>
                <a:lnTo>
                  <a:pt x="33621" y="49832"/>
                </a:lnTo>
                <a:lnTo>
                  <a:pt x="33184" y="50007"/>
                </a:lnTo>
                <a:lnTo>
                  <a:pt x="32760" y="50182"/>
                </a:lnTo>
                <a:lnTo>
                  <a:pt x="32336" y="50369"/>
                </a:lnTo>
                <a:lnTo>
                  <a:pt x="31911" y="50568"/>
                </a:lnTo>
                <a:lnTo>
                  <a:pt x="31487" y="50768"/>
                </a:lnTo>
                <a:lnTo>
                  <a:pt x="31075" y="50968"/>
                </a:lnTo>
                <a:lnTo>
                  <a:pt x="30663" y="51192"/>
                </a:lnTo>
                <a:lnTo>
                  <a:pt x="30252" y="51405"/>
                </a:lnTo>
                <a:lnTo>
                  <a:pt x="29852" y="51629"/>
                </a:lnTo>
                <a:lnTo>
                  <a:pt x="29453" y="51866"/>
                </a:lnTo>
                <a:lnTo>
                  <a:pt x="29053" y="52103"/>
                </a:lnTo>
                <a:lnTo>
                  <a:pt x="28654" y="52353"/>
                </a:lnTo>
                <a:lnTo>
                  <a:pt x="27880" y="52865"/>
                </a:lnTo>
                <a:lnTo>
                  <a:pt x="27132" y="53401"/>
                </a:lnTo>
                <a:lnTo>
                  <a:pt x="26383" y="53963"/>
                </a:lnTo>
                <a:lnTo>
                  <a:pt x="25659" y="54549"/>
                </a:lnTo>
                <a:lnTo>
                  <a:pt x="24960" y="55161"/>
                </a:lnTo>
                <a:lnTo>
                  <a:pt x="24274" y="55785"/>
                </a:lnTo>
                <a:lnTo>
                  <a:pt x="23600" y="56434"/>
                </a:lnTo>
                <a:lnTo>
                  <a:pt x="22963" y="57108"/>
                </a:lnTo>
                <a:lnTo>
                  <a:pt x="22339" y="57794"/>
                </a:lnTo>
                <a:lnTo>
                  <a:pt x="21728" y="58506"/>
                </a:lnTo>
                <a:lnTo>
                  <a:pt x="21154" y="59229"/>
                </a:lnTo>
                <a:lnTo>
                  <a:pt x="20592" y="59978"/>
                </a:lnTo>
                <a:lnTo>
                  <a:pt x="20056" y="60739"/>
                </a:lnTo>
                <a:lnTo>
                  <a:pt x="19544" y="61513"/>
                </a:lnTo>
                <a:lnTo>
                  <a:pt x="19057" y="62299"/>
                </a:lnTo>
                <a:lnTo>
                  <a:pt x="18595" y="63111"/>
                </a:lnTo>
                <a:lnTo>
                  <a:pt x="18159" y="63934"/>
                </a:lnTo>
                <a:lnTo>
                  <a:pt x="17759" y="64770"/>
                </a:lnTo>
                <a:lnTo>
                  <a:pt x="17560" y="65182"/>
                </a:lnTo>
                <a:lnTo>
                  <a:pt x="17372" y="65606"/>
                </a:lnTo>
                <a:lnTo>
                  <a:pt x="17198" y="66043"/>
                </a:lnTo>
                <a:lnTo>
                  <a:pt x="17023" y="66468"/>
                </a:lnTo>
                <a:lnTo>
                  <a:pt x="16848" y="66904"/>
                </a:lnTo>
                <a:lnTo>
                  <a:pt x="16698" y="67341"/>
                </a:lnTo>
                <a:lnTo>
                  <a:pt x="16536" y="67778"/>
                </a:lnTo>
                <a:lnTo>
                  <a:pt x="16399" y="68227"/>
                </a:lnTo>
                <a:lnTo>
                  <a:pt x="16262" y="68664"/>
                </a:lnTo>
                <a:lnTo>
                  <a:pt x="16124" y="69113"/>
                </a:lnTo>
                <a:lnTo>
                  <a:pt x="16012" y="69563"/>
                </a:lnTo>
                <a:lnTo>
                  <a:pt x="15900" y="70012"/>
                </a:lnTo>
                <a:lnTo>
                  <a:pt x="15787" y="70461"/>
                </a:lnTo>
                <a:lnTo>
                  <a:pt x="15688" y="70923"/>
                </a:lnTo>
                <a:lnTo>
                  <a:pt x="15525" y="71759"/>
                </a:lnTo>
                <a:lnTo>
                  <a:pt x="15388" y="72608"/>
                </a:lnTo>
                <a:lnTo>
                  <a:pt x="15263" y="73456"/>
                </a:lnTo>
                <a:lnTo>
                  <a:pt x="15176" y="74317"/>
                </a:lnTo>
                <a:lnTo>
                  <a:pt x="15089" y="75178"/>
                </a:lnTo>
                <a:lnTo>
                  <a:pt x="15026" y="76040"/>
                </a:lnTo>
                <a:lnTo>
                  <a:pt x="14976" y="76901"/>
                </a:lnTo>
                <a:lnTo>
                  <a:pt x="14951" y="77762"/>
                </a:lnTo>
                <a:lnTo>
                  <a:pt x="14926" y="78635"/>
                </a:lnTo>
                <a:lnTo>
                  <a:pt x="14914" y="79496"/>
                </a:lnTo>
                <a:lnTo>
                  <a:pt x="14914" y="81244"/>
                </a:lnTo>
                <a:lnTo>
                  <a:pt x="14926" y="82978"/>
                </a:lnTo>
                <a:lnTo>
                  <a:pt x="14939" y="84725"/>
                </a:lnTo>
                <a:lnTo>
                  <a:pt x="14951" y="86473"/>
                </a:lnTo>
                <a:lnTo>
                  <a:pt x="14951" y="87334"/>
                </a:lnTo>
                <a:lnTo>
                  <a:pt x="14951" y="88207"/>
                </a:lnTo>
                <a:lnTo>
                  <a:pt x="14926" y="89068"/>
                </a:lnTo>
                <a:lnTo>
                  <a:pt x="14901" y="89929"/>
                </a:lnTo>
                <a:lnTo>
                  <a:pt x="14851" y="90791"/>
                </a:lnTo>
                <a:lnTo>
                  <a:pt x="14802" y="91652"/>
                </a:lnTo>
                <a:lnTo>
                  <a:pt x="14727" y="92513"/>
                </a:lnTo>
                <a:lnTo>
                  <a:pt x="14639" y="93361"/>
                </a:lnTo>
                <a:lnTo>
                  <a:pt x="14527" y="94210"/>
                </a:lnTo>
                <a:lnTo>
                  <a:pt x="14402" y="95059"/>
                </a:lnTo>
                <a:lnTo>
                  <a:pt x="14252" y="95895"/>
                </a:lnTo>
                <a:lnTo>
                  <a:pt x="14078" y="96731"/>
                </a:lnTo>
                <a:lnTo>
                  <a:pt x="13866" y="97567"/>
                </a:lnTo>
                <a:lnTo>
                  <a:pt x="13641" y="98391"/>
                </a:lnTo>
                <a:lnTo>
                  <a:pt x="13416" y="99077"/>
                </a:lnTo>
                <a:lnTo>
                  <a:pt x="13192" y="99751"/>
                </a:lnTo>
                <a:lnTo>
                  <a:pt x="12942" y="100425"/>
                </a:lnTo>
                <a:lnTo>
                  <a:pt x="12667" y="101086"/>
                </a:lnTo>
                <a:lnTo>
                  <a:pt x="12380" y="101735"/>
                </a:lnTo>
                <a:lnTo>
                  <a:pt x="12081" y="102372"/>
                </a:lnTo>
                <a:lnTo>
                  <a:pt x="11756" y="103008"/>
                </a:lnTo>
                <a:lnTo>
                  <a:pt x="11432" y="103632"/>
                </a:lnTo>
                <a:lnTo>
                  <a:pt x="11083" y="104244"/>
                </a:lnTo>
                <a:lnTo>
                  <a:pt x="10721" y="104855"/>
                </a:lnTo>
                <a:lnTo>
                  <a:pt x="10334" y="105454"/>
                </a:lnTo>
                <a:lnTo>
                  <a:pt x="9947" y="106053"/>
                </a:lnTo>
                <a:lnTo>
                  <a:pt x="9548" y="106640"/>
                </a:lnTo>
                <a:lnTo>
                  <a:pt x="9123" y="107214"/>
                </a:lnTo>
                <a:lnTo>
                  <a:pt x="8699" y="107788"/>
                </a:lnTo>
                <a:lnTo>
                  <a:pt x="8262" y="108350"/>
                </a:lnTo>
                <a:lnTo>
                  <a:pt x="7813" y="108911"/>
                </a:lnTo>
                <a:lnTo>
                  <a:pt x="7351" y="109460"/>
                </a:lnTo>
                <a:lnTo>
                  <a:pt x="6877" y="110009"/>
                </a:lnTo>
                <a:lnTo>
                  <a:pt x="6390" y="110546"/>
                </a:lnTo>
                <a:lnTo>
                  <a:pt x="5903" y="111083"/>
                </a:lnTo>
                <a:lnTo>
                  <a:pt x="5404" y="111607"/>
                </a:lnTo>
                <a:lnTo>
                  <a:pt x="4893" y="112131"/>
                </a:lnTo>
                <a:lnTo>
                  <a:pt x="4368" y="112643"/>
                </a:lnTo>
                <a:lnTo>
                  <a:pt x="3844" y="113154"/>
                </a:lnTo>
                <a:lnTo>
                  <a:pt x="3320" y="113666"/>
                </a:lnTo>
                <a:lnTo>
                  <a:pt x="2783" y="114165"/>
                </a:lnTo>
                <a:lnTo>
                  <a:pt x="2234" y="114652"/>
                </a:lnTo>
                <a:lnTo>
                  <a:pt x="1124" y="115638"/>
                </a:lnTo>
                <a:lnTo>
                  <a:pt x="0" y="116599"/>
                </a:lnTo>
                <a:lnTo>
                  <a:pt x="162949" y="116599"/>
                </a:lnTo>
                <a:lnTo>
                  <a:pt x="16294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13"/>
          <p:cNvSpPr/>
          <p:nvPr/>
        </p:nvSpPr>
        <p:spPr>
          <a:xfrm rot="10800000">
            <a:off x="-3439245" y="-1689151"/>
            <a:ext cx="7021108" cy="3753613"/>
          </a:xfrm>
          <a:custGeom>
            <a:avLst/>
            <a:gdLst/>
            <a:ahLst/>
            <a:cxnLst/>
            <a:rect l="l" t="t" r="r" b="b"/>
            <a:pathLst>
              <a:path w="162950" h="116599" extrusionOk="0">
                <a:moveTo>
                  <a:pt x="109511" y="1"/>
                </a:moveTo>
                <a:lnTo>
                  <a:pt x="108912" y="487"/>
                </a:lnTo>
                <a:lnTo>
                  <a:pt x="108313" y="974"/>
                </a:lnTo>
                <a:lnTo>
                  <a:pt x="107714" y="1473"/>
                </a:lnTo>
                <a:lnTo>
                  <a:pt x="107127" y="1972"/>
                </a:lnTo>
                <a:lnTo>
                  <a:pt x="106553" y="2484"/>
                </a:lnTo>
                <a:lnTo>
                  <a:pt x="105979" y="3008"/>
                </a:lnTo>
                <a:lnTo>
                  <a:pt x="105417" y="3532"/>
                </a:lnTo>
                <a:lnTo>
                  <a:pt x="104856" y="4056"/>
                </a:lnTo>
                <a:lnTo>
                  <a:pt x="104294" y="4606"/>
                </a:lnTo>
                <a:lnTo>
                  <a:pt x="103745" y="5142"/>
                </a:lnTo>
                <a:lnTo>
                  <a:pt x="103208" y="5691"/>
                </a:lnTo>
                <a:lnTo>
                  <a:pt x="102672" y="6253"/>
                </a:lnTo>
                <a:lnTo>
                  <a:pt x="102148" y="6815"/>
                </a:lnTo>
                <a:lnTo>
                  <a:pt x="101624" y="7389"/>
                </a:lnTo>
                <a:lnTo>
                  <a:pt x="101112" y="7963"/>
                </a:lnTo>
                <a:lnTo>
                  <a:pt x="100600" y="8549"/>
                </a:lnTo>
                <a:lnTo>
                  <a:pt x="100101" y="9136"/>
                </a:lnTo>
                <a:lnTo>
                  <a:pt x="99602" y="9735"/>
                </a:lnTo>
                <a:lnTo>
                  <a:pt x="99115" y="10334"/>
                </a:lnTo>
                <a:lnTo>
                  <a:pt x="98641" y="10933"/>
                </a:lnTo>
                <a:lnTo>
                  <a:pt x="98167" y="11544"/>
                </a:lnTo>
                <a:lnTo>
                  <a:pt x="97705" y="12156"/>
                </a:lnTo>
                <a:lnTo>
                  <a:pt x="97243" y="12780"/>
                </a:lnTo>
                <a:lnTo>
                  <a:pt x="96794" y="13404"/>
                </a:lnTo>
                <a:lnTo>
                  <a:pt x="96345" y="14028"/>
                </a:lnTo>
                <a:lnTo>
                  <a:pt x="95908" y="14664"/>
                </a:lnTo>
                <a:lnTo>
                  <a:pt x="95483" y="15301"/>
                </a:lnTo>
                <a:lnTo>
                  <a:pt x="95059" y="15950"/>
                </a:lnTo>
                <a:lnTo>
                  <a:pt x="94647" y="16586"/>
                </a:lnTo>
                <a:lnTo>
                  <a:pt x="94235" y="17235"/>
                </a:lnTo>
                <a:lnTo>
                  <a:pt x="93836" y="17897"/>
                </a:lnTo>
                <a:lnTo>
                  <a:pt x="93449" y="18545"/>
                </a:lnTo>
                <a:lnTo>
                  <a:pt x="92700" y="19831"/>
                </a:lnTo>
                <a:lnTo>
                  <a:pt x="91977" y="21116"/>
                </a:lnTo>
                <a:lnTo>
                  <a:pt x="91240" y="22414"/>
                </a:lnTo>
                <a:lnTo>
                  <a:pt x="90504" y="23700"/>
                </a:lnTo>
                <a:lnTo>
                  <a:pt x="90130" y="24336"/>
                </a:lnTo>
                <a:lnTo>
                  <a:pt x="89743" y="24973"/>
                </a:lnTo>
                <a:lnTo>
                  <a:pt x="89356" y="25609"/>
                </a:lnTo>
                <a:lnTo>
                  <a:pt x="88957" y="26233"/>
                </a:lnTo>
                <a:lnTo>
                  <a:pt x="88545" y="26844"/>
                </a:lnTo>
                <a:lnTo>
                  <a:pt x="88120" y="27456"/>
                </a:lnTo>
                <a:lnTo>
                  <a:pt x="87696" y="28055"/>
                </a:lnTo>
                <a:lnTo>
                  <a:pt x="87247" y="28642"/>
                </a:lnTo>
                <a:lnTo>
                  <a:pt x="86922" y="29041"/>
                </a:lnTo>
                <a:lnTo>
                  <a:pt x="86598" y="29440"/>
                </a:lnTo>
                <a:lnTo>
                  <a:pt x="86261" y="29840"/>
                </a:lnTo>
                <a:lnTo>
                  <a:pt x="85911" y="30226"/>
                </a:lnTo>
                <a:lnTo>
                  <a:pt x="85574" y="30613"/>
                </a:lnTo>
                <a:lnTo>
                  <a:pt x="85213" y="30988"/>
                </a:lnTo>
                <a:lnTo>
                  <a:pt x="84851" y="31362"/>
                </a:lnTo>
                <a:lnTo>
                  <a:pt x="84489" y="31724"/>
                </a:lnTo>
                <a:lnTo>
                  <a:pt x="84127" y="32086"/>
                </a:lnTo>
                <a:lnTo>
                  <a:pt x="83752" y="32435"/>
                </a:lnTo>
                <a:lnTo>
                  <a:pt x="82979" y="33134"/>
                </a:lnTo>
                <a:lnTo>
                  <a:pt x="82192" y="33808"/>
                </a:lnTo>
                <a:lnTo>
                  <a:pt x="81394" y="34470"/>
                </a:lnTo>
                <a:lnTo>
                  <a:pt x="80570" y="35106"/>
                </a:lnTo>
                <a:lnTo>
                  <a:pt x="79734" y="35730"/>
                </a:lnTo>
                <a:lnTo>
                  <a:pt x="78885" y="36329"/>
                </a:lnTo>
                <a:lnTo>
                  <a:pt x="78037" y="36916"/>
                </a:lnTo>
                <a:lnTo>
                  <a:pt x="77163" y="37477"/>
                </a:lnTo>
                <a:lnTo>
                  <a:pt x="76277" y="38026"/>
                </a:lnTo>
                <a:lnTo>
                  <a:pt x="75391" y="38563"/>
                </a:lnTo>
                <a:lnTo>
                  <a:pt x="74492" y="39087"/>
                </a:lnTo>
                <a:lnTo>
                  <a:pt x="73419" y="39686"/>
                </a:lnTo>
                <a:lnTo>
                  <a:pt x="72346" y="40273"/>
                </a:lnTo>
                <a:lnTo>
                  <a:pt x="71260" y="40834"/>
                </a:lnTo>
                <a:lnTo>
                  <a:pt x="70162" y="41383"/>
                </a:lnTo>
                <a:lnTo>
                  <a:pt x="69051" y="41907"/>
                </a:lnTo>
                <a:lnTo>
                  <a:pt x="67928" y="42407"/>
                </a:lnTo>
                <a:lnTo>
                  <a:pt x="66805" y="42893"/>
                </a:lnTo>
                <a:lnTo>
                  <a:pt x="65669" y="43343"/>
                </a:lnTo>
                <a:lnTo>
                  <a:pt x="64521" y="43779"/>
                </a:lnTo>
                <a:lnTo>
                  <a:pt x="63360" y="44191"/>
                </a:lnTo>
                <a:lnTo>
                  <a:pt x="62200" y="44578"/>
                </a:lnTo>
                <a:lnTo>
                  <a:pt x="61027" y="44928"/>
                </a:lnTo>
                <a:lnTo>
                  <a:pt x="59854" y="45252"/>
                </a:lnTo>
                <a:lnTo>
                  <a:pt x="59255" y="45414"/>
                </a:lnTo>
                <a:lnTo>
                  <a:pt x="58668" y="45552"/>
                </a:lnTo>
                <a:lnTo>
                  <a:pt x="58069" y="45701"/>
                </a:lnTo>
                <a:lnTo>
                  <a:pt x="57470" y="45826"/>
                </a:lnTo>
                <a:lnTo>
                  <a:pt x="56871" y="45951"/>
                </a:lnTo>
                <a:lnTo>
                  <a:pt x="56272" y="46063"/>
                </a:lnTo>
                <a:lnTo>
                  <a:pt x="55586" y="46188"/>
                </a:lnTo>
                <a:lnTo>
                  <a:pt x="54912" y="46300"/>
                </a:lnTo>
                <a:lnTo>
                  <a:pt x="54225" y="46413"/>
                </a:lnTo>
                <a:lnTo>
                  <a:pt x="53539" y="46500"/>
                </a:lnTo>
                <a:lnTo>
                  <a:pt x="52166" y="46687"/>
                </a:lnTo>
                <a:lnTo>
                  <a:pt x="50793" y="46837"/>
                </a:lnTo>
                <a:lnTo>
                  <a:pt x="49408" y="46987"/>
                </a:lnTo>
                <a:lnTo>
                  <a:pt x="48035" y="47112"/>
                </a:lnTo>
                <a:lnTo>
                  <a:pt x="46650" y="47249"/>
                </a:lnTo>
                <a:lnTo>
                  <a:pt x="45277" y="47399"/>
                </a:lnTo>
                <a:lnTo>
                  <a:pt x="43904" y="47548"/>
                </a:lnTo>
                <a:lnTo>
                  <a:pt x="42532" y="47723"/>
                </a:lnTo>
                <a:lnTo>
                  <a:pt x="41845" y="47810"/>
                </a:lnTo>
                <a:lnTo>
                  <a:pt x="41171" y="47923"/>
                </a:lnTo>
                <a:lnTo>
                  <a:pt x="40485" y="48035"/>
                </a:lnTo>
                <a:lnTo>
                  <a:pt x="39811" y="48147"/>
                </a:lnTo>
                <a:lnTo>
                  <a:pt x="39137" y="48272"/>
                </a:lnTo>
                <a:lnTo>
                  <a:pt x="38463" y="48422"/>
                </a:lnTo>
                <a:lnTo>
                  <a:pt x="37802" y="48572"/>
                </a:lnTo>
                <a:lnTo>
                  <a:pt x="37128" y="48734"/>
                </a:lnTo>
                <a:lnTo>
                  <a:pt x="36466" y="48909"/>
                </a:lnTo>
                <a:lnTo>
                  <a:pt x="35805" y="49096"/>
                </a:lnTo>
                <a:lnTo>
                  <a:pt x="35144" y="49295"/>
                </a:lnTo>
                <a:lnTo>
                  <a:pt x="34495" y="49520"/>
                </a:lnTo>
                <a:lnTo>
                  <a:pt x="34058" y="49670"/>
                </a:lnTo>
                <a:lnTo>
                  <a:pt x="33621" y="49832"/>
                </a:lnTo>
                <a:lnTo>
                  <a:pt x="33184" y="50007"/>
                </a:lnTo>
                <a:lnTo>
                  <a:pt x="32760" y="50182"/>
                </a:lnTo>
                <a:lnTo>
                  <a:pt x="32336" y="50369"/>
                </a:lnTo>
                <a:lnTo>
                  <a:pt x="31911" y="50568"/>
                </a:lnTo>
                <a:lnTo>
                  <a:pt x="31487" y="50768"/>
                </a:lnTo>
                <a:lnTo>
                  <a:pt x="31075" y="50968"/>
                </a:lnTo>
                <a:lnTo>
                  <a:pt x="30663" y="51192"/>
                </a:lnTo>
                <a:lnTo>
                  <a:pt x="30252" y="51405"/>
                </a:lnTo>
                <a:lnTo>
                  <a:pt x="29852" y="51629"/>
                </a:lnTo>
                <a:lnTo>
                  <a:pt x="29453" y="51866"/>
                </a:lnTo>
                <a:lnTo>
                  <a:pt x="29053" y="52103"/>
                </a:lnTo>
                <a:lnTo>
                  <a:pt x="28654" y="52353"/>
                </a:lnTo>
                <a:lnTo>
                  <a:pt x="27880" y="52865"/>
                </a:lnTo>
                <a:lnTo>
                  <a:pt x="27132" y="53401"/>
                </a:lnTo>
                <a:lnTo>
                  <a:pt x="26383" y="53963"/>
                </a:lnTo>
                <a:lnTo>
                  <a:pt x="25659" y="54549"/>
                </a:lnTo>
                <a:lnTo>
                  <a:pt x="24960" y="55161"/>
                </a:lnTo>
                <a:lnTo>
                  <a:pt x="24274" y="55785"/>
                </a:lnTo>
                <a:lnTo>
                  <a:pt x="23600" y="56434"/>
                </a:lnTo>
                <a:lnTo>
                  <a:pt x="22963" y="57108"/>
                </a:lnTo>
                <a:lnTo>
                  <a:pt x="22339" y="57794"/>
                </a:lnTo>
                <a:lnTo>
                  <a:pt x="21728" y="58506"/>
                </a:lnTo>
                <a:lnTo>
                  <a:pt x="21154" y="59229"/>
                </a:lnTo>
                <a:lnTo>
                  <a:pt x="20592" y="59978"/>
                </a:lnTo>
                <a:lnTo>
                  <a:pt x="20056" y="60739"/>
                </a:lnTo>
                <a:lnTo>
                  <a:pt x="19544" y="61513"/>
                </a:lnTo>
                <a:lnTo>
                  <a:pt x="19057" y="62299"/>
                </a:lnTo>
                <a:lnTo>
                  <a:pt x="18595" y="63111"/>
                </a:lnTo>
                <a:lnTo>
                  <a:pt x="18159" y="63934"/>
                </a:lnTo>
                <a:lnTo>
                  <a:pt x="17759" y="64770"/>
                </a:lnTo>
                <a:lnTo>
                  <a:pt x="17560" y="65182"/>
                </a:lnTo>
                <a:lnTo>
                  <a:pt x="17372" y="65606"/>
                </a:lnTo>
                <a:lnTo>
                  <a:pt x="17198" y="66043"/>
                </a:lnTo>
                <a:lnTo>
                  <a:pt x="17023" y="66468"/>
                </a:lnTo>
                <a:lnTo>
                  <a:pt x="16848" y="66904"/>
                </a:lnTo>
                <a:lnTo>
                  <a:pt x="16698" y="67341"/>
                </a:lnTo>
                <a:lnTo>
                  <a:pt x="16536" y="67778"/>
                </a:lnTo>
                <a:lnTo>
                  <a:pt x="16399" y="68227"/>
                </a:lnTo>
                <a:lnTo>
                  <a:pt x="16262" y="68664"/>
                </a:lnTo>
                <a:lnTo>
                  <a:pt x="16124" y="69113"/>
                </a:lnTo>
                <a:lnTo>
                  <a:pt x="16012" y="69563"/>
                </a:lnTo>
                <a:lnTo>
                  <a:pt x="15900" y="70012"/>
                </a:lnTo>
                <a:lnTo>
                  <a:pt x="15787" y="70461"/>
                </a:lnTo>
                <a:lnTo>
                  <a:pt x="15688" y="70923"/>
                </a:lnTo>
                <a:lnTo>
                  <a:pt x="15525" y="71759"/>
                </a:lnTo>
                <a:lnTo>
                  <a:pt x="15388" y="72608"/>
                </a:lnTo>
                <a:lnTo>
                  <a:pt x="15263" y="73456"/>
                </a:lnTo>
                <a:lnTo>
                  <a:pt x="15176" y="74317"/>
                </a:lnTo>
                <a:lnTo>
                  <a:pt x="15089" y="75178"/>
                </a:lnTo>
                <a:lnTo>
                  <a:pt x="15026" y="76040"/>
                </a:lnTo>
                <a:lnTo>
                  <a:pt x="14976" y="76901"/>
                </a:lnTo>
                <a:lnTo>
                  <a:pt x="14951" y="77762"/>
                </a:lnTo>
                <a:lnTo>
                  <a:pt x="14926" y="78635"/>
                </a:lnTo>
                <a:lnTo>
                  <a:pt x="14914" y="79496"/>
                </a:lnTo>
                <a:lnTo>
                  <a:pt x="14914" y="81244"/>
                </a:lnTo>
                <a:lnTo>
                  <a:pt x="14926" y="82978"/>
                </a:lnTo>
                <a:lnTo>
                  <a:pt x="14939" y="84725"/>
                </a:lnTo>
                <a:lnTo>
                  <a:pt x="14951" y="86473"/>
                </a:lnTo>
                <a:lnTo>
                  <a:pt x="14951" y="87334"/>
                </a:lnTo>
                <a:lnTo>
                  <a:pt x="14951" y="88207"/>
                </a:lnTo>
                <a:lnTo>
                  <a:pt x="14926" y="89068"/>
                </a:lnTo>
                <a:lnTo>
                  <a:pt x="14901" y="89929"/>
                </a:lnTo>
                <a:lnTo>
                  <a:pt x="14851" y="90791"/>
                </a:lnTo>
                <a:lnTo>
                  <a:pt x="14802" y="91652"/>
                </a:lnTo>
                <a:lnTo>
                  <a:pt x="14727" y="92513"/>
                </a:lnTo>
                <a:lnTo>
                  <a:pt x="14639" y="93361"/>
                </a:lnTo>
                <a:lnTo>
                  <a:pt x="14527" y="94210"/>
                </a:lnTo>
                <a:lnTo>
                  <a:pt x="14402" y="95059"/>
                </a:lnTo>
                <a:lnTo>
                  <a:pt x="14252" y="95895"/>
                </a:lnTo>
                <a:lnTo>
                  <a:pt x="14078" y="96731"/>
                </a:lnTo>
                <a:lnTo>
                  <a:pt x="13866" y="97567"/>
                </a:lnTo>
                <a:lnTo>
                  <a:pt x="13641" y="98391"/>
                </a:lnTo>
                <a:lnTo>
                  <a:pt x="13416" y="99077"/>
                </a:lnTo>
                <a:lnTo>
                  <a:pt x="13192" y="99751"/>
                </a:lnTo>
                <a:lnTo>
                  <a:pt x="12942" y="100425"/>
                </a:lnTo>
                <a:lnTo>
                  <a:pt x="12667" y="101086"/>
                </a:lnTo>
                <a:lnTo>
                  <a:pt x="12380" y="101735"/>
                </a:lnTo>
                <a:lnTo>
                  <a:pt x="12081" y="102372"/>
                </a:lnTo>
                <a:lnTo>
                  <a:pt x="11756" y="103008"/>
                </a:lnTo>
                <a:lnTo>
                  <a:pt x="11432" y="103632"/>
                </a:lnTo>
                <a:lnTo>
                  <a:pt x="11083" y="104244"/>
                </a:lnTo>
                <a:lnTo>
                  <a:pt x="10721" y="104855"/>
                </a:lnTo>
                <a:lnTo>
                  <a:pt x="10334" y="105454"/>
                </a:lnTo>
                <a:lnTo>
                  <a:pt x="9947" y="106053"/>
                </a:lnTo>
                <a:lnTo>
                  <a:pt x="9548" y="106640"/>
                </a:lnTo>
                <a:lnTo>
                  <a:pt x="9123" y="107214"/>
                </a:lnTo>
                <a:lnTo>
                  <a:pt x="8699" y="107788"/>
                </a:lnTo>
                <a:lnTo>
                  <a:pt x="8262" y="108350"/>
                </a:lnTo>
                <a:lnTo>
                  <a:pt x="7813" y="108911"/>
                </a:lnTo>
                <a:lnTo>
                  <a:pt x="7351" y="109460"/>
                </a:lnTo>
                <a:lnTo>
                  <a:pt x="6877" y="110009"/>
                </a:lnTo>
                <a:lnTo>
                  <a:pt x="6390" y="110546"/>
                </a:lnTo>
                <a:lnTo>
                  <a:pt x="5903" y="111083"/>
                </a:lnTo>
                <a:lnTo>
                  <a:pt x="5404" y="111607"/>
                </a:lnTo>
                <a:lnTo>
                  <a:pt x="4893" y="112131"/>
                </a:lnTo>
                <a:lnTo>
                  <a:pt x="4368" y="112643"/>
                </a:lnTo>
                <a:lnTo>
                  <a:pt x="3844" y="113154"/>
                </a:lnTo>
                <a:lnTo>
                  <a:pt x="3320" y="113666"/>
                </a:lnTo>
                <a:lnTo>
                  <a:pt x="2783" y="114165"/>
                </a:lnTo>
                <a:lnTo>
                  <a:pt x="2234" y="114652"/>
                </a:lnTo>
                <a:lnTo>
                  <a:pt x="1124" y="115638"/>
                </a:lnTo>
                <a:lnTo>
                  <a:pt x="0" y="116599"/>
                </a:lnTo>
                <a:lnTo>
                  <a:pt x="162949" y="116599"/>
                </a:lnTo>
                <a:lnTo>
                  <a:pt x="16294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>
            <a:spLocks noGrp="1"/>
          </p:cNvSpPr>
          <p:nvPr>
            <p:ph type="subTitle" idx="1"/>
          </p:nvPr>
        </p:nvSpPr>
        <p:spPr>
          <a:xfrm>
            <a:off x="1284000" y="2118275"/>
            <a:ext cx="2678400" cy="33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subTitle" idx="2"/>
          </p:nvPr>
        </p:nvSpPr>
        <p:spPr>
          <a:xfrm>
            <a:off x="1284000" y="2413550"/>
            <a:ext cx="2678400" cy="7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8" name="Google Shape;68;p14"/>
          <p:cNvSpPr txBox="1">
            <a:spLocks noGrp="1"/>
          </p:cNvSpPr>
          <p:nvPr>
            <p:ph type="subTitle" idx="3"/>
          </p:nvPr>
        </p:nvSpPr>
        <p:spPr>
          <a:xfrm>
            <a:off x="5181600" y="2118275"/>
            <a:ext cx="2678400" cy="33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69" name="Google Shape;69;p14"/>
          <p:cNvSpPr txBox="1">
            <a:spLocks noGrp="1"/>
          </p:cNvSpPr>
          <p:nvPr>
            <p:ph type="subTitle" idx="4"/>
          </p:nvPr>
        </p:nvSpPr>
        <p:spPr>
          <a:xfrm>
            <a:off x="5181600" y="2413550"/>
            <a:ext cx="2678400" cy="7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70" name="Google Shape;70;p14"/>
          <p:cNvSpPr txBox="1">
            <a:spLocks noGrp="1"/>
          </p:cNvSpPr>
          <p:nvPr>
            <p:ph type="title"/>
          </p:nvPr>
        </p:nvSpPr>
        <p:spPr>
          <a:xfrm>
            <a:off x="723900" y="540000"/>
            <a:ext cx="7700100" cy="50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4"/>
          <p:cNvSpPr/>
          <p:nvPr/>
        </p:nvSpPr>
        <p:spPr>
          <a:xfrm>
            <a:off x="-38800" y="3951913"/>
            <a:ext cx="9454943" cy="1712571"/>
          </a:xfrm>
          <a:custGeom>
            <a:avLst/>
            <a:gdLst/>
            <a:ahLst/>
            <a:cxnLst/>
            <a:rect l="l" t="t" r="r" b="b"/>
            <a:pathLst>
              <a:path w="208776" h="39549" extrusionOk="0">
                <a:moveTo>
                  <a:pt x="197518" y="0"/>
                </a:moveTo>
                <a:lnTo>
                  <a:pt x="196520" y="25"/>
                </a:lnTo>
                <a:lnTo>
                  <a:pt x="195534" y="50"/>
                </a:lnTo>
                <a:lnTo>
                  <a:pt x="194548" y="88"/>
                </a:lnTo>
                <a:lnTo>
                  <a:pt x="193562" y="138"/>
                </a:lnTo>
                <a:lnTo>
                  <a:pt x="192589" y="200"/>
                </a:lnTo>
                <a:lnTo>
                  <a:pt x="191603" y="275"/>
                </a:lnTo>
                <a:lnTo>
                  <a:pt x="190617" y="362"/>
                </a:lnTo>
                <a:lnTo>
                  <a:pt x="189631" y="462"/>
                </a:lnTo>
                <a:lnTo>
                  <a:pt x="188658" y="574"/>
                </a:lnTo>
                <a:lnTo>
                  <a:pt x="187672" y="699"/>
                </a:lnTo>
                <a:lnTo>
                  <a:pt x="186698" y="824"/>
                </a:lnTo>
                <a:lnTo>
                  <a:pt x="185725" y="961"/>
                </a:lnTo>
                <a:lnTo>
                  <a:pt x="184739" y="1111"/>
                </a:lnTo>
                <a:lnTo>
                  <a:pt x="183765" y="1273"/>
                </a:lnTo>
                <a:lnTo>
                  <a:pt x="182792" y="1448"/>
                </a:lnTo>
                <a:lnTo>
                  <a:pt x="181819" y="1623"/>
                </a:lnTo>
                <a:lnTo>
                  <a:pt x="180845" y="1810"/>
                </a:lnTo>
                <a:lnTo>
                  <a:pt x="179872" y="2010"/>
                </a:lnTo>
                <a:lnTo>
                  <a:pt x="178898" y="2209"/>
                </a:lnTo>
                <a:lnTo>
                  <a:pt x="177925" y="2421"/>
                </a:lnTo>
                <a:lnTo>
                  <a:pt x="175978" y="2871"/>
                </a:lnTo>
                <a:lnTo>
                  <a:pt x="174044" y="3332"/>
                </a:lnTo>
                <a:lnTo>
                  <a:pt x="172109" y="3832"/>
                </a:lnTo>
                <a:lnTo>
                  <a:pt x="170175" y="4356"/>
                </a:lnTo>
                <a:lnTo>
                  <a:pt x="168241" y="4892"/>
                </a:lnTo>
                <a:lnTo>
                  <a:pt x="166319" y="5454"/>
                </a:lnTo>
                <a:lnTo>
                  <a:pt x="164384" y="6028"/>
                </a:lnTo>
                <a:lnTo>
                  <a:pt x="162462" y="6615"/>
                </a:lnTo>
                <a:lnTo>
                  <a:pt x="160541" y="7214"/>
                </a:lnTo>
                <a:lnTo>
                  <a:pt x="158619" y="7825"/>
                </a:lnTo>
                <a:lnTo>
                  <a:pt x="156697" y="8437"/>
                </a:lnTo>
                <a:lnTo>
                  <a:pt x="149034" y="10920"/>
                </a:lnTo>
                <a:lnTo>
                  <a:pt x="145215" y="12143"/>
                </a:lnTo>
                <a:lnTo>
                  <a:pt x="143293" y="12730"/>
                </a:lnTo>
                <a:lnTo>
                  <a:pt x="141384" y="13316"/>
                </a:lnTo>
                <a:lnTo>
                  <a:pt x="138801" y="14090"/>
                </a:lnTo>
                <a:lnTo>
                  <a:pt x="137503" y="14464"/>
                </a:lnTo>
                <a:lnTo>
                  <a:pt x="136205" y="14826"/>
                </a:lnTo>
                <a:lnTo>
                  <a:pt x="134907" y="15188"/>
                </a:lnTo>
                <a:lnTo>
                  <a:pt x="133597" y="15538"/>
                </a:lnTo>
                <a:lnTo>
                  <a:pt x="132299" y="15887"/>
                </a:lnTo>
                <a:lnTo>
                  <a:pt x="130988" y="16211"/>
                </a:lnTo>
                <a:lnTo>
                  <a:pt x="129678" y="16536"/>
                </a:lnTo>
                <a:lnTo>
                  <a:pt x="128368" y="16848"/>
                </a:lnTo>
                <a:lnTo>
                  <a:pt x="127057" y="17160"/>
                </a:lnTo>
                <a:lnTo>
                  <a:pt x="125734" y="17447"/>
                </a:lnTo>
                <a:lnTo>
                  <a:pt x="124412" y="17734"/>
                </a:lnTo>
                <a:lnTo>
                  <a:pt x="123101" y="18009"/>
                </a:lnTo>
                <a:lnTo>
                  <a:pt x="121778" y="18258"/>
                </a:lnTo>
                <a:lnTo>
                  <a:pt x="120455" y="18508"/>
                </a:lnTo>
                <a:lnTo>
                  <a:pt x="119120" y="18745"/>
                </a:lnTo>
                <a:lnTo>
                  <a:pt x="117797" y="18969"/>
                </a:lnTo>
                <a:lnTo>
                  <a:pt x="116474" y="19182"/>
                </a:lnTo>
                <a:lnTo>
                  <a:pt x="115139" y="19369"/>
                </a:lnTo>
                <a:lnTo>
                  <a:pt x="113804" y="19556"/>
                </a:lnTo>
                <a:lnTo>
                  <a:pt x="112468" y="19718"/>
                </a:lnTo>
                <a:lnTo>
                  <a:pt x="111133" y="19868"/>
                </a:lnTo>
                <a:lnTo>
                  <a:pt x="109798" y="20005"/>
                </a:lnTo>
                <a:lnTo>
                  <a:pt x="108462" y="20118"/>
                </a:lnTo>
                <a:lnTo>
                  <a:pt x="107127" y="20230"/>
                </a:lnTo>
                <a:lnTo>
                  <a:pt x="105779" y="20317"/>
                </a:lnTo>
                <a:lnTo>
                  <a:pt x="104431" y="20380"/>
                </a:lnTo>
                <a:lnTo>
                  <a:pt x="103096" y="20430"/>
                </a:lnTo>
                <a:lnTo>
                  <a:pt x="101748" y="20467"/>
                </a:lnTo>
                <a:lnTo>
                  <a:pt x="100400" y="20480"/>
                </a:lnTo>
                <a:lnTo>
                  <a:pt x="99053" y="20480"/>
                </a:lnTo>
                <a:lnTo>
                  <a:pt x="97480" y="20455"/>
                </a:lnTo>
                <a:lnTo>
                  <a:pt x="95895" y="20405"/>
                </a:lnTo>
                <a:lnTo>
                  <a:pt x="94323" y="20330"/>
                </a:lnTo>
                <a:lnTo>
                  <a:pt x="92750" y="20230"/>
                </a:lnTo>
                <a:lnTo>
                  <a:pt x="91190" y="20105"/>
                </a:lnTo>
                <a:lnTo>
                  <a:pt x="89618" y="19955"/>
                </a:lnTo>
                <a:lnTo>
                  <a:pt x="88058" y="19793"/>
                </a:lnTo>
                <a:lnTo>
                  <a:pt x="86485" y="19606"/>
                </a:lnTo>
                <a:lnTo>
                  <a:pt x="84925" y="19406"/>
                </a:lnTo>
                <a:lnTo>
                  <a:pt x="83365" y="19182"/>
                </a:lnTo>
                <a:lnTo>
                  <a:pt x="81806" y="18945"/>
                </a:lnTo>
                <a:lnTo>
                  <a:pt x="80258" y="18682"/>
                </a:lnTo>
                <a:lnTo>
                  <a:pt x="78698" y="18408"/>
                </a:lnTo>
                <a:lnTo>
                  <a:pt x="77138" y="18121"/>
                </a:lnTo>
                <a:lnTo>
                  <a:pt x="75591" y="17821"/>
                </a:lnTo>
                <a:lnTo>
                  <a:pt x="74043" y="17497"/>
                </a:lnTo>
                <a:lnTo>
                  <a:pt x="72483" y="17172"/>
                </a:lnTo>
                <a:lnTo>
                  <a:pt x="70936" y="16823"/>
                </a:lnTo>
                <a:lnTo>
                  <a:pt x="69388" y="16474"/>
                </a:lnTo>
                <a:lnTo>
                  <a:pt x="67841" y="16112"/>
                </a:lnTo>
                <a:lnTo>
                  <a:pt x="66306" y="15737"/>
                </a:lnTo>
                <a:lnTo>
                  <a:pt x="64758" y="15350"/>
                </a:lnTo>
                <a:lnTo>
                  <a:pt x="61663" y="14564"/>
                </a:lnTo>
                <a:lnTo>
                  <a:pt x="58581" y="13740"/>
                </a:lnTo>
                <a:lnTo>
                  <a:pt x="55511" y="12917"/>
                </a:lnTo>
                <a:lnTo>
                  <a:pt x="52428" y="12068"/>
                </a:lnTo>
                <a:lnTo>
                  <a:pt x="49346" y="11207"/>
                </a:lnTo>
                <a:lnTo>
                  <a:pt x="46276" y="10358"/>
                </a:lnTo>
                <a:lnTo>
                  <a:pt x="43205" y="9510"/>
                </a:lnTo>
                <a:lnTo>
                  <a:pt x="40123" y="8686"/>
                </a:lnTo>
                <a:lnTo>
                  <a:pt x="37053" y="7875"/>
                </a:lnTo>
                <a:lnTo>
                  <a:pt x="35518" y="7476"/>
                </a:lnTo>
                <a:lnTo>
                  <a:pt x="33983" y="7089"/>
                </a:lnTo>
                <a:lnTo>
                  <a:pt x="32448" y="6702"/>
                </a:lnTo>
                <a:lnTo>
                  <a:pt x="30900" y="6328"/>
                </a:lnTo>
                <a:lnTo>
                  <a:pt x="29365" y="5966"/>
                </a:lnTo>
                <a:lnTo>
                  <a:pt x="27830" y="5616"/>
                </a:lnTo>
                <a:lnTo>
                  <a:pt x="26283" y="5279"/>
                </a:lnTo>
                <a:lnTo>
                  <a:pt x="24748" y="4955"/>
                </a:lnTo>
                <a:lnTo>
                  <a:pt x="23213" y="4630"/>
                </a:lnTo>
                <a:lnTo>
                  <a:pt x="21665" y="4331"/>
                </a:lnTo>
                <a:lnTo>
                  <a:pt x="20130" y="4044"/>
                </a:lnTo>
                <a:lnTo>
                  <a:pt x="18583" y="3782"/>
                </a:lnTo>
                <a:lnTo>
                  <a:pt x="17035" y="3520"/>
                </a:lnTo>
                <a:lnTo>
                  <a:pt x="15500" y="3282"/>
                </a:lnTo>
                <a:lnTo>
                  <a:pt x="13953" y="3070"/>
                </a:lnTo>
                <a:lnTo>
                  <a:pt x="12405" y="2871"/>
                </a:lnTo>
                <a:lnTo>
                  <a:pt x="10858" y="2683"/>
                </a:lnTo>
                <a:lnTo>
                  <a:pt x="9310" y="2521"/>
                </a:lnTo>
                <a:lnTo>
                  <a:pt x="7763" y="2384"/>
                </a:lnTo>
                <a:lnTo>
                  <a:pt x="6215" y="2272"/>
                </a:lnTo>
                <a:lnTo>
                  <a:pt x="4655" y="2172"/>
                </a:lnTo>
                <a:lnTo>
                  <a:pt x="3108" y="2109"/>
                </a:lnTo>
                <a:lnTo>
                  <a:pt x="1548" y="2059"/>
                </a:lnTo>
                <a:lnTo>
                  <a:pt x="0" y="2034"/>
                </a:lnTo>
                <a:lnTo>
                  <a:pt x="0" y="39549"/>
                </a:lnTo>
                <a:lnTo>
                  <a:pt x="208775" y="39549"/>
                </a:lnTo>
                <a:lnTo>
                  <a:pt x="208775" y="874"/>
                </a:lnTo>
                <a:lnTo>
                  <a:pt x="208126" y="762"/>
                </a:lnTo>
                <a:lnTo>
                  <a:pt x="207477" y="662"/>
                </a:lnTo>
                <a:lnTo>
                  <a:pt x="206816" y="562"/>
                </a:lnTo>
                <a:lnTo>
                  <a:pt x="206142" y="475"/>
                </a:lnTo>
                <a:lnTo>
                  <a:pt x="205468" y="400"/>
                </a:lnTo>
                <a:lnTo>
                  <a:pt x="204806" y="325"/>
                </a:lnTo>
                <a:lnTo>
                  <a:pt x="203459" y="212"/>
                </a:lnTo>
                <a:lnTo>
                  <a:pt x="202473" y="138"/>
                </a:lnTo>
                <a:lnTo>
                  <a:pt x="201474" y="88"/>
                </a:lnTo>
                <a:lnTo>
                  <a:pt x="200488" y="38"/>
                </a:lnTo>
                <a:lnTo>
                  <a:pt x="199490" y="13"/>
                </a:lnTo>
                <a:lnTo>
                  <a:pt x="198504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14"/>
          <p:cNvSpPr/>
          <p:nvPr/>
        </p:nvSpPr>
        <p:spPr>
          <a:xfrm>
            <a:off x="7900" y="3972093"/>
            <a:ext cx="9454905" cy="1712540"/>
          </a:xfrm>
          <a:custGeom>
            <a:avLst/>
            <a:gdLst/>
            <a:ahLst/>
            <a:cxnLst/>
            <a:rect l="l" t="t" r="r" b="b"/>
            <a:pathLst>
              <a:path w="204707" h="37078" extrusionOk="0">
                <a:moveTo>
                  <a:pt x="142956" y="0"/>
                </a:moveTo>
                <a:lnTo>
                  <a:pt x="141746" y="13"/>
                </a:lnTo>
                <a:lnTo>
                  <a:pt x="140535" y="38"/>
                </a:lnTo>
                <a:lnTo>
                  <a:pt x="139337" y="75"/>
                </a:lnTo>
                <a:lnTo>
                  <a:pt x="138127" y="112"/>
                </a:lnTo>
                <a:lnTo>
                  <a:pt x="136929" y="162"/>
                </a:lnTo>
                <a:lnTo>
                  <a:pt x="135718" y="225"/>
                </a:lnTo>
                <a:lnTo>
                  <a:pt x="134520" y="300"/>
                </a:lnTo>
                <a:lnTo>
                  <a:pt x="133322" y="374"/>
                </a:lnTo>
                <a:lnTo>
                  <a:pt x="132111" y="462"/>
                </a:lnTo>
                <a:lnTo>
                  <a:pt x="130913" y="562"/>
                </a:lnTo>
                <a:lnTo>
                  <a:pt x="129715" y="662"/>
                </a:lnTo>
                <a:lnTo>
                  <a:pt x="128517" y="774"/>
                </a:lnTo>
                <a:lnTo>
                  <a:pt x="127319" y="899"/>
                </a:lnTo>
                <a:lnTo>
                  <a:pt x="126121" y="1036"/>
                </a:lnTo>
                <a:lnTo>
                  <a:pt x="124923" y="1173"/>
                </a:lnTo>
                <a:lnTo>
                  <a:pt x="123725" y="1323"/>
                </a:lnTo>
                <a:lnTo>
                  <a:pt x="122527" y="1485"/>
                </a:lnTo>
                <a:lnTo>
                  <a:pt x="121329" y="1647"/>
                </a:lnTo>
                <a:lnTo>
                  <a:pt x="120131" y="1822"/>
                </a:lnTo>
                <a:lnTo>
                  <a:pt x="118945" y="2009"/>
                </a:lnTo>
                <a:lnTo>
                  <a:pt x="117747" y="2197"/>
                </a:lnTo>
                <a:lnTo>
                  <a:pt x="116562" y="2396"/>
                </a:lnTo>
                <a:lnTo>
                  <a:pt x="115376" y="2608"/>
                </a:lnTo>
                <a:lnTo>
                  <a:pt x="114190" y="2821"/>
                </a:lnTo>
                <a:lnTo>
                  <a:pt x="112992" y="3045"/>
                </a:lnTo>
                <a:lnTo>
                  <a:pt x="111807" y="3270"/>
                </a:lnTo>
                <a:lnTo>
                  <a:pt x="110621" y="3507"/>
                </a:lnTo>
                <a:lnTo>
                  <a:pt x="109448" y="3756"/>
                </a:lnTo>
                <a:lnTo>
                  <a:pt x="108263" y="4006"/>
                </a:lnTo>
                <a:lnTo>
                  <a:pt x="107077" y="4268"/>
                </a:lnTo>
                <a:lnTo>
                  <a:pt x="105904" y="4543"/>
                </a:lnTo>
                <a:lnTo>
                  <a:pt x="104731" y="4817"/>
                </a:lnTo>
                <a:lnTo>
                  <a:pt x="102372" y="5391"/>
                </a:lnTo>
                <a:lnTo>
                  <a:pt x="100038" y="5990"/>
                </a:lnTo>
                <a:lnTo>
                  <a:pt x="97692" y="6627"/>
                </a:lnTo>
                <a:lnTo>
                  <a:pt x="95371" y="7276"/>
                </a:lnTo>
                <a:lnTo>
                  <a:pt x="93050" y="7962"/>
                </a:lnTo>
                <a:lnTo>
                  <a:pt x="90728" y="8673"/>
                </a:lnTo>
                <a:lnTo>
                  <a:pt x="88432" y="9410"/>
                </a:lnTo>
                <a:lnTo>
                  <a:pt x="86123" y="10171"/>
                </a:lnTo>
                <a:lnTo>
                  <a:pt x="83840" y="10957"/>
                </a:lnTo>
                <a:lnTo>
                  <a:pt x="81556" y="11768"/>
                </a:lnTo>
                <a:lnTo>
                  <a:pt x="79297" y="12605"/>
                </a:lnTo>
                <a:lnTo>
                  <a:pt x="77026" y="13466"/>
                </a:lnTo>
                <a:lnTo>
                  <a:pt x="74779" y="14352"/>
                </a:lnTo>
                <a:lnTo>
                  <a:pt x="72321" y="15338"/>
                </a:lnTo>
                <a:lnTo>
                  <a:pt x="69862" y="16349"/>
                </a:lnTo>
                <a:lnTo>
                  <a:pt x="67416" y="17384"/>
                </a:lnTo>
                <a:lnTo>
                  <a:pt x="64970" y="18420"/>
                </a:lnTo>
                <a:lnTo>
                  <a:pt x="60091" y="20517"/>
                </a:lnTo>
                <a:lnTo>
                  <a:pt x="57644" y="21565"/>
                </a:lnTo>
                <a:lnTo>
                  <a:pt x="55198" y="22588"/>
                </a:lnTo>
                <a:lnTo>
                  <a:pt x="52752" y="23612"/>
                </a:lnTo>
                <a:lnTo>
                  <a:pt x="50294" y="24610"/>
                </a:lnTo>
                <a:lnTo>
                  <a:pt x="47835" y="25584"/>
                </a:lnTo>
                <a:lnTo>
                  <a:pt x="46600" y="26070"/>
                </a:lnTo>
                <a:lnTo>
                  <a:pt x="45352" y="26532"/>
                </a:lnTo>
                <a:lnTo>
                  <a:pt x="44116" y="26994"/>
                </a:lnTo>
                <a:lnTo>
                  <a:pt x="42868" y="27443"/>
                </a:lnTo>
                <a:lnTo>
                  <a:pt x="41620" y="27892"/>
                </a:lnTo>
                <a:lnTo>
                  <a:pt x="40360" y="28317"/>
                </a:lnTo>
                <a:lnTo>
                  <a:pt x="39112" y="28741"/>
                </a:lnTo>
                <a:lnTo>
                  <a:pt x="37839" y="29140"/>
                </a:lnTo>
                <a:lnTo>
                  <a:pt x="36579" y="29540"/>
                </a:lnTo>
                <a:lnTo>
                  <a:pt x="35306" y="29914"/>
                </a:lnTo>
                <a:lnTo>
                  <a:pt x="34232" y="30226"/>
                </a:lnTo>
                <a:lnTo>
                  <a:pt x="33147" y="30525"/>
                </a:lnTo>
                <a:lnTo>
                  <a:pt x="32061" y="30813"/>
                </a:lnTo>
                <a:lnTo>
                  <a:pt x="30975" y="31087"/>
                </a:lnTo>
                <a:lnTo>
                  <a:pt x="29889" y="31349"/>
                </a:lnTo>
                <a:lnTo>
                  <a:pt x="28791" y="31611"/>
                </a:lnTo>
                <a:lnTo>
                  <a:pt x="27693" y="31848"/>
                </a:lnTo>
                <a:lnTo>
                  <a:pt x="26582" y="32073"/>
                </a:lnTo>
                <a:lnTo>
                  <a:pt x="25484" y="32285"/>
                </a:lnTo>
                <a:lnTo>
                  <a:pt x="24373" y="32485"/>
                </a:lnTo>
                <a:lnTo>
                  <a:pt x="23263" y="32672"/>
                </a:lnTo>
                <a:lnTo>
                  <a:pt x="22152" y="32834"/>
                </a:lnTo>
                <a:lnTo>
                  <a:pt x="21029" y="32996"/>
                </a:lnTo>
                <a:lnTo>
                  <a:pt x="19918" y="33134"/>
                </a:lnTo>
                <a:lnTo>
                  <a:pt x="18807" y="33259"/>
                </a:lnTo>
                <a:lnTo>
                  <a:pt x="17684" y="33358"/>
                </a:lnTo>
                <a:lnTo>
                  <a:pt x="16573" y="33446"/>
                </a:lnTo>
                <a:lnTo>
                  <a:pt x="15450" y="33521"/>
                </a:lnTo>
                <a:lnTo>
                  <a:pt x="14340" y="33583"/>
                </a:lnTo>
                <a:lnTo>
                  <a:pt x="13216" y="33620"/>
                </a:lnTo>
                <a:lnTo>
                  <a:pt x="12106" y="33633"/>
                </a:lnTo>
                <a:lnTo>
                  <a:pt x="10995" y="33645"/>
                </a:lnTo>
                <a:lnTo>
                  <a:pt x="9884" y="33620"/>
                </a:lnTo>
                <a:lnTo>
                  <a:pt x="8774" y="33583"/>
                </a:lnTo>
                <a:lnTo>
                  <a:pt x="7663" y="33533"/>
                </a:lnTo>
                <a:lnTo>
                  <a:pt x="6552" y="33446"/>
                </a:lnTo>
                <a:lnTo>
                  <a:pt x="5454" y="33358"/>
                </a:lnTo>
                <a:lnTo>
                  <a:pt x="4356" y="33234"/>
                </a:lnTo>
                <a:lnTo>
                  <a:pt x="3258" y="33096"/>
                </a:lnTo>
                <a:lnTo>
                  <a:pt x="2172" y="32934"/>
                </a:lnTo>
                <a:lnTo>
                  <a:pt x="1086" y="32747"/>
                </a:lnTo>
                <a:lnTo>
                  <a:pt x="0" y="32547"/>
                </a:lnTo>
                <a:lnTo>
                  <a:pt x="0" y="37077"/>
                </a:lnTo>
                <a:lnTo>
                  <a:pt x="204706" y="37077"/>
                </a:lnTo>
                <a:lnTo>
                  <a:pt x="204706" y="14364"/>
                </a:lnTo>
                <a:lnTo>
                  <a:pt x="203122" y="13553"/>
                </a:lnTo>
                <a:lnTo>
                  <a:pt x="201512" y="12767"/>
                </a:lnTo>
                <a:lnTo>
                  <a:pt x="199902" y="12006"/>
                </a:lnTo>
                <a:lnTo>
                  <a:pt x="198279" y="11257"/>
                </a:lnTo>
                <a:lnTo>
                  <a:pt x="196645" y="10545"/>
                </a:lnTo>
                <a:lnTo>
                  <a:pt x="195010" y="9847"/>
                </a:lnTo>
                <a:lnTo>
                  <a:pt x="193362" y="9173"/>
                </a:lnTo>
                <a:lnTo>
                  <a:pt x="191703" y="8536"/>
                </a:lnTo>
                <a:lnTo>
                  <a:pt x="190043" y="7912"/>
                </a:lnTo>
                <a:lnTo>
                  <a:pt x="188370" y="7313"/>
                </a:lnTo>
                <a:lnTo>
                  <a:pt x="186686" y="6739"/>
                </a:lnTo>
                <a:lnTo>
                  <a:pt x="185001" y="6190"/>
                </a:lnTo>
                <a:lnTo>
                  <a:pt x="183304" y="5666"/>
                </a:lnTo>
                <a:lnTo>
                  <a:pt x="181606" y="5167"/>
                </a:lnTo>
                <a:lnTo>
                  <a:pt x="179897" y="4680"/>
                </a:lnTo>
                <a:lnTo>
                  <a:pt x="178187" y="4231"/>
                </a:lnTo>
                <a:lnTo>
                  <a:pt x="176465" y="3794"/>
                </a:lnTo>
                <a:lnTo>
                  <a:pt x="174742" y="3395"/>
                </a:lnTo>
                <a:lnTo>
                  <a:pt x="173008" y="3008"/>
                </a:lnTo>
                <a:lnTo>
                  <a:pt x="171286" y="2646"/>
                </a:lnTo>
                <a:lnTo>
                  <a:pt x="169538" y="2309"/>
                </a:lnTo>
                <a:lnTo>
                  <a:pt x="167804" y="1997"/>
                </a:lnTo>
                <a:lnTo>
                  <a:pt x="166057" y="1710"/>
                </a:lnTo>
                <a:lnTo>
                  <a:pt x="164297" y="1435"/>
                </a:lnTo>
                <a:lnTo>
                  <a:pt x="162550" y="1186"/>
                </a:lnTo>
                <a:lnTo>
                  <a:pt x="160790" y="974"/>
                </a:lnTo>
                <a:lnTo>
                  <a:pt x="159030" y="774"/>
                </a:lnTo>
                <a:lnTo>
                  <a:pt x="157258" y="599"/>
                </a:lnTo>
                <a:lnTo>
                  <a:pt x="155499" y="437"/>
                </a:lnTo>
                <a:lnTo>
                  <a:pt x="153726" y="312"/>
                </a:lnTo>
                <a:lnTo>
                  <a:pt x="151954" y="200"/>
                </a:lnTo>
                <a:lnTo>
                  <a:pt x="150195" y="125"/>
                </a:lnTo>
                <a:lnTo>
                  <a:pt x="148984" y="75"/>
                </a:lnTo>
                <a:lnTo>
                  <a:pt x="147774" y="38"/>
                </a:lnTo>
                <a:lnTo>
                  <a:pt x="146563" y="13"/>
                </a:lnTo>
                <a:lnTo>
                  <a:pt x="14536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3900" y="542925"/>
            <a:ext cx="7696200" cy="5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ncode Sans"/>
              <a:buNone/>
              <a:defRPr sz="2800" b="1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ncode Sans"/>
              <a:buNone/>
              <a:defRPr sz="28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ncode Sans"/>
              <a:buNone/>
              <a:defRPr sz="28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ncode Sans"/>
              <a:buNone/>
              <a:defRPr sz="28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ncode Sans"/>
              <a:buNone/>
              <a:defRPr sz="28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ncode Sans"/>
              <a:buNone/>
              <a:defRPr sz="28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ncode Sans"/>
              <a:buNone/>
              <a:defRPr sz="28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ncode Sans"/>
              <a:buNone/>
              <a:defRPr sz="28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ncode Sans"/>
              <a:buNone/>
              <a:defRPr sz="28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3900" y="1239000"/>
            <a:ext cx="7696200" cy="336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Encode Sans"/>
              <a:buChar char="●"/>
              <a:defRPr sz="18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code Sans"/>
              <a:buChar char="○"/>
              <a:defRPr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code Sans"/>
              <a:buChar char="■"/>
              <a:defRPr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code Sans"/>
              <a:buChar char="●"/>
              <a:defRPr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code Sans"/>
              <a:buChar char="○"/>
              <a:defRPr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code Sans"/>
              <a:buChar char="■"/>
              <a:defRPr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code Sans"/>
              <a:buChar char="●"/>
              <a:defRPr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code Sans"/>
              <a:buChar char="○"/>
              <a:defRPr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Encode Sans"/>
              <a:buChar char="■"/>
              <a:defRPr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4" r:id="rId4"/>
    <p:sldLayoutId id="2147483655" r:id="rId5"/>
    <p:sldLayoutId id="2147483657" r:id="rId6"/>
    <p:sldLayoutId id="2147483658" r:id="rId7"/>
    <p:sldLayoutId id="2147483659" r:id="rId8"/>
    <p:sldLayoutId id="2147483660" r:id="rId9"/>
    <p:sldLayoutId id="2147483665" r:id="rId10"/>
    <p:sldLayoutId id="2147483666" r:id="rId11"/>
    <p:sldLayoutId id="2147483667" r:id="rId12"/>
    <p:sldLayoutId id="2147483669" r:id="rId13"/>
    <p:sldLayoutId id="2147483670" r:id="rId14"/>
    <p:sldLayoutId id="2147483671" r:id="rId15"/>
    <p:sldLayoutId id="2147483674" r:id="rId16"/>
    <p:sldLayoutId id="2147483675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7.jp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g"/><Relationship Id="rId4" Type="http://schemas.openxmlformats.org/officeDocument/2006/relationships/image" Target="../media/image2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7.jpg"/><Relationship Id="rId4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slide" Target="slide51.xml"/><Relationship Id="rId7" Type="http://schemas.openxmlformats.org/officeDocument/2006/relationships/slide" Target="slide49.xm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eg"/><Relationship Id="rId11" Type="http://schemas.openxmlformats.org/officeDocument/2006/relationships/slide" Target="slide36.xml"/><Relationship Id="rId5" Type="http://schemas.openxmlformats.org/officeDocument/2006/relationships/slide" Target="slide53.xml"/><Relationship Id="rId10" Type="http://schemas.openxmlformats.org/officeDocument/2006/relationships/image" Target="../media/image62.jpeg"/><Relationship Id="rId4" Type="http://schemas.openxmlformats.org/officeDocument/2006/relationships/image" Target="../media/image59.jpeg"/><Relationship Id="rId9" Type="http://schemas.openxmlformats.org/officeDocument/2006/relationships/slide" Target="slide5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slide" Target="slide50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64.gif"/><Relationship Id="rId4" Type="http://schemas.openxmlformats.org/officeDocument/2006/relationships/image" Target="../media/image6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7" Type="http://schemas.openxmlformats.org/officeDocument/2006/relationships/image" Target="../media/image66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slide" Target="slide48.xml"/><Relationship Id="rId4" Type="http://schemas.openxmlformats.org/officeDocument/2006/relationships/image" Target="../media/image5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7" Type="http://schemas.openxmlformats.org/officeDocument/2006/relationships/image" Target="../media/image62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8.xml"/><Relationship Id="rId5" Type="http://schemas.openxmlformats.org/officeDocument/2006/relationships/image" Target="../media/image67.png"/><Relationship Id="rId4" Type="http://schemas.openxmlformats.org/officeDocument/2006/relationships/image" Target="../media/image56.png"/></Relationships>
</file>

<file path=ppt/slides/_rels/slide5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4.gif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slide" Target="slide48.xml"/><Relationship Id="rId4" Type="http://schemas.openxmlformats.org/officeDocument/2006/relationships/image" Target="../media/image60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8"/>
          <p:cNvSpPr txBox="1">
            <a:spLocks noGrp="1"/>
          </p:cNvSpPr>
          <p:nvPr>
            <p:ph type="ctrTitle"/>
          </p:nvPr>
        </p:nvSpPr>
        <p:spPr>
          <a:xfrm>
            <a:off x="1941253" y="388266"/>
            <a:ext cx="5332200" cy="77423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>
                <a:solidFill>
                  <a:schemeClr val="accent6"/>
                </a:solidFill>
                <a:cs typeface="+mj-cs"/>
              </a:rPr>
              <a:t>الوحدة الأولى</a:t>
            </a:r>
            <a:endParaRPr dirty="0">
              <a:solidFill>
                <a:schemeClr val="accent3"/>
              </a:solidFill>
              <a:cs typeface="+mj-cs"/>
            </a:endParaRPr>
          </a:p>
        </p:txBody>
      </p:sp>
      <p:sp>
        <p:nvSpPr>
          <p:cNvPr id="174" name="Google Shape;174;p28"/>
          <p:cNvSpPr txBox="1">
            <a:spLocks noGrp="1"/>
          </p:cNvSpPr>
          <p:nvPr>
            <p:ph type="subTitle" idx="1"/>
          </p:nvPr>
        </p:nvSpPr>
        <p:spPr>
          <a:xfrm>
            <a:off x="759944" y="4459410"/>
            <a:ext cx="2526900" cy="6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>
                <a:cs typeface="+mj-cs"/>
              </a:rPr>
              <a:t>للصف الأول ابتدائي </a:t>
            </a:r>
            <a:endParaRPr dirty="0">
              <a:cs typeface="+mj-cs"/>
            </a:endParaRPr>
          </a:p>
        </p:txBody>
      </p:sp>
      <p:sp>
        <p:nvSpPr>
          <p:cNvPr id="65" name="Google Shape;173;p28"/>
          <p:cNvSpPr txBox="1">
            <a:spLocks/>
          </p:cNvSpPr>
          <p:nvPr/>
        </p:nvSpPr>
        <p:spPr>
          <a:xfrm>
            <a:off x="-83814" y="1698900"/>
            <a:ext cx="5332200" cy="774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Encode Sans"/>
              <a:buNone/>
              <a:defRPr sz="4800" b="1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Encode Sans"/>
              <a:buNone/>
              <a:defRPr sz="52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Encode Sans"/>
              <a:buNone/>
              <a:defRPr sz="52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Encode Sans"/>
              <a:buNone/>
              <a:defRPr sz="52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Encode Sans"/>
              <a:buNone/>
              <a:defRPr sz="52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Encode Sans"/>
              <a:buNone/>
              <a:defRPr sz="52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Encode Sans"/>
              <a:buNone/>
              <a:defRPr sz="52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Encode Sans"/>
              <a:buNone/>
              <a:defRPr sz="52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Encode Sans"/>
              <a:buNone/>
              <a:defRPr sz="52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r>
              <a:rPr lang="ar-SA" dirty="0">
                <a:solidFill>
                  <a:srgbClr val="A8D13D"/>
                </a:solidFill>
                <a:cs typeface="+mj-cs"/>
              </a:rPr>
              <a:t>النباتات من حولنا </a:t>
            </a:r>
          </a:p>
        </p:txBody>
      </p:sp>
      <p:sp>
        <p:nvSpPr>
          <p:cNvPr id="3" name="شكل بيضاوي 2"/>
          <p:cNvSpPr/>
          <p:nvPr/>
        </p:nvSpPr>
        <p:spPr>
          <a:xfrm>
            <a:off x="6150048" y="1732547"/>
            <a:ext cx="1658447" cy="12633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شكل بيضاوي 68"/>
          <p:cNvSpPr/>
          <p:nvPr/>
        </p:nvSpPr>
        <p:spPr>
          <a:xfrm>
            <a:off x="7051462" y="4086004"/>
            <a:ext cx="1024783" cy="919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1"/>
          <a:stretch/>
        </p:blipFill>
        <p:spPr>
          <a:xfrm>
            <a:off x="4458985" y="212921"/>
            <a:ext cx="4968379" cy="4769644"/>
          </a:xfrm>
          <a:prstGeom prst="rect">
            <a:avLst/>
          </a:prstGeom>
        </p:spPr>
      </p:pic>
      <p:grpSp>
        <p:nvGrpSpPr>
          <p:cNvPr id="70" name="Google Shape;1719;p54"/>
          <p:cNvGrpSpPr/>
          <p:nvPr/>
        </p:nvGrpSpPr>
        <p:grpSpPr>
          <a:xfrm>
            <a:off x="74585" y="2604615"/>
            <a:ext cx="942465" cy="2309491"/>
            <a:chOff x="6609750" y="2695794"/>
            <a:chExt cx="658054" cy="1612548"/>
          </a:xfrm>
        </p:grpSpPr>
        <p:sp>
          <p:nvSpPr>
            <p:cNvPr id="71" name="Google Shape;1720;p54"/>
            <p:cNvSpPr/>
            <p:nvPr/>
          </p:nvSpPr>
          <p:spPr>
            <a:xfrm>
              <a:off x="6788754" y="2715338"/>
              <a:ext cx="479050" cy="894951"/>
            </a:xfrm>
            <a:custGeom>
              <a:avLst/>
              <a:gdLst/>
              <a:ahLst/>
              <a:cxnLst/>
              <a:rect l="l" t="t" r="r" b="b"/>
              <a:pathLst>
                <a:path w="37331" h="69741" extrusionOk="0">
                  <a:moveTo>
                    <a:pt x="28133" y="0"/>
                  </a:moveTo>
                  <a:cubicBezTo>
                    <a:pt x="23175" y="0"/>
                    <a:pt x="17954" y="6777"/>
                    <a:pt x="16307" y="13945"/>
                  </a:cubicBezTo>
                  <a:cubicBezTo>
                    <a:pt x="14309" y="22818"/>
                    <a:pt x="13550" y="22458"/>
                    <a:pt x="6795" y="34888"/>
                  </a:cubicBezTo>
                  <a:cubicBezTo>
                    <a:pt x="1" y="47358"/>
                    <a:pt x="5356" y="69740"/>
                    <a:pt x="5356" y="69740"/>
                  </a:cubicBezTo>
                  <a:cubicBezTo>
                    <a:pt x="5356" y="69740"/>
                    <a:pt x="12390" y="69180"/>
                    <a:pt x="12710" y="69180"/>
                  </a:cubicBezTo>
                  <a:cubicBezTo>
                    <a:pt x="13030" y="69180"/>
                    <a:pt x="18346" y="62106"/>
                    <a:pt x="22382" y="55112"/>
                  </a:cubicBezTo>
                  <a:cubicBezTo>
                    <a:pt x="26379" y="48118"/>
                    <a:pt x="22782" y="40044"/>
                    <a:pt x="24061" y="29772"/>
                  </a:cubicBezTo>
                  <a:cubicBezTo>
                    <a:pt x="25340" y="19501"/>
                    <a:pt x="37330" y="5712"/>
                    <a:pt x="31575" y="1236"/>
                  </a:cubicBezTo>
                  <a:cubicBezTo>
                    <a:pt x="30477" y="383"/>
                    <a:pt x="29312" y="0"/>
                    <a:pt x="28133" y="0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721;p54"/>
            <p:cNvSpPr/>
            <p:nvPr/>
          </p:nvSpPr>
          <p:spPr>
            <a:xfrm>
              <a:off x="6718495" y="3602081"/>
              <a:ext cx="331836" cy="345181"/>
            </a:xfrm>
            <a:custGeom>
              <a:avLst/>
              <a:gdLst/>
              <a:ahLst/>
              <a:cxnLst/>
              <a:rect l="l" t="t" r="r" b="b"/>
              <a:pathLst>
                <a:path w="25859" h="26899" extrusionOk="0">
                  <a:moveTo>
                    <a:pt x="0" y="1"/>
                  </a:moveTo>
                  <a:lnTo>
                    <a:pt x="1719" y="26899"/>
                  </a:lnTo>
                  <a:lnTo>
                    <a:pt x="24140" y="26899"/>
                  </a:lnTo>
                  <a:lnTo>
                    <a:pt x="25859" y="80"/>
                  </a:lnTo>
                  <a:lnTo>
                    <a:pt x="15148" y="80"/>
                  </a:lnTo>
                  <a:lnTo>
                    <a:pt x="151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722;p54"/>
            <p:cNvSpPr/>
            <p:nvPr/>
          </p:nvSpPr>
          <p:spPr>
            <a:xfrm>
              <a:off x="6740541" y="3947256"/>
              <a:ext cx="287743" cy="87210"/>
            </a:xfrm>
            <a:custGeom>
              <a:avLst/>
              <a:gdLst/>
              <a:ahLst/>
              <a:cxnLst/>
              <a:rect l="l" t="t" r="r" b="b"/>
              <a:pathLst>
                <a:path w="22423" h="6796" extrusionOk="0">
                  <a:moveTo>
                    <a:pt x="1" y="1"/>
                  </a:moveTo>
                  <a:lnTo>
                    <a:pt x="440" y="6795"/>
                  </a:lnTo>
                  <a:lnTo>
                    <a:pt x="22023" y="6795"/>
                  </a:lnTo>
                  <a:lnTo>
                    <a:pt x="2242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723;p54"/>
            <p:cNvSpPr/>
            <p:nvPr/>
          </p:nvSpPr>
          <p:spPr>
            <a:xfrm>
              <a:off x="6746188" y="4034455"/>
              <a:ext cx="276964" cy="114889"/>
            </a:xfrm>
            <a:custGeom>
              <a:avLst/>
              <a:gdLst/>
              <a:ahLst/>
              <a:cxnLst/>
              <a:rect l="l" t="t" r="r" b="b"/>
              <a:pathLst>
                <a:path w="21583" h="8953" extrusionOk="0">
                  <a:moveTo>
                    <a:pt x="0" y="0"/>
                  </a:moveTo>
                  <a:lnTo>
                    <a:pt x="560" y="8953"/>
                  </a:lnTo>
                  <a:lnTo>
                    <a:pt x="20983" y="8953"/>
                  </a:lnTo>
                  <a:lnTo>
                    <a:pt x="2158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724;p54"/>
            <p:cNvSpPr/>
            <p:nvPr/>
          </p:nvSpPr>
          <p:spPr>
            <a:xfrm>
              <a:off x="6753361" y="4149333"/>
              <a:ext cx="262104" cy="53358"/>
            </a:xfrm>
            <a:custGeom>
              <a:avLst/>
              <a:gdLst/>
              <a:ahLst/>
              <a:cxnLst/>
              <a:rect l="l" t="t" r="r" b="b"/>
              <a:pathLst>
                <a:path w="20425" h="4158" extrusionOk="0">
                  <a:moveTo>
                    <a:pt x="1" y="1"/>
                  </a:moveTo>
                  <a:lnTo>
                    <a:pt x="281" y="4158"/>
                  </a:lnTo>
                  <a:lnTo>
                    <a:pt x="20184" y="4158"/>
                  </a:lnTo>
                  <a:lnTo>
                    <a:pt x="2042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725;p54"/>
            <p:cNvSpPr/>
            <p:nvPr/>
          </p:nvSpPr>
          <p:spPr>
            <a:xfrm>
              <a:off x="6756954" y="4202679"/>
              <a:ext cx="255431" cy="105663"/>
            </a:xfrm>
            <a:custGeom>
              <a:avLst/>
              <a:gdLst/>
              <a:ahLst/>
              <a:cxnLst/>
              <a:rect l="l" t="t" r="r" b="b"/>
              <a:pathLst>
                <a:path w="19905" h="8234" extrusionOk="0">
                  <a:moveTo>
                    <a:pt x="1" y="1"/>
                  </a:moveTo>
                  <a:lnTo>
                    <a:pt x="520" y="8234"/>
                  </a:lnTo>
                  <a:lnTo>
                    <a:pt x="19385" y="8234"/>
                  </a:lnTo>
                  <a:lnTo>
                    <a:pt x="199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726;p54"/>
            <p:cNvSpPr/>
            <p:nvPr/>
          </p:nvSpPr>
          <p:spPr>
            <a:xfrm>
              <a:off x="6609750" y="2695794"/>
              <a:ext cx="327242" cy="906282"/>
            </a:xfrm>
            <a:custGeom>
              <a:avLst/>
              <a:gdLst/>
              <a:ahLst/>
              <a:cxnLst/>
              <a:rect l="l" t="t" r="r" b="b"/>
              <a:pathLst>
                <a:path w="25501" h="70624" extrusionOk="0">
                  <a:moveTo>
                    <a:pt x="6236" y="1"/>
                  </a:moveTo>
                  <a:cubicBezTo>
                    <a:pt x="6236" y="1"/>
                    <a:pt x="2999" y="9633"/>
                    <a:pt x="3958" y="15988"/>
                  </a:cubicBezTo>
                  <a:cubicBezTo>
                    <a:pt x="4917" y="22303"/>
                    <a:pt x="1360" y="25580"/>
                    <a:pt x="680" y="43486"/>
                  </a:cubicBezTo>
                  <a:cubicBezTo>
                    <a:pt x="1" y="61351"/>
                    <a:pt x="11871" y="70624"/>
                    <a:pt x="11871" y="70624"/>
                  </a:cubicBezTo>
                  <a:lnTo>
                    <a:pt x="23622" y="70584"/>
                  </a:lnTo>
                  <a:cubicBezTo>
                    <a:pt x="23622" y="70584"/>
                    <a:pt x="25500" y="65987"/>
                    <a:pt x="24341" y="54956"/>
                  </a:cubicBezTo>
                  <a:cubicBezTo>
                    <a:pt x="23182" y="43925"/>
                    <a:pt x="17467" y="28298"/>
                    <a:pt x="11871" y="19705"/>
                  </a:cubicBezTo>
                  <a:cubicBezTo>
                    <a:pt x="6236" y="11112"/>
                    <a:pt x="6236" y="1"/>
                    <a:pt x="6236" y="1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727;p54"/>
            <p:cNvSpPr/>
            <p:nvPr/>
          </p:nvSpPr>
          <p:spPr>
            <a:xfrm>
              <a:off x="6664636" y="2702980"/>
              <a:ext cx="165154" cy="899096"/>
            </a:xfrm>
            <a:custGeom>
              <a:avLst/>
              <a:gdLst/>
              <a:ahLst/>
              <a:cxnLst/>
              <a:rect l="l" t="t" r="r" b="b"/>
              <a:pathLst>
                <a:path w="12870" h="70064" fill="none" extrusionOk="0">
                  <a:moveTo>
                    <a:pt x="1799" y="0"/>
                  </a:moveTo>
                  <a:cubicBezTo>
                    <a:pt x="1799" y="0"/>
                    <a:pt x="0" y="13669"/>
                    <a:pt x="3837" y="27538"/>
                  </a:cubicBezTo>
                  <a:cubicBezTo>
                    <a:pt x="7674" y="41407"/>
                    <a:pt x="9033" y="51039"/>
                    <a:pt x="10632" y="58113"/>
                  </a:cubicBezTo>
                  <a:cubicBezTo>
                    <a:pt x="12231" y="65188"/>
                    <a:pt x="12870" y="70064"/>
                    <a:pt x="12870" y="70064"/>
                  </a:cubicBezTo>
                </a:path>
              </a:pathLst>
            </a:custGeom>
            <a:noFill/>
            <a:ln w="13000" cap="flat" cmpd="sng">
              <a:solidFill>
                <a:srgbClr val="1E1E1E"/>
              </a:solidFill>
              <a:prstDash val="solid"/>
              <a:miter lim="3996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728;p54"/>
            <p:cNvSpPr/>
            <p:nvPr/>
          </p:nvSpPr>
          <p:spPr>
            <a:xfrm>
              <a:off x="6811327" y="3295365"/>
              <a:ext cx="92330" cy="200046"/>
            </a:xfrm>
            <a:custGeom>
              <a:avLst/>
              <a:gdLst/>
              <a:ahLst/>
              <a:cxnLst/>
              <a:rect l="l" t="t" r="r" b="b"/>
              <a:pathLst>
                <a:path w="7195" h="15589" fill="none" extrusionOk="0">
                  <a:moveTo>
                    <a:pt x="0" y="15588"/>
                  </a:moveTo>
                  <a:cubicBezTo>
                    <a:pt x="0" y="15588"/>
                    <a:pt x="1639" y="3958"/>
                    <a:pt x="7194" y="1"/>
                  </a:cubicBezTo>
                </a:path>
              </a:pathLst>
            </a:custGeom>
            <a:noFill/>
            <a:ln w="13000" cap="flat" cmpd="sng">
              <a:solidFill>
                <a:srgbClr val="1E1E1E"/>
              </a:solidFill>
              <a:prstDash val="solid"/>
              <a:miter lim="3996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729;p54"/>
            <p:cNvSpPr/>
            <p:nvPr/>
          </p:nvSpPr>
          <p:spPr>
            <a:xfrm>
              <a:off x="6617963" y="3284599"/>
              <a:ext cx="169261" cy="96950"/>
            </a:xfrm>
            <a:custGeom>
              <a:avLst/>
              <a:gdLst/>
              <a:ahLst/>
              <a:cxnLst/>
              <a:rect l="l" t="t" r="r" b="b"/>
              <a:pathLst>
                <a:path w="13190" h="7555" fill="none" extrusionOk="0">
                  <a:moveTo>
                    <a:pt x="0" y="1"/>
                  </a:moveTo>
                  <a:cubicBezTo>
                    <a:pt x="0" y="1"/>
                    <a:pt x="10832" y="1160"/>
                    <a:pt x="13190" y="7554"/>
                  </a:cubicBezTo>
                </a:path>
              </a:pathLst>
            </a:custGeom>
            <a:noFill/>
            <a:ln w="13000" cap="flat" cmpd="sng">
              <a:solidFill>
                <a:srgbClr val="1E1E1E"/>
              </a:solidFill>
              <a:prstDash val="solid"/>
              <a:miter lim="3996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730;p54"/>
            <p:cNvSpPr/>
            <p:nvPr/>
          </p:nvSpPr>
          <p:spPr>
            <a:xfrm>
              <a:off x="6662069" y="3468723"/>
              <a:ext cx="155928" cy="61570"/>
            </a:xfrm>
            <a:custGeom>
              <a:avLst/>
              <a:gdLst/>
              <a:ahLst/>
              <a:cxnLst/>
              <a:rect l="l" t="t" r="r" b="b"/>
              <a:pathLst>
                <a:path w="12151" h="4798" fill="none" extrusionOk="0">
                  <a:moveTo>
                    <a:pt x="1" y="1"/>
                  </a:moveTo>
                  <a:cubicBezTo>
                    <a:pt x="1" y="1"/>
                    <a:pt x="10752" y="1560"/>
                    <a:pt x="12151" y="4797"/>
                  </a:cubicBezTo>
                </a:path>
              </a:pathLst>
            </a:custGeom>
            <a:noFill/>
            <a:ln w="13000" cap="flat" cmpd="sng">
              <a:solidFill>
                <a:srgbClr val="1E1E1E"/>
              </a:solidFill>
              <a:prstDash val="solid"/>
              <a:miter lim="3996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731;p54"/>
            <p:cNvSpPr/>
            <p:nvPr/>
          </p:nvSpPr>
          <p:spPr>
            <a:xfrm>
              <a:off x="6721562" y="3006103"/>
              <a:ext cx="73363" cy="156954"/>
            </a:xfrm>
            <a:custGeom>
              <a:avLst/>
              <a:gdLst/>
              <a:ahLst/>
              <a:cxnLst/>
              <a:rect l="l" t="t" r="r" b="b"/>
              <a:pathLst>
                <a:path w="5717" h="12231" fill="none" extrusionOk="0">
                  <a:moveTo>
                    <a:pt x="1560" y="12230"/>
                  </a:moveTo>
                  <a:cubicBezTo>
                    <a:pt x="1560" y="12230"/>
                    <a:pt x="1" y="4517"/>
                    <a:pt x="5716" y="0"/>
                  </a:cubicBezTo>
                </a:path>
              </a:pathLst>
            </a:custGeom>
            <a:noFill/>
            <a:ln w="13000" cap="flat" cmpd="sng">
              <a:solidFill>
                <a:srgbClr val="1E1E1E"/>
              </a:solidFill>
              <a:prstDash val="solid"/>
              <a:miter lim="3996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732;p54"/>
            <p:cNvSpPr/>
            <p:nvPr/>
          </p:nvSpPr>
          <p:spPr>
            <a:xfrm>
              <a:off x="6646169" y="3027123"/>
              <a:ext cx="73351" cy="50791"/>
            </a:xfrm>
            <a:custGeom>
              <a:avLst/>
              <a:gdLst/>
              <a:ahLst/>
              <a:cxnLst/>
              <a:rect l="l" t="t" r="r" b="b"/>
              <a:pathLst>
                <a:path w="5716" h="3958" fill="none" extrusionOk="0">
                  <a:moveTo>
                    <a:pt x="1" y="1"/>
                  </a:moveTo>
                  <a:cubicBezTo>
                    <a:pt x="1" y="1"/>
                    <a:pt x="4917" y="2719"/>
                    <a:pt x="5716" y="3958"/>
                  </a:cubicBezTo>
                </a:path>
              </a:pathLst>
            </a:custGeom>
            <a:noFill/>
            <a:ln w="13000" cap="flat" cmpd="sng">
              <a:solidFill>
                <a:srgbClr val="1E1E1E"/>
              </a:solidFill>
              <a:prstDash val="solid"/>
              <a:miter lim="3996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733;p54"/>
            <p:cNvSpPr/>
            <p:nvPr/>
          </p:nvSpPr>
          <p:spPr>
            <a:xfrm>
              <a:off x="6921085" y="3260460"/>
              <a:ext cx="334402" cy="342653"/>
            </a:xfrm>
            <a:custGeom>
              <a:avLst/>
              <a:gdLst/>
              <a:ahLst/>
              <a:cxnLst/>
              <a:rect l="l" t="t" r="r" b="b"/>
              <a:pathLst>
                <a:path w="26059" h="26702" extrusionOk="0">
                  <a:moveTo>
                    <a:pt x="22924" y="0"/>
                  </a:moveTo>
                  <a:cubicBezTo>
                    <a:pt x="20627" y="0"/>
                    <a:pt x="17192" y="3007"/>
                    <a:pt x="13149" y="6318"/>
                  </a:cubicBezTo>
                  <a:cubicBezTo>
                    <a:pt x="8473" y="10155"/>
                    <a:pt x="5516" y="9396"/>
                    <a:pt x="2758" y="16630"/>
                  </a:cubicBezTo>
                  <a:cubicBezTo>
                    <a:pt x="0" y="23864"/>
                    <a:pt x="120" y="26701"/>
                    <a:pt x="120" y="26701"/>
                  </a:cubicBezTo>
                  <a:lnTo>
                    <a:pt x="5516" y="26701"/>
                  </a:lnTo>
                  <a:cubicBezTo>
                    <a:pt x="7434" y="24543"/>
                    <a:pt x="8953" y="22065"/>
                    <a:pt x="10072" y="19387"/>
                  </a:cubicBezTo>
                  <a:cubicBezTo>
                    <a:pt x="11671" y="15231"/>
                    <a:pt x="16427" y="16310"/>
                    <a:pt x="21183" y="10994"/>
                  </a:cubicBezTo>
                  <a:cubicBezTo>
                    <a:pt x="25979" y="5679"/>
                    <a:pt x="26059" y="1242"/>
                    <a:pt x="23861" y="203"/>
                  </a:cubicBezTo>
                  <a:cubicBezTo>
                    <a:pt x="23574" y="65"/>
                    <a:pt x="23262" y="0"/>
                    <a:pt x="229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" name="Google Shape;484;p29"/>
          <p:cNvSpPr txBox="1">
            <a:spLocks/>
          </p:cNvSpPr>
          <p:nvPr/>
        </p:nvSpPr>
        <p:spPr>
          <a:xfrm>
            <a:off x="-985476" y="1162025"/>
            <a:ext cx="4112100" cy="786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200"/>
              <a:buFont typeface="Delius Unicase"/>
              <a:buNone/>
              <a:defRPr sz="4500" b="1" i="0" u="none" strike="noStrike" cap="none">
                <a:solidFill>
                  <a:schemeClr val="accent2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6"/>
              </a:buClr>
              <a:buSzPts val="1100"/>
              <a:buFont typeface="Arial"/>
              <a:buNone/>
            </a:pPr>
            <a:r>
              <a:rPr lang="ar-SA" dirty="0">
                <a:solidFill>
                  <a:schemeClr val="bg2">
                    <a:lumMod val="75000"/>
                  </a:schemeClr>
                </a:solidFill>
                <a:cs typeface="+mj-cs"/>
              </a:rPr>
              <a:t>الفصل الأول</a:t>
            </a:r>
            <a:endParaRPr lang="en-US" dirty="0">
              <a:solidFill>
                <a:schemeClr val="bg2">
                  <a:lumMod val="75000"/>
                </a:schemeClr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4604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33" y="1254"/>
            <a:ext cx="9146233" cy="5142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88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/>
          <p:cNvGrpSpPr/>
          <p:nvPr/>
        </p:nvGrpSpPr>
        <p:grpSpPr>
          <a:xfrm>
            <a:off x="0" y="0"/>
            <a:ext cx="6737684" cy="5098300"/>
            <a:chOff x="0" y="0"/>
            <a:chExt cx="6737684" cy="5098300"/>
          </a:xfrm>
        </p:grpSpPr>
        <p:pic>
          <p:nvPicPr>
            <p:cNvPr id="5" name="صورة 4"/>
            <p:cNvPicPr>
              <a:picLocks noChangeAspect="1"/>
            </p:cNvPicPr>
            <p:nvPr/>
          </p:nvPicPr>
          <p:blipFill rotWithShape="1">
            <a:blip r:embed="rId2"/>
            <a:srcRect l="24848" t="30633" r="29040" b="7306"/>
            <a:stretch/>
          </p:blipFill>
          <p:spPr>
            <a:xfrm>
              <a:off x="0" y="0"/>
              <a:ext cx="6737684" cy="5098300"/>
            </a:xfrm>
            <a:prstGeom prst="rect">
              <a:avLst/>
            </a:prstGeom>
          </p:spPr>
        </p:pic>
        <p:sp>
          <p:nvSpPr>
            <p:cNvPr id="6" name="مستطيل 5"/>
            <p:cNvSpPr/>
            <p:nvPr/>
          </p:nvSpPr>
          <p:spPr>
            <a:xfrm>
              <a:off x="5103630" y="4784651"/>
              <a:ext cx="1594884" cy="3136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Google Shape;709;p33"/>
          <p:cNvSpPr txBox="1">
            <a:spLocks/>
          </p:cNvSpPr>
          <p:nvPr/>
        </p:nvSpPr>
        <p:spPr>
          <a:xfrm>
            <a:off x="6056472" y="1950200"/>
            <a:ext cx="3755700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5400" b="1" dirty="0">
                <a:solidFill>
                  <a:srgbClr val="00B050"/>
                </a:solidFill>
              </a:rPr>
              <a:t>أستكشف</a:t>
            </a:r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361" y="2747087"/>
            <a:ext cx="2021921" cy="2438578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6042C067-964A-1292-5132-3765B10E02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132" t="23979" r="38566" b="66030"/>
          <a:stretch/>
        </p:blipFill>
        <p:spPr>
          <a:xfrm>
            <a:off x="1967025" y="1188528"/>
            <a:ext cx="3136605" cy="51390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D442E96B-40F7-86DD-1132-6F4CB4B5C3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791" t="50082" r="29496" b="46737"/>
          <a:stretch/>
        </p:blipFill>
        <p:spPr>
          <a:xfrm>
            <a:off x="1457108" y="2981818"/>
            <a:ext cx="2991294" cy="163618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994FC894-3F2F-3ED6-8989-16916426BA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566" t="63737" r="28722" b="28821"/>
          <a:stretch/>
        </p:blipFill>
        <p:spPr>
          <a:xfrm>
            <a:off x="1873195" y="4103076"/>
            <a:ext cx="2991294" cy="382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39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09;p33"/>
          <p:cNvSpPr txBox="1">
            <a:spLocks/>
          </p:cNvSpPr>
          <p:nvPr/>
        </p:nvSpPr>
        <p:spPr>
          <a:xfrm>
            <a:off x="5401686" y="208547"/>
            <a:ext cx="3755700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4800" b="1" dirty="0">
                <a:solidFill>
                  <a:srgbClr val="00B050"/>
                </a:solidFill>
              </a:rPr>
              <a:t>أستكشف أكثر</a:t>
            </a:r>
          </a:p>
          <a:p>
            <a:pPr algn="ctr">
              <a:spcAft>
                <a:spcPts val="1600"/>
              </a:spcAft>
            </a:pPr>
            <a:endParaRPr lang="ar-SA" sz="4800" b="1" dirty="0">
              <a:solidFill>
                <a:srgbClr val="00B050"/>
              </a:solidFill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2"/>
          <a:srcRect l="44390" t="70216" r="29040" b="14871"/>
          <a:stretch/>
        </p:blipFill>
        <p:spPr>
          <a:xfrm>
            <a:off x="3771484" y="949719"/>
            <a:ext cx="4412772" cy="1392429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2"/>
          <a:srcRect l="22505" t="69888" r="55671" b="6648"/>
          <a:stretch/>
        </p:blipFill>
        <p:spPr>
          <a:xfrm>
            <a:off x="504968" y="2072666"/>
            <a:ext cx="4896718" cy="2960165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010" y="1965035"/>
            <a:ext cx="2021921" cy="2438578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664A8472-1FE9-692B-4955-EA106B758F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039" t="89853" r="26316" b="2705"/>
          <a:stretch/>
        </p:blipFill>
        <p:spPr>
          <a:xfrm>
            <a:off x="845247" y="1502735"/>
            <a:ext cx="3514107" cy="51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93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090;p55"/>
          <p:cNvGrpSpPr/>
          <p:nvPr/>
        </p:nvGrpSpPr>
        <p:grpSpPr>
          <a:xfrm>
            <a:off x="2381878" y="1016469"/>
            <a:ext cx="4828735" cy="3387437"/>
            <a:chOff x="720010" y="1419647"/>
            <a:chExt cx="4021500" cy="3062887"/>
          </a:xfrm>
        </p:grpSpPr>
        <p:sp>
          <p:nvSpPr>
            <p:cNvPr id="4" name="Google Shape;1091;p55"/>
            <p:cNvSpPr/>
            <p:nvPr/>
          </p:nvSpPr>
          <p:spPr>
            <a:xfrm>
              <a:off x="720010" y="1419647"/>
              <a:ext cx="4021500" cy="2544300"/>
            </a:xfrm>
            <a:prstGeom prst="roundRect">
              <a:avLst>
                <a:gd name="adj" fmla="val 3857"/>
              </a:avLst>
            </a:prstGeom>
            <a:noFill/>
            <a:ln w="28575" cap="flat" cmpd="sng">
              <a:solidFill>
                <a:srgbClr val="BCE98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092;p55"/>
            <p:cNvSpPr/>
            <p:nvPr/>
          </p:nvSpPr>
          <p:spPr>
            <a:xfrm>
              <a:off x="747353" y="1447364"/>
              <a:ext cx="3966900" cy="2488800"/>
            </a:xfrm>
            <a:prstGeom prst="roundRect">
              <a:avLst>
                <a:gd name="adj" fmla="val 3282"/>
              </a:avLst>
            </a:prstGeom>
            <a:noFill/>
            <a:ln w="28575" cap="flat" cmpd="sng">
              <a:solidFill>
                <a:srgbClr val="BCE98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093;p55"/>
            <p:cNvSpPr/>
            <p:nvPr/>
          </p:nvSpPr>
          <p:spPr>
            <a:xfrm>
              <a:off x="858158" y="1548119"/>
              <a:ext cx="3748500" cy="2285700"/>
            </a:xfrm>
            <a:prstGeom prst="rect">
              <a:avLst/>
            </a:prstGeom>
            <a:noFill/>
            <a:ln w="28575" cap="flat" cmpd="sng">
              <a:solidFill>
                <a:srgbClr val="BCE98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094;p55"/>
            <p:cNvSpPr/>
            <p:nvPr/>
          </p:nvSpPr>
          <p:spPr>
            <a:xfrm>
              <a:off x="2042408" y="3963886"/>
              <a:ext cx="1373274" cy="518648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noFill/>
            <a:ln w="28575" cap="flat" cmpd="sng">
              <a:solidFill>
                <a:srgbClr val="BCE98C"/>
              </a:solidFill>
              <a:prstDash val="solid"/>
              <a:round/>
              <a:headEnd type="none" w="med" len="med"/>
              <a:tailEnd type="none" w="med" len="med"/>
            </a:ln>
          </p:spPr>
        </p:sp>
        <p:cxnSp>
          <p:nvCxnSpPr>
            <p:cNvPr id="8" name="Google Shape;1095;p55"/>
            <p:cNvCxnSpPr/>
            <p:nvPr/>
          </p:nvCxnSpPr>
          <p:spPr>
            <a:xfrm>
              <a:off x="2057250" y="4433452"/>
              <a:ext cx="1353300" cy="0"/>
            </a:xfrm>
            <a:prstGeom prst="straightConnector1">
              <a:avLst/>
            </a:prstGeom>
            <a:noFill/>
            <a:ln w="28575" cap="flat" cmpd="sng">
              <a:solidFill>
                <a:srgbClr val="BCE98C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" name="Google Shape;1370;p34"/>
          <p:cNvSpPr txBox="1"/>
          <p:nvPr/>
        </p:nvSpPr>
        <p:spPr>
          <a:xfrm>
            <a:off x="2243491" y="2090359"/>
            <a:ext cx="5101390" cy="664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600" b="1" dirty="0">
                <a:solidFill>
                  <a:srgbClr val="FF6B48"/>
                </a:solidFill>
                <a:latin typeface="Calibri Light" panose="020F0302020204030204" pitchFamily="34" charset="0"/>
                <a:ea typeface="Amatic SC"/>
                <a:cs typeface="Calibri Light" panose="020F0302020204030204" pitchFamily="34" charset="0"/>
                <a:sym typeface="Amatic SC"/>
              </a:rPr>
              <a:t>هيا يا أصدقائي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600" b="1" dirty="0">
                <a:solidFill>
                  <a:srgbClr val="FF6B48"/>
                </a:solidFill>
                <a:latin typeface="Calibri Light" panose="020F0302020204030204" pitchFamily="34" charset="0"/>
                <a:ea typeface="Amatic SC"/>
                <a:cs typeface="Calibri Light" panose="020F0302020204030204" pitchFamily="34" charset="0"/>
                <a:sym typeface="Amatic SC"/>
              </a:rPr>
              <a:t> نتعرف على النباتات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600" b="1" dirty="0">
                <a:solidFill>
                  <a:srgbClr val="FF6B48"/>
                </a:solidFill>
                <a:latin typeface="Calibri Light" panose="020F0302020204030204" pitchFamily="34" charset="0"/>
                <a:ea typeface="Amatic SC"/>
                <a:cs typeface="Calibri Light" panose="020F0302020204030204" pitchFamily="34" charset="0"/>
                <a:sym typeface="Amatic SC"/>
              </a:rPr>
              <a:t>من خلال مشاهدة الفيديو</a:t>
            </a:r>
            <a:endParaRPr sz="3600" b="1" dirty="0">
              <a:solidFill>
                <a:srgbClr val="FF6B48"/>
              </a:solidFill>
              <a:latin typeface="Calibri Light" panose="020F0302020204030204" pitchFamily="34" charset="0"/>
              <a:ea typeface="Amatic SC"/>
              <a:cs typeface="Calibri Light" panose="020F0302020204030204" pitchFamily="34" charset="0"/>
              <a:sym typeface="Amatic SC"/>
            </a:endParaRPr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626" y="2259106"/>
            <a:ext cx="3048547" cy="28843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08"/>
          <a:stretch/>
        </p:blipFill>
        <p:spPr>
          <a:xfrm>
            <a:off x="5908797" y="824831"/>
            <a:ext cx="3871752" cy="332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333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090;p55"/>
          <p:cNvGrpSpPr/>
          <p:nvPr/>
        </p:nvGrpSpPr>
        <p:grpSpPr>
          <a:xfrm>
            <a:off x="1436983" y="415636"/>
            <a:ext cx="6574408" cy="4727864"/>
            <a:chOff x="720010" y="1419647"/>
            <a:chExt cx="4021500" cy="3062887"/>
          </a:xfrm>
        </p:grpSpPr>
        <p:sp>
          <p:nvSpPr>
            <p:cNvPr id="4" name="Google Shape;1091;p55"/>
            <p:cNvSpPr/>
            <p:nvPr/>
          </p:nvSpPr>
          <p:spPr>
            <a:xfrm>
              <a:off x="720010" y="1419647"/>
              <a:ext cx="4021500" cy="2544300"/>
            </a:xfrm>
            <a:prstGeom prst="roundRect">
              <a:avLst>
                <a:gd name="adj" fmla="val 3857"/>
              </a:avLst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092;p55"/>
            <p:cNvSpPr/>
            <p:nvPr/>
          </p:nvSpPr>
          <p:spPr>
            <a:xfrm>
              <a:off x="747353" y="1447364"/>
              <a:ext cx="3966900" cy="2488800"/>
            </a:xfrm>
            <a:prstGeom prst="roundRect">
              <a:avLst>
                <a:gd name="adj" fmla="val 3282"/>
              </a:avLst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093;p55"/>
            <p:cNvSpPr/>
            <p:nvPr/>
          </p:nvSpPr>
          <p:spPr>
            <a:xfrm>
              <a:off x="858158" y="1548119"/>
              <a:ext cx="3748500" cy="2285700"/>
            </a:xfrm>
            <a:prstGeom prst="rect">
              <a:avLst/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094;p55"/>
            <p:cNvSpPr/>
            <p:nvPr/>
          </p:nvSpPr>
          <p:spPr>
            <a:xfrm>
              <a:off x="2042408" y="3963886"/>
              <a:ext cx="1373274" cy="518648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cxnSp>
          <p:nvCxnSpPr>
            <p:cNvPr id="8" name="Google Shape;1095;p55"/>
            <p:cNvCxnSpPr/>
            <p:nvPr/>
          </p:nvCxnSpPr>
          <p:spPr>
            <a:xfrm>
              <a:off x="2057250" y="4433452"/>
              <a:ext cx="1353300" cy="0"/>
            </a:xfrm>
            <a:prstGeom prst="straightConnector1">
              <a:avLst/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10" name="y2mate.com - النباتات_v240P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55" end="21400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24568" y="709986"/>
            <a:ext cx="5962772" cy="3359308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626" y="2046455"/>
            <a:ext cx="3048547" cy="288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919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 fullScrn="1"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49;p39"/>
          <p:cNvSpPr txBox="1">
            <a:spLocks noGrp="1"/>
          </p:cNvSpPr>
          <p:nvPr>
            <p:ph type="title"/>
          </p:nvPr>
        </p:nvSpPr>
        <p:spPr>
          <a:xfrm>
            <a:off x="6113720" y="386426"/>
            <a:ext cx="2852271" cy="7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400" dirty="0">
                <a:cs typeface="+mj-cs"/>
              </a:rPr>
              <a:t>أقرأ وأتعلم</a:t>
            </a:r>
            <a:endParaRPr sz="4400" dirty="0">
              <a:cs typeface="+mj-cs"/>
            </a:endParaRPr>
          </a:p>
        </p:txBody>
      </p:sp>
      <p:sp>
        <p:nvSpPr>
          <p:cNvPr id="95" name="Google Shape;708;p33"/>
          <p:cNvSpPr txBox="1">
            <a:spLocks/>
          </p:cNvSpPr>
          <p:nvPr/>
        </p:nvSpPr>
        <p:spPr>
          <a:xfrm>
            <a:off x="691382" y="1515558"/>
            <a:ext cx="4882473" cy="5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elius Unicase"/>
              <a:buNone/>
              <a:defRPr sz="3000" b="1" i="0" u="none" strike="noStrike" cap="none">
                <a:solidFill>
                  <a:schemeClr val="accent2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algn="ctr"/>
            <a:r>
              <a:rPr lang="ar-SA" sz="3200" b="0" dirty="0">
                <a:solidFill>
                  <a:schemeClr val="tx1">
                    <a:lumMod val="75000"/>
                    <a:lumOff val="25000"/>
                  </a:schemeClr>
                </a:solidFill>
                <a:cs typeface="+mj-cs"/>
              </a:rPr>
              <a:t>أنا مخلوق حي، والنباتات والحيوانات أيضًا مخلوقات حية.</a:t>
            </a:r>
          </a:p>
          <a:p>
            <a:pPr algn="ctr"/>
            <a:r>
              <a:rPr lang="ar-SA" sz="3200" b="0" dirty="0">
                <a:solidFill>
                  <a:srgbClr val="FF0000"/>
                </a:solidFill>
                <a:cs typeface="+mj-cs"/>
              </a:rPr>
              <a:t>المخلوقات الحية </a:t>
            </a:r>
            <a:r>
              <a:rPr lang="ar-SA" sz="3200" b="0" dirty="0">
                <a:solidFill>
                  <a:schemeClr val="tx1">
                    <a:lumMod val="75000"/>
                    <a:lumOff val="25000"/>
                  </a:schemeClr>
                </a:solidFill>
                <a:cs typeface="+mj-cs"/>
              </a:rPr>
              <a:t>تحتاج إلى الغذاء والماء والهواء</a:t>
            </a:r>
          </a:p>
          <a:p>
            <a:pPr algn="ctr"/>
            <a:r>
              <a:rPr lang="ar-SA" sz="3200" b="0" dirty="0">
                <a:solidFill>
                  <a:schemeClr val="tx1">
                    <a:lumMod val="75000"/>
                    <a:lumOff val="25000"/>
                  </a:schemeClr>
                </a:solidFill>
                <a:cs typeface="+mj-cs"/>
              </a:rPr>
              <a:t>لكي تعيش وتنمو وتنتج أفراد جديدة تشبه آباءها </a:t>
            </a:r>
          </a:p>
        </p:txBody>
      </p:sp>
      <p:sp>
        <p:nvSpPr>
          <p:cNvPr id="96" name="Google Shape;709;p33"/>
          <p:cNvSpPr txBox="1">
            <a:spLocks/>
          </p:cNvSpPr>
          <p:nvPr/>
        </p:nvSpPr>
        <p:spPr>
          <a:xfrm>
            <a:off x="633444" y="916608"/>
            <a:ext cx="6596804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Aft>
                <a:spcPts val="1600"/>
              </a:spcAft>
            </a:pPr>
            <a:r>
              <a:rPr lang="ar-SA" sz="3200" b="1" dirty="0">
                <a:solidFill>
                  <a:srgbClr val="92D050"/>
                </a:solidFill>
                <a:cs typeface="+mj-cs"/>
              </a:rPr>
              <a:t>ما المخلوقات الحية؟ وما الأشياء غير الحية ؟</a:t>
            </a:r>
          </a:p>
        </p:txBody>
      </p:sp>
      <p:pic>
        <p:nvPicPr>
          <p:cNvPr id="97" name="صورة 96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349" y="1239253"/>
            <a:ext cx="3873797" cy="332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36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49;p39"/>
          <p:cNvSpPr txBox="1">
            <a:spLocks noGrp="1"/>
          </p:cNvSpPr>
          <p:nvPr>
            <p:ph type="title"/>
          </p:nvPr>
        </p:nvSpPr>
        <p:spPr>
          <a:xfrm>
            <a:off x="6113720" y="386426"/>
            <a:ext cx="2852271" cy="7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400" dirty="0">
                <a:cs typeface="+mj-cs"/>
              </a:rPr>
              <a:t>أقرأ وأتعلم</a:t>
            </a:r>
            <a:endParaRPr sz="4400" dirty="0">
              <a:cs typeface="+mj-cs"/>
            </a:endParaRPr>
          </a:p>
        </p:txBody>
      </p:sp>
      <p:sp>
        <p:nvSpPr>
          <p:cNvPr id="96" name="Google Shape;709;p33"/>
          <p:cNvSpPr txBox="1">
            <a:spLocks/>
          </p:cNvSpPr>
          <p:nvPr/>
        </p:nvSpPr>
        <p:spPr>
          <a:xfrm>
            <a:off x="633444" y="916608"/>
            <a:ext cx="6596804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Aft>
                <a:spcPts val="1600"/>
              </a:spcAft>
            </a:pPr>
            <a:r>
              <a:rPr lang="ar-SA" sz="3200" b="1" dirty="0">
                <a:solidFill>
                  <a:srgbClr val="92D050"/>
                </a:solidFill>
                <a:cs typeface="+mj-cs"/>
              </a:rPr>
              <a:t>ما المخلوقات الحية؟ وما الأشياء غير الحية ؟</a:t>
            </a:r>
          </a:p>
        </p:txBody>
      </p:sp>
      <p:sp>
        <p:nvSpPr>
          <p:cNvPr id="97" name="Google Shape;708;p33"/>
          <p:cNvSpPr txBox="1">
            <a:spLocks/>
          </p:cNvSpPr>
          <p:nvPr/>
        </p:nvSpPr>
        <p:spPr>
          <a:xfrm>
            <a:off x="522146" y="1815558"/>
            <a:ext cx="4882473" cy="5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elius Unicase"/>
              <a:buNone/>
              <a:defRPr sz="3000" b="1" i="0" u="none" strike="noStrike" cap="none">
                <a:solidFill>
                  <a:schemeClr val="accent2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algn="ctr"/>
            <a:r>
              <a:rPr lang="ar-SA" sz="3200" b="0" dirty="0">
                <a:solidFill>
                  <a:schemeClr val="tx1">
                    <a:lumMod val="75000"/>
                    <a:lumOff val="25000"/>
                  </a:schemeClr>
                </a:solidFill>
                <a:cs typeface="+mj-cs"/>
              </a:rPr>
              <a:t>أما </a:t>
            </a:r>
            <a:r>
              <a:rPr lang="ar-SA" sz="3200" b="0" dirty="0">
                <a:solidFill>
                  <a:srgbClr val="FF0000"/>
                </a:solidFill>
                <a:cs typeface="+mj-cs"/>
              </a:rPr>
              <a:t>الأشياء غير الحية </a:t>
            </a:r>
            <a:r>
              <a:rPr lang="ar-SA" sz="3200" b="0" dirty="0">
                <a:solidFill>
                  <a:schemeClr val="tx1">
                    <a:lumMod val="75000"/>
                    <a:lumOff val="25000"/>
                  </a:schemeClr>
                </a:solidFill>
                <a:cs typeface="+mj-cs"/>
              </a:rPr>
              <a:t>فهي لا تنمو</a:t>
            </a:r>
          </a:p>
          <a:p>
            <a:pPr algn="ctr"/>
            <a:r>
              <a:rPr lang="ar-SA" sz="3200" b="0" dirty="0">
                <a:solidFill>
                  <a:schemeClr val="tx1">
                    <a:lumMod val="75000"/>
                    <a:lumOff val="25000"/>
                  </a:schemeClr>
                </a:solidFill>
                <a:cs typeface="+mj-cs"/>
              </a:rPr>
              <a:t>لذا لا تحتاج إلى الغذاء ولا الماء ولا الهواء </a:t>
            </a:r>
          </a:p>
        </p:txBody>
      </p:sp>
      <p:pic>
        <p:nvPicPr>
          <p:cNvPr id="98" name="صورة 97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349" y="1251285"/>
            <a:ext cx="3873797" cy="332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666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5" name="Google Shape;965;p53"/>
          <p:cNvPicPr preferRelativeResize="0"/>
          <p:nvPr/>
        </p:nvPicPr>
        <p:blipFill rotWithShape="1">
          <a:blip r:embed="rId3">
            <a:alphaModFix/>
          </a:blip>
          <a:srcRect l="5491" r="5500"/>
          <a:stretch/>
        </p:blipFill>
        <p:spPr>
          <a:xfrm>
            <a:off x="4572000" y="0"/>
            <a:ext cx="45782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09;p33"/>
          <p:cNvSpPr txBox="1">
            <a:spLocks/>
          </p:cNvSpPr>
          <p:nvPr/>
        </p:nvSpPr>
        <p:spPr>
          <a:xfrm>
            <a:off x="2256514" y="710596"/>
            <a:ext cx="3755700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pPr marL="0" indent="0" algn="ctr">
              <a:spcAft>
                <a:spcPts val="1600"/>
              </a:spcAft>
              <a:buFont typeface="Arial"/>
              <a:buNone/>
            </a:pPr>
            <a:r>
              <a:rPr lang="ar-SA" sz="4000" b="1" dirty="0">
                <a:solidFill>
                  <a:schemeClr val="accent3">
                    <a:lumMod val="50000"/>
                  </a:schemeClr>
                </a:solidFill>
                <a:cs typeface="+mj-cs"/>
              </a:rPr>
              <a:t>هيا نفكر يا أصدقائي</a:t>
            </a: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55" y="1309546"/>
            <a:ext cx="3832058" cy="383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761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7"/>
          <p:cNvGrpSpPr/>
          <p:nvPr/>
        </p:nvGrpSpPr>
        <p:grpSpPr>
          <a:xfrm>
            <a:off x="815692" y="1798880"/>
            <a:ext cx="5805170" cy="3427729"/>
            <a:chOff x="4861559" y="2700527"/>
            <a:chExt cx="5805170" cy="3427729"/>
          </a:xfrm>
        </p:grpSpPr>
        <p:sp>
          <p:nvSpPr>
            <p:cNvPr id="5" name="object 8"/>
            <p:cNvSpPr/>
            <p:nvPr/>
          </p:nvSpPr>
          <p:spPr>
            <a:xfrm>
              <a:off x="4861559" y="2700527"/>
              <a:ext cx="5804916" cy="342747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9"/>
            <p:cNvSpPr/>
            <p:nvPr/>
          </p:nvSpPr>
          <p:spPr>
            <a:xfrm>
              <a:off x="5012435" y="2851403"/>
              <a:ext cx="5436108" cy="305866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10"/>
            <p:cNvSpPr/>
            <p:nvPr/>
          </p:nvSpPr>
          <p:spPr>
            <a:xfrm>
              <a:off x="4948935" y="2787903"/>
              <a:ext cx="5563235" cy="3185795"/>
            </a:xfrm>
            <a:custGeom>
              <a:avLst/>
              <a:gdLst/>
              <a:ahLst/>
              <a:cxnLst/>
              <a:rect l="l" t="t" r="r" b="b"/>
              <a:pathLst>
                <a:path w="5563234" h="3185795">
                  <a:moveTo>
                    <a:pt x="0" y="3185668"/>
                  </a:moveTo>
                  <a:lnTo>
                    <a:pt x="5563108" y="3185668"/>
                  </a:lnTo>
                  <a:lnTo>
                    <a:pt x="5563108" y="0"/>
                  </a:lnTo>
                  <a:lnTo>
                    <a:pt x="0" y="0"/>
                  </a:lnTo>
                  <a:lnTo>
                    <a:pt x="0" y="3185668"/>
                  </a:lnTo>
                  <a:close/>
                </a:path>
              </a:pathLst>
            </a:custGeom>
            <a:ln w="127000">
              <a:solidFill>
                <a:srgbClr val="298A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عنوان 7"/>
          <p:cNvSpPr txBox="1">
            <a:spLocks/>
          </p:cNvSpPr>
          <p:nvPr/>
        </p:nvSpPr>
        <p:spPr>
          <a:xfrm>
            <a:off x="5970225" y="170908"/>
            <a:ext cx="2851531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ar-SA" sz="3200" kern="0" dirty="0">
                <a:cs typeface="+mj-cs"/>
              </a:rPr>
              <a:t>في دقيقة واحدة</a:t>
            </a:r>
          </a:p>
          <a:p>
            <a:pPr algn="ctr"/>
            <a:r>
              <a:rPr lang="ar-SA" dirty="0">
                <a:cs typeface="+mj-cs"/>
              </a:rPr>
              <a:t>أتناقش مع أصدقائي، </a:t>
            </a:r>
            <a:endParaRPr lang="en-US" kern="0" dirty="0">
              <a:cs typeface="+mj-cs"/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81" y="488819"/>
            <a:ext cx="1416937" cy="1416937"/>
          </a:xfrm>
          <a:prstGeom prst="rect">
            <a:avLst/>
          </a:prstGeom>
        </p:spPr>
      </p:pic>
      <p:sp>
        <p:nvSpPr>
          <p:cNvPr id="10" name="Google Shape;708;p33"/>
          <p:cNvSpPr txBox="1">
            <a:spLocks/>
          </p:cNvSpPr>
          <p:nvPr/>
        </p:nvSpPr>
        <p:spPr>
          <a:xfrm>
            <a:off x="1984277" y="984193"/>
            <a:ext cx="4882473" cy="5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Font typeface="Encode Sans"/>
              <a:buNone/>
              <a:defRPr sz="9000" b="1" i="0" u="none" strike="noStrike" cap="none">
                <a:solidFill>
                  <a:schemeClr val="accent6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Font typeface="Encode Sans"/>
              <a:buNone/>
              <a:defRPr sz="9000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Font typeface="Encode Sans"/>
              <a:buNone/>
              <a:defRPr sz="9000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Font typeface="Encode Sans"/>
              <a:buNone/>
              <a:defRPr sz="9000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Font typeface="Encode Sans"/>
              <a:buNone/>
              <a:defRPr sz="9000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Font typeface="Encode Sans"/>
              <a:buNone/>
              <a:defRPr sz="9000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Font typeface="Encode Sans"/>
              <a:buNone/>
              <a:defRPr sz="9000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Font typeface="Encode Sans"/>
              <a:buNone/>
              <a:defRPr sz="9000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Font typeface="Encode Sans"/>
              <a:buNone/>
              <a:defRPr sz="9000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r>
              <a:rPr lang="ar-SA" sz="2800" dirty="0">
                <a:solidFill>
                  <a:schemeClr val="tx1"/>
                </a:solidFill>
                <a:cs typeface="+mj-cs"/>
              </a:rPr>
              <a:t>فيم تختلف المخلوقات الحية </a:t>
            </a:r>
            <a:br>
              <a:rPr lang="ar-SA" sz="2800" dirty="0">
                <a:solidFill>
                  <a:schemeClr val="tx1"/>
                </a:solidFill>
                <a:cs typeface="+mj-cs"/>
              </a:rPr>
            </a:br>
            <a:r>
              <a:rPr lang="ar-SA" sz="2800" dirty="0">
                <a:solidFill>
                  <a:schemeClr val="tx1"/>
                </a:solidFill>
                <a:cs typeface="+mj-cs"/>
              </a:rPr>
              <a:t>عن الأشياء غير الحية ؟</a:t>
            </a:r>
          </a:p>
        </p:txBody>
      </p:sp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9FFFF"/>
              </a:clrFrom>
              <a:clrTo>
                <a:srgbClr val="F9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15" t="64507" r="17297" b="-4002"/>
          <a:stretch/>
        </p:blipFill>
        <p:spPr>
          <a:xfrm>
            <a:off x="6466176" y="2299083"/>
            <a:ext cx="2448876" cy="2050544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231D6B18-BF4C-DA6C-DE59-7CC4A430B76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154" t="63308" r="19267" b="25651"/>
          <a:stretch/>
        </p:blipFill>
        <p:spPr>
          <a:xfrm>
            <a:off x="1263827" y="3947412"/>
            <a:ext cx="5048044" cy="102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802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5" name="Google Shape;965;p53"/>
          <p:cNvPicPr preferRelativeResize="0"/>
          <p:nvPr/>
        </p:nvPicPr>
        <p:blipFill rotWithShape="1">
          <a:blip r:embed="rId3">
            <a:alphaModFix/>
          </a:blip>
          <a:srcRect l="5491" r="5500"/>
          <a:stretch/>
        </p:blipFill>
        <p:spPr>
          <a:xfrm>
            <a:off x="4572000" y="0"/>
            <a:ext cx="45782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708;p33"/>
          <p:cNvSpPr txBox="1">
            <a:spLocks noGrp="1"/>
          </p:cNvSpPr>
          <p:nvPr>
            <p:ph type="title"/>
          </p:nvPr>
        </p:nvSpPr>
        <p:spPr>
          <a:xfrm>
            <a:off x="718937" y="1520851"/>
            <a:ext cx="4882473" cy="50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dirty="0">
                <a:solidFill>
                  <a:schemeClr val="accent3">
                    <a:lumMod val="50000"/>
                  </a:schemeClr>
                </a:solidFill>
                <a:cs typeface="+mj-cs"/>
              </a:rPr>
              <a:t>فيم تختلف المخلوقات الحية عن الأشياء غير الحية ؟</a:t>
            </a:r>
            <a:endParaRPr sz="2800" dirty="0">
              <a:solidFill>
                <a:schemeClr val="accent3">
                  <a:lumMod val="50000"/>
                </a:schemeClr>
              </a:solidFill>
              <a:cs typeface="+mj-cs"/>
            </a:endParaRPr>
          </a:p>
        </p:txBody>
      </p:sp>
      <p:grpSp>
        <p:nvGrpSpPr>
          <p:cNvPr id="54" name="Google Shape;1181;p43"/>
          <p:cNvGrpSpPr/>
          <p:nvPr/>
        </p:nvGrpSpPr>
        <p:grpSpPr>
          <a:xfrm>
            <a:off x="0" y="169441"/>
            <a:ext cx="1646570" cy="1509774"/>
            <a:chOff x="6915650" y="0"/>
            <a:chExt cx="1828304" cy="1676410"/>
          </a:xfrm>
        </p:grpSpPr>
        <p:sp>
          <p:nvSpPr>
            <p:cNvPr id="55" name="Google Shape;1182;p43"/>
            <p:cNvSpPr/>
            <p:nvPr/>
          </p:nvSpPr>
          <p:spPr>
            <a:xfrm>
              <a:off x="8349135" y="50194"/>
              <a:ext cx="13693" cy="250879"/>
            </a:xfrm>
            <a:custGeom>
              <a:avLst/>
              <a:gdLst/>
              <a:ahLst/>
              <a:cxnLst/>
              <a:rect l="l" t="t" r="r" b="b"/>
              <a:pathLst>
                <a:path w="299" h="5478" extrusionOk="0">
                  <a:moveTo>
                    <a:pt x="1" y="0"/>
                  </a:moveTo>
                  <a:lnTo>
                    <a:pt x="13" y="5477"/>
                  </a:lnTo>
                  <a:lnTo>
                    <a:pt x="298" y="5477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183;p43"/>
            <p:cNvSpPr/>
            <p:nvPr/>
          </p:nvSpPr>
          <p:spPr>
            <a:xfrm>
              <a:off x="8104855" y="916949"/>
              <a:ext cx="496811" cy="481607"/>
            </a:xfrm>
            <a:custGeom>
              <a:avLst/>
              <a:gdLst/>
              <a:ahLst/>
              <a:cxnLst/>
              <a:rect l="l" t="t" r="r" b="b"/>
              <a:pathLst>
                <a:path w="10848" h="10516" extrusionOk="0">
                  <a:moveTo>
                    <a:pt x="8316" y="1"/>
                  </a:moveTo>
                  <a:cubicBezTo>
                    <a:pt x="5215" y="1"/>
                    <a:pt x="227" y="493"/>
                    <a:pt x="227" y="493"/>
                  </a:cubicBezTo>
                  <a:cubicBezTo>
                    <a:pt x="227" y="493"/>
                    <a:pt x="1" y="8066"/>
                    <a:pt x="2370" y="9542"/>
                  </a:cubicBezTo>
                  <a:cubicBezTo>
                    <a:pt x="3534" y="10262"/>
                    <a:pt x="5001" y="10516"/>
                    <a:pt x="6334" y="10516"/>
                  </a:cubicBezTo>
                  <a:cubicBezTo>
                    <a:pt x="7713" y="10516"/>
                    <a:pt x="8950" y="10244"/>
                    <a:pt x="9561" y="9935"/>
                  </a:cubicBezTo>
                  <a:cubicBezTo>
                    <a:pt x="10764" y="9328"/>
                    <a:pt x="10847" y="1291"/>
                    <a:pt x="10728" y="374"/>
                  </a:cubicBezTo>
                  <a:cubicBezTo>
                    <a:pt x="10688" y="97"/>
                    <a:pt x="9686" y="1"/>
                    <a:pt x="8316" y="1"/>
                  </a:cubicBezTo>
                  <a:close/>
                </a:path>
              </a:pathLst>
            </a:custGeom>
            <a:solidFill>
              <a:srgbClr val="EA7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184;p43"/>
            <p:cNvSpPr/>
            <p:nvPr/>
          </p:nvSpPr>
          <p:spPr>
            <a:xfrm>
              <a:off x="8109206" y="287468"/>
              <a:ext cx="493010" cy="653759"/>
            </a:xfrm>
            <a:custGeom>
              <a:avLst/>
              <a:gdLst/>
              <a:ahLst/>
              <a:cxnLst/>
              <a:rect l="l" t="t" r="r" b="b"/>
              <a:pathLst>
                <a:path w="10765" h="14275" extrusionOk="0">
                  <a:moveTo>
                    <a:pt x="5127" y="0"/>
                  </a:moveTo>
                  <a:cubicBezTo>
                    <a:pt x="5089" y="0"/>
                    <a:pt x="5055" y="4"/>
                    <a:pt x="5025" y="10"/>
                  </a:cubicBezTo>
                  <a:cubicBezTo>
                    <a:pt x="3299" y="415"/>
                    <a:pt x="334" y="12786"/>
                    <a:pt x="1" y="14203"/>
                  </a:cubicBezTo>
                  <a:lnTo>
                    <a:pt x="275" y="14274"/>
                  </a:lnTo>
                  <a:cubicBezTo>
                    <a:pt x="1561" y="8797"/>
                    <a:pt x="3918" y="558"/>
                    <a:pt x="5085" y="284"/>
                  </a:cubicBezTo>
                  <a:cubicBezTo>
                    <a:pt x="5097" y="281"/>
                    <a:pt x="5110" y="279"/>
                    <a:pt x="5125" y="279"/>
                  </a:cubicBezTo>
                  <a:cubicBezTo>
                    <a:pt x="5169" y="279"/>
                    <a:pt x="5225" y="299"/>
                    <a:pt x="5287" y="380"/>
                  </a:cubicBezTo>
                  <a:cubicBezTo>
                    <a:pt x="6788" y="2189"/>
                    <a:pt x="10455" y="14048"/>
                    <a:pt x="10490" y="14167"/>
                  </a:cubicBezTo>
                  <a:lnTo>
                    <a:pt x="10764" y="14084"/>
                  </a:lnTo>
                  <a:cubicBezTo>
                    <a:pt x="10609" y="13595"/>
                    <a:pt x="7038" y="2058"/>
                    <a:pt x="5514" y="201"/>
                  </a:cubicBezTo>
                  <a:cubicBezTo>
                    <a:pt x="5380" y="40"/>
                    <a:pt x="5239" y="0"/>
                    <a:pt x="51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185;p43"/>
            <p:cNvSpPr/>
            <p:nvPr/>
          </p:nvSpPr>
          <p:spPr>
            <a:xfrm>
              <a:off x="8318085" y="298826"/>
              <a:ext cx="75841" cy="641302"/>
            </a:xfrm>
            <a:custGeom>
              <a:avLst/>
              <a:gdLst/>
              <a:ahLst/>
              <a:cxnLst/>
              <a:rect l="l" t="t" r="r" b="b"/>
              <a:pathLst>
                <a:path w="1656" h="14003" extrusionOk="0">
                  <a:moveTo>
                    <a:pt x="703" y="1"/>
                  </a:moveTo>
                  <a:lnTo>
                    <a:pt x="703" y="1"/>
                  </a:lnTo>
                  <a:cubicBezTo>
                    <a:pt x="0" y="2310"/>
                    <a:pt x="1322" y="13526"/>
                    <a:pt x="1381" y="14002"/>
                  </a:cubicBezTo>
                  <a:lnTo>
                    <a:pt x="1655" y="13967"/>
                  </a:lnTo>
                  <a:cubicBezTo>
                    <a:pt x="1643" y="13859"/>
                    <a:pt x="286" y="2334"/>
                    <a:pt x="976" y="84"/>
                  </a:cubicBezTo>
                  <a:lnTo>
                    <a:pt x="70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186;p43"/>
            <p:cNvSpPr/>
            <p:nvPr/>
          </p:nvSpPr>
          <p:spPr>
            <a:xfrm>
              <a:off x="8462024" y="867992"/>
              <a:ext cx="281929" cy="614144"/>
            </a:xfrm>
            <a:custGeom>
              <a:avLst/>
              <a:gdLst/>
              <a:ahLst/>
              <a:cxnLst/>
              <a:rect l="l" t="t" r="r" b="b"/>
              <a:pathLst>
                <a:path w="6156" h="13410" extrusionOk="0">
                  <a:moveTo>
                    <a:pt x="2105" y="0"/>
                  </a:moveTo>
                  <a:cubicBezTo>
                    <a:pt x="1020" y="0"/>
                    <a:pt x="84" y="419"/>
                    <a:pt x="84" y="419"/>
                  </a:cubicBezTo>
                  <a:cubicBezTo>
                    <a:pt x="0" y="1610"/>
                    <a:pt x="2393" y="3015"/>
                    <a:pt x="2774" y="4432"/>
                  </a:cubicBezTo>
                  <a:cubicBezTo>
                    <a:pt x="3155" y="5837"/>
                    <a:pt x="2393" y="7730"/>
                    <a:pt x="2191" y="9254"/>
                  </a:cubicBezTo>
                  <a:cubicBezTo>
                    <a:pt x="1989" y="10778"/>
                    <a:pt x="2596" y="13361"/>
                    <a:pt x="3513" y="13409"/>
                  </a:cubicBezTo>
                  <a:cubicBezTo>
                    <a:pt x="3526" y="13410"/>
                    <a:pt x="3539" y="13410"/>
                    <a:pt x="3552" y="13410"/>
                  </a:cubicBezTo>
                  <a:cubicBezTo>
                    <a:pt x="4435" y="13410"/>
                    <a:pt x="4633" y="12224"/>
                    <a:pt x="4739" y="11016"/>
                  </a:cubicBezTo>
                  <a:cubicBezTo>
                    <a:pt x="4834" y="9790"/>
                    <a:pt x="6156" y="8063"/>
                    <a:pt x="5656" y="6194"/>
                  </a:cubicBezTo>
                  <a:cubicBezTo>
                    <a:pt x="5144" y="4325"/>
                    <a:pt x="5049" y="1027"/>
                    <a:pt x="3525" y="300"/>
                  </a:cubicBezTo>
                  <a:cubicBezTo>
                    <a:pt x="3066" y="78"/>
                    <a:pt x="2572" y="0"/>
                    <a:pt x="2105" y="0"/>
                  </a:cubicBezTo>
                  <a:close/>
                </a:path>
              </a:pathLst>
            </a:custGeom>
            <a:solidFill>
              <a:srgbClr val="457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187;p43"/>
            <p:cNvSpPr/>
            <p:nvPr/>
          </p:nvSpPr>
          <p:spPr>
            <a:xfrm>
              <a:off x="8191548" y="856909"/>
              <a:ext cx="217080" cy="819500"/>
            </a:xfrm>
            <a:custGeom>
              <a:avLst/>
              <a:gdLst/>
              <a:ahLst/>
              <a:cxnLst/>
              <a:rect l="l" t="t" r="r" b="b"/>
              <a:pathLst>
                <a:path w="4740" h="17894" extrusionOk="0">
                  <a:moveTo>
                    <a:pt x="3810" y="1"/>
                  </a:moveTo>
                  <a:cubicBezTo>
                    <a:pt x="3794" y="1"/>
                    <a:pt x="3779" y="3"/>
                    <a:pt x="3763" y="7"/>
                  </a:cubicBezTo>
                  <a:cubicBezTo>
                    <a:pt x="3763" y="7"/>
                    <a:pt x="1763" y="435"/>
                    <a:pt x="882" y="1173"/>
                  </a:cubicBezTo>
                  <a:cubicBezTo>
                    <a:pt x="1" y="1900"/>
                    <a:pt x="1334" y="8019"/>
                    <a:pt x="1191" y="11222"/>
                  </a:cubicBezTo>
                  <a:cubicBezTo>
                    <a:pt x="1049" y="14413"/>
                    <a:pt x="1144" y="17723"/>
                    <a:pt x="2299" y="17890"/>
                  </a:cubicBezTo>
                  <a:cubicBezTo>
                    <a:pt x="2316" y="17892"/>
                    <a:pt x="2333" y="17893"/>
                    <a:pt x="2350" y="17893"/>
                  </a:cubicBezTo>
                  <a:cubicBezTo>
                    <a:pt x="3468" y="17893"/>
                    <a:pt x="3558" y="12498"/>
                    <a:pt x="4144" y="8674"/>
                  </a:cubicBezTo>
                  <a:cubicBezTo>
                    <a:pt x="4739" y="4869"/>
                    <a:pt x="4568" y="1"/>
                    <a:pt x="3810" y="1"/>
                  </a:cubicBezTo>
                  <a:close/>
                </a:path>
              </a:pathLst>
            </a:custGeom>
            <a:solidFill>
              <a:srgbClr val="457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188;p43"/>
            <p:cNvSpPr/>
            <p:nvPr/>
          </p:nvSpPr>
          <p:spPr>
            <a:xfrm>
              <a:off x="8327336" y="824897"/>
              <a:ext cx="282479" cy="488751"/>
            </a:xfrm>
            <a:custGeom>
              <a:avLst/>
              <a:gdLst/>
              <a:ahLst/>
              <a:cxnLst/>
              <a:rect l="l" t="t" r="r" b="b"/>
              <a:pathLst>
                <a:path w="6168" h="10672" extrusionOk="0">
                  <a:moveTo>
                    <a:pt x="1827" y="0"/>
                  </a:moveTo>
                  <a:cubicBezTo>
                    <a:pt x="1322" y="0"/>
                    <a:pt x="1060" y="134"/>
                    <a:pt x="1060" y="134"/>
                  </a:cubicBezTo>
                  <a:cubicBezTo>
                    <a:pt x="0" y="908"/>
                    <a:pt x="1858" y="3884"/>
                    <a:pt x="2275" y="5158"/>
                  </a:cubicBezTo>
                  <a:cubicBezTo>
                    <a:pt x="2676" y="6434"/>
                    <a:pt x="1368" y="10672"/>
                    <a:pt x="2566" y="10672"/>
                  </a:cubicBezTo>
                  <a:cubicBezTo>
                    <a:pt x="2576" y="10672"/>
                    <a:pt x="2586" y="10672"/>
                    <a:pt x="2596" y="10671"/>
                  </a:cubicBezTo>
                  <a:cubicBezTo>
                    <a:pt x="3846" y="10600"/>
                    <a:pt x="6001" y="6909"/>
                    <a:pt x="6085" y="5849"/>
                  </a:cubicBezTo>
                  <a:cubicBezTo>
                    <a:pt x="6168" y="4777"/>
                    <a:pt x="5989" y="1741"/>
                    <a:pt x="4049" y="670"/>
                  </a:cubicBezTo>
                  <a:cubicBezTo>
                    <a:pt x="3078" y="134"/>
                    <a:pt x="2331" y="0"/>
                    <a:pt x="1827" y="0"/>
                  </a:cubicBezTo>
                  <a:close/>
                </a:path>
              </a:pathLst>
            </a:custGeom>
            <a:solidFill>
              <a:srgbClr val="457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189;p43"/>
            <p:cNvSpPr/>
            <p:nvPr/>
          </p:nvSpPr>
          <p:spPr>
            <a:xfrm>
              <a:off x="8060707" y="847567"/>
              <a:ext cx="386073" cy="571965"/>
            </a:xfrm>
            <a:custGeom>
              <a:avLst/>
              <a:gdLst/>
              <a:ahLst/>
              <a:cxnLst/>
              <a:rect l="l" t="t" r="r" b="b"/>
              <a:pathLst>
                <a:path w="8430" h="12489" extrusionOk="0">
                  <a:moveTo>
                    <a:pt x="2981" y="0"/>
                  </a:moveTo>
                  <a:cubicBezTo>
                    <a:pt x="2524" y="0"/>
                    <a:pt x="2032" y="103"/>
                    <a:pt x="1584" y="413"/>
                  </a:cubicBezTo>
                  <a:cubicBezTo>
                    <a:pt x="238" y="1342"/>
                    <a:pt x="0" y="6664"/>
                    <a:pt x="691" y="9628"/>
                  </a:cubicBezTo>
                  <a:cubicBezTo>
                    <a:pt x="1148" y="11590"/>
                    <a:pt x="1688" y="12489"/>
                    <a:pt x="2071" y="12489"/>
                  </a:cubicBezTo>
                  <a:cubicBezTo>
                    <a:pt x="2266" y="12489"/>
                    <a:pt x="2420" y="12254"/>
                    <a:pt x="2501" y="11807"/>
                  </a:cubicBezTo>
                  <a:cubicBezTo>
                    <a:pt x="2739" y="10486"/>
                    <a:pt x="1274" y="2913"/>
                    <a:pt x="2655" y="2508"/>
                  </a:cubicBezTo>
                  <a:cubicBezTo>
                    <a:pt x="4037" y="2104"/>
                    <a:pt x="8430" y="1663"/>
                    <a:pt x="4668" y="413"/>
                  </a:cubicBezTo>
                  <a:cubicBezTo>
                    <a:pt x="4668" y="413"/>
                    <a:pt x="3895" y="0"/>
                    <a:pt x="2981" y="0"/>
                  </a:cubicBezTo>
                  <a:close/>
                </a:path>
              </a:pathLst>
            </a:custGeom>
            <a:solidFill>
              <a:srgbClr val="457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190;p43"/>
            <p:cNvSpPr/>
            <p:nvPr/>
          </p:nvSpPr>
          <p:spPr>
            <a:xfrm>
              <a:off x="8280440" y="888601"/>
              <a:ext cx="56194" cy="563538"/>
            </a:xfrm>
            <a:custGeom>
              <a:avLst/>
              <a:gdLst/>
              <a:ahLst/>
              <a:cxnLst/>
              <a:rect l="l" t="t" r="r" b="b"/>
              <a:pathLst>
                <a:path w="1227" h="12305" extrusionOk="0">
                  <a:moveTo>
                    <a:pt x="1142" y="1"/>
                  </a:moveTo>
                  <a:cubicBezTo>
                    <a:pt x="953" y="1"/>
                    <a:pt x="789" y="71"/>
                    <a:pt x="643" y="196"/>
                  </a:cubicBezTo>
                  <a:cubicBezTo>
                    <a:pt x="1" y="839"/>
                    <a:pt x="167" y="2970"/>
                    <a:pt x="346" y="5030"/>
                  </a:cubicBezTo>
                  <a:cubicBezTo>
                    <a:pt x="441" y="6184"/>
                    <a:pt x="524" y="7280"/>
                    <a:pt x="465" y="7994"/>
                  </a:cubicBezTo>
                  <a:cubicBezTo>
                    <a:pt x="251" y="10221"/>
                    <a:pt x="453" y="12280"/>
                    <a:pt x="465" y="12304"/>
                  </a:cubicBezTo>
                  <a:lnTo>
                    <a:pt x="739" y="12280"/>
                  </a:lnTo>
                  <a:cubicBezTo>
                    <a:pt x="739" y="12257"/>
                    <a:pt x="536" y="10209"/>
                    <a:pt x="739" y="8018"/>
                  </a:cubicBezTo>
                  <a:cubicBezTo>
                    <a:pt x="810" y="7280"/>
                    <a:pt x="715" y="6173"/>
                    <a:pt x="620" y="5006"/>
                  </a:cubicBezTo>
                  <a:cubicBezTo>
                    <a:pt x="465" y="3101"/>
                    <a:pt x="286" y="946"/>
                    <a:pt x="846" y="398"/>
                  </a:cubicBezTo>
                  <a:cubicBezTo>
                    <a:pt x="929" y="325"/>
                    <a:pt x="1022" y="289"/>
                    <a:pt x="1139" y="289"/>
                  </a:cubicBezTo>
                  <a:cubicBezTo>
                    <a:pt x="1156" y="289"/>
                    <a:pt x="1173" y="289"/>
                    <a:pt x="1191" y="291"/>
                  </a:cubicBezTo>
                  <a:lnTo>
                    <a:pt x="1227" y="5"/>
                  </a:lnTo>
                  <a:cubicBezTo>
                    <a:pt x="1198" y="2"/>
                    <a:pt x="1170" y="1"/>
                    <a:pt x="11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191;p43"/>
            <p:cNvSpPr/>
            <p:nvPr/>
          </p:nvSpPr>
          <p:spPr>
            <a:xfrm>
              <a:off x="8104306" y="901836"/>
              <a:ext cx="129286" cy="397064"/>
            </a:xfrm>
            <a:custGeom>
              <a:avLst/>
              <a:gdLst/>
              <a:ahLst/>
              <a:cxnLst/>
              <a:rect l="l" t="t" r="r" b="b"/>
              <a:pathLst>
                <a:path w="2823" h="8670" extrusionOk="0">
                  <a:moveTo>
                    <a:pt x="2381" y="0"/>
                  </a:moveTo>
                  <a:cubicBezTo>
                    <a:pt x="2040" y="0"/>
                    <a:pt x="1552" y="80"/>
                    <a:pt x="1108" y="442"/>
                  </a:cubicBezTo>
                  <a:cubicBezTo>
                    <a:pt x="346" y="1073"/>
                    <a:pt x="1" y="2300"/>
                    <a:pt x="96" y="4074"/>
                  </a:cubicBezTo>
                  <a:lnTo>
                    <a:pt x="346" y="8670"/>
                  </a:lnTo>
                  <a:lnTo>
                    <a:pt x="620" y="8646"/>
                  </a:lnTo>
                  <a:lnTo>
                    <a:pt x="382" y="4050"/>
                  </a:lnTo>
                  <a:cubicBezTo>
                    <a:pt x="298" y="2383"/>
                    <a:pt x="596" y="1240"/>
                    <a:pt x="1287" y="669"/>
                  </a:cubicBezTo>
                  <a:cubicBezTo>
                    <a:pt x="1669" y="355"/>
                    <a:pt x="2105" y="290"/>
                    <a:pt x="2401" y="290"/>
                  </a:cubicBezTo>
                  <a:cubicBezTo>
                    <a:pt x="2611" y="290"/>
                    <a:pt x="2751" y="323"/>
                    <a:pt x="2751" y="323"/>
                  </a:cubicBezTo>
                  <a:lnTo>
                    <a:pt x="2823" y="49"/>
                  </a:lnTo>
                  <a:cubicBezTo>
                    <a:pt x="2807" y="44"/>
                    <a:pt x="2634" y="0"/>
                    <a:pt x="238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192;p43"/>
            <p:cNvSpPr/>
            <p:nvPr/>
          </p:nvSpPr>
          <p:spPr>
            <a:xfrm>
              <a:off x="8416228" y="875778"/>
              <a:ext cx="123791" cy="333177"/>
            </a:xfrm>
            <a:custGeom>
              <a:avLst/>
              <a:gdLst/>
              <a:ahLst/>
              <a:cxnLst/>
              <a:rect l="l" t="t" r="r" b="b"/>
              <a:pathLst>
                <a:path w="2703" h="7275" extrusionOk="0">
                  <a:moveTo>
                    <a:pt x="956" y="0"/>
                  </a:moveTo>
                  <a:cubicBezTo>
                    <a:pt x="666" y="0"/>
                    <a:pt x="350" y="209"/>
                    <a:pt x="0" y="618"/>
                  </a:cubicBezTo>
                  <a:lnTo>
                    <a:pt x="215" y="809"/>
                  </a:lnTo>
                  <a:cubicBezTo>
                    <a:pt x="418" y="562"/>
                    <a:pt x="709" y="287"/>
                    <a:pt x="956" y="287"/>
                  </a:cubicBezTo>
                  <a:cubicBezTo>
                    <a:pt x="983" y="287"/>
                    <a:pt x="1010" y="290"/>
                    <a:pt x="1036" y="297"/>
                  </a:cubicBezTo>
                  <a:cubicBezTo>
                    <a:pt x="1560" y="440"/>
                    <a:pt x="1822" y="1881"/>
                    <a:pt x="2024" y="3035"/>
                  </a:cubicBezTo>
                  <a:lnTo>
                    <a:pt x="2084" y="3345"/>
                  </a:lnTo>
                  <a:cubicBezTo>
                    <a:pt x="2405" y="5131"/>
                    <a:pt x="1631" y="7155"/>
                    <a:pt x="1619" y="7179"/>
                  </a:cubicBezTo>
                  <a:lnTo>
                    <a:pt x="1881" y="7274"/>
                  </a:lnTo>
                  <a:cubicBezTo>
                    <a:pt x="1917" y="7191"/>
                    <a:pt x="2703" y="5155"/>
                    <a:pt x="2370" y="3297"/>
                  </a:cubicBezTo>
                  <a:lnTo>
                    <a:pt x="2310" y="2988"/>
                  </a:lnTo>
                  <a:cubicBezTo>
                    <a:pt x="2060" y="1619"/>
                    <a:pt x="1810" y="202"/>
                    <a:pt x="1119" y="23"/>
                  </a:cubicBezTo>
                  <a:cubicBezTo>
                    <a:pt x="1066" y="8"/>
                    <a:pt x="1011" y="0"/>
                    <a:pt x="9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193;p43"/>
            <p:cNvSpPr/>
            <p:nvPr/>
          </p:nvSpPr>
          <p:spPr>
            <a:xfrm>
              <a:off x="8556915" y="888830"/>
              <a:ext cx="118890" cy="411720"/>
            </a:xfrm>
            <a:custGeom>
              <a:avLst/>
              <a:gdLst/>
              <a:ahLst/>
              <a:cxnLst/>
              <a:rect l="l" t="t" r="r" b="b"/>
              <a:pathLst>
                <a:path w="2596" h="8990" extrusionOk="0">
                  <a:moveTo>
                    <a:pt x="24" y="0"/>
                  </a:moveTo>
                  <a:lnTo>
                    <a:pt x="0" y="286"/>
                  </a:lnTo>
                  <a:cubicBezTo>
                    <a:pt x="1453" y="405"/>
                    <a:pt x="1548" y="1417"/>
                    <a:pt x="1726" y="3262"/>
                  </a:cubicBezTo>
                  <a:cubicBezTo>
                    <a:pt x="1774" y="3751"/>
                    <a:pt x="1822" y="4310"/>
                    <a:pt x="1905" y="4905"/>
                  </a:cubicBezTo>
                  <a:cubicBezTo>
                    <a:pt x="2298" y="7584"/>
                    <a:pt x="1917" y="8882"/>
                    <a:pt x="1917" y="8906"/>
                  </a:cubicBezTo>
                  <a:lnTo>
                    <a:pt x="2191" y="8989"/>
                  </a:lnTo>
                  <a:cubicBezTo>
                    <a:pt x="2203" y="8930"/>
                    <a:pt x="2596" y="7608"/>
                    <a:pt x="2191" y="4870"/>
                  </a:cubicBezTo>
                  <a:cubicBezTo>
                    <a:pt x="2107" y="4274"/>
                    <a:pt x="2048" y="3727"/>
                    <a:pt x="2012" y="3239"/>
                  </a:cubicBezTo>
                  <a:cubicBezTo>
                    <a:pt x="1845" y="1441"/>
                    <a:pt x="1715" y="143"/>
                    <a:pt x="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194;p43"/>
            <p:cNvSpPr/>
            <p:nvPr/>
          </p:nvSpPr>
          <p:spPr>
            <a:xfrm>
              <a:off x="7291871" y="212865"/>
              <a:ext cx="500063" cy="622571"/>
            </a:xfrm>
            <a:custGeom>
              <a:avLst/>
              <a:gdLst/>
              <a:ahLst/>
              <a:cxnLst/>
              <a:rect l="l" t="t" r="r" b="b"/>
              <a:pathLst>
                <a:path w="10919" h="13594" extrusionOk="0">
                  <a:moveTo>
                    <a:pt x="5215" y="1"/>
                  </a:moveTo>
                  <a:cubicBezTo>
                    <a:pt x="5189" y="1"/>
                    <a:pt x="5165" y="4"/>
                    <a:pt x="5144" y="8"/>
                  </a:cubicBezTo>
                  <a:cubicBezTo>
                    <a:pt x="3572" y="294"/>
                    <a:pt x="358" y="12165"/>
                    <a:pt x="1" y="13522"/>
                  </a:cubicBezTo>
                  <a:lnTo>
                    <a:pt x="274" y="13593"/>
                  </a:lnTo>
                  <a:cubicBezTo>
                    <a:pt x="1620" y="8545"/>
                    <a:pt x="4144" y="473"/>
                    <a:pt x="5192" y="282"/>
                  </a:cubicBezTo>
                  <a:cubicBezTo>
                    <a:pt x="5196" y="282"/>
                    <a:pt x="5201" y="282"/>
                    <a:pt x="5208" y="282"/>
                  </a:cubicBezTo>
                  <a:cubicBezTo>
                    <a:pt x="5237" y="282"/>
                    <a:pt x="5288" y="290"/>
                    <a:pt x="5346" y="377"/>
                  </a:cubicBezTo>
                  <a:cubicBezTo>
                    <a:pt x="6620" y="2175"/>
                    <a:pt x="10609" y="13379"/>
                    <a:pt x="10657" y="13486"/>
                  </a:cubicBezTo>
                  <a:lnTo>
                    <a:pt x="10919" y="13391"/>
                  </a:lnTo>
                  <a:cubicBezTo>
                    <a:pt x="10764" y="12927"/>
                    <a:pt x="6870" y="2044"/>
                    <a:pt x="5573" y="211"/>
                  </a:cubicBezTo>
                  <a:cubicBezTo>
                    <a:pt x="5458" y="48"/>
                    <a:pt x="5320" y="1"/>
                    <a:pt x="521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195;p43"/>
            <p:cNvSpPr/>
            <p:nvPr/>
          </p:nvSpPr>
          <p:spPr>
            <a:xfrm>
              <a:off x="6915650" y="653387"/>
              <a:ext cx="513802" cy="196425"/>
            </a:xfrm>
            <a:custGeom>
              <a:avLst/>
              <a:gdLst/>
              <a:ahLst/>
              <a:cxnLst/>
              <a:rect l="l" t="t" r="r" b="b"/>
              <a:pathLst>
                <a:path w="11219" h="4289" extrusionOk="0">
                  <a:moveTo>
                    <a:pt x="6760" y="0"/>
                  </a:moveTo>
                  <a:cubicBezTo>
                    <a:pt x="6660" y="0"/>
                    <a:pt x="6558" y="3"/>
                    <a:pt x="6453" y="10"/>
                  </a:cubicBezTo>
                  <a:cubicBezTo>
                    <a:pt x="2774" y="224"/>
                    <a:pt x="0" y="3117"/>
                    <a:pt x="72" y="3546"/>
                  </a:cubicBezTo>
                  <a:cubicBezTo>
                    <a:pt x="80" y="3597"/>
                    <a:pt x="128" y="3619"/>
                    <a:pt x="210" y="3619"/>
                  </a:cubicBezTo>
                  <a:cubicBezTo>
                    <a:pt x="780" y="3619"/>
                    <a:pt x="2982" y="2537"/>
                    <a:pt x="4651" y="2537"/>
                  </a:cubicBezTo>
                  <a:cubicBezTo>
                    <a:pt x="4813" y="2537"/>
                    <a:pt x="4970" y="2547"/>
                    <a:pt x="5120" y="2569"/>
                  </a:cubicBezTo>
                  <a:cubicBezTo>
                    <a:pt x="6505" y="2776"/>
                    <a:pt x="9110" y="4289"/>
                    <a:pt x="10412" y="4289"/>
                  </a:cubicBezTo>
                  <a:cubicBezTo>
                    <a:pt x="10911" y="4289"/>
                    <a:pt x="11218" y="4066"/>
                    <a:pt x="11192" y="3462"/>
                  </a:cubicBezTo>
                  <a:cubicBezTo>
                    <a:pt x="11192" y="3462"/>
                    <a:pt x="10192" y="0"/>
                    <a:pt x="6760" y="0"/>
                  </a:cubicBezTo>
                  <a:close/>
                </a:path>
              </a:pathLst>
            </a:custGeom>
            <a:solidFill>
              <a:srgbClr val="6FB3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196;p43"/>
            <p:cNvSpPr/>
            <p:nvPr/>
          </p:nvSpPr>
          <p:spPr>
            <a:xfrm>
              <a:off x="7009442" y="518698"/>
              <a:ext cx="493514" cy="302950"/>
            </a:xfrm>
            <a:custGeom>
              <a:avLst/>
              <a:gdLst/>
              <a:ahLst/>
              <a:cxnLst/>
              <a:rect l="l" t="t" r="r" b="b"/>
              <a:pathLst>
                <a:path w="10776" h="6615" extrusionOk="0">
                  <a:moveTo>
                    <a:pt x="3695" y="0"/>
                  </a:moveTo>
                  <a:cubicBezTo>
                    <a:pt x="1758" y="0"/>
                    <a:pt x="239" y="560"/>
                    <a:pt x="143" y="819"/>
                  </a:cubicBezTo>
                  <a:cubicBezTo>
                    <a:pt x="0" y="1236"/>
                    <a:pt x="3501" y="1224"/>
                    <a:pt x="5048" y="2403"/>
                  </a:cubicBezTo>
                  <a:cubicBezTo>
                    <a:pt x="6317" y="3376"/>
                    <a:pt x="8145" y="6614"/>
                    <a:pt x="9293" y="6614"/>
                  </a:cubicBezTo>
                  <a:cubicBezTo>
                    <a:pt x="9536" y="6614"/>
                    <a:pt x="9748" y="6470"/>
                    <a:pt x="9918" y="6129"/>
                  </a:cubicBezTo>
                  <a:cubicBezTo>
                    <a:pt x="9918" y="6129"/>
                    <a:pt x="10775" y="2403"/>
                    <a:pt x="7453" y="807"/>
                  </a:cubicBezTo>
                  <a:cubicBezTo>
                    <a:pt x="6196" y="206"/>
                    <a:pt x="4869" y="0"/>
                    <a:pt x="3695" y="0"/>
                  </a:cubicBezTo>
                  <a:close/>
                </a:path>
              </a:pathLst>
            </a:custGeom>
            <a:solidFill>
              <a:srgbClr val="6FB3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197;p43"/>
            <p:cNvSpPr/>
            <p:nvPr/>
          </p:nvSpPr>
          <p:spPr>
            <a:xfrm>
              <a:off x="7610204" y="653387"/>
              <a:ext cx="513802" cy="196425"/>
            </a:xfrm>
            <a:custGeom>
              <a:avLst/>
              <a:gdLst/>
              <a:ahLst/>
              <a:cxnLst/>
              <a:rect l="l" t="t" r="r" b="b"/>
              <a:pathLst>
                <a:path w="11219" h="4289" extrusionOk="0">
                  <a:moveTo>
                    <a:pt x="4458" y="0"/>
                  </a:moveTo>
                  <a:cubicBezTo>
                    <a:pt x="1027" y="0"/>
                    <a:pt x="27" y="3462"/>
                    <a:pt x="27" y="3462"/>
                  </a:cubicBezTo>
                  <a:cubicBezTo>
                    <a:pt x="0" y="4066"/>
                    <a:pt x="307" y="4289"/>
                    <a:pt x="805" y="4289"/>
                  </a:cubicBezTo>
                  <a:cubicBezTo>
                    <a:pt x="2103" y="4289"/>
                    <a:pt x="4701" y="2776"/>
                    <a:pt x="6087" y="2569"/>
                  </a:cubicBezTo>
                  <a:cubicBezTo>
                    <a:pt x="6238" y="2547"/>
                    <a:pt x="6395" y="2537"/>
                    <a:pt x="6558" y="2537"/>
                  </a:cubicBezTo>
                  <a:cubicBezTo>
                    <a:pt x="8235" y="2537"/>
                    <a:pt x="10438" y="3619"/>
                    <a:pt x="11009" y="3619"/>
                  </a:cubicBezTo>
                  <a:cubicBezTo>
                    <a:pt x="11090" y="3619"/>
                    <a:pt x="11139" y="3597"/>
                    <a:pt x="11147" y="3546"/>
                  </a:cubicBezTo>
                  <a:cubicBezTo>
                    <a:pt x="11218" y="3117"/>
                    <a:pt x="8444" y="224"/>
                    <a:pt x="4765" y="10"/>
                  </a:cubicBezTo>
                  <a:cubicBezTo>
                    <a:pt x="4661" y="3"/>
                    <a:pt x="4558" y="0"/>
                    <a:pt x="4458" y="0"/>
                  </a:cubicBezTo>
                  <a:close/>
                </a:path>
              </a:pathLst>
            </a:custGeom>
            <a:solidFill>
              <a:srgbClr val="6FB3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198;p43"/>
            <p:cNvSpPr/>
            <p:nvPr/>
          </p:nvSpPr>
          <p:spPr>
            <a:xfrm>
              <a:off x="7536700" y="518698"/>
              <a:ext cx="493514" cy="302950"/>
            </a:xfrm>
            <a:custGeom>
              <a:avLst/>
              <a:gdLst/>
              <a:ahLst/>
              <a:cxnLst/>
              <a:rect l="l" t="t" r="r" b="b"/>
              <a:pathLst>
                <a:path w="10776" h="6615" extrusionOk="0">
                  <a:moveTo>
                    <a:pt x="7072" y="0"/>
                  </a:moveTo>
                  <a:cubicBezTo>
                    <a:pt x="5900" y="0"/>
                    <a:pt x="4575" y="206"/>
                    <a:pt x="3322" y="807"/>
                  </a:cubicBezTo>
                  <a:cubicBezTo>
                    <a:pt x="0" y="2403"/>
                    <a:pt x="846" y="6129"/>
                    <a:pt x="846" y="6129"/>
                  </a:cubicBezTo>
                  <a:cubicBezTo>
                    <a:pt x="1016" y="6470"/>
                    <a:pt x="1228" y="6614"/>
                    <a:pt x="1471" y="6614"/>
                  </a:cubicBezTo>
                  <a:cubicBezTo>
                    <a:pt x="2619" y="6614"/>
                    <a:pt x="4449" y="3376"/>
                    <a:pt x="5727" y="2403"/>
                  </a:cubicBezTo>
                  <a:cubicBezTo>
                    <a:pt x="7263" y="1224"/>
                    <a:pt x="10776" y="1236"/>
                    <a:pt x="10621" y="819"/>
                  </a:cubicBezTo>
                  <a:cubicBezTo>
                    <a:pt x="10524" y="560"/>
                    <a:pt x="9006" y="0"/>
                    <a:pt x="7072" y="0"/>
                  </a:cubicBezTo>
                  <a:close/>
                </a:path>
              </a:pathLst>
            </a:custGeom>
            <a:solidFill>
              <a:srgbClr val="6FB3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199;p43"/>
            <p:cNvSpPr/>
            <p:nvPr/>
          </p:nvSpPr>
          <p:spPr>
            <a:xfrm>
              <a:off x="7274972" y="401503"/>
              <a:ext cx="363724" cy="537067"/>
            </a:xfrm>
            <a:custGeom>
              <a:avLst/>
              <a:gdLst/>
              <a:ahLst/>
              <a:cxnLst/>
              <a:rect l="l" t="t" r="r" b="b"/>
              <a:pathLst>
                <a:path w="7942" h="11727" extrusionOk="0">
                  <a:moveTo>
                    <a:pt x="382" y="0"/>
                  </a:moveTo>
                  <a:cubicBezTo>
                    <a:pt x="357" y="0"/>
                    <a:pt x="337" y="7"/>
                    <a:pt x="322" y="21"/>
                  </a:cubicBezTo>
                  <a:cubicBezTo>
                    <a:pt x="0" y="330"/>
                    <a:pt x="1965" y="4259"/>
                    <a:pt x="2810" y="6010"/>
                  </a:cubicBezTo>
                  <a:cubicBezTo>
                    <a:pt x="3571" y="7552"/>
                    <a:pt x="3741" y="11727"/>
                    <a:pt x="4983" y="11727"/>
                  </a:cubicBezTo>
                  <a:cubicBezTo>
                    <a:pt x="5141" y="11727"/>
                    <a:pt x="5317" y="11659"/>
                    <a:pt x="5513" y="11510"/>
                  </a:cubicBezTo>
                  <a:cubicBezTo>
                    <a:pt x="5513" y="11510"/>
                    <a:pt x="7942" y="8557"/>
                    <a:pt x="5680" y="5652"/>
                  </a:cubicBezTo>
                  <a:cubicBezTo>
                    <a:pt x="3522" y="2870"/>
                    <a:pt x="898" y="0"/>
                    <a:pt x="382" y="0"/>
                  </a:cubicBezTo>
                  <a:close/>
                </a:path>
              </a:pathLst>
            </a:custGeom>
            <a:solidFill>
              <a:srgbClr val="6FB3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200;p43"/>
            <p:cNvSpPr/>
            <p:nvPr/>
          </p:nvSpPr>
          <p:spPr>
            <a:xfrm>
              <a:off x="7466906" y="284720"/>
              <a:ext cx="363724" cy="537021"/>
            </a:xfrm>
            <a:custGeom>
              <a:avLst/>
              <a:gdLst/>
              <a:ahLst/>
              <a:cxnLst/>
              <a:rect l="l" t="t" r="r" b="b"/>
              <a:pathLst>
                <a:path w="7942" h="11726" extrusionOk="0">
                  <a:moveTo>
                    <a:pt x="7558" y="1"/>
                  </a:moveTo>
                  <a:cubicBezTo>
                    <a:pt x="7036" y="1"/>
                    <a:pt x="4417" y="2876"/>
                    <a:pt x="2263" y="5643"/>
                  </a:cubicBezTo>
                  <a:cubicBezTo>
                    <a:pt x="0" y="8560"/>
                    <a:pt x="2429" y="11512"/>
                    <a:pt x="2429" y="11512"/>
                  </a:cubicBezTo>
                  <a:cubicBezTo>
                    <a:pt x="2626" y="11659"/>
                    <a:pt x="2801" y="11726"/>
                    <a:pt x="2959" y="11726"/>
                  </a:cubicBezTo>
                  <a:cubicBezTo>
                    <a:pt x="4210" y="11726"/>
                    <a:pt x="4371" y="7554"/>
                    <a:pt x="5132" y="6000"/>
                  </a:cubicBezTo>
                  <a:cubicBezTo>
                    <a:pt x="5989" y="4250"/>
                    <a:pt x="7942" y="332"/>
                    <a:pt x="7620" y="23"/>
                  </a:cubicBezTo>
                  <a:cubicBezTo>
                    <a:pt x="7605" y="8"/>
                    <a:pt x="7584" y="1"/>
                    <a:pt x="7558" y="1"/>
                  </a:cubicBezTo>
                  <a:close/>
                </a:path>
              </a:pathLst>
            </a:custGeom>
            <a:solidFill>
              <a:srgbClr val="6FB3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201;p43"/>
            <p:cNvSpPr/>
            <p:nvPr/>
          </p:nvSpPr>
          <p:spPr>
            <a:xfrm>
              <a:off x="7438008" y="279179"/>
              <a:ext cx="275930" cy="559508"/>
            </a:xfrm>
            <a:custGeom>
              <a:avLst/>
              <a:gdLst/>
              <a:ahLst/>
              <a:cxnLst/>
              <a:rect l="l" t="t" r="r" b="b"/>
              <a:pathLst>
                <a:path w="6025" h="12217" extrusionOk="0">
                  <a:moveTo>
                    <a:pt x="721" y="1"/>
                  </a:moveTo>
                  <a:cubicBezTo>
                    <a:pt x="284" y="1"/>
                    <a:pt x="1" y="4077"/>
                    <a:pt x="60" y="7740"/>
                  </a:cubicBezTo>
                  <a:cubicBezTo>
                    <a:pt x="108" y="11431"/>
                    <a:pt x="3846" y="12217"/>
                    <a:pt x="3846" y="12217"/>
                  </a:cubicBezTo>
                  <a:cubicBezTo>
                    <a:pt x="6025" y="12157"/>
                    <a:pt x="2941" y="8121"/>
                    <a:pt x="2513" y="6228"/>
                  </a:cubicBezTo>
                  <a:cubicBezTo>
                    <a:pt x="2096" y="4335"/>
                    <a:pt x="1179" y="37"/>
                    <a:pt x="727" y="1"/>
                  </a:cubicBezTo>
                  <a:cubicBezTo>
                    <a:pt x="725" y="1"/>
                    <a:pt x="723" y="1"/>
                    <a:pt x="721" y="1"/>
                  </a:cubicBezTo>
                  <a:close/>
                </a:path>
              </a:pathLst>
            </a:custGeom>
            <a:solidFill>
              <a:srgbClr val="6FB3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202;p43"/>
            <p:cNvSpPr/>
            <p:nvPr/>
          </p:nvSpPr>
          <p:spPr>
            <a:xfrm>
              <a:off x="7531800" y="0"/>
              <a:ext cx="22395" cy="221980"/>
            </a:xfrm>
            <a:custGeom>
              <a:avLst/>
              <a:gdLst/>
              <a:ahLst/>
              <a:cxnLst/>
              <a:rect l="l" t="t" r="r" b="b"/>
              <a:pathLst>
                <a:path w="489" h="4847" extrusionOk="0">
                  <a:moveTo>
                    <a:pt x="215" y="1"/>
                  </a:moveTo>
                  <a:lnTo>
                    <a:pt x="0" y="4835"/>
                  </a:lnTo>
                  <a:lnTo>
                    <a:pt x="286" y="4847"/>
                  </a:lnTo>
                  <a:lnTo>
                    <a:pt x="488" y="13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203;p43"/>
            <p:cNvSpPr/>
            <p:nvPr/>
          </p:nvSpPr>
          <p:spPr>
            <a:xfrm>
              <a:off x="7211726" y="635251"/>
              <a:ext cx="275380" cy="231781"/>
            </a:xfrm>
            <a:custGeom>
              <a:avLst/>
              <a:gdLst/>
              <a:ahLst/>
              <a:cxnLst/>
              <a:rect l="l" t="t" r="r" b="b"/>
              <a:pathLst>
                <a:path w="6013" h="5061" extrusionOk="0">
                  <a:moveTo>
                    <a:pt x="2608" y="1"/>
                  </a:moveTo>
                  <a:lnTo>
                    <a:pt x="2465" y="251"/>
                  </a:lnTo>
                  <a:cubicBezTo>
                    <a:pt x="4691" y="1465"/>
                    <a:pt x="5453" y="3501"/>
                    <a:pt x="5608" y="4406"/>
                  </a:cubicBezTo>
                  <a:cubicBezTo>
                    <a:pt x="4751" y="3203"/>
                    <a:pt x="584" y="1834"/>
                    <a:pt x="84" y="1679"/>
                  </a:cubicBezTo>
                  <a:lnTo>
                    <a:pt x="0" y="1941"/>
                  </a:lnTo>
                  <a:cubicBezTo>
                    <a:pt x="1405" y="2394"/>
                    <a:pt x="5144" y="3775"/>
                    <a:pt x="5465" y="4739"/>
                  </a:cubicBezTo>
                  <a:cubicBezTo>
                    <a:pt x="5525" y="4894"/>
                    <a:pt x="5596" y="5061"/>
                    <a:pt x="5739" y="5061"/>
                  </a:cubicBezTo>
                  <a:cubicBezTo>
                    <a:pt x="5787" y="5061"/>
                    <a:pt x="5882" y="5037"/>
                    <a:pt x="5906" y="4894"/>
                  </a:cubicBezTo>
                  <a:cubicBezTo>
                    <a:pt x="6013" y="4430"/>
                    <a:pt x="5465" y="1560"/>
                    <a:pt x="26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204;p43"/>
            <p:cNvSpPr/>
            <p:nvPr/>
          </p:nvSpPr>
          <p:spPr>
            <a:xfrm>
              <a:off x="7591244" y="593255"/>
              <a:ext cx="229033" cy="238330"/>
            </a:xfrm>
            <a:custGeom>
              <a:avLst/>
              <a:gdLst/>
              <a:ahLst/>
              <a:cxnLst/>
              <a:rect l="l" t="t" r="r" b="b"/>
              <a:pathLst>
                <a:path w="5001" h="5204" extrusionOk="0">
                  <a:moveTo>
                    <a:pt x="3286" y="1"/>
                  </a:moveTo>
                  <a:cubicBezTo>
                    <a:pt x="3155" y="132"/>
                    <a:pt x="0" y="3227"/>
                    <a:pt x="36" y="4716"/>
                  </a:cubicBezTo>
                  <a:cubicBezTo>
                    <a:pt x="48" y="4882"/>
                    <a:pt x="71" y="5097"/>
                    <a:pt x="250" y="5168"/>
                  </a:cubicBezTo>
                  <a:cubicBezTo>
                    <a:pt x="286" y="5192"/>
                    <a:pt x="322" y="5204"/>
                    <a:pt x="357" y="5204"/>
                  </a:cubicBezTo>
                  <a:cubicBezTo>
                    <a:pt x="595" y="5204"/>
                    <a:pt x="905" y="4930"/>
                    <a:pt x="1405" y="4478"/>
                  </a:cubicBezTo>
                  <a:cubicBezTo>
                    <a:pt x="2262" y="3728"/>
                    <a:pt x="3548" y="2596"/>
                    <a:pt x="5001" y="2549"/>
                  </a:cubicBezTo>
                  <a:lnTo>
                    <a:pt x="4989" y="2263"/>
                  </a:lnTo>
                  <a:cubicBezTo>
                    <a:pt x="3429" y="2311"/>
                    <a:pt x="2107" y="3489"/>
                    <a:pt x="1226" y="4263"/>
                  </a:cubicBezTo>
                  <a:cubicBezTo>
                    <a:pt x="887" y="4556"/>
                    <a:pt x="489" y="4918"/>
                    <a:pt x="374" y="4918"/>
                  </a:cubicBezTo>
                  <a:cubicBezTo>
                    <a:pt x="373" y="4918"/>
                    <a:pt x="371" y="4918"/>
                    <a:pt x="369" y="4918"/>
                  </a:cubicBezTo>
                  <a:cubicBezTo>
                    <a:pt x="369" y="4918"/>
                    <a:pt x="333" y="4882"/>
                    <a:pt x="322" y="4716"/>
                  </a:cubicBezTo>
                  <a:cubicBezTo>
                    <a:pt x="286" y="3347"/>
                    <a:pt x="3453" y="239"/>
                    <a:pt x="3489" y="203"/>
                  </a:cubicBezTo>
                  <a:lnTo>
                    <a:pt x="328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205;p43"/>
            <p:cNvSpPr/>
            <p:nvPr/>
          </p:nvSpPr>
          <p:spPr>
            <a:xfrm>
              <a:off x="7287520" y="811204"/>
              <a:ext cx="496765" cy="481561"/>
            </a:xfrm>
            <a:custGeom>
              <a:avLst/>
              <a:gdLst/>
              <a:ahLst/>
              <a:cxnLst/>
              <a:rect l="l" t="t" r="r" b="b"/>
              <a:pathLst>
                <a:path w="10847" h="10515" extrusionOk="0">
                  <a:moveTo>
                    <a:pt x="8321" y="0"/>
                  </a:moveTo>
                  <a:cubicBezTo>
                    <a:pt x="5220" y="0"/>
                    <a:pt x="226" y="493"/>
                    <a:pt x="226" y="493"/>
                  </a:cubicBezTo>
                  <a:cubicBezTo>
                    <a:pt x="226" y="493"/>
                    <a:pt x="0" y="8065"/>
                    <a:pt x="2370" y="9541"/>
                  </a:cubicBezTo>
                  <a:cubicBezTo>
                    <a:pt x="3534" y="10261"/>
                    <a:pt x="5000" y="10515"/>
                    <a:pt x="6333" y="10515"/>
                  </a:cubicBezTo>
                  <a:cubicBezTo>
                    <a:pt x="7713" y="10515"/>
                    <a:pt x="8949" y="10243"/>
                    <a:pt x="9561" y="9934"/>
                  </a:cubicBezTo>
                  <a:cubicBezTo>
                    <a:pt x="10764" y="9327"/>
                    <a:pt x="10847" y="1290"/>
                    <a:pt x="10728" y="373"/>
                  </a:cubicBezTo>
                  <a:cubicBezTo>
                    <a:pt x="10691" y="96"/>
                    <a:pt x="9691" y="0"/>
                    <a:pt x="8321" y="0"/>
                  </a:cubicBezTo>
                  <a:close/>
                </a:path>
              </a:pathLst>
            </a:custGeom>
            <a:solidFill>
              <a:srgbClr val="EA7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206;p43"/>
            <p:cNvSpPr/>
            <p:nvPr/>
          </p:nvSpPr>
          <p:spPr>
            <a:xfrm>
              <a:off x="7299519" y="979325"/>
              <a:ext cx="467867" cy="158734"/>
            </a:xfrm>
            <a:custGeom>
              <a:avLst/>
              <a:gdLst/>
              <a:ahLst/>
              <a:cxnLst/>
              <a:rect l="l" t="t" r="r" b="b"/>
              <a:pathLst>
                <a:path w="10216" h="3466" extrusionOk="0">
                  <a:moveTo>
                    <a:pt x="167" y="1"/>
                  </a:moveTo>
                  <a:lnTo>
                    <a:pt x="0" y="227"/>
                  </a:lnTo>
                  <a:cubicBezTo>
                    <a:pt x="48" y="262"/>
                    <a:pt x="4834" y="3465"/>
                    <a:pt x="9751" y="3465"/>
                  </a:cubicBezTo>
                  <a:cubicBezTo>
                    <a:pt x="9906" y="3465"/>
                    <a:pt x="10061" y="3453"/>
                    <a:pt x="10216" y="3453"/>
                  </a:cubicBezTo>
                  <a:lnTo>
                    <a:pt x="10204" y="3168"/>
                  </a:lnTo>
                  <a:cubicBezTo>
                    <a:pt x="10049" y="3174"/>
                    <a:pt x="9895" y="3177"/>
                    <a:pt x="9741" y="3177"/>
                  </a:cubicBezTo>
                  <a:cubicBezTo>
                    <a:pt x="4921" y="3177"/>
                    <a:pt x="213" y="35"/>
                    <a:pt x="1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207;p43"/>
            <p:cNvSpPr/>
            <p:nvPr/>
          </p:nvSpPr>
          <p:spPr>
            <a:xfrm>
              <a:off x="7327867" y="947679"/>
              <a:ext cx="444969" cy="190380"/>
            </a:xfrm>
            <a:custGeom>
              <a:avLst/>
              <a:gdLst/>
              <a:ahLst/>
              <a:cxnLst/>
              <a:rect l="l" t="t" r="r" b="b"/>
              <a:pathLst>
                <a:path w="9716" h="4157" extrusionOk="0">
                  <a:moveTo>
                    <a:pt x="9478" y="1"/>
                  </a:moveTo>
                  <a:cubicBezTo>
                    <a:pt x="7156" y="3740"/>
                    <a:pt x="72" y="3870"/>
                    <a:pt x="0" y="3870"/>
                  </a:cubicBezTo>
                  <a:lnTo>
                    <a:pt x="0" y="4156"/>
                  </a:lnTo>
                  <a:cubicBezTo>
                    <a:pt x="24" y="4156"/>
                    <a:pt x="1846" y="4121"/>
                    <a:pt x="3941" y="3620"/>
                  </a:cubicBezTo>
                  <a:cubicBezTo>
                    <a:pt x="5882" y="3156"/>
                    <a:pt x="8454" y="2180"/>
                    <a:pt x="9716" y="156"/>
                  </a:cubicBezTo>
                  <a:lnTo>
                    <a:pt x="947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208;p43"/>
            <p:cNvSpPr/>
            <p:nvPr/>
          </p:nvSpPr>
          <p:spPr>
            <a:xfrm>
              <a:off x="7519801" y="221383"/>
              <a:ext cx="24593" cy="594955"/>
            </a:xfrm>
            <a:custGeom>
              <a:avLst/>
              <a:gdLst/>
              <a:ahLst/>
              <a:cxnLst/>
              <a:rect l="l" t="t" r="r" b="b"/>
              <a:pathLst>
                <a:path w="537" h="12991" extrusionOk="0">
                  <a:moveTo>
                    <a:pt x="262" y="1"/>
                  </a:moveTo>
                  <a:lnTo>
                    <a:pt x="0" y="12979"/>
                  </a:lnTo>
                  <a:lnTo>
                    <a:pt x="286" y="12991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" name="Google Shape;708;p33"/>
          <p:cNvSpPr txBox="1">
            <a:spLocks/>
          </p:cNvSpPr>
          <p:nvPr/>
        </p:nvSpPr>
        <p:spPr>
          <a:xfrm>
            <a:off x="1003776" y="2526026"/>
            <a:ext cx="4882473" cy="5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elius Unicase"/>
              <a:buNone/>
              <a:defRPr sz="3000" b="1" i="0" u="none" strike="noStrike" cap="none">
                <a:solidFill>
                  <a:schemeClr val="accent2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ar-SA" sz="2800" dirty="0">
                <a:solidFill>
                  <a:srgbClr val="FF0000"/>
                </a:solidFill>
                <a:cs typeface="+mj-cs"/>
              </a:rPr>
              <a:t>المخلوقات الحية </a:t>
            </a:r>
            <a:r>
              <a:rPr lang="ar-SA" sz="2800" dirty="0">
                <a:solidFill>
                  <a:schemeClr val="tx1">
                    <a:lumMod val="75000"/>
                    <a:lumOff val="25000"/>
                  </a:schemeClr>
                </a:solidFill>
                <a:cs typeface="+mj-cs"/>
              </a:rPr>
              <a:t>: تنمو وتحتاج إلى الغذاء و الهواء لكي تعيش</a:t>
            </a:r>
          </a:p>
          <a:p>
            <a:pPr algn="r"/>
            <a:r>
              <a:rPr lang="ar-SA" sz="2800" dirty="0">
                <a:solidFill>
                  <a:schemeClr val="accent6">
                    <a:lumMod val="75000"/>
                    <a:lumOff val="25000"/>
                  </a:schemeClr>
                </a:solidFill>
                <a:cs typeface="+mj-cs"/>
              </a:rPr>
              <a:t> </a:t>
            </a:r>
            <a:r>
              <a:rPr lang="ar-SA" sz="2800" dirty="0">
                <a:solidFill>
                  <a:srgbClr val="FF0000"/>
                </a:solidFill>
                <a:cs typeface="+mj-cs"/>
              </a:rPr>
              <a:t>الأشياء غير الحية </a:t>
            </a:r>
            <a:r>
              <a:rPr lang="ar-SA" sz="2800" dirty="0">
                <a:solidFill>
                  <a:schemeClr val="tx1">
                    <a:lumMod val="75000"/>
                    <a:lumOff val="25000"/>
                  </a:schemeClr>
                </a:solidFill>
                <a:cs typeface="+mj-cs"/>
              </a:rPr>
              <a:t>: لا تنمو لا تحتاج إلى الماء والهواء </a:t>
            </a: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358" y="777111"/>
            <a:ext cx="902676" cy="90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937" y="1"/>
            <a:ext cx="8651369" cy="5472751"/>
          </a:xfrm>
          <a:prstGeom prst="rect">
            <a:avLst/>
          </a:prstGeom>
        </p:spPr>
      </p:pic>
      <p:sp>
        <p:nvSpPr>
          <p:cNvPr id="3" name="Google Shape;4771;p52"/>
          <p:cNvSpPr txBox="1">
            <a:spLocks/>
          </p:cNvSpPr>
          <p:nvPr/>
        </p:nvSpPr>
        <p:spPr>
          <a:xfrm>
            <a:off x="-1605764" y="2163675"/>
            <a:ext cx="7691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idact Gothic"/>
              <a:buNone/>
              <a:defRPr sz="5200" b="1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itr"/>
              <a:buNone/>
              <a:defRPr sz="52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itr"/>
              <a:buNone/>
              <a:defRPr sz="52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itr"/>
              <a:buNone/>
              <a:defRPr sz="52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itr"/>
              <a:buNone/>
              <a:defRPr sz="52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itr"/>
              <a:buNone/>
              <a:defRPr sz="52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itr"/>
              <a:buNone/>
              <a:defRPr sz="52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itr"/>
              <a:buNone/>
              <a:defRPr sz="52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itr"/>
              <a:buNone/>
              <a:defRPr sz="52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9pPr>
          </a:lstStyle>
          <a:p>
            <a:r>
              <a:rPr lang="ar-SA" sz="6000" dirty="0">
                <a:latin typeface="Calibri Light" panose="020F0302020204030204" pitchFamily="34" charset="0"/>
                <a:cs typeface="+mj-cs"/>
              </a:rPr>
              <a:t>الخبرة الإسلامية </a:t>
            </a:r>
          </a:p>
        </p:txBody>
      </p:sp>
    </p:spTree>
    <p:extLst>
      <p:ext uri="{BB962C8B-B14F-4D97-AF65-F5344CB8AC3E}">
        <p14:creationId xmlns:p14="http://schemas.microsoft.com/office/powerpoint/2010/main" val="287917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709;p33"/>
          <p:cNvSpPr txBox="1">
            <a:spLocks noGrp="1"/>
          </p:cNvSpPr>
          <p:nvPr>
            <p:ph type="body" idx="1"/>
          </p:nvPr>
        </p:nvSpPr>
        <p:spPr>
          <a:xfrm>
            <a:off x="2742121" y="312404"/>
            <a:ext cx="3755700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ar-SA" sz="4800" b="1" dirty="0">
                <a:cs typeface="+mj-cs"/>
              </a:rPr>
              <a:t>أقرأ الصورة </a:t>
            </a:r>
            <a:endParaRPr sz="4800" b="1" dirty="0">
              <a:cs typeface="+mj-cs"/>
            </a:endParaRPr>
          </a:p>
        </p:txBody>
      </p:sp>
      <p:pic>
        <p:nvPicPr>
          <p:cNvPr id="57" name="صورة 56"/>
          <p:cNvPicPr>
            <a:picLocks noChangeAspect="1"/>
          </p:cNvPicPr>
          <p:nvPr/>
        </p:nvPicPr>
        <p:blipFill rotWithShape="1">
          <a:blip r:embed="rId2"/>
          <a:srcRect l="22135" t="44692" r="23245" b="18708"/>
          <a:stretch/>
        </p:blipFill>
        <p:spPr>
          <a:xfrm>
            <a:off x="10634" y="2317898"/>
            <a:ext cx="9133366" cy="2825602"/>
          </a:xfrm>
          <a:prstGeom prst="rect">
            <a:avLst/>
          </a:prstGeom>
        </p:spPr>
      </p:pic>
      <p:sp>
        <p:nvSpPr>
          <p:cNvPr id="58" name="Google Shape;773;p34"/>
          <p:cNvSpPr txBox="1">
            <a:spLocks/>
          </p:cNvSpPr>
          <p:nvPr/>
        </p:nvSpPr>
        <p:spPr>
          <a:xfrm>
            <a:off x="1247842" y="2500282"/>
            <a:ext cx="6574161" cy="11313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Lato"/>
              <a:buChar char="●"/>
              <a:defRPr sz="16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spcAft>
                <a:spcPts val="1600"/>
              </a:spcAft>
              <a:buFont typeface="Lato"/>
              <a:buNone/>
            </a:pPr>
            <a:r>
              <a:rPr lang="ar-SA" sz="2800" dirty="0">
                <a:solidFill>
                  <a:srgbClr val="C00000"/>
                </a:solidFill>
              </a:rPr>
              <a:t> المخلوقات الحية هي : الأغنام و الأعشاب</a:t>
            </a:r>
          </a:p>
          <a:p>
            <a:pPr marL="0" indent="0" algn="ctr">
              <a:spcAft>
                <a:spcPts val="1600"/>
              </a:spcAft>
              <a:buFont typeface="Lato"/>
              <a:buNone/>
            </a:pPr>
            <a:r>
              <a:rPr lang="ar-SA" sz="2800" dirty="0">
                <a:solidFill>
                  <a:srgbClr val="C00000"/>
                </a:solidFill>
              </a:rPr>
              <a:t>الأشياء غير الحية هي : الرمال والحجار</a:t>
            </a:r>
          </a:p>
        </p:txBody>
      </p:sp>
      <p:sp>
        <p:nvSpPr>
          <p:cNvPr id="59" name="Google Shape;708;p33"/>
          <p:cNvSpPr txBox="1">
            <a:spLocks/>
          </p:cNvSpPr>
          <p:nvPr/>
        </p:nvSpPr>
        <p:spPr>
          <a:xfrm>
            <a:off x="515596" y="1328494"/>
            <a:ext cx="7306407" cy="5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elius Unicase"/>
              <a:buNone/>
              <a:defRPr sz="3000" b="1" i="0" u="none" strike="noStrike" cap="none">
                <a:solidFill>
                  <a:schemeClr val="accent2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ar-SA" sz="2800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ما المخلوقات الحية ؟ وما الأشياء غير الحية</a:t>
            </a:r>
          </a:p>
          <a:p>
            <a:pPr algn="r"/>
            <a:r>
              <a:rPr lang="ar-SA" sz="2800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 في هذه الصورة ؟</a:t>
            </a:r>
          </a:p>
        </p:txBody>
      </p:sp>
      <p:pic>
        <p:nvPicPr>
          <p:cNvPr id="60" name="صورة 59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36"/>
          <a:stretch/>
        </p:blipFill>
        <p:spPr>
          <a:xfrm>
            <a:off x="-32014" y="-135306"/>
            <a:ext cx="2770693" cy="393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81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43;p48"/>
          <p:cNvSpPr/>
          <p:nvPr/>
        </p:nvSpPr>
        <p:spPr>
          <a:xfrm>
            <a:off x="5852427" y="2283374"/>
            <a:ext cx="785974" cy="663138"/>
          </a:xfrm>
          <a:custGeom>
            <a:avLst/>
            <a:gdLst/>
            <a:ahLst/>
            <a:cxnLst/>
            <a:rect l="l" t="t" r="r" b="b"/>
            <a:pathLst>
              <a:path w="25795" h="21114" extrusionOk="0">
                <a:moveTo>
                  <a:pt x="11355" y="0"/>
                </a:moveTo>
                <a:cubicBezTo>
                  <a:pt x="10021" y="0"/>
                  <a:pt x="8644" y="263"/>
                  <a:pt x="7261" y="832"/>
                </a:cubicBezTo>
                <a:cubicBezTo>
                  <a:pt x="2263" y="2882"/>
                  <a:pt x="1" y="7431"/>
                  <a:pt x="88" y="12654"/>
                </a:cubicBezTo>
                <a:cubicBezTo>
                  <a:pt x="126" y="15004"/>
                  <a:pt x="226" y="17815"/>
                  <a:pt x="2188" y="19415"/>
                </a:cubicBezTo>
                <a:cubicBezTo>
                  <a:pt x="3764" y="20716"/>
                  <a:pt x="5986" y="21113"/>
                  <a:pt x="8041" y="21113"/>
                </a:cubicBezTo>
                <a:cubicBezTo>
                  <a:pt x="8413" y="21113"/>
                  <a:pt x="8780" y="21100"/>
                  <a:pt x="9136" y="21077"/>
                </a:cubicBezTo>
                <a:cubicBezTo>
                  <a:pt x="16009" y="20652"/>
                  <a:pt x="25794" y="16166"/>
                  <a:pt x="22170" y="7806"/>
                </a:cubicBezTo>
                <a:cubicBezTo>
                  <a:pt x="20204" y="3251"/>
                  <a:pt x="16048" y="0"/>
                  <a:pt x="1135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1344;p48"/>
          <p:cNvSpPr/>
          <p:nvPr/>
        </p:nvSpPr>
        <p:spPr>
          <a:xfrm>
            <a:off x="2669515" y="2283374"/>
            <a:ext cx="785974" cy="663138"/>
          </a:xfrm>
          <a:custGeom>
            <a:avLst/>
            <a:gdLst/>
            <a:ahLst/>
            <a:cxnLst/>
            <a:rect l="l" t="t" r="r" b="b"/>
            <a:pathLst>
              <a:path w="25795" h="21114" extrusionOk="0">
                <a:moveTo>
                  <a:pt x="11355" y="0"/>
                </a:moveTo>
                <a:cubicBezTo>
                  <a:pt x="10021" y="0"/>
                  <a:pt x="8644" y="263"/>
                  <a:pt x="7261" y="832"/>
                </a:cubicBezTo>
                <a:cubicBezTo>
                  <a:pt x="2263" y="2882"/>
                  <a:pt x="1" y="7431"/>
                  <a:pt x="88" y="12654"/>
                </a:cubicBezTo>
                <a:cubicBezTo>
                  <a:pt x="126" y="15004"/>
                  <a:pt x="226" y="17815"/>
                  <a:pt x="2188" y="19415"/>
                </a:cubicBezTo>
                <a:cubicBezTo>
                  <a:pt x="3764" y="20716"/>
                  <a:pt x="5986" y="21113"/>
                  <a:pt x="8041" y="21113"/>
                </a:cubicBezTo>
                <a:cubicBezTo>
                  <a:pt x="8413" y="21113"/>
                  <a:pt x="8780" y="21100"/>
                  <a:pt x="9136" y="21077"/>
                </a:cubicBezTo>
                <a:cubicBezTo>
                  <a:pt x="16009" y="20652"/>
                  <a:pt x="25794" y="16166"/>
                  <a:pt x="22170" y="7806"/>
                </a:cubicBezTo>
                <a:cubicBezTo>
                  <a:pt x="20204" y="3251"/>
                  <a:pt x="16048" y="0"/>
                  <a:pt x="1135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345;p48"/>
          <p:cNvSpPr txBox="1">
            <a:spLocks noGrp="1"/>
          </p:cNvSpPr>
          <p:nvPr>
            <p:ph type="title"/>
          </p:nvPr>
        </p:nvSpPr>
        <p:spPr>
          <a:xfrm>
            <a:off x="1449451" y="967294"/>
            <a:ext cx="6336900" cy="7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600" dirty="0">
                <a:solidFill>
                  <a:schemeClr val="tx1">
                    <a:lumMod val="75000"/>
                    <a:lumOff val="25000"/>
                  </a:schemeClr>
                </a:solidFill>
                <a:cs typeface="+mj-cs"/>
              </a:rPr>
              <a:t>يحتاج النبات إلى ضوء الشمس والماء و الهواء لكي يعيش </a:t>
            </a:r>
            <a:endParaRPr sz="3600" dirty="0">
              <a:solidFill>
                <a:schemeClr val="tx1">
                  <a:lumMod val="75000"/>
                  <a:lumOff val="25000"/>
                </a:schemeClr>
              </a:solidFill>
              <a:cs typeface="+mj-cs"/>
            </a:endParaRPr>
          </a:p>
        </p:txBody>
      </p:sp>
      <p:grpSp>
        <p:nvGrpSpPr>
          <p:cNvPr id="7" name="Google Shape;1347;p48"/>
          <p:cNvGrpSpPr/>
          <p:nvPr/>
        </p:nvGrpSpPr>
        <p:grpSpPr>
          <a:xfrm rot="-1462328">
            <a:off x="2785980" y="2367493"/>
            <a:ext cx="506142" cy="494927"/>
            <a:chOff x="7968961" y="2435329"/>
            <a:chExt cx="379548" cy="365331"/>
          </a:xfrm>
        </p:grpSpPr>
        <p:sp>
          <p:nvSpPr>
            <p:cNvPr id="8" name="Google Shape;1348;p48"/>
            <p:cNvSpPr/>
            <p:nvPr/>
          </p:nvSpPr>
          <p:spPr>
            <a:xfrm>
              <a:off x="8154276" y="2638638"/>
              <a:ext cx="118297" cy="162023"/>
            </a:xfrm>
            <a:custGeom>
              <a:avLst/>
              <a:gdLst/>
              <a:ahLst/>
              <a:cxnLst/>
              <a:rect l="l" t="t" r="r" b="b"/>
              <a:pathLst>
                <a:path w="4510" h="6177" extrusionOk="0">
                  <a:moveTo>
                    <a:pt x="462" y="1"/>
                  </a:moveTo>
                  <a:cubicBezTo>
                    <a:pt x="409" y="1"/>
                    <a:pt x="355" y="47"/>
                    <a:pt x="360" y="113"/>
                  </a:cubicBezTo>
                  <a:cubicBezTo>
                    <a:pt x="590" y="1720"/>
                    <a:pt x="0" y="3700"/>
                    <a:pt x="590" y="5035"/>
                  </a:cubicBezTo>
                  <a:cubicBezTo>
                    <a:pt x="911" y="5752"/>
                    <a:pt x="1613" y="6176"/>
                    <a:pt x="2350" y="6176"/>
                  </a:cubicBezTo>
                  <a:cubicBezTo>
                    <a:pt x="2609" y="6176"/>
                    <a:pt x="2873" y="6123"/>
                    <a:pt x="3126" y="6012"/>
                  </a:cubicBezTo>
                  <a:lnTo>
                    <a:pt x="3133" y="6005"/>
                  </a:lnTo>
                  <a:cubicBezTo>
                    <a:pt x="4089" y="5564"/>
                    <a:pt x="4510" y="4425"/>
                    <a:pt x="4076" y="3462"/>
                  </a:cubicBezTo>
                  <a:cubicBezTo>
                    <a:pt x="3459" y="2133"/>
                    <a:pt x="1594" y="1272"/>
                    <a:pt x="529" y="31"/>
                  </a:cubicBezTo>
                  <a:cubicBezTo>
                    <a:pt x="510" y="10"/>
                    <a:pt x="486" y="1"/>
                    <a:pt x="462" y="1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349;p48"/>
            <p:cNvSpPr/>
            <p:nvPr/>
          </p:nvSpPr>
          <p:spPr>
            <a:xfrm>
              <a:off x="8154276" y="2638638"/>
              <a:ext cx="107805" cy="162023"/>
            </a:xfrm>
            <a:custGeom>
              <a:avLst/>
              <a:gdLst/>
              <a:ahLst/>
              <a:cxnLst/>
              <a:rect l="l" t="t" r="r" b="b"/>
              <a:pathLst>
                <a:path w="4110" h="6177" extrusionOk="0">
                  <a:moveTo>
                    <a:pt x="462" y="1"/>
                  </a:moveTo>
                  <a:cubicBezTo>
                    <a:pt x="409" y="1"/>
                    <a:pt x="355" y="47"/>
                    <a:pt x="360" y="113"/>
                  </a:cubicBezTo>
                  <a:cubicBezTo>
                    <a:pt x="590" y="1720"/>
                    <a:pt x="0" y="3700"/>
                    <a:pt x="590" y="5035"/>
                  </a:cubicBezTo>
                  <a:cubicBezTo>
                    <a:pt x="911" y="5752"/>
                    <a:pt x="1613" y="6176"/>
                    <a:pt x="2350" y="6176"/>
                  </a:cubicBezTo>
                  <a:cubicBezTo>
                    <a:pt x="2609" y="6176"/>
                    <a:pt x="2873" y="6123"/>
                    <a:pt x="3126" y="6012"/>
                  </a:cubicBezTo>
                  <a:lnTo>
                    <a:pt x="3133" y="6005"/>
                  </a:lnTo>
                  <a:cubicBezTo>
                    <a:pt x="3581" y="5802"/>
                    <a:pt x="3933" y="5429"/>
                    <a:pt x="4110" y="4968"/>
                  </a:cubicBezTo>
                  <a:lnTo>
                    <a:pt x="4110" y="4968"/>
                  </a:lnTo>
                  <a:cubicBezTo>
                    <a:pt x="4035" y="5022"/>
                    <a:pt x="3947" y="5069"/>
                    <a:pt x="3865" y="5103"/>
                  </a:cubicBezTo>
                  <a:lnTo>
                    <a:pt x="3852" y="5110"/>
                  </a:lnTo>
                  <a:cubicBezTo>
                    <a:pt x="3601" y="5221"/>
                    <a:pt x="3338" y="5274"/>
                    <a:pt x="3079" y="5274"/>
                  </a:cubicBezTo>
                  <a:cubicBezTo>
                    <a:pt x="2346" y="5274"/>
                    <a:pt x="1643" y="4850"/>
                    <a:pt x="1323" y="4134"/>
                  </a:cubicBezTo>
                  <a:cubicBezTo>
                    <a:pt x="902" y="3171"/>
                    <a:pt x="1079" y="1882"/>
                    <a:pt x="1133" y="635"/>
                  </a:cubicBezTo>
                  <a:cubicBezTo>
                    <a:pt x="923" y="452"/>
                    <a:pt x="719" y="248"/>
                    <a:pt x="529" y="31"/>
                  </a:cubicBezTo>
                  <a:cubicBezTo>
                    <a:pt x="510" y="10"/>
                    <a:pt x="486" y="1"/>
                    <a:pt x="462" y="1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350;p48"/>
            <p:cNvSpPr/>
            <p:nvPr/>
          </p:nvSpPr>
          <p:spPr>
            <a:xfrm>
              <a:off x="8145332" y="2435382"/>
              <a:ext cx="203178" cy="195886"/>
            </a:xfrm>
            <a:custGeom>
              <a:avLst/>
              <a:gdLst/>
              <a:ahLst/>
              <a:cxnLst/>
              <a:rect l="l" t="t" r="r" b="b"/>
              <a:pathLst>
                <a:path w="7746" h="7468" extrusionOk="0">
                  <a:moveTo>
                    <a:pt x="182" y="1"/>
                  </a:moveTo>
                  <a:cubicBezTo>
                    <a:pt x="83" y="1"/>
                    <a:pt x="1" y="106"/>
                    <a:pt x="57" y="206"/>
                  </a:cubicBezTo>
                  <a:cubicBezTo>
                    <a:pt x="1162" y="2241"/>
                    <a:pt x="1365" y="5163"/>
                    <a:pt x="2823" y="6655"/>
                  </a:cubicBezTo>
                  <a:cubicBezTo>
                    <a:pt x="3358" y="7196"/>
                    <a:pt x="4063" y="7468"/>
                    <a:pt x="4768" y="7468"/>
                  </a:cubicBezTo>
                  <a:cubicBezTo>
                    <a:pt x="5458" y="7468"/>
                    <a:pt x="6148" y="7208"/>
                    <a:pt x="6681" y="6689"/>
                  </a:cubicBezTo>
                  <a:lnTo>
                    <a:pt x="6695" y="6675"/>
                  </a:lnTo>
                  <a:cubicBezTo>
                    <a:pt x="7746" y="5604"/>
                    <a:pt x="7739" y="3881"/>
                    <a:pt x="6681" y="2817"/>
                  </a:cubicBezTo>
                  <a:cubicBezTo>
                    <a:pt x="5196" y="1346"/>
                    <a:pt x="2274" y="1135"/>
                    <a:pt x="247" y="17"/>
                  </a:cubicBezTo>
                  <a:cubicBezTo>
                    <a:pt x="225" y="6"/>
                    <a:pt x="203" y="1"/>
                    <a:pt x="182" y="1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351;p48"/>
            <p:cNvSpPr/>
            <p:nvPr/>
          </p:nvSpPr>
          <p:spPr>
            <a:xfrm>
              <a:off x="8145489" y="2435329"/>
              <a:ext cx="196095" cy="195886"/>
            </a:xfrm>
            <a:custGeom>
              <a:avLst/>
              <a:gdLst/>
              <a:ahLst/>
              <a:cxnLst/>
              <a:rect l="l" t="t" r="r" b="b"/>
              <a:pathLst>
                <a:path w="7476" h="7468" extrusionOk="0">
                  <a:moveTo>
                    <a:pt x="173" y="0"/>
                  </a:moveTo>
                  <a:cubicBezTo>
                    <a:pt x="77" y="0"/>
                    <a:pt x="1" y="109"/>
                    <a:pt x="51" y="208"/>
                  </a:cubicBezTo>
                  <a:cubicBezTo>
                    <a:pt x="1163" y="2243"/>
                    <a:pt x="1359" y="5165"/>
                    <a:pt x="2824" y="6657"/>
                  </a:cubicBezTo>
                  <a:cubicBezTo>
                    <a:pt x="3360" y="7196"/>
                    <a:pt x="4066" y="7467"/>
                    <a:pt x="4772" y="7467"/>
                  </a:cubicBezTo>
                  <a:cubicBezTo>
                    <a:pt x="5461" y="7467"/>
                    <a:pt x="6150" y="7209"/>
                    <a:pt x="6682" y="6691"/>
                  </a:cubicBezTo>
                  <a:lnTo>
                    <a:pt x="6696" y="6677"/>
                  </a:lnTo>
                  <a:cubicBezTo>
                    <a:pt x="7191" y="6182"/>
                    <a:pt x="7469" y="5511"/>
                    <a:pt x="7475" y="4806"/>
                  </a:cubicBezTo>
                  <a:lnTo>
                    <a:pt x="7475" y="4806"/>
                  </a:lnTo>
                  <a:cubicBezTo>
                    <a:pt x="7401" y="4914"/>
                    <a:pt x="7313" y="5016"/>
                    <a:pt x="7218" y="5111"/>
                  </a:cubicBezTo>
                  <a:lnTo>
                    <a:pt x="7204" y="5124"/>
                  </a:lnTo>
                  <a:cubicBezTo>
                    <a:pt x="6671" y="5641"/>
                    <a:pt x="5981" y="5898"/>
                    <a:pt x="5291" y="5898"/>
                  </a:cubicBezTo>
                  <a:cubicBezTo>
                    <a:pt x="4586" y="5898"/>
                    <a:pt x="3881" y="5629"/>
                    <a:pt x="3346" y="5090"/>
                  </a:cubicBezTo>
                  <a:cubicBezTo>
                    <a:pt x="2295" y="4019"/>
                    <a:pt x="1895" y="2209"/>
                    <a:pt x="1346" y="520"/>
                  </a:cubicBezTo>
                  <a:cubicBezTo>
                    <a:pt x="966" y="378"/>
                    <a:pt x="600" y="208"/>
                    <a:pt x="241" y="19"/>
                  </a:cubicBezTo>
                  <a:cubicBezTo>
                    <a:pt x="218" y="6"/>
                    <a:pt x="195" y="0"/>
                    <a:pt x="173" y="0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352;p48"/>
            <p:cNvSpPr/>
            <p:nvPr/>
          </p:nvSpPr>
          <p:spPr>
            <a:xfrm>
              <a:off x="7968961" y="2488183"/>
              <a:ext cx="136606" cy="226968"/>
            </a:xfrm>
            <a:custGeom>
              <a:avLst/>
              <a:gdLst/>
              <a:ahLst/>
              <a:cxnLst/>
              <a:rect l="l" t="t" r="r" b="b"/>
              <a:pathLst>
                <a:path w="5208" h="8653" extrusionOk="0">
                  <a:moveTo>
                    <a:pt x="2251" y="1"/>
                  </a:moveTo>
                  <a:cubicBezTo>
                    <a:pt x="2194" y="1"/>
                    <a:pt x="2137" y="37"/>
                    <a:pt x="2122" y="106"/>
                  </a:cubicBezTo>
                  <a:cubicBezTo>
                    <a:pt x="1648" y="2187"/>
                    <a:pt x="0" y="4343"/>
                    <a:pt x="102" y="6262"/>
                  </a:cubicBezTo>
                  <a:cubicBezTo>
                    <a:pt x="181" y="7610"/>
                    <a:pt x="1299" y="8652"/>
                    <a:pt x="2634" y="8652"/>
                  </a:cubicBezTo>
                  <a:cubicBezTo>
                    <a:pt x="2676" y="8652"/>
                    <a:pt x="2718" y="8651"/>
                    <a:pt x="2760" y="8649"/>
                  </a:cubicBezTo>
                  <a:lnTo>
                    <a:pt x="2773" y="8649"/>
                  </a:lnTo>
                  <a:cubicBezTo>
                    <a:pt x="4157" y="8547"/>
                    <a:pt x="5208" y="7347"/>
                    <a:pt x="5119" y="5964"/>
                  </a:cubicBezTo>
                  <a:cubicBezTo>
                    <a:pt x="4991" y="4038"/>
                    <a:pt x="3092" y="2099"/>
                    <a:pt x="2373" y="85"/>
                  </a:cubicBezTo>
                  <a:cubicBezTo>
                    <a:pt x="2351" y="28"/>
                    <a:pt x="2301" y="1"/>
                    <a:pt x="2251" y="1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53;p48"/>
            <p:cNvSpPr/>
            <p:nvPr/>
          </p:nvSpPr>
          <p:spPr>
            <a:xfrm>
              <a:off x="7968961" y="2488104"/>
              <a:ext cx="117038" cy="227047"/>
            </a:xfrm>
            <a:custGeom>
              <a:avLst/>
              <a:gdLst/>
              <a:ahLst/>
              <a:cxnLst/>
              <a:rect l="l" t="t" r="r" b="b"/>
              <a:pathLst>
                <a:path w="4462" h="8656" extrusionOk="0">
                  <a:moveTo>
                    <a:pt x="2247" y="1"/>
                  </a:moveTo>
                  <a:cubicBezTo>
                    <a:pt x="2191" y="1"/>
                    <a:pt x="2136" y="35"/>
                    <a:pt x="2122" y="102"/>
                  </a:cubicBezTo>
                  <a:cubicBezTo>
                    <a:pt x="1648" y="2190"/>
                    <a:pt x="0" y="4340"/>
                    <a:pt x="102" y="6265"/>
                  </a:cubicBezTo>
                  <a:cubicBezTo>
                    <a:pt x="181" y="7613"/>
                    <a:pt x="1299" y="8655"/>
                    <a:pt x="2634" y="8655"/>
                  </a:cubicBezTo>
                  <a:cubicBezTo>
                    <a:pt x="2676" y="8655"/>
                    <a:pt x="2718" y="8654"/>
                    <a:pt x="2760" y="8652"/>
                  </a:cubicBezTo>
                  <a:lnTo>
                    <a:pt x="2773" y="8652"/>
                  </a:lnTo>
                  <a:cubicBezTo>
                    <a:pt x="3417" y="8605"/>
                    <a:pt x="4028" y="8313"/>
                    <a:pt x="4462" y="7832"/>
                  </a:cubicBezTo>
                  <a:lnTo>
                    <a:pt x="4462" y="7832"/>
                  </a:lnTo>
                  <a:cubicBezTo>
                    <a:pt x="4340" y="7859"/>
                    <a:pt x="4218" y="7872"/>
                    <a:pt x="4096" y="7879"/>
                  </a:cubicBezTo>
                  <a:lnTo>
                    <a:pt x="4082" y="7879"/>
                  </a:lnTo>
                  <a:cubicBezTo>
                    <a:pt x="4040" y="7881"/>
                    <a:pt x="3998" y="7882"/>
                    <a:pt x="3956" y="7882"/>
                  </a:cubicBezTo>
                  <a:cubicBezTo>
                    <a:pt x="2621" y="7882"/>
                    <a:pt x="1503" y="6840"/>
                    <a:pt x="1424" y="5499"/>
                  </a:cubicBezTo>
                  <a:cubicBezTo>
                    <a:pt x="1356" y="4116"/>
                    <a:pt x="2183" y="2617"/>
                    <a:pt x="2828" y="1112"/>
                  </a:cubicBezTo>
                  <a:cubicBezTo>
                    <a:pt x="2651" y="780"/>
                    <a:pt x="2502" y="434"/>
                    <a:pt x="2373" y="88"/>
                  </a:cubicBezTo>
                  <a:cubicBezTo>
                    <a:pt x="2351" y="30"/>
                    <a:pt x="2298" y="1"/>
                    <a:pt x="2247" y="1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1354;p48"/>
          <p:cNvGrpSpPr/>
          <p:nvPr/>
        </p:nvGrpSpPr>
        <p:grpSpPr>
          <a:xfrm>
            <a:off x="5936485" y="2346094"/>
            <a:ext cx="487603" cy="482251"/>
            <a:chOff x="836023" y="3215146"/>
            <a:chExt cx="375802" cy="371677"/>
          </a:xfrm>
        </p:grpSpPr>
        <p:sp>
          <p:nvSpPr>
            <p:cNvPr id="15" name="Google Shape;1355;p48"/>
            <p:cNvSpPr/>
            <p:nvPr/>
          </p:nvSpPr>
          <p:spPr>
            <a:xfrm>
              <a:off x="907274" y="3284847"/>
              <a:ext cx="232748" cy="231645"/>
            </a:xfrm>
            <a:custGeom>
              <a:avLst/>
              <a:gdLst/>
              <a:ahLst/>
              <a:cxnLst/>
              <a:rect l="l" t="t" r="r" b="b"/>
              <a:pathLst>
                <a:path w="8859" h="8817" extrusionOk="0">
                  <a:moveTo>
                    <a:pt x="4413" y="0"/>
                  </a:moveTo>
                  <a:cubicBezTo>
                    <a:pt x="1978" y="0"/>
                    <a:pt x="1" y="1981"/>
                    <a:pt x="8" y="4418"/>
                  </a:cubicBezTo>
                  <a:lnTo>
                    <a:pt x="8" y="4536"/>
                  </a:lnTo>
                  <a:lnTo>
                    <a:pt x="8" y="4578"/>
                  </a:lnTo>
                  <a:lnTo>
                    <a:pt x="8" y="4661"/>
                  </a:lnTo>
                  <a:lnTo>
                    <a:pt x="8" y="4703"/>
                  </a:lnTo>
                  <a:cubicBezTo>
                    <a:pt x="8" y="4724"/>
                    <a:pt x="8" y="4751"/>
                    <a:pt x="8" y="4779"/>
                  </a:cubicBezTo>
                  <a:cubicBezTo>
                    <a:pt x="15" y="4800"/>
                    <a:pt x="8" y="4807"/>
                    <a:pt x="15" y="4828"/>
                  </a:cubicBezTo>
                  <a:cubicBezTo>
                    <a:pt x="22" y="4842"/>
                    <a:pt x="15" y="4869"/>
                    <a:pt x="22" y="4897"/>
                  </a:cubicBezTo>
                  <a:cubicBezTo>
                    <a:pt x="29" y="4918"/>
                    <a:pt x="22" y="4932"/>
                    <a:pt x="29" y="4946"/>
                  </a:cubicBezTo>
                  <a:cubicBezTo>
                    <a:pt x="36" y="4960"/>
                    <a:pt x="36" y="4987"/>
                    <a:pt x="36" y="5015"/>
                  </a:cubicBezTo>
                  <a:lnTo>
                    <a:pt x="43" y="5064"/>
                  </a:lnTo>
                  <a:cubicBezTo>
                    <a:pt x="43" y="5084"/>
                    <a:pt x="50" y="5105"/>
                    <a:pt x="56" y="5126"/>
                  </a:cubicBezTo>
                  <a:lnTo>
                    <a:pt x="63" y="5175"/>
                  </a:lnTo>
                  <a:cubicBezTo>
                    <a:pt x="63" y="5202"/>
                    <a:pt x="70" y="5223"/>
                    <a:pt x="77" y="5244"/>
                  </a:cubicBezTo>
                  <a:lnTo>
                    <a:pt x="84" y="5292"/>
                  </a:lnTo>
                  <a:cubicBezTo>
                    <a:pt x="91" y="5313"/>
                    <a:pt x="91" y="5334"/>
                    <a:pt x="98" y="5362"/>
                  </a:cubicBezTo>
                  <a:lnTo>
                    <a:pt x="105" y="5403"/>
                  </a:lnTo>
                  <a:cubicBezTo>
                    <a:pt x="112" y="5431"/>
                    <a:pt x="119" y="5452"/>
                    <a:pt x="126" y="5473"/>
                  </a:cubicBezTo>
                  <a:lnTo>
                    <a:pt x="133" y="5514"/>
                  </a:lnTo>
                  <a:cubicBezTo>
                    <a:pt x="140" y="5542"/>
                    <a:pt x="154" y="5577"/>
                    <a:pt x="160" y="5605"/>
                  </a:cubicBezTo>
                  <a:lnTo>
                    <a:pt x="167" y="5625"/>
                  </a:lnTo>
                  <a:cubicBezTo>
                    <a:pt x="174" y="5667"/>
                    <a:pt x="188" y="5702"/>
                    <a:pt x="195" y="5736"/>
                  </a:cubicBezTo>
                  <a:lnTo>
                    <a:pt x="209" y="5771"/>
                  </a:lnTo>
                  <a:cubicBezTo>
                    <a:pt x="216" y="5792"/>
                    <a:pt x="223" y="5820"/>
                    <a:pt x="230" y="5847"/>
                  </a:cubicBezTo>
                  <a:lnTo>
                    <a:pt x="251" y="5889"/>
                  </a:lnTo>
                  <a:lnTo>
                    <a:pt x="271" y="5951"/>
                  </a:lnTo>
                  <a:lnTo>
                    <a:pt x="285" y="6000"/>
                  </a:lnTo>
                  <a:lnTo>
                    <a:pt x="313" y="6055"/>
                  </a:lnTo>
                  <a:lnTo>
                    <a:pt x="327" y="6104"/>
                  </a:lnTo>
                  <a:lnTo>
                    <a:pt x="355" y="6166"/>
                  </a:lnTo>
                  <a:lnTo>
                    <a:pt x="376" y="6208"/>
                  </a:lnTo>
                  <a:lnTo>
                    <a:pt x="403" y="6264"/>
                  </a:lnTo>
                  <a:lnTo>
                    <a:pt x="424" y="6312"/>
                  </a:lnTo>
                  <a:lnTo>
                    <a:pt x="452" y="6368"/>
                  </a:lnTo>
                  <a:lnTo>
                    <a:pt x="473" y="6409"/>
                  </a:lnTo>
                  <a:lnTo>
                    <a:pt x="500" y="6472"/>
                  </a:lnTo>
                  <a:lnTo>
                    <a:pt x="521" y="6513"/>
                  </a:lnTo>
                  <a:lnTo>
                    <a:pt x="556" y="6569"/>
                  </a:lnTo>
                  <a:lnTo>
                    <a:pt x="577" y="6610"/>
                  </a:lnTo>
                  <a:lnTo>
                    <a:pt x="618" y="6680"/>
                  </a:lnTo>
                  <a:lnTo>
                    <a:pt x="632" y="6707"/>
                  </a:lnTo>
                  <a:cubicBezTo>
                    <a:pt x="653" y="6735"/>
                    <a:pt x="674" y="6770"/>
                    <a:pt x="695" y="6805"/>
                  </a:cubicBezTo>
                  <a:lnTo>
                    <a:pt x="702" y="6818"/>
                  </a:lnTo>
                  <a:lnTo>
                    <a:pt x="757" y="6895"/>
                  </a:lnTo>
                  <a:lnTo>
                    <a:pt x="778" y="6929"/>
                  </a:lnTo>
                  <a:lnTo>
                    <a:pt x="819" y="6985"/>
                  </a:lnTo>
                  <a:lnTo>
                    <a:pt x="847" y="7020"/>
                  </a:lnTo>
                  <a:lnTo>
                    <a:pt x="882" y="7075"/>
                  </a:lnTo>
                  <a:lnTo>
                    <a:pt x="910" y="7110"/>
                  </a:lnTo>
                  <a:lnTo>
                    <a:pt x="951" y="7165"/>
                  </a:lnTo>
                  <a:lnTo>
                    <a:pt x="986" y="7200"/>
                  </a:lnTo>
                  <a:lnTo>
                    <a:pt x="1028" y="7248"/>
                  </a:lnTo>
                  <a:lnTo>
                    <a:pt x="1055" y="7290"/>
                  </a:lnTo>
                  <a:lnTo>
                    <a:pt x="1097" y="7339"/>
                  </a:lnTo>
                  <a:lnTo>
                    <a:pt x="1125" y="7373"/>
                  </a:lnTo>
                  <a:lnTo>
                    <a:pt x="1173" y="7422"/>
                  </a:lnTo>
                  <a:lnTo>
                    <a:pt x="1201" y="7457"/>
                  </a:lnTo>
                  <a:lnTo>
                    <a:pt x="1249" y="7505"/>
                  </a:lnTo>
                  <a:lnTo>
                    <a:pt x="1277" y="7533"/>
                  </a:lnTo>
                  <a:lnTo>
                    <a:pt x="1333" y="7588"/>
                  </a:lnTo>
                  <a:lnTo>
                    <a:pt x="1360" y="7609"/>
                  </a:lnTo>
                  <a:lnTo>
                    <a:pt x="1444" y="7685"/>
                  </a:lnTo>
                  <a:lnTo>
                    <a:pt x="1527" y="7762"/>
                  </a:lnTo>
                  <a:cubicBezTo>
                    <a:pt x="1728" y="7935"/>
                    <a:pt x="1936" y="8088"/>
                    <a:pt x="2165" y="8220"/>
                  </a:cubicBezTo>
                  <a:lnTo>
                    <a:pt x="2179" y="8226"/>
                  </a:lnTo>
                  <a:lnTo>
                    <a:pt x="2269" y="8282"/>
                  </a:lnTo>
                  <a:lnTo>
                    <a:pt x="2290" y="8296"/>
                  </a:lnTo>
                  <a:lnTo>
                    <a:pt x="2408" y="8351"/>
                  </a:lnTo>
                  <a:lnTo>
                    <a:pt x="2436" y="8365"/>
                  </a:lnTo>
                  <a:lnTo>
                    <a:pt x="2526" y="8414"/>
                  </a:lnTo>
                  <a:lnTo>
                    <a:pt x="2560" y="8428"/>
                  </a:lnTo>
                  <a:lnTo>
                    <a:pt x="2658" y="8469"/>
                  </a:lnTo>
                  <a:lnTo>
                    <a:pt x="2678" y="8483"/>
                  </a:lnTo>
                  <a:lnTo>
                    <a:pt x="2796" y="8532"/>
                  </a:lnTo>
                  <a:lnTo>
                    <a:pt x="2831" y="8539"/>
                  </a:lnTo>
                  <a:lnTo>
                    <a:pt x="2921" y="8573"/>
                  </a:lnTo>
                  <a:lnTo>
                    <a:pt x="2963" y="8587"/>
                  </a:lnTo>
                  <a:lnTo>
                    <a:pt x="3067" y="8622"/>
                  </a:lnTo>
                  <a:lnTo>
                    <a:pt x="3088" y="8629"/>
                  </a:lnTo>
                  <a:lnTo>
                    <a:pt x="3212" y="8670"/>
                  </a:lnTo>
                  <a:lnTo>
                    <a:pt x="3247" y="8677"/>
                  </a:lnTo>
                  <a:lnTo>
                    <a:pt x="3344" y="8698"/>
                  </a:lnTo>
                  <a:lnTo>
                    <a:pt x="3379" y="8712"/>
                  </a:lnTo>
                  <a:lnTo>
                    <a:pt x="3497" y="8740"/>
                  </a:lnTo>
                  <a:lnTo>
                    <a:pt x="3511" y="8740"/>
                  </a:lnTo>
                  <a:lnTo>
                    <a:pt x="3642" y="8761"/>
                  </a:lnTo>
                  <a:lnTo>
                    <a:pt x="3677" y="8767"/>
                  </a:lnTo>
                  <a:lnTo>
                    <a:pt x="3781" y="8781"/>
                  </a:lnTo>
                  <a:lnTo>
                    <a:pt x="3816" y="8788"/>
                  </a:lnTo>
                  <a:lnTo>
                    <a:pt x="3941" y="8802"/>
                  </a:lnTo>
                  <a:lnTo>
                    <a:pt x="3955" y="8802"/>
                  </a:lnTo>
                  <a:lnTo>
                    <a:pt x="4086" y="8816"/>
                  </a:lnTo>
                  <a:lnTo>
                    <a:pt x="4725" y="8816"/>
                  </a:lnTo>
                  <a:lnTo>
                    <a:pt x="4863" y="8802"/>
                  </a:lnTo>
                  <a:lnTo>
                    <a:pt x="4870" y="8802"/>
                  </a:lnTo>
                  <a:lnTo>
                    <a:pt x="4995" y="8788"/>
                  </a:lnTo>
                  <a:lnTo>
                    <a:pt x="5037" y="8781"/>
                  </a:lnTo>
                  <a:lnTo>
                    <a:pt x="5134" y="8767"/>
                  </a:lnTo>
                  <a:lnTo>
                    <a:pt x="5168" y="8761"/>
                  </a:lnTo>
                  <a:lnTo>
                    <a:pt x="5300" y="8740"/>
                  </a:lnTo>
                  <a:lnTo>
                    <a:pt x="5314" y="8740"/>
                  </a:lnTo>
                  <a:lnTo>
                    <a:pt x="5432" y="8712"/>
                  </a:lnTo>
                  <a:lnTo>
                    <a:pt x="5467" y="8698"/>
                  </a:lnTo>
                  <a:lnTo>
                    <a:pt x="5564" y="8677"/>
                  </a:lnTo>
                  <a:lnTo>
                    <a:pt x="5598" y="8670"/>
                  </a:lnTo>
                  <a:lnTo>
                    <a:pt x="5723" y="8629"/>
                  </a:lnTo>
                  <a:lnTo>
                    <a:pt x="5744" y="8622"/>
                  </a:lnTo>
                  <a:lnTo>
                    <a:pt x="5848" y="8587"/>
                  </a:lnTo>
                  <a:lnTo>
                    <a:pt x="5890" y="8573"/>
                  </a:lnTo>
                  <a:lnTo>
                    <a:pt x="5980" y="8539"/>
                  </a:lnTo>
                  <a:lnTo>
                    <a:pt x="6015" y="8532"/>
                  </a:lnTo>
                  <a:lnTo>
                    <a:pt x="6133" y="8483"/>
                  </a:lnTo>
                  <a:lnTo>
                    <a:pt x="6188" y="8476"/>
                  </a:lnTo>
                  <a:lnTo>
                    <a:pt x="6285" y="8428"/>
                  </a:lnTo>
                  <a:lnTo>
                    <a:pt x="6320" y="8414"/>
                  </a:lnTo>
                  <a:lnTo>
                    <a:pt x="6410" y="8365"/>
                  </a:lnTo>
                  <a:lnTo>
                    <a:pt x="6438" y="8358"/>
                  </a:lnTo>
                  <a:lnTo>
                    <a:pt x="6556" y="8296"/>
                  </a:lnTo>
                  <a:lnTo>
                    <a:pt x="6576" y="8282"/>
                  </a:lnTo>
                  <a:lnTo>
                    <a:pt x="6667" y="8233"/>
                  </a:lnTo>
                  <a:lnTo>
                    <a:pt x="6681" y="8220"/>
                  </a:lnTo>
                  <a:cubicBezTo>
                    <a:pt x="6909" y="8088"/>
                    <a:pt x="7117" y="7935"/>
                    <a:pt x="7319" y="7762"/>
                  </a:cubicBezTo>
                  <a:lnTo>
                    <a:pt x="7402" y="7692"/>
                  </a:lnTo>
                  <a:lnTo>
                    <a:pt x="7485" y="7616"/>
                  </a:lnTo>
                  <a:lnTo>
                    <a:pt x="7513" y="7588"/>
                  </a:lnTo>
                  <a:lnTo>
                    <a:pt x="7568" y="7533"/>
                  </a:lnTo>
                  <a:lnTo>
                    <a:pt x="7603" y="7505"/>
                  </a:lnTo>
                  <a:lnTo>
                    <a:pt x="7652" y="7457"/>
                  </a:lnTo>
                  <a:lnTo>
                    <a:pt x="7679" y="7422"/>
                  </a:lnTo>
                  <a:lnTo>
                    <a:pt x="7728" y="7373"/>
                  </a:lnTo>
                  <a:lnTo>
                    <a:pt x="7756" y="7339"/>
                  </a:lnTo>
                  <a:lnTo>
                    <a:pt x="7797" y="7290"/>
                  </a:lnTo>
                  <a:lnTo>
                    <a:pt x="7832" y="7248"/>
                  </a:lnTo>
                  <a:lnTo>
                    <a:pt x="7874" y="7200"/>
                  </a:lnTo>
                  <a:lnTo>
                    <a:pt x="7901" y="7165"/>
                  </a:lnTo>
                  <a:lnTo>
                    <a:pt x="7943" y="7110"/>
                  </a:lnTo>
                  <a:lnTo>
                    <a:pt x="7971" y="7075"/>
                  </a:lnTo>
                  <a:lnTo>
                    <a:pt x="8012" y="7020"/>
                  </a:lnTo>
                  <a:lnTo>
                    <a:pt x="8033" y="6985"/>
                  </a:lnTo>
                  <a:lnTo>
                    <a:pt x="8082" y="6929"/>
                  </a:lnTo>
                  <a:lnTo>
                    <a:pt x="8102" y="6895"/>
                  </a:lnTo>
                  <a:lnTo>
                    <a:pt x="8151" y="6818"/>
                  </a:lnTo>
                  <a:lnTo>
                    <a:pt x="8165" y="6805"/>
                  </a:lnTo>
                  <a:cubicBezTo>
                    <a:pt x="8186" y="6770"/>
                    <a:pt x="8200" y="6742"/>
                    <a:pt x="8220" y="6707"/>
                  </a:cubicBezTo>
                  <a:lnTo>
                    <a:pt x="8241" y="6680"/>
                  </a:lnTo>
                  <a:lnTo>
                    <a:pt x="8276" y="6610"/>
                  </a:lnTo>
                  <a:lnTo>
                    <a:pt x="8297" y="6569"/>
                  </a:lnTo>
                  <a:lnTo>
                    <a:pt x="8331" y="6513"/>
                  </a:lnTo>
                  <a:lnTo>
                    <a:pt x="8352" y="6472"/>
                  </a:lnTo>
                  <a:lnTo>
                    <a:pt x="8387" y="6409"/>
                  </a:lnTo>
                  <a:lnTo>
                    <a:pt x="8408" y="6368"/>
                  </a:lnTo>
                  <a:lnTo>
                    <a:pt x="8435" y="6312"/>
                  </a:lnTo>
                  <a:lnTo>
                    <a:pt x="8456" y="6264"/>
                  </a:lnTo>
                  <a:lnTo>
                    <a:pt x="8477" y="6208"/>
                  </a:lnTo>
                  <a:lnTo>
                    <a:pt x="8498" y="6166"/>
                  </a:lnTo>
                  <a:lnTo>
                    <a:pt x="8526" y="6104"/>
                  </a:lnTo>
                  <a:lnTo>
                    <a:pt x="8546" y="6055"/>
                  </a:lnTo>
                  <a:lnTo>
                    <a:pt x="8567" y="6000"/>
                  </a:lnTo>
                  <a:lnTo>
                    <a:pt x="8581" y="5951"/>
                  </a:lnTo>
                  <a:lnTo>
                    <a:pt x="8609" y="5889"/>
                  </a:lnTo>
                  <a:lnTo>
                    <a:pt x="8623" y="5847"/>
                  </a:lnTo>
                  <a:cubicBezTo>
                    <a:pt x="8630" y="5820"/>
                    <a:pt x="8637" y="5792"/>
                    <a:pt x="8650" y="5771"/>
                  </a:cubicBezTo>
                  <a:lnTo>
                    <a:pt x="8657" y="5736"/>
                  </a:lnTo>
                  <a:cubicBezTo>
                    <a:pt x="8671" y="5702"/>
                    <a:pt x="8678" y="5667"/>
                    <a:pt x="8692" y="5625"/>
                  </a:cubicBezTo>
                  <a:lnTo>
                    <a:pt x="8699" y="5605"/>
                  </a:lnTo>
                  <a:cubicBezTo>
                    <a:pt x="8706" y="5577"/>
                    <a:pt x="8713" y="5549"/>
                    <a:pt x="8720" y="5514"/>
                  </a:cubicBezTo>
                  <a:lnTo>
                    <a:pt x="8727" y="5473"/>
                  </a:lnTo>
                  <a:cubicBezTo>
                    <a:pt x="8734" y="5452"/>
                    <a:pt x="8741" y="5431"/>
                    <a:pt x="8747" y="5403"/>
                  </a:cubicBezTo>
                  <a:lnTo>
                    <a:pt x="8754" y="5362"/>
                  </a:lnTo>
                  <a:cubicBezTo>
                    <a:pt x="8761" y="5334"/>
                    <a:pt x="8768" y="5313"/>
                    <a:pt x="8768" y="5292"/>
                  </a:cubicBezTo>
                  <a:lnTo>
                    <a:pt x="8782" y="5244"/>
                  </a:lnTo>
                  <a:lnTo>
                    <a:pt x="8796" y="5175"/>
                  </a:lnTo>
                  <a:lnTo>
                    <a:pt x="8803" y="5126"/>
                  </a:lnTo>
                  <a:lnTo>
                    <a:pt x="8810" y="5064"/>
                  </a:lnTo>
                  <a:cubicBezTo>
                    <a:pt x="8810" y="5043"/>
                    <a:pt x="8817" y="5029"/>
                    <a:pt x="8817" y="5015"/>
                  </a:cubicBezTo>
                  <a:cubicBezTo>
                    <a:pt x="8817" y="4994"/>
                    <a:pt x="8824" y="4966"/>
                    <a:pt x="8824" y="4946"/>
                  </a:cubicBezTo>
                  <a:cubicBezTo>
                    <a:pt x="8831" y="4925"/>
                    <a:pt x="8824" y="4911"/>
                    <a:pt x="8831" y="4897"/>
                  </a:cubicBezTo>
                  <a:cubicBezTo>
                    <a:pt x="8838" y="4876"/>
                    <a:pt x="8838" y="4849"/>
                    <a:pt x="8838" y="4828"/>
                  </a:cubicBezTo>
                  <a:cubicBezTo>
                    <a:pt x="8845" y="4807"/>
                    <a:pt x="8838" y="4793"/>
                    <a:pt x="8845" y="4779"/>
                  </a:cubicBezTo>
                  <a:cubicBezTo>
                    <a:pt x="8852" y="4758"/>
                    <a:pt x="8845" y="4731"/>
                    <a:pt x="8852" y="4703"/>
                  </a:cubicBezTo>
                  <a:cubicBezTo>
                    <a:pt x="8858" y="4682"/>
                    <a:pt x="8852" y="4675"/>
                    <a:pt x="8852" y="4661"/>
                  </a:cubicBezTo>
                  <a:lnTo>
                    <a:pt x="8852" y="4578"/>
                  </a:lnTo>
                  <a:lnTo>
                    <a:pt x="8852" y="4536"/>
                  </a:lnTo>
                  <a:lnTo>
                    <a:pt x="8852" y="4418"/>
                  </a:lnTo>
                  <a:cubicBezTo>
                    <a:pt x="8852" y="1981"/>
                    <a:pt x="6882" y="0"/>
                    <a:pt x="4439" y="0"/>
                  </a:cubicBezTo>
                  <a:cubicBezTo>
                    <a:pt x="4435" y="0"/>
                    <a:pt x="4431" y="0"/>
                    <a:pt x="4426" y="0"/>
                  </a:cubicBezTo>
                  <a:cubicBezTo>
                    <a:pt x="4422" y="0"/>
                    <a:pt x="4418" y="0"/>
                    <a:pt x="44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356;p48"/>
            <p:cNvSpPr/>
            <p:nvPr/>
          </p:nvSpPr>
          <p:spPr>
            <a:xfrm>
              <a:off x="953198" y="3284847"/>
              <a:ext cx="186456" cy="221976"/>
            </a:xfrm>
            <a:custGeom>
              <a:avLst/>
              <a:gdLst/>
              <a:ahLst/>
              <a:cxnLst/>
              <a:rect l="l" t="t" r="r" b="b"/>
              <a:pathLst>
                <a:path w="7097" h="8449" extrusionOk="0">
                  <a:moveTo>
                    <a:pt x="2692" y="0"/>
                  </a:moveTo>
                  <a:cubicBezTo>
                    <a:pt x="2435" y="0"/>
                    <a:pt x="2172" y="21"/>
                    <a:pt x="1915" y="70"/>
                  </a:cubicBezTo>
                  <a:cubicBezTo>
                    <a:pt x="535" y="1332"/>
                    <a:pt x="1" y="3288"/>
                    <a:pt x="556" y="5077"/>
                  </a:cubicBezTo>
                  <a:cubicBezTo>
                    <a:pt x="1104" y="6874"/>
                    <a:pt x="2644" y="8185"/>
                    <a:pt x="4502" y="8448"/>
                  </a:cubicBezTo>
                  <a:lnTo>
                    <a:pt x="4537" y="8435"/>
                  </a:lnTo>
                  <a:lnTo>
                    <a:pt x="4579" y="8414"/>
                  </a:lnTo>
                  <a:lnTo>
                    <a:pt x="4669" y="8372"/>
                  </a:lnTo>
                  <a:lnTo>
                    <a:pt x="4697" y="8358"/>
                  </a:lnTo>
                  <a:lnTo>
                    <a:pt x="4808" y="8303"/>
                  </a:lnTo>
                  <a:lnTo>
                    <a:pt x="4828" y="8289"/>
                  </a:lnTo>
                  <a:lnTo>
                    <a:pt x="4919" y="8233"/>
                  </a:lnTo>
                  <a:lnTo>
                    <a:pt x="4933" y="8226"/>
                  </a:lnTo>
                  <a:cubicBezTo>
                    <a:pt x="5161" y="8095"/>
                    <a:pt x="5376" y="7942"/>
                    <a:pt x="5571" y="7769"/>
                  </a:cubicBezTo>
                  <a:lnTo>
                    <a:pt x="5661" y="7692"/>
                  </a:lnTo>
                  <a:lnTo>
                    <a:pt x="5737" y="7616"/>
                  </a:lnTo>
                  <a:lnTo>
                    <a:pt x="5765" y="7595"/>
                  </a:lnTo>
                  <a:lnTo>
                    <a:pt x="5820" y="7540"/>
                  </a:lnTo>
                  <a:lnTo>
                    <a:pt x="5848" y="7512"/>
                  </a:lnTo>
                  <a:lnTo>
                    <a:pt x="5897" y="7463"/>
                  </a:lnTo>
                  <a:lnTo>
                    <a:pt x="5924" y="7429"/>
                  </a:lnTo>
                  <a:lnTo>
                    <a:pt x="5973" y="7380"/>
                  </a:lnTo>
                  <a:lnTo>
                    <a:pt x="6001" y="7346"/>
                  </a:lnTo>
                  <a:lnTo>
                    <a:pt x="6042" y="7297"/>
                  </a:lnTo>
                  <a:lnTo>
                    <a:pt x="6077" y="7255"/>
                  </a:lnTo>
                  <a:lnTo>
                    <a:pt x="6119" y="7207"/>
                  </a:lnTo>
                  <a:lnTo>
                    <a:pt x="6146" y="7172"/>
                  </a:lnTo>
                  <a:lnTo>
                    <a:pt x="6188" y="7117"/>
                  </a:lnTo>
                  <a:lnTo>
                    <a:pt x="6216" y="7082"/>
                  </a:lnTo>
                  <a:lnTo>
                    <a:pt x="6257" y="7026"/>
                  </a:lnTo>
                  <a:lnTo>
                    <a:pt x="6278" y="6992"/>
                  </a:lnTo>
                  <a:lnTo>
                    <a:pt x="6320" y="6936"/>
                  </a:lnTo>
                  <a:lnTo>
                    <a:pt x="6347" y="6902"/>
                  </a:lnTo>
                  <a:lnTo>
                    <a:pt x="6396" y="6818"/>
                  </a:lnTo>
                  <a:lnTo>
                    <a:pt x="6403" y="6811"/>
                  </a:lnTo>
                  <a:cubicBezTo>
                    <a:pt x="6424" y="6777"/>
                    <a:pt x="6445" y="6749"/>
                    <a:pt x="6465" y="6714"/>
                  </a:cubicBezTo>
                  <a:lnTo>
                    <a:pt x="6479" y="6687"/>
                  </a:lnTo>
                  <a:lnTo>
                    <a:pt x="6521" y="6617"/>
                  </a:lnTo>
                  <a:lnTo>
                    <a:pt x="6542" y="6576"/>
                  </a:lnTo>
                  <a:lnTo>
                    <a:pt x="6576" y="6520"/>
                  </a:lnTo>
                  <a:lnTo>
                    <a:pt x="6597" y="6479"/>
                  </a:lnTo>
                  <a:lnTo>
                    <a:pt x="6625" y="6416"/>
                  </a:lnTo>
                  <a:lnTo>
                    <a:pt x="6653" y="6374"/>
                  </a:lnTo>
                  <a:lnTo>
                    <a:pt x="6680" y="6319"/>
                  </a:lnTo>
                  <a:lnTo>
                    <a:pt x="6701" y="6270"/>
                  </a:lnTo>
                  <a:lnTo>
                    <a:pt x="6722" y="6215"/>
                  </a:lnTo>
                  <a:lnTo>
                    <a:pt x="6743" y="6173"/>
                  </a:lnTo>
                  <a:lnTo>
                    <a:pt x="6771" y="6111"/>
                  </a:lnTo>
                  <a:lnTo>
                    <a:pt x="6784" y="6062"/>
                  </a:lnTo>
                  <a:lnTo>
                    <a:pt x="6812" y="6007"/>
                  </a:lnTo>
                  <a:lnTo>
                    <a:pt x="6826" y="5958"/>
                  </a:lnTo>
                  <a:lnTo>
                    <a:pt x="6854" y="5896"/>
                  </a:lnTo>
                  <a:lnTo>
                    <a:pt x="6868" y="5854"/>
                  </a:lnTo>
                  <a:cubicBezTo>
                    <a:pt x="6875" y="5827"/>
                    <a:pt x="6882" y="5799"/>
                    <a:pt x="6889" y="5778"/>
                  </a:cubicBezTo>
                  <a:lnTo>
                    <a:pt x="6902" y="5743"/>
                  </a:lnTo>
                  <a:cubicBezTo>
                    <a:pt x="6916" y="5709"/>
                    <a:pt x="6923" y="5674"/>
                    <a:pt x="6937" y="5632"/>
                  </a:cubicBezTo>
                  <a:lnTo>
                    <a:pt x="6944" y="5612"/>
                  </a:lnTo>
                  <a:cubicBezTo>
                    <a:pt x="6951" y="5584"/>
                    <a:pt x="6958" y="5556"/>
                    <a:pt x="6965" y="5521"/>
                  </a:cubicBezTo>
                  <a:lnTo>
                    <a:pt x="6972" y="5480"/>
                  </a:lnTo>
                  <a:cubicBezTo>
                    <a:pt x="6979" y="5459"/>
                    <a:pt x="6986" y="5438"/>
                    <a:pt x="6993" y="5410"/>
                  </a:cubicBezTo>
                  <a:lnTo>
                    <a:pt x="6999" y="5369"/>
                  </a:lnTo>
                  <a:cubicBezTo>
                    <a:pt x="7006" y="5341"/>
                    <a:pt x="7013" y="5320"/>
                    <a:pt x="7013" y="5299"/>
                  </a:cubicBezTo>
                  <a:lnTo>
                    <a:pt x="7027" y="5251"/>
                  </a:lnTo>
                  <a:lnTo>
                    <a:pt x="7034" y="5181"/>
                  </a:lnTo>
                  <a:lnTo>
                    <a:pt x="7048" y="5133"/>
                  </a:lnTo>
                  <a:lnTo>
                    <a:pt x="7055" y="5070"/>
                  </a:lnTo>
                  <a:cubicBezTo>
                    <a:pt x="7055" y="5050"/>
                    <a:pt x="7062" y="5036"/>
                    <a:pt x="7062" y="5022"/>
                  </a:cubicBezTo>
                  <a:cubicBezTo>
                    <a:pt x="7062" y="5001"/>
                    <a:pt x="7069" y="4973"/>
                    <a:pt x="7069" y="4953"/>
                  </a:cubicBezTo>
                  <a:cubicBezTo>
                    <a:pt x="7076" y="4932"/>
                    <a:pt x="7069" y="4918"/>
                    <a:pt x="7076" y="4904"/>
                  </a:cubicBezTo>
                  <a:cubicBezTo>
                    <a:pt x="7083" y="4883"/>
                    <a:pt x="7083" y="4855"/>
                    <a:pt x="7083" y="4835"/>
                  </a:cubicBezTo>
                  <a:cubicBezTo>
                    <a:pt x="7090" y="4814"/>
                    <a:pt x="7083" y="4800"/>
                    <a:pt x="7090" y="4786"/>
                  </a:cubicBezTo>
                  <a:cubicBezTo>
                    <a:pt x="7097" y="4765"/>
                    <a:pt x="7090" y="4738"/>
                    <a:pt x="7097" y="4710"/>
                  </a:cubicBezTo>
                  <a:cubicBezTo>
                    <a:pt x="7097" y="4689"/>
                    <a:pt x="7097" y="4682"/>
                    <a:pt x="7097" y="4668"/>
                  </a:cubicBezTo>
                  <a:lnTo>
                    <a:pt x="7097" y="4585"/>
                  </a:lnTo>
                  <a:lnTo>
                    <a:pt x="7097" y="4543"/>
                  </a:lnTo>
                  <a:lnTo>
                    <a:pt x="7097" y="4425"/>
                  </a:lnTo>
                  <a:cubicBezTo>
                    <a:pt x="7097" y="3031"/>
                    <a:pt x="6438" y="1720"/>
                    <a:pt x="5321" y="888"/>
                  </a:cubicBezTo>
                  <a:lnTo>
                    <a:pt x="5335" y="881"/>
                  </a:lnTo>
                  <a:cubicBezTo>
                    <a:pt x="4572" y="305"/>
                    <a:pt x="3649" y="0"/>
                    <a:pt x="2692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357;p48"/>
            <p:cNvSpPr/>
            <p:nvPr/>
          </p:nvSpPr>
          <p:spPr>
            <a:xfrm>
              <a:off x="936437" y="3313799"/>
              <a:ext cx="175159" cy="174791"/>
            </a:xfrm>
            <a:custGeom>
              <a:avLst/>
              <a:gdLst/>
              <a:ahLst/>
              <a:cxnLst/>
              <a:rect l="l" t="t" r="r" b="b"/>
              <a:pathLst>
                <a:path w="6667" h="6653" extrusionOk="0">
                  <a:moveTo>
                    <a:pt x="2963" y="1"/>
                  </a:moveTo>
                  <a:lnTo>
                    <a:pt x="2914" y="8"/>
                  </a:lnTo>
                  <a:lnTo>
                    <a:pt x="2879" y="15"/>
                  </a:lnTo>
                  <a:lnTo>
                    <a:pt x="2838" y="15"/>
                  </a:lnTo>
                  <a:lnTo>
                    <a:pt x="2796" y="22"/>
                  </a:lnTo>
                  <a:lnTo>
                    <a:pt x="2754" y="29"/>
                  </a:lnTo>
                  <a:lnTo>
                    <a:pt x="2720" y="36"/>
                  </a:lnTo>
                  <a:lnTo>
                    <a:pt x="2671" y="43"/>
                  </a:lnTo>
                  <a:lnTo>
                    <a:pt x="2637" y="50"/>
                  </a:lnTo>
                  <a:lnTo>
                    <a:pt x="2595" y="63"/>
                  </a:lnTo>
                  <a:lnTo>
                    <a:pt x="2560" y="70"/>
                  </a:lnTo>
                  <a:lnTo>
                    <a:pt x="2519" y="84"/>
                  </a:lnTo>
                  <a:lnTo>
                    <a:pt x="2484" y="91"/>
                  </a:lnTo>
                  <a:lnTo>
                    <a:pt x="2442" y="105"/>
                  </a:lnTo>
                  <a:lnTo>
                    <a:pt x="2401" y="112"/>
                  </a:lnTo>
                  <a:lnTo>
                    <a:pt x="2359" y="126"/>
                  </a:lnTo>
                  <a:lnTo>
                    <a:pt x="2324" y="133"/>
                  </a:lnTo>
                  <a:lnTo>
                    <a:pt x="2283" y="147"/>
                  </a:lnTo>
                  <a:lnTo>
                    <a:pt x="2255" y="161"/>
                  </a:lnTo>
                  <a:lnTo>
                    <a:pt x="2206" y="174"/>
                  </a:lnTo>
                  <a:lnTo>
                    <a:pt x="2179" y="188"/>
                  </a:lnTo>
                  <a:lnTo>
                    <a:pt x="2130" y="202"/>
                  </a:lnTo>
                  <a:lnTo>
                    <a:pt x="2102" y="216"/>
                  </a:lnTo>
                  <a:lnTo>
                    <a:pt x="2033" y="244"/>
                  </a:lnTo>
                  <a:lnTo>
                    <a:pt x="2012" y="251"/>
                  </a:lnTo>
                  <a:lnTo>
                    <a:pt x="1957" y="272"/>
                  </a:lnTo>
                  <a:lnTo>
                    <a:pt x="1929" y="285"/>
                  </a:lnTo>
                  <a:lnTo>
                    <a:pt x="1887" y="306"/>
                  </a:lnTo>
                  <a:lnTo>
                    <a:pt x="1853" y="327"/>
                  </a:lnTo>
                  <a:lnTo>
                    <a:pt x="1818" y="341"/>
                  </a:lnTo>
                  <a:lnTo>
                    <a:pt x="1783" y="362"/>
                  </a:lnTo>
                  <a:lnTo>
                    <a:pt x="1749" y="382"/>
                  </a:lnTo>
                  <a:lnTo>
                    <a:pt x="1714" y="396"/>
                  </a:lnTo>
                  <a:lnTo>
                    <a:pt x="1679" y="417"/>
                  </a:lnTo>
                  <a:lnTo>
                    <a:pt x="1645" y="438"/>
                  </a:lnTo>
                  <a:lnTo>
                    <a:pt x="1610" y="459"/>
                  </a:lnTo>
                  <a:lnTo>
                    <a:pt x="1575" y="480"/>
                  </a:lnTo>
                  <a:lnTo>
                    <a:pt x="1548" y="500"/>
                  </a:lnTo>
                  <a:lnTo>
                    <a:pt x="1513" y="521"/>
                  </a:lnTo>
                  <a:lnTo>
                    <a:pt x="1478" y="542"/>
                  </a:lnTo>
                  <a:lnTo>
                    <a:pt x="1443" y="563"/>
                  </a:lnTo>
                  <a:lnTo>
                    <a:pt x="1416" y="584"/>
                  </a:lnTo>
                  <a:lnTo>
                    <a:pt x="1381" y="604"/>
                  </a:lnTo>
                  <a:lnTo>
                    <a:pt x="1353" y="632"/>
                  </a:lnTo>
                  <a:lnTo>
                    <a:pt x="1319" y="653"/>
                  </a:lnTo>
                  <a:lnTo>
                    <a:pt x="1291" y="674"/>
                  </a:lnTo>
                  <a:lnTo>
                    <a:pt x="1256" y="702"/>
                  </a:lnTo>
                  <a:lnTo>
                    <a:pt x="1228" y="722"/>
                  </a:lnTo>
                  <a:lnTo>
                    <a:pt x="1201" y="750"/>
                  </a:lnTo>
                  <a:lnTo>
                    <a:pt x="1166" y="778"/>
                  </a:lnTo>
                  <a:lnTo>
                    <a:pt x="1138" y="799"/>
                  </a:lnTo>
                  <a:lnTo>
                    <a:pt x="1111" y="826"/>
                  </a:lnTo>
                  <a:lnTo>
                    <a:pt x="1083" y="854"/>
                  </a:lnTo>
                  <a:cubicBezTo>
                    <a:pt x="861" y="1055"/>
                    <a:pt x="667" y="1284"/>
                    <a:pt x="507" y="1541"/>
                  </a:cubicBezTo>
                  <a:lnTo>
                    <a:pt x="493" y="1562"/>
                  </a:lnTo>
                  <a:cubicBezTo>
                    <a:pt x="459" y="1624"/>
                    <a:pt x="417" y="1686"/>
                    <a:pt x="382" y="1749"/>
                  </a:cubicBezTo>
                  <a:lnTo>
                    <a:pt x="375" y="1770"/>
                  </a:lnTo>
                  <a:cubicBezTo>
                    <a:pt x="341" y="1839"/>
                    <a:pt x="306" y="1902"/>
                    <a:pt x="278" y="1971"/>
                  </a:cubicBezTo>
                  <a:lnTo>
                    <a:pt x="271" y="1992"/>
                  </a:lnTo>
                  <a:cubicBezTo>
                    <a:pt x="237" y="2054"/>
                    <a:pt x="216" y="2123"/>
                    <a:pt x="188" y="2193"/>
                  </a:cubicBezTo>
                  <a:lnTo>
                    <a:pt x="181" y="2221"/>
                  </a:lnTo>
                  <a:cubicBezTo>
                    <a:pt x="153" y="2290"/>
                    <a:pt x="133" y="2359"/>
                    <a:pt x="112" y="2429"/>
                  </a:cubicBezTo>
                  <a:lnTo>
                    <a:pt x="105" y="2456"/>
                  </a:lnTo>
                  <a:cubicBezTo>
                    <a:pt x="91" y="2526"/>
                    <a:pt x="70" y="2595"/>
                    <a:pt x="56" y="2671"/>
                  </a:cubicBezTo>
                  <a:lnTo>
                    <a:pt x="56" y="2699"/>
                  </a:lnTo>
                  <a:cubicBezTo>
                    <a:pt x="42" y="2769"/>
                    <a:pt x="28" y="2845"/>
                    <a:pt x="22" y="2921"/>
                  </a:cubicBezTo>
                  <a:lnTo>
                    <a:pt x="22" y="2949"/>
                  </a:lnTo>
                  <a:cubicBezTo>
                    <a:pt x="15" y="3018"/>
                    <a:pt x="8" y="3095"/>
                    <a:pt x="1" y="3171"/>
                  </a:cubicBezTo>
                  <a:lnTo>
                    <a:pt x="1" y="3199"/>
                  </a:lnTo>
                  <a:lnTo>
                    <a:pt x="1" y="3316"/>
                  </a:lnTo>
                  <a:cubicBezTo>
                    <a:pt x="1" y="3427"/>
                    <a:pt x="8" y="3545"/>
                    <a:pt x="22" y="3656"/>
                  </a:cubicBezTo>
                  <a:cubicBezTo>
                    <a:pt x="28" y="3712"/>
                    <a:pt x="35" y="3767"/>
                    <a:pt x="42" y="3823"/>
                  </a:cubicBezTo>
                  <a:cubicBezTo>
                    <a:pt x="292" y="5453"/>
                    <a:pt x="1686" y="6653"/>
                    <a:pt x="3337" y="6653"/>
                  </a:cubicBezTo>
                  <a:cubicBezTo>
                    <a:pt x="4981" y="6653"/>
                    <a:pt x="6382" y="5453"/>
                    <a:pt x="6632" y="3823"/>
                  </a:cubicBezTo>
                  <a:cubicBezTo>
                    <a:pt x="6639" y="3767"/>
                    <a:pt x="6646" y="3712"/>
                    <a:pt x="6653" y="3656"/>
                  </a:cubicBezTo>
                  <a:cubicBezTo>
                    <a:pt x="6659" y="3545"/>
                    <a:pt x="6666" y="3427"/>
                    <a:pt x="6666" y="3316"/>
                  </a:cubicBezTo>
                  <a:cubicBezTo>
                    <a:pt x="6666" y="3282"/>
                    <a:pt x="6666" y="3240"/>
                    <a:pt x="6666" y="3206"/>
                  </a:cubicBezTo>
                  <a:lnTo>
                    <a:pt x="6666" y="3171"/>
                  </a:lnTo>
                  <a:cubicBezTo>
                    <a:pt x="6659" y="3095"/>
                    <a:pt x="6659" y="3025"/>
                    <a:pt x="6646" y="2949"/>
                  </a:cubicBezTo>
                  <a:lnTo>
                    <a:pt x="6646" y="2921"/>
                  </a:lnTo>
                  <a:cubicBezTo>
                    <a:pt x="6639" y="2845"/>
                    <a:pt x="6632" y="2769"/>
                    <a:pt x="6618" y="2699"/>
                  </a:cubicBezTo>
                  <a:lnTo>
                    <a:pt x="6611" y="2671"/>
                  </a:lnTo>
                  <a:cubicBezTo>
                    <a:pt x="6597" y="2602"/>
                    <a:pt x="6576" y="2526"/>
                    <a:pt x="6562" y="2456"/>
                  </a:cubicBezTo>
                  <a:lnTo>
                    <a:pt x="6555" y="2429"/>
                  </a:lnTo>
                  <a:cubicBezTo>
                    <a:pt x="6535" y="2359"/>
                    <a:pt x="6514" y="2290"/>
                    <a:pt x="6486" y="2221"/>
                  </a:cubicBezTo>
                  <a:lnTo>
                    <a:pt x="6479" y="2193"/>
                  </a:lnTo>
                  <a:cubicBezTo>
                    <a:pt x="6451" y="2123"/>
                    <a:pt x="6431" y="2061"/>
                    <a:pt x="6396" y="1992"/>
                  </a:cubicBezTo>
                  <a:lnTo>
                    <a:pt x="6389" y="1971"/>
                  </a:lnTo>
                  <a:cubicBezTo>
                    <a:pt x="6361" y="1902"/>
                    <a:pt x="6327" y="1839"/>
                    <a:pt x="6292" y="1770"/>
                  </a:cubicBezTo>
                  <a:lnTo>
                    <a:pt x="6285" y="1749"/>
                  </a:lnTo>
                  <a:cubicBezTo>
                    <a:pt x="6250" y="1686"/>
                    <a:pt x="6209" y="1624"/>
                    <a:pt x="6174" y="1562"/>
                  </a:cubicBezTo>
                  <a:lnTo>
                    <a:pt x="6160" y="1541"/>
                  </a:lnTo>
                  <a:cubicBezTo>
                    <a:pt x="6001" y="1284"/>
                    <a:pt x="5806" y="1055"/>
                    <a:pt x="5584" y="854"/>
                  </a:cubicBezTo>
                  <a:lnTo>
                    <a:pt x="5557" y="826"/>
                  </a:lnTo>
                  <a:lnTo>
                    <a:pt x="5529" y="799"/>
                  </a:lnTo>
                  <a:lnTo>
                    <a:pt x="5501" y="778"/>
                  </a:lnTo>
                  <a:lnTo>
                    <a:pt x="5466" y="750"/>
                  </a:lnTo>
                  <a:lnTo>
                    <a:pt x="5439" y="729"/>
                  </a:lnTo>
                  <a:lnTo>
                    <a:pt x="5411" y="702"/>
                  </a:lnTo>
                  <a:lnTo>
                    <a:pt x="5376" y="681"/>
                  </a:lnTo>
                  <a:lnTo>
                    <a:pt x="5349" y="653"/>
                  </a:lnTo>
                  <a:lnTo>
                    <a:pt x="5314" y="632"/>
                  </a:lnTo>
                  <a:lnTo>
                    <a:pt x="5286" y="611"/>
                  </a:lnTo>
                  <a:lnTo>
                    <a:pt x="5251" y="584"/>
                  </a:lnTo>
                  <a:lnTo>
                    <a:pt x="5224" y="563"/>
                  </a:lnTo>
                  <a:lnTo>
                    <a:pt x="5189" y="542"/>
                  </a:lnTo>
                  <a:lnTo>
                    <a:pt x="5154" y="521"/>
                  </a:lnTo>
                  <a:lnTo>
                    <a:pt x="5120" y="500"/>
                  </a:lnTo>
                  <a:lnTo>
                    <a:pt x="5092" y="480"/>
                  </a:lnTo>
                  <a:lnTo>
                    <a:pt x="5057" y="459"/>
                  </a:lnTo>
                  <a:lnTo>
                    <a:pt x="5023" y="438"/>
                  </a:lnTo>
                  <a:lnTo>
                    <a:pt x="4988" y="417"/>
                  </a:lnTo>
                  <a:lnTo>
                    <a:pt x="4953" y="396"/>
                  </a:lnTo>
                  <a:lnTo>
                    <a:pt x="4919" y="382"/>
                  </a:lnTo>
                  <a:lnTo>
                    <a:pt x="4884" y="362"/>
                  </a:lnTo>
                  <a:lnTo>
                    <a:pt x="4849" y="348"/>
                  </a:lnTo>
                  <a:lnTo>
                    <a:pt x="4814" y="327"/>
                  </a:lnTo>
                  <a:lnTo>
                    <a:pt x="4780" y="306"/>
                  </a:lnTo>
                  <a:lnTo>
                    <a:pt x="4738" y="292"/>
                  </a:lnTo>
                  <a:lnTo>
                    <a:pt x="4710" y="278"/>
                  </a:lnTo>
                  <a:lnTo>
                    <a:pt x="4655" y="251"/>
                  </a:lnTo>
                  <a:lnTo>
                    <a:pt x="4634" y="244"/>
                  </a:lnTo>
                  <a:lnTo>
                    <a:pt x="4565" y="216"/>
                  </a:lnTo>
                  <a:lnTo>
                    <a:pt x="4537" y="202"/>
                  </a:lnTo>
                  <a:lnTo>
                    <a:pt x="4488" y="188"/>
                  </a:lnTo>
                  <a:lnTo>
                    <a:pt x="4461" y="174"/>
                  </a:lnTo>
                  <a:lnTo>
                    <a:pt x="4412" y="161"/>
                  </a:lnTo>
                  <a:lnTo>
                    <a:pt x="4377" y="154"/>
                  </a:lnTo>
                  <a:lnTo>
                    <a:pt x="4336" y="140"/>
                  </a:lnTo>
                  <a:lnTo>
                    <a:pt x="4301" y="126"/>
                  </a:lnTo>
                  <a:lnTo>
                    <a:pt x="4260" y="112"/>
                  </a:lnTo>
                  <a:lnTo>
                    <a:pt x="4225" y="105"/>
                  </a:lnTo>
                  <a:lnTo>
                    <a:pt x="4183" y="91"/>
                  </a:lnTo>
                  <a:lnTo>
                    <a:pt x="4149" y="84"/>
                  </a:lnTo>
                  <a:lnTo>
                    <a:pt x="4107" y="70"/>
                  </a:lnTo>
                  <a:lnTo>
                    <a:pt x="4072" y="63"/>
                  </a:lnTo>
                  <a:lnTo>
                    <a:pt x="4031" y="56"/>
                  </a:lnTo>
                  <a:lnTo>
                    <a:pt x="3989" y="50"/>
                  </a:lnTo>
                  <a:lnTo>
                    <a:pt x="3947" y="43"/>
                  </a:lnTo>
                  <a:lnTo>
                    <a:pt x="3913" y="36"/>
                  </a:lnTo>
                  <a:lnTo>
                    <a:pt x="3871" y="29"/>
                  </a:lnTo>
                  <a:lnTo>
                    <a:pt x="3830" y="22"/>
                  </a:lnTo>
                  <a:lnTo>
                    <a:pt x="3788" y="15"/>
                  </a:lnTo>
                  <a:lnTo>
                    <a:pt x="3753" y="8"/>
                  </a:lnTo>
                  <a:lnTo>
                    <a:pt x="36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358;p48"/>
            <p:cNvSpPr/>
            <p:nvPr/>
          </p:nvSpPr>
          <p:spPr>
            <a:xfrm>
              <a:off x="947550" y="3313799"/>
              <a:ext cx="164045" cy="174791"/>
            </a:xfrm>
            <a:custGeom>
              <a:avLst/>
              <a:gdLst/>
              <a:ahLst/>
              <a:cxnLst/>
              <a:rect l="l" t="t" r="r" b="b"/>
              <a:pathLst>
                <a:path w="6244" h="6653" extrusionOk="0">
                  <a:moveTo>
                    <a:pt x="2540" y="1"/>
                  </a:moveTo>
                  <a:lnTo>
                    <a:pt x="2491" y="8"/>
                  </a:lnTo>
                  <a:lnTo>
                    <a:pt x="2456" y="15"/>
                  </a:lnTo>
                  <a:lnTo>
                    <a:pt x="2415" y="15"/>
                  </a:lnTo>
                  <a:lnTo>
                    <a:pt x="2373" y="22"/>
                  </a:lnTo>
                  <a:lnTo>
                    <a:pt x="2331" y="29"/>
                  </a:lnTo>
                  <a:lnTo>
                    <a:pt x="2297" y="36"/>
                  </a:lnTo>
                  <a:lnTo>
                    <a:pt x="2248" y="43"/>
                  </a:lnTo>
                  <a:lnTo>
                    <a:pt x="2214" y="50"/>
                  </a:lnTo>
                  <a:lnTo>
                    <a:pt x="2172" y="63"/>
                  </a:lnTo>
                  <a:lnTo>
                    <a:pt x="2137" y="70"/>
                  </a:lnTo>
                  <a:lnTo>
                    <a:pt x="2096" y="84"/>
                  </a:lnTo>
                  <a:lnTo>
                    <a:pt x="2061" y="91"/>
                  </a:lnTo>
                  <a:lnTo>
                    <a:pt x="2019" y="105"/>
                  </a:lnTo>
                  <a:lnTo>
                    <a:pt x="1978" y="112"/>
                  </a:lnTo>
                  <a:lnTo>
                    <a:pt x="1936" y="126"/>
                  </a:lnTo>
                  <a:lnTo>
                    <a:pt x="1901" y="133"/>
                  </a:lnTo>
                  <a:lnTo>
                    <a:pt x="1860" y="147"/>
                  </a:lnTo>
                  <a:lnTo>
                    <a:pt x="1832" y="161"/>
                  </a:lnTo>
                  <a:lnTo>
                    <a:pt x="1783" y="174"/>
                  </a:lnTo>
                  <a:lnTo>
                    <a:pt x="1756" y="188"/>
                  </a:lnTo>
                  <a:lnTo>
                    <a:pt x="1707" y="202"/>
                  </a:lnTo>
                  <a:lnTo>
                    <a:pt x="1679" y="216"/>
                  </a:lnTo>
                  <a:lnTo>
                    <a:pt x="1610" y="244"/>
                  </a:lnTo>
                  <a:lnTo>
                    <a:pt x="1589" y="251"/>
                  </a:lnTo>
                  <a:lnTo>
                    <a:pt x="1534" y="272"/>
                  </a:lnTo>
                  <a:lnTo>
                    <a:pt x="1506" y="285"/>
                  </a:lnTo>
                  <a:lnTo>
                    <a:pt x="1464" y="306"/>
                  </a:lnTo>
                  <a:lnTo>
                    <a:pt x="1430" y="327"/>
                  </a:lnTo>
                  <a:lnTo>
                    <a:pt x="1395" y="341"/>
                  </a:lnTo>
                  <a:lnTo>
                    <a:pt x="1360" y="362"/>
                  </a:lnTo>
                  <a:lnTo>
                    <a:pt x="1326" y="382"/>
                  </a:lnTo>
                  <a:lnTo>
                    <a:pt x="1291" y="396"/>
                  </a:lnTo>
                  <a:lnTo>
                    <a:pt x="1256" y="417"/>
                  </a:lnTo>
                  <a:lnTo>
                    <a:pt x="1222" y="438"/>
                  </a:lnTo>
                  <a:lnTo>
                    <a:pt x="1187" y="459"/>
                  </a:lnTo>
                  <a:lnTo>
                    <a:pt x="1152" y="480"/>
                  </a:lnTo>
                  <a:lnTo>
                    <a:pt x="1125" y="500"/>
                  </a:lnTo>
                  <a:lnTo>
                    <a:pt x="1090" y="521"/>
                  </a:lnTo>
                  <a:lnTo>
                    <a:pt x="1055" y="542"/>
                  </a:lnTo>
                  <a:lnTo>
                    <a:pt x="1020" y="563"/>
                  </a:lnTo>
                  <a:lnTo>
                    <a:pt x="993" y="584"/>
                  </a:lnTo>
                  <a:lnTo>
                    <a:pt x="958" y="604"/>
                  </a:lnTo>
                  <a:lnTo>
                    <a:pt x="951" y="611"/>
                  </a:lnTo>
                  <a:cubicBezTo>
                    <a:pt x="1" y="2810"/>
                    <a:pt x="792" y="5377"/>
                    <a:pt x="2817" y="6653"/>
                  </a:cubicBezTo>
                  <a:lnTo>
                    <a:pt x="2900" y="6653"/>
                  </a:lnTo>
                  <a:cubicBezTo>
                    <a:pt x="4551" y="6653"/>
                    <a:pt x="5945" y="5453"/>
                    <a:pt x="6195" y="3823"/>
                  </a:cubicBezTo>
                  <a:cubicBezTo>
                    <a:pt x="6209" y="3767"/>
                    <a:pt x="6216" y="3712"/>
                    <a:pt x="6216" y="3656"/>
                  </a:cubicBezTo>
                  <a:cubicBezTo>
                    <a:pt x="6230" y="3545"/>
                    <a:pt x="6236" y="3427"/>
                    <a:pt x="6236" y="3316"/>
                  </a:cubicBezTo>
                  <a:lnTo>
                    <a:pt x="6236" y="3199"/>
                  </a:lnTo>
                  <a:cubicBezTo>
                    <a:pt x="6243" y="3192"/>
                    <a:pt x="6243" y="3185"/>
                    <a:pt x="6243" y="3171"/>
                  </a:cubicBezTo>
                  <a:cubicBezTo>
                    <a:pt x="6236" y="3095"/>
                    <a:pt x="6230" y="3025"/>
                    <a:pt x="6223" y="2949"/>
                  </a:cubicBezTo>
                  <a:lnTo>
                    <a:pt x="6223" y="2921"/>
                  </a:lnTo>
                  <a:cubicBezTo>
                    <a:pt x="6216" y="2845"/>
                    <a:pt x="6202" y="2769"/>
                    <a:pt x="6188" y="2699"/>
                  </a:cubicBezTo>
                  <a:lnTo>
                    <a:pt x="6188" y="2671"/>
                  </a:lnTo>
                  <a:cubicBezTo>
                    <a:pt x="6174" y="2602"/>
                    <a:pt x="6153" y="2526"/>
                    <a:pt x="6139" y="2456"/>
                  </a:cubicBezTo>
                  <a:lnTo>
                    <a:pt x="6132" y="2429"/>
                  </a:lnTo>
                  <a:cubicBezTo>
                    <a:pt x="6112" y="2359"/>
                    <a:pt x="6091" y="2290"/>
                    <a:pt x="6063" y="2221"/>
                  </a:cubicBezTo>
                  <a:lnTo>
                    <a:pt x="6056" y="2193"/>
                  </a:lnTo>
                  <a:cubicBezTo>
                    <a:pt x="6028" y="2123"/>
                    <a:pt x="6008" y="2061"/>
                    <a:pt x="5973" y="1992"/>
                  </a:cubicBezTo>
                  <a:lnTo>
                    <a:pt x="5966" y="1971"/>
                  </a:lnTo>
                  <a:cubicBezTo>
                    <a:pt x="5938" y="1902"/>
                    <a:pt x="5904" y="1839"/>
                    <a:pt x="5869" y="1770"/>
                  </a:cubicBezTo>
                  <a:lnTo>
                    <a:pt x="5862" y="1749"/>
                  </a:lnTo>
                  <a:cubicBezTo>
                    <a:pt x="5827" y="1686"/>
                    <a:pt x="5786" y="1624"/>
                    <a:pt x="5751" y="1562"/>
                  </a:cubicBezTo>
                  <a:lnTo>
                    <a:pt x="5737" y="1541"/>
                  </a:lnTo>
                  <a:cubicBezTo>
                    <a:pt x="5578" y="1284"/>
                    <a:pt x="5383" y="1055"/>
                    <a:pt x="5161" y="854"/>
                  </a:cubicBezTo>
                  <a:lnTo>
                    <a:pt x="5134" y="826"/>
                  </a:lnTo>
                  <a:lnTo>
                    <a:pt x="5106" y="799"/>
                  </a:lnTo>
                  <a:lnTo>
                    <a:pt x="5078" y="778"/>
                  </a:lnTo>
                  <a:lnTo>
                    <a:pt x="5043" y="750"/>
                  </a:lnTo>
                  <a:lnTo>
                    <a:pt x="5016" y="729"/>
                  </a:lnTo>
                  <a:lnTo>
                    <a:pt x="4988" y="702"/>
                  </a:lnTo>
                  <a:lnTo>
                    <a:pt x="4953" y="681"/>
                  </a:lnTo>
                  <a:lnTo>
                    <a:pt x="4926" y="653"/>
                  </a:lnTo>
                  <a:lnTo>
                    <a:pt x="4891" y="632"/>
                  </a:lnTo>
                  <a:lnTo>
                    <a:pt x="4863" y="611"/>
                  </a:lnTo>
                  <a:lnTo>
                    <a:pt x="4828" y="584"/>
                  </a:lnTo>
                  <a:lnTo>
                    <a:pt x="4801" y="563"/>
                  </a:lnTo>
                  <a:lnTo>
                    <a:pt x="4766" y="542"/>
                  </a:lnTo>
                  <a:lnTo>
                    <a:pt x="4731" y="521"/>
                  </a:lnTo>
                  <a:lnTo>
                    <a:pt x="4697" y="500"/>
                  </a:lnTo>
                  <a:lnTo>
                    <a:pt x="4669" y="480"/>
                  </a:lnTo>
                  <a:lnTo>
                    <a:pt x="4634" y="459"/>
                  </a:lnTo>
                  <a:lnTo>
                    <a:pt x="4600" y="438"/>
                  </a:lnTo>
                  <a:lnTo>
                    <a:pt x="4565" y="417"/>
                  </a:lnTo>
                  <a:lnTo>
                    <a:pt x="4530" y="396"/>
                  </a:lnTo>
                  <a:lnTo>
                    <a:pt x="4496" y="382"/>
                  </a:lnTo>
                  <a:lnTo>
                    <a:pt x="4461" y="362"/>
                  </a:lnTo>
                  <a:lnTo>
                    <a:pt x="4426" y="348"/>
                  </a:lnTo>
                  <a:lnTo>
                    <a:pt x="4391" y="327"/>
                  </a:lnTo>
                  <a:lnTo>
                    <a:pt x="4357" y="306"/>
                  </a:lnTo>
                  <a:lnTo>
                    <a:pt x="4315" y="292"/>
                  </a:lnTo>
                  <a:lnTo>
                    <a:pt x="4287" y="278"/>
                  </a:lnTo>
                  <a:lnTo>
                    <a:pt x="4232" y="251"/>
                  </a:lnTo>
                  <a:lnTo>
                    <a:pt x="4211" y="244"/>
                  </a:lnTo>
                  <a:lnTo>
                    <a:pt x="4142" y="216"/>
                  </a:lnTo>
                  <a:lnTo>
                    <a:pt x="4114" y="202"/>
                  </a:lnTo>
                  <a:lnTo>
                    <a:pt x="4065" y="188"/>
                  </a:lnTo>
                  <a:lnTo>
                    <a:pt x="4038" y="174"/>
                  </a:lnTo>
                  <a:lnTo>
                    <a:pt x="3989" y="161"/>
                  </a:lnTo>
                  <a:lnTo>
                    <a:pt x="3954" y="154"/>
                  </a:lnTo>
                  <a:lnTo>
                    <a:pt x="3913" y="140"/>
                  </a:lnTo>
                  <a:lnTo>
                    <a:pt x="3878" y="126"/>
                  </a:lnTo>
                  <a:lnTo>
                    <a:pt x="3837" y="112"/>
                  </a:lnTo>
                  <a:lnTo>
                    <a:pt x="3802" y="105"/>
                  </a:lnTo>
                  <a:lnTo>
                    <a:pt x="3760" y="91"/>
                  </a:lnTo>
                  <a:lnTo>
                    <a:pt x="3726" y="84"/>
                  </a:lnTo>
                  <a:lnTo>
                    <a:pt x="3684" y="70"/>
                  </a:lnTo>
                  <a:lnTo>
                    <a:pt x="3649" y="63"/>
                  </a:lnTo>
                  <a:lnTo>
                    <a:pt x="3608" y="56"/>
                  </a:lnTo>
                  <a:lnTo>
                    <a:pt x="3566" y="50"/>
                  </a:lnTo>
                  <a:lnTo>
                    <a:pt x="3524" y="43"/>
                  </a:lnTo>
                  <a:lnTo>
                    <a:pt x="3490" y="36"/>
                  </a:lnTo>
                  <a:lnTo>
                    <a:pt x="3448" y="29"/>
                  </a:lnTo>
                  <a:lnTo>
                    <a:pt x="3407" y="22"/>
                  </a:lnTo>
                  <a:lnTo>
                    <a:pt x="3365" y="15"/>
                  </a:lnTo>
                  <a:lnTo>
                    <a:pt x="3330" y="8"/>
                  </a:lnTo>
                  <a:lnTo>
                    <a:pt x="3275" y="1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359;p48"/>
            <p:cNvSpPr/>
            <p:nvPr/>
          </p:nvSpPr>
          <p:spPr>
            <a:xfrm>
              <a:off x="1017724" y="3215146"/>
              <a:ext cx="12585" cy="48578"/>
            </a:xfrm>
            <a:custGeom>
              <a:avLst/>
              <a:gdLst/>
              <a:ahLst/>
              <a:cxnLst/>
              <a:rect l="l" t="t" r="r" b="b"/>
              <a:pathLst>
                <a:path w="479" h="1849" extrusionOk="0">
                  <a:moveTo>
                    <a:pt x="240" y="0"/>
                  </a:moveTo>
                  <a:cubicBezTo>
                    <a:pt x="120" y="0"/>
                    <a:pt x="0" y="80"/>
                    <a:pt x="0" y="239"/>
                  </a:cubicBezTo>
                  <a:lnTo>
                    <a:pt x="0" y="1613"/>
                  </a:lnTo>
                  <a:cubicBezTo>
                    <a:pt x="0" y="1745"/>
                    <a:pt x="104" y="1849"/>
                    <a:pt x="236" y="1849"/>
                  </a:cubicBezTo>
                  <a:cubicBezTo>
                    <a:pt x="368" y="1849"/>
                    <a:pt x="479" y="1738"/>
                    <a:pt x="479" y="1606"/>
                  </a:cubicBezTo>
                  <a:lnTo>
                    <a:pt x="479" y="239"/>
                  </a:lnTo>
                  <a:cubicBezTo>
                    <a:pt x="479" y="80"/>
                    <a:pt x="359" y="0"/>
                    <a:pt x="2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360;p48"/>
            <p:cNvSpPr/>
            <p:nvPr/>
          </p:nvSpPr>
          <p:spPr>
            <a:xfrm>
              <a:off x="1017724" y="3538219"/>
              <a:ext cx="12585" cy="48604"/>
            </a:xfrm>
            <a:custGeom>
              <a:avLst/>
              <a:gdLst/>
              <a:ahLst/>
              <a:cxnLst/>
              <a:rect l="l" t="t" r="r" b="b"/>
              <a:pathLst>
                <a:path w="479" h="1850" extrusionOk="0">
                  <a:moveTo>
                    <a:pt x="237" y="1"/>
                  </a:moveTo>
                  <a:cubicBezTo>
                    <a:pt x="118" y="1"/>
                    <a:pt x="0" y="81"/>
                    <a:pt x="0" y="240"/>
                  </a:cubicBezTo>
                  <a:lnTo>
                    <a:pt x="0" y="1614"/>
                  </a:lnTo>
                  <a:cubicBezTo>
                    <a:pt x="0" y="1745"/>
                    <a:pt x="104" y="1849"/>
                    <a:pt x="236" y="1849"/>
                  </a:cubicBezTo>
                  <a:cubicBezTo>
                    <a:pt x="368" y="1849"/>
                    <a:pt x="479" y="1745"/>
                    <a:pt x="479" y="1614"/>
                  </a:cubicBezTo>
                  <a:lnTo>
                    <a:pt x="479" y="240"/>
                  </a:lnTo>
                  <a:cubicBezTo>
                    <a:pt x="475" y="81"/>
                    <a:pt x="356" y="1"/>
                    <a:pt x="2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361;p48"/>
            <p:cNvSpPr/>
            <p:nvPr/>
          </p:nvSpPr>
          <p:spPr>
            <a:xfrm>
              <a:off x="925901" y="3238975"/>
              <a:ext cx="34259" cy="43875"/>
            </a:xfrm>
            <a:custGeom>
              <a:avLst/>
              <a:gdLst/>
              <a:ahLst/>
              <a:cxnLst/>
              <a:rect l="l" t="t" r="r" b="b"/>
              <a:pathLst>
                <a:path w="1304" h="1670" extrusionOk="0">
                  <a:moveTo>
                    <a:pt x="327" y="0"/>
                  </a:moveTo>
                  <a:cubicBezTo>
                    <a:pt x="163" y="0"/>
                    <a:pt x="1" y="173"/>
                    <a:pt x="110" y="359"/>
                  </a:cubicBezTo>
                  <a:lnTo>
                    <a:pt x="797" y="1552"/>
                  </a:lnTo>
                  <a:cubicBezTo>
                    <a:pt x="839" y="1621"/>
                    <a:pt x="915" y="1670"/>
                    <a:pt x="998" y="1670"/>
                  </a:cubicBezTo>
                  <a:lnTo>
                    <a:pt x="1005" y="1670"/>
                  </a:lnTo>
                  <a:cubicBezTo>
                    <a:pt x="1186" y="1670"/>
                    <a:pt x="1303" y="1469"/>
                    <a:pt x="1206" y="1309"/>
                  </a:cubicBezTo>
                  <a:lnTo>
                    <a:pt x="527" y="123"/>
                  </a:lnTo>
                  <a:cubicBezTo>
                    <a:pt x="477" y="36"/>
                    <a:pt x="402" y="0"/>
                    <a:pt x="3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362;p48"/>
            <p:cNvSpPr/>
            <p:nvPr/>
          </p:nvSpPr>
          <p:spPr>
            <a:xfrm>
              <a:off x="1087556" y="3518961"/>
              <a:ext cx="34049" cy="43796"/>
            </a:xfrm>
            <a:custGeom>
              <a:avLst/>
              <a:gdLst/>
              <a:ahLst/>
              <a:cxnLst/>
              <a:rect l="l" t="t" r="r" b="b"/>
              <a:pathLst>
                <a:path w="1296" h="1667" extrusionOk="0">
                  <a:moveTo>
                    <a:pt x="321" y="0"/>
                  </a:moveTo>
                  <a:cubicBezTo>
                    <a:pt x="159" y="0"/>
                    <a:pt x="0" y="170"/>
                    <a:pt x="110" y="356"/>
                  </a:cubicBezTo>
                  <a:lnTo>
                    <a:pt x="790" y="1549"/>
                  </a:lnTo>
                  <a:cubicBezTo>
                    <a:pt x="831" y="1618"/>
                    <a:pt x="914" y="1667"/>
                    <a:pt x="998" y="1667"/>
                  </a:cubicBezTo>
                  <a:cubicBezTo>
                    <a:pt x="1178" y="1667"/>
                    <a:pt x="1296" y="1466"/>
                    <a:pt x="1206" y="1306"/>
                  </a:cubicBezTo>
                  <a:lnTo>
                    <a:pt x="519" y="120"/>
                  </a:lnTo>
                  <a:cubicBezTo>
                    <a:pt x="469" y="35"/>
                    <a:pt x="395" y="0"/>
                    <a:pt x="3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363;p48"/>
            <p:cNvSpPr/>
            <p:nvPr/>
          </p:nvSpPr>
          <p:spPr>
            <a:xfrm>
              <a:off x="859274" y="3304788"/>
              <a:ext cx="49130" cy="30739"/>
            </a:xfrm>
            <a:custGeom>
              <a:avLst/>
              <a:gdLst/>
              <a:ahLst/>
              <a:cxnLst/>
              <a:rect l="l" t="t" r="r" b="b"/>
              <a:pathLst>
                <a:path w="1870" h="1170" extrusionOk="0">
                  <a:moveTo>
                    <a:pt x="346" y="0"/>
                  </a:moveTo>
                  <a:cubicBezTo>
                    <a:pt x="133" y="0"/>
                    <a:pt x="0" y="314"/>
                    <a:pt x="233" y="448"/>
                  </a:cubicBezTo>
                  <a:lnTo>
                    <a:pt x="1419" y="1135"/>
                  </a:lnTo>
                  <a:cubicBezTo>
                    <a:pt x="1453" y="1156"/>
                    <a:pt x="1495" y="1162"/>
                    <a:pt x="1537" y="1169"/>
                  </a:cubicBezTo>
                  <a:lnTo>
                    <a:pt x="1544" y="1169"/>
                  </a:lnTo>
                  <a:cubicBezTo>
                    <a:pt x="1786" y="1169"/>
                    <a:pt x="1870" y="843"/>
                    <a:pt x="1661" y="725"/>
                  </a:cubicBezTo>
                  <a:lnTo>
                    <a:pt x="475" y="39"/>
                  </a:lnTo>
                  <a:cubicBezTo>
                    <a:pt x="431" y="12"/>
                    <a:pt x="387" y="0"/>
                    <a:pt x="3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364;p48"/>
            <p:cNvSpPr/>
            <p:nvPr/>
          </p:nvSpPr>
          <p:spPr>
            <a:xfrm>
              <a:off x="1139103" y="3466311"/>
              <a:ext cx="49024" cy="30660"/>
            </a:xfrm>
            <a:custGeom>
              <a:avLst/>
              <a:gdLst/>
              <a:ahLst/>
              <a:cxnLst/>
              <a:rect l="l" t="t" r="r" b="b"/>
              <a:pathLst>
                <a:path w="1866" h="1167" extrusionOk="0">
                  <a:moveTo>
                    <a:pt x="346" y="0"/>
                  </a:moveTo>
                  <a:cubicBezTo>
                    <a:pt x="133" y="0"/>
                    <a:pt x="0" y="318"/>
                    <a:pt x="229" y="452"/>
                  </a:cubicBezTo>
                  <a:lnTo>
                    <a:pt x="1422" y="1139"/>
                  </a:lnTo>
                  <a:cubicBezTo>
                    <a:pt x="1456" y="1160"/>
                    <a:pt x="1498" y="1167"/>
                    <a:pt x="1540" y="1167"/>
                  </a:cubicBezTo>
                  <a:cubicBezTo>
                    <a:pt x="1782" y="1167"/>
                    <a:pt x="1866" y="848"/>
                    <a:pt x="1658" y="723"/>
                  </a:cubicBezTo>
                  <a:lnTo>
                    <a:pt x="471" y="36"/>
                  </a:lnTo>
                  <a:cubicBezTo>
                    <a:pt x="428" y="11"/>
                    <a:pt x="386" y="0"/>
                    <a:pt x="3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365;p48"/>
            <p:cNvSpPr/>
            <p:nvPr/>
          </p:nvSpPr>
          <p:spPr>
            <a:xfrm>
              <a:off x="836023" y="3394719"/>
              <a:ext cx="52703" cy="12611"/>
            </a:xfrm>
            <a:custGeom>
              <a:avLst/>
              <a:gdLst/>
              <a:ahLst/>
              <a:cxnLst/>
              <a:rect l="l" t="t" r="r" b="b"/>
              <a:pathLst>
                <a:path w="2006" h="480" extrusionOk="0">
                  <a:moveTo>
                    <a:pt x="320" y="1"/>
                  </a:moveTo>
                  <a:cubicBezTo>
                    <a:pt x="1" y="1"/>
                    <a:pt x="1" y="472"/>
                    <a:pt x="320" y="479"/>
                  </a:cubicBezTo>
                  <a:lnTo>
                    <a:pt x="1693" y="479"/>
                  </a:lnTo>
                  <a:cubicBezTo>
                    <a:pt x="2005" y="479"/>
                    <a:pt x="2005" y="1"/>
                    <a:pt x="16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366;p48"/>
            <p:cNvSpPr/>
            <p:nvPr/>
          </p:nvSpPr>
          <p:spPr>
            <a:xfrm>
              <a:off x="1159122" y="3394719"/>
              <a:ext cx="52703" cy="12611"/>
            </a:xfrm>
            <a:custGeom>
              <a:avLst/>
              <a:gdLst/>
              <a:ahLst/>
              <a:cxnLst/>
              <a:rect l="l" t="t" r="r" b="b"/>
              <a:pathLst>
                <a:path w="2006" h="480" extrusionOk="0">
                  <a:moveTo>
                    <a:pt x="320" y="1"/>
                  </a:moveTo>
                  <a:cubicBezTo>
                    <a:pt x="1" y="1"/>
                    <a:pt x="1" y="479"/>
                    <a:pt x="320" y="479"/>
                  </a:cubicBezTo>
                  <a:lnTo>
                    <a:pt x="1693" y="479"/>
                  </a:lnTo>
                  <a:cubicBezTo>
                    <a:pt x="2005" y="472"/>
                    <a:pt x="2005" y="1"/>
                    <a:pt x="16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367;p48"/>
            <p:cNvSpPr/>
            <p:nvPr/>
          </p:nvSpPr>
          <p:spPr>
            <a:xfrm>
              <a:off x="859721" y="3466311"/>
              <a:ext cx="49182" cy="30660"/>
            </a:xfrm>
            <a:custGeom>
              <a:avLst/>
              <a:gdLst/>
              <a:ahLst/>
              <a:cxnLst/>
              <a:rect l="l" t="t" r="r" b="b"/>
              <a:pathLst>
                <a:path w="1872" h="1167" extrusionOk="0">
                  <a:moveTo>
                    <a:pt x="1525" y="0"/>
                  </a:moveTo>
                  <a:cubicBezTo>
                    <a:pt x="1486" y="0"/>
                    <a:pt x="1444" y="11"/>
                    <a:pt x="1402" y="36"/>
                  </a:cubicBezTo>
                  <a:lnTo>
                    <a:pt x="216" y="723"/>
                  </a:lnTo>
                  <a:cubicBezTo>
                    <a:pt x="1" y="848"/>
                    <a:pt x="91" y="1167"/>
                    <a:pt x="334" y="1167"/>
                  </a:cubicBezTo>
                  <a:cubicBezTo>
                    <a:pt x="375" y="1167"/>
                    <a:pt x="417" y="1153"/>
                    <a:pt x="458" y="1132"/>
                  </a:cubicBezTo>
                  <a:lnTo>
                    <a:pt x="1638" y="452"/>
                  </a:lnTo>
                  <a:cubicBezTo>
                    <a:pt x="1872" y="318"/>
                    <a:pt x="1735" y="0"/>
                    <a:pt x="15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368;p48"/>
            <p:cNvSpPr/>
            <p:nvPr/>
          </p:nvSpPr>
          <p:spPr>
            <a:xfrm>
              <a:off x="1139628" y="3304840"/>
              <a:ext cx="49024" cy="30686"/>
            </a:xfrm>
            <a:custGeom>
              <a:avLst/>
              <a:gdLst/>
              <a:ahLst/>
              <a:cxnLst/>
              <a:rect l="l" t="t" r="r" b="b"/>
              <a:pathLst>
                <a:path w="1866" h="1168" extrusionOk="0">
                  <a:moveTo>
                    <a:pt x="1526" y="1"/>
                  </a:moveTo>
                  <a:cubicBezTo>
                    <a:pt x="1486" y="1"/>
                    <a:pt x="1445" y="12"/>
                    <a:pt x="1402" y="37"/>
                  </a:cubicBezTo>
                  <a:lnTo>
                    <a:pt x="209" y="723"/>
                  </a:lnTo>
                  <a:cubicBezTo>
                    <a:pt x="1" y="841"/>
                    <a:pt x="84" y="1167"/>
                    <a:pt x="334" y="1167"/>
                  </a:cubicBezTo>
                  <a:cubicBezTo>
                    <a:pt x="375" y="1167"/>
                    <a:pt x="410" y="1154"/>
                    <a:pt x="451" y="1133"/>
                  </a:cubicBezTo>
                  <a:lnTo>
                    <a:pt x="1638" y="446"/>
                  </a:lnTo>
                  <a:cubicBezTo>
                    <a:pt x="1865" y="312"/>
                    <a:pt x="1734" y="1"/>
                    <a:pt x="15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369;p48"/>
            <p:cNvSpPr/>
            <p:nvPr/>
          </p:nvSpPr>
          <p:spPr>
            <a:xfrm>
              <a:off x="926427" y="3518961"/>
              <a:ext cx="34075" cy="43796"/>
            </a:xfrm>
            <a:custGeom>
              <a:avLst/>
              <a:gdLst/>
              <a:ahLst/>
              <a:cxnLst/>
              <a:rect l="l" t="t" r="r" b="b"/>
              <a:pathLst>
                <a:path w="1297" h="1667" extrusionOk="0">
                  <a:moveTo>
                    <a:pt x="975" y="0"/>
                  </a:moveTo>
                  <a:cubicBezTo>
                    <a:pt x="901" y="0"/>
                    <a:pt x="827" y="35"/>
                    <a:pt x="777" y="120"/>
                  </a:cubicBezTo>
                  <a:lnTo>
                    <a:pt x="90" y="1313"/>
                  </a:lnTo>
                  <a:cubicBezTo>
                    <a:pt x="0" y="1466"/>
                    <a:pt x="111" y="1667"/>
                    <a:pt x="299" y="1667"/>
                  </a:cubicBezTo>
                  <a:cubicBezTo>
                    <a:pt x="382" y="1667"/>
                    <a:pt x="458" y="1618"/>
                    <a:pt x="507" y="1549"/>
                  </a:cubicBezTo>
                  <a:lnTo>
                    <a:pt x="1186" y="356"/>
                  </a:lnTo>
                  <a:cubicBezTo>
                    <a:pt x="1296" y="170"/>
                    <a:pt x="1137" y="0"/>
                    <a:pt x="9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370;p48"/>
            <p:cNvSpPr/>
            <p:nvPr/>
          </p:nvSpPr>
          <p:spPr>
            <a:xfrm>
              <a:off x="1087871" y="3239106"/>
              <a:ext cx="34233" cy="43744"/>
            </a:xfrm>
            <a:custGeom>
              <a:avLst/>
              <a:gdLst/>
              <a:ahLst/>
              <a:cxnLst/>
              <a:rect l="l" t="t" r="r" b="b"/>
              <a:pathLst>
                <a:path w="1303" h="1665" extrusionOk="0">
                  <a:moveTo>
                    <a:pt x="980" y="1"/>
                  </a:moveTo>
                  <a:cubicBezTo>
                    <a:pt x="904" y="1"/>
                    <a:pt x="828" y="37"/>
                    <a:pt x="778" y="125"/>
                  </a:cubicBezTo>
                  <a:lnTo>
                    <a:pt x="98" y="1311"/>
                  </a:lnTo>
                  <a:cubicBezTo>
                    <a:pt x="1" y="1471"/>
                    <a:pt x="119" y="1665"/>
                    <a:pt x="299" y="1665"/>
                  </a:cubicBezTo>
                  <a:cubicBezTo>
                    <a:pt x="382" y="1665"/>
                    <a:pt x="465" y="1616"/>
                    <a:pt x="507" y="1547"/>
                  </a:cubicBezTo>
                  <a:lnTo>
                    <a:pt x="1194" y="361"/>
                  </a:lnTo>
                  <a:cubicBezTo>
                    <a:pt x="1303" y="171"/>
                    <a:pt x="1143" y="1"/>
                    <a:pt x="9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" name="Google Shape;1371;p48"/>
          <p:cNvGrpSpPr/>
          <p:nvPr/>
        </p:nvGrpSpPr>
        <p:grpSpPr>
          <a:xfrm>
            <a:off x="3359174" y="2744370"/>
            <a:ext cx="2317214" cy="2190409"/>
            <a:chOff x="3560587" y="2301478"/>
            <a:chExt cx="2022819" cy="1966011"/>
          </a:xfrm>
        </p:grpSpPr>
        <p:grpSp>
          <p:nvGrpSpPr>
            <p:cNvPr id="32" name="Google Shape;1372;p48"/>
            <p:cNvGrpSpPr/>
            <p:nvPr/>
          </p:nvGrpSpPr>
          <p:grpSpPr>
            <a:xfrm>
              <a:off x="3560587" y="3186617"/>
              <a:ext cx="940419" cy="662749"/>
              <a:chOff x="402002" y="3208142"/>
              <a:chExt cx="394753" cy="278197"/>
            </a:xfrm>
          </p:grpSpPr>
          <p:sp>
            <p:nvSpPr>
              <p:cNvPr id="50" name="Google Shape;1373;p48"/>
              <p:cNvSpPr/>
              <p:nvPr/>
            </p:nvSpPr>
            <p:spPr>
              <a:xfrm>
                <a:off x="402002" y="3208142"/>
                <a:ext cx="237341" cy="187994"/>
              </a:xfrm>
              <a:custGeom>
                <a:avLst/>
                <a:gdLst/>
                <a:ahLst/>
                <a:cxnLst/>
                <a:rect l="l" t="t" r="r" b="b"/>
                <a:pathLst>
                  <a:path w="8133" h="6442" extrusionOk="0">
                    <a:moveTo>
                      <a:pt x="5569" y="0"/>
                    </a:moveTo>
                    <a:cubicBezTo>
                      <a:pt x="4295" y="0"/>
                      <a:pt x="2438" y="824"/>
                      <a:pt x="1" y="3365"/>
                    </a:cubicBezTo>
                    <a:cubicBezTo>
                      <a:pt x="1" y="3365"/>
                      <a:pt x="3124" y="6442"/>
                      <a:pt x="5276" y="6442"/>
                    </a:cubicBezTo>
                    <a:cubicBezTo>
                      <a:pt x="5567" y="6442"/>
                      <a:pt x="5840" y="6386"/>
                      <a:pt x="6085" y="6258"/>
                    </a:cubicBezTo>
                    <a:cubicBezTo>
                      <a:pt x="8133" y="5199"/>
                      <a:pt x="6633" y="3710"/>
                      <a:pt x="7490" y="2377"/>
                    </a:cubicBezTo>
                    <a:cubicBezTo>
                      <a:pt x="7989" y="1600"/>
                      <a:pt x="7346" y="0"/>
                      <a:pt x="5569" y="0"/>
                    </a:cubicBezTo>
                    <a:close/>
                  </a:path>
                </a:pathLst>
              </a:custGeom>
              <a:solidFill>
                <a:srgbClr val="457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374;p48"/>
              <p:cNvSpPr/>
              <p:nvPr/>
            </p:nvSpPr>
            <p:spPr>
              <a:xfrm>
                <a:off x="510416" y="3266040"/>
                <a:ext cx="286339" cy="220299"/>
              </a:xfrm>
              <a:custGeom>
                <a:avLst/>
                <a:gdLst/>
                <a:ahLst/>
                <a:cxnLst/>
                <a:rect l="l" t="t" r="r" b="b"/>
                <a:pathLst>
                  <a:path w="9812" h="7549" extrusionOk="0">
                    <a:moveTo>
                      <a:pt x="2397" y="1"/>
                    </a:moveTo>
                    <a:cubicBezTo>
                      <a:pt x="828" y="1"/>
                      <a:pt x="54" y="828"/>
                      <a:pt x="1" y="881"/>
                    </a:cubicBezTo>
                    <a:lnTo>
                      <a:pt x="215" y="1071"/>
                    </a:lnTo>
                    <a:cubicBezTo>
                      <a:pt x="230" y="1064"/>
                      <a:pt x="949" y="295"/>
                      <a:pt x="2423" y="295"/>
                    </a:cubicBezTo>
                    <a:cubicBezTo>
                      <a:pt x="3274" y="295"/>
                      <a:pt x="4376" y="551"/>
                      <a:pt x="5739" y="1357"/>
                    </a:cubicBezTo>
                    <a:cubicBezTo>
                      <a:pt x="9490" y="3572"/>
                      <a:pt x="8692" y="7453"/>
                      <a:pt x="8692" y="7489"/>
                    </a:cubicBezTo>
                    <a:lnTo>
                      <a:pt x="8966" y="7548"/>
                    </a:lnTo>
                    <a:cubicBezTo>
                      <a:pt x="8978" y="7513"/>
                      <a:pt x="9811" y="3429"/>
                      <a:pt x="5894" y="1119"/>
                    </a:cubicBezTo>
                    <a:cubicBezTo>
                      <a:pt x="4458" y="273"/>
                      <a:pt x="3297" y="1"/>
                      <a:pt x="239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" name="Google Shape;1375;p48"/>
            <p:cNvGrpSpPr/>
            <p:nvPr/>
          </p:nvGrpSpPr>
          <p:grpSpPr>
            <a:xfrm flipH="1">
              <a:off x="3877600" y="2303880"/>
              <a:ext cx="623399" cy="1552068"/>
              <a:chOff x="715074" y="2786889"/>
              <a:chExt cx="261679" cy="651500"/>
            </a:xfrm>
          </p:grpSpPr>
          <p:sp>
            <p:nvSpPr>
              <p:cNvPr id="48" name="Google Shape;1376;p48"/>
              <p:cNvSpPr/>
              <p:nvPr/>
            </p:nvSpPr>
            <p:spPr>
              <a:xfrm>
                <a:off x="715074" y="2786889"/>
                <a:ext cx="261679" cy="230367"/>
              </a:xfrm>
              <a:custGeom>
                <a:avLst/>
                <a:gdLst/>
                <a:ahLst/>
                <a:cxnLst/>
                <a:rect l="l" t="t" r="r" b="b"/>
                <a:pathLst>
                  <a:path w="8967" h="7894" extrusionOk="0">
                    <a:moveTo>
                      <a:pt x="4358" y="0"/>
                    </a:moveTo>
                    <a:cubicBezTo>
                      <a:pt x="4358" y="0"/>
                      <a:pt x="0" y="3584"/>
                      <a:pt x="846" y="5739"/>
                    </a:cubicBezTo>
                    <a:cubicBezTo>
                      <a:pt x="1703" y="7894"/>
                      <a:pt x="3334" y="6561"/>
                      <a:pt x="4572" y="7549"/>
                    </a:cubicBezTo>
                    <a:cubicBezTo>
                      <a:pt x="4762" y="7702"/>
                      <a:pt x="5019" y="7781"/>
                      <a:pt x="5297" y="7781"/>
                    </a:cubicBezTo>
                    <a:cubicBezTo>
                      <a:pt x="6815" y="7781"/>
                      <a:pt x="8967" y="5434"/>
                      <a:pt x="4358" y="0"/>
                    </a:cubicBezTo>
                    <a:close/>
                  </a:path>
                </a:pathLst>
              </a:custGeom>
              <a:solidFill>
                <a:srgbClr val="457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377;p48"/>
              <p:cNvSpPr/>
              <p:nvPr/>
            </p:nvSpPr>
            <p:spPr>
              <a:xfrm>
                <a:off x="752253" y="2873737"/>
                <a:ext cx="137975" cy="564652"/>
              </a:xfrm>
              <a:custGeom>
                <a:avLst/>
                <a:gdLst/>
                <a:ahLst/>
                <a:cxnLst/>
                <a:rect l="l" t="t" r="r" b="b"/>
                <a:pathLst>
                  <a:path w="4728" h="19349" extrusionOk="0">
                    <a:moveTo>
                      <a:pt x="2667" y="1"/>
                    </a:moveTo>
                    <a:cubicBezTo>
                      <a:pt x="2620" y="72"/>
                      <a:pt x="1548" y="1787"/>
                      <a:pt x="2072" y="4632"/>
                    </a:cubicBezTo>
                    <a:cubicBezTo>
                      <a:pt x="2132" y="4918"/>
                      <a:pt x="2203" y="5251"/>
                      <a:pt x="2286" y="5644"/>
                    </a:cubicBezTo>
                    <a:cubicBezTo>
                      <a:pt x="2977" y="8918"/>
                      <a:pt x="4418" y="15741"/>
                      <a:pt x="0" y="19122"/>
                    </a:cubicBezTo>
                    <a:lnTo>
                      <a:pt x="179" y="19348"/>
                    </a:lnTo>
                    <a:cubicBezTo>
                      <a:pt x="4727" y="15848"/>
                      <a:pt x="3263" y="8918"/>
                      <a:pt x="2560" y="5585"/>
                    </a:cubicBezTo>
                    <a:cubicBezTo>
                      <a:pt x="2477" y="5204"/>
                      <a:pt x="2405" y="4858"/>
                      <a:pt x="2358" y="4573"/>
                    </a:cubicBezTo>
                    <a:cubicBezTo>
                      <a:pt x="1858" y="1858"/>
                      <a:pt x="2894" y="167"/>
                      <a:pt x="2906" y="144"/>
                    </a:cubicBezTo>
                    <a:lnTo>
                      <a:pt x="2667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" name="Google Shape;1378;p48"/>
            <p:cNvGrpSpPr/>
            <p:nvPr/>
          </p:nvGrpSpPr>
          <p:grpSpPr>
            <a:xfrm flipH="1">
              <a:off x="4091746" y="2301478"/>
              <a:ext cx="1491660" cy="1966011"/>
              <a:chOff x="402002" y="2736491"/>
              <a:chExt cx="626143" cy="825258"/>
            </a:xfrm>
          </p:grpSpPr>
          <p:sp>
            <p:nvSpPr>
              <p:cNvPr id="35" name="Google Shape;1379;p48"/>
              <p:cNvSpPr/>
              <p:nvPr/>
            </p:nvSpPr>
            <p:spPr>
              <a:xfrm>
                <a:off x="486107" y="2736491"/>
                <a:ext cx="283362" cy="213966"/>
              </a:xfrm>
              <a:custGeom>
                <a:avLst/>
                <a:gdLst/>
                <a:ahLst/>
                <a:cxnLst/>
                <a:rect l="l" t="t" r="r" b="b"/>
                <a:pathLst>
                  <a:path w="9710" h="7332" extrusionOk="0">
                    <a:moveTo>
                      <a:pt x="2358" y="1"/>
                    </a:moveTo>
                    <a:cubicBezTo>
                      <a:pt x="2358" y="1"/>
                      <a:pt x="0" y="5132"/>
                      <a:pt x="1703" y="6704"/>
                    </a:cubicBezTo>
                    <a:cubicBezTo>
                      <a:pt x="2212" y="7174"/>
                      <a:pt x="2648" y="7332"/>
                      <a:pt x="3051" y="7332"/>
                    </a:cubicBezTo>
                    <a:cubicBezTo>
                      <a:pt x="3881" y="7332"/>
                      <a:pt x="4569" y="6661"/>
                      <a:pt x="5453" y="6661"/>
                    </a:cubicBezTo>
                    <a:cubicBezTo>
                      <a:pt x="5576" y="6661"/>
                      <a:pt x="5703" y="6674"/>
                      <a:pt x="5834" y="6704"/>
                    </a:cubicBezTo>
                    <a:cubicBezTo>
                      <a:pt x="5905" y="6720"/>
                      <a:pt x="5978" y="6728"/>
                      <a:pt x="6052" y="6728"/>
                    </a:cubicBezTo>
                    <a:cubicBezTo>
                      <a:pt x="7605" y="6728"/>
                      <a:pt x="9710" y="3251"/>
                      <a:pt x="2358" y="1"/>
                    </a:cubicBezTo>
                    <a:close/>
                  </a:path>
                </a:pathLst>
              </a:custGeom>
              <a:solidFill>
                <a:srgbClr val="457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380;p48"/>
              <p:cNvSpPr/>
              <p:nvPr/>
            </p:nvSpPr>
            <p:spPr>
              <a:xfrm>
                <a:off x="414171" y="2999485"/>
                <a:ext cx="241427" cy="184608"/>
              </a:xfrm>
              <a:custGeom>
                <a:avLst/>
                <a:gdLst/>
                <a:ahLst/>
                <a:cxnLst/>
                <a:rect l="l" t="t" r="r" b="b"/>
                <a:pathLst>
                  <a:path w="8273" h="6326" extrusionOk="0">
                    <a:moveTo>
                      <a:pt x="2158" y="1"/>
                    </a:moveTo>
                    <a:cubicBezTo>
                      <a:pt x="1514" y="1"/>
                      <a:pt x="798" y="42"/>
                      <a:pt x="1" y="133"/>
                    </a:cubicBezTo>
                    <a:cubicBezTo>
                      <a:pt x="1" y="133"/>
                      <a:pt x="560" y="5752"/>
                      <a:pt x="2822" y="6253"/>
                    </a:cubicBezTo>
                    <a:cubicBezTo>
                      <a:pt x="3055" y="6303"/>
                      <a:pt x="3261" y="6325"/>
                      <a:pt x="3445" y="6325"/>
                    </a:cubicBezTo>
                    <a:cubicBezTo>
                      <a:pt x="5061" y="6325"/>
                      <a:pt x="5037" y="4584"/>
                      <a:pt x="6394" y="4157"/>
                    </a:cubicBezTo>
                    <a:cubicBezTo>
                      <a:pt x="7762" y="3726"/>
                      <a:pt x="8273" y="1"/>
                      <a:pt x="2158" y="1"/>
                    </a:cubicBezTo>
                    <a:close/>
                  </a:path>
                </a:pathLst>
              </a:custGeom>
              <a:solidFill>
                <a:srgbClr val="457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381;p48"/>
              <p:cNvSpPr/>
              <p:nvPr/>
            </p:nvSpPr>
            <p:spPr>
              <a:xfrm>
                <a:off x="715074" y="2786889"/>
                <a:ext cx="261679" cy="230367"/>
              </a:xfrm>
              <a:custGeom>
                <a:avLst/>
                <a:gdLst/>
                <a:ahLst/>
                <a:cxnLst/>
                <a:rect l="l" t="t" r="r" b="b"/>
                <a:pathLst>
                  <a:path w="8967" h="7894" extrusionOk="0">
                    <a:moveTo>
                      <a:pt x="4358" y="0"/>
                    </a:moveTo>
                    <a:cubicBezTo>
                      <a:pt x="4358" y="0"/>
                      <a:pt x="0" y="3584"/>
                      <a:pt x="846" y="5739"/>
                    </a:cubicBezTo>
                    <a:cubicBezTo>
                      <a:pt x="1703" y="7894"/>
                      <a:pt x="3334" y="6561"/>
                      <a:pt x="4572" y="7549"/>
                    </a:cubicBezTo>
                    <a:cubicBezTo>
                      <a:pt x="4762" y="7702"/>
                      <a:pt x="5019" y="7781"/>
                      <a:pt x="5297" y="7781"/>
                    </a:cubicBezTo>
                    <a:cubicBezTo>
                      <a:pt x="6815" y="7781"/>
                      <a:pt x="8967" y="5434"/>
                      <a:pt x="4358" y="0"/>
                    </a:cubicBezTo>
                    <a:close/>
                  </a:path>
                </a:pathLst>
              </a:custGeom>
              <a:solidFill>
                <a:srgbClr val="457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382;p48"/>
              <p:cNvSpPr/>
              <p:nvPr/>
            </p:nvSpPr>
            <p:spPr>
              <a:xfrm>
                <a:off x="817214" y="3057559"/>
                <a:ext cx="210931" cy="209851"/>
              </a:xfrm>
              <a:custGeom>
                <a:avLst/>
                <a:gdLst/>
                <a:ahLst/>
                <a:cxnLst/>
                <a:rect l="l" t="t" r="r" b="b"/>
                <a:pathLst>
                  <a:path w="7228" h="7191" extrusionOk="0">
                    <a:moveTo>
                      <a:pt x="6752" y="0"/>
                    </a:moveTo>
                    <a:cubicBezTo>
                      <a:pt x="6752" y="0"/>
                      <a:pt x="1120" y="405"/>
                      <a:pt x="560" y="2655"/>
                    </a:cubicBezTo>
                    <a:cubicBezTo>
                      <a:pt x="1" y="4905"/>
                      <a:pt x="2120" y="4751"/>
                      <a:pt x="2549" y="6275"/>
                    </a:cubicBezTo>
                    <a:cubicBezTo>
                      <a:pt x="2696" y="6785"/>
                      <a:pt x="3296" y="7191"/>
                      <a:pt x="4001" y="7191"/>
                    </a:cubicBezTo>
                    <a:cubicBezTo>
                      <a:pt x="5404" y="7191"/>
                      <a:pt x="7227" y="5585"/>
                      <a:pt x="6752" y="0"/>
                    </a:cubicBezTo>
                    <a:close/>
                  </a:path>
                </a:pathLst>
              </a:custGeom>
              <a:solidFill>
                <a:srgbClr val="457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383;p48"/>
              <p:cNvSpPr/>
              <p:nvPr/>
            </p:nvSpPr>
            <p:spPr>
              <a:xfrm>
                <a:off x="402002" y="3208142"/>
                <a:ext cx="237341" cy="187994"/>
              </a:xfrm>
              <a:custGeom>
                <a:avLst/>
                <a:gdLst/>
                <a:ahLst/>
                <a:cxnLst/>
                <a:rect l="l" t="t" r="r" b="b"/>
                <a:pathLst>
                  <a:path w="8133" h="6442" extrusionOk="0">
                    <a:moveTo>
                      <a:pt x="5569" y="0"/>
                    </a:moveTo>
                    <a:cubicBezTo>
                      <a:pt x="4295" y="0"/>
                      <a:pt x="2438" y="824"/>
                      <a:pt x="1" y="3365"/>
                    </a:cubicBezTo>
                    <a:cubicBezTo>
                      <a:pt x="1" y="3365"/>
                      <a:pt x="3124" y="6442"/>
                      <a:pt x="5276" y="6442"/>
                    </a:cubicBezTo>
                    <a:cubicBezTo>
                      <a:pt x="5567" y="6442"/>
                      <a:pt x="5840" y="6386"/>
                      <a:pt x="6085" y="6258"/>
                    </a:cubicBezTo>
                    <a:cubicBezTo>
                      <a:pt x="8133" y="5199"/>
                      <a:pt x="6633" y="3710"/>
                      <a:pt x="7490" y="2377"/>
                    </a:cubicBezTo>
                    <a:cubicBezTo>
                      <a:pt x="7989" y="1600"/>
                      <a:pt x="7346" y="0"/>
                      <a:pt x="5569" y="0"/>
                    </a:cubicBezTo>
                    <a:close/>
                  </a:path>
                </a:pathLst>
              </a:custGeom>
              <a:solidFill>
                <a:srgbClr val="457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384;p48"/>
              <p:cNvSpPr/>
              <p:nvPr/>
            </p:nvSpPr>
            <p:spPr>
              <a:xfrm>
                <a:off x="510416" y="3266040"/>
                <a:ext cx="286339" cy="220299"/>
              </a:xfrm>
              <a:custGeom>
                <a:avLst/>
                <a:gdLst/>
                <a:ahLst/>
                <a:cxnLst/>
                <a:rect l="l" t="t" r="r" b="b"/>
                <a:pathLst>
                  <a:path w="9812" h="7549" extrusionOk="0">
                    <a:moveTo>
                      <a:pt x="2397" y="1"/>
                    </a:moveTo>
                    <a:cubicBezTo>
                      <a:pt x="828" y="1"/>
                      <a:pt x="54" y="828"/>
                      <a:pt x="1" y="881"/>
                    </a:cubicBezTo>
                    <a:lnTo>
                      <a:pt x="215" y="1071"/>
                    </a:lnTo>
                    <a:cubicBezTo>
                      <a:pt x="230" y="1064"/>
                      <a:pt x="949" y="295"/>
                      <a:pt x="2423" y="295"/>
                    </a:cubicBezTo>
                    <a:cubicBezTo>
                      <a:pt x="3274" y="295"/>
                      <a:pt x="4376" y="551"/>
                      <a:pt x="5739" y="1357"/>
                    </a:cubicBezTo>
                    <a:cubicBezTo>
                      <a:pt x="9490" y="3572"/>
                      <a:pt x="8692" y="7453"/>
                      <a:pt x="8692" y="7489"/>
                    </a:cubicBezTo>
                    <a:lnTo>
                      <a:pt x="8966" y="7548"/>
                    </a:lnTo>
                    <a:cubicBezTo>
                      <a:pt x="8978" y="7513"/>
                      <a:pt x="9811" y="3429"/>
                      <a:pt x="5894" y="1119"/>
                    </a:cubicBezTo>
                    <a:cubicBezTo>
                      <a:pt x="4458" y="273"/>
                      <a:pt x="3297" y="1"/>
                      <a:pt x="239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385;p48"/>
              <p:cNvSpPr/>
              <p:nvPr/>
            </p:nvSpPr>
            <p:spPr>
              <a:xfrm>
                <a:off x="482284" y="3039145"/>
                <a:ext cx="292234" cy="374557"/>
              </a:xfrm>
              <a:custGeom>
                <a:avLst/>
                <a:gdLst/>
                <a:ahLst/>
                <a:cxnLst/>
                <a:rect l="l" t="t" r="r" b="b"/>
                <a:pathLst>
                  <a:path w="10014" h="12835" extrusionOk="0">
                    <a:moveTo>
                      <a:pt x="250" y="0"/>
                    </a:moveTo>
                    <a:lnTo>
                      <a:pt x="0" y="131"/>
                    </a:lnTo>
                    <a:cubicBezTo>
                      <a:pt x="48" y="226"/>
                      <a:pt x="1203" y="2524"/>
                      <a:pt x="3370" y="3512"/>
                    </a:cubicBezTo>
                    <a:cubicBezTo>
                      <a:pt x="3536" y="3584"/>
                      <a:pt x="3703" y="3655"/>
                      <a:pt x="3882" y="3739"/>
                    </a:cubicBezTo>
                    <a:cubicBezTo>
                      <a:pt x="5918" y="4620"/>
                      <a:pt x="8442" y="5703"/>
                      <a:pt x="9740" y="12835"/>
                    </a:cubicBezTo>
                    <a:lnTo>
                      <a:pt x="10013" y="12775"/>
                    </a:lnTo>
                    <a:cubicBezTo>
                      <a:pt x="8692" y="5501"/>
                      <a:pt x="6084" y="4382"/>
                      <a:pt x="4001" y="3477"/>
                    </a:cubicBezTo>
                    <a:cubicBezTo>
                      <a:pt x="3822" y="3405"/>
                      <a:pt x="3655" y="3322"/>
                      <a:pt x="3489" y="3250"/>
                    </a:cubicBezTo>
                    <a:cubicBezTo>
                      <a:pt x="1417" y="2310"/>
                      <a:pt x="262" y="24"/>
                      <a:pt x="25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386;p48"/>
              <p:cNvSpPr/>
              <p:nvPr/>
            </p:nvSpPr>
            <p:spPr>
              <a:xfrm>
                <a:off x="608411" y="2856373"/>
                <a:ext cx="252633" cy="522950"/>
              </a:xfrm>
              <a:custGeom>
                <a:avLst/>
                <a:gdLst/>
                <a:ahLst/>
                <a:cxnLst/>
                <a:rect l="l" t="t" r="r" b="b"/>
                <a:pathLst>
                  <a:path w="8657" h="17920" extrusionOk="0">
                    <a:moveTo>
                      <a:pt x="274" y="0"/>
                    </a:moveTo>
                    <a:lnTo>
                      <a:pt x="0" y="60"/>
                    </a:lnTo>
                    <a:cubicBezTo>
                      <a:pt x="36" y="203"/>
                      <a:pt x="786" y="3513"/>
                      <a:pt x="2298" y="5287"/>
                    </a:cubicBezTo>
                    <a:cubicBezTo>
                      <a:pt x="2560" y="5608"/>
                      <a:pt x="2929" y="5918"/>
                      <a:pt x="3358" y="6275"/>
                    </a:cubicBezTo>
                    <a:cubicBezTo>
                      <a:pt x="5334" y="7906"/>
                      <a:pt x="8323" y="10371"/>
                      <a:pt x="5418" y="17824"/>
                    </a:cubicBezTo>
                    <a:lnTo>
                      <a:pt x="5680" y="17919"/>
                    </a:lnTo>
                    <a:cubicBezTo>
                      <a:pt x="8656" y="10287"/>
                      <a:pt x="5584" y="7739"/>
                      <a:pt x="3548" y="6049"/>
                    </a:cubicBezTo>
                    <a:cubicBezTo>
                      <a:pt x="3132" y="5704"/>
                      <a:pt x="2762" y="5406"/>
                      <a:pt x="2512" y="5108"/>
                    </a:cubicBezTo>
                    <a:cubicBezTo>
                      <a:pt x="1048" y="3382"/>
                      <a:pt x="286" y="36"/>
                      <a:pt x="27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387;p48"/>
              <p:cNvSpPr/>
              <p:nvPr/>
            </p:nvSpPr>
            <p:spPr>
              <a:xfrm>
                <a:off x="752253" y="2873737"/>
                <a:ext cx="137975" cy="564652"/>
              </a:xfrm>
              <a:custGeom>
                <a:avLst/>
                <a:gdLst/>
                <a:ahLst/>
                <a:cxnLst/>
                <a:rect l="l" t="t" r="r" b="b"/>
                <a:pathLst>
                  <a:path w="4728" h="19349" extrusionOk="0">
                    <a:moveTo>
                      <a:pt x="2667" y="1"/>
                    </a:moveTo>
                    <a:cubicBezTo>
                      <a:pt x="2620" y="72"/>
                      <a:pt x="1548" y="1787"/>
                      <a:pt x="2072" y="4632"/>
                    </a:cubicBezTo>
                    <a:cubicBezTo>
                      <a:pt x="2132" y="4918"/>
                      <a:pt x="2203" y="5251"/>
                      <a:pt x="2286" y="5644"/>
                    </a:cubicBezTo>
                    <a:cubicBezTo>
                      <a:pt x="2977" y="8918"/>
                      <a:pt x="4418" y="15741"/>
                      <a:pt x="0" y="19122"/>
                    </a:cubicBezTo>
                    <a:lnTo>
                      <a:pt x="179" y="19348"/>
                    </a:lnTo>
                    <a:cubicBezTo>
                      <a:pt x="4727" y="15848"/>
                      <a:pt x="3263" y="8918"/>
                      <a:pt x="2560" y="5585"/>
                    </a:cubicBezTo>
                    <a:cubicBezTo>
                      <a:pt x="2477" y="5204"/>
                      <a:pt x="2405" y="4858"/>
                      <a:pt x="2358" y="4573"/>
                    </a:cubicBezTo>
                    <a:cubicBezTo>
                      <a:pt x="1858" y="1858"/>
                      <a:pt x="2894" y="167"/>
                      <a:pt x="2906" y="144"/>
                    </a:cubicBezTo>
                    <a:lnTo>
                      <a:pt x="2667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388;p48"/>
              <p:cNvSpPr/>
              <p:nvPr/>
            </p:nvSpPr>
            <p:spPr>
              <a:xfrm>
                <a:off x="769617" y="3133288"/>
                <a:ext cx="192167" cy="332535"/>
              </a:xfrm>
              <a:custGeom>
                <a:avLst/>
                <a:gdLst/>
                <a:ahLst/>
                <a:cxnLst/>
                <a:rect l="l" t="t" r="r" b="b"/>
                <a:pathLst>
                  <a:path w="6585" h="11395" extrusionOk="0">
                    <a:moveTo>
                      <a:pt x="6537" y="1"/>
                    </a:moveTo>
                    <a:cubicBezTo>
                      <a:pt x="6513" y="1"/>
                      <a:pt x="4168" y="453"/>
                      <a:pt x="3454" y="3180"/>
                    </a:cubicBezTo>
                    <a:cubicBezTo>
                      <a:pt x="3251" y="3930"/>
                      <a:pt x="3251" y="4811"/>
                      <a:pt x="3239" y="5739"/>
                    </a:cubicBezTo>
                    <a:cubicBezTo>
                      <a:pt x="3227" y="8085"/>
                      <a:pt x="3204" y="10514"/>
                      <a:pt x="1" y="11121"/>
                    </a:cubicBezTo>
                    <a:lnTo>
                      <a:pt x="48" y="11395"/>
                    </a:lnTo>
                    <a:cubicBezTo>
                      <a:pt x="3489" y="10752"/>
                      <a:pt x="3513" y="8085"/>
                      <a:pt x="3525" y="5739"/>
                    </a:cubicBezTo>
                    <a:cubicBezTo>
                      <a:pt x="3537" y="4823"/>
                      <a:pt x="3537" y="3965"/>
                      <a:pt x="3727" y="3251"/>
                    </a:cubicBezTo>
                    <a:cubicBezTo>
                      <a:pt x="4394" y="703"/>
                      <a:pt x="6502" y="286"/>
                      <a:pt x="6585" y="275"/>
                    </a:cubicBezTo>
                    <a:lnTo>
                      <a:pt x="6537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389;p48"/>
              <p:cNvSpPr/>
              <p:nvPr/>
            </p:nvSpPr>
            <p:spPr>
              <a:xfrm>
                <a:off x="612935" y="3067977"/>
                <a:ext cx="282603" cy="215367"/>
              </a:xfrm>
              <a:custGeom>
                <a:avLst/>
                <a:gdLst/>
                <a:ahLst/>
                <a:cxnLst/>
                <a:rect l="l" t="t" r="r" b="b"/>
                <a:pathLst>
                  <a:path w="9684" h="7380" extrusionOk="0">
                    <a:moveTo>
                      <a:pt x="2929" y="0"/>
                    </a:moveTo>
                    <a:cubicBezTo>
                      <a:pt x="2929" y="0"/>
                      <a:pt x="0" y="4834"/>
                      <a:pt x="1512" y="6596"/>
                    </a:cubicBezTo>
                    <a:cubicBezTo>
                      <a:pt x="2032" y="7198"/>
                      <a:pt x="2504" y="7379"/>
                      <a:pt x="2961" y="7379"/>
                    </a:cubicBezTo>
                    <a:cubicBezTo>
                      <a:pt x="3647" y="7379"/>
                      <a:pt x="4298" y="6969"/>
                      <a:pt x="5022" y="6969"/>
                    </a:cubicBezTo>
                    <a:cubicBezTo>
                      <a:pt x="5215" y="6969"/>
                      <a:pt x="5414" y="6999"/>
                      <a:pt x="5620" y="7073"/>
                    </a:cubicBezTo>
                    <a:cubicBezTo>
                      <a:pt x="5725" y="7109"/>
                      <a:pt x="5837" y="7127"/>
                      <a:pt x="5954" y="7127"/>
                    </a:cubicBezTo>
                    <a:cubicBezTo>
                      <a:pt x="7499" y="7127"/>
                      <a:pt x="9684" y="3976"/>
                      <a:pt x="2929" y="0"/>
                    </a:cubicBezTo>
                    <a:close/>
                  </a:path>
                </a:pathLst>
              </a:custGeom>
              <a:solidFill>
                <a:srgbClr val="457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390;p48"/>
              <p:cNvSpPr/>
              <p:nvPr/>
            </p:nvSpPr>
            <p:spPr>
              <a:xfrm>
                <a:off x="718547" y="3123920"/>
                <a:ext cx="55972" cy="231417"/>
              </a:xfrm>
              <a:custGeom>
                <a:avLst/>
                <a:gdLst/>
                <a:ahLst/>
                <a:cxnLst/>
                <a:rect l="l" t="t" r="r" b="b"/>
                <a:pathLst>
                  <a:path w="1918" h="7930" extrusionOk="0">
                    <a:moveTo>
                      <a:pt x="274" y="0"/>
                    </a:moveTo>
                    <a:lnTo>
                      <a:pt x="1" y="72"/>
                    </a:lnTo>
                    <a:cubicBezTo>
                      <a:pt x="12" y="131"/>
                      <a:pt x="1632" y="6001"/>
                      <a:pt x="1632" y="7930"/>
                    </a:cubicBezTo>
                    <a:lnTo>
                      <a:pt x="1917" y="7930"/>
                    </a:lnTo>
                    <a:cubicBezTo>
                      <a:pt x="1917" y="5965"/>
                      <a:pt x="334" y="238"/>
                      <a:pt x="27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391;p48"/>
              <p:cNvSpPr/>
              <p:nvPr/>
            </p:nvSpPr>
            <p:spPr>
              <a:xfrm>
                <a:off x="624048" y="3337306"/>
                <a:ext cx="369457" cy="224443"/>
              </a:xfrm>
              <a:custGeom>
                <a:avLst/>
                <a:gdLst/>
                <a:ahLst/>
                <a:cxnLst/>
                <a:rect l="l" t="t" r="r" b="b"/>
                <a:pathLst>
                  <a:path w="11228" h="7691" extrusionOk="0">
                    <a:moveTo>
                      <a:pt x="8680" y="0"/>
                    </a:moveTo>
                    <a:cubicBezTo>
                      <a:pt x="5566" y="0"/>
                      <a:pt x="548" y="344"/>
                      <a:pt x="548" y="344"/>
                    </a:cubicBezTo>
                    <a:cubicBezTo>
                      <a:pt x="548" y="344"/>
                      <a:pt x="0" y="6142"/>
                      <a:pt x="2381" y="7178"/>
                    </a:cubicBezTo>
                    <a:cubicBezTo>
                      <a:pt x="3246" y="7554"/>
                      <a:pt x="4320" y="7690"/>
                      <a:pt x="5394" y="7690"/>
                    </a:cubicBezTo>
                    <a:cubicBezTo>
                      <a:pt x="7278" y="7690"/>
                      <a:pt x="9164" y="7272"/>
                      <a:pt x="9930" y="7000"/>
                    </a:cubicBezTo>
                    <a:cubicBezTo>
                      <a:pt x="11144" y="6571"/>
                      <a:pt x="11228" y="904"/>
                      <a:pt x="11097" y="261"/>
                    </a:cubicBezTo>
                    <a:cubicBezTo>
                      <a:pt x="11060" y="67"/>
                      <a:pt x="10056" y="0"/>
                      <a:pt x="8680" y="0"/>
                    </a:cubicBezTo>
                    <a:close/>
                  </a:path>
                </a:pathLst>
              </a:custGeom>
              <a:solidFill>
                <a:srgbClr val="FD9F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2" name="Google Shape;1393;p48"/>
          <p:cNvSpPr txBox="1"/>
          <p:nvPr/>
        </p:nvSpPr>
        <p:spPr>
          <a:xfrm>
            <a:off x="300454" y="2113364"/>
            <a:ext cx="1990246" cy="5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ar-SA" sz="4400" b="1" dirty="0">
                <a:solidFill>
                  <a:srgbClr val="146B7D"/>
                </a:solidFill>
                <a:latin typeface="Delius Unicase"/>
                <a:ea typeface="Delius Unicase"/>
                <a:cs typeface="+mj-cs"/>
                <a:sym typeface="Delius Unicase"/>
              </a:rPr>
              <a:t>الماء </a:t>
            </a:r>
            <a:endParaRPr sz="4400" b="1" dirty="0">
              <a:solidFill>
                <a:srgbClr val="146B7D"/>
              </a:solidFill>
              <a:latin typeface="Delius Unicase"/>
              <a:ea typeface="Delius Unicase"/>
              <a:cs typeface="+mj-cs"/>
              <a:sym typeface="Delius Unicase"/>
            </a:endParaRPr>
          </a:p>
        </p:txBody>
      </p:sp>
      <p:sp>
        <p:nvSpPr>
          <p:cNvPr id="53" name="Google Shape;1394;p48"/>
          <p:cNvSpPr/>
          <p:nvPr/>
        </p:nvSpPr>
        <p:spPr>
          <a:xfrm rot="1377137" flipH="1">
            <a:off x="3406818" y="2814602"/>
            <a:ext cx="547017" cy="82346"/>
          </a:xfrm>
          <a:custGeom>
            <a:avLst/>
            <a:gdLst/>
            <a:ahLst/>
            <a:cxnLst/>
            <a:rect l="l" t="t" r="r" b="b"/>
            <a:pathLst>
              <a:path w="17688" h="3294" extrusionOk="0">
                <a:moveTo>
                  <a:pt x="17158" y="1"/>
                </a:moveTo>
                <a:cubicBezTo>
                  <a:pt x="17126" y="1"/>
                  <a:pt x="17092" y="5"/>
                  <a:pt x="17056" y="14"/>
                </a:cubicBezTo>
                <a:cubicBezTo>
                  <a:pt x="14127" y="717"/>
                  <a:pt x="11008" y="514"/>
                  <a:pt x="8020" y="657"/>
                </a:cubicBezTo>
                <a:cubicBezTo>
                  <a:pt x="5424" y="788"/>
                  <a:pt x="2400" y="979"/>
                  <a:pt x="292" y="2681"/>
                </a:cubicBezTo>
                <a:cubicBezTo>
                  <a:pt x="0" y="2917"/>
                  <a:pt x="267" y="3294"/>
                  <a:pt x="574" y="3294"/>
                </a:cubicBezTo>
                <a:cubicBezTo>
                  <a:pt x="655" y="3294"/>
                  <a:pt x="739" y="3267"/>
                  <a:pt x="816" y="3205"/>
                </a:cubicBezTo>
                <a:cubicBezTo>
                  <a:pt x="2947" y="1491"/>
                  <a:pt x="6246" y="1479"/>
                  <a:pt x="8841" y="1371"/>
                </a:cubicBezTo>
                <a:cubicBezTo>
                  <a:pt x="11627" y="1252"/>
                  <a:pt x="14520" y="1383"/>
                  <a:pt x="17259" y="729"/>
                </a:cubicBezTo>
                <a:cubicBezTo>
                  <a:pt x="17688" y="619"/>
                  <a:pt x="17548" y="1"/>
                  <a:pt x="17158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395;p48"/>
          <p:cNvSpPr/>
          <p:nvPr/>
        </p:nvSpPr>
        <p:spPr>
          <a:xfrm rot="-1703165" flipH="1">
            <a:off x="5288874" y="2869449"/>
            <a:ext cx="547017" cy="82345"/>
          </a:xfrm>
          <a:custGeom>
            <a:avLst/>
            <a:gdLst/>
            <a:ahLst/>
            <a:cxnLst/>
            <a:rect l="l" t="t" r="r" b="b"/>
            <a:pathLst>
              <a:path w="17688" h="3294" extrusionOk="0">
                <a:moveTo>
                  <a:pt x="17158" y="1"/>
                </a:moveTo>
                <a:cubicBezTo>
                  <a:pt x="17126" y="1"/>
                  <a:pt x="17092" y="5"/>
                  <a:pt x="17056" y="14"/>
                </a:cubicBezTo>
                <a:cubicBezTo>
                  <a:pt x="14127" y="717"/>
                  <a:pt x="11008" y="514"/>
                  <a:pt x="8020" y="657"/>
                </a:cubicBezTo>
                <a:cubicBezTo>
                  <a:pt x="5424" y="788"/>
                  <a:pt x="2400" y="979"/>
                  <a:pt x="292" y="2681"/>
                </a:cubicBezTo>
                <a:cubicBezTo>
                  <a:pt x="0" y="2917"/>
                  <a:pt x="267" y="3294"/>
                  <a:pt x="574" y="3294"/>
                </a:cubicBezTo>
                <a:cubicBezTo>
                  <a:pt x="655" y="3294"/>
                  <a:pt x="739" y="3267"/>
                  <a:pt x="816" y="3205"/>
                </a:cubicBezTo>
                <a:cubicBezTo>
                  <a:pt x="2947" y="1491"/>
                  <a:pt x="6246" y="1479"/>
                  <a:pt x="8841" y="1371"/>
                </a:cubicBezTo>
                <a:cubicBezTo>
                  <a:pt x="11627" y="1252"/>
                  <a:pt x="14520" y="1383"/>
                  <a:pt x="17259" y="729"/>
                </a:cubicBezTo>
                <a:cubicBezTo>
                  <a:pt x="17688" y="619"/>
                  <a:pt x="17548" y="1"/>
                  <a:pt x="17158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398;p48"/>
          <p:cNvSpPr txBox="1"/>
          <p:nvPr/>
        </p:nvSpPr>
        <p:spPr>
          <a:xfrm>
            <a:off x="6668240" y="2212085"/>
            <a:ext cx="1795276" cy="5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ar-SA" sz="4400" b="1" dirty="0">
                <a:solidFill>
                  <a:srgbClr val="FD9F3A"/>
                </a:solidFill>
                <a:latin typeface="Delius Unicase"/>
                <a:ea typeface="Delius Unicase"/>
                <a:cs typeface="+mj-cs"/>
                <a:sym typeface="Delius Unicase"/>
              </a:rPr>
              <a:t>الشمس </a:t>
            </a:r>
            <a:endParaRPr sz="4400" b="1" dirty="0">
              <a:solidFill>
                <a:srgbClr val="FD9F3A"/>
              </a:solidFill>
              <a:latin typeface="Delius Unicase"/>
              <a:ea typeface="Delius Unicase"/>
              <a:cs typeface="+mj-cs"/>
              <a:sym typeface="Delius Unicase"/>
            </a:endParaRPr>
          </a:p>
        </p:txBody>
      </p:sp>
      <p:pic>
        <p:nvPicPr>
          <p:cNvPr id="57" name="صورة 56"/>
          <p:cNvPicPr>
            <a:picLocks noChangeAspect="1"/>
          </p:cNvPicPr>
          <p:nvPr/>
        </p:nvPicPr>
        <p:blipFill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093" y="373560"/>
            <a:ext cx="1358924" cy="135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497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09;p33"/>
          <p:cNvSpPr txBox="1">
            <a:spLocks/>
          </p:cNvSpPr>
          <p:nvPr/>
        </p:nvSpPr>
        <p:spPr>
          <a:xfrm>
            <a:off x="6211842" y="1540650"/>
            <a:ext cx="3755700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Encode Sans"/>
              <a:buNone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914400" marR="0" lvl="1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code Sans"/>
              <a:buNone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1371600" marR="0" lvl="2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code Sans"/>
              <a:buNone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1828800" marR="0" lvl="3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code Sans"/>
              <a:buNone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2286000" marR="0" lvl="4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code Sans"/>
              <a:buNone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2743200" marR="0" lvl="5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code Sans"/>
              <a:buNone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3200400" marR="0" lvl="6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code Sans"/>
              <a:buNone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3657600" marR="0" lvl="7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code Sans"/>
              <a:buNone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4114800" marR="0" lvl="8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code Sans"/>
              <a:buNone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pPr marL="0" indent="0" algn="ctr">
              <a:spcAft>
                <a:spcPts val="1600"/>
              </a:spcAft>
            </a:pPr>
            <a:r>
              <a:rPr lang="ar-SA" sz="3200" b="1" dirty="0">
                <a:solidFill>
                  <a:schemeClr val="tx1"/>
                </a:solidFill>
              </a:rPr>
              <a:t>أفكر</a:t>
            </a:r>
          </a:p>
          <a:p>
            <a:pPr marL="0" indent="0" algn="ctr">
              <a:spcAft>
                <a:spcPts val="1600"/>
              </a:spcAft>
            </a:pPr>
            <a:r>
              <a:rPr lang="ar-SA" sz="3200" b="1" dirty="0">
                <a:solidFill>
                  <a:schemeClr val="tx1"/>
                </a:solidFill>
              </a:rPr>
              <a:t> وأتحدث </a:t>
            </a: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2"/>
          <a:srcRect l="36246" t="32626" r="26623" b="14018"/>
          <a:stretch/>
        </p:blipFill>
        <p:spPr>
          <a:xfrm>
            <a:off x="148855" y="877272"/>
            <a:ext cx="5209954" cy="4209078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588" y="1455821"/>
            <a:ext cx="4482665" cy="3630529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EA02CDE0-1228-959C-7FAD-65EE3BBB35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519" t="55628" r="33799" b="29489"/>
          <a:stretch/>
        </p:blipFill>
        <p:spPr>
          <a:xfrm>
            <a:off x="148855" y="2738550"/>
            <a:ext cx="2622697" cy="765545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7295D5DF-98F2-E08F-B5D4-428C947774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054" t="34315" r="44845" b="58774"/>
          <a:stretch/>
        </p:blipFill>
        <p:spPr>
          <a:xfrm>
            <a:off x="389135" y="1455821"/>
            <a:ext cx="2364697" cy="507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77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FB8C8A8D-F9DA-42AD-A0D2-F959A61183C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4F4F4"/>
              </a:clrFrom>
              <a:clrTo>
                <a:srgbClr val="F4F4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" y="72"/>
            <a:ext cx="9143746" cy="5143357"/>
          </a:xfrm>
          <a:prstGeom prst="rect">
            <a:avLst/>
          </a:prstGeom>
        </p:spPr>
      </p:pic>
      <p:pic>
        <p:nvPicPr>
          <p:cNvPr id="2" name="Picture 2" descr="استراتيجية القطار - Loreet">
            <a:extLst>
              <a:ext uri="{FF2B5EF4-FFF2-40B4-BE49-F238E27FC236}">
                <a16:creationId xmlns:a16="http://schemas.microsoft.com/office/drawing/2014/main" id="{0185815B-5554-49C4-A883-8FC6EE72EF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1" t="6095" r="3592" b="50000"/>
          <a:stretch/>
        </p:blipFill>
        <p:spPr bwMode="auto">
          <a:xfrm>
            <a:off x="799105" y="2049774"/>
            <a:ext cx="7201788" cy="225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FFE9E9E5-9885-49AB-B94C-9B224D424190}"/>
              </a:ext>
            </a:extLst>
          </p:cNvPr>
          <p:cNvSpPr txBox="1"/>
          <p:nvPr/>
        </p:nvSpPr>
        <p:spPr>
          <a:xfrm>
            <a:off x="2836855" y="2499613"/>
            <a:ext cx="88824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accent6">
                    <a:lumMod val="75000"/>
                  </a:schemeClr>
                </a:solidFill>
              </a:rPr>
              <a:t>تذكر 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7D29AEB8-A0C8-4944-8993-2C3C665F9771}"/>
              </a:ext>
            </a:extLst>
          </p:cNvPr>
          <p:cNvSpPr txBox="1"/>
          <p:nvPr/>
        </p:nvSpPr>
        <p:spPr>
          <a:xfrm>
            <a:off x="4121333" y="2499613"/>
            <a:ext cx="88824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accent6">
                    <a:lumMod val="75000"/>
                  </a:schemeClr>
                </a:solidFill>
              </a:rPr>
              <a:t>لخص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336BCF22-7C00-4030-8B47-13E53FEB090E}"/>
              </a:ext>
            </a:extLst>
          </p:cNvPr>
          <p:cNvSpPr txBox="1"/>
          <p:nvPr/>
        </p:nvSpPr>
        <p:spPr>
          <a:xfrm>
            <a:off x="5514666" y="2500973"/>
            <a:ext cx="88824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accent6">
                    <a:lumMod val="75000"/>
                  </a:schemeClr>
                </a:solidFill>
              </a:rPr>
              <a:t>أسأل 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098AE966-37AE-4CFC-BCB6-1B598136E7A5}"/>
              </a:ext>
            </a:extLst>
          </p:cNvPr>
          <p:cNvSpPr txBox="1"/>
          <p:nvPr/>
        </p:nvSpPr>
        <p:spPr>
          <a:xfrm>
            <a:off x="6908000" y="2492264"/>
            <a:ext cx="88824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accent6">
                    <a:lumMod val="75000"/>
                  </a:schemeClr>
                </a:solidFill>
              </a:rPr>
              <a:t>علّق 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126B5BE4-B9D2-4A30-BFF9-F5113717ED47}"/>
              </a:ext>
            </a:extLst>
          </p:cNvPr>
          <p:cNvSpPr txBox="1"/>
          <p:nvPr/>
        </p:nvSpPr>
        <p:spPr>
          <a:xfrm>
            <a:off x="1378159" y="522223"/>
            <a:ext cx="6622735" cy="13388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4050" b="1" dirty="0">
                <a:solidFill>
                  <a:srgbClr val="3A88B5"/>
                </a:solidFill>
              </a:rPr>
              <a:t>لنختم درسنا اليوم</a:t>
            </a:r>
          </a:p>
          <a:p>
            <a:pPr algn="ctr" rtl="1"/>
            <a:r>
              <a:rPr lang="ar-SA" sz="4050" b="1" dirty="0">
                <a:solidFill>
                  <a:srgbClr val="3A88B5"/>
                </a:solidFill>
              </a:rPr>
              <a:t>باسترجاع المعلومات التي تعلمناها  </a:t>
            </a:r>
            <a:endParaRPr lang="ar-SA" sz="2400" b="1" dirty="0">
              <a:solidFill>
                <a:srgbClr val="3A88B5"/>
              </a:solidFill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F5EC7631-4C4B-4D6F-A9CB-F5DD3C715D33}"/>
              </a:ext>
            </a:extLst>
          </p:cNvPr>
          <p:cNvSpPr/>
          <p:nvPr/>
        </p:nvSpPr>
        <p:spPr>
          <a:xfrm>
            <a:off x="8000894" y="1403981"/>
            <a:ext cx="655601" cy="18373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050"/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73717D6B-0E15-4B5A-961E-FC301F13A18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865" y="1472765"/>
            <a:ext cx="2186331" cy="2186331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3040426B-7EFF-404A-AEC8-F7B74EF86F4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496" y="3530795"/>
            <a:ext cx="1718556" cy="171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3301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36"/>
          <p:cNvSpPr txBox="1">
            <a:spLocks noGrp="1"/>
          </p:cNvSpPr>
          <p:nvPr>
            <p:ph type="title"/>
          </p:nvPr>
        </p:nvSpPr>
        <p:spPr>
          <a:xfrm>
            <a:off x="1390612" y="1111737"/>
            <a:ext cx="6115200" cy="174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7200" dirty="0">
                <a:cs typeface="+mj-cs"/>
              </a:rPr>
              <a:t>الدرس الثاني </a:t>
            </a:r>
            <a:endParaRPr sz="7200" dirty="0">
              <a:solidFill>
                <a:schemeClr val="accent1"/>
              </a:solidFill>
              <a:cs typeface="+mj-cs"/>
            </a:endParaRPr>
          </a:p>
        </p:txBody>
      </p:sp>
      <p:grpSp>
        <p:nvGrpSpPr>
          <p:cNvPr id="814" name="Google Shape;814;p36"/>
          <p:cNvGrpSpPr/>
          <p:nvPr/>
        </p:nvGrpSpPr>
        <p:grpSpPr>
          <a:xfrm>
            <a:off x="177351" y="-128212"/>
            <a:ext cx="8966648" cy="5453354"/>
            <a:chOff x="177351" y="-128212"/>
            <a:chExt cx="8966648" cy="5453354"/>
          </a:xfrm>
        </p:grpSpPr>
        <p:grpSp>
          <p:nvGrpSpPr>
            <p:cNvPr id="815" name="Google Shape;815;p36"/>
            <p:cNvGrpSpPr/>
            <p:nvPr/>
          </p:nvGrpSpPr>
          <p:grpSpPr>
            <a:xfrm>
              <a:off x="7221163" y="-128212"/>
              <a:ext cx="1922836" cy="1855058"/>
              <a:chOff x="7221163" y="-128212"/>
              <a:chExt cx="1922836" cy="1855058"/>
            </a:xfrm>
          </p:grpSpPr>
          <p:sp>
            <p:nvSpPr>
              <p:cNvPr id="816" name="Google Shape;816;p36"/>
              <p:cNvSpPr/>
              <p:nvPr/>
            </p:nvSpPr>
            <p:spPr>
              <a:xfrm rot="10800000">
                <a:off x="7221163" y="-128212"/>
                <a:ext cx="1922836" cy="1855058"/>
              </a:xfrm>
              <a:custGeom>
                <a:avLst/>
                <a:gdLst/>
                <a:ahLst/>
                <a:cxnLst/>
                <a:rect l="l" t="t" r="r" b="b"/>
                <a:pathLst>
                  <a:path w="61967" h="99095" extrusionOk="0">
                    <a:moveTo>
                      <a:pt x="27949" y="0"/>
                    </a:moveTo>
                    <a:cubicBezTo>
                      <a:pt x="21673" y="0"/>
                      <a:pt x="16565" y="7064"/>
                      <a:pt x="12752" y="13218"/>
                    </a:cubicBezTo>
                    <a:cubicBezTo>
                      <a:pt x="5571" y="24835"/>
                      <a:pt x="1" y="33031"/>
                      <a:pt x="2845" y="47394"/>
                    </a:cubicBezTo>
                    <a:cubicBezTo>
                      <a:pt x="4496" y="55689"/>
                      <a:pt x="8714" y="65237"/>
                      <a:pt x="8356" y="73752"/>
                    </a:cubicBezTo>
                    <a:cubicBezTo>
                      <a:pt x="8017" y="82146"/>
                      <a:pt x="7838" y="91735"/>
                      <a:pt x="3164" y="99095"/>
                    </a:cubicBezTo>
                    <a:lnTo>
                      <a:pt x="4278" y="97603"/>
                    </a:lnTo>
                    <a:lnTo>
                      <a:pt x="56973" y="97603"/>
                    </a:lnTo>
                    <a:cubicBezTo>
                      <a:pt x="54944" y="97603"/>
                      <a:pt x="53333" y="89248"/>
                      <a:pt x="52955" y="87657"/>
                    </a:cubicBezTo>
                    <a:cubicBezTo>
                      <a:pt x="48698" y="69236"/>
                      <a:pt x="61966" y="50756"/>
                      <a:pt x="52478" y="32673"/>
                    </a:cubicBezTo>
                    <a:cubicBezTo>
                      <a:pt x="47485" y="23125"/>
                      <a:pt x="44222" y="12144"/>
                      <a:pt x="36444" y="4306"/>
                    </a:cubicBezTo>
                    <a:cubicBezTo>
                      <a:pt x="33413" y="1240"/>
                      <a:pt x="30579" y="0"/>
                      <a:pt x="279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17" name="Google Shape;817;p36"/>
              <p:cNvGrpSpPr/>
              <p:nvPr/>
            </p:nvGrpSpPr>
            <p:grpSpPr>
              <a:xfrm>
                <a:off x="7819207" y="-9582"/>
                <a:ext cx="726742" cy="1497512"/>
                <a:chOff x="3313039" y="1599125"/>
                <a:chExt cx="1449425" cy="2985471"/>
              </a:xfrm>
            </p:grpSpPr>
            <p:sp>
              <p:nvSpPr>
                <p:cNvPr id="818" name="Google Shape;818;p36"/>
                <p:cNvSpPr/>
                <p:nvPr/>
              </p:nvSpPr>
              <p:spPr>
                <a:xfrm>
                  <a:off x="3648547" y="2518200"/>
                  <a:ext cx="398811" cy="992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2" h="7174" extrusionOk="0">
                      <a:moveTo>
                        <a:pt x="1973" y="1"/>
                      </a:moveTo>
                      <a:cubicBezTo>
                        <a:pt x="1902" y="1"/>
                        <a:pt x="1824" y="14"/>
                        <a:pt x="1739" y="42"/>
                      </a:cubicBezTo>
                      <a:cubicBezTo>
                        <a:pt x="1060" y="268"/>
                        <a:pt x="1" y="4066"/>
                        <a:pt x="620" y="5567"/>
                      </a:cubicBezTo>
                      <a:cubicBezTo>
                        <a:pt x="1009" y="6499"/>
                        <a:pt x="1516" y="7174"/>
                        <a:pt x="1981" y="7174"/>
                      </a:cubicBezTo>
                      <a:cubicBezTo>
                        <a:pt x="2271" y="7174"/>
                        <a:pt x="2544" y="6913"/>
                        <a:pt x="2763" y="6293"/>
                      </a:cubicBezTo>
                      <a:cubicBezTo>
                        <a:pt x="2763" y="6293"/>
                        <a:pt x="2882" y="2709"/>
                        <a:pt x="2763" y="1626"/>
                      </a:cubicBezTo>
                      <a:cubicBezTo>
                        <a:pt x="2648" y="676"/>
                        <a:pt x="2478" y="1"/>
                        <a:pt x="1973" y="1"/>
                      </a:cubicBezTo>
                      <a:close/>
                    </a:path>
                  </a:pathLst>
                </a:custGeom>
                <a:solidFill>
                  <a:srgbClr val="457F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9" name="Google Shape;819;p36"/>
                <p:cNvSpPr/>
                <p:nvPr/>
              </p:nvSpPr>
              <p:spPr>
                <a:xfrm rot="-628342">
                  <a:off x="3459180" y="2620401"/>
                  <a:ext cx="491268" cy="1653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2" h="7174" extrusionOk="0">
                      <a:moveTo>
                        <a:pt x="664" y="1"/>
                      </a:moveTo>
                      <a:cubicBezTo>
                        <a:pt x="297" y="1"/>
                        <a:pt x="169" y="676"/>
                        <a:pt x="96" y="1626"/>
                      </a:cubicBezTo>
                      <a:cubicBezTo>
                        <a:pt x="0" y="2709"/>
                        <a:pt x="96" y="6293"/>
                        <a:pt x="96" y="6293"/>
                      </a:cubicBezTo>
                      <a:cubicBezTo>
                        <a:pt x="255" y="6914"/>
                        <a:pt x="455" y="7174"/>
                        <a:pt x="667" y="7174"/>
                      </a:cubicBezTo>
                      <a:cubicBezTo>
                        <a:pt x="1008" y="7174"/>
                        <a:pt x="1381" y="6499"/>
                        <a:pt x="1667" y="5567"/>
                      </a:cubicBezTo>
                      <a:cubicBezTo>
                        <a:pt x="2132" y="4067"/>
                        <a:pt x="1346" y="268"/>
                        <a:pt x="834" y="42"/>
                      </a:cubicBezTo>
                      <a:cubicBezTo>
                        <a:pt x="772" y="14"/>
                        <a:pt x="716" y="1"/>
                        <a:pt x="664" y="1"/>
                      </a:cubicBezTo>
                      <a:close/>
                    </a:path>
                  </a:pathLst>
                </a:custGeom>
                <a:solidFill>
                  <a:srgbClr val="6FB3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0" name="Google Shape;820;p36"/>
                <p:cNvSpPr/>
                <p:nvPr/>
              </p:nvSpPr>
              <p:spPr>
                <a:xfrm rot="897761" flipH="1">
                  <a:off x="3959610" y="2558163"/>
                  <a:ext cx="398802" cy="9927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2" h="7174" extrusionOk="0">
                      <a:moveTo>
                        <a:pt x="1973" y="1"/>
                      </a:moveTo>
                      <a:cubicBezTo>
                        <a:pt x="1902" y="1"/>
                        <a:pt x="1824" y="14"/>
                        <a:pt x="1739" y="42"/>
                      </a:cubicBezTo>
                      <a:cubicBezTo>
                        <a:pt x="1060" y="268"/>
                        <a:pt x="1" y="4066"/>
                        <a:pt x="620" y="5567"/>
                      </a:cubicBezTo>
                      <a:cubicBezTo>
                        <a:pt x="1009" y="6499"/>
                        <a:pt x="1516" y="7174"/>
                        <a:pt x="1981" y="7174"/>
                      </a:cubicBezTo>
                      <a:cubicBezTo>
                        <a:pt x="2271" y="7174"/>
                        <a:pt x="2544" y="6913"/>
                        <a:pt x="2763" y="6293"/>
                      </a:cubicBezTo>
                      <a:cubicBezTo>
                        <a:pt x="2763" y="6293"/>
                        <a:pt x="2882" y="2709"/>
                        <a:pt x="2763" y="1626"/>
                      </a:cubicBezTo>
                      <a:cubicBezTo>
                        <a:pt x="2648" y="676"/>
                        <a:pt x="2478" y="1"/>
                        <a:pt x="1973" y="1"/>
                      </a:cubicBezTo>
                      <a:close/>
                    </a:path>
                  </a:pathLst>
                </a:custGeom>
                <a:solidFill>
                  <a:srgbClr val="6FB3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1" name="Google Shape;821;p36"/>
                <p:cNvSpPr/>
                <p:nvPr/>
              </p:nvSpPr>
              <p:spPr>
                <a:xfrm rot="1526212" flipH="1">
                  <a:off x="3939990" y="2682655"/>
                  <a:ext cx="491272" cy="16532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2" h="7174" extrusionOk="0">
                      <a:moveTo>
                        <a:pt x="664" y="1"/>
                      </a:moveTo>
                      <a:cubicBezTo>
                        <a:pt x="297" y="1"/>
                        <a:pt x="169" y="676"/>
                        <a:pt x="96" y="1626"/>
                      </a:cubicBezTo>
                      <a:cubicBezTo>
                        <a:pt x="0" y="2709"/>
                        <a:pt x="96" y="6293"/>
                        <a:pt x="96" y="6293"/>
                      </a:cubicBezTo>
                      <a:cubicBezTo>
                        <a:pt x="255" y="6914"/>
                        <a:pt x="455" y="7174"/>
                        <a:pt x="667" y="7174"/>
                      </a:cubicBezTo>
                      <a:cubicBezTo>
                        <a:pt x="1008" y="7174"/>
                        <a:pt x="1381" y="6499"/>
                        <a:pt x="1667" y="5567"/>
                      </a:cubicBezTo>
                      <a:cubicBezTo>
                        <a:pt x="2132" y="4067"/>
                        <a:pt x="1346" y="268"/>
                        <a:pt x="834" y="42"/>
                      </a:cubicBezTo>
                      <a:cubicBezTo>
                        <a:pt x="772" y="14"/>
                        <a:pt x="716" y="1"/>
                        <a:pt x="664" y="1"/>
                      </a:cubicBezTo>
                      <a:close/>
                    </a:path>
                  </a:pathLst>
                </a:custGeom>
                <a:solidFill>
                  <a:srgbClr val="457F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2" name="Google Shape;822;p36"/>
                <p:cNvSpPr/>
                <p:nvPr/>
              </p:nvSpPr>
              <p:spPr>
                <a:xfrm>
                  <a:off x="3380257" y="2090711"/>
                  <a:ext cx="1154821" cy="14377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9" h="13594" extrusionOk="0">
                      <a:moveTo>
                        <a:pt x="5215" y="1"/>
                      </a:moveTo>
                      <a:cubicBezTo>
                        <a:pt x="5189" y="1"/>
                        <a:pt x="5165" y="4"/>
                        <a:pt x="5144" y="8"/>
                      </a:cubicBezTo>
                      <a:cubicBezTo>
                        <a:pt x="3572" y="294"/>
                        <a:pt x="358" y="12165"/>
                        <a:pt x="1" y="13522"/>
                      </a:cubicBezTo>
                      <a:lnTo>
                        <a:pt x="274" y="13593"/>
                      </a:lnTo>
                      <a:cubicBezTo>
                        <a:pt x="1620" y="8545"/>
                        <a:pt x="4144" y="473"/>
                        <a:pt x="5192" y="282"/>
                      </a:cubicBezTo>
                      <a:cubicBezTo>
                        <a:pt x="5196" y="282"/>
                        <a:pt x="5201" y="282"/>
                        <a:pt x="5208" y="282"/>
                      </a:cubicBezTo>
                      <a:cubicBezTo>
                        <a:pt x="5237" y="282"/>
                        <a:pt x="5288" y="290"/>
                        <a:pt x="5346" y="377"/>
                      </a:cubicBezTo>
                      <a:cubicBezTo>
                        <a:pt x="6620" y="2175"/>
                        <a:pt x="10609" y="13379"/>
                        <a:pt x="10657" y="13486"/>
                      </a:cubicBezTo>
                      <a:lnTo>
                        <a:pt x="10919" y="13391"/>
                      </a:lnTo>
                      <a:cubicBezTo>
                        <a:pt x="10764" y="12927"/>
                        <a:pt x="6870" y="2044"/>
                        <a:pt x="5573" y="211"/>
                      </a:cubicBezTo>
                      <a:cubicBezTo>
                        <a:pt x="5458" y="48"/>
                        <a:pt x="5320" y="1"/>
                        <a:pt x="521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3" name="Google Shape;823;p36"/>
                <p:cNvSpPr/>
                <p:nvPr/>
              </p:nvSpPr>
              <p:spPr>
                <a:xfrm>
                  <a:off x="3934352" y="1599125"/>
                  <a:ext cx="51718" cy="5126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9" h="4847" extrusionOk="0">
                      <a:moveTo>
                        <a:pt x="215" y="1"/>
                      </a:moveTo>
                      <a:lnTo>
                        <a:pt x="0" y="4835"/>
                      </a:lnTo>
                      <a:lnTo>
                        <a:pt x="286" y="4847"/>
                      </a:lnTo>
                      <a:lnTo>
                        <a:pt x="488" y="13"/>
                      </a:lnTo>
                      <a:lnTo>
                        <a:pt x="215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4" name="Google Shape;824;p36"/>
                <p:cNvSpPr/>
                <p:nvPr/>
              </p:nvSpPr>
              <p:spPr>
                <a:xfrm>
                  <a:off x="3370210" y="3472503"/>
                  <a:ext cx="1147206" cy="1112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47" h="10515" extrusionOk="0">
                      <a:moveTo>
                        <a:pt x="8321" y="0"/>
                      </a:moveTo>
                      <a:cubicBezTo>
                        <a:pt x="5220" y="0"/>
                        <a:pt x="226" y="493"/>
                        <a:pt x="226" y="493"/>
                      </a:cubicBezTo>
                      <a:cubicBezTo>
                        <a:pt x="226" y="493"/>
                        <a:pt x="0" y="8065"/>
                        <a:pt x="2370" y="9541"/>
                      </a:cubicBezTo>
                      <a:cubicBezTo>
                        <a:pt x="3534" y="10261"/>
                        <a:pt x="5000" y="10515"/>
                        <a:pt x="6333" y="10515"/>
                      </a:cubicBezTo>
                      <a:cubicBezTo>
                        <a:pt x="7713" y="10515"/>
                        <a:pt x="8949" y="10243"/>
                        <a:pt x="9561" y="9934"/>
                      </a:cubicBezTo>
                      <a:cubicBezTo>
                        <a:pt x="10764" y="9327"/>
                        <a:pt x="10847" y="1290"/>
                        <a:pt x="10728" y="373"/>
                      </a:cubicBezTo>
                      <a:cubicBezTo>
                        <a:pt x="10691" y="96"/>
                        <a:pt x="9691" y="0"/>
                        <a:pt x="8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5" name="Google Shape;825;p36"/>
                <p:cNvSpPr/>
                <p:nvPr/>
              </p:nvSpPr>
              <p:spPr>
                <a:xfrm>
                  <a:off x="3397920" y="3860759"/>
                  <a:ext cx="1080470" cy="3665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16" h="3466" extrusionOk="0">
                      <a:moveTo>
                        <a:pt x="167" y="1"/>
                      </a:moveTo>
                      <a:lnTo>
                        <a:pt x="0" y="227"/>
                      </a:lnTo>
                      <a:cubicBezTo>
                        <a:pt x="48" y="262"/>
                        <a:pt x="4834" y="3465"/>
                        <a:pt x="9751" y="3465"/>
                      </a:cubicBezTo>
                      <a:cubicBezTo>
                        <a:pt x="9906" y="3465"/>
                        <a:pt x="10061" y="3453"/>
                        <a:pt x="10216" y="3453"/>
                      </a:cubicBezTo>
                      <a:lnTo>
                        <a:pt x="10204" y="3168"/>
                      </a:lnTo>
                      <a:cubicBezTo>
                        <a:pt x="10049" y="3174"/>
                        <a:pt x="9895" y="3177"/>
                        <a:pt x="9741" y="3177"/>
                      </a:cubicBezTo>
                      <a:cubicBezTo>
                        <a:pt x="4921" y="3177"/>
                        <a:pt x="213" y="35"/>
                        <a:pt x="16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6" name="Google Shape;826;p36"/>
                <p:cNvSpPr/>
                <p:nvPr/>
              </p:nvSpPr>
              <p:spPr>
                <a:xfrm>
                  <a:off x="3463403" y="3787686"/>
                  <a:ext cx="1080468" cy="4396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16" h="4157" extrusionOk="0">
                      <a:moveTo>
                        <a:pt x="9478" y="1"/>
                      </a:moveTo>
                      <a:cubicBezTo>
                        <a:pt x="7156" y="3740"/>
                        <a:pt x="72" y="3870"/>
                        <a:pt x="0" y="3870"/>
                      </a:cubicBezTo>
                      <a:lnTo>
                        <a:pt x="0" y="4156"/>
                      </a:lnTo>
                      <a:cubicBezTo>
                        <a:pt x="24" y="4156"/>
                        <a:pt x="1846" y="4121"/>
                        <a:pt x="3941" y="3620"/>
                      </a:cubicBezTo>
                      <a:cubicBezTo>
                        <a:pt x="5882" y="3156"/>
                        <a:pt x="8454" y="2180"/>
                        <a:pt x="9716" y="156"/>
                      </a:cubicBezTo>
                      <a:lnTo>
                        <a:pt x="9478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7" name="Google Shape;827;p36"/>
                <p:cNvSpPr/>
                <p:nvPr/>
              </p:nvSpPr>
              <p:spPr>
                <a:xfrm>
                  <a:off x="3906642" y="2110383"/>
                  <a:ext cx="56794" cy="13739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" h="12991" extrusionOk="0">
                      <a:moveTo>
                        <a:pt x="262" y="1"/>
                      </a:moveTo>
                      <a:lnTo>
                        <a:pt x="0" y="12979"/>
                      </a:lnTo>
                      <a:lnTo>
                        <a:pt x="286" y="12991"/>
                      </a:lnTo>
                      <a:lnTo>
                        <a:pt x="536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828" name="Google Shape;828;p36"/>
            <p:cNvGrpSpPr/>
            <p:nvPr/>
          </p:nvGrpSpPr>
          <p:grpSpPr>
            <a:xfrm>
              <a:off x="177351" y="3336800"/>
              <a:ext cx="2061022" cy="1988341"/>
              <a:chOff x="177351" y="3336800"/>
              <a:chExt cx="2061022" cy="1988341"/>
            </a:xfrm>
          </p:grpSpPr>
          <p:sp>
            <p:nvSpPr>
              <p:cNvPr id="829" name="Google Shape;829;p36"/>
              <p:cNvSpPr/>
              <p:nvPr/>
            </p:nvSpPr>
            <p:spPr>
              <a:xfrm>
                <a:off x="177351" y="3336800"/>
                <a:ext cx="2061022" cy="1988341"/>
              </a:xfrm>
              <a:custGeom>
                <a:avLst/>
                <a:gdLst/>
                <a:ahLst/>
                <a:cxnLst/>
                <a:rect l="l" t="t" r="r" b="b"/>
                <a:pathLst>
                  <a:path w="61967" h="99095" extrusionOk="0">
                    <a:moveTo>
                      <a:pt x="27949" y="0"/>
                    </a:moveTo>
                    <a:cubicBezTo>
                      <a:pt x="21673" y="0"/>
                      <a:pt x="16565" y="7064"/>
                      <a:pt x="12752" y="13218"/>
                    </a:cubicBezTo>
                    <a:cubicBezTo>
                      <a:pt x="5571" y="24835"/>
                      <a:pt x="1" y="33031"/>
                      <a:pt x="2845" y="47394"/>
                    </a:cubicBezTo>
                    <a:cubicBezTo>
                      <a:pt x="4496" y="55689"/>
                      <a:pt x="8714" y="65237"/>
                      <a:pt x="8356" y="73752"/>
                    </a:cubicBezTo>
                    <a:cubicBezTo>
                      <a:pt x="8017" y="82146"/>
                      <a:pt x="7838" y="91735"/>
                      <a:pt x="3164" y="99095"/>
                    </a:cubicBezTo>
                    <a:lnTo>
                      <a:pt x="4278" y="97603"/>
                    </a:lnTo>
                    <a:lnTo>
                      <a:pt x="56973" y="97603"/>
                    </a:lnTo>
                    <a:cubicBezTo>
                      <a:pt x="54944" y="97603"/>
                      <a:pt x="53333" y="89248"/>
                      <a:pt x="52955" y="87657"/>
                    </a:cubicBezTo>
                    <a:cubicBezTo>
                      <a:pt x="48698" y="69236"/>
                      <a:pt x="61966" y="50756"/>
                      <a:pt x="52478" y="32673"/>
                    </a:cubicBezTo>
                    <a:cubicBezTo>
                      <a:pt x="47485" y="23125"/>
                      <a:pt x="44222" y="12144"/>
                      <a:pt x="36444" y="4306"/>
                    </a:cubicBezTo>
                    <a:cubicBezTo>
                      <a:pt x="33413" y="1240"/>
                      <a:pt x="30579" y="0"/>
                      <a:pt x="279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30" name="Google Shape;830;p36"/>
              <p:cNvGrpSpPr/>
              <p:nvPr/>
            </p:nvGrpSpPr>
            <p:grpSpPr>
              <a:xfrm>
                <a:off x="414950" y="3726050"/>
                <a:ext cx="1447585" cy="1085500"/>
                <a:chOff x="414950" y="3726050"/>
                <a:chExt cx="1447585" cy="1085500"/>
              </a:xfrm>
            </p:grpSpPr>
            <p:sp>
              <p:nvSpPr>
                <p:cNvPr id="831" name="Google Shape;831;p36"/>
                <p:cNvSpPr/>
                <p:nvPr/>
              </p:nvSpPr>
              <p:spPr>
                <a:xfrm>
                  <a:off x="475438" y="4548450"/>
                  <a:ext cx="1326600" cy="2631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2" name="Google Shape;832;p36"/>
                <p:cNvSpPr/>
                <p:nvPr/>
              </p:nvSpPr>
              <p:spPr>
                <a:xfrm>
                  <a:off x="414950" y="3726050"/>
                  <a:ext cx="1447585" cy="810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99" h="17964" extrusionOk="0">
                      <a:moveTo>
                        <a:pt x="17614" y="1"/>
                      </a:moveTo>
                      <a:cubicBezTo>
                        <a:pt x="16601" y="1"/>
                        <a:pt x="15406" y="530"/>
                        <a:pt x="14370" y="2339"/>
                      </a:cubicBezTo>
                      <a:cubicBezTo>
                        <a:pt x="13378" y="4059"/>
                        <a:pt x="13221" y="5941"/>
                        <a:pt x="13372" y="7543"/>
                      </a:cubicBezTo>
                      <a:lnTo>
                        <a:pt x="13372" y="7543"/>
                      </a:lnTo>
                      <a:cubicBezTo>
                        <a:pt x="11702" y="4297"/>
                        <a:pt x="8377" y="3306"/>
                        <a:pt x="6423" y="3306"/>
                      </a:cubicBezTo>
                      <a:cubicBezTo>
                        <a:pt x="5096" y="3306"/>
                        <a:pt x="4401" y="3763"/>
                        <a:pt x="5286" y="4280"/>
                      </a:cubicBezTo>
                      <a:cubicBezTo>
                        <a:pt x="7502" y="5582"/>
                        <a:pt x="11160" y="10765"/>
                        <a:pt x="12181" y="12250"/>
                      </a:cubicBezTo>
                      <a:lnTo>
                        <a:pt x="12181" y="12250"/>
                      </a:lnTo>
                      <a:cubicBezTo>
                        <a:pt x="10170" y="9421"/>
                        <a:pt x="7630" y="8570"/>
                        <a:pt x="5499" y="8570"/>
                      </a:cubicBezTo>
                      <a:cubicBezTo>
                        <a:pt x="2282" y="8570"/>
                        <a:pt x="1" y="10511"/>
                        <a:pt x="1889" y="10511"/>
                      </a:cubicBezTo>
                      <a:cubicBezTo>
                        <a:pt x="1936" y="10511"/>
                        <a:pt x="1984" y="10509"/>
                        <a:pt x="2035" y="10507"/>
                      </a:cubicBezTo>
                      <a:cubicBezTo>
                        <a:pt x="2086" y="10505"/>
                        <a:pt x="2138" y="10504"/>
                        <a:pt x="2189" y="10504"/>
                      </a:cubicBezTo>
                      <a:cubicBezTo>
                        <a:pt x="5793" y="10504"/>
                        <a:pt x="11787" y="16127"/>
                        <a:pt x="11787" y="16127"/>
                      </a:cubicBezTo>
                      <a:cubicBezTo>
                        <a:pt x="11787" y="16127"/>
                        <a:pt x="14194" y="17963"/>
                        <a:pt x="16170" y="17963"/>
                      </a:cubicBezTo>
                      <a:cubicBezTo>
                        <a:pt x="17158" y="17963"/>
                        <a:pt x="18037" y="17504"/>
                        <a:pt x="18454" y="16127"/>
                      </a:cubicBezTo>
                      <a:cubicBezTo>
                        <a:pt x="19704" y="12007"/>
                        <a:pt x="32099" y="10317"/>
                        <a:pt x="26919" y="9483"/>
                      </a:cubicBezTo>
                      <a:cubicBezTo>
                        <a:pt x="26229" y="9370"/>
                        <a:pt x="25584" y="9319"/>
                        <a:pt x="24984" y="9319"/>
                      </a:cubicBezTo>
                      <a:cubicBezTo>
                        <a:pt x="19965" y="9319"/>
                        <a:pt x="18037" y="12853"/>
                        <a:pt x="18037" y="12853"/>
                      </a:cubicBezTo>
                      <a:cubicBezTo>
                        <a:pt x="19354" y="7820"/>
                        <a:pt x="28963" y="4231"/>
                        <a:pt x="24677" y="4231"/>
                      </a:cubicBezTo>
                      <a:cubicBezTo>
                        <a:pt x="24390" y="4231"/>
                        <a:pt x="24040" y="4247"/>
                        <a:pt x="23621" y="4280"/>
                      </a:cubicBezTo>
                      <a:cubicBezTo>
                        <a:pt x="16942" y="4804"/>
                        <a:pt x="16704" y="10840"/>
                        <a:pt x="16704" y="10840"/>
                      </a:cubicBezTo>
                      <a:cubicBezTo>
                        <a:pt x="16192" y="7173"/>
                        <a:pt x="19954" y="1339"/>
                        <a:pt x="19907" y="1018"/>
                      </a:cubicBezTo>
                      <a:cubicBezTo>
                        <a:pt x="19887" y="845"/>
                        <a:pt x="18895" y="1"/>
                        <a:pt x="17614" y="1"/>
                      </a:cubicBezTo>
                      <a:close/>
                    </a:path>
                  </a:pathLst>
                </a:custGeom>
                <a:solidFill>
                  <a:srgbClr val="6FB3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3" name="Google Shape;833;p36"/>
                <p:cNvSpPr/>
                <p:nvPr/>
              </p:nvSpPr>
              <p:spPr>
                <a:xfrm>
                  <a:off x="761751" y="4185369"/>
                  <a:ext cx="274418" cy="320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5" h="7109" extrusionOk="0">
                      <a:moveTo>
                        <a:pt x="167" y="1"/>
                      </a:moveTo>
                      <a:lnTo>
                        <a:pt x="1" y="334"/>
                      </a:lnTo>
                      <a:cubicBezTo>
                        <a:pt x="48" y="358"/>
                        <a:pt x="4287" y="2584"/>
                        <a:pt x="5740" y="7109"/>
                      </a:cubicBezTo>
                      <a:lnTo>
                        <a:pt x="6085" y="6990"/>
                      </a:lnTo>
                      <a:cubicBezTo>
                        <a:pt x="4585" y="2322"/>
                        <a:pt x="215" y="24"/>
                        <a:pt x="16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4" name="Google Shape;834;p36"/>
                <p:cNvSpPr/>
                <p:nvPr/>
              </p:nvSpPr>
              <p:spPr>
                <a:xfrm>
                  <a:off x="925004" y="3895978"/>
                  <a:ext cx="207809" cy="5648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08" h="12526" extrusionOk="0">
                      <a:moveTo>
                        <a:pt x="4287" y="0"/>
                      </a:moveTo>
                      <a:cubicBezTo>
                        <a:pt x="3679" y="1096"/>
                        <a:pt x="3608" y="5275"/>
                        <a:pt x="3548" y="8632"/>
                      </a:cubicBezTo>
                      <a:cubicBezTo>
                        <a:pt x="3536" y="9775"/>
                        <a:pt x="3513" y="10954"/>
                        <a:pt x="3465" y="11644"/>
                      </a:cubicBezTo>
                      <a:cubicBezTo>
                        <a:pt x="2715" y="8989"/>
                        <a:pt x="369" y="2989"/>
                        <a:pt x="346" y="2929"/>
                      </a:cubicBezTo>
                      <a:lnTo>
                        <a:pt x="0" y="3060"/>
                      </a:lnTo>
                      <a:cubicBezTo>
                        <a:pt x="24" y="3132"/>
                        <a:pt x="2584" y="9656"/>
                        <a:pt x="3203" y="12073"/>
                      </a:cubicBezTo>
                      <a:cubicBezTo>
                        <a:pt x="3251" y="12264"/>
                        <a:pt x="3322" y="12526"/>
                        <a:pt x="3513" y="12526"/>
                      </a:cubicBezTo>
                      <a:lnTo>
                        <a:pt x="3548" y="12526"/>
                      </a:lnTo>
                      <a:cubicBezTo>
                        <a:pt x="3822" y="12502"/>
                        <a:pt x="3858" y="12276"/>
                        <a:pt x="3917" y="8632"/>
                      </a:cubicBezTo>
                      <a:cubicBezTo>
                        <a:pt x="3977" y="5501"/>
                        <a:pt x="4048" y="1191"/>
                        <a:pt x="4608" y="179"/>
                      </a:cubicBezTo>
                      <a:lnTo>
                        <a:pt x="4287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5" name="Google Shape;835;p36"/>
                <p:cNvSpPr/>
                <p:nvPr/>
              </p:nvSpPr>
              <p:spPr>
                <a:xfrm>
                  <a:off x="1151575" y="4117723"/>
                  <a:ext cx="276042" cy="3506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21" h="7776" extrusionOk="0">
                      <a:moveTo>
                        <a:pt x="1989" y="0"/>
                      </a:moveTo>
                      <a:cubicBezTo>
                        <a:pt x="1906" y="108"/>
                        <a:pt x="1" y="2691"/>
                        <a:pt x="275" y="6418"/>
                      </a:cubicBezTo>
                      <a:cubicBezTo>
                        <a:pt x="334" y="7216"/>
                        <a:pt x="525" y="7632"/>
                        <a:pt x="858" y="7740"/>
                      </a:cubicBezTo>
                      <a:cubicBezTo>
                        <a:pt x="906" y="7763"/>
                        <a:pt x="965" y="7775"/>
                        <a:pt x="1025" y="7775"/>
                      </a:cubicBezTo>
                      <a:cubicBezTo>
                        <a:pt x="1584" y="7775"/>
                        <a:pt x="2263" y="6989"/>
                        <a:pt x="3168" y="5942"/>
                      </a:cubicBezTo>
                      <a:cubicBezTo>
                        <a:pt x="4096" y="4882"/>
                        <a:pt x="5144" y="3679"/>
                        <a:pt x="6121" y="3310"/>
                      </a:cubicBezTo>
                      <a:lnTo>
                        <a:pt x="5990" y="2965"/>
                      </a:lnTo>
                      <a:cubicBezTo>
                        <a:pt x="4930" y="3370"/>
                        <a:pt x="3846" y="4608"/>
                        <a:pt x="2894" y="5704"/>
                      </a:cubicBezTo>
                      <a:cubicBezTo>
                        <a:pt x="2198" y="6501"/>
                        <a:pt x="1417" y="7404"/>
                        <a:pt x="1040" y="7404"/>
                      </a:cubicBezTo>
                      <a:cubicBezTo>
                        <a:pt x="1018" y="7404"/>
                        <a:pt x="997" y="7401"/>
                        <a:pt x="977" y="7394"/>
                      </a:cubicBezTo>
                      <a:cubicBezTo>
                        <a:pt x="894" y="7370"/>
                        <a:pt x="715" y="7216"/>
                        <a:pt x="644" y="6382"/>
                      </a:cubicBezTo>
                      <a:cubicBezTo>
                        <a:pt x="382" y="2810"/>
                        <a:pt x="2275" y="250"/>
                        <a:pt x="2287" y="227"/>
                      </a:cubicBezTo>
                      <a:lnTo>
                        <a:pt x="198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6" name="Google Shape;836;p36"/>
                <p:cNvSpPr/>
                <p:nvPr/>
              </p:nvSpPr>
              <p:spPr>
                <a:xfrm>
                  <a:off x="528190" y="4326931"/>
                  <a:ext cx="1136773" cy="353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07" h="7829" extrusionOk="0">
                      <a:moveTo>
                        <a:pt x="18456" y="1"/>
                      </a:moveTo>
                      <a:cubicBezTo>
                        <a:pt x="11383" y="1"/>
                        <a:pt x="858" y="255"/>
                        <a:pt x="858" y="255"/>
                      </a:cubicBezTo>
                      <a:cubicBezTo>
                        <a:pt x="1" y="267"/>
                        <a:pt x="96" y="7291"/>
                        <a:pt x="858" y="7577"/>
                      </a:cubicBezTo>
                      <a:cubicBezTo>
                        <a:pt x="1266" y="7730"/>
                        <a:pt x="7938" y="7829"/>
                        <a:pt x="14126" y="7829"/>
                      </a:cubicBezTo>
                      <a:cubicBezTo>
                        <a:pt x="19500" y="7829"/>
                        <a:pt x="24508" y="7754"/>
                        <a:pt x="24730" y="7577"/>
                      </a:cubicBezTo>
                      <a:cubicBezTo>
                        <a:pt x="25206" y="7196"/>
                        <a:pt x="24920" y="826"/>
                        <a:pt x="24730" y="255"/>
                      </a:cubicBezTo>
                      <a:cubicBezTo>
                        <a:pt x="24666" y="64"/>
                        <a:pt x="21993" y="1"/>
                        <a:pt x="18456" y="1"/>
                      </a:cubicBezTo>
                      <a:close/>
                    </a:path>
                  </a:pathLst>
                </a:custGeom>
                <a:solidFill>
                  <a:srgbClr val="EA7F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837" name="Google Shape;837;p36"/>
                <p:cNvGrpSpPr/>
                <p:nvPr/>
              </p:nvGrpSpPr>
              <p:grpSpPr>
                <a:xfrm>
                  <a:off x="1474292" y="4005807"/>
                  <a:ext cx="316478" cy="674294"/>
                  <a:chOff x="1606524" y="1971701"/>
                  <a:chExt cx="429530" cy="915166"/>
                </a:xfrm>
              </p:grpSpPr>
              <p:sp>
                <p:nvSpPr>
                  <p:cNvPr id="838" name="Google Shape;838;p36"/>
                  <p:cNvSpPr/>
                  <p:nvPr/>
                </p:nvSpPr>
                <p:spPr>
                  <a:xfrm>
                    <a:off x="1606524" y="1971701"/>
                    <a:ext cx="429530" cy="5598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37" h="8520" extrusionOk="0">
                        <a:moveTo>
                          <a:pt x="3229" y="1"/>
                        </a:moveTo>
                        <a:cubicBezTo>
                          <a:pt x="3220" y="1"/>
                          <a:pt x="3212" y="1"/>
                          <a:pt x="3203" y="2"/>
                        </a:cubicBezTo>
                        <a:cubicBezTo>
                          <a:pt x="2048" y="133"/>
                          <a:pt x="2989" y="7682"/>
                          <a:pt x="2989" y="7682"/>
                        </a:cubicBezTo>
                        <a:cubicBezTo>
                          <a:pt x="2989" y="7682"/>
                          <a:pt x="1867" y="2876"/>
                          <a:pt x="1010" y="2876"/>
                        </a:cubicBezTo>
                        <a:cubicBezTo>
                          <a:pt x="958" y="2876"/>
                          <a:pt x="907" y="2894"/>
                          <a:pt x="857" y="2931"/>
                        </a:cubicBezTo>
                        <a:cubicBezTo>
                          <a:pt x="0" y="3586"/>
                          <a:pt x="2381" y="8349"/>
                          <a:pt x="2381" y="8349"/>
                        </a:cubicBezTo>
                        <a:cubicBezTo>
                          <a:pt x="2433" y="8451"/>
                          <a:pt x="2823" y="8519"/>
                          <a:pt x="3326" y="8519"/>
                        </a:cubicBezTo>
                        <a:cubicBezTo>
                          <a:pt x="3757" y="8519"/>
                          <a:pt x="4271" y="8469"/>
                          <a:pt x="4727" y="8349"/>
                        </a:cubicBezTo>
                        <a:cubicBezTo>
                          <a:pt x="5715" y="8075"/>
                          <a:pt x="6537" y="3800"/>
                          <a:pt x="5798" y="2967"/>
                        </a:cubicBezTo>
                        <a:cubicBezTo>
                          <a:pt x="5747" y="2910"/>
                          <a:pt x="5696" y="2883"/>
                          <a:pt x="5645" y="2883"/>
                        </a:cubicBezTo>
                        <a:cubicBezTo>
                          <a:pt x="4970" y="2883"/>
                          <a:pt x="4393" y="7622"/>
                          <a:pt x="4393" y="7622"/>
                        </a:cubicBezTo>
                        <a:cubicBezTo>
                          <a:pt x="4393" y="7622"/>
                          <a:pt x="4358" y="1"/>
                          <a:pt x="3229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39" name="Google Shape;839;p36"/>
                  <p:cNvSpPr/>
                  <p:nvPr/>
                </p:nvSpPr>
                <p:spPr>
                  <a:xfrm>
                    <a:off x="1650284" y="2466996"/>
                    <a:ext cx="349761" cy="4198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23" h="6390" extrusionOk="0">
                        <a:moveTo>
                          <a:pt x="1" y="1"/>
                        </a:moveTo>
                        <a:cubicBezTo>
                          <a:pt x="1" y="1"/>
                          <a:pt x="144" y="6002"/>
                          <a:pt x="572" y="6252"/>
                        </a:cubicBezTo>
                        <a:cubicBezTo>
                          <a:pt x="736" y="6345"/>
                          <a:pt x="1278" y="6390"/>
                          <a:pt x="1916" y="6390"/>
                        </a:cubicBezTo>
                        <a:cubicBezTo>
                          <a:pt x="2996" y="6390"/>
                          <a:pt x="4351" y="6260"/>
                          <a:pt x="4620" y="6014"/>
                        </a:cubicBezTo>
                        <a:cubicBezTo>
                          <a:pt x="5049" y="5633"/>
                          <a:pt x="5323" y="1"/>
                          <a:pt x="5323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</p:grpSp>
      <p:pic>
        <p:nvPicPr>
          <p:cNvPr id="2" name="صورة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794" y="2399723"/>
            <a:ext cx="1718000" cy="17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73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2E5CB125-2EEC-4121-A476-B00BE7C6B15C}"/>
              </a:ext>
            </a:extLst>
          </p:cNvPr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pic>
          <p:nvPicPr>
            <p:cNvPr id="3" name="صورة 2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AD5C55A0-925F-4A11-8DD3-50B138AA1F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90961DF7-C692-48B3-AC94-E939E4980956}"/>
                </a:ext>
              </a:extLst>
            </p:cNvPr>
            <p:cNvSpPr/>
            <p:nvPr/>
          </p:nvSpPr>
          <p:spPr>
            <a:xfrm>
              <a:off x="1649127" y="1043796"/>
              <a:ext cx="7276339" cy="2717823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1050"/>
            </a:p>
          </p:txBody>
        </p:sp>
        <p:sp>
          <p:nvSpPr>
            <p:cNvPr id="5" name="مستطيل 4">
              <a:extLst>
                <a:ext uri="{FF2B5EF4-FFF2-40B4-BE49-F238E27FC236}">
                  <a16:creationId xmlns:a16="http://schemas.microsoft.com/office/drawing/2014/main" id="{B6765EC9-5917-44E9-B476-6C2545315851}"/>
                </a:ext>
              </a:extLst>
            </p:cNvPr>
            <p:cNvSpPr/>
            <p:nvPr/>
          </p:nvSpPr>
          <p:spPr>
            <a:xfrm>
              <a:off x="993517" y="2047837"/>
              <a:ext cx="5217501" cy="2513163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1050"/>
            </a:p>
          </p:txBody>
        </p:sp>
        <p:sp>
          <p:nvSpPr>
            <p:cNvPr id="6" name="مستطيل 5">
              <a:extLst>
                <a:ext uri="{FF2B5EF4-FFF2-40B4-BE49-F238E27FC236}">
                  <a16:creationId xmlns:a16="http://schemas.microsoft.com/office/drawing/2014/main" id="{4AB5302E-8C1A-42A1-BBDA-EE318B0E6662}"/>
                </a:ext>
              </a:extLst>
            </p:cNvPr>
            <p:cNvSpPr/>
            <p:nvPr/>
          </p:nvSpPr>
          <p:spPr>
            <a:xfrm>
              <a:off x="8925466" y="1043796"/>
              <a:ext cx="713116" cy="2513163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1050"/>
            </a:p>
          </p:txBody>
        </p:sp>
      </p:grp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F4CC2828-3E4C-4672-810B-458148E5A45B}"/>
              </a:ext>
            </a:extLst>
          </p:cNvPr>
          <p:cNvSpPr txBox="1"/>
          <p:nvPr/>
        </p:nvSpPr>
        <p:spPr>
          <a:xfrm>
            <a:off x="1519565" y="1432000"/>
            <a:ext cx="525186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dirty="0"/>
              <a:t>اللهم يا معلم إبراهيم علمنا</a:t>
            </a:r>
          </a:p>
          <a:p>
            <a:pPr algn="ctr"/>
            <a:r>
              <a:rPr lang="ar-SA" sz="2400" dirty="0"/>
              <a:t>ويا مفهم سليمان فهمنا</a:t>
            </a:r>
          </a:p>
          <a:p>
            <a:pPr algn="ctr"/>
            <a:r>
              <a:rPr lang="ar-SA" sz="2400" dirty="0"/>
              <a:t>اللهم ارزقنا العلم النافع والعمل الصالح</a:t>
            </a:r>
          </a:p>
          <a:p>
            <a:pPr algn="ctr"/>
            <a:r>
              <a:rPr lang="ar-SA" sz="2400" dirty="0"/>
              <a:t>اللهم اجعلنا مفاتيح للخير مغاليق للشر في كل مكان</a:t>
            </a:r>
          </a:p>
          <a:p>
            <a:pPr algn="ctr"/>
            <a:r>
              <a:rPr lang="ar-SA" sz="2400" dirty="0"/>
              <a:t>اللهم اجعلنا مباركين حيث ماكنا</a:t>
            </a:r>
          </a:p>
        </p:txBody>
      </p:sp>
      <p:sp>
        <p:nvSpPr>
          <p:cNvPr id="13" name="Google Shape;1405;p39">
            <a:extLst>
              <a:ext uri="{FF2B5EF4-FFF2-40B4-BE49-F238E27FC236}">
                <a16:creationId xmlns:a16="http://schemas.microsoft.com/office/drawing/2014/main" id="{AD5A6C4D-C824-447D-B283-9295B66BB5E1}"/>
              </a:ext>
            </a:extLst>
          </p:cNvPr>
          <p:cNvSpPr txBox="1">
            <a:spLocks/>
          </p:cNvSpPr>
          <p:nvPr/>
        </p:nvSpPr>
        <p:spPr>
          <a:xfrm>
            <a:off x="2034963" y="919004"/>
            <a:ext cx="3953527" cy="225450"/>
          </a:xfrm>
          <a:prstGeom prst="rect">
            <a:avLst/>
          </a:prstGeom>
        </p:spPr>
        <p:txBody>
          <a:bodyPr spcFirstLastPara="1" wrap="square" lIns="43425" tIns="43425" rIns="43425" bIns="43425" anchor="ctr" anchorCtr="0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spcBef>
                <a:spcPts val="0"/>
              </a:spcBef>
              <a:buNone/>
            </a:pPr>
            <a:r>
              <a:rPr lang="ar-SA" sz="6000" b="1" dirty="0">
                <a:solidFill>
                  <a:srgbClr val="E9777C"/>
                </a:solidFill>
                <a:cs typeface="+mj-cs"/>
              </a:rPr>
              <a:t>دعاء</a:t>
            </a:r>
          </a:p>
        </p:txBody>
      </p:sp>
    </p:spTree>
    <p:extLst>
      <p:ext uri="{BB962C8B-B14F-4D97-AF65-F5344CB8AC3E}">
        <p14:creationId xmlns:p14="http://schemas.microsoft.com/office/powerpoint/2010/main" val="31592767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جدول 8">
            <a:extLst>
              <a:ext uri="{FF2B5EF4-FFF2-40B4-BE49-F238E27FC236}">
                <a16:creationId xmlns:a16="http://schemas.microsoft.com/office/drawing/2014/main" id="{6994B9F4-3224-449B-91C0-683706ACF3ED}"/>
              </a:ext>
            </a:extLst>
          </p:cNvPr>
          <p:cNvGraphicFramePr>
            <a:graphicFrameLocks noGrp="1"/>
          </p:cNvGraphicFramePr>
          <p:nvPr/>
        </p:nvGraphicFramePr>
        <p:xfrm>
          <a:off x="418271" y="1087836"/>
          <a:ext cx="6664024" cy="3857077"/>
        </p:xfrm>
        <a:graphic>
          <a:graphicData uri="http://schemas.openxmlformats.org/drawingml/2006/table">
            <a:tbl>
              <a:tblPr rtl="1" firstRow="1" bandRow="1">
                <a:tableStyleId>{9D7B26C5-4107-4FEC-AEDC-1716B250A1EF}</a:tableStyleId>
              </a:tblPr>
              <a:tblGrid>
                <a:gridCol w="2007203">
                  <a:extLst>
                    <a:ext uri="{9D8B030D-6E8A-4147-A177-3AD203B41FA5}">
                      <a16:colId xmlns:a16="http://schemas.microsoft.com/office/drawing/2014/main" val="400717908"/>
                    </a:ext>
                  </a:extLst>
                </a:gridCol>
                <a:gridCol w="2435480">
                  <a:extLst>
                    <a:ext uri="{9D8B030D-6E8A-4147-A177-3AD203B41FA5}">
                      <a16:colId xmlns:a16="http://schemas.microsoft.com/office/drawing/2014/main" val="2279138189"/>
                    </a:ext>
                  </a:extLst>
                </a:gridCol>
                <a:gridCol w="2221341">
                  <a:extLst>
                    <a:ext uri="{9D8B030D-6E8A-4147-A177-3AD203B41FA5}">
                      <a16:colId xmlns:a16="http://schemas.microsoft.com/office/drawing/2014/main" val="1225218922"/>
                    </a:ext>
                  </a:extLst>
                </a:gridCol>
              </a:tblGrid>
              <a:tr h="1284116">
                <a:tc>
                  <a:txBody>
                    <a:bodyPr/>
                    <a:lstStyle/>
                    <a:p>
                      <a:pPr algn="ctr" rtl="1"/>
                      <a:endParaRPr lang="ar-SA" sz="2400" dirty="0"/>
                    </a:p>
                    <a:p>
                      <a:pPr algn="ctr" rtl="1"/>
                      <a:r>
                        <a:rPr lang="ar-SA" sz="2400" dirty="0"/>
                        <a:t>ماذا أعرف ؟ </a:t>
                      </a:r>
                    </a:p>
                    <a:p>
                      <a:pPr algn="ctr" rtl="1"/>
                      <a:endParaRPr lang="ar-SA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9" marB="45719"/>
                </a:tc>
                <a:tc>
                  <a:txBody>
                    <a:bodyPr/>
                    <a:lstStyle/>
                    <a:p>
                      <a:pPr algn="ctr" rtl="1"/>
                      <a:endParaRPr lang="ar-SA" sz="2400" dirty="0"/>
                    </a:p>
                    <a:p>
                      <a:pPr algn="ctr" rtl="1"/>
                      <a:r>
                        <a:rPr lang="ar-SA" sz="2400" dirty="0"/>
                        <a:t>ما أريد أن أعرف ؟ </a:t>
                      </a:r>
                      <a:endParaRPr lang="ar-SA" sz="2400" dirty="0">
                        <a:solidFill>
                          <a:srgbClr val="D28263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9" marB="45719"/>
                </a:tc>
                <a:tc>
                  <a:txBody>
                    <a:bodyPr/>
                    <a:lstStyle/>
                    <a:p>
                      <a:pPr algn="ctr" rtl="1"/>
                      <a:endParaRPr lang="ar-SA" sz="2400" dirty="0"/>
                    </a:p>
                    <a:p>
                      <a:pPr algn="ctr" rtl="1"/>
                      <a:r>
                        <a:rPr lang="ar-SA" sz="2400" dirty="0"/>
                        <a:t>ماذا تعلمت اليوم ؟</a:t>
                      </a:r>
                      <a:endParaRPr lang="ar-SA" sz="2400" dirty="0">
                        <a:solidFill>
                          <a:srgbClr val="D28263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9" marB="45719"/>
                </a:tc>
                <a:extLst>
                  <a:ext uri="{0D108BD9-81ED-4DB2-BD59-A6C34878D82A}">
                    <a16:rowId xmlns:a16="http://schemas.microsoft.com/office/drawing/2014/main" val="1043368122"/>
                  </a:ext>
                </a:extLst>
              </a:tr>
              <a:tr h="2572961">
                <a:tc>
                  <a:txBody>
                    <a:bodyPr/>
                    <a:lstStyle/>
                    <a:p>
                      <a:pPr algn="ctr" rtl="1"/>
                      <a:endParaRPr lang="ar-SA" sz="2400" dirty="0"/>
                    </a:p>
                    <a:p>
                      <a:pPr algn="ctr" rtl="1"/>
                      <a:endParaRPr lang="ar-SA" sz="2400" dirty="0"/>
                    </a:p>
                    <a:p>
                      <a:pPr algn="ctr" rtl="1"/>
                      <a:endParaRPr lang="ar-SA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9" marB="45719"/>
                </a:tc>
                <a:tc>
                  <a:txBody>
                    <a:bodyPr/>
                    <a:lstStyle/>
                    <a:p>
                      <a:pPr algn="ctr" rtl="1"/>
                      <a:endParaRPr lang="ar-SA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9" marB="45719"/>
                </a:tc>
                <a:tc>
                  <a:txBody>
                    <a:bodyPr/>
                    <a:lstStyle/>
                    <a:p>
                      <a:pPr algn="ctr" rtl="1"/>
                      <a:endParaRPr lang="ar-SA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9" marB="45719"/>
                </a:tc>
                <a:extLst>
                  <a:ext uri="{0D108BD9-81ED-4DB2-BD59-A6C34878D82A}">
                    <a16:rowId xmlns:a16="http://schemas.microsoft.com/office/drawing/2014/main" val="778662570"/>
                  </a:ext>
                </a:extLst>
              </a:tr>
            </a:tbl>
          </a:graphicData>
        </a:graphic>
      </p:graphicFrame>
      <p:pic>
        <p:nvPicPr>
          <p:cNvPr id="5" name="صورة 4"/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773" y="0"/>
            <a:ext cx="3077656" cy="2306875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790303FA-3998-450A-911C-C7CF18CB5CEB}"/>
              </a:ext>
            </a:extLst>
          </p:cNvPr>
          <p:cNvSpPr txBox="1"/>
          <p:nvPr/>
        </p:nvSpPr>
        <p:spPr>
          <a:xfrm>
            <a:off x="1861004" y="332482"/>
            <a:ext cx="5041198" cy="7386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جدول التعلم </a:t>
            </a:r>
          </a:p>
          <a:p>
            <a:pPr algn="ctr"/>
            <a:r>
              <a:rPr lang="ar-SA" sz="2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هيا لنتساعد في تعبئة جدول اليوم </a:t>
            </a:r>
          </a:p>
        </p:txBody>
      </p:sp>
      <p:sp>
        <p:nvSpPr>
          <p:cNvPr id="2" name="شكل بيضاوي 1">
            <a:extLst>
              <a:ext uri="{FF2B5EF4-FFF2-40B4-BE49-F238E27FC236}">
                <a16:creationId xmlns:a16="http://schemas.microsoft.com/office/drawing/2014/main" id="{B1BACD2B-DB64-4BCF-BE2E-24616929C978}"/>
              </a:ext>
            </a:extLst>
          </p:cNvPr>
          <p:cNvSpPr/>
          <p:nvPr/>
        </p:nvSpPr>
        <p:spPr>
          <a:xfrm>
            <a:off x="7472633" y="2836627"/>
            <a:ext cx="575813" cy="45003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050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D0ADCFA4-7891-4F1D-8EA5-F9069A945E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74" t="12788" b="22340"/>
          <a:stretch/>
        </p:blipFill>
        <p:spPr>
          <a:xfrm>
            <a:off x="6675427" y="2088763"/>
            <a:ext cx="2237669" cy="317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861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814;p36"/>
          <p:cNvGrpSpPr/>
          <p:nvPr/>
        </p:nvGrpSpPr>
        <p:grpSpPr>
          <a:xfrm>
            <a:off x="177351" y="-128212"/>
            <a:ext cx="8966648" cy="5453354"/>
            <a:chOff x="177351" y="-128212"/>
            <a:chExt cx="8966648" cy="5453354"/>
          </a:xfrm>
        </p:grpSpPr>
        <p:grpSp>
          <p:nvGrpSpPr>
            <p:cNvPr id="6" name="Google Shape;815;p36"/>
            <p:cNvGrpSpPr/>
            <p:nvPr/>
          </p:nvGrpSpPr>
          <p:grpSpPr>
            <a:xfrm>
              <a:off x="7221163" y="-128212"/>
              <a:ext cx="1922836" cy="1855058"/>
              <a:chOff x="7221163" y="-128212"/>
              <a:chExt cx="1922836" cy="1855058"/>
            </a:xfrm>
          </p:grpSpPr>
          <p:sp>
            <p:nvSpPr>
              <p:cNvPr id="19" name="Google Shape;816;p36"/>
              <p:cNvSpPr/>
              <p:nvPr/>
            </p:nvSpPr>
            <p:spPr>
              <a:xfrm rot="10800000">
                <a:off x="7221163" y="-128212"/>
                <a:ext cx="1922836" cy="1855058"/>
              </a:xfrm>
              <a:custGeom>
                <a:avLst/>
                <a:gdLst/>
                <a:ahLst/>
                <a:cxnLst/>
                <a:rect l="l" t="t" r="r" b="b"/>
                <a:pathLst>
                  <a:path w="61967" h="99095" extrusionOk="0">
                    <a:moveTo>
                      <a:pt x="27949" y="0"/>
                    </a:moveTo>
                    <a:cubicBezTo>
                      <a:pt x="21673" y="0"/>
                      <a:pt x="16565" y="7064"/>
                      <a:pt x="12752" y="13218"/>
                    </a:cubicBezTo>
                    <a:cubicBezTo>
                      <a:pt x="5571" y="24835"/>
                      <a:pt x="1" y="33031"/>
                      <a:pt x="2845" y="47394"/>
                    </a:cubicBezTo>
                    <a:cubicBezTo>
                      <a:pt x="4496" y="55689"/>
                      <a:pt x="8714" y="65237"/>
                      <a:pt x="8356" y="73752"/>
                    </a:cubicBezTo>
                    <a:cubicBezTo>
                      <a:pt x="8017" y="82146"/>
                      <a:pt x="7838" y="91735"/>
                      <a:pt x="3164" y="99095"/>
                    </a:cubicBezTo>
                    <a:lnTo>
                      <a:pt x="4278" y="97603"/>
                    </a:lnTo>
                    <a:lnTo>
                      <a:pt x="56973" y="97603"/>
                    </a:lnTo>
                    <a:cubicBezTo>
                      <a:pt x="54944" y="97603"/>
                      <a:pt x="53333" y="89248"/>
                      <a:pt x="52955" y="87657"/>
                    </a:cubicBezTo>
                    <a:cubicBezTo>
                      <a:pt x="48698" y="69236"/>
                      <a:pt x="61966" y="50756"/>
                      <a:pt x="52478" y="32673"/>
                    </a:cubicBezTo>
                    <a:cubicBezTo>
                      <a:pt x="47485" y="23125"/>
                      <a:pt x="44222" y="12144"/>
                      <a:pt x="36444" y="4306"/>
                    </a:cubicBezTo>
                    <a:cubicBezTo>
                      <a:pt x="33413" y="1240"/>
                      <a:pt x="30579" y="0"/>
                      <a:pt x="279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0" name="Google Shape;817;p36"/>
              <p:cNvGrpSpPr/>
              <p:nvPr/>
            </p:nvGrpSpPr>
            <p:grpSpPr>
              <a:xfrm>
                <a:off x="7819207" y="-9582"/>
                <a:ext cx="726742" cy="1497512"/>
                <a:chOff x="3313039" y="1599125"/>
                <a:chExt cx="1449425" cy="2985471"/>
              </a:xfrm>
            </p:grpSpPr>
            <p:sp>
              <p:nvSpPr>
                <p:cNvPr id="21" name="Google Shape;818;p36"/>
                <p:cNvSpPr/>
                <p:nvPr/>
              </p:nvSpPr>
              <p:spPr>
                <a:xfrm>
                  <a:off x="3648547" y="2518200"/>
                  <a:ext cx="398811" cy="992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2" h="7174" extrusionOk="0">
                      <a:moveTo>
                        <a:pt x="1973" y="1"/>
                      </a:moveTo>
                      <a:cubicBezTo>
                        <a:pt x="1902" y="1"/>
                        <a:pt x="1824" y="14"/>
                        <a:pt x="1739" y="42"/>
                      </a:cubicBezTo>
                      <a:cubicBezTo>
                        <a:pt x="1060" y="268"/>
                        <a:pt x="1" y="4066"/>
                        <a:pt x="620" y="5567"/>
                      </a:cubicBezTo>
                      <a:cubicBezTo>
                        <a:pt x="1009" y="6499"/>
                        <a:pt x="1516" y="7174"/>
                        <a:pt x="1981" y="7174"/>
                      </a:cubicBezTo>
                      <a:cubicBezTo>
                        <a:pt x="2271" y="7174"/>
                        <a:pt x="2544" y="6913"/>
                        <a:pt x="2763" y="6293"/>
                      </a:cubicBezTo>
                      <a:cubicBezTo>
                        <a:pt x="2763" y="6293"/>
                        <a:pt x="2882" y="2709"/>
                        <a:pt x="2763" y="1626"/>
                      </a:cubicBezTo>
                      <a:cubicBezTo>
                        <a:pt x="2648" y="676"/>
                        <a:pt x="2478" y="1"/>
                        <a:pt x="1973" y="1"/>
                      </a:cubicBezTo>
                      <a:close/>
                    </a:path>
                  </a:pathLst>
                </a:custGeom>
                <a:solidFill>
                  <a:srgbClr val="457F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" name="Google Shape;819;p36"/>
                <p:cNvSpPr/>
                <p:nvPr/>
              </p:nvSpPr>
              <p:spPr>
                <a:xfrm rot="-628342">
                  <a:off x="3459180" y="2620401"/>
                  <a:ext cx="491268" cy="1653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2" h="7174" extrusionOk="0">
                      <a:moveTo>
                        <a:pt x="664" y="1"/>
                      </a:moveTo>
                      <a:cubicBezTo>
                        <a:pt x="297" y="1"/>
                        <a:pt x="169" y="676"/>
                        <a:pt x="96" y="1626"/>
                      </a:cubicBezTo>
                      <a:cubicBezTo>
                        <a:pt x="0" y="2709"/>
                        <a:pt x="96" y="6293"/>
                        <a:pt x="96" y="6293"/>
                      </a:cubicBezTo>
                      <a:cubicBezTo>
                        <a:pt x="255" y="6914"/>
                        <a:pt x="455" y="7174"/>
                        <a:pt x="667" y="7174"/>
                      </a:cubicBezTo>
                      <a:cubicBezTo>
                        <a:pt x="1008" y="7174"/>
                        <a:pt x="1381" y="6499"/>
                        <a:pt x="1667" y="5567"/>
                      </a:cubicBezTo>
                      <a:cubicBezTo>
                        <a:pt x="2132" y="4067"/>
                        <a:pt x="1346" y="268"/>
                        <a:pt x="834" y="42"/>
                      </a:cubicBezTo>
                      <a:cubicBezTo>
                        <a:pt x="772" y="14"/>
                        <a:pt x="716" y="1"/>
                        <a:pt x="664" y="1"/>
                      </a:cubicBezTo>
                      <a:close/>
                    </a:path>
                  </a:pathLst>
                </a:custGeom>
                <a:solidFill>
                  <a:srgbClr val="6FB3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820;p36"/>
                <p:cNvSpPr/>
                <p:nvPr/>
              </p:nvSpPr>
              <p:spPr>
                <a:xfrm rot="897761" flipH="1">
                  <a:off x="3959610" y="2558163"/>
                  <a:ext cx="398802" cy="9927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2" h="7174" extrusionOk="0">
                      <a:moveTo>
                        <a:pt x="1973" y="1"/>
                      </a:moveTo>
                      <a:cubicBezTo>
                        <a:pt x="1902" y="1"/>
                        <a:pt x="1824" y="14"/>
                        <a:pt x="1739" y="42"/>
                      </a:cubicBezTo>
                      <a:cubicBezTo>
                        <a:pt x="1060" y="268"/>
                        <a:pt x="1" y="4066"/>
                        <a:pt x="620" y="5567"/>
                      </a:cubicBezTo>
                      <a:cubicBezTo>
                        <a:pt x="1009" y="6499"/>
                        <a:pt x="1516" y="7174"/>
                        <a:pt x="1981" y="7174"/>
                      </a:cubicBezTo>
                      <a:cubicBezTo>
                        <a:pt x="2271" y="7174"/>
                        <a:pt x="2544" y="6913"/>
                        <a:pt x="2763" y="6293"/>
                      </a:cubicBezTo>
                      <a:cubicBezTo>
                        <a:pt x="2763" y="6293"/>
                        <a:pt x="2882" y="2709"/>
                        <a:pt x="2763" y="1626"/>
                      </a:cubicBezTo>
                      <a:cubicBezTo>
                        <a:pt x="2648" y="676"/>
                        <a:pt x="2478" y="1"/>
                        <a:pt x="1973" y="1"/>
                      </a:cubicBezTo>
                      <a:close/>
                    </a:path>
                  </a:pathLst>
                </a:custGeom>
                <a:solidFill>
                  <a:srgbClr val="6FB3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" name="Google Shape;821;p36"/>
                <p:cNvSpPr/>
                <p:nvPr/>
              </p:nvSpPr>
              <p:spPr>
                <a:xfrm rot="1526212" flipH="1">
                  <a:off x="3939990" y="2682655"/>
                  <a:ext cx="491272" cy="16532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2" h="7174" extrusionOk="0">
                      <a:moveTo>
                        <a:pt x="664" y="1"/>
                      </a:moveTo>
                      <a:cubicBezTo>
                        <a:pt x="297" y="1"/>
                        <a:pt x="169" y="676"/>
                        <a:pt x="96" y="1626"/>
                      </a:cubicBezTo>
                      <a:cubicBezTo>
                        <a:pt x="0" y="2709"/>
                        <a:pt x="96" y="6293"/>
                        <a:pt x="96" y="6293"/>
                      </a:cubicBezTo>
                      <a:cubicBezTo>
                        <a:pt x="255" y="6914"/>
                        <a:pt x="455" y="7174"/>
                        <a:pt x="667" y="7174"/>
                      </a:cubicBezTo>
                      <a:cubicBezTo>
                        <a:pt x="1008" y="7174"/>
                        <a:pt x="1381" y="6499"/>
                        <a:pt x="1667" y="5567"/>
                      </a:cubicBezTo>
                      <a:cubicBezTo>
                        <a:pt x="2132" y="4067"/>
                        <a:pt x="1346" y="268"/>
                        <a:pt x="834" y="42"/>
                      </a:cubicBezTo>
                      <a:cubicBezTo>
                        <a:pt x="772" y="14"/>
                        <a:pt x="716" y="1"/>
                        <a:pt x="664" y="1"/>
                      </a:cubicBezTo>
                      <a:close/>
                    </a:path>
                  </a:pathLst>
                </a:custGeom>
                <a:solidFill>
                  <a:srgbClr val="457F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" name="Google Shape;822;p36"/>
                <p:cNvSpPr/>
                <p:nvPr/>
              </p:nvSpPr>
              <p:spPr>
                <a:xfrm>
                  <a:off x="3380257" y="2090711"/>
                  <a:ext cx="1154821" cy="14377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9" h="13594" extrusionOk="0">
                      <a:moveTo>
                        <a:pt x="5215" y="1"/>
                      </a:moveTo>
                      <a:cubicBezTo>
                        <a:pt x="5189" y="1"/>
                        <a:pt x="5165" y="4"/>
                        <a:pt x="5144" y="8"/>
                      </a:cubicBezTo>
                      <a:cubicBezTo>
                        <a:pt x="3572" y="294"/>
                        <a:pt x="358" y="12165"/>
                        <a:pt x="1" y="13522"/>
                      </a:cubicBezTo>
                      <a:lnTo>
                        <a:pt x="274" y="13593"/>
                      </a:lnTo>
                      <a:cubicBezTo>
                        <a:pt x="1620" y="8545"/>
                        <a:pt x="4144" y="473"/>
                        <a:pt x="5192" y="282"/>
                      </a:cubicBezTo>
                      <a:cubicBezTo>
                        <a:pt x="5196" y="282"/>
                        <a:pt x="5201" y="282"/>
                        <a:pt x="5208" y="282"/>
                      </a:cubicBezTo>
                      <a:cubicBezTo>
                        <a:pt x="5237" y="282"/>
                        <a:pt x="5288" y="290"/>
                        <a:pt x="5346" y="377"/>
                      </a:cubicBezTo>
                      <a:cubicBezTo>
                        <a:pt x="6620" y="2175"/>
                        <a:pt x="10609" y="13379"/>
                        <a:pt x="10657" y="13486"/>
                      </a:cubicBezTo>
                      <a:lnTo>
                        <a:pt x="10919" y="13391"/>
                      </a:lnTo>
                      <a:cubicBezTo>
                        <a:pt x="10764" y="12927"/>
                        <a:pt x="6870" y="2044"/>
                        <a:pt x="5573" y="211"/>
                      </a:cubicBezTo>
                      <a:cubicBezTo>
                        <a:pt x="5458" y="48"/>
                        <a:pt x="5320" y="1"/>
                        <a:pt x="521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823;p36"/>
                <p:cNvSpPr/>
                <p:nvPr/>
              </p:nvSpPr>
              <p:spPr>
                <a:xfrm>
                  <a:off x="3934352" y="1599125"/>
                  <a:ext cx="51718" cy="5126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9" h="4847" extrusionOk="0">
                      <a:moveTo>
                        <a:pt x="215" y="1"/>
                      </a:moveTo>
                      <a:lnTo>
                        <a:pt x="0" y="4835"/>
                      </a:lnTo>
                      <a:lnTo>
                        <a:pt x="286" y="4847"/>
                      </a:lnTo>
                      <a:lnTo>
                        <a:pt x="488" y="13"/>
                      </a:lnTo>
                      <a:lnTo>
                        <a:pt x="215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824;p36"/>
                <p:cNvSpPr/>
                <p:nvPr/>
              </p:nvSpPr>
              <p:spPr>
                <a:xfrm>
                  <a:off x="3370210" y="3472503"/>
                  <a:ext cx="1147206" cy="1112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47" h="10515" extrusionOk="0">
                      <a:moveTo>
                        <a:pt x="8321" y="0"/>
                      </a:moveTo>
                      <a:cubicBezTo>
                        <a:pt x="5220" y="0"/>
                        <a:pt x="226" y="493"/>
                        <a:pt x="226" y="493"/>
                      </a:cubicBezTo>
                      <a:cubicBezTo>
                        <a:pt x="226" y="493"/>
                        <a:pt x="0" y="8065"/>
                        <a:pt x="2370" y="9541"/>
                      </a:cubicBezTo>
                      <a:cubicBezTo>
                        <a:pt x="3534" y="10261"/>
                        <a:pt x="5000" y="10515"/>
                        <a:pt x="6333" y="10515"/>
                      </a:cubicBezTo>
                      <a:cubicBezTo>
                        <a:pt x="7713" y="10515"/>
                        <a:pt x="8949" y="10243"/>
                        <a:pt x="9561" y="9934"/>
                      </a:cubicBezTo>
                      <a:cubicBezTo>
                        <a:pt x="10764" y="9327"/>
                        <a:pt x="10847" y="1290"/>
                        <a:pt x="10728" y="373"/>
                      </a:cubicBezTo>
                      <a:cubicBezTo>
                        <a:pt x="10691" y="96"/>
                        <a:pt x="9691" y="0"/>
                        <a:pt x="8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" name="Google Shape;825;p36"/>
                <p:cNvSpPr/>
                <p:nvPr/>
              </p:nvSpPr>
              <p:spPr>
                <a:xfrm>
                  <a:off x="3397920" y="3860759"/>
                  <a:ext cx="1080470" cy="3665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16" h="3466" extrusionOk="0">
                      <a:moveTo>
                        <a:pt x="167" y="1"/>
                      </a:moveTo>
                      <a:lnTo>
                        <a:pt x="0" y="227"/>
                      </a:lnTo>
                      <a:cubicBezTo>
                        <a:pt x="48" y="262"/>
                        <a:pt x="4834" y="3465"/>
                        <a:pt x="9751" y="3465"/>
                      </a:cubicBezTo>
                      <a:cubicBezTo>
                        <a:pt x="9906" y="3465"/>
                        <a:pt x="10061" y="3453"/>
                        <a:pt x="10216" y="3453"/>
                      </a:cubicBezTo>
                      <a:lnTo>
                        <a:pt x="10204" y="3168"/>
                      </a:lnTo>
                      <a:cubicBezTo>
                        <a:pt x="10049" y="3174"/>
                        <a:pt x="9895" y="3177"/>
                        <a:pt x="9741" y="3177"/>
                      </a:cubicBezTo>
                      <a:cubicBezTo>
                        <a:pt x="4921" y="3177"/>
                        <a:pt x="213" y="35"/>
                        <a:pt x="16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" name="Google Shape;826;p36"/>
                <p:cNvSpPr/>
                <p:nvPr/>
              </p:nvSpPr>
              <p:spPr>
                <a:xfrm>
                  <a:off x="3463403" y="3787686"/>
                  <a:ext cx="1080468" cy="4396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16" h="4157" extrusionOk="0">
                      <a:moveTo>
                        <a:pt x="9478" y="1"/>
                      </a:moveTo>
                      <a:cubicBezTo>
                        <a:pt x="7156" y="3740"/>
                        <a:pt x="72" y="3870"/>
                        <a:pt x="0" y="3870"/>
                      </a:cubicBezTo>
                      <a:lnTo>
                        <a:pt x="0" y="4156"/>
                      </a:lnTo>
                      <a:cubicBezTo>
                        <a:pt x="24" y="4156"/>
                        <a:pt x="1846" y="4121"/>
                        <a:pt x="3941" y="3620"/>
                      </a:cubicBezTo>
                      <a:cubicBezTo>
                        <a:pt x="5882" y="3156"/>
                        <a:pt x="8454" y="2180"/>
                        <a:pt x="9716" y="156"/>
                      </a:cubicBezTo>
                      <a:lnTo>
                        <a:pt x="9478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827;p36"/>
                <p:cNvSpPr/>
                <p:nvPr/>
              </p:nvSpPr>
              <p:spPr>
                <a:xfrm>
                  <a:off x="3906642" y="2110383"/>
                  <a:ext cx="56794" cy="13739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" h="12991" extrusionOk="0">
                      <a:moveTo>
                        <a:pt x="262" y="1"/>
                      </a:moveTo>
                      <a:lnTo>
                        <a:pt x="0" y="12979"/>
                      </a:lnTo>
                      <a:lnTo>
                        <a:pt x="286" y="12991"/>
                      </a:lnTo>
                      <a:lnTo>
                        <a:pt x="536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7" name="Google Shape;828;p36"/>
            <p:cNvGrpSpPr/>
            <p:nvPr/>
          </p:nvGrpSpPr>
          <p:grpSpPr>
            <a:xfrm>
              <a:off x="177351" y="3336800"/>
              <a:ext cx="2061022" cy="1988341"/>
              <a:chOff x="177351" y="3336800"/>
              <a:chExt cx="2061022" cy="1988341"/>
            </a:xfrm>
          </p:grpSpPr>
          <p:sp>
            <p:nvSpPr>
              <p:cNvPr id="8" name="Google Shape;829;p36"/>
              <p:cNvSpPr/>
              <p:nvPr/>
            </p:nvSpPr>
            <p:spPr>
              <a:xfrm>
                <a:off x="177351" y="3336800"/>
                <a:ext cx="2061022" cy="1988341"/>
              </a:xfrm>
              <a:custGeom>
                <a:avLst/>
                <a:gdLst/>
                <a:ahLst/>
                <a:cxnLst/>
                <a:rect l="l" t="t" r="r" b="b"/>
                <a:pathLst>
                  <a:path w="61967" h="99095" extrusionOk="0">
                    <a:moveTo>
                      <a:pt x="27949" y="0"/>
                    </a:moveTo>
                    <a:cubicBezTo>
                      <a:pt x="21673" y="0"/>
                      <a:pt x="16565" y="7064"/>
                      <a:pt x="12752" y="13218"/>
                    </a:cubicBezTo>
                    <a:cubicBezTo>
                      <a:pt x="5571" y="24835"/>
                      <a:pt x="1" y="33031"/>
                      <a:pt x="2845" y="47394"/>
                    </a:cubicBezTo>
                    <a:cubicBezTo>
                      <a:pt x="4496" y="55689"/>
                      <a:pt x="8714" y="65237"/>
                      <a:pt x="8356" y="73752"/>
                    </a:cubicBezTo>
                    <a:cubicBezTo>
                      <a:pt x="8017" y="82146"/>
                      <a:pt x="7838" y="91735"/>
                      <a:pt x="3164" y="99095"/>
                    </a:cubicBezTo>
                    <a:lnTo>
                      <a:pt x="4278" y="97603"/>
                    </a:lnTo>
                    <a:lnTo>
                      <a:pt x="56973" y="97603"/>
                    </a:lnTo>
                    <a:cubicBezTo>
                      <a:pt x="54944" y="97603"/>
                      <a:pt x="53333" y="89248"/>
                      <a:pt x="52955" y="87657"/>
                    </a:cubicBezTo>
                    <a:cubicBezTo>
                      <a:pt x="48698" y="69236"/>
                      <a:pt x="61966" y="50756"/>
                      <a:pt x="52478" y="32673"/>
                    </a:cubicBezTo>
                    <a:cubicBezTo>
                      <a:pt x="47485" y="23125"/>
                      <a:pt x="44222" y="12144"/>
                      <a:pt x="36444" y="4306"/>
                    </a:cubicBezTo>
                    <a:cubicBezTo>
                      <a:pt x="33413" y="1240"/>
                      <a:pt x="30579" y="0"/>
                      <a:pt x="279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" name="Google Shape;830;p36"/>
              <p:cNvGrpSpPr/>
              <p:nvPr/>
            </p:nvGrpSpPr>
            <p:grpSpPr>
              <a:xfrm>
                <a:off x="414950" y="3726050"/>
                <a:ext cx="1447585" cy="1085500"/>
                <a:chOff x="414950" y="3726050"/>
                <a:chExt cx="1447585" cy="1085500"/>
              </a:xfrm>
            </p:grpSpPr>
            <p:sp>
              <p:nvSpPr>
                <p:cNvPr id="10" name="Google Shape;831;p36"/>
                <p:cNvSpPr/>
                <p:nvPr/>
              </p:nvSpPr>
              <p:spPr>
                <a:xfrm>
                  <a:off x="475438" y="4548450"/>
                  <a:ext cx="1326600" cy="2631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" name="Google Shape;832;p36"/>
                <p:cNvSpPr/>
                <p:nvPr/>
              </p:nvSpPr>
              <p:spPr>
                <a:xfrm>
                  <a:off x="414950" y="3726050"/>
                  <a:ext cx="1447585" cy="810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99" h="17964" extrusionOk="0">
                      <a:moveTo>
                        <a:pt x="17614" y="1"/>
                      </a:moveTo>
                      <a:cubicBezTo>
                        <a:pt x="16601" y="1"/>
                        <a:pt x="15406" y="530"/>
                        <a:pt x="14370" y="2339"/>
                      </a:cubicBezTo>
                      <a:cubicBezTo>
                        <a:pt x="13378" y="4059"/>
                        <a:pt x="13221" y="5941"/>
                        <a:pt x="13372" y="7543"/>
                      </a:cubicBezTo>
                      <a:lnTo>
                        <a:pt x="13372" y="7543"/>
                      </a:lnTo>
                      <a:cubicBezTo>
                        <a:pt x="11702" y="4297"/>
                        <a:pt x="8377" y="3306"/>
                        <a:pt x="6423" y="3306"/>
                      </a:cubicBezTo>
                      <a:cubicBezTo>
                        <a:pt x="5096" y="3306"/>
                        <a:pt x="4401" y="3763"/>
                        <a:pt x="5286" y="4280"/>
                      </a:cubicBezTo>
                      <a:cubicBezTo>
                        <a:pt x="7502" y="5582"/>
                        <a:pt x="11160" y="10765"/>
                        <a:pt x="12181" y="12250"/>
                      </a:cubicBezTo>
                      <a:lnTo>
                        <a:pt x="12181" y="12250"/>
                      </a:lnTo>
                      <a:cubicBezTo>
                        <a:pt x="10170" y="9421"/>
                        <a:pt x="7630" y="8570"/>
                        <a:pt x="5499" y="8570"/>
                      </a:cubicBezTo>
                      <a:cubicBezTo>
                        <a:pt x="2282" y="8570"/>
                        <a:pt x="1" y="10511"/>
                        <a:pt x="1889" y="10511"/>
                      </a:cubicBezTo>
                      <a:cubicBezTo>
                        <a:pt x="1936" y="10511"/>
                        <a:pt x="1984" y="10509"/>
                        <a:pt x="2035" y="10507"/>
                      </a:cubicBezTo>
                      <a:cubicBezTo>
                        <a:pt x="2086" y="10505"/>
                        <a:pt x="2138" y="10504"/>
                        <a:pt x="2189" y="10504"/>
                      </a:cubicBezTo>
                      <a:cubicBezTo>
                        <a:pt x="5793" y="10504"/>
                        <a:pt x="11787" y="16127"/>
                        <a:pt x="11787" y="16127"/>
                      </a:cubicBezTo>
                      <a:cubicBezTo>
                        <a:pt x="11787" y="16127"/>
                        <a:pt x="14194" y="17963"/>
                        <a:pt x="16170" y="17963"/>
                      </a:cubicBezTo>
                      <a:cubicBezTo>
                        <a:pt x="17158" y="17963"/>
                        <a:pt x="18037" y="17504"/>
                        <a:pt x="18454" y="16127"/>
                      </a:cubicBezTo>
                      <a:cubicBezTo>
                        <a:pt x="19704" y="12007"/>
                        <a:pt x="32099" y="10317"/>
                        <a:pt x="26919" y="9483"/>
                      </a:cubicBezTo>
                      <a:cubicBezTo>
                        <a:pt x="26229" y="9370"/>
                        <a:pt x="25584" y="9319"/>
                        <a:pt x="24984" y="9319"/>
                      </a:cubicBezTo>
                      <a:cubicBezTo>
                        <a:pt x="19965" y="9319"/>
                        <a:pt x="18037" y="12853"/>
                        <a:pt x="18037" y="12853"/>
                      </a:cubicBezTo>
                      <a:cubicBezTo>
                        <a:pt x="19354" y="7820"/>
                        <a:pt x="28963" y="4231"/>
                        <a:pt x="24677" y="4231"/>
                      </a:cubicBezTo>
                      <a:cubicBezTo>
                        <a:pt x="24390" y="4231"/>
                        <a:pt x="24040" y="4247"/>
                        <a:pt x="23621" y="4280"/>
                      </a:cubicBezTo>
                      <a:cubicBezTo>
                        <a:pt x="16942" y="4804"/>
                        <a:pt x="16704" y="10840"/>
                        <a:pt x="16704" y="10840"/>
                      </a:cubicBezTo>
                      <a:cubicBezTo>
                        <a:pt x="16192" y="7173"/>
                        <a:pt x="19954" y="1339"/>
                        <a:pt x="19907" y="1018"/>
                      </a:cubicBezTo>
                      <a:cubicBezTo>
                        <a:pt x="19887" y="845"/>
                        <a:pt x="18895" y="1"/>
                        <a:pt x="17614" y="1"/>
                      </a:cubicBezTo>
                      <a:close/>
                    </a:path>
                  </a:pathLst>
                </a:custGeom>
                <a:solidFill>
                  <a:srgbClr val="6FB3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" name="Google Shape;833;p36"/>
                <p:cNvSpPr/>
                <p:nvPr/>
              </p:nvSpPr>
              <p:spPr>
                <a:xfrm>
                  <a:off x="761751" y="4185369"/>
                  <a:ext cx="274418" cy="320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5" h="7109" extrusionOk="0">
                      <a:moveTo>
                        <a:pt x="167" y="1"/>
                      </a:moveTo>
                      <a:lnTo>
                        <a:pt x="1" y="334"/>
                      </a:lnTo>
                      <a:cubicBezTo>
                        <a:pt x="48" y="358"/>
                        <a:pt x="4287" y="2584"/>
                        <a:pt x="5740" y="7109"/>
                      </a:cubicBezTo>
                      <a:lnTo>
                        <a:pt x="6085" y="6990"/>
                      </a:lnTo>
                      <a:cubicBezTo>
                        <a:pt x="4585" y="2322"/>
                        <a:pt x="215" y="24"/>
                        <a:pt x="16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" name="Google Shape;834;p36"/>
                <p:cNvSpPr/>
                <p:nvPr/>
              </p:nvSpPr>
              <p:spPr>
                <a:xfrm>
                  <a:off x="925004" y="3895978"/>
                  <a:ext cx="207809" cy="5648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08" h="12526" extrusionOk="0">
                      <a:moveTo>
                        <a:pt x="4287" y="0"/>
                      </a:moveTo>
                      <a:cubicBezTo>
                        <a:pt x="3679" y="1096"/>
                        <a:pt x="3608" y="5275"/>
                        <a:pt x="3548" y="8632"/>
                      </a:cubicBezTo>
                      <a:cubicBezTo>
                        <a:pt x="3536" y="9775"/>
                        <a:pt x="3513" y="10954"/>
                        <a:pt x="3465" y="11644"/>
                      </a:cubicBezTo>
                      <a:cubicBezTo>
                        <a:pt x="2715" y="8989"/>
                        <a:pt x="369" y="2989"/>
                        <a:pt x="346" y="2929"/>
                      </a:cubicBezTo>
                      <a:lnTo>
                        <a:pt x="0" y="3060"/>
                      </a:lnTo>
                      <a:cubicBezTo>
                        <a:pt x="24" y="3132"/>
                        <a:pt x="2584" y="9656"/>
                        <a:pt x="3203" y="12073"/>
                      </a:cubicBezTo>
                      <a:cubicBezTo>
                        <a:pt x="3251" y="12264"/>
                        <a:pt x="3322" y="12526"/>
                        <a:pt x="3513" y="12526"/>
                      </a:cubicBezTo>
                      <a:lnTo>
                        <a:pt x="3548" y="12526"/>
                      </a:lnTo>
                      <a:cubicBezTo>
                        <a:pt x="3822" y="12502"/>
                        <a:pt x="3858" y="12276"/>
                        <a:pt x="3917" y="8632"/>
                      </a:cubicBezTo>
                      <a:cubicBezTo>
                        <a:pt x="3977" y="5501"/>
                        <a:pt x="4048" y="1191"/>
                        <a:pt x="4608" y="179"/>
                      </a:cubicBezTo>
                      <a:lnTo>
                        <a:pt x="4287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" name="Google Shape;835;p36"/>
                <p:cNvSpPr/>
                <p:nvPr/>
              </p:nvSpPr>
              <p:spPr>
                <a:xfrm>
                  <a:off x="1151575" y="4117723"/>
                  <a:ext cx="276042" cy="3506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21" h="7776" extrusionOk="0">
                      <a:moveTo>
                        <a:pt x="1989" y="0"/>
                      </a:moveTo>
                      <a:cubicBezTo>
                        <a:pt x="1906" y="108"/>
                        <a:pt x="1" y="2691"/>
                        <a:pt x="275" y="6418"/>
                      </a:cubicBezTo>
                      <a:cubicBezTo>
                        <a:pt x="334" y="7216"/>
                        <a:pt x="525" y="7632"/>
                        <a:pt x="858" y="7740"/>
                      </a:cubicBezTo>
                      <a:cubicBezTo>
                        <a:pt x="906" y="7763"/>
                        <a:pt x="965" y="7775"/>
                        <a:pt x="1025" y="7775"/>
                      </a:cubicBezTo>
                      <a:cubicBezTo>
                        <a:pt x="1584" y="7775"/>
                        <a:pt x="2263" y="6989"/>
                        <a:pt x="3168" y="5942"/>
                      </a:cubicBezTo>
                      <a:cubicBezTo>
                        <a:pt x="4096" y="4882"/>
                        <a:pt x="5144" y="3679"/>
                        <a:pt x="6121" y="3310"/>
                      </a:cubicBezTo>
                      <a:lnTo>
                        <a:pt x="5990" y="2965"/>
                      </a:lnTo>
                      <a:cubicBezTo>
                        <a:pt x="4930" y="3370"/>
                        <a:pt x="3846" y="4608"/>
                        <a:pt x="2894" y="5704"/>
                      </a:cubicBezTo>
                      <a:cubicBezTo>
                        <a:pt x="2198" y="6501"/>
                        <a:pt x="1417" y="7404"/>
                        <a:pt x="1040" y="7404"/>
                      </a:cubicBezTo>
                      <a:cubicBezTo>
                        <a:pt x="1018" y="7404"/>
                        <a:pt x="997" y="7401"/>
                        <a:pt x="977" y="7394"/>
                      </a:cubicBezTo>
                      <a:cubicBezTo>
                        <a:pt x="894" y="7370"/>
                        <a:pt x="715" y="7216"/>
                        <a:pt x="644" y="6382"/>
                      </a:cubicBezTo>
                      <a:cubicBezTo>
                        <a:pt x="382" y="2810"/>
                        <a:pt x="2275" y="250"/>
                        <a:pt x="2287" y="227"/>
                      </a:cubicBezTo>
                      <a:lnTo>
                        <a:pt x="198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" name="Google Shape;836;p36"/>
                <p:cNvSpPr/>
                <p:nvPr/>
              </p:nvSpPr>
              <p:spPr>
                <a:xfrm>
                  <a:off x="528190" y="4326931"/>
                  <a:ext cx="1136773" cy="353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07" h="7829" extrusionOk="0">
                      <a:moveTo>
                        <a:pt x="18456" y="1"/>
                      </a:moveTo>
                      <a:cubicBezTo>
                        <a:pt x="11383" y="1"/>
                        <a:pt x="858" y="255"/>
                        <a:pt x="858" y="255"/>
                      </a:cubicBezTo>
                      <a:cubicBezTo>
                        <a:pt x="1" y="267"/>
                        <a:pt x="96" y="7291"/>
                        <a:pt x="858" y="7577"/>
                      </a:cubicBezTo>
                      <a:cubicBezTo>
                        <a:pt x="1266" y="7730"/>
                        <a:pt x="7938" y="7829"/>
                        <a:pt x="14126" y="7829"/>
                      </a:cubicBezTo>
                      <a:cubicBezTo>
                        <a:pt x="19500" y="7829"/>
                        <a:pt x="24508" y="7754"/>
                        <a:pt x="24730" y="7577"/>
                      </a:cubicBezTo>
                      <a:cubicBezTo>
                        <a:pt x="25206" y="7196"/>
                        <a:pt x="24920" y="826"/>
                        <a:pt x="24730" y="255"/>
                      </a:cubicBezTo>
                      <a:cubicBezTo>
                        <a:pt x="24666" y="64"/>
                        <a:pt x="21993" y="1"/>
                        <a:pt x="18456" y="1"/>
                      </a:cubicBezTo>
                      <a:close/>
                    </a:path>
                  </a:pathLst>
                </a:custGeom>
                <a:solidFill>
                  <a:srgbClr val="EA7F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6" name="Google Shape;837;p36"/>
                <p:cNvGrpSpPr/>
                <p:nvPr/>
              </p:nvGrpSpPr>
              <p:grpSpPr>
                <a:xfrm>
                  <a:off x="1474292" y="4005807"/>
                  <a:ext cx="316478" cy="674294"/>
                  <a:chOff x="1606524" y="1971701"/>
                  <a:chExt cx="429530" cy="915166"/>
                </a:xfrm>
              </p:grpSpPr>
              <p:sp>
                <p:nvSpPr>
                  <p:cNvPr id="17" name="Google Shape;838;p36"/>
                  <p:cNvSpPr/>
                  <p:nvPr/>
                </p:nvSpPr>
                <p:spPr>
                  <a:xfrm>
                    <a:off x="1606524" y="1971701"/>
                    <a:ext cx="429530" cy="5598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37" h="8520" extrusionOk="0">
                        <a:moveTo>
                          <a:pt x="3229" y="1"/>
                        </a:moveTo>
                        <a:cubicBezTo>
                          <a:pt x="3220" y="1"/>
                          <a:pt x="3212" y="1"/>
                          <a:pt x="3203" y="2"/>
                        </a:cubicBezTo>
                        <a:cubicBezTo>
                          <a:pt x="2048" y="133"/>
                          <a:pt x="2989" y="7682"/>
                          <a:pt x="2989" y="7682"/>
                        </a:cubicBezTo>
                        <a:cubicBezTo>
                          <a:pt x="2989" y="7682"/>
                          <a:pt x="1867" y="2876"/>
                          <a:pt x="1010" y="2876"/>
                        </a:cubicBezTo>
                        <a:cubicBezTo>
                          <a:pt x="958" y="2876"/>
                          <a:pt x="907" y="2894"/>
                          <a:pt x="857" y="2931"/>
                        </a:cubicBezTo>
                        <a:cubicBezTo>
                          <a:pt x="0" y="3586"/>
                          <a:pt x="2381" y="8349"/>
                          <a:pt x="2381" y="8349"/>
                        </a:cubicBezTo>
                        <a:cubicBezTo>
                          <a:pt x="2433" y="8451"/>
                          <a:pt x="2823" y="8519"/>
                          <a:pt x="3326" y="8519"/>
                        </a:cubicBezTo>
                        <a:cubicBezTo>
                          <a:pt x="3757" y="8519"/>
                          <a:pt x="4271" y="8469"/>
                          <a:pt x="4727" y="8349"/>
                        </a:cubicBezTo>
                        <a:cubicBezTo>
                          <a:pt x="5715" y="8075"/>
                          <a:pt x="6537" y="3800"/>
                          <a:pt x="5798" y="2967"/>
                        </a:cubicBezTo>
                        <a:cubicBezTo>
                          <a:pt x="5747" y="2910"/>
                          <a:pt x="5696" y="2883"/>
                          <a:pt x="5645" y="2883"/>
                        </a:cubicBezTo>
                        <a:cubicBezTo>
                          <a:pt x="4970" y="2883"/>
                          <a:pt x="4393" y="7622"/>
                          <a:pt x="4393" y="7622"/>
                        </a:cubicBezTo>
                        <a:cubicBezTo>
                          <a:pt x="4393" y="7622"/>
                          <a:pt x="4358" y="1"/>
                          <a:pt x="3229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" name="Google Shape;839;p36"/>
                  <p:cNvSpPr/>
                  <p:nvPr/>
                </p:nvSpPr>
                <p:spPr>
                  <a:xfrm>
                    <a:off x="1650284" y="2466996"/>
                    <a:ext cx="349761" cy="4198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23" h="6390" extrusionOk="0">
                        <a:moveTo>
                          <a:pt x="1" y="1"/>
                        </a:moveTo>
                        <a:cubicBezTo>
                          <a:pt x="1" y="1"/>
                          <a:pt x="144" y="6002"/>
                          <a:pt x="572" y="6252"/>
                        </a:cubicBezTo>
                        <a:cubicBezTo>
                          <a:pt x="736" y="6345"/>
                          <a:pt x="1278" y="6390"/>
                          <a:pt x="1916" y="6390"/>
                        </a:cubicBezTo>
                        <a:cubicBezTo>
                          <a:pt x="2996" y="6390"/>
                          <a:pt x="4351" y="6260"/>
                          <a:pt x="4620" y="6014"/>
                        </a:cubicBezTo>
                        <a:cubicBezTo>
                          <a:pt x="5049" y="5633"/>
                          <a:pt x="5323" y="1"/>
                          <a:pt x="5323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</p:grpSp>
      <p:sp>
        <p:nvSpPr>
          <p:cNvPr id="72" name="Google Shape;709;p33"/>
          <p:cNvSpPr txBox="1">
            <a:spLocks/>
          </p:cNvSpPr>
          <p:nvPr/>
        </p:nvSpPr>
        <p:spPr>
          <a:xfrm>
            <a:off x="1887414" y="2181724"/>
            <a:ext cx="4572295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6600" b="1" dirty="0">
                <a:solidFill>
                  <a:srgbClr val="2EC068"/>
                </a:solidFill>
                <a:cs typeface="+mj-cs"/>
              </a:rPr>
              <a:t>أنظر و أتساءل</a:t>
            </a: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550" y="1198462"/>
            <a:ext cx="2128024" cy="3212432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3080" y="576705"/>
            <a:ext cx="2511592" cy="251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20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709;p33"/>
          <p:cNvSpPr txBox="1">
            <a:spLocks/>
          </p:cNvSpPr>
          <p:nvPr/>
        </p:nvSpPr>
        <p:spPr>
          <a:xfrm>
            <a:off x="-234352" y="4060908"/>
            <a:ext cx="3755700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code Sans"/>
              <a:buNone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code Sans"/>
              <a:buNone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code Sans"/>
              <a:buNone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code Sans"/>
              <a:buNone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code Sans"/>
              <a:buNone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code Sans"/>
              <a:buNone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code Sans"/>
              <a:buNone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code Sans"/>
              <a:buNone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Encode Sans"/>
              <a:buNone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pPr marL="0" indent="0" algn="ctr">
              <a:spcAft>
                <a:spcPts val="1600"/>
              </a:spcAft>
            </a:pPr>
            <a:r>
              <a:rPr lang="ar-SA" sz="4800" b="1" dirty="0">
                <a:solidFill>
                  <a:srgbClr val="00B050"/>
                </a:solidFill>
                <a:cs typeface="+mj-cs"/>
              </a:rPr>
              <a:t>أنظر و أتساءل</a:t>
            </a:r>
          </a:p>
        </p:txBody>
      </p:sp>
      <p:pic>
        <p:nvPicPr>
          <p:cNvPr id="57" name="صورة 56"/>
          <p:cNvPicPr>
            <a:picLocks noChangeAspect="1"/>
          </p:cNvPicPr>
          <p:nvPr/>
        </p:nvPicPr>
        <p:blipFill rotWithShape="1">
          <a:blip r:embed="rId2"/>
          <a:srcRect l="29779" t="22739" r="31013" b="13226"/>
          <a:stretch/>
        </p:blipFill>
        <p:spPr>
          <a:xfrm>
            <a:off x="3521350" y="12397"/>
            <a:ext cx="5587981" cy="5131103"/>
          </a:xfrm>
          <a:prstGeom prst="rect">
            <a:avLst/>
          </a:prstGeom>
        </p:spPr>
      </p:pic>
      <p:sp>
        <p:nvSpPr>
          <p:cNvPr id="58" name="Google Shape;773;p34"/>
          <p:cNvSpPr txBox="1">
            <a:spLocks/>
          </p:cNvSpPr>
          <p:nvPr/>
        </p:nvSpPr>
        <p:spPr>
          <a:xfrm>
            <a:off x="3882815" y="4060908"/>
            <a:ext cx="4865049" cy="554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Lato"/>
              <a:buChar char="●"/>
              <a:defRPr sz="16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spcAft>
                <a:spcPts val="1600"/>
              </a:spcAft>
              <a:buFont typeface="Lato"/>
              <a:buNone/>
            </a:pPr>
            <a:r>
              <a:rPr lang="ar-SA" sz="2800" b="1" dirty="0">
                <a:solidFill>
                  <a:srgbClr val="FF0000"/>
                </a:solidFill>
                <a:cs typeface="+mj-cs"/>
              </a:rPr>
              <a:t>لأنها مثبتة في التربة بواسطة جذورها </a:t>
            </a:r>
          </a:p>
        </p:txBody>
      </p:sp>
      <p:pic>
        <p:nvPicPr>
          <p:cNvPr id="72" name="صورة 7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36"/>
          <a:stretch/>
        </p:blipFill>
        <p:spPr>
          <a:xfrm>
            <a:off x="252019" y="-99206"/>
            <a:ext cx="3004117" cy="4271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62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33" y="1254"/>
            <a:ext cx="9146233" cy="5142245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36"/>
          <a:stretch/>
        </p:blipFill>
        <p:spPr>
          <a:xfrm>
            <a:off x="7892072" y="2319141"/>
            <a:ext cx="1336149" cy="189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61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769;p22">
            <a:extLst>
              <a:ext uri="{FF2B5EF4-FFF2-40B4-BE49-F238E27FC236}">
                <a16:creationId xmlns:a16="http://schemas.microsoft.com/office/drawing/2014/main" id="{AE2AAA3C-6533-4D8A-98A5-665154CD7DAA}"/>
              </a:ext>
            </a:extLst>
          </p:cNvPr>
          <p:cNvGrpSpPr/>
          <p:nvPr/>
        </p:nvGrpSpPr>
        <p:grpSpPr>
          <a:xfrm>
            <a:off x="4087975" y="747725"/>
            <a:ext cx="4961681" cy="4258680"/>
            <a:chOff x="4199293" y="199085"/>
            <a:chExt cx="4961681" cy="4258680"/>
          </a:xfrm>
        </p:grpSpPr>
        <p:sp>
          <p:nvSpPr>
            <p:cNvPr id="5" name="Google Shape;770;p22">
              <a:extLst>
                <a:ext uri="{FF2B5EF4-FFF2-40B4-BE49-F238E27FC236}">
                  <a16:creationId xmlns:a16="http://schemas.microsoft.com/office/drawing/2014/main" id="{24E28186-70C5-4FDD-A4BB-8B8A3828A31F}"/>
                </a:ext>
              </a:extLst>
            </p:cNvPr>
            <p:cNvSpPr/>
            <p:nvPr/>
          </p:nvSpPr>
          <p:spPr>
            <a:xfrm>
              <a:off x="4208537" y="899293"/>
              <a:ext cx="27" cy="2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6" name="Google Shape;771;p22">
              <a:extLst>
                <a:ext uri="{FF2B5EF4-FFF2-40B4-BE49-F238E27FC236}">
                  <a16:creationId xmlns:a16="http://schemas.microsoft.com/office/drawing/2014/main" id="{064DC6CF-5BFB-461C-ABD5-4E7FA9D646DA}"/>
                </a:ext>
              </a:extLst>
            </p:cNvPr>
            <p:cNvSpPr/>
            <p:nvPr/>
          </p:nvSpPr>
          <p:spPr>
            <a:xfrm>
              <a:off x="4208537" y="898698"/>
              <a:ext cx="27" cy="622"/>
            </a:xfrm>
            <a:custGeom>
              <a:avLst/>
              <a:gdLst/>
              <a:ahLst/>
              <a:cxnLst/>
              <a:rect l="l" t="t" r="r" b="b"/>
              <a:pathLst>
                <a:path w="1" h="23" extrusionOk="0">
                  <a:moveTo>
                    <a:pt x="1" y="0"/>
                  </a:moveTo>
                  <a:cubicBezTo>
                    <a:pt x="1" y="0"/>
                    <a:pt x="1" y="0"/>
                    <a:pt x="1" y="23"/>
                  </a:cubicBezTo>
                  <a:lnTo>
                    <a:pt x="1" y="23"/>
                  </a:ln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7" name="Google Shape;772;p22">
              <a:extLst>
                <a:ext uri="{FF2B5EF4-FFF2-40B4-BE49-F238E27FC236}">
                  <a16:creationId xmlns:a16="http://schemas.microsoft.com/office/drawing/2014/main" id="{3F1DC8E7-B254-4507-8437-3614D119456F}"/>
                </a:ext>
              </a:extLst>
            </p:cNvPr>
            <p:cNvSpPr/>
            <p:nvPr/>
          </p:nvSpPr>
          <p:spPr>
            <a:xfrm>
              <a:off x="4201753" y="843773"/>
              <a:ext cx="144394" cy="165991"/>
            </a:xfrm>
            <a:custGeom>
              <a:avLst/>
              <a:gdLst/>
              <a:ahLst/>
              <a:cxnLst/>
              <a:rect l="l" t="t" r="r" b="b"/>
              <a:pathLst>
                <a:path w="5342" h="6141" extrusionOk="0">
                  <a:moveTo>
                    <a:pt x="3379" y="1"/>
                  </a:moveTo>
                  <a:cubicBezTo>
                    <a:pt x="3265" y="1"/>
                    <a:pt x="3150" y="24"/>
                    <a:pt x="3013" y="46"/>
                  </a:cubicBezTo>
                  <a:cubicBezTo>
                    <a:pt x="2899" y="69"/>
                    <a:pt x="2785" y="92"/>
                    <a:pt x="2671" y="115"/>
                  </a:cubicBezTo>
                  <a:lnTo>
                    <a:pt x="2648" y="115"/>
                  </a:lnTo>
                  <a:cubicBezTo>
                    <a:pt x="2580" y="138"/>
                    <a:pt x="2511" y="160"/>
                    <a:pt x="2443" y="183"/>
                  </a:cubicBezTo>
                  <a:cubicBezTo>
                    <a:pt x="2374" y="206"/>
                    <a:pt x="2329" y="229"/>
                    <a:pt x="2283" y="229"/>
                  </a:cubicBezTo>
                  <a:lnTo>
                    <a:pt x="2146" y="275"/>
                  </a:lnTo>
                  <a:cubicBezTo>
                    <a:pt x="2055" y="297"/>
                    <a:pt x="1986" y="320"/>
                    <a:pt x="1895" y="343"/>
                  </a:cubicBezTo>
                  <a:cubicBezTo>
                    <a:pt x="1781" y="366"/>
                    <a:pt x="1690" y="412"/>
                    <a:pt x="1576" y="457"/>
                  </a:cubicBezTo>
                  <a:lnTo>
                    <a:pt x="1507" y="480"/>
                  </a:lnTo>
                  <a:cubicBezTo>
                    <a:pt x="1461" y="503"/>
                    <a:pt x="1439" y="526"/>
                    <a:pt x="1393" y="526"/>
                  </a:cubicBezTo>
                  <a:cubicBezTo>
                    <a:pt x="1324" y="571"/>
                    <a:pt x="1256" y="594"/>
                    <a:pt x="1210" y="617"/>
                  </a:cubicBezTo>
                  <a:lnTo>
                    <a:pt x="1119" y="663"/>
                  </a:lnTo>
                  <a:cubicBezTo>
                    <a:pt x="1073" y="663"/>
                    <a:pt x="1028" y="685"/>
                    <a:pt x="1005" y="708"/>
                  </a:cubicBezTo>
                  <a:cubicBezTo>
                    <a:pt x="936" y="708"/>
                    <a:pt x="891" y="731"/>
                    <a:pt x="845" y="777"/>
                  </a:cubicBezTo>
                  <a:cubicBezTo>
                    <a:pt x="822" y="754"/>
                    <a:pt x="799" y="754"/>
                    <a:pt x="799" y="754"/>
                  </a:cubicBezTo>
                  <a:cubicBezTo>
                    <a:pt x="708" y="754"/>
                    <a:pt x="640" y="800"/>
                    <a:pt x="594" y="845"/>
                  </a:cubicBezTo>
                  <a:cubicBezTo>
                    <a:pt x="503" y="937"/>
                    <a:pt x="434" y="1051"/>
                    <a:pt x="343" y="1165"/>
                  </a:cubicBezTo>
                  <a:cubicBezTo>
                    <a:pt x="274" y="1279"/>
                    <a:pt x="206" y="1439"/>
                    <a:pt x="138" y="1598"/>
                  </a:cubicBezTo>
                  <a:cubicBezTo>
                    <a:pt x="92" y="1713"/>
                    <a:pt x="69" y="1850"/>
                    <a:pt x="46" y="1986"/>
                  </a:cubicBezTo>
                  <a:cubicBezTo>
                    <a:pt x="1" y="2146"/>
                    <a:pt x="1" y="2260"/>
                    <a:pt x="1" y="2397"/>
                  </a:cubicBezTo>
                  <a:cubicBezTo>
                    <a:pt x="23" y="2557"/>
                    <a:pt x="46" y="2717"/>
                    <a:pt x="69" y="2877"/>
                  </a:cubicBezTo>
                  <a:cubicBezTo>
                    <a:pt x="92" y="2991"/>
                    <a:pt x="138" y="3151"/>
                    <a:pt x="183" y="3288"/>
                  </a:cubicBezTo>
                  <a:cubicBezTo>
                    <a:pt x="274" y="3539"/>
                    <a:pt x="411" y="3790"/>
                    <a:pt x="571" y="4086"/>
                  </a:cubicBezTo>
                  <a:cubicBezTo>
                    <a:pt x="594" y="4132"/>
                    <a:pt x="640" y="4178"/>
                    <a:pt x="662" y="4223"/>
                  </a:cubicBezTo>
                  <a:lnTo>
                    <a:pt x="708" y="4292"/>
                  </a:lnTo>
                  <a:lnTo>
                    <a:pt x="754" y="4383"/>
                  </a:lnTo>
                  <a:lnTo>
                    <a:pt x="822" y="4497"/>
                  </a:lnTo>
                  <a:lnTo>
                    <a:pt x="868" y="4589"/>
                  </a:lnTo>
                  <a:cubicBezTo>
                    <a:pt x="936" y="4680"/>
                    <a:pt x="982" y="4771"/>
                    <a:pt x="1051" y="4862"/>
                  </a:cubicBezTo>
                  <a:lnTo>
                    <a:pt x="1142" y="5022"/>
                  </a:lnTo>
                  <a:cubicBezTo>
                    <a:pt x="1256" y="5182"/>
                    <a:pt x="1347" y="5342"/>
                    <a:pt x="1439" y="5479"/>
                  </a:cubicBezTo>
                  <a:cubicBezTo>
                    <a:pt x="1553" y="5616"/>
                    <a:pt x="1644" y="5730"/>
                    <a:pt x="1758" y="5867"/>
                  </a:cubicBezTo>
                  <a:cubicBezTo>
                    <a:pt x="1827" y="5912"/>
                    <a:pt x="1849" y="5958"/>
                    <a:pt x="1895" y="5981"/>
                  </a:cubicBezTo>
                  <a:cubicBezTo>
                    <a:pt x="1986" y="6095"/>
                    <a:pt x="2100" y="6141"/>
                    <a:pt x="2237" y="6141"/>
                  </a:cubicBezTo>
                  <a:cubicBezTo>
                    <a:pt x="2329" y="6141"/>
                    <a:pt x="2397" y="6141"/>
                    <a:pt x="2489" y="6118"/>
                  </a:cubicBezTo>
                  <a:cubicBezTo>
                    <a:pt x="2580" y="6072"/>
                    <a:pt x="2694" y="6004"/>
                    <a:pt x="2831" y="5912"/>
                  </a:cubicBezTo>
                  <a:cubicBezTo>
                    <a:pt x="2854" y="5890"/>
                    <a:pt x="2899" y="5844"/>
                    <a:pt x="2945" y="5821"/>
                  </a:cubicBezTo>
                  <a:cubicBezTo>
                    <a:pt x="2968" y="5775"/>
                    <a:pt x="3013" y="5753"/>
                    <a:pt x="3036" y="5730"/>
                  </a:cubicBezTo>
                  <a:cubicBezTo>
                    <a:pt x="3082" y="5707"/>
                    <a:pt x="3105" y="5661"/>
                    <a:pt x="3128" y="5639"/>
                  </a:cubicBezTo>
                  <a:lnTo>
                    <a:pt x="3173" y="5570"/>
                  </a:lnTo>
                  <a:lnTo>
                    <a:pt x="3196" y="5524"/>
                  </a:lnTo>
                  <a:lnTo>
                    <a:pt x="3242" y="5502"/>
                  </a:lnTo>
                  <a:lnTo>
                    <a:pt x="3356" y="5502"/>
                  </a:lnTo>
                  <a:lnTo>
                    <a:pt x="3379" y="5479"/>
                  </a:lnTo>
                  <a:cubicBezTo>
                    <a:pt x="3402" y="5433"/>
                    <a:pt x="3447" y="5410"/>
                    <a:pt x="3493" y="5365"/>
                  </a:cubicBezTo>
                  <a:lnTo>
                    <a:pt x="3561" y="5296"/>
                  </a:lnTo>
                  <a:lnTo>
                    <a:pt x="3630" y="5228"/>
                  </a:lnTo>
                  <a:cubicBezTo>
                    <a:pt x="3698" y="5182"/>
                    <a:pt x="3744" y="5136"/>
                    <a:pt x="3812" y="5068"/>
                  </a:cubicBezTo>
                  <a:cubicBezTo>
                    <a:pt x="3927" y="4954"/>
                    <a:pt x="4041" y="4817"/>
                    <a:pt x="4155" y="4680"/>
                  </a:cubicBezTo>
                  <a:lnTo>
                    <a:pt x="4178" y="4634"/>
                  </a:lnTo>
                  <a:lnTo>
                    <a:pt x="4200" y="4589"/>
                  </a:lnTo>
                  <a:cubicBezTo>
                    <a:pt x="4246" y="4543"/>
                    <a:pt x="4269" y="4474"/>
                    <a:pt x="4315" y="4406"/>
                  </a:cubicBezTo>
                  <a:lnTo>
                    <a:pt x="4383" y="4315"/>
                  </a:lnTo>
                  <a:lnTo>
                    <a:pt x="4429" y="4246"/>
                  </a:lnTo>
                  <a:cubicBezTo>
                    <a:pt x="4474" y="4178"/>
                    <a:pt x="4497" y="4109"/>
                    <a:pt x="4543" y="4041"/>
                  </a:cubicBezTo>
                  <a:lnTo>
                    <a:pt x="4566" y="3949"/>
                  </a:lnTo>
                  <a:cubicBezTo>
                    <a:pt x="4611" y="3858"/>
                    <a:pt x="4657" y="3744"/>
                    <a:pt x="4725" y="3630"/>
                  </a:cubicBezTo>
                  <a:cubicBezTo>
                    <a:pt x="4771" y="3539"/>
                    <a:pt x="4817" y="3424"/>
                    <a:pt x="4862" y="3333"/>
                  </a:cubicBezTo>
                  <a:lnTo>
                    <a:pt x="4908" y="3219"/>
                  </a:lnTo>
                  <a:cubicBezTo>
                    <a:pt x="4931" y="3173"/>
                    <a:pt x="4954" y="3105"/>
                    <a:pt x="4976" y="3036"/>
                  </a:cubicBezTo>
                  <a:lnTo>
                    <a:pt x="4999" y="2899"/>
                  </a:lnTo>
                  <a:cubicBezTo>
                    <a:pt x="5022" y="2854"/>
                    <a:pt x="5022" y="2808"/>
                    <a:pt x="5045" y="2740"/>
                  </a:cubicBezTo>
                  <a:cubicBezTo>
                    <a:pt x="5091" y="2603"/>
                    <a:pt x="5113" y="2466"/>
                    <a:pt x="5136" y="2329"/>
                  </a:cubicBezTo>
                  <a:lnTo>
                    <a:pt x="5182" y="2192"/>
                  </a:lnTo>
                  <a:lnTo>
                    <a:pt x="5205" y="2078"/>
                  </a:lnTo>
                  <a:cubicBezTo>
                    <a:pt x="5250" y="1941"/>
                    <a:pt x="5273" y="1804"/>
                    <a:pt x="5296" y="1667"/>
                  </a:cubicBezTo>
                  <a:cubicBezTo>
                    <a:pt x="5319" y="1576"/>
                    <a:pt x="5319" y="1484"/>
                    <a:pt x="5342" y="1370"/>
                  </a:cubicBezTo>
                  <a:cubicBezTo>
                    <a:pt x="5342" y="1279"/>
                    <a:pt x="5342" y="1210"/>
                    <a:pt x="5342" y="1142"/>
                  </a:cubicBezTo>
                  <a:cubicBezTo>
                    <a:pt x="5319" y="1005"/>
                    <a:pt x="5296" y="891"/>
                    <a:pt x="5250" y="777"/>
                  </a:cubicBezTo>
                  <a:cubicBezTo>
                    <a:pt x="5228" y="640"/>
                    <a:pt x="5205" y="526"/>
                    <a:pt x="5182" y="412"/>
                  </a:cubicBezTo>
                  <a:cubicBezTo>
                    <a:pt x="5182" y="393"/>
                    <a:pt x="5182" y="379"/>
                    <a:pt x="5182" y="366"/>
                  </a:cubicBezTo>
                  <a:cubicBezTo>
                    <a:pt x="5159" y="320"/>
                    <a:pt x="5159" y="297"/>
                    <a:pt x="5159" y="252"/>
                  </a:cubicBezTo>
                  <a:cubicBezTo>
                    <a:pt x="5136" y="229"/>
                    <a:pt x="5136" y="206"/>
                    <a:pt x="5113" y="206"/>
                  </a:cubicBezTo>
                  <a:cubicBezTo>
                    <a:pt x="5068" y="183"/>
                    <a:pt x="5022" y="160"/>
                    <a:pt x="4976" y="138"/>
                  </a:cubicBezTo>
                  <a:cubicBezTo>
                    <a:pt x="4976" y="138"/>
                    <a:pt x="4931" y="115"/>
                    <a:pt x="4908" y="115"/>
                  </a:cubicBezTo>
                  <a:cubicBezTo>
                    <a:pt x="4885" y="92"/>
                    <a:pt x="4840" y="92"/>
                    <a:pt x="4794" y="92"/>
                  </a:cubicBezTo>
                  <a:cubicBezTo>
                    <a:pt x="4771" y="69"/>
                    <a:pt x="4748" y="69"/>
                    <a:pt x="4725" y="69"/>
                  </a:cubicBezTo>
                  <a:cubicBezTo>
                    <a:pt x="4680" y="69"/>
                    <a:pt x="4634" y="46"/>
                    <a:pt x="4588" y="46"/>
                  </a:cubicBezTo>
                  <a:cubicBezTo>
                    <a:pt x="4543" y="46"/>
                    <a:pt x="4497" y="69"/>
                    <a:pt x="4429" y="69"/>
                  </a:cubicBezTo>
                  <a:cubicBezTo>
                    <a:pt x="4406" y="69"/>
                    <a:pt x="4360" y="69"/>
                    <a:pt x="4315" y="92"/>
                  </a:cubicBezTo>
                  <a:lnTo>
                    <a:pt x="4178" y="92"/>
                  </a:lnTo>
                  <a:cubicBezTo>
                    <a:pt x="4086" y="92"/>
                    <a:pt x="3995" y="69"/>
                    <a:pt x="3904" y="46"/>
                  </a:cubicBezTo>
                  <a:lnTo>
                    <a:pt x="3767" y="24"/>
                  </a:lnTo>
                  <a:lnTo>
                    <a:pt x="3630" y="24"/>
                  </a:lnTo>
                  <a:cubicBezTo>
                    <a:pt x="3561" y="1"/>
                    <a:pt x="3493" y="1"/>
                    <a:pt x="34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8" name="Google Shape;773;p22">
              <a:extLst>
                <a:ext uri="{FF2B5EF4-FFF2-40B4-BE49-F238E27FC236}">
                  <a16:creationId xmlns:a16="http://schemas.microsoft.com/office/drawing/2014/main" id="{AAC45C3B-00C1-4980-8456-A61F5542CDFE}"/>
                </a:ext>
              </a:extLst>
            </p:cNvPr>
            <p:cNvSpPr/>
            <p:nvPr/>
          </p:nvSpPr>
          <p:spPr>
            <a:xfrm>
              <a:off x="4202375" y="875858"/>
              <a:ext cx="85793" cy="135772"/>
            </a:xfrm>
            <a:custGeom>
              <a:avLst/>
              <a:gdLst/>
              <a:ahLst/>
              <a:cxnLst/>
              <a:rect l="l" t="t" r="r" b="b"/>
              <a:pathLst>
                <a:path w="3174" h="5023" extrusionOk="0">
                  <a:moveTo>
                    <a:pt x="2077" y="4429"/>
                  </a:moveTo>
                  <a:cubicBezTo>
                    <a:pt x="2077" y="4452"/>
                    <a:pt x="2055" y="4452"/>
                    <a:pt x="2055" y="4452"/>
                  </a:cubicBezTo>
                  <a:cubicBezTo>
                    <a:pt x="2060" y="4446"/>
                    <a:pt x="2066" y="4440"/>
                    <a:pt x="2077" y="4429"/>
                  </a:cubicBezTo>
                  <a:close/>
                  <a:moveTo>
                    <a:pt x="2055" y="4452"/>
                  </a:moveTo>
                  <a:lnTo>
                    <a:pt x="2055" y="4474"/>
                  </a:lnTo>
                  <a:lnTo>
                    <a:pt x="2032" y="4474"/>
                  </a:lnTo>
                  <a:cubicBezTo>
                    <a:pt x="2043" y="4463"/>
                    <a:pt x="2049" y="4457"/>
                    <a:pt x="2055" y="4452"/>
                  </a:cubicBezTo>
                  <a:close/>
                  <a:moveTo>
                    <a:pt x="388" y="1"/>
                  </a:moveTo>
                  <a:cubicBezTo>
                    <a:pt x="297" y="23"/>
                    <a:pt x="251" y="92"/>
                    <a:pt x="251" y="183"/>
                  </a:cubicBezTo>
                  <a:cubicBezTo>
                    <a:pt x="274" y="229"/>
                    <a:pt x="274" y="252"/>
                    <a:pt x="274" y="297"/>
                  </a:cubicBezTo>
                  <a:cubicBezTo>
                    <a:pt x="229" y="297"/>
                    <a:pt x="183" y="343"/>
                    <a:pt x="160" y="389"/>
                  </a:cubicBezTo>
                  <a:cubicBezTo>
                    <a:pt x="115" y="434"/>
                    <a:pt x="115" y="480"/>
                    <a:pt x="137" y="548"/>
                  </a:cubicBezTo>
                  <a:cubicBezTo>
                    <a:pt x="137" y="617"/>
                    <a:pt x="137" y="685"/>
                    <a:pt x="160" y="754"/>
                  </a:cubicBezTo>
                  <a:cubicBezTo>
                    <a:pt x="92" y="777"/>
                    <a:pt x="23" y="845"/>
                    <a:pt x="0" y="914"/>
                  </a:cubicBezTo>
                  <a:cubicBezTo>
                    <a:pt x="0" y="959"/>
                    <a:pt x="0" y="1005"/>
                    <a:pt x="0" y="1051"/>
                  </a:cubicBezTo>
                  <a:cubicBezTo>
                    <a:pt x="0" y="1073"/>
                    <a:pt x="0" y="1096"/>
                    <a:pt x="0" y="1096"/>
                  </a:cubicBezTo>
                  <a:cubicBezTo>
                    <a:pt x="0" y="1142"/>
                    <a:pt x="23" y="1165"/>
                    <a:pt x="23" y="1210"/>
                  </a:cubicBezTo>
                  <a:cubicBezTo>
                    <a:pt x="23" y="1279"/>
                    <a:pt x="46" y="1370"/>
                    <a:pt x="69" y="1439"/>
                  </a:cubicBezTo>
                  <a:cubicBezTo>
                    <a:pt x="92" y="1598"/>
                    <a:pt x="115" y="1735"/>
                    <a:pt x="160" y="1872"/>
                  </a:cubicBezTo>
                  <a:cubicBezTo>
                    <a:pt x="229" y="2055"/>
                    <a:pt x="274" y="2215"/>
                    <a:pt x="343" y="2374"/>
                  </a:cubicBezTo>
                  <a:cubicBezTo>
                    <a:pt x="388" y="2534"/>
                    <a:pt x="434" y="2694"/>
                    <a:pt x="503" y="2854"/>
                  </a:cubicBezTo>
                  <a:cubicBezTo>
                    <a:pt x="571" y="3014"/>
                    <a:pt x="639" y="3173"/>
                    <a:pt x="731" y="3310"/>
                  </a:cubicBezTo>
                  <a:cubicBezTo>
                    <a:pt x="799" y="3470"/>
                    <a:pt x="891" y="3630"/>
                    <a:pt x="982" y="3790"/>
                  </a:cubicBezTo>
                  <a:cubicBezTo>
                    <a:pt x="1096" y="3949"/>
                    <a:pt x="1210" y="4109"/>
                    <a:pt x="1324" y="4269"/>
                  </a:cubicBezTo>
                  <a:cubicBezTo>
                    <a:pt x="1416" y="4406"/>
                    <a:pt x="1507" y="4520"/>
                    <a:pt x="1621" y="4657"/>
                  </a:cubicBezTo>
                  <a:cubicBezTo>
                    <a:pt x="1667" y="4725"/>
                    <a:pt x="1712" y="4771"/>
                    <a:pt x="1758" y="4817"/>
                  </a:cubicBezTo>
                  <a:cubicBezTo>
                    <a:pt x="1849" y="4908"/>
                    <a:pt x="1963" y="5022"/>
                    <a:pt x="2100" y="5022"/>
                  </a:cubicBezTo>
                  <a:cubicBezTo>
                    <a:pt x="2169" y="5022"/>
                    <a:pt x="2237" y="4999"/>
                    <a:pt x="2283" y="4976"/>
                  </a:cubicBezTo>
                  <a:lnTo>
                    <a:pt x="2351" y="4931"/>
                  </a:lnTo>
                  <a:cubicBezTo>
                    <a:pt x="2397" y="4908"/>
                    <a:pt x="2443" y="4885"/>
                    <a:pt x="2488" y="4862"/>
                  </a:cubicBezTo>
                  <a:cubicBezTo>
                    <a:pt x="2625" y="4794"/>
                    <a:pt x="2762" y="4725"/>
                    <a:pt x="2899" y="4634"/>
                  </a:cubicBezTo>
                  <a:cubicBezTo>
                    <a:pt x="3013" y="4588"/>
                    <a:pt x="3105" y="4497"/>
                    <a:pt x="3150" y="4383"/>
                  </a:cubicBezTo>
                  <a:cubicBezTo>
                    <a:pt x="3173" y="4269"/>
                    <a:pt x="3150" y="4155"/>
                    <a:pt x="3082" y="4063"/>
                  </a:cubicBezTo>
                  <a:cubicBezTo>
                    <a:pt x="3059" y="4041"/>
                    <a:pt x="3013" y="4018"/>
                    <a:pt x="2990" y="3995"/>
                  </a:cubicBezTo>
                  <a:cubicBezTo>
                    <a:pt x="2854" y="3881"/>
                    <a:pt x="2739" y="3744"/>
                    <a:pt x="2625" y="3584"/>
                  </a:cubicBezTo>
                  <a:cubicBezTo>
                    <a:pt x="2466" y="3424"/>
                    <a:pt x="2306" y="3242"/>
                    <a:pt x="2146" y="3059"/>
                  </a:cubicBezTo>
                  <a:cubicBezTo>
                    <a:pt x="1849" y="2740"/>
                    <a:pt x="1575" y="2374"/>
                    <a:pt x="1324" y="1986"/>
                  </a:cubicBezTo>
                  <a:lnTo>
                    <a:pt x="1324" y="1986"/>
                  </a:lnTo>
                  <a:cubicBezTo>
                    <a:pt x="1324" y="2009"/>
                    <a:pt x="1347" y="2032"/>
                    <a:pt x="1347" y="2055"/>
                  </a:cubicBezTo>
                  <a:cubicBezTo>
                    <a:pt x="1233" y="1872"/>
                    <a:pt x="1119" y="1667"/>
                    <a:pt x="1028" y="1484"/>
                  </a:cubicBezTo>
                  <a:cubicBezTo>
                    <a:pt x="913" y="1279"/>
                    <a:pt x="822" y="1051"/>
                    <a:pt x="754" y="845"/>
                  </a:cubicBezTo>
                  <a:cubicBezTo>
                    <a:pt x="662" y="617"/>
                    <a:pt x="594" y="366"/>
                    <a:pt x="571" y="115"/>
                  </a:cubicBezTo>
                  <a:cubicBezTo>
                    <a:pt x="571" y="46"/>
                    <a:pt x="480" y="1"/>
                    <a:pt x="411" y="1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9" name="Google Shape;774;p22">
              <a:extLst>
                <a:ext uri="{FF2B5EF4-FFF2-40B4-BE49-F238E27FC236}">
                  <a16:creationId xmlns:a16="http://schemas.microsoft.com/office/drawing/2014/main" id="{79EA1460-E373-4833-AB68-33BC58704598}"/>
                </a:ext>
              </a:extLst>
            </p:cNvPr>
            <p:cNvSpPr/>
            <p:nvPr/>
          </p:nvSpPr>
          <p:spPr>
            <a:xfrm>
              <a:off x="4227675" y="883885"/>
              <a:ext cx="57385" cy="74143"/>
            </a:xfrm>
            <a:custGeom>
              <a:avLst/>
              <a:gdLst/>
              <a:ahLst/>
              <a:cxnLst/>
              <a:rect l="l" t="t" r="r" b="b"/>
              <a:pathLst>
                <a:path w="2123" h="2743" extrusionOk="0">
                  <a:moveTo>
                    <a:pt x="160" y="0"/>
                  </a:moveTo>
                  <a:cubicBezTo>
                    <a:pt x="137" y="0"/>
                    <a:pt x="114" y="0"/>
                    <a:pt x="92" y="23"/>
                  </a:cubicBezTo>
                  <a:cubicBezTo>
                    <a:pt x="23" y="46"/>
                    <a:pt x="0" y="137"/>
                    <a:pt x="46" y="229"/>
                  </a:cubicBezTo>
                  <a:cubicBezTo>
                    <a:pt x="92" y="343"/>
                    <a:pt x="160" y="480"/>
                    <a:pt x="206" y="617"/>
                  </a:cubicBezTo>
                  <a:cubicBezTo>
                    <a:pt x="274" y="708"/>
                    <a:pt x="320" y="822"/>
                    <a:pt x="365" y="936"/>
                  </a:cubicBezTo>
                  <a:cubicBezTo>
                    <a:pt x="434" y="1050"/>
                    <a:pt x="480" y="1164"/>
                    <a:pt x="548" y="1279"/>
                  </a:cubicBezTo>
                  <a:cubicBezTo>
                    <a:pt x="617" y="1393"/>
                    <a:pt x="708" y="1530"/>
                    <a:pt x="776" y="1644"/>
                  </a:cubicBezTo>
                  <a:cubicBezTo>
                    <a:pt x="776" y="1644"/>
                    <a:pt x="776" y="1644"/>
                    <a:pt x="776" y="1621"/>
                  </a:cubicBezTo>
                  <a:cubicBezTo>
                    <a:pt x="845" y="1712"/>
                    <a:pt x="913" y="1804"/>
                    <a:pt x="959" y="1895"/>
                  </a:cubicBezTo>
                  <a:cubicBezTo>
                    <a:pt x="1027" y="2009"/>
                    <a:pt x="1119" y="2077"/>
                    <a:pt x="1187" y="2169"/>
                  </a:cubicBezTo>
                  <a:cubicBezTo>
                    <a:pt x="1256" y="2260"/>
                    <a:pt x="1324" y="2328"/>
                    <a:pt x="1415" y="2420"/>
                  </a:cubicBezTo>
                  <a:cubicBezTo>
                    <a:pt x="1507" y="2511"/>
                    <a:pt x="1575" y="2625"/>
                    <a:pt x="1689" y="2694"/>
                  </a:cubicBezTo>
                  <a:cubicBezTo>
                    <a:pt x="1742" y="2725"/>
                    <a:pt x="1800" y="2743"/>
                    <a:pt x="1856" y="2743"/>
                  </a:cubicBezTo>
                  <a:cubicBezTo>
                    <a:pt x="1921" y="2743"/>
                    <a:pt x="1983" y="2720"/>
                    <a:pt x="2032" y="2671"/>
                  </a:cubicBezTo>
                  <a:cubicBezTo>
                    <a:pt x="2077" y="2625"/>
                    <a:pt x="2123" y="2557"/>
                    <a:pt x="2123" y="2488"/>
                  </a:cubicBezTo>
                  <a:cubicBezTo>
                    <a:pt x="2123" y="2420"/>
                    <a:pt x="2100" y="2328"/>
                    <a:pt x="2054" y="2283"/>
                  </a:cubicBezTo>
                  <a:cubicBezTo>
                    <a:pt x="1986" y="2237"/>
                    <a:pt x="1940" y="2192"/>
                    <a:pt x="1895" y="2146"/>
                  </a:cubicBezTo>
                  <a:cubicBezTo>
                    <a:pt x="1826" y="2077"/>
                    <a:pt x="1758" y="2032"/>
                    <a:pt x="1689" y="1963"/>
                  </a:cubicBezTo>
                  <a:cubicBezTo>
                    <a:pt x="1575" y="1849"/>
                    <a:pt x="1461" y="1758"/>
                    <a:pt x="1347" y="1644"/>
                  </a:cubicBezTo>
                  <a:cubicBezTo>
                    <a:pt x="1141" y="1415"/>
                    <a:pt x="936" y="1164"/>
                    <a:pt x="753" y="913"/>
                  </a:cubicBezTo>
                  <a:cubicBezTo>
                    <a:pt x="662" y="799"/>
                    <a:pt x="594" y="662"/>
                    <a:pt x="525" y="525"/>
                  </a:cubicBezTo>
                  <a:cubicBezTo>
                    <a:pt x="434" y="388"/>
                    <a:pt x="365" y="229"/>
                    <a:pt x="297" y="92"/>
                  </a:cubicBezTo>
                  <a:cubicBezTo>
                    <a:pt x="274" y="46"/>
                    <a:pt x="228" y="0"/>
                    <a:pt x="160" y="0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10" name="Google Shape;775;p22">
              <a:extLst>
                <a:ext uri="{FF2B5EF4-FFF2-40B4-BE49-F238E27FC236}">
                  <a16:creationId xmlns:a16="http://schemas.microsoft.com/office/drawing/2014/main" id="{5D4365A4-BCD3-4974-BA9B-3B2CDFF5E304}"/>
                </a:ext>
              </a:extLst>
            </p:cNvPr>
            <p:cNvSpPr/>
            <p:nvPr/>
          </p:nvSpPr>
          <p:spPr>
            <a:xfrm>
              <a:off x="4214106" y="848719"/>
              <a:ext cx="129582" cy="24732"/>
            </a:xfrm>
            <a:custGeom>
              <a:avLst/>
              <a:gdLst/>
              <a:ahLst/>
              <a:cxnLst/>
              <a:rect l="l" t="t" r="r" b="b"/>
              <a:pathLst>
                <a:path w="4794" h="915" extrusionOk="0">
                  <a:moveTo>
                    <a:pt x="2534" y="0"/>
                  </a:moveTo>
                  <a:cubicBezTo>
                    <a:pt x="2351" y="0"/>
                    <a:pt x="2168" y="23"/>
                    <a:pt x="2009" y="46"/>
                  </a:cubicBezTo>
                  <a:cubicBezTo>
                    <a:pt x="1803" y="69"/>
                    <a:pt x="1575" y="114"/>
                    <a:pt x="1370" y="160"/>
                  </a:cubicBezTo>
                  <a:cubicBezTo>
                    <a:pt x="1141" y="206"/>
                    <a:pt x="913" y="251"/>
                    <a:pt x="708" y="343"/>
                  </a:cubicBezTo>
                  <a:cubicBezTo>
                    <a:pt x="594" y="388"/>
                    <a:pt x="479" y="434"/>
                    <a:pt x="365" y="502"/>
                  </a:cubicBezTo>
                  <a:cubicBezTo>
                    <a:pt x="274" y="548"/>
                    <a:pt x="183" y="617"/>
                    <a:pt x="91" y="685"/>
                  </a:cubicBezTo>
                  <a:cubicBezTo>
                    <a:pt x="23" y="731"/>
                    <a:pt x="0" y="799"/>
                    <a:pt x="46" y="845"/>
                  </a:cubicBezTo>
                  <a:cubicBezTo>
                    <a:pt x="75" y="889"/>
                    <a:pt x="114" y="914"/>
                    <a:pt x="157" y="914"/>
                  </a:cubicBezTo>
                  <a:cubicBezTo>
                    <a:pt x="180" y="914"/>
                    <a:pt x="204" y="907"/>
                    <a:pt x="228" y="890"/>
                  </a:cubicBezTo>
                  <a:cubicBezTo>
                    <a:pt x="297" y="845"/>
                    <a:pt x="388" y="776"/>
                    <a:pt x="457" y="731"/>
                  </a:cubicBezTo>
                  <a:lnTo>
                    <a:pt x="479" y="731"/>
                  </a:lnTo>
                  <a:cubicBezTo>
                    <a:pt x="616" y="662"/>
                    <a:pt x="776" y="594"/>
                    <a:pt x="959" y="571"/>
                  </a:cubicBezTo>
                  <a:cubicBezTo>
                    <a:pt x="1096" y="548"/>
                    <a:pt x="1233" y="525"/>
                    <a:pt x="1392" y="525"/>
                  </a:cubicBezTo>
                  <a:cubicBezTo>
                    <a:pt x="1529" y="502"/>
                    <a:pt x="1689" y="480"/>
                    <a:pt x="1849" y="480"/>
                  </a:cubicBezTo>
                  <a:cubicBezTo>
                    <a:pt x="1974" y="468"/>
                    <a:pt x="2100" y="462"/>
                    <a:pt x="2226" y="462"/>
                  </a:cubicBezTo>
                  <a:cubicBezTo>
                    <a:pt x="2351" y="462"/>
                    <a:pt x="2477" y="468"/>
                    <a:pt x="2602" y="480"/>
                  </a:cubicBezTo>
                  <a:lnTo>
                    <a:pt x="2648" y="480"/>
                  </a:lnTo>
                  <a:cubicBezTo>
                    <a:pt x="2762" y="480"/>
                    <a:pt x="2876" y="502"/>
                    <a:pt x="2967" y="502"/>
                  </a:cubicBezTo>
                  <a:cubicBezTo>
                    <a:pt x="3081" y="525"/>
                    <a:pt x="3196" y="525"/>
                    <a:pt x="3310" y="525"/>
                  </a:cubicBezTo>
                  <a:cubicBezTo>
                    <a:pt x="3401" y="548"/>
                    <a:pt x="3492" y="548"/>
                    <a:pt x="3584" y="548"/>
                  </a:cubicBezTo>
                  <a:cubicBezTo>
                    <a:pt x="3743" y="571"/>
                    <a:pt x="3903" y="594"/>
                    <a:pt x="4040" y="617"/>
                  </a:cubicBezTo>
                  <a:cubicBezTo>
                    <a:pt x="4131" y="639"/>
                    <a:pt x="4223" y="639"/>
                    <a:pt x="4314" y="662"/>
                  </a:cubicBezTo>
                  <a:cubicBezTo>
                    <a:pt x="4393" y="678"/>
                    <a:pt x="4472" y="705"/>
                    <a:pt x="4543" y="705"/>
                  </a:cubicBezTo>
                  <a:cubicBezTo>
                    <a:pt x="4575" y="705"/>
                    <a:pt x="4605" y="699"/>
                    <a:pt x="4634" y="685"/>
                  </a:cubicBezTo>
                  <a:cubicBezTo>
                    <a:pt x="4725" y="639"/>
                    <a:pt x="4793" y="548"/>
                    <a:pt x="4793" y="434"/>
                  </a:cubicBezTo>
                  <a:cubicBezTo>
                    <a:pt x="4793" y="411"/>
                    <a:pt x="4771" y="365"/>
                    <a:pt x="4748" y="320"/>
                  </a:cubicBezTo>
                  <a:cubicBezTo>
                    <a:pt x="4748" y="320"/>
                    <a:pt x="4725" y="297"/>
                    <a:pt x="4702" y="274"/>
                  </a:cubicBezTo>
                  <a:cubicBezTo>
                    <a:pt x="4656" y="229"/>
                    <a:pt x="4611" y="206"/>
                    <a:pt x="4542" y="183"/>
                  </a:cubicBezTo>
                  <a:lnTo>
                    <a:pt x="4497" y="183"/>
                  </a:lnTo>
                  <a:cubicBezTo>
                    <a:pt x="4474" y="160"/>
                    <a:pt x="4474" y="160"/>
                    <a:pt x="4451" y="160"/>
                  </a:cubicBezTo>
                  <a:cubicBezTo>
                    <a:pt x="4360" y="137"/>
                    <a:pt x="4291" y="114"/>
                    <a:pt x="4200" y="92"/>
                  </a:cubicBezTo>
                  <a:cubicBezTo>
                    <a:pt x="4131" y="92"/>
                    <a:pt x="4040" y="69"/>
                    <a:pt x="3972" y="46"/>
                  </a:cubicBezTo>
                  <a:cubicBezTo>
                    <a:pt x="3880" y="46"/>
                    <a:pt x="3789" y="46"/>
                    <a:pt x="3698" y="23"/>
                  </a:cubicBezTo>
                  <a:cubicBezTo>
                    <a:pt x="3515" y="23"/>
                    <a:pt x="3333" y="23"/>
                    <a:pt x="3127" y="0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11" name="Google Shape;776;p22">
              <a:extLst>
                <a:ext uri="{FF2B5EF4-FFF2-40B4-BE49-F238E27FC236}">
                  <a16:creationId xmlns:a16="http://schemas.microsoft.com/office/drawing/2014/main" id="{599819FF-78B9-4016-947E-783BB7E7FF98}"/>
                </a:ext>
              </a:extLst>
            </p:cNvPr>
            <p:cNvSpPr/>
            <p:nvPr/>
          </p:nvSpPr>
          <p:spPr>
            <a:xfrm>
              <a:off x="4321442" y="857964"/>
              <a:ext cx="21002" cy="9893"/>
            </a:xfrm>
            <a:custGeom>
              <a:avLst/>
              <a:gdLst/>
              <a:ahLst/>
              <a:cxnLst/>
              <a:rect l="l" t="t" r="r" b="b"/>
              <a:pathLst>
                <a:path w="777" h="366" extrusionOk="0">
                  <a:moveTo>
                    <a:pt x="92" y="1"/>
                  </a:moveTo>
                  <a:cubicBezTo>
                    <a:pt x="69" y="1"/>
                    <a:pt x="69" y="1"/>
                    <a:pt x="46" y="23"/>
                  </a:cubicBezTo>
                  <a:cubicBezTo>
                    <a:pt x="23" y="23"/>
                    <a:pt x="23" y="46"/>
                    <a:pt x="23" y="69"/>
                  </a:cubicBezTo>
                  <a:cubicBezTo>
                    <a:pt x="1" y="92"/>
                    <a:pt x="23" y="115"/>
                    <a:pt x="23" y="138"/>
                  </a:cubicBezTo>
                  <a:cubicBezTo>
                    <a:pt x="46" y="138"/>
                    <a:pt x="46" y="160"/>
                    <a:pt x="69" y="160"/>
                  </a:cubicBezTo>
                  <a:cubicBezTo>
                    <a:pt x="176" y="203"/>
                    <a:pt x="283" y="226"/>
                    <a:pt x="389" y="266"/>
                  </a:cubicBezTo>
                  <a:lnTo>
                    <a:pt x="389" y="266"/>
                  </a:lnTo>
                  <a:cubicBezTo>
                    <a:pt x="390" y="275"/>
                    <a:pt x="395" y="275"/>
                    <a:pt x="412" y="275"/>
                  </a:cubicBezTo>
                  <a:cubicBezTo>
                    <a:pt x="457" y="275"/>
                    <a:pt x="503" y="297"/>
                    <a:pt x="571" y="320"/>
                  </a:cubicBezTo>
                  <a:lnTo>
                    <a:pt x="548" y="320"/>
                  </a:lnTo>
                  <a:cubicBezTo>
                    <a:pt x="594" y="320"/>
                    <a:pt x="640" y="343"/>
                    <a:pt x="685" y="366"/>
                  </a:cubicBezTo>
                  <a:cubicBezTo>
                    <a:pt x="708" y="366"/>
                    <a:pt x="754" y="343"/>
                    <a:pt x="777" y="297"/>
                  </a:cubicBezTo>
                  <a:cubicBezTo>
                    <a:pt x="777" y="252"/>
                    <a:pt x="754" y="206"/>
                    <a:pt x="708" y="206"/>
                  </a:cubicBezTo>
                  <a:cubicBezTo>
                    <a:pt x="685" y="183"/>
                    <a:pt x="640" y="183"/>
                    <a:pt x="617" y="160"/>
                  </a:cubicBezTo>
                  <a:lnTo>
                    <a:pt x="617" y="160"/>
                  </a:lnTo>
                  <a:cubicBezTo>
                    <a:pt x="617" y="161"/>
                    <a:pt x="619" y="163"/>
                    <a:pt x="640" y="183"/>
                  </a:cubicBezTo>
                  <a:cubicBezTo>
                    <a:pt x="594" y="160"/>
                    <a:pt x="571" y="160"/>
                    <a:pt x="548" y="138"/>
                  </a:cubicBezTo>
                  <a:cubicBezTo>
                    <a:pt x="389" y="92"/>
                    <a:pt x="252" y="46"/>
                    <a:pt x="115" y="1"/>
                  </a:cubicBezTo>
                  <a:close/>
                </a:path>
              </a:pathLst>
            </a:custGeom>
            <a:solidFill>
              <a:srgbClr val="817E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12" name="Google Shape;777;p22">
              <a:extLst>
                <a:ext uri="{FF2B5EF4-FFF2-40B4-BE49-F238E27FC236}">
                  <a16:creationId xmlns:a16="http://schemas.microsoft.com/office/drawing/2014/main" id="{EDACB184-CC04-43E0-8F84-000C9428D450}"/>
                </a:ext>
              </a:extLst>
            </p:cNvPr>
            <p:cNvSpPr/>
            <p:nvPr/>
          </p:nvSpPr>
          <p:spPr>
            <a:xfrm>
              <a:off x="4199293" y="841935"/>
              <a:ext cx="147476" cy="174857"/>
            </a:xfrm>
            <a:custGeom>
              <a:avLst/>
              <a:gdLst/>
              <a:ahLst/>
              <a:cxnLst/>
              <a:rect l="l" t="t" r="r" b="b"/>
              <a:pathLst>
                <a:path w="5456" h="6469" extrusionOk="0">
                  <a:moveTo>
                    <a:pt x="3173" y="0"/>
                  </a:moveTo>
                  <a:cubicBezTo>
                    <a:pt x="2945" y="23"/>
                    <a:pt x="2716" y="46"/>
                    <a:pt x="2488" y="69"/>
                  </a:cubicBezTo>
                  <a:lnTo>
                    <a:pt x="2420" y="69"/>
                  </a:lnTo>
                  <a:cubicBezTo>
                    <a:pt x="2397" y="92"/>
                    <a:pt x="2351" y="92"/>
                    <a:pt x="2328" y="92"/>
                  </a:cubicBezTo>
                  <a:lnTo>
                    <a:pt x="2283" y="92"/>
                  </a:lnTo>
                  <a:cubicBezTo>
                    <a:pt x="2283" y="92"/>
                    <a:pt x="2283" y="92"/>
                    <a:pt x="2283" y="114"/>
                  </a:cubicBezTo>
                  <a:cubicBezTo>
                    <a:pt x="2169" y="114"/>
                    <a:pt x="2032" y="160"/>
                    <a:pt x="1918" y="183"/>
                  </a:cubicBezTo>
                  <a:lnTo>
                    <a:pt x="1872" y="183"/>
                  </a:lnTo>
                  <a:cubicBezTo>
                    <a:pt x="1849" y="206"/>
                    <a:pt x="1849" y="206"/>
                    <a:pt x="1826" y="206"/>
                  </a:cubicBezTo>
                  <a:lnTo>
                    <a:pt x="1803" y="206"/>
                  </a:lnTo>
                  <a:cubicBezTo>
                    <a:pt x="1781" y="206"/>
                    <a:pt x="1781" y="228"/>
                    <a:pt x="1758" y="228"/>
                  </a:cubicBezTo>
                  <a:lnTo>
                    <a:pt x="1735" y="228"/>
                  </a:lnTo>
                  <a:cubicBezTo>
                    <a:pt x="1507" y="297"/>
                    <a:pt x="1301" y="388"/>
                    <a:pt x="1096" y="502"/>
                  </a:cubicBezTo>
                  <a:cubicBezTo>
                    <a:pt x="868" y="616"/>
                    <a:pt x="662" y="799"/>
                    <a:pt x="480" y="1005"/>
                  </a:cubicBezTo>
                  <a:cubicBezTo>
                    <a:pt x="297" y="1187"/>
                    <a:pt x="183" y="1438"/>
                    <a:pt x="92" y="1689"/>
                  </a:cubicBezTo>
                  <a:cubicBezTo>
                    <a:pt x="23" y="1940"/>
                    <a:pt x="0" y="2237"/>
                    <a:pt x="0" y="2511"/>
                  </a:cubicBezTo>
                  <a:cubicBezTo>
                    <a:pt x="23" y="2739"/>
                    <a:pt x="69" y="2990"/>
                    <a:pt x="114" y="3219"/>
                  </a:cubicBezTo>
                  <a:cubicBezTo>
                    <a:pt x="206" y="3492"/>
                    <a:pt x="297" y="3744"/>
                    <a:pt x="411" y="3995"/>
                  </a:cubicBezTo>
                  <a:cubicBezTo>
                    <a:pt x="571" y="4383"/>
                    <a:pt x="799" y="4748"/>
                    <a:pt x="1027" y="5113"/>
                  </a:cubicBezTo>
                  <a:cubicBezTo>
                    <a:pt x="1027" y="5113"/>
                    <a:pt x="1027" y="5136"/>
                    <a:pt x="1027" y="5136"/>
                  </a:cubicBezTo>
                  <a:cubicBezTo>
                    <a:pt x="1164" y="5318"/>
                    <a:pt x="1278" y="5524"/>
                    <a:pt x="1415" y="5707"/>
                  </a:cubicBezTo>
                  <a:cubicBezTo>
                    <a:pt x="1438" y="5707"/>
                    <a:pt x="1438" y="5729"/>
                    <a:pt x="1438" y="5729"/>
                  </a:cubicBezTo>
                  <a:cubicBezTo>
                    <a:pt x="1461" y="5729"/>
                    <a:pt x="1461" y="5752"/>
                    <a:pt x="1461" y="5752"/>
                  </a:cubicBezTo>
                  <a:cubicBezTo>
                    <a:pt x="1461" y="5775"/>
                    <a:pt x="1461" y="5775"/>
                    <a:pt x="1461" y="5775"/>
                  </a:cubicBezTo>
                  <a:cubicBezTo>
                    <a:pt x="1484" y="5775"/>
                    <a:pt x="1484" y="5775"/>
                    <a:pt x="1484" y="5798"/>
                  </a:cubicBezTo>
                  <a:lnTo>
                    <a:pt x="1507" y="5798"/>
                  </a:lnTo>
                  <a:lnTo>
                    <a:pt x="1507" y="5821"/>
                  </a:lnTo>
                  <a:cubicBezTo>
                    <a:pt x="1530" y="5843"/>
                    <a:pt x="1530" y="5843"/>
                    <a:pt x="1552" y="5866"/>
                  </a:cubicBezTo>
                  <a:cubicBezTo>
                    <a:pt x="1552" y="5866"/>
                    <a:pt x="1552" y="5889"/>
                    <a:pt x="1575" y="5889"/>
                  </a:cubicBezTo>
                  <a:cubicBezTo>
                    <a:pt x="1575" y="5912"/>
                    <a:pt x="1575" y="5912"/>
                    <a:pt x="1575" y="5912"/>
                  </a:cubicBezTo>
                  <a:cubicBezTo>
                    <a:pt x="1598" y="5935"/>
                    <a:pt x="1621" y="5958"/>
                    <a:pt x="1644" y="6003"/>
                  </a:cubicBezTo>
                  <a:cubicBezTo>
                    <a:pt x="1758" y="6140"/>
                    <a:pt x="1872" y="6277"/>
                    <a:pt x="1986" y="6414"/>
                  </a:cubicBezTo>
                  <a:cubicBezTo>
                    <a:pt x="2011" y="6452"/>
                    <a:pt x="2050" y="6469"/>
                    <a:pt x="2088" y="6469"/>
                  </a:cubicBezTo>
                  <a:cubicBezTo>
                    <a:pt x="2118" y="6469"/>
                    <a:pt x="2148" y="6457"/>
                    <a:pt x="2169" y="6437"/>
                  </a:cubicBezTo>
                  <a:cubicBezTo>
                    <a:pt x="2191" y="6391"/>
                    <a:pt x="2214" y="6368"/>
                    <a:pt x="2237" y="6368"/>
                  </a:cubicBezTo>
                  <a:cubicBezTo>
                    <a:pt x="2260" y="6346"/>
                    <a:pt x="2260" y="6323"/>
                    <a:pt x="2260" y="6300"/>
                  </a:cubicBezTo>
                  <a:cubicBezTo>
                    <a:pt x="2260" y="6254"/>
                    <a:pt x="2237" y="6209"/>
                    <a:pt x="2214" y="6186"/>
                  </a:cubicBezTo>
                  <a:cubicBezTo>
                    <a:pt x="2100" y="6049"/>
                    <a:pt x="1986" y="5912"/>
                    <a:pt x="1872" y="5775"/>
                  </a:cubicBezTo>
                  <a:cubicBezTo>
                    <a:pt x="1872" y="5752"/>
                    <a:pt x="1872" y="5752"/>
                    <a:pt x="1872" y="5752"/>
                  </a:cubicBezTo>
                  <a:lnTo>
                    <a:pt x="1849" y="5752"/>
                  </a:lnTo>
                  <a:cubicBezTo>
                    <a:pt x="1849" y="5752"/>
                    <a:pt x="1849" y="5752"/>
                    <a:pt x="1849" y="5729"/>
                  </a:cubicBezTo>
                  <a:cubicBezTo>
                    <a:pt x="1849" y="5707"/>
                    <a:pt x="1826" y="5684"/>
                    <a:pt x="1803" y="5684"/>
                  </a:cubicBezTo>
                  <a:cubicBezTo>
                    <a:pt x="1803" y="5661"/>
                    <a:pt x="1803" y="5661"/>
                    <a:pt x="1803" y="5661"/>
                  </a:cubicBezTo>
                  <a:cubicBezTo>
                    <a:pt x="1803" y="5661"/>
                    <a:pt x="1781" y="5661"/>
                    <a:pt x="1781" y="5638"/>
                  </a:cubicBezTo>
                  <a:cubicBezTo>
                    <a:pt x="1781" y="5638"/>
                    <a:pt x="1758" y="5615"/>
                    <a:pt x="1758" y="5615"/>
                  </a:cubicBezTo>
                  <a:cubicBezTo>
                    <a:pt x="1758" y="5592"/>
                    <a:pt x="1735" y="5592"/>
                    <a:pt x="1735" y="5570"/>
                  </a:cubicBezTo>
                  <a:cubicBezTo>
                    <a:pt x="1598" y="5387"/>
                    <a:pt x="1461" y="5204"/>
                    <a:pt x="1347" y="4999"/>
                  </a:cubicBezTo>
                  <a:lnTo>
                    <a:pt x="1324" y="4999"/>
                  </a:lnTo>
                  <a:cubicBezTo>
                    <a:pt x="1073" y="4588"/>
                    <a:pt x="822" y="4177"/>
                    <a:pt x="639" y="3721"/>
                  </a:cubicBezTo>
                  <a:cubicBezTo>
                    <a:pt x="525" y="3401"/>
                    <a:pt x="411" y="3082"/>
                    <a:pt x="365" y="2739"/>
                  </a:cubicBezTo>
                  <a:cubicBezTo>
                    <a:pt x="320" y="2534"/>
                    <a:pt x="320" y="2328"/>
                    <a:pt x="343" y="2123"/>
                  </a:cubicBezTo>
                  <a:lnTo>
                    <a:pt x="343" y="2100"/>
                  </a:lnTo>
                  <a:cubicBezTo>
                    <a:pt x="365" y="1940"/>
                    <a:pt x="411" y="1781"/>
                    <a:pt x="457" y="1621"/>
                  </a:cubicBezTo>
                  <a:cubicBezTo>
                    <a:pt x="525" y="1507"/>
                    <a:pt x="594" y="1393"/>
                    <a:pt x="662" y="1278"/>
                  </a:cubicBezTo>
                  <a:cubicBezTo>
                    <a:pt x="776" y="1164"/>
                    <a:pt x="890" y="1050"/>
                    <a:pt x="1005" y="936"/>
                  </a:cubicBezTo>
                  <a:cubicBezTo>
                    <a:pt x="1187" y="822"/>
                    <a:pt x="1370" y="731"/>
                    <a:pt x="1552" y="639"/>
                  </a:cubicBezTo>
                  <a:cubicBezTo>
                    <a:pt x="1644" y="616"/>
                    <a:pt x="1712" y="571"/>
                    <a:pt x="1803" y="548"/>
                  </a:cubicBezTo>
                  <a:lnTo>
                    <a:pt x="1826" y="548"/>
                  </a:lnTo>
                  <a:lnTo>
                    <a:pt x="1849" y="525"/>
                  </a:lnTo>
                  <a:lnTo>
                    <a:pt x="1872" y="525"/>
                  </a:lnTo>
                  <a:cubicBezTo>
                    <a:pt x="1895" y="525"/>
                    <a:pt x="1918" y="525"/>
                    <a:pt x="1963" y="502"/>
                  </a:cubicBezTo>
                  <a:cubicBezTo>
                    <a:pt x="2100" y="480"/>
                    <a:pt x="2237" y="434"/>
                    <a:pt x="2374" y="411"/>
                  </a:cubicBezTo>
                  <a:lnTo>
                    <a:pt x="2397" y="411"/>
                  </a:lnTo>
                  <a:cubicBezTo>
                    <a:pt x="2420" y="411"/>
                    <a:pt x="2443" y="411"/>
                    <a:pt x="2465" y="388"/>
                  </a:cubicBezTo>
                  <a:lnTo>
                    <a:pt x="2580" y="388"/>
                  </a:lnTo>
                  <a:cubicBezTo>
                    <a:pt x="2762" y="365"/>
                    <a:pt x="2968" y="343"/>
                    <a:pt x="3150" y="343"/>
                  </a:cubicBezTo>
                  <a:lnTo>
                    <a:pt x="3173" y="343"/>
                  </a:lnTo>
                  <a:cubicBezTo>
                    <a:pt x="3287" y="331"/>
                    <a:pt x="3407" y="325"/>
                    <a:pt x="3527" y="325"/>
                  </a:cubicBezTo>
                  <a:cubicBezTo>
                    <a:pt x="3647" y="325"/>
                    <a:pt x="3766" y="331"/>
                    <a:pt x="3881" y="343"/>
                  </a:cubicBezTo>
                  <a:lnTo>
                    <a:pt x="3903" y="343"/>
                  </a:lnTo>
                  <a:cubicBezTo>
                    <a:pt x="4063" y="343"/>
                    <a:pt x="4223" y="343"/>
                    <a:pt x="4383" y="365"/>
                  </a:cubicBezTo>
                  <a:lnTo>
                    <a:pt x="4406" y="365"/>
                  </a:lnTo>
                  <a:cubicBezTo>
                    <a:pt x="4565" y="388"/>
                    <a:pt x="4725" y="388"/>
                    <a:pt x="4908" y="411"/>
                  </a:cubicBezTo>
                  <a:cubicBezTo>
                    <a:pt x="5067" y="434"/>
                    <a:pt x="5204" y="457"/>
                    <a:pt x="5364" y="480"/>
                  </a:cubicBezTo>
                  <a:lnTo>
                    <a:pt x="5387" y="480"/>
                  </a:lnTo>
                  <a:cubicBezTo>
                    <a:pt x="5410" y="480"/>
                    <a:pt x="5433" y="480"/>
                    <a:pt x="5456" y="502"/>
                  </a:cubicBezTo>
                  <a:cubicBezTo>
                    <a:pt x="5410" y="388"/>
                    <a:pt x="5364" y="274"/>
                    <a:pt x="5319" y="137"/>
                  </a:cubicBezTo>
                  <a:cubicBezTo>
                    <a:pt x="5022" y="92"/>
                    <a:pt x="4725" y="69"/>
                    <a:pt x="4428" y="46"/>
                  </a:cubicBezTo>
                  <a:lnTo>
                    <a:pt x="4383" y="46"/>
                  </a:lnTo>
                  <a:cubicBezTo>
                    <a:pt x="4223" y="23"/>
                    <a:pt x="4040" y="23"/>
                    <a:pt x="38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13" name="Google Shape;778;p22">
              <a:extLst>
                <a:ext uri="{FF2B5EF4-FFF2-40B4-BE49-F238E27FC236}">
                  <a16:creationId xmlns:a16="http://schemas.microsoft.com/office/drawing/2014/main" id="{1F16297F-BFBF-4037-9587-992F3EEF13DA}"/>
                </a:ext>
              </a:extLst>
            </p:cNvPr>
            <p:cNvSpPr/>
            <p:nvPr/>
          </p:nvSpPr>
          <p:spPr>
            <a:xfrm>
              <a:off x="4249272" y="996790"/>
              <a:ext cx="27" cy="2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14" name="Google Shape;779;p22">
              <a:extLst>
                <a:ext uri="{FF2B5EF4-FFF2-40B4-BE49-F238E27FC236}">
                  <a16:creationId xmlns:a16="http://schemas.microsoft.com/office/drawing/2014/main" id="{B9C2CBF7-EA89-43B4-854A-BDB742800056}"/>
                </a:ext>
              </a:extLst>
            </p:cNvPr>
            <p:cNvSpPr/>
            <p:nvPr/>
          </p:nvSpPr>
          <p:spPr>
            <a:xfrm>
              <a:off x="4249272" y="996790"/>
              <a:ext cx="27" cy="2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sp>
          <p:nvSpPr>
            <p:cNvPr id="15" name="Google Shape;780;p22">
              <a:extLst>
                <a:ext uri="{FF2B5EF4-FFF2-40B4-BE49-F238E27FC236}">
                  <a16:creationId xmlns:a16="http://schemas.microsoft.com/office/drawing/2014/main" id="{1CA6B5CA-B5CE-480E-9EB2-F2E4A7B96669}"/>
                </a:ext>
              </a:extLst>
            </p:cNvPr>
            <p:cNvSpPr/>
            <p:nvPr/>
          </p:nvSpPr>
          <p:spPr>
            <a:xfrm>
              <a:off x="4249866" y="997411"/>
              <a:ext cx="27" cy="2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 sz="1800"/>
            </a:p>
          </p:txBody>
        </p:sp>
        <p:grpSp>
          <p:nvGrpSpPr>
            <p:cNvPr id="16" name="Google Shape;781;p22">
              <a:extLst>
                <a:ext uri="{FF2B5EF4-FFF2-40B4-BE49-F238E27FC236}">
                  <a16:creationId xmlns:a16="http://schemas.microsoft.com/office/drawing/2014/main" id="{D39B4BAF-A35B-4C49-9158-AC5AC187FE1B}"/>
                </a:ext>
              </a:extLst>
            </p:cNvPr>
            <p:cNvGrpSpPr/>
            <p:nvPr/>
          </p:nvGrpSpPr>
          <p:grpSpPr>
            <a:xfrm>
              <a:off x="4249866" y="199085"/>
              <a:ext cx="4911108" cy="4258680"/>
              <a:chOff x="4249866" y="199085"/>
              <a:chExt cx="4911108" cy="4258680"/>
            </a:xfrm>
          </p:grpSpPr>
          <p:sp>
            <p:nvSpPr>
              <p:cNvPr id="17" name="Google Shape;782;p22">
                <a:extLst>
                  <a:ext uri="{FF2B5EF4-FFF2-40B4-BE49-F238E27FC236}">
                    <a16:creationId xmlns:a16="http://schemas.microsoft.com/office/drawing/2014/main" id="{77209AD7-8EA8-4B9B-A454-AF7299A79F99}"/>
                  </a:ext>
                </a:extLst>
              </p:cNvPr>
              <p:cNvSpPr/>
              <p:nvPr/>
            </p:nvSpPr>
            <p:spPr>
              <a:xfrm>
                <a:off x="8056582" y="2835343"/>
                <a:ext cx="1051332" cy="1438807"/>
              </a:xfrm>
              <a:custGeom>
                <a:avLst/>
                <a:gdLst/>
                <a:ahLst/>
                <a:cxnLst/>
                <a:rect l="l" t="t" r="r" b="b"/>
                <a:pathLst>
                  <a:path w="38895" h="53230" extrusionOk="0">
                    <a:moveTo>
                      <a:pt x="18420" y="1"/>
                    </a:moveTo>
                    <a:lnTo>
                      <a:pt x="18306" y="23"/>
                    </a:lnTo>
                    <a:cubicBezTo>
                      <a:pt x="18192" y="23"/>
                      <a:pt x="18078" y="23"/>
                      <a:pt x="17941" y="46"/>
                    </a:cubicBezTo>
                    <a:cubicBezTo>
                      <a:pt x="17758" y="46"/>
                      <a:pt x="17598" y="92"/>
                      <a:pt x="17439" y="115"/>
                    </a:cubicBezTo>
                    <a:cubicBezTo>
                      <a:pt x="17347" y="138"/>
                      <a:pt x="17256" y="138"/>
                      <a:pt x="17165" y="160"/>
                    </a:cubicBezTo>
                    <a:lnTo>
                      <a:pt x="17005" y="183"/>
                    </a:lnTo>
                    <a:cubicBezTo>
                      <a:pt x="16959" y="92"/>
                      <a:pt x="16845" y="23"/>
                      <a:pt x="16731" y="23"/>
                    </a:cubicBezTo>
                    <a:cubicBezTo>
                      <a:pt x="16708" y="23"/>
                      <a:pt x="16685" y="23"/>
                      <a:pt x="16663" y="46"/>
                    </a:cubicBezTo>
                    <a:cubicBezTo>
                      <a:pt x="16617" y="46"/>
                      <a:pt x="16571" y="69"/>
                      <a:pt x="16526" y="69"/>
                    </a:cubicBezTo>
                    <a:lnTo>
                      <a:pt x="16480" y="92"/>
                    </a:lnTo>
                    <a:cubicBezTo>
                      <a:pt x="16389" y="138"/>
                      <a:pt x="16297" y="138"/>
                      <a:pt x="16206" y="160"/>
                    </a:cubicBezTo>
                    <a:cubicBezTo>
                      <a:pt x="16069" y="183"/>
                      <a:pt x="15932" y="229"/>
                      <a:pt x="15795" y="275"/>
                    </a:cubicBezTo>
                    <a:lnTo>
                      <a:pt x="15658" y="320"/>
                    </a:lnTo>
                    <a:cubicBezTo>
                      <a:pt x="15590" y="343"/>
                      <a:pt x="15521" y="366"/>
                      <a:pt x="15453" y="389"/>
                    </a:cubicBezTo>
                    <a:cubicBezTo>
                      <a:pt x="15339" y="411"/>
                      <a:pt x="15225" y="434"/>
                      <a:pt x="15110" y="480"/>
                    </a:cubicBezTo>
                    <a:cubicBezTo>
                      <a:pt x="15042" y="503"/>
                      <a:pt x="14928" y="548"/>
                      <a:pt x="14859" y="594"/>
                    </a:cubicBezTo>
                    <a:cubicBezTo>
                      <a:pt x="14791" y="617"/>
                      <a:pt x="14745" y="617"/>
                      <a:pt x="14722" y="640"/>
                    </a:cubicBezTo>
                    <a:cubicBezTo>
                      <a:pt x="14654" y="663"/>
                      <a:pt x="14585" y="685"/>
                      <a:pt x="14540" y="708"/>
                    </a:cubicBezTo>
                    <a:cubicBezTo>
                      <a:pt x="14471" y="731"/>
                      <a:pt x="14403" y="754"/>
                      <a:pt x="14312" y="777"/>
                    </a:cubicBezTo>
                    <a:cubicBezTo>
                      <a:pt x="14175" y="800"/>
                      <a:pt x="14038" y="845"/>
                      <a:pt x="13901" y="914"/>
                    </a:cubicBezTo>
                    <a:cubicBezTo>
                      <a:pt x="13787" y="936"/>
                      <a:pt x="13650" y="1005"/>
                      <a:pt x="13513" y="1073"/>
                    </a:cubicBezTo>
                    <a:lnTo>
                      <a:pt x="13444" y="1096"/>
                    </a:lnTo>
                    <a:cubicBezTo>
                      <a:pt x="13353" y="1142"/>
                      <a:pt x="13262" y="1210"/>
                      <a:pt x="13170" y="1256"/>
                    </a:cubicBezTo>
                    <a:cubicBezTo>
                      <a:pt x="13033" y="1324"/>
                      <a:pt x="12942" y="1393"/>
                      <a:pt x="12828" y="1484"/>
                    </a:cubicBezTo>
                    <a:lnTo>
                      <a:pt x="12782" y="1530"/>
                    </a:lnTo>
                    <a:cubicBezTo>
                      <a:pt x="12668" y="1598"/>
                      <a:pt x="12577" y="1690"/>
                      <a:pt x="12486" y="1758"/>
                    </a:cubicBezTo>
                    <a:lnTo>
                      <a:pt x="12440" y="1827"/>
                    </a:lnTo>
                    <a:cubicBezTo>
                      <a:pt x="12371" y="1895"/>
                      <a:pt x="12303" y="1941"/>
                      <a:pt x="12234" y="2009"/>
                    </a:cubicBezTo>
                    <a:cubicBezTo>
                      <a:pt x="12189" y="2055"/>
                      <a:pt x="12143" y="2101"/>
                      <a:pt x="12097" y="2146"/>
                    </a:cubicBezTo>
                    <a:cubicBezTo>
                      <a:pt x="12029" y="2215"/>
                      <a:pt x="11983" y="2260"/>
                      <a:pt x="11915" y="2329"/>
                    </a:cubicBezTo>
                    <a:lnTo>
                      <a:pt x="11824" y="2420"/>
                    </a:lnTo>
                    <a:lnTo>
                      <a:pt x="11664" y="2557"/>
                    </a:lnTo>
                    <a:lnTo>
                      <a:pt x="11527" y="2717"/>
                    </a:lnTo>
                    <a:cubicBezTo>
                      <a:pt x="11436" y="2785"/>
                      <a:pt x="11367" y="2877"/>
                      <a:pt x="11299" y="2945"/>
                    </a:cubicBezTo>
                    <a:cubicBezTo>
                      <a:pt x="11184" y="3059"/>
                      <a:pt x="11093" y="3196"/>
                      <a:pt x="10979" y="3333"/>
                    </a:cubicBezTo>
                    <a:cubicBezTo>
                      <a:pt x="10888" y="3470"/>
                      <a:pt x="10796" y="3584"/>
                      <a:pt x="10728" y="3698"/>
                    </a:cubicBezTo>
                    <a:lnTo>
                      <a:pt x="10682" y="3744"/>
                    </a:lnTo>
                    <a:lnTo>
                      <a:pt x="10637" y="3790"/>
                    </a:lnTo>
                    <a:cubicBezTo>
                      <a:pt x="10500" y="3927"/>
                      <a:pt x="10408" y="4086"/>
                      <a:pt x="10317" y="4246"/>
                    </a:cubicBezTo>
                    <a:cubicBezTo>
                      <a:pt x="10112" y="4588"/>
                      <a:pt x="9998" y="4885"/>
                      <a:pt x="9906" y="5182"/>
                    </a:cubicBezTo>
                    <a:cubicBezTo>
                      <a:pt x="9838" y="5365"/>
                      <a:pt x="9815" y="5479"/>
                      <a:pt x="9792" y="5616"/>
                    </a:cubicBezTo>
                    <a:cubicBezTo>
                      <a:pt x="9769" y="5775"/>
                      <a:pt x="9769" y="5935"/>
                      <a:pt x="9769" y="6141"/>
                    </a:cubicBezTo>
                    <a:cubicBezTo>
                      <a:pt x="9769" y="6278"/>
                      <a:pt x="9792" y="6415"/>
                      <a:pt x="9792" y="6551"/>
                    </a:cubicBezTo>
                    <a:lnTo>
                      <a:pt x="9792" y="6597"/>
                    </a:lnTo>
                    <a:cubicBezTo>
                      <a:pt x="9815" y="6780"/>
                      <a:pt x="9838" y="6940"/>
                      <a:pt x="9861" y="7122"/>
                    </a:cubicBezTo>
                    <a:cubicBezTo>
                      <a:pt x="9906" y="7328"/>
                      <a:pt x="9975" y="7510"/>
                      <a:pt x="10066" y="7670"/>
                    </a:cubicBezTo>
                    <a:cubicBezTo>
                      <a:pt x="10112" y="7738"/>
                      <a:pt x="10157" y="7807"/>
                      <a:pt x="10203" y="7875"/>
                    </a:cubicBezTo>
                    <a:lnTo>
                      <a:pt x="10271" y="7967"/>
                    </a:lnTo>
                    <a:lnTo>
                      <a:pt x="10135" y="7967"/>
                    </a:lnTo>
                    <a:cubicBezTo>
                      <a:pt x="10089" y="7967"/>
                      <a:pt x="10020" y="7967"/>
                      <a:pt x="9975" y="7944"/>
                    </a:cubicBezTo>
                    <a:lnTo>
                      <a:pt x="9815" y="7944"/>
                    </a:lnTo>
                    <a:cubicBezTo>
                      <a:pt x="9655" y="7921"/>
                      <a:pt x="9495" y="7921"/>
                      <a:pt x="9336" y="7921"/>
                    </a:cubicBezTo>
                    <a:cubicBezTo>
                      <a:pt x="9039" y="7921"/>
                      <a:pt x="8719" y="7967"/>
                      <a:pt x="8377" y="8081"/>
                    </a:cubicBezTo>
                    <a:cubicBezTo>
                      <a:pt x="8057" y="8172"/>
                      <a:pt x="7761" y="8309"/>
                      <a:pt x="7510" y="8469"/>
                    </a:cubicBezTo>
                    <a:cubicBezTo>
                      <a:pt x="7395" y="8560"/>
                      <a:pt x="7281" y="8651"/>
                      <a:pt x="7144" y="8766"/>
                    </a:cubicBezTo>
                    <a:cubicBezTo>
                      <a:pt x="7007" y="8880"/>
                      <a:pt x="6893" y="8994"/>
                      <a:pt x="6756" y="9108"/>
                    </a:cubicBezTo>
                    <a:cubicBezTo>
                      <a:pt x="6505" y="9359"/>
                      <a:pt x="6346" y="9587"/>
                      <a:pt x="6231" y="9838"/>
                    </a:cubicBezTo>
                    <a:cubicBezTo>
                      <a:pt x="6163" y="9952"/>
                      <a:pt x="6117" y="10089"/>
                      <a:pt x="6072" y="10226"/>
                    </a:cubicBezTo>
                    <a:cubicBezTo>
                      <a:pt x="6049" y="10249"/>
                      <a:pt x="6049" y="10272"/>
                      <a:pt x="6049" y="10318"/>
                    </a:cubicBezTo>
                    <a:lnTo>
                      <a:pt x="6003" y="10272"/>
                    </a:lnTo>
                    <a:lnTo>
                      <a:pt x="5980" y="10249"/>
                    </a:lnTo>
                    <a:cubicBezTo>
                      <a:pt x="5889" y="10158"/>
                      <a:pt x="5798" y="10067"/>
                      <a:pt x="5706" y="9975"/>
                    </a:cubicBezTo>
                    <a:lnTo>
                      <a:pt x="5615" y="9907"/>
                    </a:lnTo>
                    <a:cubicBezTo>
                      <a:pt x="5524" y="9861"/>
                      <a:pt x="5455" y="9793"/>
                      <a:pt x="5364" y="9724"/>
                    </a:cubicBezTo>
                    <a:cubicBezTo>
                      <a:pt x="5227" y="9633"/>
                      <a:pt x="5067" y="9564"/>
                      <a:pt x="4930" y="9496"/>
                    </a:cubicBezTo>
                    <a:cubicBezTo>
                      <a:pt x="4656" y="9382"/>
                      <a:pt x="4383" y="9313"/>
                      <a:pt x="4131" y="9291"/>
                    </a:cubicBezTo>
                    <a:cubicBezTo>
                      <a:pt x="4017" y="9268"/>
                      <a:pt x="3926" y="9268"/>
                      <a:pt x="3812" y="9268"/>
                    </a:cubicBezTo>
                    <a:cubicBezTo>
                      <a:pt x="3629" y="9268"/>
                      <a:pt x="3424" y="9291"/>
                      <a:pt x="3218" y="9313"/>
                    </a:cubicBezTo>
                    <a:cubicBezTo>
                      <a:pt x="2990" y="9336"/>
                      <a:pt x="2762" y="9405"/>
                      <a:pt x="2488" y="9542"/>
                    </a:cubicBezTo>
                    <a:lnTo>
                      <a:pt x="2420" y="9587"/>
                    </a:lnTo>
                    <a:cubicBezTo>
                      <a:pt x="2305" y="9633"/>
                      <a:pt x="2214" y="9679"/>
                      <a:pt x="2146" y="9724"/>
                    </a:cubicBezTo>
                    <a:cubicBezTo>
                      <a:pt x="2032" y="9793"/>
                      <a:pt x="1940" y="9861"/>
                      <a:pt x="1849" y="9930"/>
                    </a:cubicBezTo>
                    <a:lnTo>
                      <a:pt x="1780" y="9975"/>
                    </a:lnTo>
                    <a:cubicBezTo>
                      <a:pt x="1712" y="10021"/>
                      <a:pt x="1643" y="10067"/>
                      <a:pt x="1598" y="10135"/>
                    </a:cubicBezTo>
                    <a:cubicBezTo>
                      <a:pt x="1484" y="10226"/>
                      <a:pt x="1370" y="10318"/>
                      <a:pt x="1278" y="10432"/>
                    </a:cubicBezTo>
                    <a:cubicBezTo>
                      <a:pt x="1096" y="10614"/>
                      <a:pt x="982" y="10820"/>
                      <a:pt x="867" y="11002"/>
                    </a:cubicBezTo>
                    <a:cubicBezTo>
                      <a:pt x="845" y="11002"/>
                      <a:pt x="845" y="11025"/>
                      <a:pt x="845" y="11048"/>
                    </a:cubicBezTo>
                    <a:lnTo>
                      <a:pt x="776" y="11139"/>
                    </a:lnTo>
                    <a:cubicBezTo>
                      <a:pt x="685" y="11322"/>
                      <a:pt x="616" y="11505"/>
                      <a:pt x="571" y="11687"/>
                    </a:cubicBezTo>
                    <a:cubicBezTo>
                      <a:pt x="502" y="11938"/>
                      <a:pt x="411" y="12235"/>
                      <a:pt x="342" y="12509"/>
                    </a:cubicBezTo>
                    <a:cubicBezTo>
                      <a:pt x="297" y="12737"/>
                      <a:pt x="228" y="13011"/>
                      <a:pt x="183" y="13308"/>
                    </a:cubicBezTo>
                    <a:cubicBezTo>
                      <a:pt x="183" y="13376"/>
                      <a:pt x="183" y="13445"/>
                      <a:pt x="160" y="13490"/>
                    </a:cubicBezTo>
                    <a:cubicBezTo>
                      <a:pt x="160" y="13559"/>
                      <a:pt x="160" y="13650"/>
                      <a:pt x="137" y="13719"/>
                    </a:cubicBezTo>
                    <a:cubicBezTo>
                      <a:pt x="114" y="13878"/>
                      <a:pt x="91" y="14038"/>
                      <a:pt x="91" y="14221"/>
                    </a:cubicBezTo>
                    <a:cubicBezTo>
                      <a:pt x="91" y="14266"/>
                      <a:pt x="91" y="14312"/>
                      <a:pt x="91" y="14381"/>
                    </a:cubicBezTo>
                    <a:cubicBezTo>
                      <a:pt x="23" y="14449"/>
                      <a:pt x="0" y="14517"/>
                      <a:pt x="23" y="14609"/>
                    </a:cubicBezTo>
                    <a:cubicBezTo>
                      <a:pt x="69" y="14769"/>
                      <a:pt x="114" y="14951"/>
                      <a:pt x="137" y="15111"/>
                    </a:cubicBezTo>
                    <a:cubicBezTo>
                      <a:pt x="183" y="15316"/>
                      <a:pt x="251" y="15522"/>
                      <a:pt x="320" y="15682"/>
                    </a:cubicBezTo>
                    <a:cubicBezTo>
                      <a:pt x="388" y="15864"/>
                      <a:pt x="457" y="16024"/>
                      <a:pt x="525" y="16184"/>
                    </a:cubicBezTo>
                    <a:lnTo>
                      <a:pt x="594" y="16321"/>
                    </a:lnTo>
                    <a:cubicBezTo>
                      <a:pt x="639" y="16435"/>
                      <a:pt x="685" y="16526"/>
                      <a:pt x="730" y="16617"/>
                    </a:cubicBezTo>
                    <a:cubicBezTo>
                      <a:pt x="799" y="16754"/>
                      <a:pt x="890" y="16868"/>
                      <a:pt x="982" y="17005"/>
                    </a:cubicBezTo>
                    <a:lnTo>
                      <a:pt x="1027" y="17074"/>
                    </a:lnTo>
                    <a:cubicBezTo>
                      <a:pt x="1141" y="17234"/>
                      <a:pt x="1233" y="17393"/>
                      <a:pt x="1347" y="17553"/>
                    </a:cubicBezTo>
                    <a:lnTo>
                      <a:pt x="1392" y="17599"/>
                    </a:lnTo>
                    <a:cubicBezTo>
                      <a:pt x="1575" y="17896"/>
                      <a:pt x="1780" y="18192"/>
                      <a:pt x="1986" y="18489"/>
                    </a:cubicBezTo>
                    <a:cubicBezTo>
                      <a:pt x="2168" y="18717"/>
                      <a:pt x="2351" y="18946"/>
                      <a:pt x="2534" y="19174"/>
                    </a:cubicBezTo>
                    <a:lnTo>
                      <a:pt x="2716" y="19402"/>
                    </a:lnTo>
                    <a:cubicBezTo>
                      <a:pt x="2853" y="19539"/>
                      <a:pt x="2967" y="19699"/>
                      <a:pt x="3104" y="19859"/>
                    </a:cubicBezTo>
                    <a:cubicBezTo>
                      <a:pt x="3218" y="19996"/>
                      <a:pt x="3310" y="20110"/>
                      <a:pt x="3401" y="20247"/>
                    </a:cubicBezTo>
                    <a:lnTo>
                      <a:pt x="3470" y="20338"/>
                    </a:lnTo>
                    <a:cubicBezTo>
                      <a:pt x="3538" y="20406"/>
                      <a:pt x="3584" y="20498"/>
                      <a:pt x="3652" y="20566"/>
                    </a:cubicBezTo>
                    <a:cubicBezTo>
                      <a:pt x="3698" y="20657"/>
                      <a:pt x="3766" y="20726"/>
                      <a:pt x="3835" y="20794"/>
                    </a:cubicBezTo>
                    <a:lnTo>
                      <a:pt x="4177" y="21251"/>
                    </a:lnTo>
                    <a:cubicBezTo>
                      <a:pt x="4314" y="21434"/>
                      <a:pt x="4451" y="21593"/>
                      <a:pt x="4565" y="21753"/>
                    </a:cubicBezTo>
                    <a:cubicBezTo>
                      <a:pt x="4679" y="21913"/>
                      <a:pt x="4793" y="22073"/>
                      <a:pt x="4908" y="22210"/>
                    </a:cubicBezTo>
                    <a:cubicBezTo>
                      <a:pt x="5090" y="22438"/>
                      <a:pt x="5250" y="22643"/>
                      <a:pt x="5432" y="22849"/>
                    </a:cubicBezTo>
                    <a:lnTo>
                      <a:pt x="5684" y="23145"/>
                    </a:lnTo>
                    <a:lnTo>
                      <a:pt x="5935" y="23442"/>
                    </a:lnTo>
                    <a:cubicBezTo>
                      <a:pt x="6094" y="23648"/>
                      <a:pt x="6254" y="23853"/>
                      <a:pt x="6414" y="24058"/>
                    </a:cubicBezTo>
                    <a:cubicBezTo>
                      <a:pt x="6528" y="24173"/>
                      <a:pt x="6642" y="24310"/>
                      <a:pt x="6734" y="24446"/>
                    </a:cubicBezTo>
                    <a:lnTo>
                      <a:pt x="6825" y="24561"/>
                    </a:lnTo>
                    <a:cubicBezTo>
                      <a:pt x="6893" y="24629"/>
                      <a:pt x="6939" y="24720"/>
                      <a:pt x="7007" y="24789"/>
                    </a:cubicBezTo>
                    <a:cubicBezTo>
                      <a:pt x="7076" y="24857"/>
                      <a:pt x="7122" y="24926"/>
                      <a:pt x="7190" y="24994"/>
                    </a:cubicBezTo>
                    <a:cubicBezTo>
                      <a:pt x="7418" y="25314"/>
                      <a:pt x="7669" y="25611"/>
                      <a:pt x="7898" y="25930"/>
                    </a:cubicBezTo>
                    <a:cubicBezTo>
                      <a:pt x="8012" y="26090"/>
                      <a:pt x="8149" y="26250"/>
                      <a:pt x="8263" y="26409"/>
                    </a:cubicBezTo>
                    <a:cubicBezTo>
                      <a:pt x="8377" y="26569"/>
                      <a:pt x="8514" y="26729"/>
                      <a:pt x="8628" y="26912"/>
                    </a:cubicBezTo>
                    <a:lnTo>
                      <a:pt x="8765" y="27094"/>
                    </a:lnTo>
                    <a:cubicBezTo>
                      <a:pt x="8948" y="27345"/>
                      <a:pt x="9153" y="27619"/>
                      <a:pt x="9336" y="27893"/>
                    </a:cubicBezTo>
                    <a:cubicBezTo>
                      <a:pt x="9450" y="28030"/>
                      <a:pt x="9564" y="28190"/>
                      <a:pt x="9678" y="28350"/>
                    </a:cubicBezTo>
                    <a:cubicBezTo>
                      <a:pt x="9815" y="28532"/>
                      <a:pt x="9952" y="28715"/>
                      <a:pt x="10089" y="28897"/>
                    </a:cubicBezTo>
                    <a:lnTo>
                      <a:pt x="10294" y="29194"/>
                    </a:lnTo>
                    <a:lnTo>
                      <a:pt x="10431" y="29400"/>
                    </a:lnTo>
                    <a:lnTo>
                      <a:pt x="10568" y="29582"/>
                    </a:lnTo>
                    <a:cubicBezTo>
                      <a:pt x="10637" y="29673"/>
                      <a:pt x="10705" y="29788"/>
                      <a:pt x="10774" y="29879"/>
                    </a:cubicBezTo>
                    <a:cubicBezTo>
                      <a:pt x="10888" y="30039"/>
                      <a:pt x="11002" y="30221"/>
                      <a:pt x="11093" y="30381"/>
                    </a:cubicBezTo>
                    <a:cubicBezTo>
                      <a:pt x="11481" y="30997"/>
                      <a:pt x="11869" y="31659"/>
                      <a:pt x="12257" y="32390"/>
                    </a:cubicBezTo>
                    <a:cubicBezTo>
                      <a:pt x="12440" y="32755"/>
                      <a:pt x="12600" y="33120"/>
                      <a:pt x="12782" y="33462"/>
                    </a:cubicBezTo>
                    <a:lnTo>
                      <a:pt x="12874" y="33691"/>
                    </a:lnTo>
                    <a:cubicBezTo>
                      <a:pt x="13011" y="33987"/>
                      <a:pt x="13170" y="34284"/>
                      <a:pt x="13284" y="34581"/>
                    </a:cubicBezTo>
                    <a:cubicBezTo>
                      <a:pt x="13421" y="34878"/>
                      <a:pt x="13535" y="35174"/>
                      <a:pt x="13650" y="35471"/>
                    </a:cubicBezTo>
                    <a:lnTo>
                      <a:pt x="13718" y="35631"/>
                    </a:lnTo>
                    <a:cubicBezTo>
                      <a:pt x="13809" y="35859"/>
                      <a:pt x="13901" y="36110"/>
                      <a:pt x="13992" y="36338"/>
                    </a:cubicBezTo>
                    <a:lnTo>
                      <a:pt x="14106" y="36681"/>
                    </a:lnTo>
                    <a:cubicBezTo>
                      <a:pt x="14312" y="37274"/>
                      <a:pt x="14517" y="37868"/>
                      <a:pt x="14700" y="38461"/>
                    </a:cubicBezTo>
                    <a:lnTo>
                      <a:pt x="14814" y="38826"/>
                    </a:lnTo>
                    <a:lnTo>
                      <a:pt x="14791" y="38759"/>
                    </a:lnTo>
                    <a:lnTo>
                      <a:pt x="14791" y="38759"/>
                    </a:lnTo>
                    <a:cubicBezTo>
                      <a:pt x="14905" y="39101"/>
                      <a:pt x="15019" y="39511"/>
                      <a:pt x="15110" y="39922"/>
                    </a:cubicBezTo>
                    <a:cubicBezTo>
                      <a:pt x="15133" y="40013"/>
                      <a:pt x="15156" y="40105"/>
                      <a:pt x="15179" y="40196"/>
                    </a:cubicBezTo>
                    <a:cubicBezTo>
                      <a:pt x="15202" y="40287"/>
                      <a:pt x="15225" y="40379"/>
                      <a:pt x="15247" y="40470"/>
                    </a:cubicBezTo>
                    <a:cubicBezTo>
                      <a:pt x="15293" y="40675"/>
                      <a:pt x="15339" y="40903"/>
                      <a:pt x="15384" y="41109"/>
                    </a:cubicBezTo>
                    <a:cubicBezTo>
                      <a:pt x="15453" y="41383"/>
                      <a:pt x="15498" y="41657"/>
                      <a:pt x="15567" y="41931"/>
                    </a:cubicBezTo>
                    <a:lnTo>
                      <a:pt x="15635" y="42273"/>
                    </a:lnTo>
                    <a:lnTo>
                      <a:pt x="15658" y="42433"/>
                    </a:lnTo>
                    <a:cubicBezTo>
                      <a:pt x="15727" y="42775"/>
                      <a:pt x="15818" y="43140"/>
                      <a:pt x="15864" y="43506"/>
                    </a:cubicBezTo>
                    <a:cubicBezTo>
                      <a:pt x="15909" y="43825"/>
                      <a:pt x="15932" y="44145"/>
                      <a:pt x="15955" y="44487"/>
                    </a:cubicBezTo>
                    <a:cubicBezTo>
                      <a:pt x="15978" y="44761"/>
                      <a:pt x="16001" y="45058"/>
                      <a:pt x="16023" y="45354"/>
                    </a:cubicBezTo>
                    <a:lnTo>
                      <a:pt x="16023" y="45514"/>
                    </a:lnTo>
                    <a:cubicBezTo>
                      <a:pt x="16023" y="45720"/>
                      <a:pt x="16023" y="45948"/>
                      <a:pt x="16023" y="46199"/>
                    </a:cubicBezTo>
                    <a:lnTo>
                      <a:pt x="16046" y="46541"/>
                    </a:lnTo>
                    <a:cubicBezTo>
                      <a:pt x="16046" y="46929"/>
                      <a:pt x="16069" y="47340"/>
                      <a:pt x="16092" y="47705"/>
                    </a:cubicBezTo>
                    <a:cubicBezTo>
                      <a:pt x="16138" y="48185"/>
                      <a:pt x="16183" y="48550"/>
                      <a:pt x="16275" y="48892"/>
                    </a:cubicBezTo>
                    <a:cubicBezTo>
                      <a:pt x="16320" y="49098"/>
                      <a:pt x="16389" y="49280"/>
                      <a:pt x="16480" y="49531"/>
                    </a:cubicBezTo>
                    <a:cubicBezTo>
                      <a:pt x="16548" y="49714"/>
                      <a:pt x="16663" y="49897"/>
                      <a:pt x="16800" y="50079"/>
                    </a:cubicBezTo>
                    <a:cubicBezTo>
                      <a:pt x="16936" y="50239"/>
                      <a:pt x="17096" y="50399"/>
                      <a:pt x="17233" y="50513"/>
                    </a:cubicBezTo>
                    <a:cubicBezTo>
                      <a:pt x="17370" y="50627"/>
                      <a:pt x="17507" y="50741"/>
                      <a:pt x="17690" y="50855"/>
                    </a:cubicBezTo>
                    <a:cubicBezTo>
                      <a:pt x="17849" y="50947"/>
                      <a:pt x="18009" y="51038"/>
                      <a:pt x="18169" y="51129"/>
                    </a:cubicBezTo>
                    <a:lnTo>
                      <a:pt x="18237" y="51152"/>
                    </a:lnTo>
                    <a:cubicBezTo>
                      <a:pt x="18420" y="51243"/>
                      <a:pt x="18626" y="51335"/>
                      <a:pt x="18785" y="51403"/>
                    </a:cubicBezTo>
                    <a:cubicBezTo>
                      <a:pt x="18968" y="51472"/>
                      <a:pt x="19173" y="51540"/>
                      <a:pt x="19333" y="51586"/>
                    </a:cubicBezTo>
                    <a:cubicBezTo>
                      <a:pt x="19561" y="51631"/>
                      <a:pt x="19767" y="51677"/>
                      <a:pt x="19949" y="51723"/>
                    </a:cubicBezTo>
                    <a:cubicBezTo>
                      <a:pt x="20109" y="51745"/>
                      <a:pt x="20269" y="51768"/>
                      <a:pt x="20406" y="51791"/>
                    </a:cubicBezTo>
                    <a:cubicBezTo>
                      <a:pt x="20634" y="51814"/>
                      <a:pt x="20862" y="51860"/>
                      <a:pt x="21091" y="51905"/>
                    </a:cubicBezTo>
                    <a:cubicBezTo>
                      <a:pt x="21205" y="51928"/>
                      <a:pt x="21296" y="51951"/>
                      <a:pt x="21410" y="51974"/>
                    </a:cubicBezTo>
                    <a:lnTo>
                      <a:pt x="21638" y="52019"/>
                    </a:lnTo>
                    <a:cubicBezTo>
                      <a:pt x="21730" y="52042"/>
                      <a:pt x="21798" y="52042"/>
                      <a:pt x="21890" y="52065"/>
                    </a:cubicBezTo>
                    <a:cubicBezTo>
                      <a:pt x="21981" y="52065"/>
                      <a:pt x="22049" y="52088"/>
                      <a:pt x="22141" y="52111"/>
                    </a:cubicBezTo>
                    <a:lnTo>
                      <a:pt x="22186" y="52111"/>
                    </a:lnTo>
                    <a:cubicBezTo>
                      <a:pt x="22392" y="52179"/>
                      <a:pt x="22620" y="52225"/>
                      <a:pt x="22848" y="52293"/>
                    </a:cubicBezTo>
                    <a:cubicBezTo>
                      <a:pt x="22940" y="52339"/>
                      <a:pt x="23054" y="52362"/>
                      <a:pt x="23168" y="52407"/>
                    </a:cubicBezTo>
                    <a:cubicBezTo>
                      <a:pt x="23259" y="52430"/>
                      <a:pt x="23350" y="52453"/>
                      <a:pt x="23442" y="52476"/>
                    </a:cubicBezTo>
                    <a:cubicBezTo>
                      <a:pt x="23510" y="52476"/>
                      <a:pt x="23579" y="52499"/>
                      <a:pt x="23670" y="52522"/>
                    </a:cubicBezTo>
                    <a:cubicBezTo>
                      <a:pt x="23830" y="52567"/>
                      <a:pt x="23989" y="52613"/>
                      <a:pt x="24149" y="52681"/>
                    </a:cubicBezTo>
                    <a:cubicBezTo>
                      <a:pt x="24400" y="52773"/>
                      <a:pt x="24697" y="52841"/>
                      <a:pt x="24971" y="52932"/>
                    </a:cubicBezTo>
                    <a:cubicBezTo>
                      <a:pt x="25108" y="52955"/>
                      <a:pt x="25222" y="52978"/>
                      <a:pt x="25336" y="53001"/>
                    </a:cubicBezTo>
                    <a:lnTo>
                      <a:pt x="25473" y="53047"/>
                    </a:lnTo>
                    <a:lnTo>
                      <a:pt x="25564" y="53047"/>
                    </a:lnTo>
                    <a:cubicBezTo>
                      <a:pt x="25656" y="53069"/>
                      <a:pt x="25747" y="53092"/>
                      <a:pt x="25838" y="53092"/>
                    </a:cubicBezTo>
                    <a:cubicBezTo>
                      <a:pt x="25861" y="53183"/>
                      <a:pt x="25952" y="53229"/>
                      <a:pt x="26044" y="53229"/>
                    </a:cubicBezTo>
                    <a:lnTo>
                      <a:pt x="26112" y="53206"/>
                    </a:lnTo>
                    <a:cubicBezTo>
                      <a:pt x="26135" y="53229"/>
                      <a:pt x="26158" y="53229"/>
                      <a:pt x="26181" y="53229"/>
                    </a:cubicBezTo>
                    <a:cubicBezTo>
                      <a:pt x="26204" y="53229"/>
                      <a:pt x="26226" y="53229"/>
                      <a:pt x="26272" y="53206"/>
                    </a:cubicBezTo>
                    <a:lnTo>
                      <a:pt x="26318" y="53206"/>
                    </a:lnTo>
                    <a:cubicBezTo>
                      <a:pt x="26409" y="53206"/>
                      <a:pt x="26477" y="53206"/>
                      <a:pt x="26546" y="53183"/>
                    </a:cubicBezTo>
                    <a:lnTo>
                      <a:pt x="26774" y="53161"/>
                    </a:lnTo>
                    <a:lnTo>
                      <a:pt x="27002" y="53115"/>
                    </a:lnTo>
                    <a:cubicBezTo>
                      <a:pt x="27139" y="53092"/>
                      <a:pt x="27299" y="53069"/>
                      <a:pt x="27436" y="53047"/>
                    </a:cubicBezTo>
                    <a:cubicBezTo>
                      <a:pt x="27596" y="53024"/>
                      <a:pt x="27733" y="52978"/>
                      <a:pt x="27870" y="52932"/>
                    </a:cubicBezTo>
                    <a:cubicBezTo>
                      <a:pt x="28144" y="52864"/>
                      <a:pt x="28418" y="52750"/>
                      <a:pt x="28669" y="52636"/>
                    </a:cubicBezTo>
                    <a:lnTo>
                      <a:pt x="28828" y="52544"/>
                    </a:lnTo>
                    <a:cubicBezTo>
                      <a:pt x="29034" y="52453"/>
                      <a:pt x="29239" y="52339"/>
                      <a:pt x="29445" y="52225"/>
                    </a:cubicBezTo>
                    <a:cubicBezTo>
                      <a:pt x="29924" y="51951"/>
                      <a:pt x="30403" y="51609"/>
                      <a:pt x="30997" y="51175"/>
                    </a:cubicBezTo>
                    <a:cubicBezTo>
                      <a:pt x="31225" y="51015"/>
                      <a:pt x="31476" y="50810"/>
                      <a:pt x="31727" y="50559"/>
                    </a:cubicBezTo>
                    <a:lnTo>
                      <a:pt x="31910" y="50399"/>
                    </a:lnTo>
                    <a:cubicBezTo>
                      <a:pt x="32092" y="50239"/>
                      <a:pt x="32275" y="50056"/>
                      <a:pt x="32435" y="49874"/>
                    </a:cubicBezTo>
                    <a:cubicBezTo>
                      <a:pt x="32503" y="49783"/>
                      <a:pt x="32572" y="49714"/>
                      <a:pt x="32617" y="49646"/>
                    </a:cubicBezTo>
                    <a:cubicBezTo>
                      <a:pt x="32640" y="49600"/>
                      <a:pt x="32686" y="49554"/>
                      <a:pt x="32709" y="49509"/>
                    </a:cubicBezTo>
                    <a:cubicBezTo>
                      <a:pt x="32800" y="49394"/>
                      <a:pt x="32891" y="49280"/>
                      <a:pt x="32983" y="49166"/>
                    </a:cubicBezTo>
                    <a:cubicBezTo>
                      <a:pt x="33142" y="48915"/>
                      <a:pt x="33302" y="48687"/>
                      <a:pt x="33439" y="48481"/>
                    </a:cubicBezTo>
                    <a:lnTo>
                      <a:pt x="33530" y="48345"/>
                    </a:lnTo>
                    <a:lnTo>
                      <a:pt x="33622" y="48208"/>
                    </a:lnTo>
                    <a:cubicBezTo>
                      <a:pt x="33690" y="48116"/>
                      <a:pt x="33736" y="48025"/>
                      <a:pt x="33804" y="47956"/>
                    </a:cubicBezTo>
                    <a:cubicBezTo>
                      <a:pt x="33896" y="47797"/>
                      <a:pt x="33987" y="47660"/>
                      <a:pt x="34078" y="47500"/>
                    </a:cubicBezTo>
                    <a:cubicBezTo>
                      <a:pt x="34215" y="47226"/>
                      <a:pt x="34352" y="46952"/>
                      <a:pt x="34466" y="46678"/>
                    </a:cubicBezTo>
                    <a:cubicBezTo>
                      <a:pt x="34558" y="46382"/>
                      <a:pt x="34649" y="46085"/>
                      <a:pt x="34717" y="45742"/>
                    </a:cubicBezTo>
                    <a:cubicBezTo>
                      <a:pt x="34763" y="45537"/>
                      <a:pt x="34786" y="45332"/>
                      <a:pt x="34809" y="45126"/>
                    </a:cubicBezTo>
                    <a:cubicBezTo>
                      <a:pt x="34831" y="45035"/>
                      <a:pt x="34831" y="44944"/>
                      <a:pt x="34854" y="44852"/>
                    </a:cubicBezTo>
                    <a:cubicBezTo>
                      <a:pt x="34877" y="44715"/>
                      <a:pt x="34900" y="44578"/>
                      <a:pt x="34900" y="44419"/>
                    </a:cubicBezTo>
                    <a:lnTo>
                      <a:pt x="34923" y="44236"/>
                    </a:lnTo>
                    <a:cubicBezTo>
                      <a:pt x="34946" y="44145"/>
                      <a:pt x="34946" y="44031"/>
                      <a:pt x="34946" y="43916"/>
                    </a:cubicBezTo>
                    <a:cubicBezTo>
                      <a:pt x="34946" y="43825"/>
                      <a:pt x="34946" y="43734"/>
                      <a:pt x="34946" y="43643"/>
                    </a:cubicBezTo>
                    <a:lnTo>
                      <a:pt x="34946" y="43574"/>
                    </a:lnTo>
                    <a:cubicBezTo>
                      <a:pt x="34946" y="43414"/>
                      <a:pt x="34946" y="43254"/>
                      <a:pt x="34946" y="43072"/>
                    </a:cubicBezTo>
                    <a:cubicBezTo>
                      <a:pt x="34923" y="42935"/>
                      <a:pt x="34923" y="42775"/>
                      <a:pt x="34900" y="42615"/>
                    </a:cubicBezTo>
                    <a:cubicBezTo>
                      <a:pt x="34877" y="42456"/>
                      <a:pt x="34831" y="42273"/>
                      <a:pt x="34786" y="42136"/>
                    </a:cubicBezTo>
                    <a:lnTo>
                      <a:pt x="34740" y="41999"/>
                    </a:lnTo>
                    <a:cubicBezTo>
                      <a:pt x="34717" y="41885"/>
                      <a:pt x="34672" y="41794"/>
                      <a:pt x="34649" y="41702"/>
                    </a:cubicBezTo>
                    <a:cubicBezTo>
                      <a:pt x="34603" y="41543"/>
                      <a:pt x="34535" y="41406"/>
                      <a:pt x="34489" y="41292"/>
                    </a:cubicBezTo>
                    <a:cubicBezTo>
                      <a:pt x="34421" y="41155"/>
                      <a:pt x="34352" y="41040"/>
                      <a:pt x="34284" y="40949"/>
                    </a:cubicBezTo>
                    <a:lnTo>
                      <a:pt x="34261" y="40903"/>
                    </a:lnTo>
                    <a:cubicBezTo>
                      <a:pt x="34124" y="40652"/>
                      <a:pt x="34033" y="40470"/>
                      <a:pt x="33918" y="40310"/>
                    </a:cubicBezTo>
                    <a:lnTo>
                      <a:pt x="33987" y="40310"/>
                    </a:lnTo>
                    <a:cubicBezTo>
                      <a:pt x="34147" y="40287"/>
                      <a:pt x="34307" y="40264"/>
                      <a:pt x="34443" y="40219"/>
                    </a:cubicBezTo>
                    <a:cubicBezTo>
                      <a:pt x="34558" y="40173"/>
                      <a:pt x="34672" y="40127"/>
                      <a:pt x="34786" y="40082"/>
                    </a:cubicBezTo>
                    <a:lnTo>
                      <a:pt x="34900" y="40059"/>
                    </a:lnTo>
                    <a:cubicBezTo>
                      <a:pt x="35037" y="39990"/>
                      <a:pt x="35197" y="39945"/>
                      <a:pt x="35334" y="39854"/>
                    </a:cubicBezTo>
                    <a:cubicBezTo>
                      <a:pt x="35471" y="39785"/>
                      <a:pt x="35585" y="39694"/>
                      <a:pt x="35699" y="39602"/>
                    </a:cubicBezTo>
                    <a:cubicBezTo>
                      <a:pt x="35813" y="39534"/>
                      <a:pt x="35927" y="39443"/>
                      <a:pt x="36018" y="39351"/>
                    </a:cubicBezTo>
                    <a:cubicBezTo>
                      <a:pt x="36087" y="39283"/>
                      <a:pt x="36155" y="39237"/>
                      <a:pt x="36224" y="39169"/>
                    </a:cubicBezTo>
                    <a:lnTo>
                      <a:pt x="36315" y="39100"/>
                    </a:lnTo>
                    <a:cubicBezTo>
                      <a:pt x="36566" y="38849"/>
                      <a:pt x="36772" y="38644"/>
                      <a:pt x="36931" y="38461"/>
                    </a:cubicBezTo>
                    <a:cubicBezTo>
                      <a:pt x="37114" y="38233"/>
                      <a:pt x="37274" y="38005"/>
                      <a:pt x="37411" y="37754"/>
                    </a:cubicBezTo>
                    <a:cubicBezTo>
                      <a:pt x="37571" y="37503"/>
                      <a:pt x="37707" y="37251"/>
                      <a:pt x="37844" y="37000"/>
                    </a:cubicBezTo>
                    <a:cubicBezTo>
                      <a:pt x="37981" y="36704"/>
                      <a:pt x="38118" y="36407"/>
                      <a:pt x="38255" y="36110"/>
                    </a:cubicBezTo>
                    <a:cubicBezTo>
                      <a:pt x="38369" y="35813"/>
                      <a:pt x="38461" y="35494"/>
                      <a:pt x="38552" y="35174"/>
                    </a:cubicBezTo>
                    <a:cubicBezTo>
                      <a:pt x="38643" y="34832"/>
                      <a:pt x="38712" y="34512"/>
                      <a:pt x="38757" y="34261"/>
                    </a:cubicBezTo>
                    <a:cubicBezTo>
                      <a:pt x="38803" y="34102"/>
                      <a:pt x="38826" y="33919"/>
                      <a:pt x="38849" y="33714"/>
                    </a:cubicBezTo>
                    <a:cubicBezTo>
                      <a:pt x="38849" y="33622"/>
                      <a:pt x="38849" y="33554"/>
                      <a:pt x="38872" y="33462"/>
                    </a:cubicBezTo>
                    <a:cubicBezTo>
                      <a:pt x="38872" y="33371"/>
                      <a:pt x="38872" y="33303"/>
                      <a:pt x="38872" y="33211"/>
                    </a:cubicBezTo>
                    <a:cubicBezTo>
                      <a:pt x="38894" y="33052"/>
                      <a:pt x="38894" y="32915"/>
                      <a:pt x="38894" y="32755"/>
                    </a:cubicBezTo>
                    <a:cubicBezTo>
                      <a:pt x="38894" y="32595"/>
                      <a:pt x="38872" y="32435"/>
                      <a:pt x="38849" y="32276"/>
                    </a:cubicBezTo>
                    <a:cubicBezTo>
                      <a:pt x="38849" y="32093"/>
                      <a:pt x="38826" y="31933"/>
                      <a:pt x="38826" y="31751"/>
                    </a:cubicBezTo>
                    <a:cubicBezTo>
                      <a:pt x="38803" y="31614"/>
                      <a:pt x="38803" y="31477"/>
                      <a:pt x="38780" y="31317"/>
                    </a:cubicBezTo>
                    <a:cubicBezTo>
                      <a:pt x="38735" y="30586"/>
                      <a:pt x="38620" y="29993"/>
                      <a:pt x="38484" y="29422"/>
                    </a:cubicBezTo>
                    <a:cubicBezTo>
                      <a:pt x="38461" y="29263"/>
                      <a:pt x="38415" y="29126"/>
                      <a:pt x="38369" y="28966"/>
                    </a:cubicBezTo>
                    <a:cubicBezTo>
                      <a:pt x="38324" y="28806"/>
                      <a:pt x="38278" y="28646"/>
                      <a:pt x="38210" y="28509"/>
                    </a:cubicBezTo>
                    <a:cubicBezTo>
                      <a:pt x="38096" y="28190"/>
                      <a:pt x="37981" y="27870"/>
                      <a:pt x="37867" y="27551"/>
                    </a:cubicBezTo>
                    <a:cubicBezTo>
                      <a:pt x="37799" y="27322"/>
                      <a:pt x="37685" y="27117"/>
                      <a:pt x="37548" y="26843"/>
                    </a:cubicBezTo>
                    <a:cubicBezTo>
                      <a:pt x="37479" y="26706"/>
                      <a:pt x="37411" y="26569"/>
                      <a:pt x="37319" y="26432"/>
                    </a:cubicBezTo>
                    <a:cubicBezTo>
                      <a:pt x="37274" y="26364"/>
                      <a:pt x="37228" y="26295"/>
                      <a:pt x="37183" y="26227"/>
                    </a:cubicBezTo>
                    <a:cubicBezTo>
                      <a:pt x="37068" y="26021"/>
                      <a:pt x="36931" y="25839"/>
                      <a:pt x="36794" y="25633"/>
                    </a:cubicBezTo>
                    <a:cubicBezTo>
                      <a:pt x="36726" y="25519"/>
                      <a:pt x="36612" y="25405"/>
                      <a:pt x="36521" y="25268"/>
                    </a:cubicBezTo>
                    <a:cubicBezTo>
                      <a:pt x="36475" y="25223"/>
                      <a:pt x="36429" y="25177"/>
                      <a:pt x="36384" y="25131"/>
                    </a:cubicBezTo>
                    <a:cubicBezTo>
                      <a:pt x="36384" y="25108"/>
                      <a:pt x="36361" y="25086"/>
                      <a:pt x="36361" y="25063"/>
                    </a:cubicBezTo>
                    <a:cubicBezTo>
                      <a:pt x="36315" y="24994"/>
                      <a:pt x="36292" y="24926"/>
                      <a:pt x="36269" y="24880"/>
                    </a:cubicBezTo>
                    <a:cubicBezTo>
                      <a:pt x="36201" y="24789"/>
                      <a:pt x="36133" y="24720"/>
                      <a:pt x="36087" y="24652"/>
                    </a:cubicBezTo>
                    <a:cubicBezTo>
                      <a:pt x="35996" y="24538"/>
                      <a:pt x="35881" y="24424"/>
                      <a:pt x="35745" y="24310"/>
                    </a:cubicBezTo>
                    <a:cubicBezTo>
                      <a:pt x="35608" y="24173"/>
                      <a:pt x="35471" y="24081"/>
                      <a:pt x="35356" y="23990"/>
                    </a:cubicBezTo>
                    <a:cubicBezTo>
                      <a:pt x="35220" y="23899"/>
                      <a:pt x="35105" y="23830"/>
                      <a:pt x="34923" y="23739"/>
                    </a:cubicBezTo>
                    <a:cubicBezTo>
                      <a:pt x="34580" y="23579"/>
                      <a:pt x="34329" y="23465"/>
                      <a:pt x="34055" y="23374"/>
                    </a:cubicBezTo>
                    <a:cubicBezTo>
                      <a:pt x="33850" y="23305"/>
                      <a:pt x="33622" y="23237"/>
                      <a:pt x="33394" y="23168"/>
                    </a:cubicBezTo>
                    <a:lnTo>
                      <a:pt x="33234" y="23123"/>
                    </a:lnTo>
                    <a:cubicBezTo>
                      <a:pt x="33074" y="23077"/>
                      <a:pt x="32914" y="23031"/>
                      <a:pt x="32754" y="22986"/>
                    </a:cubicBezTo>
                    <a:cubicBezTo>
                      <a:pt x="32732" y="22940"/>
                      <a:pt x="32686" y="22894"/>
                      <a:pt x="32663" y="22894"/>
                    </a:cubicBezTo>
                    <a:cubicBezTo>
                      <a:pt x="32298" y="22735"/>
                      <a:pt x="31956" y="22620"/>
                      <a:pt x="31636" y="22552"/>
                    </a:cubicBezTo>
                    <a:cubicBezTo>
                      <a:pt x="31431" y="22529"/>
                      <a:pt x="31225" y="22506"/>
                      <a:pt x="30997" y="22506"/>
                    </a:cubicBezTo>
                    <a:cubicBezTo>
                      <a:pt x="30860" y="22506"/>
                      <a:pt x="30700" y="22529"/>
                      <a:pt x="30563" y="22529"/>
                    </a:cubicBezTo>
                    <a:cubicBezTo>
                      <a:pt x="30426" y="22552"/>
                      <a:pt x="30289" y="22575"/>
                      <a:pt x="30152" y="22575"/>
                    </a:cubicBezTo>
                    <a:lnTo>
                      <a:pt x="29993" y="22598"/>
                    </a:lnTo>
                    <a:lnTo>
                      <a:pt x="29741" y="22643"/>
                    </a:lnTo>
                    <a:lnTo>
                      <a:pt x="29513" y="22666"/>
                    </a:lnTo>
                    <a:cubicBezTo>
                      <a:pt x="29353" y="22689"/>
                      <a:pt x="29216" y="22712"/>
                      <a:pt x="29057" y="22757"/>
                    </a:cubicBezTo>
                    <a:cubicBezTo>
                      <a:pt x="28965" y="22780"/>
                      <a:pt x="28851" y="22803"/>
                      <a:pt x="28760" y="22826"/>
                    </a:cubicBezTo>
                    <a:cubicBezTo>
                      <a:pt x="28691" y="22849"/>
                      <a:pt x="28623" y="22849"/>
                      <a:pt x="28577" y="22872"/>
                    </a:cubicBezTo>
                    <a:cubicBezTo>
                      <a:pt x="28167" y="22963"/>
                      <a:pt x="27756" y="23054"/>
                      <a:pt x="27368" y="23214"/>
                    </a:cubicBezTo>
                    <a:cubicBezTo>
                      <a:pt x="27139" y="23282"/>
                      <a:pt x="26934" y="23374"/>
                      <a:pt x="26706" y="23465"/>
                    </a:cubicBezTo>
                    <a:lnTo>
                      <a:pt x="26409" y="23579"/>
                    </a:lnTo>
                    <a:lnTo>
                      <a:pt x="26363" y="23602"/>
                    </a:lnTo>
                    <a:cubicBezTo>
                      <a:pt x="26318" y="23625"/>
                      <a:pt x="26249" y="23648"/>
                      <a:pt x="26181" y="23693"/>
                    </a:cubicBezTo>
                    <a:cubicBezTo>
                      <a:pt x="26226" y="23602"/>
                      <a:pt x="26249" y="23488"/>
                      <a:pt x="26249" y="23397"/>
                    </a:cubicBezTo>
                    <a:cubicBezTo>
                      <a:pt x="26272" y="23328"/>
                      <a:pt x="26272" y="23282"/>
                      <a:pt x="26295" y="23237"/>
                    </a:cubicBezTo>
                    <a:lnTo>
                      <a:pt x="26318" y="23123"/>
                    </a:lnTo>
                    <a:cubicBezTo>
                      <a:pt x="26340" y="23008"/>
                      <a:pt x="26340" y="22894"/>
                      <a:pt x="26363" y="22780"/>
                    </a:cubicBezTo>
                    <a:cubicBezTo>
                      <a:pt x="26386" y="22529"/>
                      <a:pt x="26386" y="22255"/>
                      <a:pt x="26318" y="21913"/>
                    </a:cubicBezTo>
                    <a:cubicBezTo>
                      <a:pt x="26272" y="21799"/>
                      <a:pt x="26249" y="21685"/>
                      <a:pt x="26226" y="21570"/>
                    </a:cubicBezTo>
                    <a:lnTo>
                      <a:pt x="26181" y="21456"/>
                    </a:lnTo>
                    <a:cubicBezTo>
                      <a:pt x="26135" y="21297"/>
                      <a:pt x="26089" y="21160"/>
                      <a:pt x="25998" y="21023"/>
                    </a:cubicBezTo>
                    <a:lnTo>
                      <a:pt x="25907" y="20863"/>
                    </a:lnTo>
                    <a:cubicBezTo>
                      <a:pt x="25816" y="20680"/>
                      <a:pt x="25724" y="20498"/>
                      <a:pt x="25564" y="20338"/>
                    </a:cubicBezTo>
                    <a:cubicBezTo>
                      <a:pt x="25496" y="20247"/>
                      <a:pt x="25405" y="20178"/>
                      <a:pt x="25313" y="20110"/>
                    </a:cubicBezTo>
                    <a:lnTo>
                      <a:pt x="25291" y="20087"/>
                    </a:lnTo>
                    <a:cubicBezTo>
                      <a:pt x="25199" y="20018"/>
                      <a:pt x="25085" y="19950"/>
                      <a:pt x="24948" y="19859"/>
                    </a:cubicBezTo>
                    <a:cubicBezTo>
                      <a:pt x="24788" y="19767"/>
                      <a:pt x="24629" y="19699"/>
                      <a:pt x="24446" y="19630"/>
                    </a:cubicBezTo>
                    <a:cubicBezTo>
                      <a:pt x="24400" y="19608"/>
                      <a:pt x="24332" y="19585"/>
                      <a:pt x="24263" y="19585"/>
                    </a:cubicBezTo>
                    <a:cubicBezTo>
                      <a:pt x="24309" y="19471"/>
                      <a:pt x="24355" y="19379"/>
                      <a:pt x="24400" y="19288"/>
                    </a:cubicBezTo>
                    <a:cubicBezTo>
                      <a:pt x="24446" y="19242"/>
                      <a:pt x="24492" y="19197"/>
                      <a:pt x="24537" y="19151"/>
                    </a:cubicBezTo>
                    <a:cubicBezTo>
                      <a:pt x="24583" y="19083"/>
                      <a:pt x="24629" y="19037"/>
                      <a:pt x="24674" y="18968"/>
                    </a:cubicBezTo>
                    <a:cubicBezTo>
                      <a:pt x="24766" y="18831"/>
                      <a:pt x="24880" y="18695"/>
                      <a:pt x="24971" y="18558"/>
                    </a:cubicBezTo>
                    <a:cubicBezTo>
                      <a:pt x="25154" y="18284"/>
                      <a:pt x="25313" y="18033"/>
                      <a:pt x="25473" y="17759"/>
                    </a:cubicBezTo>
                    <a:cubicBezTo>
                      <a:pt x="25587" y="17530"/>
                      <a:pt x="25724" y="17257"/>
                      <a:pt x="25861" y="16960"/>
                    </a:cubicBezTo>
                    <a:lnTo>
                      <a:pt x="25975" y="16709"/>
                    </a:lnTo>
                    <a:cubicBezTo>
                      <a:pt x="26067" y="16503"/>
                      <a:pt x="26158" y="16298"/>
                      <a:pt x="26226" y="16092"/>
                    </a:cubicBezTo>
                    <a:cubicBezTo>
                      <a:pt x="26340" y="15796"/>
                      <a:pt x="26432" y="15499"/>
                      <a:pt x="26500" y="15248"/>
                    </a:cubicBezTo>
                    <a:cubicBezTo>
                      <a:pt x="26569" y="15042"/>
                      <a:pt x="26592" y="14814"/>
                      <a:pt x="26637" y="14609"/>
                    </a:cubicBezTo>
                    <a:cubicBezTo>
                      <a:pt x="26660" y="14540"/>
                      <a:pt x="26683" y="14449"/>
                      <a:pt x="26683" y="14358"/>
                    </a:cubicBezTo>
                    <a:cubicBezTo>
                      <a:pt x="26729" y="14175"/>
                      <a:pt x="26751" y="13970"/>
                      <a:pt x="26774" y="13787"/>
                    </a:cubicBezTo>
                    <a:cubicBezTo>
                      <a:pt x="26797" y="13673"/>
                      <a:pt x="26820" y="13559"/>
                      <a:pt x="26843" y="13445"/>
                    </a:cubicBezTo>
                    <a:cubicBezTo>
                      <a:pt x="26888" y="13079"/>
                      <a:pt x="26934" y="12737"/>
                      <a:pt x="26957" y="12418"/>
                    </a:cubicBezTo>
                    <a:lnTo>
                      <a:pt x="26957" y="12349"/>
                    </a:lnTo>
                    <a:cubicBezTo>
                      <a:pt x="26980" y="12075"/>
                      <a:pt x="27002" y="11778"/>
                      <a:pt x="27002" y="11482"/>
                    </a:cubicBezTo>
                    <a:cubicBezTo>
                      <a:pt x="27002" y="11139"/>
                      <a:pt x="27002" y="10820"/>
                      <a:pt x="27002" y="10477"/>
                    </a:cubicBezTo>
                    <a:lnTo>
                      <a:pt x="27002" y="10363"/>
                    </a:lnTo>
                    <a:cubicBezTo>
                      <a:pt x="27002" y="10226"/>
                      <a:pt x="27002" y="10112"/>
                      <a:pt x="27002" y="9975"/>
                    </a:cubicBezTo>
                    <a:cubicBezTo>
                      <a:pt x="26980" y="9815"/>
                      <a:pt x="26980" y="9656"/>
                      <a:pt x="26957" y="9473"/>
                    </a:cubicBezTo>
                    <a:cubicBezTo>
                      <a:pt x="26934" y="9268"/>
                      <a:pt x="26888" y="9039"/>
                      <a:pt x="26865" y="8834"/>
                    </a:cubicBezTo>
                    <a:cubicBezTo>
                      <a:pt x="26843" y="8720"/>
                      <a:pt x="26820" y="8629"/>
                      <a:pt x="26820" y="8514"/>
                    </a:cubicBezTo>
                    <a:cubicBezTo>
                      <a:pt x="26729" y="7875"/>
                      <a:pt x="26569" y="7259"/>
                      <a:pt x="26409" y="6688"/>
                    </a:cubicBezTo>
                    <a:cubicBezTo>
                      <a:pt x="26340" y="6369"/>
                      <a:pt x="26226" y="6072"/>
                      <a:pt x="26135" y="5775"/>
                    </a:cubicBezTo>
                    <a:cubicBezTo>
                      <a:pt x="26021" y="5479"/>
                      <a:pt x="25907" y="5159"/>
                      <a:pt x="25793" y="4862"/>
                    </a:cubicBezTo>
                    <a:cubicBezTo>
                      <a:pt x="25679" y="4611"/>
                      <a:pt x="25542" y="4337"/>
                      <a:pt x="25405" y="4086"/>
                    </a:cubicBezTo>
                    <a:lnTo>
                      <a:pt x="25382" y="4041"/>
                    </a:lnTo>
                    <a:cubicBezTo>
                      <a:pt x="25222" y="3744"/>
                      <a:pt x="25039" y="3493"/>
                      <a:pt x="24857" y="3242"/>
                    </a:cubicBezTo>
                    <a:cubicBezTo>
                      <a:pt x="24766" y="3128"/>
                      <a:pt x="24674" y="3036"/>
                      <a:pt x="24583" y="2922"/>
                    </a:cubicBezTo>
                    <a:lnTo>
                      <a:pt x="24560" y="2899"/>
                    </a:lnTo>
                    <a:cubicBezTo>
                      <a:pt x="24492" y="2831"/>
                      <a:pt x="24446" y="2762"/>
                      <a:pt x="24378" y="2694"/>
                    </a:cubicBezTo>
                    <a:lnTo>
                      <a:pt x="24263" y="2557"/>
                    </a:lnTo>
                    <a:cubicBezTo>
                      <a:pt x="24035" y="2306"/>
                      <a:pt x="23784" y="2078"/>
                      <a:pt x="23579" y="1918"/>
                    </a:cubicBezTo>
                    <a:cubicBezTo>
                      <a:pt x="23442" y="1781"/>
                      <a:pt x="23305" y="1667"/>
                      <a:pt x="23168" y="1576"/>
                    </a:cubicBezTo>
                    <a:cubicBezTo>
                      <a:pt x="23031" y="1484"/>
                      <a:pt x="22917" y="1393"/>
                      <a:pt x="22780" y="1302"/>
                    </a:cubicBezTo>
                    <a:cubicBezTo>
                      <a:pt x="22688" y="1256"/>
                      <a:pt x="22597" y="1188"/>
                      <a:pt x="22506" y="1119"/>
                    </a:cubicBezTo>
                    <a:lnTo>
                      <a:pt x="22392" y="1051"/>
                    </a:lnTo>
                    <a:cubicBezTo>
                      <a:pt x="22278" y="959"/>
                      <a:pt x="22163" y="891"/>
                      <a:pt x="22004" y="822"/>
                    </a:cubicBezTo>
                    <a:lnTo>
                      <a:pt x="21912" y="754"/>
                    </a:lnTo>
                    <a:lnTo>
                      <a:pt x="21616" y="617"/>
                    </a:lnTo>
                    <a:cubicBezTo>
                      <a:pt x="21456" y="526"/>
                      <a:pt x="21296" y="457"/>
                      <a:pt x="21159" y="411"/>
                    </a:cubicBezTo>
                    <a:lnTo>
                      <a:pt x="20954" y="343"/>
                    </a:lnTo>
                    <a:cubicBezTo>
                      <a:pt x="20725" y="275"/>
                      <a:pt x="20520" y="206"/>
                      <a:pt x="20292" y="160"/>
                    </a:cubicBezTo>
                    <a:cubicBezTo>
                      <a:pt x="20200" y="160"/>
                      <a:pt x="20109" y="138"/>
                      <a:pt x="20018" y="138"/>
                    </a:cubicBezTo>
                    <a:lnTo>
                      <a:pt x="19835" y="92"/>
                    </a:lnTo>
                    <a:cubicBezTo>
                      <a:pt x="19675" y="69"/>
                      <a:pt x="19493" y="46"/>
                      <a:pt x="19333" y="23"/>
                    </a:cubicBezTo>
                    <a:cubicBezTo>
                      <a:pt x="19128" y="23"/>
                      <a:pt x="18922" y="1"/>
                      <a:pt x="18717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8" name="Google Shape;783;p22">
                <a:extLst>
                  <a:ext uri="{FF2B5EF4-FFF2-40B4-BE49-F238E27FC236}">
                    <a16:creationId xmlns:a16="http://schemas.microsoft.com/office/drawing/2014/main" id="{E9224868-9A5A-41D0-9E58-2917F6B752EC}"/>
                  </a:ext>
                </a:extLst>
              </p:cNvPr>
              <p:cNvSpPr/>
              <p:nvPr/>
            </p:nvSpPr>
            <p:spPr>
              <a:xfrm>
                <a:off x="8620482" y="2906919"/>
                <a:ext cx="101200" cy="396098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14654" extrusionOk="0">
                    <a:moveTo>
                      <a:pt x="297" y="0"/>
                    </a:moveTo>
                    <a:cubicBezTo>
                      <a:pt x="229" y="0"/>
                      <a:pt x="160" y="23"/>
                      <a:pt x="115" y="69"/>
                    </a:cubicBezTo>
                    <a:cubicBezTo>
                      <a:pt x="0" y="160"/>
                      <a:pt x="23" y="320"/>
                      <a:pt x="115" y="434"/>
                    </a:cubicBezTo>
                    <a:cubicBezTo>
                      <a:pt x="206" y="525"/>
                      <a:pt x="297" y="639"/>
                      <a:pt x="388" y="754"/>
                    </a:cubicBezTo>
                    <a:cubicBezTo>
                      <a:pt x="662" y="1142"/>
                      <a:pt x="936" y="1552"/>
                      <a:pt x="1119" y="1986"/>
                    </a:cubicBezTo>
                    <a:cubicBezTo>
                      <a:pt x="1119" y="1963"/>
                      <a:pt x="1096" y="1940"/>
                      <a:pt x="1096" y="1918"/>
                    </a:cubicBezTo>
                    <a:lnTo>
                      <a:pt x="1096" y="1918"/>
                    </a:lnTo>
                    <a:cubicBezTo>
                      <a:pt x="1187" y="2123"/>
                      <a:pt x="1279" y="2351"/>
                      <a:pt x="1347" y="2557"/>
                    </a:cubicBezTo>
                    <a:cubicBezTo>
                      <a:pt x="1416" y="2808"/>
                      <a:pt x="1484" y="3059"/>
                      <a:pt x="1553" y="3333"/>
                    </a:cubicBezTo>
                    <a:cubicBezTo>
                      <a:pt x="1667" y="3812"/>
                      <a:pt x="1758" y="4292"/>
                      <a:pt x="1826" y="4794"/>
                    </a:cubicBezTo>
                    <a:lnTo>
                      <a:pt x="1804" y="4611"/>
                    </a:lnTo>
                    <a:lnTo>
                      <a:pt x="1804" y="4611"/>
                    </a:lnTo>
                    <a:cubicBezTo>
                      <a:pt x="1826" y="4748"/>
                      <a:pt x="1849" y="4885"/>
                      <a:pt x="1872" y="5022"/>
                    </a:cubicBezTo>
                    <a:cubicBezTo>
                      <a:pt x="1918" y="5433"/>
                      <a:pt x="1941" y="5844"/>
                      <a:pt x="1963" y="6254"/>
                    </a:cubicBezTo>
                    <a:cubicBezTo>
                      <a:pt x="1986" y="6711"/>
                      <a:pt x="1986" y="7167"/>
                      <a:pt x="2009" y="7624"/>
                    </a:cubicBezTo>
                    <a:cubicBezTo>
                      <a:pt x="2032" y="8080"/>
                      <a:pt x="2032" y="8537"/>
                      <a:pt x="2032" y="8971"/>
                    </a:cubicBezTo>
                    <a:cubicBezTo>
                      <a:pt x="2032" y="9382"/>
                      <a:pt x="2009" y="9792"/>
                      <a:pt x="1963" y="10180"/>
                    </a:cubicBezTo>
                    <a:cubicBezTo>
                      <a:pt x="1872" y="10728"/>
                      <a:pt x="1758" y="11253"/>
                      <a:pt x="1621" y="11778"/>
                    </a:cubicBezTo>
                    <a:cubicBezTo>
                      <a:pt x="1438" y="12372"/>
                      <a:pt x="1233" y="12942"/>
                      <a:pt x="1028" y="13513"/>
                    </a:cubicBezTo>
                    <a:cubicBezTo>
                      <a:pt x="891" y="13901"/>
                      <a:pt x="1096" y="14335"/>
                      <a:pt x="1438" y="14540"/>
                    </a:cubicBezTo>
                    <a:cubicBezTo>
                      <a:pt x="1579" y="14618"/>
                      <a:pt x="1740" y="14653"/>
                      <a:pt x="1902" y="14653"/>
                    </a:cubicBezTo>
                    <a:cubicBezTo>
                      <a:pt x="1976" y="14653"/>
                      <a:pt x="2051" y="14646"/>
                      <a:pt x="2123" y="14631"/>
                    </a:cubicBezTo>
                    <a:cubicBezTo>
                      <a:pt x="2329" y="14563"/>
                      <a:pt x="2580" y="14403"/>
                      <a:pt x="2671" y="14220"/>
                    </a:cubicBezTo>
                    <a:cubicBezTo>
                      <a:pt x="2762" y="14015"/>
                      <a:pt x="2831" y="13832"/>
                      <a:pt x="2899" y="13627"/>
                    </a:cubicBezTo>
                    <a:cubicBezTo>
                      <a:pt x="2922" y="13490"/>
                      <a:pt x="2968" y="13353"/>
                      <a:pt x="2991" y="13239"/>
                    </a:cubicBezTo>
                    <a:cubicBezTo>
                      <a:pt x="3059" y="12965"/>
                      <a:pt x="3150" y="12691"/>
                      <a:pt x="3219" y="12440"/>
                    </a:cubicBezTo>
                    <a:cubicBezTo>
                      <a:pt x="3356" y="11915"/>
                      <a:pt x="3493" y="11413"/>
                      <a:pt x="3584" y="10888"/>
                    </a:cubicBezTo>
                    <a:cubicBezTo>
                      <a:pt x="3675" y="10317"/>
                      <a:pt x="3744" y="9724"/>
                      <a:pt x="3744" y="9130"/>
                    </a:cubicBezTo>
                    <a:cubicBezTo>
                      <a:pt x="3744" y="8605"/>
                      <a:pt x="3698" y="8058"/>
                      <a:pt x="3630" y="7533"/>
                    </a:cubicBezTo>
                    <a:cubicBezTo>
                      <a:pt x="3493" y="6414"/>
                      <a:pt x="3356" y="5273"/>
                      <a:pt x="2991" y="4200"/>
                    </a:cubicBezTo>
                    <a:cubicBezTo>
                      <a:pt x="2808" y="3652"/>
                      <a:pt x="2602" y="3127"/>
                      <a:pt x="2329" y="2625"/>
                    </a:cubicBezTo>
                    <a:cubicBezTo>
                      <a:pt x="2214" y="2397"/>
                      <a:pt x="2100" y="2169"/>
                      <a:pt x="1963" y="1940"/>
                    </a:cubicBezTo>
                    <a:cubicBezTo>
                      <a:pt x="1804" y="1712"/>
                      <a:pt x="1644" y="1461"/>
                      <a:pt x="1484" y="1256"/>
                    </a:cubicBezTo>
                    <a:cubicBezTo>
                      <a:pt x="1324" y="1050"/>
                      <a:pt x="1164" y="868"/>
                      <a:pt x="1005" y="685"/>
                    </a:cubicBezTo>
                    <a:cubicBezTo>
                      <a:pt x="822" y="457"/>
                      <a:pt x="662" y="274"/>
                      <a:pt x="480" y="69"/>
                    </a:cubicBezTo>
                    <a:cubicBezTo>
                      <a:pt x="434" y="23"/>
                      <a:pt x="366" y="0"/>
                      <a:pt x="297" y="0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9" name="Google Shape;784;p22">
                <a:extLst>
                  <a:ext uri="{FF2B5EF4-FFF2-40B4-BE49-F238E27FC236}">
                    <a16:creationId xmlns:a16="http://schemas.microsoft.com/office/drawing/2014/main" id="{B4FEDBA6-4DF0-49E0-B31F-8400D3C8F367}"/>
                  </a:ext>
                </a:extLst>
              </p:cNvPr>
              <p:cNvSpPr/>
              <p:nvPr/>
            </p:nvSpPr>
            <p:spPr>
              <a:xfrm>
                <a:off x="8461924" y="2893350"/>
                <a:ext cx="173397" cy="214726"/>
              </a:xfrm>
              <a:custGeom>
                <a:avLst/>
                <a:gdLst/>
                <a:ahLst/>
                <a:cxnLst/>
                <a:rect l="l" t="t" r="r" b="b"/>
                <a:pathLst>
                  <a:path w="6415" h="7944" extrusionOk="0">
                    <a:moveTo>
                      <a:pt x="274" y="0"/>
                    </a:moveTo>
                    <a:cubicBezTo>
                      <a:pt x="160" y="0"/>
                      <a:pt x="69" y="91"/>
                      <a:pt x="23" y="206"/>
                    </a:cubicBezTo>
                    <a:cubicBezTo>
                      <a:pt x="0" y="343"/>
                      <a:pt x="92" y="457"/>
                      <a:pt x="206" y="525"/>
                    </a:cubicBezTo>
                    <a:cubicBezTo>
                      <a:pt x="297" y="548"/>
                      <a:pt x="411" y="594"/>
                      <a:pt x="502" y="639"/>
                    </a:cubicBezTo>
                    <a:cubicBezTo>
                      <a:pt x="617" y="685"/>
                      <a:pt x="731" y="731"/>
                      <a:pt x="845" y="799"/>
                    </a:cubicBezTo>
                    <a:cubicBezTo>
                      <a:pt x="982" y="890"/>
                      <a:pt x="1096" y="982"/>
                      <a:pt x="1210" y="1073"/>
                    </a:cubicBezTo>
                    <a:cubicBezTo>
                      <a:pt x="1461" y="1233"/>
                      <a:pt x="1689" y="1415"/>
                      <a:pt x="1940" y="1598"/>
                    </a:cubicBezTo>
                    <a:cubicBezTo>
                      <a:pt x="2169" y="1781"/>
                      <a:pt x="2397" y="1986"/>
                      <a:pt x="2580" y="2237"/>
                    </a:cubicBezTo>
                    <a:cubicBezTo>
                      <a:pt x="2899" y="2648"/>
                      <a:pt x="3173" y="3104"/>
                      <a:pt x="3424" y="3584"/>
                    </a:cubicBezTo>
                    <a:cubicBezTo>
                      <a:pt x="3652" y="3995"/>
                      <a:pt x="3881" y="4428"/>
                      <a:pt x="4063" y="4862"/>
                    </a:cubicBezTo>
                    <a:cubicBezTo>
                      <a:pt x="4223" y="5273"/>
                      <a:pt x="4383" y="5684"/>
                      <a:pt x="4497" y="6095"/>
                    </a:cubicBezTo>
                    <a:cubicBezTo>
                      <a:pt x="4543" y="6300"/>
                      <a:pt x="4588" y="6483"/>
                      <a:pt x="4634" y="6688"/>
                    </a:cubicBezTo>
                    <a:cubicBezTo>
                      <a:pt x="4679" y="6893"/>
                      <a:pt x="4679" y="7122"/>
                      <a:pt x="4748" y="7350"/>
                    </a:cubicBezTo>
                    <a:cubicBezTo>
                      <a:pt x="4794" y="7487"/>
                      <a:pt x="4862" y="7601"/>
                      <a:pt x="4976" y="7715"/>
                    </a:cubicBezTo>
                    <a:cubicBezTo>
                      <a:pt x="5113" y="7852"/>
                      <a:pt x="5341" y="7943"/>
                      <a:pt x="5547" y="7943"/>
                    </a:cubicBezTo>
                    <a:cubicBezTo>
                      <a:pt x="5775" y="7943"/>
                      <a:pt x="5981" y="7852"/>
                      <a:pt x="6140" y="7715"/>
                    </a:cubicBezTo>
                    <a:cubicBezTo>
                      <a:pt x="6300" y="7555"/>
                      <a:pt x="6369" y="7350"/>
                      <a:pt x="6391" y="7122"/>
                    </a:cubicBezTo>
                    <a:cubicBezTo>
                      <a:pt x="6414" y="6802"/>
                      <a:pt x="6346" y="6483"/>
                      <a:pt x="6254" y="6186"/>
                    </a:cubicBezTo>
                    <a:cubicBezTo>
                      <a:pt x="6209" y="5980"/>
                      <a:pt x="6140" y="5775"/>
                      <a:pt x="6095" y="5570"/>
                    </a:cubicBezTo>
                    <a:cubicBezTo>
                      <a:pt x="5981" y="5273"/>
                      <a:pt x="5866" y="4976"/>
                      <a:pt x="5729" y="4702"/>
                    </a:cubicBezTo>
                    <a:cubicBezTo>
                      <a:pt x="5615" y="4451"/>
                      <a:pt x="5501" y="4223"/>
                      <a:pt x="5364" y="3995"/>
                    </a:cubicBezTo>
                    <a:cubicBezTo>
                      <a:pt x="5090" y="3515"/>
                      <a:pt x="4771" y="3082"/>
                      <a:pt x="4428" y="2671"/>
                    </a:cubicBezTo>
                    <a:cubicBezTo>
                      <a:pt x="4018" y="2237"/>
                      <a:pt x="3630" y="1826"/>
                      <a:pt x="3150" y="1461"/>
                    </a:cubicBezTo>
                    <a:cubicBezTo>
                      <a:pt x="2945" y="1301"/>
                      <a:pt x="2717" y="1164"/>
                      <a:pt x="2488" y="1027"/>
                    </a:cubicBezTo>
                    <a:cubicBezTo>
                      <a:pt x="2260" y="890"/>
                      <a:pt x="2009" y="776"/>
                      <a:pt x="1758" y="662"/>
                    </a:cubicBezTo>
                    <a:cubicBezTo>
                      <a:pt x="1530" y="548"/>
                      <a:pt x="1324" y="434"/>
                      <a:pt x="1096" y="320"/>
                    </a:cubicBezTo>
                    <a:cubicBezTo>
                      <a:pt x="845" y="206"/>
                      <a:pt x="594" y="137"/>
                      <a:pt x="343" y="23"/>
                    </a:cubicBezTo>
                    <a:cubicBezTo>
                      <a:pt x="320" y="23"/>
                      <a:pt x="297" y="0"/>
                      <a:pt x="274" y="0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0" name="Google Shape;785;p22">
                <a:extLst>
                  <a:ext uri="{FF2B5EF4-FFF2-40B4-BE49-F238E27FC236}">
                    <a16:creationId xmlns:a16="http://schemas.microsoft.com/office/drawing/2014/main" id="{CC4ED7DE-0A25-49AC-937D-2E55BF91E63C}"/>
                  </a:ext>
                </a:extLst>
              </p:cNvPr>
              <p:cNvSpPr/>
              <p:nvPr/>
            </p:nvSpPr>
            <p:spPr>
              <a:xfrm>
                <a:off x="8912920" y="3520797"/>
                <a:ext cx="98119" cy="385015"/>
              </a:xfrm>
              <a:custGeom>
                <a:avLst/>
                <a:gdLst/>
                <a:ahLst/>
                <a:cxnLst/>
                <a:rect l="l" t="t" r="r" b="b"/>
                <a:pathLst>
                  <a:path w="3630" h="14244" extrusionOk="0">
                    <a:moveTo>
                      <a:pt x="663" y="0"/>
                    </a:moveTo>
                    <a:cubicBezTo>
                      <a:pt x="571" y="0"/>
                      <a:pt x="503" y="23"/>
                      <a:pt x="434" y="92"/>
                    </a:cubicBezTo>
                    <a:cubicBezTo>
                      <a:pt x="320" y="206"/>
                      <a:pt x="320" y="389"/>
                      <a:pt x="434" y="525"/>
                    </a:cubicBezTo>
                    <a:cubicBezTo>
                      <a:pt x="526" y="617"/>
                      <a:pt x="617" y="731"/>
                      <a:pt x="708" y="822"/>
                    </a:cubicBezTo>
                    <a:cubicBezTo>
                      <a:pt x="959" y="1165"/>
                      <a:pt x="1142" y="1530"/>
                      <a:pt x="1302" y="1918"/>
                    </a:cubicBezTo>
                    <a:cubicBezTo>
                      <a:pt x="1461" y="2306"/>
                      <a:pt x="1576" y="2717"/>
                      <a:pt x="1690" y="3128"/>
                    </a:cubicBezTo>
                    <a:cubicBezTo>
                      <a:pt x="1804" y="3584"/>
                      <a:pt x="1895" y="4041"/>
                      <a:pt x="1964" y="4497"/>
                    </a:cubicBezTo>
                    <a:cubicBezTo>
                      <a:pt x="1964" y="4559"/>
                      <a:pt x="1974" y="4620"/>
                      <a:pt x="1988" y="4689"/>
                    </a:cubicBezTo>
                    <a:lnTo>
                      <a:pt x="1988" y="4689"/>
                    </a:lnTo>
                    <a:cubicBezTo>
                      <a:pt x="1986" y="4670"/>
                      <a:pt x="1986" y="4652"/>
                      <a:pt x="1986" y="4634"/>
                    </a:cubicBezTo>
                    <a:lnTo>
                      <a:pt x="1986" y="4634"/>
                    </a:lnTo>
                    <a:cubicBezTo>
                      <a:pt x="1991" y="4670"/>
                      <a:pt x="1995" y="4705"/>
                      <a:pt x="1998" y="4741"/>
                    </a:cubicBezTo>
                    <a:lnTo>
                      <a:pt x="1998" y="4741"/>
                    </a:lnTo>
                    <a:cubicBezTo>
                      <a:pt x="1995" y="4723"/>
                      <a:pt x="1991" y="4706"/>
                      <a:pt x="1988" y="4689"/>
                    </a:cubicBezTo>
                    <a:lnTo>
                      <a:pt x="1988" y="4689"/>
                    </a:lnTo>
                    <a:cubicBezTo>
                      <a:pt x="1989" y="4712"/>
                      <a:pt x="1993" y="4738"/>
                      <a:pt x="2001" y="4768"/>
                    </a:cubicBezTo>
                    <a:lnTo>
                      <a:pt x="2001" y="4768"/>
                    </a:lnTo>
                    <a:cubicBezTo>
                      <a:pt x="2000" y="4759"/>
                      <a:pt x="1999" y="4750"/>
                      <a:pt x="1998" y="4741"/>
                    </a:cubicBezTo>
                    <a:lnTo>
                      <a:pt x="1998" y="4741"/>
                    </a:lnTo>
                    <a:cubicBezTo>
                      <a:pt x="2002" y="4758"/>
                      <a:pt x="2006" y="4776"/>
                      <a:pt x="2009" y="4794"/>
                    </a:cubicBezTo>
                    <a:cubicBezTo>
                      <a:pt x="2006" y="4785"/>
                      <a:pt x="2004" y="4776"/>
                      <a:pt x="2001" y="4768"/>
                    </a:cubicBezTo>
                    <a:lnTo>
                      <a:pt x="2001" y="4768"/>
                    </a:lnTo>
                    <a:cubicBezTo>
                      <a:pt x="2038" y="5111"/>
                      <a:pt x="2060" y="5455"/>
                      <a:pt x="2101" y="5798"/>
                    </a:cubicBezTo>
                    <a:cubicBezTo>
                      <a:pt x="2123" y="6186"/>
                      <a:pt x="2123" y="6574"/>
                      <a:pt x="2101" y="6962"/>
                    </a:cubicBezTo>
                    <a:cubicBezTo>
                      <a:pt x="2101" y="7327"/>
                      <a:pt x="2101" y="7738"/>
                      <a:pt x="2078" y="8103"/>
                    </a:cubicBezTo>
                    <a:cubicBezTo>
                      <a:pt x="2055" y="8195"/>
                      <a:pt x="2055" y="8286"/>
                      <a:pt x="2055" y="8377"/>
                    </a:cubicBezTo>
                    <a:cubicBezTo>
                      <a:pt x="2055" y="8377"/>
                      <a:pt x="2055" y="8377"/>
                      <a:pt x="2055" y="8400"/>
                    </a:cubicBezTo>
                    <a:cubicBezTo>
                      <a:pt x="2053" y="8402"/>
                      <a:pt x="2052" y="8404"/>
                      <a:pt x="2050" y="8405"/>
                    </a:cubicBezTo>
                    <a:lnTo>
                      <a:pt x="2050" y="8405"/>
                    </a:lnTo>
                    <a:cubicBezTo>
                      <a:pt x="2052" y="8396"/>
                      <a:pt x="2053" y="8387"/>
                      <a:pt x="2055" y="8377"/>
                    </a:cubicBezTo>
                    <a:lnTo>
                      <a:pt x="2055" y="8377"/>
                    </a:lnTo>
                    <a:cubicBezTo>
                      <a:pt x="2033" y="8422"/>
                      <a:pt x="2032" y="8466"/>
                      <a:pt x="2032" y="8510"/>
                    </a:cubicBezTo>
                    <a:lnTo>
                      <a:pt x="2032" y="8510"/>
                    </a:lnTo>
                    <a:cubicBezTo>
                      <a:pt x="2032" y="8469"/>
                      <a:pt x="2033" y="8429"/>
                      <a:pt x="2050" y="8405"/>
                    </a:cubicBezTo>
                    <a:lnTo>
                      <a:pt x="2050" y="8405"/>
                    </a:lnTo>
                    <a:cubicBezTo>
                      <a:pt x="1912" y="9241"/>
                      <a:pt x="1663" y="10075"/>
                      <a:pt x="1347" y="10865"/>
                    </a:cubicBezTo>
                    <a:cubicBezTo>
                      <a:pt x="1210" y="11162"/>
                      <a:pt x="1073" y="11459"/>
                      <a:pt x="914" y="11755"/>
                    </a:cubicBezTo>
                    <a:cubicBezTo>
                      <a:pt x="731" y="12075"/>
                      <a:pt x="526" y="12372"/>
                      <a:pt x="320" y="12646"/>
                    </a:cubicBezTo>
                    <a:cubicBezTo>
                      <a:pt x="252" y="12737"/>
                      <a:pt x="183" y="12828"/>
                      <a:pt x="115" y="12920"/>
                    </a:cubicBezTo>
                    <a:cubicBezTo>
                      <a:pt x="46" y="13057"/>
                      <a:pt x="1" y="13193"/>
                      <a:pt x="1" y="13353"/>
                    </a:cubicBezTo>
                    <a:cubicBezTo>
                      <a:pt x="1" y="13604"/>
                      <a:pt x="92" y="13833"/>
                      <a:pt x="252" y="13992"/>
                    </a:cubicBezTo>
                    <a:cubicBezTo>
                      <a:pt x="411" y="14152"/>
                      <a:pt x="640" y="14243"/>
                      <a:pt x="891" y="14243"/>
                    </a:cubicBezTo>
                    <a:cubicBezTo>
                      <a:pt x="1096" y="14243"/>
                      <a:pt x="1370" y="14152"/>
                      <a:pt x="1507" y="13992"/>
                    </a:cubicBezTo>
                    <a:cubicBezTo>
                      <a:pt x="2306" y="13057"/>
                      <a:pt x="2831" y="11892"/>
                      <a:pt x="3196" y="10728"/>
                    </a:cubicBezTo>
                    <a:cubicBezTo>
                      <a:pt x="3287" y="10454"/>
                      <a:pt x="3379" y="10181"/>
                      <a:pt x="3424" y="9884"/>
                    </a:cubicBezTo>
                    <a:cubicBezTo>
                      <a:pt x="3493" y="9541"/>
                      <a:pt x="3539" y="9199"/>
                      <a:pt x="3584" y="8857"/>
                    </a:cubicBezTo>
                    <a:cubicBezTo>
                      <a:pt x="3584" y="8743"/>
                      <a:pt x="3607" y="8651"/>
                      <a:pt x="3607" y="8560"/>
                    </a:cubicBezTo>
                    <a:cubicBezTo>
                      <a:pt x="3630" y="8491"/>
                      <a:pt x="3630" y="8423"/>
                      <a:pt x="3630" y="8355"/>
                    </a:cubicBezTo>
                    <a:cubicBezTo>
                      <a:pt x="3630" y="8218"/>
                      <a:pt x="3630" y="8081"/>
                      <a:pt x="3630" y="7967"/>
                    </a:cubicBezTo>
                    <a:cubicBezTo>
                      <a:pt x="3607" y="7670"/>
                      <a:pt x="3607" y="7373"/>
                      <a:pt x="3584" y="7099"/>
                    </a:cubicBezTo>
                    <a:cubicBezTo>
                      <a:pt x="3539" y="6483"/>
                      <a:pt x="3470" y="5867"/>
                      <a:pt x="3333" y="5273"/>
                    </a:cubicBezTo>
                    <a:cubicBezTo>
                      <a:pt x="3196" y="4702"/>
                      <a:pt x="3036" y="4132"/>
                      <a:pt x="2854" y="3584"/>
                    </a:cubicBezTo>
                    <a:cubicBezTo>
                      <a:pt x="2762" y="3287"/>
                      <a:pt x="2648" y="2991"/>
                      <a:pt x="2511" y="2717"/>
                    </a:cubicBezTo>
                    <a:cubicBezTo>
                      <a:pt x="2397" y="2443"/>
                      <a:pt x="2306" y="2192"/>
                      <a:pt x="2169" y="1941"/>
                    </a:cubicBezTo>
                    <a:cubicBezTo>
                      <a:pt x="2032" y="1690"/>
                      <a:pt x="1895" y="1438"/>
                      <a:pt x="1735" y="1210"/>
                    </a:cubicBezTo>
                    <a:cubicBezTo>
                      <a:pt x="1621" y="1005"/>
                      <a:pt x="1461" y="822"/>
                      <a:pt x="1324" y="640"/>
                    </a:cubicBezTo>
                    <a:cubicBezTo>
                      <a:pt x="1165" y="434"/>
                      <a:pt x="1028" y="274"/>
                      <a:pt x="868" y="92"/>
                    </a:cubicBezTo>
                    <a:cubicBezTo>
                      <a:pt x="822" y="23"/>
                      <a:pt x="731" y="0"/>
                      <a:pt x="663" y="0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1" name="Google Shape;786;p22">
                <a:extLst>
                  <a:ext uri="{FF2B5EF4-FFF2-40B4-BE49-F238E27FC236}">
                    <a16:creationId xmlns:a16="http://schemas.microsoft.com/office/drawing/2014/main" id="{F8A43F1E-0160-4E9B-AA40-D96B1453931D}"/>
                  </a:ext>
                </a:extLst>
              </p:cNvPr>
              <p:cNvSpPr/>
              <p:nvPr/>
            </p:nvSpPr>
            <p:spPr>
              <a:xfrm>
                <a:off x="8112102" y="3130268"/>
                <a:ext cx="38274" cy="110255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4079" extrusionOk="0">
                    <a:moveTo>
                      <a:pt x="1027" y="0"/>
                    </a:moveTo>
                    <a:cubicBezTo>
                      <a:pt x="891" y="0"/>
                      <a:pt x="776" y="69"/>
                      <a:pt x="708" y="183"/>
                    </a:cubicBezTo>
                    <a:cubicBezTo>
                      <a:pt x="571" y="457"/>
                      <a:pt x="411" y="731"/>
                      <a:pt x="297" y="1050"/>
                    </a:cubicBezTo>
                    <a:cubicBezTo>
                      <a:pt x="183" y="1301"/>
                      <a:pt x="137" y="1598"/>
                      <a:pt x="92" y="1872"/>
                    </a:cubicBezTo>
                    <a:cubicBezTo>
                      <a:pt x="69" y="2168"/>
                      <a:pt x="46" y="2442"/>
                      <a:pt x="23" y="2739"/>
                    </a:cubicBezTo>
                    <a:cubicBezTo>
                      <a:pt x="0" y="2853"/>
                      <a:pt x="0" y="2990"/>
                      <a:pt x="0" y="3127"/>
                    </a:cubicBezTo>
                    <a:cubicBezTo>
                      <a:pt x="0" y="3218"/>
                      <a:pt x="23" y="3333"/>
                      <a:pt x="23" y="3424"/>
                    </a:cubicBezTo>
                    <a:cubicBezTo>
                      <a:pt x="69" y="3584"/>
                      <a:pt x="114" y="3743"/>
                      <a:pt x="206" y="3880"/>
                    </a:cubicBezTo>
                    <a:cubicBezTo>
                      <a:pt x="279" y="4012"/>
                      <a:pt x="409" y="4078"/>
                      <a:pt x="547" y="4078"/>
                    </a:cubicBezTo>
                    <a:cubicBezTo>
                      <a:pt x="624" y="4078"/>
                      <a:pt x="703" y="4058"/>
                      <a:pt x="776" y="4017"/>
                    </a:cubicBezTo>
                    <a:cubicBezTo>
                      <a:pt x="868" y="3972"/>
                      <a:pt x="936" y="3880"/>
                      <a:pt x="959" y="3789"/>
                    </a:cubicBezTo>
                    <a:cubicBezTo>
                      <a:pt x="982" y="3675"/>
                      <a:pt x="959" y="3561"/>
                      <a:pt x="913" y="3470"/>
                    </a:cubicBezTo>
                    <a:cubicBezTo>
                      <a:pt x="913" y="3447"/>
                      <a:pt x="891" y="3424"/>
                      <a:pt x="891" y="3401"/>
                    </a:cubicBezTo>
                    <a:cubicBezTo>
                      <a:pt x="868" y="3378"/>
                      <a:pt x="868" y="3333"/>
                      <a:pt x="868" y="3310"/>
                    </a:cubicBezTo>
                    <a:cubicBezTo>
                      <a:pt x="845" y="3036"/>
                      <a:pt x="845" y="2785"/>
                      <a:pt x="845" y="2534"/>
                    </a:cubicBezTo>
                    <a:cubicBezTo>
                      <a:pt x="845" y="2260"/>
                      <a:pt x="845" y="1986"/>
                      <a:pt x="868" y="1712"/>
                    </a:cubicBezTo>
                    <a:cubicBezTo>
                      <a:pt x="891" y="1507"/>
                      <a:pt x="936" y="1301"/>
                      <a:pt x="1027" y="1119"/>
                    </a:cubicBezTo>
                    <a:cubicBezTo>
                      <a:pt x="1119" y="913"/>
                      <a:pt x="1210" y="731"/>
                      <a:pt x="1324" y="525"/>
                    </a:cubicBezTo>
                    <a:cubicBezTo>
                      <a:pt x="1416" y="365"/>
                      <a:pt x="1370" y="160"/>
                      <a:pt x="1187" y="46"/>
                    </a:cubicBezTo>
                    <a:cubicBezTo>
                      <a:pt x="1142" y="23"/>
                      <a:pt x="1073" y="0"/>
                      <a:pt x="1027" y="0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2" name="Google Shape;787;p22">
                <a:extLst>
                  <a:ext uri="{FF2B5EF4-FFF2-40B4-BE49-F238E27FC236}">
                    <a16:creationId xmlns:a16="http://schemas.microsoft.com/office/drawing/2014/main" id="{4D995656-C235-4B3D-B436-A397F771DECD}"/>
                  </a:ext>
                </a:extLst>
              </p:cNvPr>
              <p:cNvSpPr/>
              <p:nvPr/>
            </p:nvSpPr>
            <p:spPr>
              <a:xfrm>
                <a:off x="8167000" y="3163569"/>
                <a:ext cx="31490" cy="90118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3334" extrusionOk="0">
                    <a:moveTo>
                      <a:pt x="343" y="1"/>
                    </a:moveTo>
                    <a:cubicBezTo>
                      <a:pt x="206" y="1"/>
                      <a:pt x="92" y="138"/>
                      <a:pt x="92" y="275"/>
                    </a:cubicBezTo>
                    <a:cubicBezTo>
                      <a:pt x="46" y="731"/>
                      <a:pt x="1" y="1210"/>
                      <a:pt x="24" y="1690"/>
                    </a:cubicBezTo>
                    <a:cubicBezTo>
                      <a:pt x="46" y="1941"/>
                      <a:pt x="92" y="2192"/>
                      <a:pt x="138" y="2420"/>
                    </a:cubicBezTo>
                    <a:cubicBezTo>
                      <a:pt x="161" y="2534"/>
                      <a:pt x="206" y="2648"/>
                      <a:pt x="252" y="2740"/>
                    </a:cubicBezTo>
                    <a:cubicBezTo>
                      <a:pt x="320" y="2945"/>
                      <a:pt x="412" y="3105"/>
                      <a:pt x="571" y="3242"/>
                    </a:cubicBezTo>
                    <a:cubicBezTo>
                      <a:pt x="640" y="3310"/>
                      <a:pt x="708" y="3333"/>
                      <a:pt x="800" y="3333"/>
                    </a:cubicBezTo>
                    <a:cubicBezTo>
                      <a:pt x="891" y="3333"/>
                      <a:pt x="982" y="3310"/>
                      <a:pt x="1028" y="3242"/>
                    </a:cubicBezTo>
                    <a:cubicBezTo>
                      <a:pt x="1165" y="3128"/>
                      <a:pt x="1165" y="2899"/>
                      <a:pt x="1028" y="2785"/>
                    </a:cubicBezTo>
                    <a:cubicBezTo>
                      <a:pt x="1005" y="2763"/>
                      <a:pt x="1005" y="2740"/>
                      <a:pt x="982" y="2740"/>
                    </a:cubicBezTo>
                    <a:cubicBezTo>
                      <a:pt x="914" y="2648"/>
                      <a:pt x="868" y="2534"/>
                      <a:pt x="823" y="2443"/>
                    </a:cubicBezTo>
                    <a:cubicBezTo>
                      <a:pt x="731" y="2192"/>
                      <a:pt x="663" y="1918"/>
                      <a:pt x="617" y="1644"/>
                    </a:cubicBezTo>
                    <a:cubicBezTo>
                      <a:pt x="571" y="1188"/>
                      <a:pt x="594" y="731"/>
                      <a:pt x="617" y="275"/>
                    </a:cubicBezTo>
                    <a:cubicBezTo>
                      <a:pt x="617" y="138"/>
                      <a:pt x="480" y="1"/>
                      <a:pt x="343" y="1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3" name="Google Shape;788;p22">
                <a:extLst>
                  <a:ext uri="{FF2B5EF4-FFF2-40B4-BE49-F238E27FC236}">
                    <a16:creationId xmlns:a16="http://schemas.microsoft.com/office/drawing/2014/main" id="{EBE2E860-1107-4409-A1E8-3DD0C546101E}"/>
                  </a:ext>
                </a:extLst>
              </p:cNvPr>
              <p:cNvSpPr/>
              <p:nvPr/>
            </p:nvSpPr>
            <p:spPr>
              <a:xfrm>
                <a:off x="8610616" y="3330776"/>
                <a:ext cx="62331" cy="62331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2306" extrusionOk="0">
                    <a:moveTo>
                      <a:pt x="1141" y="0"/>
                    </a:moveTo>
                    <a:cubicBezTo>
                      <a:pt x="525" y="0"/>
                      <a:pt x="0" y="525"/>
                      <a:pt x="0" y="1164"/>
                    </a:cubicBezTo>
                    <a:cubicBezTo>
                      <a:pt x="0" y="1781"/>
                      <a:pt x="525" y="2306"/>
                      <a:pt x="1141" y="2306"/>
                    </a:cubicBezTo>
                    <a:cubicBezTo>
                      <a:pt x="1781" y="2306"/>
                      <a:pt x="2306" y="1781"/>
                      <a:pt x="2306" y="1164"/>
                    </a:cubicBezTo>
                    <a:cubicBezTo>
                      <a:pt x="2306" y="525"/>
                      <a:pt x="1781" y="0"/>
                      <a:pt x="1141" y="0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4" name="Google Shape;789;p22">
                <a:extLst>
                  <a:ext uri="{FF2B5EF4-FFF2-40B4-BE49-F238E27FC236}">
                    <a16:creationId xmlns:a16="http://schemas.microsoft.com/office/drawing/2014/main" id="{81C7C8AD-A0AF-4C0F-9064-F271C2498BC2}"/>
                  </a:ext>
                </a:extLst>
              </p:cNvPr>
              <p:cNvSpPr/>
              <p:nvPr/>
            </p:nvSpPr>
            <p:spPr>
              <a:xfrm>
                <a:off x="8885160" y="3932923"/>
                <a:ext cx="30868" cy="30895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43" extrusionOk="0">
                    <a:moveTo>
                      <a:pt x="571" y="1"/>
                    </a:moveTo>
                    <a:cubicBezTo>
                      <a:pt x="252" y="1"/>
                      <a:pt x="0" y="252"/>
                      <a:pt x="0" y="571"/>
                    </a:cubicBezTo>
                    <a:cubicBezTo>
                      <a:pt x="0" y="868"/>
                      <a:pt x="252" y="1142"/>
                      <a:pt x="571" y="1142"/>
                    </a:cubicBezTo>
                    <a:cubicBezTo>
                      <a:pt x="868" y="1142"/>
                      <a:pt x="1142" y="868"/>
                      <a:pt x="1142" y="571"/>
                    </a:cubicBezTo>
                    <a:cubicBezTo>
                      <a:pt x="1142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5" name="Google Shape;790;p22">
                <a:extLst>
                  <a:ext uri="{FF2B5EF4-FFF2-40B4-BE49-F238E27FC236}">
                    <a16:creationId xmlns:a16="http://schemas.microsoft.com/office/drawing/2014/main" id="{64781D90-D709-46C9-9470-EAADEA6DBBA3}"/>
                  </a:ext>
                </a:extLst>
              </p:cNvPr>
              <p:cNvSpPr/>
              <p:nvPr/>
            </p:nvSpPr>
            <p:spPr>
              <a:xfrm>
                <a:off x="8053474" y="3079667"/>
                <a:ext cx="169694" cy="198076"/>
              </a:xfrm>
              <a:custGeom>
                <a:avLst/>
                <a:gdLst/>
                <a:ahLst/>
                <a:cxnLst/>
                <a:rect l="l" t="t" r="r" b="b"/>
                <a:pathLst>
                  <a:path w="6278" h="7328" extrusionOk="0">
                    <a:moveTo>
                      <a:pt x="3767" y="0"/>
                    </a:moveTo>
                    <a:cubicBezTo>
                      <a:pt x="3516" y="0"/>
                      <a:pt x="3265" y="23"/>
                      <a:pt x="3037" y="92"/>
                    </a:cubicBezTo>
                    <a:cubicBezTo>
                      <a:pt x="2580" y="206"/>
                      <a:pt x="2147" y="457"/>
                      <a:pt x="1781" y="754"/>
                    </a:cubicBezTo>
                    <a:cubicBezTo>
                      <a:pt x="1393" y="1073"/>
                      <a:pt x="1074" y="1461"/>
                      <a:pt x="823" y="1895"/>
                    </a:cubicBezTo>
                    <a:cubicBezTo>
                      <a:pt x="549" y="2351"/>
                      <a:pt x="343" y="2854"/>
                      <a:pt x="206" y="3356"/>
                    </a:cubicBezTo>
                    <a:cubicBezTo>
                      <a:pt x="69" y="3881"/>
                      <a:pt x="1" y="4429"/>
                      <a:pt x="1" y="4976"/>
                    </a:cubicBezTo>
                    <a:cubicBezTo>
                      <a:pt x="1" y="5524"/>
                      <a:pt x="69" y="6049"/>
                      <a:pt x="229" y="6574"/>
                    </a:cubicBezTo>
                    <a:cubicBezTo>
                      <a:pt x="298" y="6802"/>
                      <a:pt x="389" y="7031"/>
                      <a:pt x="503" y="7259"/>
                    </a:cubicBezTo>
                    <a:cubicBezTo>
                      <a:pt x="617" y="7282"/>
                      <a:pt x="731" y="7305"/>
                      <a:pt x="823" y="7327"/>
                    </a:cubicBezTo>
                    <a:cubicBezTo>
                      <a:pt x="823" y="7327"/>
                      <a:pt x="823" y="7305"/>
                      <a:pt x="845" y="7282"/>
                    </a:cubicBezTo>
                    <a:cubicBezTo>
                      <a:pt x="845" y="7282"/>
                      <a:pt x="868" y="7259"/>
                      <a:pt x="868" y="7259"/>
                    </a:cubicBezTo>
                    <a:cubicBezTo>
                      <a:pt x="800" y="7122"/>
                      <a:pt x="731" y="6985"/>
                      <a:pt x="686" y="6848"/>
                    </a:cubicBezTo>
                    <a:cubicBezTo>
                      <a:pt x="526" y="6460"/>
                      <a:pt x="412" y="6049"/>
                      <a:pt x="366" y="5638"/>
                    </a:cubicBezTo>
                    <a:cubicBezTo>
                      <a:pt x="366" y="5661"/>
                      <a:pt x="366" y="5661"/>
                      <a:pt x="366" y="5684"/>
                    </a:cubicBezTo>
                    <a:cubicBezTo>
                      <a:pt x="298" y="5182"/>
                      <a:pt x="298" y="4680"/>
                      <a:pt x="366" y="4177"/>
                    </a:cubicBezTo>
                    <a:cubicBezTo>
                      <a:pt x="457" y="3675"/>
                      <a:pt x="572" y="3196"/>
                      <a:pt x="777" y="2717"/>
                    </a:cubicBezTo>
                    <a:cubicBezTo>
                      <a:pt x="937" y="2329"/>
                      <a:pt x="1142" y="1941"/>
                      <a:pt x="1416" y="1598"/>
                    </a:cubicBezTo>
                    <a:cubicBezTo>
                      <a:pt x="1622" y="1347"/>
                      <a:pt x="1827" y="1119"/>
                      <a:pt x="2078" y="913"/>
                    </a:cubicBezTo>
                    <a:cubicBezTo>
                      <a:pt x="2296" y="761"/>
                      <a:pt x="2493" y="629"/>
                      <a:pt x="2730" y="538"/>
                    </a:cubicBezTo>
                    <a:lnTo>
                      <a:pt x="2730" y="538"/>
                    </a:lnTo>
                    <a:cubicBezTo>
                      <a:pt x="2725" y="541"/>
                      <a:pt x="2721" y="544"/>
                      <a:pt x="2717" y="548"/>
                    </a:cubicBezTo>
                    <a:cubicBezTo>
                      <a:pt x="2945" y="457"/>
                      <a:pt x="3151" y="388"/>
                      <a:pt x="3379" y="343"/>
                    </a:cubicBezTo>
                    <a:cubicBezTo>
                      <a:pt x="3505" y="331"/>
                      <a:pt x="3630" y="326"/>
                      <a:pt x="3753" y="326"/>
                    </a:cubicBezTo>
                    <a:cubicBezTo>
                      <a:pt x="3876" y="326"/>
                      <a:pt x="3995" y="331"/>
                      <a:pt x="4110" y="343"/>
                    </a:cubicBezTo>
                    <a:lnTo>
                      <a:pt x="4132" y="343"/>
                    </a:lnTo>
                    <a:cubicBezTo>
                      <a:pt x="4429" y="388"/>
                      <a:pt x="4703" y="480"/>
                      <a:pt x="4977" y="594"/>
                    </a:cubicBezTo>
                    <a:cubicBezTo>
                      <a:pt x="4977" y="594"/>
                      <a:pt x="4954" y="571"/>
                      <a:pt x="4954" y="571"/>
                    </a:cubicBezTo>
                    <a:lnTo>
                      <a:pt x="4954" y="571"/>
                    </a:lnTo>
                    <a:cubicBezTo>
                      <a:pt x="5000" y="594"/>
                      <a:pt x="5068" y="640"/>
                      <a:pt x="5137" y="662"/>
                    </a:cubicBezTo>
                    <a:cubicBezTo>
                      <a:pt x="5228" y="708"/>
                      <a:pt x="5319" y="776"/>
                      <a:pt x="5411" y="822"/>
                    </a:cubicBezTo>
                    <a:cubicBezTo>
                      <a:pt x="5570" y="959"/>
                      <a:pt x="5707" y="1096"/>
                      <a:pt x="5844" y="1256"/>
                    </a:cubicBezTo>
                    <a:cubicBezTo>
                      <a:pt x="5867" y="1301"/>
                      <a:pt x="5913" y="1347"/>
                      <a:pt x="5936" y="1393"/>
                    </a:cubicBezTo>
                    <a:cubicBezTo>
                      <a:pt x="5966" y="1454"/>
                      <a:pt x="6027" y="1484"/>
                      <a:pt x="6084" y="1484"/>
                    </a:cubicBezTo>
                    <a:cubicBezTo>
                      <a:pt x="6113" y="1484"/>
                      <a:pt x="6141" y="1476"/>
                      <a:pt x="6164" y="1461"/>
                    </a:cubicBezTo>
                    <a:cubicBezTo>
                      <a:pt x="6232" y="1416"/>
                      <a:pt x="6278" y="1301"/>
                      <a:pt x="6232" y="1233"/>
                    </a:cubicBezTo>
                    <a:cubicBezTo>
                      <a:pt x="6118" y="1073"/>
                      <a:pt x="5981" y="936"/>
                      <a:pt x="5844" y="799"/>
                    </a:cubicBezTo>
                    <a:cubicBezTo>
                      <a:pt x="5707" y="640"/>
                      <a:pt x="5525" y="503"/>
                      <a:pt x="5342" y="388"/>
                    </a:cubicBezTo>
                    <a:cubicBezTo>
                      <a:pt x="5205" y="343"/>
                      <a:pt x="5068" y="274"/>
                      <a:pt x="4931" y="229"/>
                    </a:cubicBezTo>
                    <a:cubicBezTo>
                      <a:pt x="4817" y="183"/>
                      <a:pt x="4657" y="137"/>
                      <a:pt x="4520" y="92"/>
                    </a:cubicBezTo>
                    <a:cubicBezTo>
                      <a:pt x="4269" y="23"/>
                      <a:pt x="4018" y="0"/>
                      <a:pt x="3767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6" name="Google Shape;791;p22">
                <a:extLst>
                  <a:ext uri="{FF2B5EF4-FFF2-40B4-BE49-F238E27FC236}">
                    <a16:creationId xmlns:a16="http://schemas.microsoft.com/office/drawing/2014/main" id="{1DCE1DEB-A631-49CB-95CF-8056ECDC1A82}"/>
                  </a:ext>
                </a:extLst>
              </p:cNvPr>
              <p:cNvSpPr/>
              <p:nvPr/>
            </p:nvSpPr>
            <p:spPr>
              <a:xfrm>
                <a:off x="8092343" y="3307936"/>
                <a:ext cx="4352" cy="1892"/>
              </a:xfrm>
              <a:custGeom>
                <a:avLst/>
                <a:gdLst/>
                <a:ahLst/>
                <a:cxnLst/>
                <a:rect l="l" t="t" r="r" b="b"/>
                <a:pathLst>
                  <a:path w="161" h="70" extrusionOk="0">
                    <a:moveTo>
                      <a:pt x="1" y="1"/>
                    </a:moveTo>
                    <a:lnTo>
                      <a:pt x="24" y="24"/>
                    </a:lnTo>
                    <a:cubicBezTo>
                      <a:pt x="47" y="24"/>
                      <a:pt x="47" y="46"/>
                      <a:pt x="69" y="46"/>
                    </a:cubicBezTo>
                    <a:cubicBezTo>
                      <a:pt x="92" y="46"/>
                      <a:pt x="138" y="69"/>
                      <a:pt x="161" y="69"/>
                    </a:cubicBezTo>
                    <a:cubicBezTo>
                      <a:pt x="115" y="46"/>
                      <a:pt x="47" y="24"/>
                      <a:pt x="1" y="1"/>
                    </a:cubicBezTo>
                    <a:close/>
                  </a:path>
                </a:pathLst>
              </a:custGeom>
              <a:solidFill>
                <a:srgbClr val="4EA8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7" name="Google Shape;792;p22">
                <a:extLst>
                  <a:ext uri="{FF2B5EF4-FFF2-40B4-BE49-F238E27FC236}">
                    <a16:creationId xmlns:a16="http://schemas.microsoft.com/office/drawing/2014/main" id="{EA46821A-DD88-41B1-9E40-938F93FA802E}"/>
                  </a:ext>
                </a:extLst>
              </p:cNvPr>
              <p:cNvSpPr/>
              <p:nvPr/>
            </p:nvSpPr>
            <p:spPr>
              <a:xfrm>
                <a:off x="8215140" y="3043880"/>
                <a:ext cx="124635" cy="76522"/>
              </a:xfrm>
              <a:custGeom>
                <a:avLst/>
                <a:gdLst/>
                <a:ahLst/>
                <a:cxnLst/>
                <a:rect l="l" t="t" r="r" b="b"/>
                <a:pathLst>
                  <a:path w="4611" h="2831" extrusionOk="0">
                    <a:moveTo>
                      <a:pt x="4032" y="364"/>
                    </a:moveTo>
                    <a:cubicBezTo>
                      <a:pt x="4034" y="365"/>
                      <a:pt x="4037" y="366"/>
                      <a:pt x="4040" y="366"/>
                    </a:cubicBezTo>
                    <a:cubicBezTo>
                      <a:pt x="4037" y="365"/>
                      <a:pt x="4034" y="365"/>
                      <a:pt x="4032" y="364"/>
                    </a:cubicBezTo>
                    <a:close/>
                    <a:moveTo>
                      <a:pt x="3652" y="1"/>
                    </a:moveTo>
                    <a:cubicBezTo>
                      <a:pt x="3447" y="1"/>
                      <a:pt x="3264" y="23"/>
                      <a:pt x="3082" y="46"/>
                    </a:cubicBezTo>
                    <a:cubicBezTo>
                      <a:pt x="2602" y="115"/>
                      <a:pt x="2123" y="274"/>
                      <a:pt x="1689" y="503"/>
                    </a:cubicBezTo>
                    <a:cubicBezTo>
                      <a:pt x="1256" y="731"/>
                      <a:pt x="868" y="1051"/>
                      <a:pt x="548" y="1416"/>
                    </a:cubicBezTo>
                    <a:cubicBezTo>
                      <a:pt x="411" y="1598"/>
                      <a:pt x="297" y="1781"/>
                      <a:pt x="206" y="1986"/>
                    </a:cubicBezTo>
                    <a:cubicBezTo>
                      <a:pt x="160" y="2100"/>
                      <a:pt x="114" y="2192"/>
                      <a:pt x="91" y="2306"/>
                    </a:cubicBezTo>
                    <a:cubicBezTo>
                      <a:pt x="46" y="2420"/>
                      <a:pt x="23" y="2557"/>
                      <a:pt x="23" y="2671"/>
                    </a:cubicBezTo>
                    <a:cubicBezTo>
                      <a:pt x="0" y="2717"/>
                      <a:pt x="46" y="2762"/>
                      <a:pt x="69" y="2785"/>
                    </a:cubicBezTo>
                    <a:cubicBezTo>
                      <a:pt x="91" y="2831"/>
                      <a:pt x="137" y="2831"/>
                      <a:pt x="183" y="2831"/>
                    </a:cubicBezTo>
                    <a:cubicBezTo>
                      <a:pt x="228" y="2831"/>
                      <a:pt x="274" y="2831"/>
                      <a:pt x="297" y="2785"/>
                    </a:cubicBezTo>
                    <a:cubicBezTo>
                      <a:pt x="320" y="2762"/>
                      <a:pt x="343" y="2717"/>
                      <a:pt x="343" y="2671"/>
                    </a:cubicBezTo>
                    <a:cubicBezTo>
                      <a:pt x="365" y="2489"/>
                      <a:pt x="411" y="2329"/>
                      <a:pt x="480" y="2169"/>
                    </a:cubicBezTo>
                    <a:cubicBezTo>
                      <a:pt x="548" y="1986"/>
                      <a:pt x="662" y="1827"/>
                      <a:pt x="776" y="1667"/>
                    </a:cubicBezTo>
                    <a:cubicBezTo>
                      <a:pt x="936" y="1461"/>
                      <a:pt x="1119" y="1279"/>
                      <a:pt x="1324" y="1119"/>
                    </a:cubicBezTo>
                    <a:cubicBezTo>
                      <a:pt x="1575" y="936"/>
                      <a:pt x="1849" y="777"/>
                      <a:pt x="2146" y="640"/>
                    </a:cubicBezTo>
                    <a:lnTo>
                      <a:pt x="2146" y="662"/>
                    </a:lnTo>
                    <a:cubicBezTo>
                      <a:pt x="2146" y="640"/>
                      <a:pt x="2146" y="640"/>
                      <a:pt x="2169" y="640"/>
                    </a:cubicBezTo>
                    <a:cubicBezTo>
                      <a:pt x="2488" y="503"/>
                      <a:pt x="2831" y="411"/>
                      <a:pt x="3173" y="366"/>
                    </a:cubicBezTo>
                    <a:cubicBezTo>
                      <a:pt x="3321" y="343"/>
                      <a:pt x="3464" y="332"/>
                      <a:pt x="3607" y="332"/>
                    </a:cubicBezTo>
                    <a:cubicBezTo>
                      <a:pt x="3746" y="332"/>
                      <a:pt x="3886" y="342"/>
                      <a:pt x="4032" y="364"/>
                    </a:cubicBezTo>
                    <a:lnTo>
                      <a:pt x="4032" y="364"/>
                    </a:lnTo>
                    <a:cubicBezTo>
                      <a:pt x="4020" y="360"/>
                      <a:pt x="4016" y="349"/>
                      <a:pt x="4004" y="345"/>
                    </a:cubicBezTo>
                    <a:lnTo>
                      <a:pt x="4004" y="345"/>
                    </a:lnTo>
                    <a:cubicBezTo>
                      <a:pt x="4137" y="367"/>
                      <a:pt x="4249" y="390"/>
                      <a:pt x="4383" y="434"/>
                    </a:cubicBezTo>
                    <a:cubicBezTo>
                      <a:pt x="4394" y="438"/>
                      <a:pt x="4407" y="440"/>
                      <a:pt x="4419" y="440"/>
                    </a:cubicBezTo>
                    <a:cubicBezTo>
                      <a:pt x="4480" y="440"/>
                      <a:pt x="4546" y="396"/>
                      <a:pt x="4565" y="320"/>
                    </a:cubicBezTo>
                    <a:cubicBezTo>
                      <a:pt x="4611" y="229"/>
                      <a:pt x="4542" y="138"/>
                      <a:pt x="4474" y="115"/>
                    </a:cubicBezTo>
                    <a:cubicBezTo>
                      <a:pt x="4246" y="69"/>
                      <a:pt x="4040" y="23"/>
                      <a:pt x="3812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8" name="Google Shape;793;p22">
                <a:extLst>
                  <a:ext uri="{FF2B5EF4-FFF2-40B4-BE49-F238E27FC236}">
                    <a16:creationId xmlns:a16="http://schemas.microsoft.com/office/drawing/2014/main" id="{F9018418-6514-4B5E-8596-F7D688EC6616}"/>
                  </a:ext>
                </a:extLst>
              </p:cNvPr>
              <p:cNvSpPr/>
              <p:nvPr/>
            </p:nvSpPr>
            <p:spPr>
              <a:xfrm>
                <a:off x="8315070" y="2829802"/>
                <a:ext cx="476944" cy="537546"/>
              </a:xfrm>
              <a:custGeom>
                <a:avLst/>
                <a:gdLst/>
                <a:ahLst/>
                <a:cxnLst/>
                <a:rect l="l" t="t" r="r" b="b"/>
                <a:pathLst>
                  <a:path w="17645" h="19887" extrusionOk="0">
                    <a:moveTo>
                      <a:pt x="13559" y="1918"/>
                    </a:moveTo>
                    <a:cubicBezTo>
                      <a:pt x="13582" y="1918"/>
                      <a:pt x="13582" y="1940"/>
                      <a:pt x="13582" y="1940"/>
                    </a:cubicBezTo>
                    <a:cubicBezTo>
                      <a:pt x="13582" y="1940"/>
                      <a:pt x="13582" y="1918"/>
                      <a:pt x="13582" y="1918"/>
                    </a:cubicBezTo>
                    <a:close/>
                    <a:moveTo>
                      <a:pt x="388" y="6885"/>
                    </a:moveTo>
                    <a:cubicBezTo>
                      <a:pt x="388" y="6888"/>
                      <a:pt x="389" y="6891"/>
                      <a:pt x="389" y="6893"/>
                    </a:cubicBezTo>
                    <a:cubicBezTo>
                      <a:pt x="389" y="6890"/>
                      <a:pt x="388" y="6888"/>
                      <a:pt x="388" y="6885"/>
                    </a:cubicBezTo>
                    <a:close/>
                    <a:moveTo>
                      <a:pt x="8629" y="0"/>
                    </a:moveTo>
                    <a:cubicBezTo>
                      <a:pt x="8446" y="0"/>
                      <a:pt x="8264" y="23"/>
                      <a:pt x="8081" y="23"/>
                    </a:cubicBezTo>
                    <a:cubicBezTo>
                      <a:pt x="6460" y="114"/>
                      <a:pt x="4863" y="594"/>
                      <a:pt x="3470" y="1415"/>
                    </a:cubicBezTo>
                    <a:cubicBezTo>
                      <a:pt x="3128" y="1621"/>
                      <a:pt x="2786" y="1849"/>
                      <a:pt x="2466" y="2077"/>
                    </a:cubicBezTo>
                    <a:cubicBezTo>
                      <a:pt x="2169" y="2306"/>
                      <a:pt x="1895" y="2557"/>
                      <a:pt x="1644" y="2853"/>
                    </a:cubicBezTo>
                    <a:cubicBezTo>
                      <a:pt x="1096" y="3424"/>
                      <a:pt x="640" y="4109"/>
                      <a:pt x="343" y="4839"/>
                    </a:cubicBezTo>
                    <a:cubicBezTo>
                      <a:pt x="138" y="5387"/>
                      <a:pt x="1" y="5980"/>
                      <a:pt x="24" y="6574"/>
                    </a:cubicBezTo>
                    <a:cubicBezTo>
                      <a:pt x="47" y="7190"/>
                      <a:pt x="252" y="7784"/>
                      <a:pt x="594" y="8263"/>
                    </a:cubicBezTo>
                    <a:cubicBezTo>
                      <a:pt x="617" y="8309"/>
                      <a:pt x="640" y="8331"/>
                      <a:pt x="686" y="8354"/>
                    </a:cubicBezTo>
                    <a:cubicBezTo>
                      <a:pt x="731" y="8354"/>
                      <a:pt x="777" y="8354"/>
                      <a:pt x="823" y="8331"/>
                    </a:cubicBezTo>
                    <a:cubicBezTo>
                      <a:pt x="891" y="8286"/>
                      <a:pt x="937" y="8172"/>
                      <a:pt x="868" y="8103"/>
                    </a:cubicBezTo>
                    <a:cubicBezTo>
                      <a:pt x="754" y="7943"/>
                      <a:pt x="663" y="7761"/>
                      <a:pt x="572" y="7578"/>
                    </a:cubicBezTo>
                    <a:cubicBezTo>
                      <a:pt x="481" y="7353"/>
                      <a:pt x="414" y="7106"/>
                      <a:pt x="368" y="6858"/>
                    </a:cubicBezTo>
                    <a:lnTo>
                      <a:pt x="368" y="6858"/>
                    </a:lnTo>
                    <a:cubicBezTo>
                      <a:pt x="372" y="6869"/>
                      <a:pt x="384" y="6873"/>
                      <a:pt x="388" y="6885"/>
                    </a:cubicBezTo>
                    <a:lnTo>
                      <a:pt x="388" y="6885"/>
                    </a:lnTo>
                    <a:cubicBezTo>
                      <a:pt x="343" y="6569"/>
                      <a:pt x="344" y="6275"/>
                      <a:pt x="389" y="5980"/>
                    </a:cubicBezTo>
                    <a:cubicBezTo>
                      <a:pt x="381" y="5980"/>
                      <a:pt x="376" y="5983"/>
                      <a:pt x="373" y="5987"/>
                    </a:cubicBezTo>
                    <a:lnTo>
                      <a:pt x="373" y="5987"/>
                    </a:lnTo>
                    <a:cubicBezTo>
                      <a:pt x="442" y="5591"/>
                      <a:pt x="554" y="5215"/>
                      <a:pt x="708" y="4839"/>
                    </a:cubicBezTo>
                    <a:cubicBezTo>
                      <a:pt x="914" y="4360"/>
                      <a:pt x="1188" y="3926"/>
                      <a:pt x="1485" y="3515"/>
                    </a:cubicBezTo>
                    <a:cubicBezTo>
                      <a:pt x="1827" y="3104"/>
                      <a:pt x="2192" y="2716"/>
                      <a:pt x="2603" y="2374"/>
                    </a:cubicBezTo>
                    <a:cubicBezTo>
                      <a:pt x="2603" y="2397"/>
                      <a:pt x="2603" y="2397"/>
                      <a:pt x="2603" y="2397"/>
                    </a:cubicBezTo>
                    <a:cubicBezTo>
                      <a:pt x="2603" y="2397"/>
                      <a:pt x="2626" y="2374"/>
                      <a:pt x="2626" y="2374"/>
                    </a:cubicBezTo>
                    <a:cubicBezTo>
                      <a:pt x="3288" y="1872"/>
                      <a:pt x="4018" y="1461"/>
                      <a:pt x="4771" y="1119"/>
                    </a:cubicBezTo>
                    <a:cubicBezTo>
                      <a:pt x="5616" y="776"/>
                      <a:pt x="6483" y="548"/>
                      <a:pt x="7396" y="411"/>
                    </a:cubicBezTo>
                    <a:lnTo>
                      <a:pt x="7351" y="411"/>
                    </a:lnTo>
                    <a:cubicBezTo>
                      <a:pt x="7784" y="363"/>
                      <a:pt x="8224" y="334"/>
                      <a:pt x="8667" y="334"/>
                    </a:cubicBezTo>
                    <a:cubicBezTo>
                      <a:pt x="9063" y="334"/>
                      <a:pt x="9462" y="357"/>
                      <a:pt x="9861" y="411"/>
                    </a:cubicBezTo>
                    <a:lnTo>
                      <a:pt x="9816" y="411"/>
                    </a:lnTo>
                    <a:cubicBezTo>
                      <a:pt x="10546" y="502"/>
                      <a:pt x="11254" y="685"/>
                      <a:pt x="11916" y="982"/>
                    </a:cubicBezTo>
                    <a:cubicBezTo>
                      <a:pt x="11916" y="959"/>
                      <a:pt x="11916" y="959"/>
                      <a:pt x="11916" y="959"/>
                    </a:cubicBezTo>
                    <a:cubicBezTo>
                      <a:pt x="12509" y="1210"/>
                      <a:pt x="13057" y="1529"/>
                      <a:pt x="13582" y="1918"/>
                    </a:cubicBezTo>
                    <a:cubicBezTo>
                      <a:pt x="13582" y="1940"/>
                      <a:pt x="13582" y="1940"/>
                      <a:pt x="13605" y="1940"/>
                    </a:cubicBezTo>
                    <a:cubicBezTo>
                      <a:pt x="14107" y="2351"/>
                      <a:pt x="14586" y="2831"/>
                      <a:pt x="14974" y="3333"/>
                    </a:cubicBezTo>
                    <a:cubicBezTo>
                      <a:pt x="15499" y="4017"/>
                      <a:pt x="15910" y="4748"/>
                      <a:pt x="16230" y="5524"/>
                    </a:cubicBezTo>
                    <a:cubicBezTo>
                      <a:pt x="16686" y="6597"/>
                      <a:pt x="16960" y="7738"/>
                      <a:pt x="17120" y="8902"/>
                    </a:cubicBezTo>
                    <a:cubicBezTo>
                      <a:pt x="17120" y="8879"/>
                      <a:pt x="17120" y="8879"/>
                      <a:pt x="17120" y="8856"/>
                    </a:cubicBezTo>
                    <a:cubicBezTo>
                      <a:pt x="17325" y="10340"/>
                      <a:pt x="17302" y="11847"/>
                      <a:pt x="17120" y="13330"/>
                    </a:cubicBezTo>
                    <a:cubicBezTo>
                      <a:pt x="17120" y="13307"/>
                      <a:pt x="17120" y="13307"/>
                      <a:pt x="17120" y="13284"/>
                    </a:cubicBezTo>
                    <a:cubicBezTo>
                      <a:pt x="16960" y="14540"/>
                      <a:pt x="16641" y="15772"/>
                      <a:pt x="16161" y="16959"/>
                    </a:cubicBezTo>
                    <a:cubicBezTo>
                      <a:pt x="15864" y="17667"/>
                      <a:pt x="15499" y="18329"/>
                      <a:pt x="15020" y="18945"/>
                    </a:cubicBezTo>
                    <a:cubicBezTo>
                      <a:pt x="14837" y="19173"/>
                      <a:pt x="14655" y="19402"/>
                      <a:pt x="14449" y="19607"/>
                    </a:cubicBezTo>
                    <a:cubicBezTo>
                      <a:pt x="14381" y="19653"/>
                      <a:pt x="14381" y="19767"/>
                      <a:pt x="14449" y="19835"/>
                    </a:cubicBezTo>
                    <a:cubicBezTo>
                      <a:pt x="14472" y="19870"/>
                      <a:pt x="14512" y="19887"/>
                      <a:pt x="14555" y="19887"/>
                    </a:cubicBezTo>
                    <a:cubicBezTo>
                      <a:pt x="14598" y="19887"/>
                      <a:pt x="14643" y="19870"/>
                      <a:pt x="14678" y="19835"/>
                    </a:cubicBezTo>
                    <a:cubicBezTo>
                      <a:pt x="15339" y="19173"/>
                      <a:pt x="15842" y="18375"/>
                      <a:pt x="16253" y="17530"/>
                    </a:cubicBezTo>
                    <a:cubicBezTo>
                      <a:pt x="16526" y="16959"/>
                      <a:pt x="16732" y="16366"/>
                      <a:pt x="16914" y="15772"/>
                    </a:cubicBezTo>
                    <a:cubicBezTo>
                      <a:pt x="17325" y="14471"/>
                      <a:pt x="17531" y="13102"/>
                      <a:pt x="17576" y="11732"/>
                    </a:cubicBezTo>
                    <a:cubicBezTo>
                      <a:pt x="17645" y="10340"/>
                      <a:pt x="17508" y="8902"/>
                      <a:pt x="17211" y="7533"/>
                    </a:cubicBezTo>
                    <a:cubicBezTo>
                      <a:pt x="16914" y="6209"/>
                      <a:pt x="16412" y="4908"/>
                      <a:pt x="15682" y="3766"/>
                    </a:cubicBezTo>
                    <a:cubicBezTo>
                      <a:pt x="15339" y="3219"/>
                      <a:pt x="14906" y="2716"/>
                      <a:pt x="14449" y="2260"/>
                    </a:cubicBezTo>
                    <a:cubicBezTo>
                      <a:pt x="13947" y="1758"/>
                      <a:pt x="13354" y="1324"/>
                      <a:pt x="12715" y="1005"/>
                    </a:cubicBezTo>
                    <a:cubicBezTo>
                      <a:pt x="11482" y="320"/>
                      <a:pt x="10044" y="0"/>
                      <a:pt x="8629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9" name="Google Shape;794;p22">
                <a:extLst>
                  <a:ext uri="{FF2B5EF4-FFF2-40B4-BE49-F238E27FC236}">
                    <a16:creationId xmlns:a16="http://schemas.microsoft.com/office/drawing/2014/main" id="{D062AA49-F213-45B6-A0DE-5F6739450527}"/>
                  </a:ext>
                </a:extLst>
              </p:cNvPr>
              <p:cNvSpPr/>
              <p:nvPr/>
            </p:nvSpPr>
            <p:spPr>
              <a:xfrm>
                <a:off x="8705005" y="3359779"/>
                <a:ext cx="70981" cy="118472"/>
              </a:xfrm>
              <a:custGeom>
                <a:avLst/>
                <a:gdLst/>
                <a:ahLst/>
                <a:cxnLst/>
                <a:rect l="l" t="t" r="r" b="b"/>
                <a:pathLst>
                  <a:path w="2626" h="4383" extrusionOk="0">
                    <a:moveTo>
                      <a:pt x="274" y="0"/>
                    </a:moveTo>
                    <a:cubicBezTo>
                      <a:pt x="229" y="0"/>
                      <a:pt x="206" y="23"/>
                      <a:pt x="160" y="23"/>
                    </a:cubicBezTo>
                    <a:cubicBezTo>
                      <a:pt x="69" y="23"/>
                      <a:pt x="0" y="91"/>
                      <a:pt x="0" y="183"/>
                    </a:cubicBezTo>
                    <a:cubicBezTo>
                      <a:pt x="0" y="251"/>
                      <a:pt x="69" y="342"/>
                      <a:pt x="160" y="342"/>
                    </a:cubicBezTo>
                    <a:lnTo>
                      <a:pt x="457" y="342"/>
                    </a:lnTo>
                    <a:cubicBezTo>
                      <a:pt x="594" y="365"/>
                      <a:pt x="708" y="388"/>
                      <a:pt x="799" y="434"/>
                    </a:cubicBezTo>
                    <a:lnTo>
                      <a:pt x="822" y="434"/>
                    </a:lnTo>
                    <a:cubicBezTo>
                      <a:pt x="959" y="502"/>
                      <a:pt x="1073" y="571"/>
                      <a:pt x="1187" y="662"/>
                    </a:cubicBezTo>
                    <a:cubicBezTo>
                      <a:pt x="1187" y="662"/>
                      <a:pt x="1187" y="662"/>
                      <a:pt x="1187" y="662"/>
                    </a:cubicBezTo>
                    <a:lnTo>
                      <a:pt x="1187" y="662"/>
                    </a:lnTo>
                    <a:lnTo>
                      <a:pt x="1210" y="685"/>
                    </a:lnTo>
                    <a:cubicBezTo>
                      <a:pt x="1210" y="685"/>
                      <a:pt x="1210" y="683"/>
                      <a:pt x="1210" y="681"/>
                    </a:cubicBezTo>
                    <a:lnTo>
                      <a:pt x="1210" y="681"/>
                    </a:lnTo>
                    <a:cubicBezTo>
                      <a:pt x="1360" y="812"/>
                      <a:pt x="1491" y="943"/>
                      <a:pt x="1621" y="1096"/>
                    </a:cubicBezTo>
                    <a:cubicBezTo>
                      <a:pt x="1781" y="1324"/>
                      <a:pt x="1918" y="1552"/>
                      <a:pt x="2032" y="1803"/>
                    </a:cubicBezTo>
                    <a:cubicBezTo>
                      <a:pt x="2146" y="2077"/>
                      <a:pt x="2237" y="2374"/>
                      <a:pt x="2260" y="2671"/>
                    </a:cubicBezTo>
                    <a:cubicBezTo>
                      <a:pt x="2306" y="2922"/>
                      <a:pt x="2306" y="3173"/>
                      <a:pt x="2283" y="3401"/>
                    </a:cubicBezTo>
                    <a:cubicBezTo>
                      <a:pt x="2260" y="3561"/>
                      <a:pt x="2215" y="3698"/>
                      <a:pt x="2146" y="3835"/>
                    </a:cubicBezTo>
                    <a:cubicBezTo>
                      <a:pt x="2100" y="3949"/>
                      <a:pt x="2055" y="4040"/>
                      <a:pt x="1986" y="4131"/>
                    </a:cubicBezTo>
                    <a:cubicBezTo>
                      <a:pt x="1941" y="4223"/>
                      <a:pt x="1963" y="4314"/>
                      <a:pt x="2055" y="4360"/>
                    </a:cubicBezTo>
                    <a:cubicBezTo>
                      <a:pt x="2078" y="4383"/>
                      <a:pt x="2123" y="4383"/>
                      <a:pt x="2169" y="4383"/>
                    </a:cubicBezTo>
                    <a:cubicBezTo>
                      <a:pt x="2215" y="4360"/>
                      <a:pt x="2237" y="4337"/>
                      <a:pt x="2260" y="4314"/>
                    </a:cubicBezTo>
                    <a:cubicBezTo>
                      <a:pt x="2534" y="3949"/>
                      <a:pt x="2625" y="3492"/>
                      <a:pt x="2625" y="3059"/>
                    </a:cubicBezTo>
                    <a:cubicBezTo>
                      <a:pt x="2625" y="2808"/>
                      <a:pt x="2580" y="2557"/>
                      <a:pt x="2534" y="2305"/>
                    </a:cubicBezTo>
                    <a:cubicBezTo>
                      <a:pt x="2488" y="2054"/>
                      <a:pt x="2397" y="1826"/>
                      <a:pt x="2283" y="1598"/>
                    </a:cubicBezTo>
                    <a:cubicBezTo>
                      <a:pt x="2192" y="1370"/>
                      <a:pt x="2078" y="1164"/>
                      <a:pt x="1941" y="959"/>
                    </a:cubicBezTo>
                    <a:cubicBezTo>
                      <a:pt x="1781" y="776"/>
                      <a:pt x="1621" y="594"/>
                      <a:pt x="1438" y="434"/>
                    </a:cubicBezTo>
                    <a:cubicBezTo>
                      <a:pt x="1256" y="297"/>
                      <a:pt x="1050" y="183"/>
                      <a:pt x="822" y="114"/>
                    </a:cubicBezTo>
                    <a:cubicBezTo>
                      <a:pt x="662" y="46"/>
                      <a:pt x="457" y="0"/>
                      <a:pt x="274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0" name="Google Shape;795;p22">
                <a:extLst>
                  <a:ext uri="{FF2B5EF4-FFF2-40B4-BE49-F238E27FC236}">
                    <a16:creationId xmlns:a16="http://schemas.microsoft.com/office/drawing/2014/main" id="{E2994F75-C56C-48EC-8BB3-B8E8241A4D76}"/>
                  </a:ext>
                </a:extLst>
              </p:cNvPr>
              <p:cNvSpPr/>
              <p:nvPr/>
            </p:nvSpPr>
            <p:spPr>
              <a:xfrm>
                <a:off x="8757443" y="3441221"/>
                <a:ext cx="354174" cy="486891"/>
              </a:xfrm>
              <a:custGeom>
                <a:avLst/>
                <a:gdLst/>
                <a:ahLst/>
                <a:cxnLst/>
                <a:rect l="l" t="t" r="r" b="b"/>
                <a:pathLst>
                  <a:path w="13103" h="18013" extrusionOk="0">
                    <a:moveTo>
                      <a:pt x="9474" y="1877"/>
                    </a:moveTo>
                    <a:cubicBezTo>
                      <a:pt x="9475" y="1884"/>
                      <a:pt x="9480" y="1895"/>
                      <a:pt x="9496" y="1895"/>
                    </a:cubicBezTo>
                    <a:cubicBezTo>
                      <a:pt x="9489" y="1889"/>
                      <a:pt x="9481" y="1883"/>
                      <a:pt x="9474" y="1877"/>
                    </a:cubicBezTo>
                    <a:close/>
                    <a:moveTo>
                      <a:pt x="9997" y="16851"/>
                    </a:moveTo>
                    <a:cubicBezTo>
                      <a:pt x="9990" y="16857"/>
                      <a:pt x="9983" y="16862"/>
                      <a:pt x="9975" y="16868"/>
                    </a:cubicBezTo>
                    <a:cubicBezTo>
                      <a:pt x="9990" y="16868"/>
                      <a:pt x="9995" y="16858"/>
                      <a:pt x="9997" y="16851"/>
                    </a:cubicBezTo>
                    <a:close/>
                    <a:moveTo>
                      <a:pt x="4497" y="0"/>
                    </a:moveTo>
                    <a:cubicBezTo>
                      <a:pt x="4041" y="23"/>
                      <a:pt x="3584" y="69"/>
                      <a:pt x="3128" y="160"/>
                    </a:cubicBezTo>
                    <a:cubicBezTo>
                      <a:pt x="2078" y="342"/>
                      <a:pt x="1073" y="708"/>
                      <a:pt x="115" y="1164"/>
                    </a:cubicBezTo>
                    <a:cubicBezTo>
                      <a:pt x="23" y="1187"/>
                      <a:pt x="1" y="1301"/>
                      <a:pt x="46" y="1370"/>
                    </a:cubicBezTo>
                    <a:cubicBezTo>
                      <a:pt x="69" y="1415"/>
                      <a:pt x="115" y="1438"/>
                      <a:pt x="138" y="1461"/>
                    </a:cubicBezTo>
                    <a:cubicBezTo>
                      <a:pt x="183" y="1461"/>
                      <a:pt x="229" y="1461"/>
                      <a:pt x="275" y="1438"/>
                    </a:cubicBezTo>
                    <a:cubicBezTo>
                      <a:pt x="434" y="1347"/>
                      <a:pt x="617" y="1278"/>
                      <a:pt x="800" y="1210"/>
                    </a:cubicBezTo>
                    <a:cubicBezTo>
                      <a:pt x="1690" y="822"/>
                      <a:pt x="2603" y="548"/>
                      <a:pt x="3561" y="411"/>
                    </a:cubicBezTo>
                    <a:cubicBezTo>
                      <a:pt x="3927" y="365"/>
                      <a:pt x="4292" y="342"/>
                      <a:pt x="4657" y="320"/>
                    </a:cubicBezTo>
                    <a:cubicBezTo>
                      <a:pt x="5045" y="320"/>
                      <a:pt x="5410" y="342"/>
                      <a:pt x="5798" y="411"/>
                    </a:cubicBezTo>
                    <a:lnTo>
                      <a:pt x="5775" y="411"/>
                    </a:lnTo>
                    <a:cubicBezTo>
                      <a:pt x="6141" y="457"/>
                      <a:pt x="6483" y="525"/>
                      <a:pt x="6825" y="616"/>
                    </a:cubicBezTo>
                    <a:cubicBezTo>
                      <a:pt x="7213" y="730"/>
                      <a:pt x="7601" y="845"/>
                      <a:pt x="7967" y="1004"/>
                    </a:cubicBezTo>
                    <a:cubicBezTo>
                      <a:pt x="8241" y="1141"/>
                      <a:pt x="8514" y="1255"/>
                      <a:pt x="8788" y="1415"/>
                    </a:cubicBezTo>
                    <a:cubicBezTo>
                      <a:pt x="9031" y="1548"/>
                      <a:pt x="9253" y="1702"/>
                      <a:pt x="9474" y="1877"/>
                    </a:cubicBezTo>
                    <a:lnTo>
                      <a:pt x="9474" y="1877"/>
                    </a:lnTo>
                    <a:cubicBezTo>
                      <a:pt x="9473" y="1874"/>
                      <a:pt x="9473" y="1872"/>
                      <a:pt x="9473" y="1872"/>
                    </a:cubicBezTo>
                    <a:lnTo>
                      <a:pt x="9473" y="1872"/>
                    </a:lnTo>
                    <a:cubicBezTo>
                      <a:pt x="9930" y="2237"/>
                      <a:pt x="10363" y="2671"/>
                      <a:pt x="10729" y="3150"/>
                    </a:cubicBezTo>
                    <a:cubicBezTo>
                      <a:pt x="11162" y="3721"/>
                      <a:pt x="11527" y="4382"/>
                      <a:pt x="11824" y="5067"/>
                    </a:cubicBezTo>
                    <a:cubicBezTo>
                      <a:pt x="11824" y="5067"/>
                      <a:pt x="11824" y="5067"/>
                      <a:pt x="11824" y="5044"/>
                    </a:cubicBezTo>
                    <a:cubicBezTo>
                      <a:pt x="12212" y="5980"/>
                      <a:pt x="12463" y="6962"/>
                      <a:pt x="12600" y="7943"/>
                    </a:cubicBezTo>
                    <a:cubicBezTo>
                      <a:pt x="12760" y="9153"/>
                      <a:pt x="12760" y="10386"/>
                      <a:pt x="12600" y="11595"/>
                    </a:cubicBezTo>
                    <a:cubicBezTo>
                      <a:pt x="12600" y="11595"/>
                      <a:pt x="12600" y="11572"/>
                      <a:pt x="12600" y="11572"/>
                    </a:cubicBezTo>
                    <a:cubicBezTo>
                      <a:pt x="12532" y="12006"/>
                      <a:pt x="12463" y="12417"/>
                      <a:pt x="12349" y="12851"/>
                    </a:cubicBezTo>
                    <a:cubicBezTo>
                      <a:pt x="12235" y="13330"/>
                      <a:pt x="12075" y="13786"/>
                      <a:pt x="11893" y="14220"/>
                    </a:cubicBezTo>
                    <a:cubicBezTo>
                      <a:pt x="11893" y="14220"/>
                      <a:pt x="11901" y="14220"/>
                      <a:pt x="11907" y="14215"/>
                    </a:cubicBezTo>
                    <a:lnTo>
                      <a:pt x="11907" y="14215"/>
                    </a:lnTo>
                    <a:cubicBezTo>
                      <a:pt x="11635" y="14825"/>
                      <a:pt x="11318" y="15389"/>
                      <a:pt x="10934" y="15909"/>
                    </a:cubicBezTo>
                    <a:cubicBezTo>
                      <a:pt x="10934" y="15909"/>
                      <a:pt x="10934" y="15909"/>
                      <a:pt x="10934" y="15909"/>
                    </a:cubicBezTo>
                    <a:lnTo>
                      <a:pt x="10934" y="15909"/>
                    </a:lnTo>
                    <a:lnTo>
                      <a:pt x="10911" y="15932"/>
                    </a:lnTo>
                    <a:cubicBezTo>
                      <a:pt x="10643" y="16267"/>
                      <a:pt x="10353" y="16581"/>
                      <a:pt x="9998" y="16851"/>
                    </a:cubicBezTo>
                    <a:lnTo>
                      <a:pt x="9998" y="16851"/>
                    </a:lnTo>
                    <a:cubicBezTo>
                      <a:pt x="9998" y="16849"/>
                      <a:pt x="9998" y="16847"/>
                      <a:pt x="9998" y="16845"/>
                    </a:cubicBezTo>
                    <a:lnTo>
                      <a:pt x="9998" y="16845"/>
                    </a:lnTo>
                    <a:cubicBezTo>
                      <a:pt x="9998" y="16845"/>
                      <a:pt x="9998" y="16848"/>
                      <a:pt x="9997" y="16851"/>
                    </a:cubicBezTo>
                    <a:lnTo>
                      <a:pt x="9997" y="16851"/>
                    </a:lnTo>
                    <a:cubicBezTo>
                      <a:pt x="9997" y="16851"/>
                      <a:pt x="9998" y="16851"/>
                      <a:pt x="9998" y="16851"/>
                    </a:cubicBezTo>
                    <a:lnTo>
                      <a:pt x="9998" y="16851"/>
                    </a:lnTo>
                    <a:cubicBezTo>
                      <a:pt x="9998" y="16868"/>
                      <a:pt x="9996" y="16868"/>
                      <a:pt x="9975" y="16868"/>
                    </a:cubicBezTo>
                    <a:cubicBezTo>
                      <a:pt x="9701" y="17096"/>
                      <a:pt x="9382" y="17279"/>
                      <a:pt x="9062" y="17416"/>
                    </a:cubicBezTo>
                    <a:cubicBezTo>
                      <a:pt x="8766" y="17530"/>
                      <a:pt x="8446" y="17621"/>
                      <a:pt x="8126" y="17667"/>
                    </a:cubicBezTo>
                    <a:cubicBezTo>
                      <a:pt x="8081" y="17690"/>
                      <a:pt x="8012" y="17690"/>
                      <a:pt x="7967" y="17690"/>
                    </a:cubicBezTo>
                    <a:cubicBezTo>
                      <a:pt x="7921" y="17690"/>
                      <a:pt x="7875" y="17712"/>
                      <a:pt x="7853" y="17735"/>
                    </a:cubicBezTo>
                    <a:cubicBezTo>
                      <a:pt x="7807" y="17781"/>
                      <a:pt x="7807" y="17804"/>
                      <a:pt x="7807" y="17849"/>
                    </a:cubicBezTo>
                    <a:cubicBezTo>
                      <a:pt x="7807" y="17931"/>
                      <a:pt x="7862" y="18013"/>
                      <a:pt x="7939" y="18013"/>
                    </a:cubicBezTo>
                    <a:cubicBezTo>
                      <a:pt x="7948" y="18013"/>
                      <a:pt x="7957" y="18012"/>
                      <a:pt x="7967" y="18009"/>
                    </a:cubicBezTo>
                    <a:cubicBezTo>
                      <a:pt x="8332" y="17986"/>
                      <a:pt x="8674" y="17895"/>
                      <a:pt x="9039" y="17781"/>
                    </a:cubicBezTo>
                    <a:cubicBezTo>
                      <a:pt x="9359" y="17644"/>
                      <a:pt x="9679" y="17484"/>
                      <a:pt x="9975" y="17279"/>
                    </a:cubicBezTo>
                    <a:cubicBezTo>
                      <a:pt x="10569" y="16868"/>
                      <a:pt x="11048" y="16343"/>
                      <a:pt x="11459" y="15749"/>
                    </a:cubicBezTo>
                    <a:cubicBezTo>
                      <a:pt x="11870" y="15133"/>
                      <a:pt x="12167" y="14471"/>
                      <a:pt x="12418" y="13786"/>
                    </a:cubicBezTo>
                    <a:cubicBezTo>
                      <a:pt x="12646" y="13147"/>
                      <a:pt x="12783" y="12485"/>
                      <a:pt x="12897" y="11801"/>
                    </a:cubicBezTo>
                    <a:cubicBezTo>
                      <a:pt x="13102" y="10431"/>
                      <a:pt x="13080" y="9016"/>
                      <a:pt x="12874" y="7646"/>
                    </a:cubicBezTo>
                    <a:cubicBezTo>
                      <a:pt x="12669" y="6277"/>
                      <a:pt x="12235" y="4930"/>
                      <a:pt x="11527" y="3721"/>
                    </a:cubicBezTo>
                    <a:cubicBezTo>
                      <a:pt x="11162" y="3150"/>
                      <a:pt x="10751" y="2625"/>
                      <a:pt x="10272" y="2146"/>
                    </a:cubicBezTo>
                    <a:cubicBezTo>
                      <a:pt x="9793" y="1666"/>
                      <a:pt x="9222" y="1278"/>
                      <a:pt x="8629" y="959"/>
                    </a:cubicBezTo>
                    <a:cubicBezTo>
                      <a:pt x="8446" y="867"/>
                      <a:pt x="8263" y="776"/>
                      <a:pt x="8081" y="708"/>
                    </a:cubicBezTo>
                    <a:cubicBezTo>
                      <a:pt x="7830" y="593"/>
                      <a:pt x="7579" y="502"/>
                      <a:pt x="7328" y="434"/>
                    </a:cubicBezTo>
                    <a:cubicBezTo>
                      <a:pt x="6848" y="274"/>
                      <a:pt x="6369" y="160"/>
                      <a:pt x="5890" y="91"/>
                    </a:cubicBezTo>
                    <a:cubicBezTo>
                      <a:pt x="5502" y="23"/>
                      <a:pt x="5113" y="0"/>
                      <a:pt x="4703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1" name="Google Shape;796;p22">
                <a:extLst>
                  <a:ext uri="{FF2B5EF4-FFF2-40B4-BE49-F238E27FC236}">
                    <a16:creationId xmlns:a16="http://schemas.microsoft.com/office/drawing/2014/main" id="{E6256403-F7F5-4D5C-8BE5-F3258FF9BA8B}"/>
                  </a:ext>
                </a:extLst>
              </p:cNvPr>
              <p:cNvSpPr/>
              <p:nvPr/>
            </p:nvSpPr>
            <p:spPr>
              <a:xfrm>
                <a:off x="8754983" y="3920598"/>
                <a:ext cx="250514" cy="360337"/>
              </a:xfrm>
              <a:custGeom>
                <a:avLst/>
                <a:gdLst/>
                <a:ahLst/>
                <a:cxnLst/>
                <a:rect l="l" t="t" r="r" b="b"/>
                <a:pathLst>
                  <a:path w="9268" h="13331" extrusionOk="0">
                    <a:moveTo>
                      <a:pt x="8012" y="0"/>
                    </a:moveTo>
                    <a:cubicBezTo>
                      <a:pt x="7989" y="0"/>
                      <a:pt x="7944" y="23"/>
                      <a:pt x="7921" y="46"/>
                    </a:cubicBezTo>
                    <a:cubicBezTo>
                      <a:pt x="7852" y="92"/>
                      <a:pt x="7829" y="206"/>
                      <a:pt x="7898" y="274"/>
                    </a:cubicBezTo>
                    <a:cubicBezTo>
                      <a:pt x="8058" y="434"/>
                      <a:pt x="8195" y="617"/>
                      <a:pt x="8309" y="799"/>
                    </a:cubicBezTo>
                    <a:cubicBezTo>
                      <a:pt x="8309" y="799"/>
                      <a:pt x="8286" y="776"/>
                      <a:pt x="8286" y="776"/>
                    </a:cubicBezTo>
                    <a:lnTo>
                      <a:pt x="8286" y="776"/>
                    </a:lnTo>
                    <a:cubicBezTo>
                      <a:pt x="8469" y="1050"/>
                      <a:pt x="8583" y="1347"/>
                      <a:pt x="8674" y="1644"/>
                    </a:cubicBezTo>
                    <a:cubicBezTo>
                      <a:pt x="8811" y="2123"/>
                      <a:pt x="8879" y="2602"/>
                      <a:pt x="8902" y="3082"/>
                    </a:cubicBezTo>
                    <a:cubicBezTo>
                      <a:pt x="8902" y="3059"/>
                      <a:pt x="8902" y="3059"/>
                      <a:pt x="8902" y="3036"/>
                    </a:cubicBezTo>
                    <a:lnTo>
                      <a:pt x="8902" y="3036"/>
                    </a:lnTo>
                    <a:cubicBezTo>
                      <a:pt x="8925" y="3789"/>
                      <a:pt x="8857" y="4520"/>
                      <a:pt x="8697" y="5250"/>
                    </a:cubicBezTo>
                    <a:cubicBezTo>
                      <a:pt x="8514" y="6049"/>
                      <a:pt x="8217" y="6825"/>
                      <a:pt x="7852" y="7533"/>
                    </a:cubicBezTo>
                    <a:cubicBezTo>
                      <a:pt x="7419" y="8354"/>
                      <a:pt x="6894" y="9085"/>
                      <a:pt x="6254" y="9769"/>
                    </a:cubicBezTo>
                    <a:cubicBezTo>
                      <a:pt x="6254" y="9747"/>
                      <a:pt x="6254" y="9747"/>
                      <a:pt x="6254" y="9747"/>
                    </a:cubicBezTo>
                    <a:cubicBezTo>
                      <a:pt x="5570" y="10500"/>
                      <a:pt x="4748" y="11162"/>
                      <a:pt x="3881" y="11710"/>
                    </a:cubicBezTo>
                    <a:cubicBezTo>
                      <a:pt x="3219" y="12120"/>
                      <a:pt x="2511" y="12417"/>
                      <a:pt x="1758" y="12645"/>
                    </a:cubicBezTo>
                    <a:lnTo>
                      <a:pt x="1781" y="12645"/>
                    </a:lnTo>
                    <a:cubicBezTo>
                      <a:pt x="1210" y="12828"/>
                      <a:pt x="617" y="12942"/>
                      <a:pt x="46" y="12988"/>
                    </a:cubicBezTo>
                    <a:cubicBezTo>
                      <a:pt x="23" y="13079"/>
                      <a:pt x="23" y="13170"/>
                      <a:pt x="0" y="13262"/>
                    </a:cubicBezTo>
                    <a:cubicBezTo>
                      <a:pt x="0" y="13285"/>
                      <a:pt x="0" y="13307"/>
                      <a:pt x="0" y="13330"/>
                    </a:cubicBezTo>
                    <a:cubicBezTo>
                      <a:pt x="366" y="13285"/>
                      <a:pt x="731" y="13239"/>
                      <a:pt x="1073" y="13170"/>
                    </a:cubicBezTo>
                    <a:cubicBezTo>
                      <a:pt x="1963" y="12988"/>
                      <a:pt x="2808" y="12668"/>
                      <a:pt x="3607" y="12235"/>
                    </a:cubicBezTo>
                    <a:cubicBezTo>
                      <a:pt x="3995" y="12029"/>
                      <a:pt x="4383" y="11778"/>
                      <a:pt x="4748" y="11527"/>
                    </a:cubicBezTo>
                    <a:cubicBezTo>
                      <a:pt x="5068" y="11276"/>
                      <a:pt x="5410" y="11025"/>
                      <a:pt x="5707" y="10751"/>
                    </a:cubicBezTo>
                    <a:cubicBezTo>
                      <a:pt x="6323" y="10203"/>
                      <a:pt x="6871" y="9587"/>
                      <a:pt x="7373" y="8925"/>
                    </a:cubicBezTo>
                    <a:cubicBezTo>
                      <a:pt x="7852" y="8263"/>
                      <a:pt x="8240" y="7555"/>
                      <a:pt x="8560" y="6802"/>
                    </a:cubicBezTo>
                    <a:cubicBezTo>
                      <a:pt x="8857" y="6049"/>
                      <a:pt x="9062" y="5273"/>
                      <a:pt x="9153" y="4474"/>
                    </a:cubicBezTo>
                    <a:cubicBezTo>
                      <a:pt x="9267" y="3698"/>
                      <a:pt x="9267" y="2899"/>
                      <a:pt x="9130" y="2146"/>
                    </a:cubicBezTo>
                    <a:cubicBezTo>
                      <a:pt x="8993" y="1393"/>
                      <a:pt x="8697" y="662"/>
                      <a:pt x="8172" y="114"/>
                    </a:cubicBezTo>
                    <a:cubicBezTo>
                      <a:pt x="8172" y="92"/>
                      <a:pt x="8149" y="92"/>
                      <a:pt x="8149" y="69"/>
                    </a:cubicBezTo>
                    <a:cubicBezTo>
                      <a:pt x="8126" y="46"/>
                      <a:pt x="8080" y="23"/>
                      <a:pt x="8035" y="23"/>
                    </a:cubicBezTo>
                    <a:cubicBezTo>
                      <a:pt x="8035" y="0"/>
                      <a:pt x="8035" y="0"/>
                      <a:pt x="8012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2" name="Google Shape;797;p22">
                <a:extLst>
                  <a:ext uri="{FF2B5EF4-FFF2-40B4-BE49-F238E27FC236}">
                    <a16:creationId xmlns:a16="http://schemas.microsoft.com/office/drawing/2014/main" id="{46F20476-7CBF-42EA-AC21-9BF308D354E3}"/>
                  </a:ext>
                </a:extLst>
              </p:cNvPr>
              <p:cNvSpPr/>
              <p:nvPr/>
            </p:nvSpPr>
            <p:spPr>
              <a:xfrm>
                <a:off x="8989415" y="3965008"/>
                <a:ext cx="649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4" y="23"/>
                    </a:moveTo>
                    <a:cubicBezTo>
                      <a:pt x="24" y="23"/>
                      <a:pt x="1" y="1"/>
                      <a:pt x="1" y="1"/>
                    </a:cubicBezTo>
                    <a:cubicBezTo>
                      <a:pt x="1" y="1"/>
                      <a:pt x="24" y="23"/>
                      <a:pt x="24" y="23"/>
                    </a:cubicBezTo>
                    <a:close/>
                  </a:path>
                </a:pathLst>
              </a:custGeom>
              <a:solidFill>
                <a:srgbClr val="4EA8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3" name="Google Shape;798;p22">
                <a:extLst>
                  <a:ext uri="{FF2B5EF4-FFF2-40B4-BE49-F238E27FC236}">
                    <a16:creationId xmlns:a16="http://schemas.microsoft.com/office/drawing/2014/main" id="{88EE201A-2CD0-4619-9F21-64447F805652}"/>
                  </a:ext>
                </a:extLst>
              </p:cNvPr>
              <p:cNvSpPr/>
              <p:nvPr/>
            </p:nvSpPr>
            <p:spPr>
              <a:xfrm>
                <a:off x="8924029" y="4184654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4EA8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4" name="Google Shape;799;p22">
                <a:extLst>
                  <a:ext uri="{FF2B5EF4-FFF2-40B4-BE49-F238E27FC236}">
                    <a16:creationId xmlns:a16="http://schemas.microsoft.com/office/drawing/2014/main" id="{5419848E-6772-4638-A351-E706291C5E59}"/>
                  </a:ext>
                </a:extLst>
              </p:cNvPr>
              <p:cNvSpPr/>
              <p:nvPr/>
            </p:nvSpPr>
            <p:spPr>
              <a:xfrm>
                <a:off x="8859860" y="4237092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4EA8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5" name="Google Shape;800;p22">
                <a:extLst>
                  <a:ext uri="{FF2B5EF4-FFF2-40B4-BE49-F238E27FC236}">
                    <a16:creationId xmlns:a16="http://schemas.microsoft.com/office/drawing/2014/main" id="{FAB49F58-DD24-4892-94F0-41DD0C73766B}"/>
                  </a:ext>
                </a:extLst>
              </p:cNvPr>
              <p:cNvSpPr/>
              <p:nvPr/>
            </p:nvSpPr>
            <p:spPr>
              <a:xfrm>
                <a:off x="8859860" y="4237092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4EA8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6" name="Google Shape;801;p22">
                <a:extLst>
                  <a:ext uri="{FF2B5EF4-FFF2-40B4-BE49-F238E27FC236}">
                    <a16:creationId xmlns:a16="http://schemas.microsoft.com/office/drawing/2014/main" id="{D405C56C-6BC4-4A8D-8AE8-1775E7D8D758}"/>
                  </a:ext>
                </a:extLst>
              </p:cNvPr>
              <p:cNvSpPr/>
              <p:nvPr/>
            </p:nvSpPr>
            <p:spPr>
              <a:xfrm>
                <a:off x="8859860" y="4237092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4EA8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7" name="Google Shape;802;p22">
                <a:extLst>
                  <a:ext uri="{FF2B5EF4-FFF2-40B4-BE49-F238E27FC236}">
                    <a16:creationId xmlns:a16="http://schemas.microsoft.com/office/drawing/2014/main" id="{43836846-561B-4451-A747-3158A5A54CBB}"/>
                  </a:ext>
                </a:extLst>
              </p:cNvPr>
              <p:cNvSpPr/>
              <p:nvPr/>
            </p:nvSpPr>
            <p:spPr>
              <a:xfrm>
                <a:off x="8803097" y="4262392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0"/>
                    </a:moveTo>
                    <a:cubicBezTo>
                      <a:pt x="1" y="0"/>
                      <a:pt x="24" y="0"/>
                      <a:pt x="24" y="0"/>
                    </a:cubicBezTo>
                    <a:cubicBezTo>
                      <a:pt x="24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4EA8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8" name="Google Shape;803;p22">
                <a:extLst>
                  <a:ext uri="{FF2B5EF4-FFF2-40B4-BE49-F238E27FC236}">
                    <a16:creationId xmlns:a16="http://schemas.microsoft.com/office/drawing/2014/main" id="{29C7317C-9553-423B-86A6-A04F3593384E}"/>
                  </a:ext>
                </a:extLst>
              </p:cNvPr>
              <p:cNvSpPr/>
              <p:nvPr/>
            </p:nvSpPr>
            <p:spPr>
              <a:xfrm>
                <a:off x="5059334" y="3153081"/>
                <a:ext cx="906370" cy="1126610"/>
              </a:xfrm>
              <a:custGeom>
                <a:avLst/>
                <a:gdLst/>
                <a:ahLst/>
                <a:cxnLst/>
                <a:rect l="l" t="t" r="r" b="b"/>
                <a:pathLst>
                  <a:path w="33532" h="41680" extrusionOk="0">
                    <a:moveTo>
                      <a:pt x="5981" y="25428"/>
                    </a:moveTo>
                    <a:cubicBezTo>
                      <a:pt x="5970" y="25431"/>
                      <a:pt x="5959" y="25434"/>
                      <a:pt x="5948" y="25436"/>
                    </a:cubicBezTo>
                    <a:lnTo>
                      <a:pt x="5948" y="25436"/>
                    </a:lnTo>
                    <a:cubicBezTo>
                      <a:pt x="5952" y="25434"/>
                      <a:pt x="5955" y="25431"/>
                      <a:pt x="5958" y="25428"/>
                    </a:cubicBezTo>
                    <a:close/>
                    <a:moveTo>
                      <a:pt x="26478" y="1"/>
                    </a:moveTo>
                    <a:cubicBezTo>
                      <a:pt x="26341" y="1"/>
                      <a:pt x="26204" y="1"/>
                      <a:pt x="26067" y="23"/>
                    </a:cubicBezTo>
                    <a:lnTo>
                      <a:pt x="25839" y="46"/>
                    </a:lnTo>
                    <a:lnTo>
                      <a:pt x="25611" y="69"/>
                    </a:lnTo>
                    <a:cubicBezTo>
                      <a:pt x="25451" y="69"/>
                      <a:pt x="25314" y="92"/>
                      <a:pt x="25177" y="115"/>
                    </a:cubicBezTo>
                    <a:cubicBezTo>
                      <a:pt x="25017" y="138"/>
                      <a:pt x="24857" y="183"/>
                      <a:pt x="24675" y="229"/>
                    </a:cubicBezTo>
                    <a:cubicBezTo>
                      <a:pt x="24584" y="275"/>
                      <a:pt x="24515" y="275"/>
                      <a:pt x="24424" y="297"/>
                    </a:cubicBezTo>
                    <a:lnTo>
                      <a:pt x="24218" y="366"/>
                    </a:lnTo>
                    <a:cubicBezTo>
                      <a:pt x="24104" y="389"/>
                      <a:pt x="24013" y="434"/>
                      <a:pt x="23899" y="457"/>
                    </a:cubicBezTo>
                    <a:lnTo>
                      <a:pt x="23762" y="503"/>
                    </a:lnTo>
                    <a:cubicBezTo>
                      <a:pt x="23625" y="548"/>
                      <a:pt x="23488" y="594"/>
                      <a:pt x="23351" y="640"/>
                    </a:cubicBezTo>
                    <a:cubicBezTo>
                      <a:pt x="23168" y="708"/>
                      <a:pt x="23009" y="800"/>
                      <a:pt x="22872" y="868"/>
                    </a:cubicBezTo>
                    <a:cubicBezTo>
                      <a:pt x="22735" y="936"/>
                      <a:pt x="22598" y="1005"/>
                      <a:pt x="22484" y="1073"/>
                    </a:cubicBezTo>
                    <a:cubicBezTo>
                      <a:pt x="22415" y="1096"/>
                      <a:pt x="22347" y="1142"/>
                      <a:pt x="22301" y="1188"/>
                    </a:cubicBezTo>
                    <a:cubicBezTo>
                      <a:pt x="22187" y="1256"/>
                      <a:pt x="22118" y="1324"/>
                      <a:pt x="22027" y="1416"/>
                    </a:cubicBezTo>
                    <a:cubicBezTo>
                      <a:pt x="22004" y="1439"/>
                      <a:pt x="21982" y="1461"/>
                      <a:pt x="21959" y="1507"/>
                    </a:cubicBezTo>
                    <a:lnTo>
                      <a:pt x="21913" y="1530"/>
                    </a:lnTo>
                    <a:lnTo>
                      <a:pt x="21867" y="1553"/>
                    </a:lnTo>
                    <a:cubicBezTo>
                      <a:pt x="21730" y="1621"/>
                      <a:pt x="21593" y="1690"/>
                      <a:pt x="21457" y="1781"/>
                    </a:cubicBezTo>
                    <a:cubicBezTo>
                      <a:pt x="21274" y="1895"/>
                      <a:pt x="21137" y="1986"/>
                      <a:pt x="21000" y="2078"/>
                    </a:cubicBezTo>
                    <a:cubicBezTo>
                      <a:pt x="20863" y="2192"/>
                      <a:pt x="20749" y="2306"/>
                      <a:pt x="20635" y="2420"/>
                    </a:cubicBezTo>
                    <a:cubicBezTo>
                      <a:pt x="20544" y="2534"/>
                      <a:pt x="20475" y="2648"/>
                      <a:pt x="20384" y="2740"/>
                    </a:cubicBezTo>
                    <a:lnTo>
                      <a:pt x="20361" y="2762"/>
                    </a:lnTo>
                    <a:cubicBezTo>
                      <a:pt x="20155" y="2991"/>
                      <a:pt x="19950" y="3265"/>
                      <a:pt x="19767" y="3561"/>
                    </a:cubicBezTo>
                    <a:cubicBezTo>
                      <a:pt x="19608" y="3812"/>
                      <a:pt x="19448" y="4109"/>
                      <a:pt x="19334" y="4383"/>
                    </a:cubicBezTo>
                    <a:cubicBezTo>
                      <a:pt x="19265" y="4543"/>
                      <a:pt x="19197" y="4703"/>
                      <a:pt x="19151" y="4885"/>
                    </a:cubicBezTo>
                    <a:cubicBezTo>
                      <a:pt x="19106" y="5022"/>
                      <a:pt x="19083" y="5182"/>
                      <a:pt x="19060" y="5365"/>
                    </a:cubicBezTo>
                    <a:cubicBezTo>
                      <a:pt x="19037" y="5638"/>
                      <a:pt x="19060" y="5912"/>
                      <a:pt x="19106" y="6209"/>
                    </a:cubicBezTo>
                    <a:cubicBezTo>
                      <a:pt x="19128" y="6346"/>
                      <a:pt x="19151" y="6437"/>
                      <a:pt x="19197" y="6551"/>
                    </a:cubicBezTo>
                    <a:lnTo>
                      <a:pt x="19220" y="6666"/>
                    </a:lnTo>
                    <a:cubicBezTo>
                      <a:pt x="19242" y="6734"/>
                      <a:pt x="19288" y="6825"/>
                      <a:pt x="19288" y="6894"/>
                    </a:cubicBezTo>
                    <a:lnTo>
                      <a:pt x="19311" y="6917"/>
                    </a:lnTo>
                    <a:cubicBezTo>
                      <a:pt x="19197" y="6871"/>
                      <a:pt x="19060" y="6825"/>
                      <a:pt x="18900" y="6803"/>
                    </a:cubicBezTo>
                    <a:cubicBezTo>
                      <a:pt x="18763" y="6780"/>
                      <a:pt x="18603" y="6780"/>
                      <a:pt x="18466" y="6780"/>
                    </a:cubicBezTo>
                    <a:lnTo>
                      <a:pt x="18375" y="6780"/>
                    </a:lnTo>
                    <a:cubicBezTo>
                      <a:pt x="18193" y="6780"/>
                      <a:pt x="18010" y="6803"/>
                      <a:pt x="17850" y="6825"/>
                    </a:cubicBezTo>
                    <a:cubicBezTo>
                      <a:pt x="17576" y="6894"/>
                      <a:pt x="17279" y="6985"/>
                      <a:pt x="16960" y="7122"/>
                    </a:cubicBezTo>
                    <a:cubicBezTo>
                      <a:pt x="16663" y="7259"/>
                      <a:pt x="16366" y="7442"/>
                      <a:pt x="16115" y="7647"/>
                    </a:cubicBezTo>
                    <a:cubicBezTo>
                      <a:pt x="15933" y="7807"/>
                      <a:pt x="15773" y="7967"/>
                      <a:pt x="15636" y="8149"/>
                    </a:cubicBezTo>
                    <a:cubicBezTo>
                      <a:pt x="15545" y="8263"/>
                      <a:pt x="15476" y="8355"/>
                      <a:pt x="15408" y="8469"/>
                    </a:cubicBezTo>
                    <a:cubicBezTo>
                      <a:pt x="15339" y="8583"/>
                      <a:pt x="15294" y="8697"/>
                      <a:pt x="15248" y="8811"/>
                    </a:cubicBezTo>
                    <a:lnTo>
                      <a:pt x="15180" y="8948"/>
                    </a:lnTo>
                    <a:cubicBezTo>
                      <a:pt x="15157" y="8994"/>
                      <a:pt x="15111" y="9039"/>
                      <a:pt x="15088" y="9108"/>
                    </a:cubicBezTo>
                    <a:cubicBezTo>
                      <a:pt x="15065" y="9199"/>
                      <a:pt x="15020" y="9268"/>
                      <a:pt x="14997" y="9359"/>
                    </a:cubicBezTo>
                    <a:lnTo>
                      <a:pt x="14951" y="9473"/>
                    </a:lnTo>
                    <a:cubicBezTo>
                      <a:pt x="14928" y="9587"/>
                      <a:pt x="14883" y="9701"/>
                      <a:pt x="14860" y="9815"/>
                    </a:cubicBezTo>
                    <a:cubicBezTo>
                      <a:pt x="14837" y="9930"/>
                      <a:pt x="14814" y="10044"/>
                      <a:pt x="14814" y="10158"/>
                    </a:cubicBezTo>
                    <a:lnTo>
                      <a:pt x="14792" y="10226"/>
                    </a:lnTo>
                    <a:cubicBezTo>
                      <a:pt x="14792" y="10318"/>
                      <a:pt x="14769" y="10409"/>
                      <a:pt x="14769" y="10500"/>
                    </a:cubicBezTo>
                    <a:cubicBezTo>
                      <a:pt x="14746" y="10614"/>
                      <a:pt x="14746" y="10729"/>
                      <a:pt x="14769" y="10865"/>
                    </a:cubicBezTo>
                    <a:cubicBezTo>
                      <a:pt x="14769" y="10911"/>
                      <a:pt x="14769" y="10957"/>
                      <a:pt x="14769" y="11025"/>
                    </a:cubicBezTo>
                    <a:cubicBezTo>
                      <a:pt x="14723" y="10957"/>
                      <a:pt x="14677" y="10911"/>
                      <a:pt x="14632" y="10865"/>
                    </a:cubicBezTo>
                    <a:lnTo>
                      <a:pt x="14586" y="10820"/>
                    </a:lnTo>
                    <a:lnTo>
                      <a:pt x="14563" y="10797"/>
                    </a:lnTo>
                    <a:cubicBezTo>
                      <a:pt x="14563" y="10774"/>
                      <a:pt x="14540" y="10751"/>
                      <a:pt x="14540" y="10706"/>
                    </a:cubicBezTo>
                    <a:lnTo>
                      <a:pt x="14495" y="10660"/>
                    </a:lnTo>
                    <a:lnTo>
                      <a:pt x="14426" y="10477"/>
                    </a:lnTo>
                    <a:cubicBezTo>
                      <a:pt x="14381" y="10409"/>
                      <a:pt x="14335" y="10340"/>
                      <a:pt x="14267" y="10272"/>
                    </a:cubicBezTo>
                    <a:cubicBezTo>
                      <a:pt x="14175" y="10181"/>
                      <a:pt x="14061" y="10089"/>
                      <a:pt x="13970" y="10021"/>
                    </a:cubicBezTo>
                    <a:lnTo>
                      <a:pt x="13901" y="9975"/>
                    </a:lnTo>
                    <a:cubicBezTo>
                      <a:pt x="13833" y="9930"/>
                      <a:pt x="13764" y="9884"/>
                      <a:pt x="13696" y="9838"/>
                    </a:cubicBezTo>
                    <a:cubicBezTo>
                      <a:pt x="13605" y="9793"/>
                      <a:pt x="13513" y="9724"/>
                      <a:pt x="13399" y="9679"/>
                    </a:cubicBezTo>
                    <a:cubicBezTo>
                      <a:pt x="13376" y="9679"/>
                      <a:pt x="13354" y="9679"/>
                      <a:pt x="13331" y="9656"/>
                    </a:cubicBezTo>
                    <a:cubicBezTo>
                      <a:pt x="13217" y="9564"/>
                      <a:pt x="13057" y="9427"/>
                      <a:pt x="12897" y="9313"/>
                    </a:cubicBezTo>
                    <a:cubicBezTo>
                      <a:pt x="12829" y="9268"/>
                      <a:pt x="12760" y="9222"/>
                      <a:pt x="12669" y="9176"/>
                    </a:cubicBezTo>
                    <a:cubicBezTo>
                      <a:pt x="12623" y="9154"/>
                      <a:pt x="12555" y="9108"/>
                      <a:pt x="12486" y="9085"/>
                    </a:cubicBezTo>
                    <a:lnTo>
                      <a:pt x="12463" y="9039"/>
                    </a:lnTo>
                    <a:cubicBezTo>
                      <a:pt x="12349" y="8971"/>
                      <a:pt x="12235" y="8902"/>
                      <a:pt x="12121" y="8834"/>
                    </a:cubicBezTo>
                    <a:cubicBezTo>
                      <a:pt x="12007" y="8766"/>
                      <a:pt x="11870" y="8720"/>
                      <a:pt x="11756" y="8674"/>
                    </a:cubicBezTo>
                    <a:cubicBezTo>
                      <a:pt x="11573" y="8606"/>
                      <a:pt x="11436" y="8537"/>
                      <a:pt x="11276" y="8469"/>
                    </a:cubicBezTo>
                    <a:cubicBezTo>
                      <a:pt x="11162" y="8446"/>
                      <a:pt x="11025" y="8400"/>
                      <a:pt x="10911" y="8378"/>
                    </a:cubicBezTo>
                    <a:cubicBezTo>
                      <a:pt x="10820" y="8378"/>
                      <a:pt x="10729" y="8355"/>
                      <a:pt x="10637" y="8332"/>
                    </a:cubicBezTo>
                    <a:lnTo>
                      <a:pt x="10523" y="8332"/>
                    </a:lnTo>
                    <a:cubicBezTo>
                      <a:pt x="10432" y="8309"/>
                      <a:pt x="10341" y="8286"/>
                      <a:pt x="10249" y="8286"/>
                    </a:cubicBezTo>
                    <a:lnTo>
                      <a:pt x="9884" y="8286"/>
                    </a:lnTo>
                    <a:cubicBezTo>
                      <a:pt x="9724" y="8263"/>
                      <a:pt x="9565" y="8263"/>
                      <a:pt x="9405" y="8241"/>
                    </a:cubicBezTo>
                    <a:lnTo>
                      <a:pt x="9222" y="8241"/>
                    </a:lnTo>
                    <a:cubicBezTo>
                      <a:pt x="8994" y="8241"/>
                      <a:pt x="8766" y="8263"/>
                      <a:pt x="8583" y="8286"/>
                    </a:cubicBezTo>
                    <a:cubicBezTo>
                      <a:pt x="8309" y="8332"/>
                      <a:pt x="8081" y="8378"/>
                      <a:pt x="7875" y="8446"/>
                    </a:cubicBezTo>
                    <a:cubicBezTo>
                      <a:pt x="7647" y="8492"/>
                      <a:pt x="7419" y="8583"/>
                      <a:pt x="7168" y="8674"/>
                    </a:cubicBezTo>
                    <a:lnTo>
                      <a:pt x="7214" y="8674"/>
                    </a:lnTo>
                    <a:lnTo>
                      <a:pt x="6940" y="8788"/>
                    </a:lnTo>
                    <a:lnTo>
                      <a:pt x="6848" y="8811"/>
                    </a:lnTo>
                    <a:cubicBezTo>
                      <a:pt x="6734" y="8857"/>
                      <a:pt x="6643" y="8902"/>
                      <a:pt x="6529" y="8948"/>
                    </a:cubicBezTo>
                    <a:lnTo>
                      <a:pt x="6392" y="9017"/>
                    </a:lnTo>
                    <a:cubicBezTo>
                      <a:pt x="6255" y="9085"/>
                      <a:pt x="6095" y="9154"/>
                      <a:pt x="5981" y="9222"/>
                    </a:cubicBezTo>
                    <a:lnTo>
                      <a:pt x="5661" y="9382"/>
                    </a:lnTo>
                    <a:cubicBezTo>
                      <a:pt x="5479" y="9473"/>
                      <a:pt x="5296" y="9564"/>
                      <a:pt x="5114" y="9679"/>
                    </a:cubicBezTo>
                    <a:cubicBezTo>
                      <a:pt x="4977" y="9747"/>
                      <a:pt x="4863" y="9815"/>
                      <a:pt x="4726" y="9884"/>
                    </a:cubicBezTo>
                    <a:lnTo>
                      <a:pt x="4703" y="9907"/>
                    </a:lnTo>
                    <a:cubicBezTo>
                      <a:pt x="4566" y="9998"/>
                      <a:pt x="4406" y="10067"/>
                      <a:pt x="4269" y="10158"/>
                    </a:cubicBezTo>
                    <a:cubicBezTo>
                      <a:pt x="4155" y="10249"/>
                      <a:pt x="4018" y="10363"/>
                      <a:pt x="3881" y="10455"/>
                    </a:cubicBezTo>
                    <a:lnTo>
                      <a:pt x="3835" y="10500"/>
                    </a:lnTo>
                    <a:cubicBezTo>
                      <a:pt x="3721" y="10592"/>
                      <a:pt x="3607" y="10683"/>
                      <a:pt x="3493" y="10774"/>
                    </a:cubicBezTo>
                    <a:cubicBezTo>
                      <a:pt x="3402" y="10865"/>
                      <a:pt x="3310" y="10957"/>
                      <a:pt x="3219" y="11048"/>
                    </a:cubicBezTo>
                    <a:lnTo>
                      <a:pt x="3151" y="11094"/>
                    </a:lnTo>
                    <a:cubicBezTo>
                      <a:pt x="3037" y="11185"/>
                      <a:pt x="2945" y="11299"/>
                      <a:pt x="2831" y="11413"/>
                    </a:cubicBezTo>
                    <a:cubicBezTo>
                      <a:pt x="2603" y="11642"/>
                      <a:pt x="2420" y="11870"/>
                      <a:pt x="2215" y="12098"/>
                    </a:cubicBezTo>
                    <a:cubicBezTo>
                      <a:pt x="2146" y="12189"/>
                      <a:pt x="2078" y="12281"/>
                      <a:pt x="2009" y="12372"/>
                    </a:cubicBezTo>
                    <a:lnTo>
                      <a:pt x="1941" y="12463"/>
                    </a:lnTo>
                    <a:lnTo>
                      <a:pt x="1850" y="12577"/>
                    </a:lnTo>
                    <a:cubicBezTo>
                      <a:pt x="1781" y="12669"/>
                      <a:pt x="1713" y="12737"/>
                      <a:pt x="1644" y="12828"/>
                    </a:cubicBezTo>
                    <a:lnTo>
                      <a:pt x="1507" y="13011"/>
                    </a:lnTo>
                    <a:cubicBezTo>
                      <a:pt x="1439" y="13102"/>
                      <a:pt x="1370" y="13194"/>
                      <a:pt x="1325" y="13262"/>
                    </a:cubicBezTo>
                    <a:cubicBezTo>
                      <a:pt x="1279" y="13331"/>
                      <a:pt x="1256" y="13376"/>
                      <a:pt x="1210" y="13422"/>
                    </a:cubicBezTo>
                    <a:lnTo>
                      <a:pt x="1188" y="13468"/>
                    </a:lnTo>
                    <a:cubicBezTo>
                      <a:pt x="1142" y="13536"/>
                      <a:pt x="1119" y="13604"/>
                      <a:pt x="1074" y="13673"/>
                    </a:cubicBezTo>
                    <a:cubicBezTo>
                      <a:pt x="982" y="13833"/>
                      <a:pt x="891" y="14015"/>
                      <a:pt x="777" y="14244"/>
                    </a:cubicBezTo>
                    <a:cubicBezTo>
                      <a:pt x="685" y="14449"/>
                      <a:pt x="617" y="14654"/>
                      <a:pt x="571" y="14837"/>
                    </a:cubicBezTo>
                    <a:cubicBezTo>
                      <a:pt x="503" y="15065"/>
                      <a:pt x="434" y="15294"/>
                      <a:pt x="366" y="15499"/>
                    </a:cubicBezTo>
                    <a:lnTo>
                      <a:pt x="343" y="15545"/>
                    </a:lnTo>
                    <a:lnTo>
                      <a:pt x="366" y="15522"/>
                    </a:lnTo>
                    <a:lnTo>
                      <a:pt x="366" y="15522"/>
                    </a:lnTo>
                    <a:cubicBezTo>
                      <a:pt x="320" y="15682"/>
                      <a:pt x="275" y="15819"/>
                      <a:pt x="252" y="15955"/>
                    </a:cubicBezTo>
                    <a:cubicBezTo>
                      <a:pt x="229" y="16070"/>
                      <a:pt x="206" y="16184"/>
                      <a:pt x="206" y="16298"/>
                    </a:cubicBezTo>
                    <a:lnTo>
                      <a:pt x="183" y="16412"/>
                    </a:lnTo>
                    <a:lnTo>
                      <a:pt x="161" y="16595"/>
                    </a:lnTo>
                    <a:cubicBezTo>
                      <a:pt x="115" y="16846"/>
                      <a:pt x="92" y="17097"/>
                      <a:pt x="69" y="17371"/>
                    </a:cubicBezTo>
                    <a:cubicBezTo>
                      <a:pt x="69" y="17485"/>
                      <a:pt x="46" y="17599"/>
                      <a:pt x="46" y="17713"/>
                    </a:cubicBezTo>
                    <a:lnTo>
                      <a:pt x="46" y="17804"/>
                    </a:lnTo>
                    <a:cubicBezTo>
                      <a:pt x="46" y="17896"/>
                      <a:pt x="24" y="17987"/>
                      <a:pt x="24" y="18055"/>
                    </a:cubicBezTo>
                    <a:lnTo>
                      <a:pt x="1" y="18284"/>
                    </a:lnTo>
                    <a:cubicBezTo>
                      <a:pt x="1" y="18466"/>
                      <a:pt x="1" y="18649"/>
                      <a:pt x="1" y="18809"/>
                    </a:cubicBezTo>
                    <a:lnTo>
                      <a:pt x="1" y="18854"/>
                    </a:lnTo>
                    <a:cubicBezTo>
                      <a:pt x="24" y="18991"/>
                      <a:pt x="24" y="19105"/>
                      <a:pt x="46" y="19242"/>
                    </a:cubicBezTo>
                    <a:cubicBezTo>
                      <a:pt x="46" y="19379"/>
                      <a:pt x="69" y="19516"/>
                      <a:pt x="92" y="19653"/>
                    </a:cubicBezTo>
                    <a:cubicBezTo>
                      <a:pt x="115" y="19744"/>
                      <a:pt x="138" y="19836"/>
                      <a:pt x="138" y="19904"/>
                    </a:cubicBezTo>
                    <a:cubicBezTo>
                      <a:pt x="183" y="20178"/>
                      <a:pt x="252" y="20429"/>
                      <a:pt x="320" y="20703"/>
                    </a:cubicBezTo>
                    <a:lnTo>
                      <a:pt x="343" y="20817"/>
                    </a:lnTo>
                    <a:cubicBezTo>
                      <a:pt x="412" y="21046"/>
                      <a:pt x="480" y="21297"/>
                      <a:pt x="549" y="21548"/>
                    </a:cubicBezTo>
                    <a:cubicBezTo>
                      <a:pt x="594" y="21685"/>
                      <a:pt x="663" y="21822"/>
                      <a:pt x="754" y="21981"/>
                    </a:cubicBezTo>
                    <a:lnTo>
                      <a:pt x="800" y="22050"/>
                    </a:lnTo>
                    <a:cubicBezTo>
                      <a:pt x="868" y="22187"/>
                      <a:pt x="937" y="22301"/>
                      <a:pt x="1005" y="22415"/>
                    </a:cubicBezTo>
                    <a:lnTo>
                      <a:pt x="1051" y="22484"/>
                    </a:lnTo>
                    <a:lnTo>
                      <a:pt x="1096" y="22575"/>
                    </a:lnTo>
                    <a:lnTo>
                      <a:pt x="1165" y="22666"/>
                    </a:lnTo>
                    <a:cubicBezTo>
                      <a:pt x="1210" y="22780"/>
                      <a:pt x="1256" y="22872"/>
                      <a:pt x="1325" y="22963"/>
                    </a:cubicBezTo>
                    <a:cubicBezTo>
                      <a:pt x="1370" y="23031"/>
                      <a:pt x="1416" y="23077"/>
                      <a:pt x="1462" y="23145"/>
                    </a:cubicBezTo>
                    <a:lnTo>
                      <a:pt x="1553" y="23237"/>
                    </a:lnTo>
                    <a:cubicBezTo>
                      <a:pt x="1576" y="23282"/>
                      <a:pt x="1621" y="23328"/>
                      <a:pt x="1644" y="23397"/>
                    </a:cubicBezTo>
                    <a:cubicBezTo>
                      <a:pt x="1713" y="23465"/>
                      <a:pt x="1758" y="23533"/>
                      <a:pt x="1827" y="23602"/>
                    </a:cubicBezTo>
                    <a:cubicBezTo>
                      <a:pt x="2009" y="23807"/>
                      <a:pt x="2238" y="23990"/>
                      <a:pt x="2443" y="24173"/>
                    </a:cubicBezTo>
                    <a:lnTo>
                      <a:pt x="2557" y="24264"/>
                    </a:lnTo>
                    <a:cubicBezTo>
                      <a:pt x="2603" y="24310"/>
                      <a:pt x="2671" y="24355"/>
                      <a:pt x="2717" y="24401"/>
                    </a:cubicBezTo>
                    <a:cubicBezTo>
                      <a:pt x="2808" y="24469"/>
                      <a:pt x="2922" y="24538"/>
                      <a:pt x="3014" y="24606"/>
                    </a:cubicBezTo>
                    <a:lnTo>
                      <a:pt x="3059" y="24629"/>
                    </a:lnTo>
                    <a:cubicBezTo>
                      <a:pt x="3128" y="24675"/>
                      <a:pt x="3219" y="24720"/>
                      <a:pt x="3288" y="24743"/>
                    </a:cubicBezTo>
                    <a:cubicBezTo>
                      <a:pt x="3356" y="24789"/>
                      <a:pt x="3402" y="24812"/>
                      <a:pt x="3470" y="24835"/>
                    </a:cubicBezTo>
                    <a:lnTo>
                      <a:pt x="3539" y="24857"/>
                    </a:lnTo>
                    <a:cubicBezTo>
                      <a:pt x="3698" y="24926"/>
                      <a:pt x="3858" y="24971"/>
                      <a:pt x="4018" y="25040"/>
                    </a:cubicBezTo>
                    <a:lnTo>
                      <a:pt x="4223" y="25131"/>
                    </a:lnTo>
                    <a:lnTo>
                      <a:pt x="4315" y="25154"/>
                    </a:lnTo>
                    <a:cubicBezTo>
                      <a:pt x="4406" y="25177"/>
                      <a:pt x="4497" y="25223"/>
                      <a:pt x="4589" y="25245"/>
                    </a:cubicBezTo>
                    <a:cubicBezTo>
                      <a:pt x="4680" y="25291"/>
                      <a:pt x="4771" y="25337"/>
                      <a:pt x="4885" y="25359"/>
                    </a:cubicBezTo>
                    <a:cubicBezTo>
                      <a:pt x="4999" y="25405"/>
                      <a:pt x="5114" y="25428"/>
                      <a:pt x="5273" y="25451"/>
                    </a:cubicBezTo>
                    <a:lnTo>
                      <a:pt x="5890" y="25451"/>
                    </a:lnTo>
                    <a:cubicBezTo>
                      <a:pt x="5893" y="25451"/>
                      <a:pt x="5896" y="25451"/>
                      <a:pt x="5899" y="25451"/>
                    </a:cubicBezTo>
                    <a:lnTo>
                      <a:pt x="5899" y="25451"/>
                    </a:lnTo>
                    <a:cubicBezTo>
                      <a:pt x="5846" y="25468"/>
                      <a:pt x="5799" y="25488"/>
                      <a:pt x="5753" y="25519"/>
                    </a:cubicBezTo>
                    <a:cubicBezTo>
                      <a:pt x="5707" y="25542"/>
                      <a:pt x="5639" y="25565"/>
                      <a:pt x="5593" y="25588"/>
                    </a:cubicBezTo>
                    <a:lnTo>
                      <a:pt x="5547" y="25633"/>
                    </a:lnTo>
                    <a:cubicBezTo>
                      <a:pt x="5479" y="25656"/>
                      <a:pt x="5433" y="25679"/>
                      <a:pt x="5365" y="25725"/>
                    </a:cubicBezTo>
                    <a:cubicBezTo>
                      <a:pt x="5296" y="25748"/>
                      <a:pt x="5205" y="25793"/>
                      <a:pt x="5136" y="25839"/>
                    </a:cubicBezTo>
                    <a:lnTo>
                      <a:pt x="5045" y="25907"/>
                    </a:lnTo>
                    <a:cubicBezTo>
                      <a:pt x="4885" y="25999"/>
                      <a:pt x="4703" y="26113"/>
                      <a:pt x="4520" y="26227"/>
                    </a:cubicBezTo>
                    <a:cubicBezTo>
                      <a:pt x="4429" y="26295"/>
                      <a:pt x="4338" y="26364"/>
                      <a:pt x="4246" y="26432"/>
                    </a:cubicBezTo>
                    <a:lnTo>
                      <a:pt x="4178" y="26478"/>
                    </a:lnTo>
                    <a:cubicBezTo>
                      <a:pt x="4018" y="26615"/>
                      <a:pt x="3858" y="26752"/>
                      <a:pt x="3721" y="26889"/>
                    </a:cubicBezTo>
                    <a:lnTo>
                      <a:pt x="3698" y="26912"/>
                    </a:lnTo>
                    <a:cubicBezTo>
                      <a:pt x="3607" y="27003"/>
                      <a:pt x="3539" y="27071"/>
                      <a:pt x="3470" y="27140"/>
                    </a:cubicBezTo>
                    <a:cubicBezTo>
                      <a:pt x="3333" y="27254"/>
                      <a:pt x="3196" y="27391"/>
                      <a:pt x="3059" y="27505"/>
                    </a:cubicBezTo>
                    <a:cubicBezTo>
                      <a:pt x="2854" y="27733"/>
                      <a:pt x="2671" y="27962"/>
                      <a:pt x="2489" y="28190"/>
                    </a:cubicBezTo>
                    <a:cubicBezTo>
                      <a:pt x="2306" y="28441"/>
                      <a:pt x="2169" y="28669"/>
                      <a:pt x="2055" y="28920"/>
                    </a:cubicBezTo>
                    <a:cubicBezTo>
                      <a:pt x="1918" y="29171"/>
                      <a:pt x="1827" y="29422"/>
                      <a:pt x="1735" y="29673"/>
                    </a:cubicBezTo>
                    <a:cubicBezTo>
                      <a:pt x="1530" y="30198"/>
                      <a:pt x="1279" y="30792"/>
                      <a:pt x="1188" y="31408"/>
                    </a:cubicBezTo>
                    <a:cubicBezTo>
                      <a:pt x="1165" y="31568"/>
                      <a:pt x="1142" y="31728"/>
                      <a:pt x="1119" y="31865"/>
                    </a:cubicBezTo>
                    <a:lnTo>
                      <a:pt x="1096" y="31979"/>
                    </a:lnTo>
                    <a:cubicBezTo>
                      <a:pt x="1096" y="32116"/>
                      <a:pt x="1074" y="32230"/>
                      <a:pt x="1051" y="32367"/>
                    </a:cubicBezTo>
                    <a:cubicBezTo>
                      <a:pt x="1028" y="32709"/>
                      <a:pt x="1074" y="33074"/>
                      <a:pt x="1096" y="33348"/>
                    </a:cubicBezTo>
                    <a:cubicBezTo>
                      <a:pt x="1119" y="33485"/>
                      <a:pt x="1142" y="33622"/>
                      <a:pt x="1142" y="33759"/>
                    </a:cubicBezTo>
                    <a:cubicBezTo>
                      <a:pt x="1165" y="33942"/>
                      <a:pt x="1188" y="34147"/>
                      <a:pt x="1233" y="34353"/>
                    </a:cubicBezTo>
                    <a:cubicBezTo>
                      <a:pt x="1256" y="34535"/>
                      <a:pt x="1302" y="34718"/>
                      <a:pt x="1347" y="34878"/>
                    </a:cubicBezTo>
                    <a:cubicBezTo>
                      <a:pt x="1393" y="35015"/>
                      <a:pt x="1439" y="35152"/>
                      <a:pt x="1507" y="35311"/>
                    </a:cubicBezTo>
                    <a:lnTo>
                      <a:pt x="1530" y="35357"/>
                    </a:lnTo>
                    <a:cubicBezTo>
                      <a:pt x="1576" y="35494"/>
                      <a:pt x="1644" y="35654"/>
                      <a:pt x="1690" y="35791"/>
                    </a:cubicBezTo>
                    <a:cubicBezTo>
                      <a:pt x="1758" y="35928"/>
                      <a:pt x="1827" y="36065"/>
                      <a:pt x="1895" y="36201"/>
                    </a:cubicBezTo>
                    <a:lnTo>
                      <a:pt x="1941" y="36247"/>
                    </a:lnTo>
                    <a:cubicBezTo>
                      <a:pt x="1987" y="36316"/>
                      <a:pt x="2032" y="36407"/>
                      <a:pt x="2078" y="36475"/>
                    </a:cubicBezTo>
                    <a:cubicBezTo>
                      <a:pt x="2101" y="36521"/>
                      <a:pt x="2146" y="36590"/>
                      <a:pt x="2169" y="36635"/>
                    </a:cubicBezTo>
                    <a:lnTo>
                      <a:pt x="2260" y="36772"/>
                    </a:lnTo>
                    <a:cubicBezTo>
                      <a:pt x="2306" y="36863"/>
                      <a:pt x="2352" y="36932"/>
                      <a:pt x="2420" y="37023"/>
                    </a:cubicBezTo>
                    <a:cubicBezTo>
                      <a:pt x="2466" y="37115"/>
                      <a:pt x="2534" y="37183"/>
                      <a:pt x="2603" y="37274"/>
                    </a:cubicBezTo>
                    <a:lnTo>
                      <a:pt x="2671" y="37388"/>
                    </a:lnTo>
                    <a:cubicBezTo>
                      <a:pt x="2740" y="37480"/>
                      <a:pt x="2785" y="37548"/>
                      <a:pt x="2854" y="37639"/>
                    </a:cubicBezTo>
                    <a:lnTo>
                      <a:pt x="2945" y="37731"/>
                    </a:lnTo>
                    <a:cubicBezTo>
                      <a:pt x="2968" y="37799"/>
                      <a:pt x="3014" y="37845"/>
                      <a:pt x="3059" y="37913"/>
                    </a:cubicBezTo>
                    <a:cubicBezTo>
                      <a:pt x="3105" y="37959"/>
                      <a:pt x="3151" y="38028"/>
                      <a:pt x="3196" y="38096"/>
                    </a:cubicBezTo>
                    <a:cubicBezTo>
                      <a:pt x="3265" y="38187"/>
                      <a:pt x="3333" y="38256"/>
                      <a:pt x="3402" y="38324"/>
                    </a:cubicBezTo>
                    <a:cubicBezTo>
                      <a:pt x="3447" y="38370"/>
                      <a:pt x="3470" y="38416"/>
                      <a:pt x="3516" y="38461"/>
                    </a:cubicBezTo>
                    <a:cubicBezTo>
                      <a:pt x="3561" y="38507"/>
                      <a:pt x="3630" y="38575"/>
                      <a:pt x="3676" y="38644"/>
                    </a:cubicBezTo>
                    <a:cubicBezTo>
                      <a:pt x="3721" y="38712"/>
                      <a:pt x="3767" y="38758"/>
                      <a:pt x="3813" y="38804"/>
                    </a:cubicBezTo>
                    <a:cubicBezTo>
                      <a:pt x="3881" y="38872"/>
                      <a:pt x="3927" y="38941"/>
                      <a:pt x="3995" y="39009"/>
                    </a:cubicBezTo>
                    <a:lnTo>
                      <a:pt x="4132" y="39146"/>
                    </a:lnTo>
                    <a:cubicBezTo>
                      <a:pt x="4223" y="39260"/>
                      <a:pt x="4315" y="39351"/>
                      <a:pt x="4429" y="39443"/>
                    </a:cubicBezTo>
                    <a:cubicBezTo>
                      <a:pt x="4429" y="39488"/>
                      <a:pt x="4452" y="39534"/>
                      <a:pt x="4474" y="39580"/>
                    </a:cubicBezTo>
                    <a:cubicBezTo>
                      <a:pt x="4543" y="39671"/>
                      <a:pt x="4611" y="39739"/>
                      <a:pt x="4703" y="39808"/>
                    </a:cubicBezTo>
                    <a:lnTo>
                      <a:pt x="4794" y="39899"/>
                    </a:lnTo>
                    <a:cubicBezTo>
                      <a:pt x="4885" y="39968"/>
                      <a:pt x="4954" y="40036"/>
                      <a:pt x="5022" y="40082"/>
                    </a:cubicBezTo>
                    <a:cubicBezTo>
                      <a:pt x="5114" y="40173"/>
                      <a:pt x="5228" y="40264"/>
                      <a:pt x="5365" y="40356"/>
                    </a:cubicBezTo>
                    <a:cubicBezTo>
                      <a:pt x="5570" y="40493"/>
                      <a:pt x="5776" y="40584"/>
                      <a:pt x="6049" y="40721"/>
                    </a:cubicBezTo>
                    <a:cubicBezTo>
                      <a:pt x="6323" y="40858"/>
                      <a:pt x="6597" y="40995"/>
                      <a:pt x="6848" y="41086"/>
                    </a:cubicBezTo>
                    <a:cubicBezTo>
                      <a:pt x="6985" y="41132"/>
                      <a:pt x="7122" y="41177"/>
                      <a:pt x="7236" y="41223"/>
                    </a:cubicBezTo>
                    <a:cubicBezTo>
                      <a:pt x="7396" y="41269"/>
                      <a:pt x="7533" y="41314"/>
                      <a:pt x="7693" y="41360"/>
                    </a:cubicBezTo>
                    <a:cubicBezTo>
                      <a:pt x="7921" y="41428"/>
                      <a:pt x="8172" y="41474"/>
                      <a:pt x="8400" y="41520"/>
                    </a:cubicBezTo>
                    <a:lnTo>
                      <a:pt x="8492" y="41520"/>
                    </a:lnTo>
                    <a:cubicBezTo>
                      <a:pt x="8652" y="41565"/>
                      <a:pt x="8788" y="41588"/>
                      <a:pt x="8948" y="41611"/>
                    </a:cubicBezTo>
                    <a:cubicBezTo>
                      <a:pt x="9017" y="41611"/>
                      <a:pt x="9085" y="41611"/>
                      <a:pt x="9154" y="41634"/>
                    </a:cubicBezTo>
                    <a:lnTo>
                      <a:pt x="9268" y="41634"/>
                    </a:lnTo>
                    <a:cubicBezTo>
                      <a:pt x="9291" y="41634"/>
                      <a:pt x="9336" y="41634"/>
                      <a:pt x="9359" y="41657"/>
                    </a:cubicBezTo>
                    <a:lnTo>
                      <a:pt x="9428" y="41657"/>
                    </a:lnTo>
                    <a:cubicBezTo>
                      <a:pt x="9542" y="41657"/>
                      <a:pt x="9656" y="41680"/>
                      <a:pt x="9770" y="41680"/>
                    </a:cubicBezTo>
                    <a:cubicBezTo>
                      <a:pt x="9953" y="41680"/>
                      <a:pt x="10112" y="41657"/>
                      <a:pt x="10272" y="41611"/>
                    </a:cubicBezTo>
                    <a:cubicBezTo>
                      <a:pt x="10432" y="41565"/>
                      <a:pt x="10569" y="41497"/>
                      <a:pt x="10706" y="41406"/>
                    </a:cubicBezTo>
                    <a:cubicBezTo>
                      <a:pt x="10797" y="41360"/>
                      <a:pt x="10866" y="41292"/>
                      <a:pt x="10911" y="41246"/>
                    </a:cubicBezTo>
                    <a:cubicBezTo>
                      <a:pt x="11003" y="41177"/>
                      <a:pt x="11071" y="41086"/>
                      <a:pt x="11139" y="40995"/>
                    </a:cubicBezTo>
                    <a:cubicBezTo>
                      <a:pt x="11185" y="40926"/>
                      <a:pt x="11231" y="40858"/>
                      <a:pt x="11276" y="40789"/>
                    </a:cubicBezTo>
                    <a:cubicBezTo>
                      <a:pt x="11299" y="40744"/>
                      <a:pt x="11345" y="40675"/>
                      <a:pt x="11368" y="40630"/>
                    </a:cubicBezTo>
                    <a:cubicBezTo>
                      <a:pt x="11459" y="40515"/>
                      <a:pt x="11550" y="40379"/>
                      <a:pt x="11664" y="40264"/>
                    </a:cubicBezTo>
                    <a:cubicBezTo>
                      <a:pt x="11779" y="40127"/>
                      <a:pt x="11870" y="40036"/>
                      <a:pt x="11984" y="39945"/>
                    </a:cubicBezTo>
                    <a:cubicBezTo>
                      <a:pt x="12144" y="39854"/>
                      <a:pt x="12326" y="39785"/>
                      <a:pt x="12463" y="39739"/>
                    </a:cubicBezTo>
                    <a:cubicBezTo>
                      <a:pt x="12737" y="39648"/>
                      <a:pt x="13011" y="39557"/>
                      <a:pt x="13354" y="39488"/>
                    </a:cubicBezTo>
                    <a:cubicBezTo>
                      <a:pt x="13445" y="39466"/>
                      <a:pt x="13559" y="39443"/>
                      <a:pt x="13673" y="39420"/>
                    </a:cubicBezTo>
                    <a:lnTo>
                      <a:pt x="13787" y="39397"/>
                    </a:lnTo>
                    <a:cubicBezTo>
                      <a:pt x="13833" y="39397"/>
                      <a:pt x="13879" y="39397"/>
                      <a:pt x="13901" y="39374"/>
                    </a:cubicBezTo>
                    <a:cubicBezTo>
                      <a:pt x="13947" y="39374"/>
                      <a:pt x="13970" y="39351"/>
                      <a:pt x="14015" y="39351"/>
                    </a:cubicBezTo>
                    <a:cubicBezTo>
                      <a:pt x="14084" y="39329"/>
                      <a:pt x="14175" y="39306"/>
                      <a:pt x="14244" y="39306"/>
                    </a:cubicBezTo>
                    <a:lnTo>
                      <a:pt x="14289" y="39283"/>
                    </a:lnTo>
                    <a:cubicBezTo>
                      <a:pt x="14358" y="39283"/>
                      <a:pt x="14449" y="39260"/>
                      <a:pt x="14540" y="39237"/>
                    </a:cubicBezTo>
                    <a:lnTo>
                      <a:pt x="14746" y="39192"/>
                    </a:lnTo>
                    <a:cubicBezTo>
                      <a:pt x="14928" y="39146"/>
                      <a:pt x="15111" y="39100"/>
                      <a:pt x="15271" y="39032"/>
                    </a:cubicBezTo>
                    <a:cubicBezTo>
                      <a:pt x="15431" y="38963"/>
                      <a:pt x="15568" y="38918"/>
                      <a:pt x="15727" y="38849"/>
                    </a:cubicBezTo>
                    <a:cubicBezTo>
                      <a:pt x="15819" y="38804"/>
                      <a:pt x="15910" y="38758"/>
                      <a:pt x="16001" y="38712"/>
                    </a:cubicBezTo>
                    <a:lnTo>
                      <a:pt x="16184" y="38621"/>
                    </a:lnTo>
                    <a:cubicBezTo>
                      <a:pt x="16412" y="38530"/>
                      <a:pt x="16686" y="38393"/>
                      <a:pt x="16914" y="38164"/>
                    </a:cubicBezTo>
                    <a:cubicBezTo>
                      <a:pt x="17051" y="38050"/>
                      <a:pt x="17120" y="37936"/>
                      <a:pt x="17165" y="37822"/>
                    </a:cubicBezTo>
                    <a:cubicBezTo>
                      <a:pt x="17211" y="37708"/>
                      <a:pt x="17188" y="37617"/>
                      <a:pt x="17188" y="37503"/>
                    </a:cubicBezTo>
                    <a:cubicBezTo>
                      <a:pt x="17188" y="37480"/>
                      <a:pt x="17165" y="37434"/>
                      <a:pt x="17143" y="37388"/>
                    </a:cubicBezTo>
                    <a:lnTo>
                      <a:pt x="17143" y="37343"/>
                    </a:lnTo>
                    <a:cubicBezTo>
                      <a:pt x="17120" y="37320"/>
                      <a:pt x="17120" y="37297"/>
                      <a:pt x="17097" y="37274"/>
                    </a:cubicBezTo>
                    <a:cubicBezTo>
                      <a:pt x="17028" y="37137"/>
                      <a:pt x="16960" y="37000"/>
                      <a:pt x="16914" y="36863"/>
                    </a:cubicBezTo>
                    <a:cubicBezTo>
                      <a:pt x="16869" y="36772"/>
                      <a:pt x="16846" y="36658"/>
                      <a:pt x="16823" y="36567"/>
                    </a:cubicBezTo>
                    <a:cubicBezTo>
                      <a:pt x="16777" y="36453"/>
                      <a:pt x="16755" y="36338"/>
                      <a:pt x="16732" y="36201"/>
                    </a:cubicBezTo>
                    <a:cubicBezTo>
                      <a:pt x="16686" y="35973"/>
                      <a:pt x="16663" y="35722"/>
                      <a:pt x="16640" y="35471"/>
                    </a:cubicBezTo>
                    <a:cubicBezTo>
                      <a:pt x="16618" y="35311"/>
                      <a:pt x="16618" y="35174"/>
                      <a:pt x="16618" y="35037"/>
                    </a:cubicBezTo>
                    <a:cubicBezTo>
                      <a:pt x="16595" y="34878"/>
                      <a:pt x="16618" y="34718"/>
                      <a:pt x="16618" y="34558"/>
                    </a:cubicBezTo>
                    <a:cubicBezTo>
                      <a:pt x="16640" y="34261"/>
                      <a:pt x="16663" y="33987"/>
                      <a:pt x="16686" y="33691"/>
                    </a:cubicBezTo>
                    <a:lnTo>
                      <a:pt x="16709" y="33508"/>
                    </a:lnTo>
                    <a:cubicBezTo>
                      <a:pt x="16732" y="33280"/>
                      <a:pt x="16777" y="33052"/>
                      <a:pt x="16823" y="32823"/>
                    </a:cubicBezTo>
                    <a:cubicBezTo>
                      <a:pt x="16846" y="32709"/>
                      <a:pt x="16846" y="32618"/>
                      <a:pt x="16869" y="32504"/>
                    </a:cubicBezTo>
                    <a:cubicBezTo>
                      <a:pt x="16891" y="32344"/>
                      <a:pt x="16914" y="32161"/>
                      <a:pt x="16937" y="32002"/>
                    </a:cubicBezTo>
                    <a:cubicBezTo>
                      <a:pt x="16937" y="31910"/>
                      <a:pt x="16960" y="31819"/>
                      <a:pt x="16983" y="31728"/>
                    </a:cubicBezTo>
                    <a:lnTo>
                      <a:pt x="17006" y="31545"/>
                    </a:lnTo>
                    <a:lnTo>
                      <a:pt x="17028" y="31363"/>
                    </a:lnTo>
                    <a:cubicBezTo>
                      <a:pt x="17074" y="30975"/>
                      <a:pt x="17120" y="30586"/>
                      <a:pt x="17165" y="30221"/>
                    </a:cubicBezTo>
                    <a:cubicBezTo>
                      <a:pt x="17211" y="29993"/>
                      <a:pt x="17211" y="29765"/>
                      <a:pt x="17234" y="29537"/>
                    </a:cubicBezTo>
                    <a:cubicBezTo>
                      <a:pt x="17234" y="29422"/>
                      <a:pt x="17257" y="29308"/>
                      <a:pt x="17257" y="29194"/>
                    </a:cubicBezTo>
                    <a:lnTo>
                      <a:pt x="17257" y="29080"/>
                    </a:lnTo>
                    <a:cubicBezTo>
                      <a:pt x="17257" y="28989"/>
                      <a:pt x="17279" y="28920"/>
                      <a:pt x="17279" y="28829"/>
                    </a:cubicBezTo>
                    <a:cubicBezTo>
                      <a:pt x="17279" y="28760"/>
                      <a:pt x="17279" y="28669"/>
                      <a:pt x="17279" y="28601"/>
                    </a:cubicBezTo>
                    <a:cubicBezTo>
                      <a:pt x="17302" y="28441"/>
                      <a:pt x="17348" y="28258"/>
                      <a:pt x="17394" y="28076"/>
                    </a:cubicBezTo>
                    <a:lnTo>
                      <a:pt x="17416" y="28007"/>
                    </a:lnTo>
                    <a:cubicBezTo>
                      <a:pt x="17485" y="27802"/>
                      <a:pt x="17553" y="27574"/>
                      <a:pt x="17599" y="27368"/>
                    </a:cubicBezTo>
                    <a:cubicBezTo>
                      <a:pt x="17645" y="27186"/>
                      <a:pt x="17690" y="27003"/>
                      <a:pt x="17736" y="26843"/>
                    </a:cubicBezTo>
                    <a:cubicBezTo>
                      <a:pt x="17850" y="26501"/>
                      <a:pt x="17964" y="26204"/>
                      <a:pt x="18078" y="25907"/>
                    </a:cubicBezTo>
                    <a:lnTo>
                      <a:pt x="18170" y="25702"/>
                    </a:lnTo>
                    <a:cubicBezTo>
                      <a:pt x="18261" y="25474"/>
                      <a:pt x="18375" y="25223"/>
                      <a:pt x="18466" y="24971"/>
                    </a:cubicBezTo>
                    <a:lnTo>
                      <a:pt x="18626" y="24606"/>
                    </a:lnTo>
                    <a:cubicBezTo>
                      <a:pt x="18717" y="24424"/>
                      <a:pt x="18809" y="24218"/>
                      <a:pt x="18877" y="24036"/>
                    </a:cubicBezTo>
                    <a:cubicBezTo>
                      <a:pt x="19014" y="23762"/>
                      <a:pt x="19151" y="23488"/>
                      <a:pt x="19265" y="23214"/>
                    </a:cubicBezTo>
                    <a:lnTo>
                      <a:pt x="19334" y="23100"/>
                    </a:lnTo>
                    <a:cubicBezTo>
                      <a:pt x="19882" y="21936"/>
                      <a:pt x="20521" y="20749"/>
                      <a:pt x="21274" y="19448"/>
                    </a:cubicBezTo>
                    <a:lnTo>
                      <a:pt x="21502" y="19060"/>
                    </a:lnTo>
                    <a:cubicBezTo>
                      <a:pt x="21685" y="18763"/>
                      <a:pt x="21845" y="18466"/>
                      <a:pt x="22050" y="18170"/>
                    </a:cubicBezTo>
                    <a:lnTo>
                      <a:pt x="22027" y="18170"/>
                    </a:lnTo>
                    <a:cubicBezTo>
                      <a:pt x="22210" y="17918"/>
                      <a:pt x="22392" y="17645"/>
                      <a:pt x="22575" y="17393"/>
                    </a:cubicBezTo>
                    <a:cubicBezTo>
                      <a:pt x="22712" y="17188"/>
                      <a:pt x="22849" y="16983"/>
                      <a:pt x="22986" y="16800"/>
                    </a:cubicBezTo>
                    <a:lnTo>
                      <a:pt x="23146" y="16549"/>
                    </a:lnTo>
                    <a:cubicBezTo>
                      <a:pt x="23625" y="15864"/>
                      <a:pt x="24013" y="15316"/>
                      <a:pt x="24401" y="14814"/>
                    </a:cubicBezTo>
                    <a:cubicBezTo>
                      <a:pt x="24606" y="14563"/>
                      <a:pt x="24812" y="14289"/>
                      <a:pt x="25017" y="14038"/>
                    </a:cubicBezTo>
                    <a:cubicBezTo>
                      <a:pt x="25177" y="13833"/>
                      <a:pt x="25337" y="13650"/>
                      <a:pt x="25497" y="13468"/>
                    </a:cubicBezTo>
                    <a:lnTo>
                      <a:pt x="25702" y="13216"/>
                    </a:lnTo>
                    <a:lnTo>
                      <a:pt x="25976" y="12897"/>
                    </a:lnTo>
                    <a:cubicBezTo>
                      <a:pt x="26090" y="12760"/>
                      <a:pt x="26227" y="12600"/>
                      <a:pt x="26364" y="12440"/>
                    </a:cubicBezTo>
                    <a:cubicBezTo>
                      <a:pt x="26524" y="12258"/>
                      <a:pt x="26684" y="12075"/>
                      <a:pt x="26866" y="11893"/>
                    </a:cubicBezTo>
                    <a:lnTo>
                      <a:pt x="27072" y="11664"/>
                    </a:lnTo>
                    <a:cubicBezTo>
                      <a:pt x="27528" y="11139"/>
                      <a:pt x="28007" y="10637"/>
                      <a:pt x="28464" y="10158"/>
                    </a:cubicBezTo>
                    <a:cubicBezTo>
                      <a:pt x="28943" y="9633"/>
                      <a:pt x="29468" y="9154"/>
                      <a:pt x="29970" y="8697"/>
                    </a:cubicBezTo>
                    <a:cubicBezTo>
                      <a:pt x="30084" y="8583"/>
                      <a:pt x="30221" y="8469"/>
                      <a:pt x="30336" y="8355"/>
                    </a:cubicBezTo>
                    <a:cubicBezTo>
                      <a:pt x="30473" y="8218"/>
                      <a:pt x="30609" y="8081"/>
                      <a:pt x="30746" y="7967"/>
                    </a:cubicBezTo>
                    <a:lnTo>
                      <a:pt x="30746" y="7967"/>
                    </a:lnTo>
                    <a:lnTo>
                      <a:pt x="30724" y="7989"/>
                    </a:lnTo>
                    <a:cubicBezTo>
                      <a:pt x="31043" y="7693"/>
                      <a:pt x="31363" y="7419"/>
                      <a:pt x="31659" y="7122"/>
                    </a:cubicBezTo>
                    <a:lnTo>
                      <a:pt x="31865" y="6940"/>
                    </a:lnTo>
                    <a:cubicBezTo>
                      <a:pt x="31933" y="6871"/>
                      <a:pt x="32025" y="6780"/>
                      <a:pt x="32116" y="6711"/>
                    </a:cubicBezTo>
                    <a:cubicBezTo>
                      <a:pt x="32162" y="6643"/>
                      <a:pt x="32207" y="6597"/>
                      <a:pt x="32253" y="6551"/>
                    </a:cubicBezTo>
                    <a:cubicBezTo>
                      <a:pt x="32344" y="6483"/>
                      <a:pt x="32413" y="6415"/>
                      <a:pt x="32481" y="6346"/>
                    </a:cubicBezTo>
                    <a:cubicBezTo>
                      <a:pt x="32572" y="6278"/>
                      <a:pt x="32641" y="6186"/>
                      <a:pt x="32732" y="6118"/>
                    </a:cubicBezTo>
                    <a:lnTo>
                      <a:pt x="32824" y="6026"/>
                    </a:lnTo>
                    <a:lnTo>
                      <a:pt x="32869" y="6004"/>
                    </a:lnTo>
                    <a:lnTo>
                      <a:pt x="32960" y="5912"/>
                    </a:lnTo>
                    <a:cubicBezTo>
                      <a:pt x="33006" y="5867"/>
                      <a:pt x="33075" y="5821"/>
                      <a:pt x="33120" y="5775"/>
                    </a:cubicBezTo>
                    <a:cubicBezTo>
                      <a:pt x="33166" y="5753"/>
                      <a:pt x="33189" y="5730"/>
                      <a:pt x="33212" y="5707"/>
                    </a:cubicBezTo>
                    <a:cubicBezTo>
                      <a:pt x="33280" y="5661"/>
                      <a:pt x="33349" y="5616"/>
                      <a:pt x="33394" y="5547"/>
                    </a:cubicBezTo>
                    <a:cubicBezTo>
                      <a:pt x="33440" y="5502"/>
                      <a:pt x="33463" y="5433"/>
                      <a:pt x="33463" y="5365"/>
                    </a:cubicBezTo>
                    <a:lnTo>
                      <a:pt x="33485" y="5228"/>
                    </a:lnTo>
                    <a:cubicBezTo>
                      <a:pt x="33508" y="5159"/>
                      <a:pt x="33508" y="5091"/>
                      <a:pt x="33531" y="5022"/>
                    </a:cubicBezTo>
                    <a:cubicBezTo>
                      <a:pt x="33531" y="4885"/>
                      <a:pt x="33531" y="4725"/>
                      <a:pt x="33508" y="4611"/>
                    </a:cubicBezTo>
                    <a:lnTo>
                      <a:pt x="33485" y="4543"/>
                    </a:lnTo>
                    <a:cubicBezTo>
                      <a:pt x="33463" y="4406"/>
                      <a:pt x="33440" y="4269"/>
                      <a:pt x="33394" y="4155"/>
                    </a:cubicBezTo>
                    <a:cubicBezTo>
                      <a:pt x="33371" y="4064"/>
                      <a:pt x="33326" y="3995"/>
                      <a:pt x="33280" y="3904"/>
                    </a:cubicBezTo>
                    <a:lnTo>
                      <a:pt x="33257" y="3835"/>
                    </a:lnTo>
                    <a:cubicBezTo>
                      <a:pt x="33189" y="3653"/>
                      <a:pt x="33075" y="3424"/>
                      <a:pt x="32960" y="3196"/>
                    </a:cubicBezTo>
                    <a:cubicBezTo>
                      <a:pt x="32892" y="3105"/>
                      <a:pt x="32824" y="2991"/>
                      <a:pt x="32755" y="2899"/>
                    </a:cubicBezTo>
                    <a:cubicBezTo>
                      <a:pt x="32664" y="2762"/>
                      <a:pt x="32572" y="2648"/>
                      <a:pt x="32435" y="2511"/>
                    </a:cubicBezTo>
                    <a:lnTo>
                      <a:pt x="32390" y="2466"/>
                    </a:lnTo>
                    <a:lnTo>
                      <a:pt x="32344" y="2420"/>
                    </a:lnTo>
                    <a:cubicBezTo>
                      <a:pt x="32093" y="2146"/>
                      <a:pt x="31888" y="1941"/>
                      <a:pt x="31659" y="1781"/>
                    </a:cubicBezTo>
                    <a:cubicBezTo>
                      <a:pt x="31545" y="1690"/>
                      <a:pt x="31408" y="1598"/>
                      <a:pt x="31271" y="1507"/>
                    </a:cubicBezTo>
                    <a:cubicBezTo>
                      <a:pt x="31134" y="1416"/>
                      <a:pt x="30998" y="1324"/>
                      <a:pt x="30838" y="1233"/>
                    </a:cubicBezTo>
                    <a:cubicBezTo>
                      <a:pt x="30336" y="936"/>
                      <a:pt x="29788" y="708"/>
                      <a:pt x="29240" y="503"/>
                    </a:cubicBezTo>
                    <a:cubicBezTo>
                      <a:pt x="28920" y="366"/>
                      <a:pt x="28601" y="275"/>
                      <a:pt x="28350" y="206"/>
                    </a:cubicBezTo>
                    <a:cubicBezTo>
                      <a:pt x="28030" y="138"/>
                      <a:pt x="27733" y="92"/>
                      <a:pt x="27414" y="46"/>
                    </a:cubicBezTo>
                    <a:cubicBezTo>
                      <a:pt x="27140" y="23"/>
                      <a:pt x="26843" y="1"/>
                      <a:pt x="26478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9" name="Google Shape;804;p22">
                <a:extLst>
                  <a:ext uri="{FF2B5EF4-FFF2-40B4-BE49-F238E27FC236}">
                    <a16:creationId xmlns:a16="http://schemas.microsoft.com/office/drawing/2014/main" id="{3A9898CB-95A2-4739-99CB-6E7D8B3F965E}"/>
                  </a:ext>
                </a:extLst>
              </p:cNvPr>
              <p:cNvSpPr/>
              <p:nvPr/>
            </p:nvSpPr>
            <p:spPr>
              <a:xfrm>
                <a:off x="5132747" y="3430111"/>
                <a:ext cx="119121" cy="374284"/>
              </a:xfrm>
              <a:custGeom>
                <a:avLst/>
                <a:gdLst/>
                <a:ahLst/>
                <a:cxnLst/>
                <a:rect l="l" t="t" r="r" b="b"/>
                <a:pathLst>
                  <a:path w="4407" h="13847" extrusionOk="0">
                    <a:moveTo>
                      <a:pt x="3950" y="0"/>
                    </a:moveTo>
                    <a:cubicBezTo>
                      <a:pt x="3904" y="0"/>
                      <a:pt x="3858" y="0"/>
                      <a:pt x="3836" y="23"/>
                    </a:cubicBezTo>
                    <a:cubicBezTo>
                      <a:pt x="3585" y="206"/>
                      <a:pt x="3356" y="388"/>
                      <a:pt x="3151" y="616"/>
                    </a:cubicBezTo>
                    <a:cubicBezTo>
                      <a:pt x="2968" y="845"/>
                      <a:pt x="2763" y="1050"/>
                      <a:pt x="2580" y="1278"/>
                    </a:cubicBezTo>
                    <a:cubicBezTo>
                      <a:pt x="2192" y="1781"/>
                      <a:pt x="1804" y="2260"/>
                      <a:pt x="1439" y="2785"/>
                    </a:cubicBezTo>
                    <a:cubicBezTo>
                      <a:pt x="1370" y="2899"/>
                      <a:pt x="1279" y="3036"/>
                      <a:pt x="1188" y="3173"/>
                    </a:cubicBezTo>
                    <a:cubicBezTo>
                      <a:pt x="1119" y="3287"/>
                      <a:pt x="1051" y="3447"/>
                      <a:pt x="982" y="3584"/>
                    </a:cubicBezTo>
                    <a:cubicBezTo>
                      <a:pt x="845" y="3858"/>
                      <a:pt x="731" y="4132"/>
                      <a:pt x="640" y="4428"/>
                    </a:cubicBezTo>
                    <a:cubicBezTo>
                      <a:pt x="549" y="4702"/>
                      <a:pt x="435" y="4976"/>
                      <a:pt x="366" y="5250"/>
                    </a:cubicBezTo>
                    <a:cubicBezTo>
                      <a:pt x="298" y="5570"/>
                      <a:pt x="229" y="5889"/>
                      <a:pt x="184" y="6186"/>
                    </a:cubicBezTo>
                    <a:cubicBezTo>
                      <a:pt x="115" y="6551"/>
                      <a:pt x="69" y="6916"/>
                      <a:pt x="47" y="7281"/>
                    </a:cubicBezTo>
                    <a:cubicBezTo>
                      <a:pt x="24" y="7578"/>
                      <a:pt x="1" y="7852"/>
                      <a:pt x="24" y="8149"/>
                    </a:cubicBezTo>
                    <a:cubicBezTo>
                      <a:pt x="47" y="8514"/>
                      <a:pt x="115" y="8902"/>
                      <a:pt x="161" y="9267"/>
                    </a:cubicBezTo>
                    <a:cubicBezTo>
                      <a:pt x="229" y="9564"/>
                      <a:pt x="298" y="9861"/>
                      <a:pt x="389" y="10135"/>
                    </a:cubicBezTo>
                    <a:cubicBezTo>
                      <a:pt x="480" y="10500"/>
                      <a:pt x="617" y="10865"/>
                      <a:pt x="800" y="11207"/>
                    </a:cubicBezTo>
                    <a:cubicBezTo>
                      <a:pt x="937" y="11527"/>
                      <a:pt x="1097" y="11801"/>
                      <a:pt x="1279" y="12098"/>
                    </a:cubicBezTo>
                    <a:cubicBezTo>
                      <a:pt x="1667" y="12668"/>
                      <a:pt x="2192" y="13239"/>
                      <a:pt x="2786" y="13627"/>
                    </a:cubicBezTo>
                    <a:cubicBezTo>
                      <a:pt x="2831" y="13650"/>
                      <a:pt x="2877" y="13673"/>
                      <a:pt x="2923" y="13718"/>
                    </a:cubicBezTo>
                    <a:cubicBezTo>
                      <a:pt x="3063" y="13806"/>
                      <a:pt x="3223" y="13846"/>
                      <a:pt x="3385" y="13846"/>
                    </a:cubicBezTo>
                    <a:cubicBezTo>
                      <a:pt x="3646" y="13846"/>
                      <a:pt x="3912" y="13741"/>
                      <a:pt x="4110" y="13558"/>
                    </a:cubicBezTo>
                    <a:cubicBezTo>
                      <a:pt x="4292" y="13376"/>
                      <a:pt x="4406" y="13125"/>
                      <a:pt x="4406" y="12851"/>
                    </a:cubicBezTo>
                    <a:cubicBezTo>
                      <a:pt x="4406" y="12577"/>
                      <a:pt x="4292" y="12371"/>
                      <a:pt x="4110" y="12166"/>
                    </a:cubicBezTo>
                    <a:cubicBezTo>
                      <a:pt x="3881" y="11915"/>
                      <a:pt x="3630" y="11710"/>
                      <a:pt x="3379" y="11481"/>
                    </a:cubicBezTo>
                    <a:cubicBezTo>
                      <a:pt x="3196" y="11299"/>
                      <a:pt x="3014" y="11116"/>
                      <a:pt x="2831" y="10933"/>
                    </a:cubicBezTo>
                    <a:cubicBezTo>
                      <a:pt x="2626" y="10614"/>
                      <a:pt x="2443" y="10317"/>
                      <a:pt x="2283" y="9975"/>
                    </a:cubicBezTo>
                    <a:cubicBezTo>
                      <a:pt x="1987" y="9244"/>
                      <a:pt x="1804" y="8468"/>
                      <a:pt x="1667" y="7669"/>
                    </a:cubicBezTo>
                    <a:cubicBezTo>
                      <a:pt x="1576" y="6893"/>
                      <a:pt x="1622" y="6095"/>
                      <a:pt x="1713" y="5296"/>
                    </a:cubicBezTo>
                    <a:cubicBezTo>
                      <a:pt x="1827" y="4497"/>
                      <a:pt x="1987" y="3675"/>
                      <a:pt x="2283" y="2899"/>
                    </a:cubicBezTo>
                    <a:cubicBezTo>
                      <a:pt x="2420" y="2625"/>
                      <a:pt x="2580" y="2374"/>
                      <a:pt x="2740" y="2100"/>
                    </a:cubicBezTo>
                    <a:cubicBezTo>
                      <a:pt x="2900" y="1826"/>
                      <a:pt x="3082" y="1552"/>
                      <a:pt x="3265" y="1301"/>
                    </a:cubicBezTo>
                    <a:cubicBezTo>
                      <a:pt x="3333" y="1210"/>
                      <a:pt x="3402" y="1141"/>
                      <a:pt x="3448" y="1073"/>
                    </a:cubicBezTo>
                    <a:cubicBezTo>
                      <a:pt x="3607" y="890"/>
                      <a:pt x="3767" y="731"/>
                      <a:pt x="3950" y="571"/>
                    </a:cubicBezTo>
                    <a:cubicBezTo>
                      <a:pt x="3995" y="548"/>
                      <a:pt x="4041" y="502"/>
                      <a:pt x="4087" y="480"/>
                    </a:cubicBezTo>
                    <a:cubicBezTo>
                      <a:pt x="4201" y="388"/>
                      <a:pt x="4246" y="251"/>
                      <a:pt x="4178" y="114"/>
                    </a:cubicBezTo>
                    <a:cubicBezTo>
                      <a:pt x="4132" y="46"/>
                      <a:pt x="4041" y="0"/>
                      <a:pt x="3950" y="0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0" name="Google Shape;805;p22">
                <a:extLst>
                  <a:ext uri="{FF2B5EF4-FFF2-40B4-BE49-F238E27FC236}">
                    <a16:creationId xmlns:a16="http://schemas.microsoft.com/office/drawing/2014/main" id="{6A7A9764-AEF6-44FD-84AD-1F4431A8F2B0}"/>
                  </a:ext>
                </a:extLst>
              </p:cNvPr>
              <p:cNvSpPr/>
              <p:nvPr/>
            </p:nvSpPr>
            <p:spPr>
              <a:xfrm>
                <a:off x="5257383" y="3415299"/>
                <a:ext cx="84550" cy="253244"/>
              </a:xfrm>
              <a:custGeom>
                <a:avLst/>
                <a:gdLst/>
                <a:ahLst/>
                <a:cxnLst/>
                <a:rect l="l" t="t" r="r" b="b"/>
                <a:pathLst>
                  <a:path w="3128" h="9369" extrusionOk="0">
                    <a:moveTo>
                      <a:pt x="2854" y="0"/>
                    </a:moveTo>
                    <a:cubicBezTo>
                      <a:pt x="2785" y="0"/>
                      <a:pt x="2740" y="23"/>
                      <a:pt x="2671" y="69"/>
                    </a:cubicBezTo>
                    <a:cubicBezTo>
                      <a:pt x="2511" y="251"/>
                      <a:pt x="2329" y="388"/>
                      <a:pt x="2169" y="571"/>
                    </a:cubicBezTo>
                    <a:cubicBezTo>
                      <a:pt x="1986" y="731"/>
                      <a:pt x="1850" y="936"/>
                      <a:pt x="1690" y="1142"/>
                    </a:cubicBezTo>
                    <a:cubicBezTo>
                      <a:pt x="1439" y="1484"/>
                      <a:pt x="1233" y="1895"/>
                      <a:pt x="1051" y="2283"/>
                    </a:cubicBezTo>
                    <a:cubicBezTo>
                      <a:pt x="822" y="2717"/>
                      <a:pt x="640" y="3150"/>
                      <a:pt x="503" y="3607"/>
                    </a:cubicBezTo>
                    <a:cubicBezTo>
                      <a:pt x="434" y="3835"/>
                      <a:pt x="343" y="4063"/>
                      <a:pt x="275" y="4292"/>
                    </a:cubicBezTo>
                    <a:cubicBezTo>
                      <a:pt x="183" y="4588"/>
                      <a:pt x="138" y="4885"/>
                      <a:pt x="115" y="5205"/>
                    </a:cubicBezTo>
                    <a:cubicBezTo>
                      <a:pt x="46" y="5798"/>
                      <a:pt x="1" y="6414"/>
                      <a:pt x="69" y="7031"/>
                    </a:cubicBezTo>
                    <a:cubicBezTo>
                      <a:pt x="115" y="7373"/>
                      <a:pt x="160" y="7715"/>
                      <a:pt x="252" y="8035"/>
                    </a:cubicBezTo>
                    <a:cubicBezTo>
                      <a:pt x="275" y="8195"/>
                      <a:pt x="320" y="8332"/>
                      <a:pt x="366" y="8469"/>
                    </a:cubicBezTo>
                    <a:cubicBezTo>
                      <a:pt x="366" y="8537"/>
                      <a:pt x="389" y="8605"/>
                      <a:pt x="412" y="8674"/>
                    </a:cubicBezTo>
                    <a:cubicBezTo>
                      <a:pt x="503" y="8879"/>
                      <a:pt x="548" y="8994"/>
                      <a:pt x="708" y="9153"/>
                    </a:cubicBezTo>
                    <a:cubicBezTo>
                      <a:pt x="828" y="9300"/>
                      <a:pt x="1018" y="9369"/>
                      <a:pt x="1210" y="9369"/>
                    </a:cubicBezTo>
                    <a:cubicBezTo>
                      <a:pt x="1347" y="9369"/>
                      <a:pt x="1485" y="9334"/>
                      <a:pt x="1598" y="9267"/>
                    </a:cubicBezTo>
                    <a:cubicBezTo>
                      <a:pt x="1713" y="9199"/>
                      <a:pt x="1804" y="9108"/>
                      <a:pt x="1872" y="8994"/>
                    </a:cubicBezTo>
                    <a:cubicBezTo>
                      <a:pt x="1964" y="8834"/>
                      <a:pt x="2009" y="8605"/>
                      <a:pt x="1941" y="8423"/>
                    </a:cubicBezTo>
                    <a:cubicBezTo>
                      <a:pt x="1918" y="8354"/>
                      <a:pt x="1918" y="8263"/>
                      <a:pt x="1895" y="8195"/>
                    </a:cubicBezTo>
                    <a:cubicBezTo>
                      <a:pt x="1850" y="8103"/>
                      <a:pt x="1827" y="8012"/>
                      <a:pt x="1781" y="7921"/>
                    </a:cubicBezTo>
                    <a:cubicBezTo>
                      <a:pt x="1713" y="7761"/>
                      <a:pt x="1667" y="7578"/>
                      <a:pt x="1598" y="7396"/>
                    </a:cubicBezTo>
                    <a:cubicBezTo>
                      <a:pt x="1507" y="7053"/>
                      <a:pt x="1439" y="6734"/>
                      <a:pt x="1370" y="6391"/>
                    </a:cubicBezTo>
                    <a:cubicBezTo>
                      <a:pt x="1347" y="6026"/>
                      <a:pt x="1325" y="5661"/>
                      <a:pt x="1325" y="5296"/>
                    </a:cubicBezTo>
                    <a:cubicBezTo>
                      <a:pt x="1302" y="4931"/>
                      <a:pt x="1325" y="4588"/>
                      <a:pt x="1370" y="4223"/>
                    </a:cubicBezTo>
                    <a:cubicBezTo>
                      <a:pt x="1484" y="3447"/>
                      <a:pt x="1667" y="2648"/>
                      <a:pt x="1964" y="1895"/>
                    </a:cubicBezTo>
                    <a:cubicBezTo>
                      <a:pt x="2101" y="1575"/>
                      <a:pt x="2306" y="1256"/>
                      <a:pt x="2511" y="959"/>
                    </a:cubicBezTo>
                    <a:cubicBezTo>
                      <a:pt x="2671" y="776"/>
                      <a:pt x="2854" y="617"/>
                      <a:pt x="3036" y="434"/>
                    </a:cubicBezTo>
                    <a:cubicBezTo>
                      <a:pt x="3128" y="343"/>
                      <a:pt x="3128" y="183"/>
                      <a:pt x="3036" y="69"/>
                    </a:cubicBezTo>
                    <a:cubicBezTo>
                      <a:pt x="2991" y="23"/>
                      <a:pt x="2922" y="0"/>
                      <a:pt x="2854" y="0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1" name="Google Shape;806;p22">
                <a:extLst>
                  <a:ext uri="{FF2B5EF4-FFF2-40B4-BE49-F238E27FC236}">
                    <a16:creationId xmlns:a16="http://schemas.microsoft.com/office/drawing/2014/main" id="{BC516EF2-D92F-4E83-AA14-D616C6009490}"/>
                  </a:ext>
                </a:extLst>
              </p:cNvPr>
              <p:cNvSpPr/>
              <p:nvPr/>
            </p:nvSpPr>
            <p:spPr>
              <a:xfrm>
                <a:off x="5161750" y="3875566"/>
                <a:ext cx="87037" cy="290870"/>
              </a:xfrm>
              <a:custGeom>
                <a:avLst/>
                <a:gdLst/>
                <a:ahLst/>
                <a:cxnLst/>
                <a:rect l="l" t="t" r="r" b="b"/>
                <a:pathLst>
                  <a:path w="3220" h="10761" extrusionOk="0">
                    <a:moveTo>
                      <a:pt x="2101" y="9016"/>
                    </a:moveTo>
                    <a:lnTo>
                      <a:pt x="2115" y="9048"/>
                    </a:lnTo>
                    <a:lnTo>
                      <a:pt x="2115" y="9048"/>
                    </a:lnTo>
                    <a:cubicBezTo>
                      <a:pt x="2111" y="9039"/>
                      <a:pt x="2107" y="9028"/>
                      <a:pt x="2101" y="9016"/>
                    </a:cubicBezTo>
                    <a:close/>
                    <a:moveTo>
                      <a:pt x="2900" y="0"/>
                    </a:moveTo>
                    <a:cubicBezTo>
                      <a:pt x="2831" y="0"/>
                      <a:pt x="2740" y="46"/>
                      <a:pt x="2694" y="91"/>
                    </a:cubicBezTo>
                    <a:cubicBezTo>
                      <a:pt x="2352" y="479"/>
                      <a:pt x="2055" y="890"/>
                      <a:pt x="1758" y="1324"/>
                    </a:cubicBezTo>
                    <a:cubicBezTo>
                      <a:pt x="1484" y="1735"/>
                      <a:pt x="1233" y="2168"/>
                      <a:pt x="1005" y="2625"/>
                    </a:cubicBezTo>
                    <a:cubicBezTo>
                      <a:pt x="868" y="2853"/>
                      <a:pt x="754" y="3127"/>
                      <a:pt x="663" y="3401"/>
                    </a:cubicBezTo>
                    <a:cubicBezTo>
                      <a:pt x="549" y="3652"/>
                      <a:pt x="457" y="3903"/>
                      <a:pt x="389" y="4154"/>
                    </a:cubicBezTo>
                    <a:cubicBezTo>
                      <a:pt x="297" y="4405"/>
                      <a:pt x="252" y="4679"/>
                      <a:pt x="206" y="4930"/>
                    </a:cubicBezTo>
                    <a:cubicBezTo>
                      <a:pt x="161" y="5250"/>
                      <a:pt x="115" y="5569"/>
                      <a:pt x="69" y="5866"/>
                    </a:cubicBezTo>
                    <a:cubicBezTo>
                      <a:pt x="24" y="6186"/>
                      <a:pt x="1" y="6528"/>
                      <a:pt x="1" y="6848"/>
                    </a:cubicBezTo>
                    <a:cubicBezTo>
                      <a:pt x="24" y="7213"/>
                      <a:pt x="69" y="7601"/>
                      <a:pt x="138" y="7966"/>
                    </a:cubicBezTo>
                    <a:cubicBezTo>
                      <a:pt x="252" y="8605"/>
                      <a:pt x="457" y="9176"/>
                      <a:pt x="685" y="9769"/>
                    </a:cubicBezTo>
                    <a:cubicBezTo>
                      <a:pt x="685" y="9769"/>
                      <a:pt x="685" y="9769"/>
                      <a:pt x="685" y="9769"/>
                    </a:cubicBezTo>
                    <a:lnTo>
                      <a:pt x="685" y="9769"/>
                    </a:lnTo>
                    <a:cubicBezTo>
                      <a:pt x="692" y="9789"/>
                      <a:pt x="700" y="9806"/>
                      <a:pt x="710" y="9823"/>
                    </a:cubicBezTo>
                    <a:lnTo>
                      <a:pt x="710" y="9823"/>
                    </a:lnTo>
                    <a:cubicBezTo>
                      <a:pt x="793" y="10011"/>
                      <a:pt x="876" y="10198"/>
                      <a:pt x="959" y="10386"/>
                    </a:cubicBezTo>
                    <a:cubicBezTo>
                      <a:pt x="1028" y="10500"/>
                      <a:pt x="1119" y="10591"/>
                      <a:pt x="1233" y="10659"/>
                    </a:cubicBezTo>
                    <a:cubicBezTo>
                      <a:pt x="1355" y="10720"/>
                      <a:pt x="1497" y="10761"/>
                      <a:pt x="1632" y="10761"/>
                    </a:cubicBezTo>
                    <a:cubicBezTo>
                      <a:pt x="1700" y="10761"/>
                      <a:pt x="1766" y="10751"/>
                      <a:pt x="1827" y="10728"/>
                    </a:cubicBezTo>
                    <a:cubicBezTo>
                      <a:pt x="2238" y="10614"/>
                      <a:pt x="2489" y="10180"/>
                      <a:pt x="2375" y="9792"/>
                    </a:cubicBezTo>
                    <a:cubicBezTo>
                      <a:pt x="2316" y="9598"/>
                      <a:pt x="2258" y="9404"/>
                      <a:pt x="2186" y="9209"/>
                    </a:cubicBezTo>
                    <a:lnTo>
                      <a:pt x="2186" y="9209"/>
                    </a:lnTo>
                    <a:cubicBezTo>
                      <a:pt x="2188" y="9213"/>
                      <a:pt x="2190" y="9217"/>
                      <a:pt x="2192" y="9221"/>
                    </a:cubicBezTo>
                    <a:lnTo>
                      <a:pt x="2181" y="9196"/>
                    </a:lnTo>
                    <a:lnTo>
                      <a:pt x="2181" y="9196"/>
                    </a:lnTo>
                    <a:cubicBezTo>
                      <a:pt x="2170" y="9167"/>
                      <a:pt x="2158" y="9137"/>
                      <a:pt x="2146" y="9107"/>
                    </a:cubicBezTo>
                    <a:lnTo>
                      <a:pt x="2146" y="9107"/>
                    </a:lnTo>
                    <a:cubicBezTo>
                      <a:pt x="2146" y="9112"/>
                      <a:pt x="2147" y="9116"/>
                      <a:pt x="2147" y="9120"/>
                    </a:cubicBezTo>
                    <a:lnTo>
                      <a:pt x="2147" y="9120"/>
                    </a:lnTo>
                    <a:lnTo>
                      <a:pt x="2135" y="9094"/>
                    </a:lnTo>
                    <a:lnTo>
                      <a:pt x="2135" y="9094"/>
                    </a:lnTo>
                    <a:cubicBezTo>
                      <a:pt x="2138" y="9098"/>
                      <a:pt x="2142" y="9103"/>
                      <a:pt x="2146" y="9107"/>
                    </a:cubicBezTo>
                    <a:cubicBezTo>
                      <a:pt x="2138" y="9093"/>
                      <a:pt x="2130" y="9079"/>
                      <a:pt x="2122" y="9065"/>
                    </a:cubicBezTo>
                    <a:lnTo>
                      <a:pt x="2122" y="9065"/>
                    </a:lnTo>
                    <a:lnTo>
                      <a:pt x="2115" y="9048"/>
                    </a:lnTo>
                    <a:lnTo>
                      <a:pt x="2115" y="9048"/>
                    </a:lnTo>
                    <a:cubicBezTo>
                      <a:pt x="2116" y="9051"/>
                      <a:pt x="2118" y="9055"/>
                      <a:pt x="2119" y="9058"/>
                    </a:cubicBezTo>
                    <a:lnTo>
                      <a:pt x="2119" y="9058"/>
                    </a:lnTo>
                    <a:cubicBezTo>
                      <a:pt x="2065" y="8955"/>
                      <a:pt x="2026" y="8837"/>
                      <a:pt x="1987" y="8719"/>
                    </a:cubicBezTo>
                    <a:cubicBezTo>
                      <a:pt x="1713" y="8080"/>
                      <a:pt x="1507" y="7418"/>
                      <a:pt x="1416" y="6733"/>
                    </a:cubicBezTo>
                    <a:cubicBezTo>
                      <a:pt x="1325" y="6003"/>
                      <a:pt x="1370" y="5250"/>
                      <a:pt x="1462" y="4497"/>
                    </a:cubicBezTo>
                    <a:cubicBezTo>
                      <a:pt x="1576" y="3675"/>
                      <a:pt x="1804" y="2876"/>
                      <a:pt x="2123" y="2100"/>
                    </a:cubicBezTo>
                    <a:cubicBezTo>
                      <a:pt x="2329" y="1621"/>
                      <a:pt x="2557" y="1187"/>
                      <a:pt x="2854" y="753"/>
                    </a:cubicBezTo>
                    <a:cubicBezTo>
                      <a:pt x="2945" y="662"/>
                      <a:pt x="3014" y="571"/>
                      <a:pt x="3105" y="502"/>
                    </a:cubicBezTo>
                    <a:cubicBezTo>
                      <a:pt x="3196" y="388"/>
                      <a:pt x="3219" y="205"/>
                      <a:pt x="3105" y="91"/>
                    </a:cubicBezTo>
                    <a:cubicBezTo>
                      <a:pt x="3037" y="46"/>
                      <a:pt x="2968" y="0"/>
                      <a:pt x="2900" y="0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2" name="Google Shape;807;p22">
                <a:extLst>
                  <a:ext uri="{FF2B5EF4-FFF2-40B4-BE49-F238E27FC236}">
                    <a16:creationId xmlns:a16="http://schemas.microsoft.com/office/drawing/2014/main" id="{DC5693A1-F5AC-4A24-85ED-D4A8746BF87C}"/>
                  </a:ext>
                </a:extLst>
              </p:cNvPr>
              <p:cNvSpPr/>
              <p:nvPr/>
            </p:nvSpPr>
            <p:spPr>
              <a:xfrm>
                <a:off x="5618936" y="3180841"/>
                <a:ext cx="210402" cy="155395"/>
              </a:xfrm>
              <a:custGeom>
                <a:avLst/>
                <a:gdLst/>
                <a:ahLst/>
                <a:cxnLst/>
                <a:rect l="l" t="t" r="r" b="b"/>
                <a:pathLst>
                  <a:path w="7784" h="5749" extrusionOk="0">
                    <a:moveTo>
                      <a:pt x="6528" y="1"/>
                    </a:moveTo>
                    <a:cubicBezTo>
                      <a:pt x="6254" y="24"/>
                      <a:pt x="5981" y="24"/>
                      <a:pt x="5684" y="69"/>
                    </a:cubicBezTo>
                    <a:cubicBezTo>
                      <a:pt x="5136" y="183"/>
                      <a:pt x="4611" y="366"/>
                      <a:pt x="4086" y="617"/>
                    </a:cubicBezTo>
                    <a:cubicBezTo>
                      <a:pt x="3812" y="731"/>
                      <a:pt x="3538" y="868"/>
                      <a:pt x="3287" y="982"/>
                    </a:cubicBezTo>
                    <a:cubicBezTo>
                      <a:pt x="2990" y="1142"/>
                      <a:pt x="2694" y="1325"/>
                      <a:pt x="2397" y="1484"/>
                    </a:cubicBezTo>
                    <a:cubicBezTo>
                      <a:pt x="1895" y="1804"/>
                      <a:pt x="1507" y="2238"/>
                      <a:pt x="1187" y="2717"/>
                    </a:cubicBezTo>
                    <a:cubicBezTo>
                      <a:pt x="959" y="3059"/>
                      <a:pt x="754" y="3402"/>
                      <a:pt x="548" y="3744"/>
                    </a:cubicBezTo>
                    <a:cubicBezTo>
                      <a:pt x="480" y="3881"/>
                      <a:pt x="388" y="4018"/>
                      <a:pt x="320" y="4155"/>
                    </a:cubicBezTo>
                    <a:cubicBezTo>
                      <a:pt x="229" y="4315"/>
                      <a:pt x="160" y="4497"/>
                      <a:pt x="92" y="4657"/>
                    </a:cubicBezTo>
                    <a:cubicBezTo>
                      <a:pt x="23" y="4863"/>
                      <a:pt x="0" y="5045"/>
                      <a:pt x="69" y="5251"/>
                    </a:cubicBezTo>
                    <a:cubicBezTo>
                      <a:pt x="137" y="5433"/>
                      <a:pt x="297" y="5593"/>
                      <a:pt x="480" y="5684"/>
                    </a:cubicBezTo>
                    <a:cubicBezTo>
                      <a:pt x="586" y="5724"/>
                      <a:pt x="707" y="5748"/>
                      <a:pt x="826" y="5748"/>
                    </a:cubicBezTo>
                    <a:cubicBezTo>
                      <a:pt x="912" y="5748"/>
                      <a:pt x="997" y="5736"/>
                      <a:pt x="1073" y="5707"/>
                    </a:cubicBezTo>
                    <a:cubicBezTo>
                      <a:pt x="1142" y="5661"/>
                      <a:pt x="1187" y="5639"/>
                      <a:pt x="1256" y="5593"/>
                    </a:cubicBezTo>
                    <a:cubicBezTo>
                      <a:pt x="1370" y="5524"/>
                      <a:pt x="1438" y="5433"/>
                      <a:pt x="1507" y="5296"/>
                    </a:cubicBezTo>
                    <a:cubicBezTo>
                      <a:pt x="1575" y="5205"/>
                      <a:pt x="1644" y="5091"/>
                      <a:pt x="1712" y="4977"/>
                    </a:cubicBezTo>
                    <a:cubicBezTo>
                      <a:pt x="1849" y="4771"/>
                      <a:pt x="1940" y="4566"/>
                      <a:pt x="2032" y="4360"/>
                    </a:cubicBezTo>
                    <a:cubicBezTo>
                      <a:pt x="2169" y="4041"/>
                      <a:pt x="2306" y="3721"/>
                      <a:pt x="2488" y="3425"/>
                    </a:cubicBezTo>
                    <a:cubicBezTo>
                      <a:pt x="2648" y="3173"/>
                      <a:pt x="2808" y="2945"/>
                      <a:pt x="3013" y="2740"/>
                    </a:cubicBezTo>
                    <a:cubicBezTo>
                      <a:pt x="3333" y="2443"/>
                      <a:pt x="3698" y="2192"/>
                      <a:pt x="4063" y="1941"/>
                    </a:cubicBezTo>
                    <a:cubicBezTo>
                      <a:pt x="4428" y="1713"/>
                      <a:pt x="4794" y="1462"/>
                      <a:pt x="5182" y="1256"/>
                    </a:cubicBezTo>
                    <a:cubicBezTo>
                      <a:pt x="5341" y="1165"/>
                      <a:pt x="5478" y="1096"/>
                      <a:pt x="5638" y="1028"/>
                    </a:cubicBezTo>
                    <a:cubicBezTo>
                      <a:pt x="5821" y="959"/>
                      <a:pt x="6003" y="891"/>
                      <a:pt x="6186" y="845"/>
                    </a:cubicBezTo>
                    <a:cubicBezTo>
                      <a:pt x="6460" y="800"/>
                      <a:pt x="6711" y="754"/>
                      <a:pt x="6962" y="754"/>
                    </a:cubicBezTo>
                    <a:cubicBezTo>
                      <a:pt x="7076" y="754"/>
                      <a:pt x="7213" y="777"/>
                      <a:pt x="7327" y="777"/>
                    </a:cubicBezTo>
                    <a:cubicBezTo>
                      <a:pt x="7345" y="779"/>
                      <a:pt x="7362" y="780"/>
                      <a:pt x="7379" y="780"/>
                    </a:cubicBezTo>
                    <a:cubicBezTo>
                      <a:pt x="7563" y="780"/>
                      <a:pt x="7719" y="668"/>
                      <a:pt x="7761" y="480"/>
                    </a:cubicBezTo>
                    <a:cubicBezTo>
                      <a:pt x="7784" y="275"/>
                      <a:pt x="7647" y="69"/>
                      <a:pt x="7441" y="46"/>
                    </a:cubicBezTo>
                    <a:cubicBezTo>
                      <a:pt x="7190" y="24"/>
                      <a:pt x="6939" y="1"/>
                      <a:pt x="6688" y="1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3" name="Google Shape;808;p22">
                <a:extLst>
                  <a:ext uri="{FF2B5EF4-FFF2-40B4-BE49-F238E27FC236}">
                    <a16:creationId xmlns:a16="http://schemas.microsoft.com/office/drawing/2014/main" id="{B4EDAB4C-CD03-40BC-9660-4BB757D29625}"/>
                  </a:ext>
                </a:extLst>
              </p:cNvPr>
              <p:cNvSpPr/>
              <p:nvPr/>
            </p:nvSpPr>
            <p:spPr>
              <a:xfrm>
                <a:off x="5620774" y="3359158"/>
                <a:ext cx="22867" cy="22219"/>
              </a:xfrm>
              <a:custGeom>
                <a:avLst/>
                <a:gdLst/>
                <a:ahLst/>
                <a:cxnLst/>
                <a:rect l="l" t="t" r="r" b="b"/>
                <a:pathLst>
                  <a:path w="846" h="822" extrusionOk="0">
                    <a:moveTo>
                      <a:pt x="389" y="0"/>
                    </a:moveTo>
                    <a:cubicBezTo>
                      <a:pt x="275" y="0"/>
                      <a:pt x="161" y="92"/>
                      <a:pt x="92" y="160"/>
                    </a:cubicBezTo>
                    <a:cubicBezTo>
                      <a:pt x="24" y="251"/>
                      <a:pt x="1" y="343"/>
                      <a:pt x="1" y="457"/>
                    </a:cubicBezTo>
                    <a:cubicBezTo>
                      <a:pt x="24" y="571"/>
                      <a:pt x="69" y="685"/>
                      <a:pt x="161" y="754"/>
                    </a:cubicBezTo>
                    <a:cubicBezTo>
                      <a:pt x="252" y="822"/>
                      <a:pt x="343" y="822"/>
                      <a:pt x="457" y="822"/>
                    </a:cubicBezTo>
                    <a:cubicBezTo>
                      <a:pt x="571" y="822"/>
                      <a:pt x="686" y="754"/>
                      <a:pt x="754" y="685"/>
                    </a:cubicBezTo>
                    <a:cubicBezTo>
                      <a:pt x="822" y="594"/>
                      <a:pt x="845" y="480"/>
                      <a:pt x="822" y="388"/>
                    </a:cubicBezTo>
                    <a:cubicBezTo>
                      <a:pt x="822" y="274"/>
                      <a:pt x="777" y="160"/>
                      <a:pt x="686" y="92"/>
                    </a:cubicBezTo>
                    <a:cubicBezTo>
                      <a:pt x="594" y="23"/>
                      <a:pt x="503" y="0"/>
                      <a:pt x="389" y="0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4" name="Google Shape;809;p22">
                <a:extLst>
                  <a:ext uri="{FF2B5EF4-FFF2-40B4-BE49-F238E27FC236}">
                    <a16:creationId xmlns:a16="http://schemas.microsoft.com/office/drawing/2014/main" id="{17D36EA3-D320-4353-8DD5-A5FA5A5C7EDE}"/>
                  </a:ext>
                </a:extLst>
              </p:cNvPr>
              <p:cNvSpPr/>
              <p:nvPr/>
            </p:nvSpPr>
            <p:spPr>
              <a:xfrm>
                <a:off x="5084634" y="3838535"/>
                <a:ext cx="246189" cy="443616"/>
              </a:xfrm>
              <a:custGeom>
                <a:avLst/>
                <a:gdLst/>
                <a:ahLst/>
                <a:cxnLst/>
                <a:rect l="l" t="t" r="r" b="b"/>
                <a:pathLst>
                  <a:path w="9108" h="16412" extrusionOk="0">
                    <a:moveTo>
                      <a:pt x="5091" y="0"/>
                    </a:moveTo>
                    <a:cubicBezTo>
                      <a:pt x="4725" y="115"/>
                      <a:pt x="4360" y="274"/>
                      <a:pt x="4018" y="457"/>
                    </a:cubicBezTo>
                    <a:cubicBezTo>
                      <a:pt x="3675" y="640"/>
                      <a:pt x="3333" y="868"/>
                      <a:pt x="3036" y="1096"/>
                    </a:cubicBezTo>
                    <a:cubicBezTo>
                      <a:pt x="2397" y="1598"/>
                      <a:pt x="1849" y="2192"/>
                      <a:pt x="1393" y="2854"/>
                    </a:cubicBezTo>
                    <a:cubicBezTo>
                      <a:pt x="936" y="3493"/>
                      <a:pt x="594" y="4223"/>
                      <a:pt x="343" y="4976"/>
                    </a:cubicBezTo>
                    <a:cubicBezTo>
                      <a:pt x="115" y="5684"/>
                      <a:pt x="1" y="6437"/>
                      <a:pt x="23" y="7190"/>
                    </a:cubicBezTo>
                    <a:cubicBezTo>
                      <a:pt x="46" y="8583"/>
                      <a:pt x="434" y="9929"/>
                      <a:pt x="1051" y="11185"/>
                    </a:cubicBezTo>
                    <a:cubicBezTo>
                      <a:pt x="1370" y="11824"/>
                      <a:pt x="1781" y="12440"/>
                      <a:pt x="2215" y="13011"/>
                    </a:cubicBezTo>
                    <a:cubicBezTo>
                      <a:pt x="2648" y="13582"/>
                      <a:pt x="3150" y="14084"/>
                      <a:pt x="3698" y="14563"/>
                    </a:cubicBezTo>
                    <a:cubicBezTo>
                      <a:pt x="4611" y="15316"/>
                      <a:pt x="5661" y="15910"/>
                      <a:pt x="6825" y="16206"/>
                    </a:cubicBezTo>
                    <a:cubicBezTo>
                      <a:pt x="7373" y="16343"/>
                      <a:pt x="7967" y="16412"/>
                      <a:pt x="8537" y="16412"/>
                    </a:cubicBezTo>
                    <a:cubicBezTo>
                      <a:pt x="8743" y="16412"/>
                      <a:pt x="8925" y="16389"/>
                      <a:pt x="9108" y="16366"/>
                    </a:cubicBezTo>
                    <a:cubicBezTo>
                      <a:pt x="9108" y="16252"/>
                      <a:pt x="9085" y="16138"/>
                      <a:pt x="9085" y="16047"/>
                    </a:cubicBezTo>
                    <a:cubicBezTo>
                      <a:pt x="8971" y="16047"/>
                      <a:pt x="8857" y="16069"/>
                      <a:pt x="8743" y="16069"/>
                    </a:cubicBezTo>
                    <a:cubicBezTo>
                      <a:pt x="8653" y="16073"/>
                      <a:pt x="8563" y="16075"/>
                      <a:pt x="8472" y="16075"/>
                    </a:cubicBezTo>
                    <a:cubicBezTo>
                      <a:pt x="8038" y="16075"/>
                      <a:pt x="7603" y="16031"/>
                      <a:pt x="7168" y="15955"/>
                    </a:cubicBezTo>
                    <a:cubicBezTo>
                      <a:pt x="6620" y="15818"/>
                      <a:pt x="6072" y="15636"/>
                      <a:pt x="5547" y="15385"/>
                    </a:cubicBezTo>
                    <a:cubicBezTo>
                      <a:pt x="4885" y="15042"/>
                      <a:pt x="4292" y="14631"/>
                      <a:pt x="3744" y="14175"/>
                    </a:cubicBezTo>
                    <a:lnTo>
                      <a:pt x="3767" y="14175"/>
                    </a:lnTo>
                    <a:cubicBezTo>
                      <a:pt x="3744" y="14175"/>
                      <a:pt x="3744" y="14152"/>
                      <a:pt x="3744" y="14152"/>
                    </a:cubicBezTo>
                    <a:cubicBezTo>
                      <a:pt x="3059" y="13559"/>
                      <a:pt x="2466" y="12874"/>
                      <a:pt x="1986" y="12121"/>
                    </a:cubicBezTo>
                    <a:cubicBezTo>
                      <a:pt x="1461" y="11345"/>
                      <a:pt x="1051" y="10500"/>
                      <a:pt x="777" y="9610"/>
                    </a:cubicBezTo>
                    <a:cubicBezTo>
                      <a:pt x="777" y="9633"/>
                      <a:pt x="777" y="9633"/>
                      <a:pt x="777" y="9656"/>
                    </a:cubicBezTo>
                    <a:cubicBezTo>
                      <a:pt x="548" y="8948"/>
                      <a:pt x="411" y="8218"/>
                      <a:pt x="343" y="7487"/>
                    </a:cubicBezTo>
                    <a:cubicBezTo>
                      <a:pt x="343" y="7464"/>
                      <a:pt x="343" y="7464"/>
                      <a:pt x="343" y="7442"/>
                    </a:cubicBezTo>
                    <a:cubicBezTo>
                      <a:pt x="343" y="7190"/>
                      <a:pt x="343" y="6939"/>
                      <a:pt x="366" y="6688"/>
                    </a:cubicBezTo>
                    <a:cubicBezTo>
                      <a:pt x="366" y="6369"/>
                      <a:pt x="411" y="6072"/>
                      <a:pt x="480" y="5752"/>
                    </a:cubicBezTo>
                    <a:cubicBezTo>
                      <a:pt x="480" y="5752"/>
                      <a:pt x="480" y="5752"/>
                      <a:pt x="480" y="5775"/>
                    </a:cubicBezTo>
                    <a:cubicBezTo>
                      <a:pt x="613" y="5175"/>
                      <a:pt x="811" y="4576"/>
                      <a:pt x="1074" y="4018"/>
                    </a:cubicBezTo>
                    <a:lnTo>
                      <a:pt x="1074" y="4018"/>
                    </a:lnTo>
                    <a:cubicBezTo>
                      <a:pt x="1074" y="4018"/>
                      <a:pt x="1074" y="4018"/>
                      <a:pt x="1073" y="4018"/>
                    </a:cubicBezTo>
                    <a:cubicBezTo>
                      <a:pt x="1077" y="4010"/>
                      <a:pt x="1082" y="4002"/>
                      <a:pt x="1086" y="3994"/>
                    </a:cubicBezTo>
                    <a:lnTo>
                      <a:pt x="1086" y="3994"/>
                    </a:lnTo>
                    <a:cubicBezTo>
                      <a:pt x="1082" y="4002"/>
                      <a:pt x="1078" y="4010"/>
                      <a:pt x="1074" y="4018"/>
                    </a:cubicBezTo>
                    <a:lnTo>
                      <a:pt x="1074" y="4018"/>
                    </a:lnTo>
                    <a:cubicBezTo>
                      <a:pt x="1096" y="4017"/>
                      <a:pt x="1096" y="3996"/>
                      <a:pt x="1096" y="3974"/>
                    </a:cubicBezTo>
                    <a:lnTo>
                      <a:pt x="1096" y="3974"/>
                    </a:lnTo>
                    <a:cubicBezTo>
                      <a:pt x="1093" y="3981"/>
                      <a:pt x="1089" y="3987"/>
                      <a:pt x="1086" y="3994"/>
                    </a:cubicBezTo>
                    <a:lnTo>
                      <a:pt x="1086" y="3994"/>
                    </a:lnTo>
                    <a:cubicBezTo>
                      <a:pt x="1089" y="3987"/>
                      <a:pt x="1093" y="3979"/>
                      <a:pt x="1096" y="3972"/>
                    </a:cubicBezTo>
                    <a:lnTo>
                      <a:pt x="1096" y="3972"/>
                    </a:lnTo>
                    <a:cubicBezTo>
                      <a:pt x="1096" y="3973"/>
                      <a:pt x="1096" y="3973"/>
                      <a:pt x="1096" y="3974"/>
                    </a:cubicBezTo>
                    <a:lnTo>
                      <a:pt x="1096" y="3974"/>
                    </a:lnTo>
                    <a:cubicBezTo>
                      <a:pt x="1411" y="3374"/>
                      <a:pt x="1791" y="2818"/>
                      <a:pt x="2215" y="2306"/>
                    </a:cubicBezTo>
                    <a:cubicBezTo>
                      <a:pt x="2648" y="1849"/>
                      <a:pt x="3105" y="1416"/>
                      <a:pt x="3630" y="1073"/>
                    </a:cubicBezTo>
                    <a:cubicBezTo>
                      <a:pt x="4086" y="754"/>
                      <a:pt x="4588" y="525"/>
                      <a:pt x="5113" y="343"/>
                    </a:cubicBezTo>
                    <a:cubicBezTo>
                      <a:pt x="5113" y="320"/>
                      <a:pt x="5136" y="320"/>
                      <a:pt x="5136" y="320"/>
                    </a:cubicBezTo>
                    <a:lnTo>
                      <a:pt x="5159" y="320"/>
                    </a:lnTo>
                    <a:cubicBezTo>
                      <a:pt x="5182" y="297"/>
                      <a:pt x="5228" y="297"/>
                      <a:pt x="5250" y="252"/>
                    </a:cubicBezTo>
                    <a:cubicBezTo>
                      <a:pt x="5273" y="206"/>
                      <a:pt x="5296" y="183"/>
                      <a:pt x="5273" y="137"/>
                    </a:cubicBezTo>
                    <a:cubicBezTo>
                      <a:pt x="5273" y="92"/>
                      <a:pt x="5250" y="46"/>
                      <a:pt x="5205" y="23"/>
                    </a:cubicBezTo>
                    <a:cubicBezTo>
                      <a:pt x="5182" y="0"/>
                      <a:pt x="5159" y="0"/>
                      <a:pt x="5113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5" name="Google Shape;810;p22">
                <a:extLst>
                  <a:ext uri="{FF2B5EF4-FFF2-40B4-BE49-F238E27FC236}">
                    <a16:creationId xmlns:a16="http://schemas.microsoft.com/office/drawing/2014/main" id="{D953AFC4-ACE2-4BAA-ACD6-41DB5CA8F073}"/>
                  </a:ext>
                </a:extLst>
              </p:cNvPr>
              <p:cNvSpPr/>
              <p:nvPr/>
            </p:nvSpPr>
            <p:spPr>
              <a:xfrm>
                <a:off x="5097581" y="3993390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23"/>
                    </a:moveTo>
                    <a:cubicBezTo>
                      <a:pt x="1" y="23"/>
                      <a:pt x="1" y="1"/>
                      <a:pt x="1" y="1"/>
                    </a:cubicBezTo>
                    <a:cubicBezTo>
                      <a:pt x="1" y="1"/>
                      <a:pt x="1" y="23"/>
                      <a:pt x="1" y="23"/>
                    </a:cubicBezTo>
                    <a:close/>
                  </a:path>
                </a:pathLst>
              </a:custGeom>
              <a:solidFill>
                <a:srgbClr val="4EA8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6" name="Google Shape;811;p22">
                <a:extLst>
                  <a:ext uri="{FF2B5EF4-FFF2-40B4-BE49-F238E27FC236}">
                    <a16:creationId xmlns:a16="http://schemas.microsoft.com/office/drawing/2014/main" id="{4D33D863-D4CB-498E-9DFF-01262CC39EB5}"/>
                  </a:ext>
                </a:extLst>
              </p:cNvPr>
              <p:cNvSpPr/>
              <p:nvPr/>
            </p:nvSpPr>
            <p:spPr>
              <a:xfrm>
                <a:off x="5093878" y="4040287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4EA8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7" name="Google Shape;812;p22">
                <a:extLst>
                  <a:ext uri="{FF2B5EF4-FFF2-40B4-BE49-F238E27FC236}">
                    <a16:creationId xmlns:a16="http://schemas.microsoft.com/office/drawing/2014/main" id="{B726DBB9-859F-4ACA-8EE1-6D101C71E29B}"/>
                  </a:ext>
                </a:extLst>
              </p:cNvPr>
              <p:cNvSpPr/>
              <p:nvPr/>
            </p:nvSpPr>
            <p:spPr>
              <a:xfrm>
                <a:off x="5093878" y="4040287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23"/>
                    </a:moveTo>
                    <a:cubicBezTo>
                      <a:pt x="1" y="23"/>
                      <a:pt x="1" y="0"/>
                      <a:pt x="1" y="0"/>
                    </a:cubicBezTo>
                    <a:cubicBezTo>
                      <a:pt x="1" y="0"/>
                      <a:pt x="1" y="23"/>
                      <a:pt x="1" y="23"/>
                    </a:cubicBezTo>
                    <a:close/>
                  </a:path>
                </a:pathLst>
              </a:custGeom>
              <a:solidFill>
                <a:srgbClr val="4EA8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8" name="Google Shape;813;p22">
                <a:extLst>
                  <a:ext uri="{FF2B5EF4-FFF2-40B4-BE49-F238E27FC236}">
                    <a16:creationId xmlns:a16="http://schemas.microsoft.com/office/drawing/2014/main" id="{85D5D10B-5880-452D-B991-B8E28FE912FE}"/>
                  </a:ext>
                </a:extLst>
              </p:cNvPr>
              <p:cNvSpPr/>
              <p:nvPr/>
            </p:nvSpPr>
            <p:spPr>
              <a:xfrm>
                <a:off x="5093878" y="4040908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4EA8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9" name="Google Shape;814;p22">
                <a:extLst>
                  <a:ext uri="{FF2B5EF4-FFF2-40B4-BE49-F238E27FC236}">
                    <a16:creationId xmlns:a16="http://schemas.microsoft.com/office/drawing/2014/main" id="{3DEE2896-5A7C-459F-A858-CD4146C0C9A8}"/>
                  </a:ext>
                </a:extLst>
              </p:cNvPr>
              <p:cNvSpPr/>
              <p:nvPr/>
            </p:nvSpPr>
            <p:spPr>
              <a:xfrm>
                <a:off x="5185807" y="4221063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4EA8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0" name="Google Shape;815;p22">
                <a:extLst>
                  <a:ext uri="{FF2B5EF4-FFF2-40B4-BE49-F238E27FC236}">
                    <a16:creationId xmlns:a16="http://schemas.microsoft.com/office/drawing/2014/main" id="{4574757B-8A51-4312-AE92-DF818B4FD07C}"/>
                  </a:ext>
                </a:extLst>
              </p:cNvPr>
              <p:cNvSpPr/>
              <p:nvPr/>
            </p:nvSpPr>
            <p:spPr>
              <a:xfrm>
                <a:off x="5185807" y="4221063"/>
                <a:ext cx="27" cy="622"/>
              </a:xfrm>
              <a:custGeom>
                <a:avLst/>
                <a:gdLst/>
                <a:ahLst/>
                <a:cxnLst/>
                <a:rect l="l" t="t" r="r" b="b"/>
                <a:pathLst>
                  <a:path w="1" h="23" extrusionOk="0">
                    <a:moveTo>
                      <a:pt x="1" y="0"/>
                    </a:moveTo>
                    <a:cubicBezTo>
                      <a:pt x="1" y="0"/>
                      <a:pt x="1" y="23"/>
                      <a:pt x="1" y="23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4EA8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1" name="Google Shape;816;p22">
                <a:extLst>
                  <a:ext uri="{FF2B5EF4-FFF2-40B4-BE49-F238E27FC236}">
                    <a16:creationId xmlns:a16="http://schemas.microsoft.com/office/drawing/2014/main" id="{1045557B-C30E-4EC9-836C-3EAE1A86797B}"/>
                  </a:ext>
                </a:extLst>
              </p:cNvPr>
              <p:cNvSpPr/>
              <p:nvPr/>
            </p:nvSpPr>
            <p:spPr>
              <a:xfrm>
                <a:off x="5234569" y="4254364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4EA8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2" name="Google Shape;817;p22">
                <a:extLst>
                  <a:ext uri="{FF2B5EF4-FFF2-40B4-BE49-F238E27FC236}">
                    <a16:creationId xmlns:a16="http://schemas.microsoft.com/office/drawing/2014/main" id="{8AFC612B-C161-4B6E-A092-94E95C8870DC}"/>
                  </a:ext>
                </a:extLst>
              </p:cNvPr>
              <p:cNvSpPr/>
              <p:nvPr/>
            </p:nvSpPr>
            <p:spPr>
              <a:xfrm>
                <a:off x="5051333" y="3372727"/>
                <a:ext cx="415235" cy="473863"/>
              </a:xfrm>
              <a:custGeom>
                <a:avLst/>
                <a:gdLst/>
                <a:ahLst/>
                <a:cxnLst/>
                <a:rect l="l" t="t" r="r" b="b"/>
                <a:pathLst>
                  <a:path w="15362" h="17531" extrusionOk="0">
                    <a:moveTo>
                      <a:pt x="12737" y="1016"/>
                    </a:moveTo>
                    <a:cubicBezTo>
                      <a:pt x="12742" y="1022"/>
                      <a:pt x="12748" y="1028"/>
                      <a:pt x="12759" y="1028"/>
                    </a:cubicBezTo>
                    <a:cubicBezTo>
                      <a:pt x="12752" y="1024"/>
                      <a:pt x="12744" y="1020"/>
                      <a:pt x="12737" y="1016"/>
                    </a:cubicBezTo>
                    <a:close/>
                    <a:moveTo>
                      <a:pt x="525" y="8172"/>
                    </a:moveTo>
                    <a:lnTo>
                      <a:pt x="525" y="8172"/>
                    </a:lnTo>
                    <a:cubicBezTo>
                      <a:pt x="522" y="8185"/>
                      <a:pt x="519" y="8199"/>
                      <a:pt x="517" y="8212"/>
                    </a:cubicBezTo>
                    <a:lnTo>
                      <a:pt x="517" y="8212"/>
                    </a:lnTo>
                    <a:cubicBezTo>
                      <a:pt x="525" y="8204"/>
                      <a:pt x="525" y="8188"/>
                      <a:pt x="525" y="8172"/>
                    </a:cubicBezTo>
                    <a:close/>
                    <a:moveTo>
                      <a:pt x="9678" y="0"/>
                    </a:moveTo>
                    <a:cubicBezTo>
                      <a:pt x="8993" y="0"/>
                      <a:pt x="8331" y="92"/>
                      <a:pt x="7692" y="252"/>
                    </a:cubicBezTo>
                    <a:cubicBezTo>
                      <a:pt x="6985" y="434"/>
                      <a:pt x="6300" y="708"/>
                      <a:pt x="5661" y="1073"/>
                    </a:cubicBezTo>
                    <a:cubicBezTo>
                      <a:pt x="4976" y="1484"/>
                      <a:pt x="4314" y="1941"/>
                      <a:pt x="3698" y="2466"/>
                    </a:cubicBezTo>
                    <a:cubicBezTo>
                      <a:pt x="3127" y="2945"/>
                      <a:pt x="2579" y="3516"/>
                      <a:pt x="2100" y="4109"/>
                    </a:cubicBezTo>
                    <a:cubicBezTo>
                      <a:pt x="1643" y="4702"/>
                      <a:pt x="1255" y="5342"/>
                      <a:pt x="913" y="6003"/>
                    </a:cubicBezTo>
                    <a:cubicBezTo>
                      <a:pt x="593" y="6688"/>
                      <a:pt x="365" y="7396"/>
                      <a:pt x="205" y="8126"/>
                    </a:cubicBezTo>
                    <a:cubicBezTo>
                      <a:pt x="46" y="8857"/>
                      <a:pt x="0" y="9633"/>
                      <a:pt x="23" y="10386"/>
                    </a:cubicBezTo>
                    <a:cubicBezTo>
                      <a:pt x="46" y="11208"/>
                      <a:pt x="183" y="12007"/>
                      <a:pt x="411" y="12805"/>
                    </a:cubicBezTo>
                    <a:cubicBezTo>
                      <a:pt x="616" y="13513"/>
                      <a:pt x="936" y="14198"/>
                      <a:pt x="1347" y="14837"/>
                    </a:cubicBezTo>
                    <a:cubicBezTo>
                      <a:pt x="1895" y="15636"/>
                      <a:pt x="2579" y="16298"/>
                      <a:pt x="3424" y="16777"/>
                    </a:cubicBezTo>
                    <a:cubicBezTo>
                      <a:pt x="4291" y="17279"/>
                      <a:pt x="5295" y="17530"/>
                      <a:pt x="6300" y="17530"/>
                    </a:cubicBezTo>
                    <a:cubicBezTo>
                      <a:pt x="6391" y="17530"/>
                      <a:pt x="6482" y="17485"/>
                      <a:pt x="6482" y="17393"/>
                    </a:cubicBezTo>
                    <a:cubicBezTo>
                      <a:pt x="6482" y="17302"/>
                      <a:pt x="6414" y="17211"/>
                      <a:pt x="6323" y="17211"/>
                    </a:cubicBezTo>
                    <a:cubicBezTo>
                      <a:pt x="5935" y="17211"/>
                      <a:pt x="5547" y="17165"/>
                      <a:pt x="5159" y="17097"/>
                    </a:cubicBezTo>
                    <a:cubicBezTo>
                      <a:pt x="4702" y="16982"/>
                      <a:pt x="4246" y="16845"/>
                      <a:pt x="3835" y="16640"/>
                    </a:cubicBezTo>
                    <a:lnTo>
                      <a:pt x="3857" y="16640"/>
                    </a:lnTo>
                    <a:cubicBezTo>
                      <a:pt x="3424" y="16435"/>
                      <a:pt x="3036" y="16161"/>
                      <a:pt x="2671" y="15841"/>
                    </a:cubicBezTo>
                    <a:cubicBezTo>
                      <a:pt x="2648" y="15841"/>
                      <a:pt x="2648" y="15841"/>
                      <a:pt x="2648" y="15818"/>
                    </a:cubicBezTo>
                    <a:cubicBezTo>
                      <a:pt x="2648" y="15841"/>
                      <a:pt x="2648" y="15841"/>
                      <a:pt x="2648" y="15841"/>
                    </a:cubicBezTo>
                    <a:cubicBezTo>
                      <a:pt x="2648" y="15841"/>
                      <a:pt x="2648" y="15818"/>
                      <a:pt x="2625" y="15818"/>
                    </a:cubicBezTo>
                    <a:lnTo>
                      <a:pt x="2648" y="15818"/>
                    </a:lnTo>
                    <a:cubicBezTo>
                      <a:pt x="2260" y="15476"/>
                      <a:pt x="1917" y="15088"/>
                      <a:pt x="1621" y="14654"/>
                    </a:cubicBezTo>
                    <a:cubicBezTo>
                      <a:pt x="1278" y="14129"/>
                      <a:pt x="1027" y="13581"/>
                      <a:pt x="822" y="12988"/>
                    </a:cubicBezTo>
                    <a:cubicBezTo>
                      <a:pt x="548" y="12189"/>
                      <a:pt x="411" y="11345"/>
                      <a:pt x="342" y="10500"/>
                    </a:cubicBezTo>
                    <a:cubicBezTo>
                      <a:pt x="320" y="9737"/>
                      <a:pt x="364" y="8975"/>
                      <a:pt x="517" y="8212"/>
                    </a:cubicBezTo>
                    <a:lnTo>
                      <a:pt x="517" y="8212"/>
                    </a:lnTo>
                    <a:cubicBezTo>
                      <a:pt x="513" y="8216"/>
                      <a:pt x="509" y="8218"/>
                      <a:pt x="502" y="8218"/>
                    </a:cubicBezTo>
                    <a:cubicBezTo>
                      <a:pt x="685" y="7441"/>
                      <a:pt x="936" y="6711"/>
                      <a:pt x="1278" y="6003"/>
                    </a:cubicBezTo>
                    <a:cubicBezTo>
                      <a:pt x="1278" y="6003"/>
                      <a:pt x="1278" y="6003"/>
                      <a:pt x="1278" y="6026"/>
                    </a:cubicBezTo>
                    <a:cubicBezTo>
                      <a:pt x="1666" y="5250"/>
                      <a:pt x="2146" y="4543"/>
                      <a:pt x="2716" y="3881"/>
                    </a:cubicBezTo>
                    <a:cubicBezTo>
                      <a:pt x="3424" y="3082"/>
                      <a:pt x="4246" y="2374"/>
                      <a:pt x="5136" y="1781"/>
                    </a:cubicBezTo>
                    <a:cubicBezTo>
                      <a:pt x="5478" y="1575"/>
                      <a:pt x="5820" y="1347"/>
                      <a:pt x="6186" y="1165"/>
                    </a:cubicBezTo>
                    <a:cubicBezTo>
                      <a:pt x="6528" y="982"/>
                      <a:pt x="6893" y="845"/>
                      <a:pt x="7258" y="708"/>
                    </a:cubicBezTo>
                    <a:cubicBezTo>
                      <a:pt x="7920" y="503"/>
                      <a:pt x="8628" y="366"/>
                      <a:pt x="9313" y="343"/>
                    </a:cubicBezTo>
                    <a:lnTo>
                      <a:pt x="9290" y="343"/>
                    </a:lnTo>
                    <a:cubicBezTo>
                      <a:pt x="9450" y="331"/>
                      <a:pt x="9609" y="326"/>
                      <a:pt x="9769" y="326"/>
                    </a:cubicBezTo>
                    <a:cubicBezTo>
                      <a:pt x="10247" y="326"/>
                      <a:pt x="10722" y="377"/>
                      <a:pt x="11184" y="480"/>
                    </a:cubicBezTo>
                    <a:cubicBezTo>
                      <a:pt x="11724" y="592"/>
                      <a:pt x="12241" y="771"/>
                      <a:pt x="12737" y="1016"/>
                    </a:cubicBezTo>
                    <a:lnTo>
                      <a:pt x="12737" y="1016"/>
                    </a:lnTo>
                    <a:cubicBezTo>
                      <a:pt x="12736" y="1016"/>
                      <a:pt x="12736" y="1016"/>
                      <a:pt x="12736" y="1015"/>
                    </a:cubicBezTo>
                    <a:lnTo>
                      <a:pt x="12736" y="1015"/>
                    </a:lnTo>
                    <a:cubicBezTo>
                      <a:pt x="13206" y="1242"/>
                      <a:pt x="13633" y="1535"/>
                      <a:pt x="14015" y="1872"/>
                    </a:cubicBezTo>
                    <a:cubicBezTo>
                      <a:pt x="14015" y="1872"/>
                      <a:pt x="14015" y="1872"/>
                      <a:pt x="13992" y="1849"/>
                    </a:cubicBezTo>
                    <a:lnTo>
                      <a:pt x="13992" y="1849"/>
                    </a:lnTo>
                    <a:cubicBezTo>
                      <a:pt x="14403" y="2214"/>
                      <a:pt x="14768" y="2625"/>
                      <a:pt x="15065" y="3082"/>
                    </a:cubicBezTo>
                    <a:cubicBezTo>
                      <a:pt x="15088" y="3127"/>
                      <a:pt x="15156" y="3150"/>
                      <a:pt x="15179" y="3150"/>
                    </a:cubicBezTo>
                    <a:cubicBezTo>
                      <a:pt x="15224" y="3150"/>
                      <a:pt x="15270" y="3127"/>
                      <a:pt x="15293" y="3105"/>
                    </a:cubicBezTo>
                    <a:cubicBezTo>
                      <a:pt x="15339" y="3082"/>
                      <a:pt x="15361" y="3036"/>
                      <a:pt x="15361" y="2991"/>
                    </a:cubicBezTo>
                    <a:cubicBezTo>
                      <a:pt x="15361" y="2945"/>
                      <a:pt x="15339" y="2922"/>
                      <a:pt x="15316" y="2876"/>
                    </a:cubicBezTo>
                    <a:cubicBezTo>
                      <a:pt x="15110" y="2557"/>
                      <a:pt x="14882" y="2260"/>
                      <a:pt x="14608" y="2009"/>
                    </a:cubicBezTo>
                    <a:cubicBezTo>
                      <a:pt x="14357" y="1735"/>
                      <a:pt x="14083" y="1507"/>
                      <a:pt x="13809" y="1279"/>
                    </a:cubicBezTo>
                    <a:cubicBezTo>
                      <a:pt x="13239" y="868"/>
                      <a:pt x="12577" y="548"/>
                      <a:pt x="11915" y="343"/>
                    </a:cubicBezTo>
                    <a:cubicBezTo>
                      <a:pt x="11230" y="115"/>
                      <a:pt x="10522" y="23"/>
                      <a:pt x="9815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3" name="Google Shape;818;p22">
                <a:extLst>
                  <a:ext uri="{FF2B5EF4-FFF2-40B4-BE49-F238E27FC236}">
                    <a16:creationId xmlns:a16="http://schemas.microsoft.com/office/drawing/2014/main" id="{BA112E4A-2A8E-4256-BAA9-6AD9715C9DBA}"/>
                  </a:ext>
                </a:extLst>
              </p:cNvPr>
              <p:cNvSpPr/>
              <p:nvPr/>
            </p:nvSpPr>
            <p:spPr>
              <a:xfrm>
                <a:off x="5453593" y="3330776"/>
                <a:ext cx="134528" cy="127122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4703" extrusionOk="0">
                    <a:moveTo>
                      <a:pt x="3071" y="409"/>
                    </a:moveTo>
                    <a:cubicBezTo>
                      <a:pt x="3067" y="409"/>
                      <a:pt x="3063" y="410"/>
                      <a:pt x="3059" y="411"/>
                    </a:cubicBezTo>
                    <a:cubicBezTo>
                      <a:pt x="3064" y="411"/>
                      <a:pt x="3067" y="410"/>
                      <a:pt x="3071" y="409"/>
                    </a:cubicBezTo>
                    <a:close/>
                    <a:moveTo>
                      <a:pt x="3652" y="0"/>
                    </a:moveTo>
                    <a:cubicBezTo>
                      <a:pt x="3515" y="0"/>
                      <a:pt x="3355" y="23"/>
                      <a:pt x="3196" y="46"/>
                    </a:cubicBezTo>
                    <a:cubicBezTo>
                      <a:pt x="2899" y="92"/>
                      <a:pt x="2579" y="206"/>
                      <a:pt x="2305" y="343"/>
                    </a:cubicBezTo>
                    <a:cubicBezTo>
                      <a:pt x="2009" y="480"/>
                      <a:pt x="1735" y="639"/>
                      <a:pt x="1484" y="822"/>
                    </a:cubicBezTo>
                    <a:cubicBezTo>
                      <a:pt x="1255" y="1005"/>
                      <a:pt x="1050" y="1210"/>
                      <a:pt x="867" y="1438"/>
                    </a:cubicBezTo>
                    <a:cubicBezTo>
                      <a:pt x="616" y="1712"/>
                      <a:pt x="434" y="2055"/>
                      <a:pt x="297" y="2374"/>
                    </a:cubicBezTo>
                    <a:cubicBezTo>
                      <a:pt x="23" y="3059"/>
                      <a:pt x="0" y="3835"/>
                      <a:pt x="160" y="4543"/>
                    </a:cubicBezTo>
                    <a:cubicBezTo>
                      <a:pt x="160" y="4588"/>
                      <a:pt x="183" y="4634"/>
                      <a:pt x="206" y="4657"/>
                    </a:cubicBezTo>
                    <a:cubicBezTo>
                      <a:pt x="251" y="4679"/>
                      <a:pt x="297" y="4702"/>
                      <a:pt x="342" y="4702"/>
                    </a:cubicBezTo>
                    <a:cubicBezTo>
                      <a:pt x="388" y="4679"/>
                      <a:pt x="411" y="4679"/>
                      <a:pt x="457" y="4634"/>
                    </a:cubicBezTo>
                    <a:cubicBezTo>
                      <a:pt x="479" y="4611"/>
                      <a:pt x="502" y="4565"/>
                      <a:pt x="479" y="4520"/>
                    </a:cubicBezTo>
                    <a:cubicBezTo>
                      <a:pt x="411" y="4223"/>
                      <a:pt x="388" y="3926"/>
                      <a:pt x="388" y="3630"/>
                    </a:cubicBezTo>
                    <a:cubicBezTo>
                      <a:pt x="388" y="3333"/>
                      <a:pt x="434" y="3036"/>
                      <a:pt x="525" y="2762"/>
                    </a:cubicBezTo>
                    <a:cubicBezTo>
                      <a:pt x="525" y="2751"/>
                      <a:pt x="525" y="2745"/>
                      <a:pt x="525" y="2739"/>
                    </a:cubicBezTo>
                    <a:cubicBezTo>
                      <a:pt x="616" y="2465"/>
                      <a:pt x="731" y="2214"/>
                      <a:pt x="867" y="1963"/>
                    </a:cubicBezTo>
                    <a:cubicBezTo>
                      <a:pt x="959" y="1849"/>
                      <a:pt x="1050" y="1735"/>
                      <a:pt x="1141" y="1621"/>
                    </a:cubicBezTo>
                    <a:cubicBezTo>
                      <a:pt x="1210" y="1507"/>
                      <a:pt x="1301" y="1415"/>
                      <a:pt x="1392" y="1324"/>
                    </a:cubicBezTo>
                    <a:cubicBezTo>
                      <a:pt x="1392" y="1347"/>
                      <a:pt x="1392" y="1347"/>
                      <a:pt x="1392" y="1347"/>
                    </a:cubicBezTo>
                    <a:cubicBezTo>
                      <a:pt x="1392" y="1347"/>
                      <a:pt x="1392" y="1347"/>
                      <a:pt x="1415" y="1324"/>
                    </a:cubicBezTo>
                    <a:cubicBezTo>
                      <a:pt x="1666" y="1096"/>
                      <a:pt x="1963" y="868"/>
                      <a:pt x="2283" y="708"/>
                    </a:cubicBezTo>
                    <a:cubicBezTo>
                      <a:pt x="2552" y="573"/>
                      <a:pt x="2822" y="460"/>
                      <a:pt x="3091" y="392"/>
                    </a:cubicBezTo>
                    <a:lnTo>
                      <a:pt x="3091" y="392"/>
                    </a:lnTo>
                    <a:cubicBezTo>
                      <a:pt x="3083" y="396"/>
                      <a:pt x="3079" y="404"/>
                      <a:pt x="3071" y="409"/>
                    </a:cubicBezTo>
                    <a:lnTo>
                      <a:pt x="3071" y="409"/>
                    </a:lnTo>
                    <a:cubicBezTo>
                      <a:pt x="3273" y="364"/>
                      <a:pt x="3496" y="320"/>
                      <a:pt x="3698" y="320"/>
                    </a:cubicBezTo>
                    <a:cubicBezTo>
                      <a:pt x="3858" y="343"/>
                      <a:pt x="4017" y="366"/>
                      <a:pt x="4154" y="411"/>
                    </a:cubicBezTo>
                    <a:cubicBezTo>
                      <a:pt x="4268" y="434"/>
                      <a:pt x="4383" y="480"/>
                      <a:pt x="4497" y="548"/>
                    </a:cubicBezTo>
                    <a:cubicBezTo>
                      <a:pt x="4565" y="594"/>
                      <a:pt x="4634" y="639"/>
                      <a:pt x="4679" y="685"/>
                    </a:cubicBezTo>
                    <a:cubicBezTo>
                      <a:pt x="4708" y="714"/>
                      <a:pt x="4745" y="726"/>
                      <a:pt x="4781" y="726"/>
                    </a:cubicBezTo>
                    <a:cubicBezTo>
                      <a:pt x="4831" y="726"/>
                      <a:pt x="4881" y="702"/>
                      <a:pt x="4908" y="662"/>
                    </a:cubicBezTo>
                    <a:cubicBezTo>
                      <a:pt x="4976" y="594"/>
                      <a:pt x="4953" y="502"/>
                      <a:pt x="4885" y="434"/>
                    </a:cubicBezTo>
                    <a:cubicBezTo>
                      <a:pt x="4771" y="343"/>
                      <a:pt x="4656" y="274"/>
                      <a:pt x="4542" y="206"/>
                    </a:cubicBezTo>
                    <a:cubicBezTo>
                      <a:pt x="4405" y="137"/>
                      <a:pt x="4246" y="92"/>
                      <a:pt x="4086" y="46"/>
                    </a:cubicBezTo>
                    <a:cubicBezTo>
                      <a:pt x="3972" y="23"/>
                      <a:pt x="3812" y="0"/>
                      <a:pt x="3675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4" name="Google Shape;819;p22">
                <a:extLst>
                  <a:ext uri="{FF2B5EF4-FFF2-40B4-BE49-F238E27FC236}">
                    <a16:creationId xmlns:a16="http://schemas.microsoft.com/office/drawing/2014/main" id="{22E74E0E-3747-4FB7-B2DF-ED933EC0DFA3}"/>
                  </a:ext>
                </a:extLst>
              </p:cNvPr>
              <p:cNvSpPr/>
              <p:nvPr/>
            </p:nvSpPr>
            <p:spPr>
              <a:xfrm>
                <a:off x="5571417" y="3147540"/>
                <a:ext cx="394881" cy="202860"/>
              </a:xfrm>
              <a:custGeom>
                <a:avLst/>
                <a:gdLst/>
                <a:ahLst/>
                <a:cxnLst/>
                <a:rect l="l" t="t" r="r" b="b"/>
                <a:pathLst>
                  <a:path w="14609" h="7505" extrusionOk="0">
                    <a:moveTo>
                      <a:pt x="5878" y="545"/>
                    </a:moveTo>
                    <a:cubicBezTo>
                      <a:pt x="5874" y="546"/>
                      <a:pt x="5871" y="547"/>
                      <a:pt x="5867" y="548"/>
                    </a:cubicBezTo>
                    <a:cubicBezTo>
                      <a:pt x="5867" y="548"/>
                      <a:pt x="5873" y="548"/>
                      <a:pt x="5878" y="545"/>
                    </a:cubicBezTo>
                    <a:close/>
                    <a:moveTo>
                      <a:pt x="7487" y="0"/>
                    </a:moveTo>
                    <a:cubicBezTo>
                      <a:pt x="6574" y="23"/>
                      <a:pt x="5684" y="206"/>
                      <a:pt x="4840" y="502"/>
                    </a:cubicBezTo>
                    <a:cubicBezTo>
                      <a:pt x="4406" y="662"/>
                      <a:pt x="3995" y="868"/>
                      <a:pt x="3584" y="1073"/>
                    </a:cubicBezTo>
                    <a:cubicBezTo>
                      <a:pt x="3173" y="1278"/>
                      <a:pt x="2763" y="1529"/>
                      <a:pt x="2397" y="1781"/>
                    </a:cubicBezTo>
                    <a:cubicBezTo>
                      <a:pt x="2078" y="2009"/>
                      <a:pt x="1758" y="2283"/>
                      <a:pt x="1484" y="2579"/>
                    </a:cubicBezTo>
                    <a:cubicBezTo>
                      <a:pt x="1188" y="2876"/>
                      <a:pt x="937" y="3196"/>
                      <a:pt x="731" y="3538"/>
                    </a:cubicBezTo>
                    <a:cubicBezTo>
                      <a:pt x="297" y="4223"/>
                      <a:pt x="24" y="4999"/>
                      <a:pt x="1" y="5821"/>
                    </a:cubicBezTo>
                    <a:cubicBezTo>
                      <a:pt x="1" y="6368"/>
                      <a:pt x="92" y="6893"/>
                      <a:pt x="320" y="7396"/>
                    </a:cubicBezTo>
                    <a:cubicBezTo>
                      <a:pt x="337" y="7462"/>
                      <a:pt x="390" y="7505"/>
                      <a:pt x="454" y="7505"/>
                    </a:cubicBezTo>
                    <a:cubicBezTo>
                      <a:pt x="477" y="7505"/>
                      <a:pt x="501" y="7499"/>
                      <a:pt x="526" y="7487"/>
                    </a:cubicBezTo>
                    <a:cubicBezTo>
                      <a:pt x="617" y="7464"/>
                      <a:pt x="663" y="7373"/>
                      <a:pt x="617" y="7281"/>
                    </a:cubicBezTo>
                    <a:cubicBezTo>
                      <a:pt x="526" y="7076"/>
                      <a:pt x="457" y="6871"/>
                      <a:pt x="412" y="6665"/>
                    </a:cubicBezTo>
                    <a:cubicBezTo>
                      <a:pt x="343" y="6391"/>
                      <a:pt x="320" y="6117"/>
                      <a:pt x="320" y="5821"/>
                    </a:cubicBezTo>
                    <a:cubicBezTo>
                      <a:pt x="343" y="5501"/>
                      <a:pt x="389" y="5182"/>
                      <a:pt x="480" y="4862"/>
                    </a:cubicBezTo>
                    <a:cubicBezTo>
                      <a:pt x="594" y="4474"/>
                      <a:pt x="777" y="4086"/>
                      <a:pt x="1005" y="3721"/>
                    </a:cubicBezTo>
                    <a:cubicBezTo>
                      <a:pt x="1279" y="3287"/>
                      <a:pt x="1621" y="2876"/>
                      <a:pt x="2009" y="2534"/>
                    </a:cubicBezTo>
                    <a:cubicBezTo>
                      <a:pt x="2238" y="2306"/>
                      <a:pt x="2489" y="2123"/>
                      <a:pt x="2740" y="1940"/>
                    </a:cubicBezTo>
                    <a:cubicBezTo>
                      <a:pt x="3059" y="1735"/>
                      <a:pt x="3402" y="1529"/>
                      <a:pt x="3721" y="1370"/>
                    </a:cubicBezTo>
                    <a:lnTo>
                      <a:pt x="3698" y="1370"/>
                    </a:lnTo>
                    <a:cubicBezTo>
                      <a:pt x="4383" y="1005"/>
                      <a:pt x="5136" y="731"/>
                      <a:pt x="5890" y="525"/>
                    </a:cubicBezTo>
                    <a:lnTo>
                      <a:pt x="5890" y="525"/>
                    </a:lnTo>
                    <a:cubicBezTo>
                      <a:pt x="5890" y="537"/>
                      <a:pt x="5884" y="542"/>
                      <a:pt x="5878" y="545"/>
                    </a:cubicBezTo>
                    <a:lnTo>
                      <a:pt x="5878" y="545"/>
                    </a:lnTo>
                    <a:cubicBezTo>
                      <a:pt x="6434" y="407"/>
                      <a:pt x="7007" y="338"/>
                      <a:pt x="7582" y="338"/>
                    </a:cubicBezTo>
                    <a:cubicBezTo>
                      <a:pt x="7664" y="338"/>
                      <a:pt x="7747" y="340"/>
                      <a:pt x="7830" y="343"/>
                    </a:cubicBezTo>
                    <a:cubicBezTo>
                      <a:pt x="8537" y="365"/>
                      <a:pt x="9199" y="480"/>
                      <a:pt x="9884" y="662"/>
                    </a:cubicBezTo>
                    <a:lnTo>
                      <a:pt x="9907" y="685"/>
                    </a:lnTo>
                    <a:cubicBezTo>
                      <a:pt x="10569" y="890"/>
                      <a:pt x="11185" y="1164"/>
                      <a:pt x="11779" y="1507"/>
                    </a:cubicBezTo>
                    <a:cubicBezTo>
                      <a:pt x="12235" y="1803"/>
                      <a:pt x="12646" y="2146"/>
                      <a:pt x="13011" y="2534"/>
                    </a:cubicBezTo>
                    <a:cubicBezTo>
                      <a:pt x="13011" y="2534"/>
                      <a:pt x="13011" y="2511"/>
                      <a:pt x="13011" y="2511"/>
                    </a:cubicBezTo>
                    <a:cubicBezTo>
                      <a:pt x="13011" y="2511"/>
                      <a:pt x="13011" y="2534"/>
                      <a:pt x="13034" y="2534"/>
                    </a:cubicBezTo>
                    <a:cubicBezTo>
                      <a:pt x="13308" y="2853"/>
                      <a:pt x="13559" y="3196"/>
                      <a:pt x="13764" y="3584"/>
                    </a:cubicBezTo>
                    <a:cubicBezTo>
                      <a:pt x="13970" y="3949"/>
                      <a:pt x="14107" y="4337"/>
                      <a:pt x="14198" y="4725"/>
                    </a:cubicBezTo>
                    <a:cubicBezTo>
                      <a:pt x="14198" y="4725"/>
                      <a:pt x="14198" y="4702"/>
                      <a:pt x="14198" y="4679"/>
                    </a:cubicBezTo>
                    <a:cubicBezTo>
                      <a:pt x="14221" y="4839"/>
                      <a:pt x="14244" y="4976"/>
                      <a:pt x="14267" y="5113"/>
                    </a:cubicBezTo>
                    <a:cubicBezTo>
                      <a:pt x="14381" y="5113"/>
                      <a:pt x="14495" y="5090"/>
                      <a:pt x="14609" y="5090"/>
                    </a:cubicBezTo>
                    <a:cubicBezTo>
                      <a:pt x="14609" y="5090"/>
                      <a:pt x="14609" y="5067"/>
                      <a:pt x="14586" y="5067"/>
                    </a:cubicBezTo>
                    <a:cubicBezTo>
                      <a:pt x="14563" y="4816"/>
                      <a:pt x="14495" y="4565"/>
                      <a:pt x="14426" y="4314"/>
                    </a:cubicBezTo>
                    <a:cubicBezTo>
                      <a:pt x="14312" y="3926"/>
                      <a:pt x="14130" y="3538"/>
                      <a:pt x="13924" y="3196"/>
                    </a:cubicBezTo>
                    <a:cubicBezTo>
                      <a:pt x="13513" y="2511"/>
                      <a:pt x="12966" y="1940"/>
                      <a:pt x="12326" y="1484"/>
                    </a:cubicBezTo>
                    <a:cubicBezTo>
                      <a:pt x="11687" y="1027"/>
                      <a:pt x="10957" y="685"/>
                      <a:pt x="10226" y="434"/>
                    </a:cubicBezTo>
                    <a:cubicBezTo>
                      <a:pt x="9770" y="297"/>
                      <a:pt x="9313" y="183"/>
                      <a:pt x="8834" y="92"/>
                    </a:cubicBezTo>
                    <a:cubicBezTo>
                      <a:pt x="8423" y="46"/>
                      <a:pt x="8012" y="0"/>
                      <a:pt x="7602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5" name="Google Shape;820;p22">
                <a:extLst>
                  <a:ext uri="{FF2B5EF4-FFF2-40B4-BE49-F238E27FC236}">
                    <a16:creationId xmlns:a16="http://schemas.microsoft.com/office/drawing/2014/main" id="{2174287C-35E9-4788-8940-2F7319157241}"/>
                  </a:ext>
                </a:extLst>
              </p:cNvPr>
              <p:cNvSpPr/>
              <p:nvPr/>
            </p:nvSpPr>
            <p:spPr>
              <a:xfrm>
                <a:off x="5923699" y="3216007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4EA8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6" name="Google Shape;821;p22">
                <a:extLst>
                  <a:ext uri="{FF2B5EF4-FFF2-40B4-BE49-F238E27FC236}">
                    <a16:creationId xmlns:a16="http://schemas.microsoft.com/office/drawing/2014/main" id="{9D752353-B4B8-47FF-82C2-9C92A0AA6334}"/>
                  </a:ext>
                </a:extLst>
              </p:cNvPr>
              <p:cNvSpPr/>
              <p:nvPr/>
            </p:nvSpPr>
            <p:spPr>
              <a:xfrm>
                <a:off x="5329580" y="4137135"/>
                <a:ext cx="3425431" cy="313467"/>
              </a:xfrm>
              <a:custGeom>
                <a:avLst/>
                <a:gdLst/>
                <a:ahLst/>
                <a:cxnLst/>
                <a:rect l="l" t="t" r="r" b="b"/>
                <a:pathLst>
                  <a:path w="126727" h="11597" extrusionOk="0">
                    <a:moveTo>
                      <a:pt x="51494" y="435"/>
                    </a:moveTo>
                    <a:cubicBezTo>
                      <a:pt x="51502" y="437"/>
                      <a:pt x="51509" y="438"/>
                      <a:pt x="51517" y="440"/>
                    </a:cubicBezTo>
                    <a:lnTo>
                      <a:pt x="51517" y="440"/>
                    </a:lnTo>
                    <a:cubicBezTo>
                      <a:pt x="51517" y="435"/>
                      <a:pt x="51517" y="435"/>
                      <a:pt x="51517" y="435"/>
                    </a:cubicBezTo>
                    <a:close/>
                    <a:moveTo>
                      <a:pt x="36658" y="1"/>
                    </a:moveTo>
                    <a:cubicBezTo>
                      <a:pt x="36361" y="1"/>
                      <a:pt x="36064" y="24"/>
                      <a:pt x="35767" y="24"/>
                    </a:cubicBezTo>
                    <a:cubicBezTo>
                      <a:pt x="35562" y="24"/>
                      <a:pt x="35357" y="47"/>
                      <a:pt x="35174" y="47"/>
                    </a:cubicBezTo>
                    <a:cubicBezTo>
                      <a:pt x="35037" y="47"/>
                      <a:pt x="34900" y="69"/>
                      <a:pt x="34786" y="69"/>
                    </a:cubicBezTo>
                    <a:lnTo>
                      <a:pt x="34603" y="69"/>
                    </a:lnTo>
                    <a:cubicBezTo>
                      <a:pt x="34444" y="47"/>
                      <a:pt x="34307" y="47"/>
                      <a:pt x="34147" y="47"/>
                    </a:cubicBezTo>
                    <a:lnTo>
                      <a:pt x="31842" y="47"/>
                    </a:lnTo>
                    <a:lnTo>
                      <a:pt x="31750" y="69"/>
                    </a:lnTo>
                    <a:lnTo>
                      <a:pt x="31499" y="69"/>
                    </a:lnTo>
                    <a:cubicBezTo>
                      <a:pt x="31317" y="92"/>
                      <a:pt x="31157" y="92"/>
                      <a:pt x="30997" y="115"/>
                    </a:cubicBezTo>
                    <a:cubicBezTo>
                      <a:pt x="30906" y="115"/>
                      <a:pt x="30792" y="138"/>
                      <a:pt x="30700" y="138"/>
                    </a:cubicBezTo>
                    <a:lnTo>
                      <a:pt x="30495" y="161"/>
                    </a:lnTo>
                    <a:cubicBezTo>
                      <a:pt x="30335" y="184"/>
                      <a:pt x="30198" y="184"/>
                      <a:pt x="30038" y="206"/>
                    </a:cubicBezTo>
                    <a:lnTo>
                      <a:pt x="28441" y="206"/>
                    </a:lnTo>
                    <a:cubicBezTo>
                      <a:pt x="28304" y="184"/>
                      <a:pt x="28167" y="184"/>
                      <a:pt x="28030" y="184"/>
                    </a:cubicBezTo>
                    <a:lnTo>
                      <a:pt x="27824" y="184"/>
                    </a:lnTo>
                    <a:lnTo>
                      <a:pt x="27687" y="206"/>
                    </a:lnTo>
                    <a:lnTo>
                      <a:pt x="27071" y="206"/>
                    </a:lnTo>
                    <a:lnTo>
                      <a:pt x="26729" y="229"/>
                    </a:lnTo>
                    <a:lnTo>
                      <a:pt x="26455" y="229"/>
                    </a:lnTo>
                    <a:cubicBezTo>
                      <a:pt x="26249" y="252"/>
                      <a:pt x="26021" y="252"/>
                      <a:pt x="25816" y="275"/>
                    </a:cubicBezTo>
                    <a:cubicBezTo>
                      <a:pt x="25724" y="275"/>
                      <a:pt x="25656" y="275"/>
                      <a:pt x="25587" y="298"/>
                    </a:cubicBezTo>
                    <a:lnTo>
                      <a:pt x="25382" y="298"/>
                    </a:lnTo>
                    <a:cubicBezTo>
                      <a:pt x="25222" y="320"/>
                      <a:pt x="25062" y="343"/>
                      <a:pt x="24903" y="343"/>
                    </a:cubicBezTo>
                    <a:lnTo>
                      <a:pt x="23944" y="343"/>
                    </a:lnTo>
                    <a:cubicBezTo>
                      <a:pt x="23807" y="320"/>
                      <a:pt x="23670" y="320"/>
                      <a:pt x="23533" y="320"/>
                    </a:cubicBezTo>
                    <a:lnTo>
                      <a:pt x="23465" y="298"/>
                    </a:lnTo>
                    <a:cubicBezTo>
                      <a:pt x="23442" y="320"/>
                      <a:pt x="23442" y="320"/>
                      <a:pt x="23419" y="320"/>
                    </a:cubicBezTo>
                    <a:cubicBezTo>
                      <a:pt x="23122" y="343"/>
                      <a:pt x="22803" y="343"/>
                      <a:pt x="22506" y="343"/>
                    </a:cubicBezTo>
                    <a:lnTo>
                      <a:pt x="21890" y="343"/>
                    </a:lnTo>
                    <a:lnTo>
                      <a:pt x="21570" y="366"/>
                    </a:lnTo>
                    <a:lnTo>
                      <a:pt x="21068" y="366"/>
                    </a:lnTo>
                    <a:cubicBezTo>
                      <a:pt x="20885" y="366"/>
                      <a:pt x="20703" y="389"/>
                      <a:pt x="20497" y="389"/>
                    </a:cubicBezTo>
                    <a:lnTo>
                      <a:pt x="20223" y="412"/>
                    </a:lnTo>
                    <a:cubicBezTo>
                      <a:pt x="19630" y="435"/>
                      <a:pt x="19037" y="457"/>
                      <a:pt x="18443" y="480"/>
                    </a:cubicBezTo>
                    <a:cubicBezTo>
                      <a:pt x="18397" y="503"/>
                      <a:pt x="18329" y="503"/>
                      <a:pt x="18260" y="503"/>
                    </a:cubicBezTo>
                    <a:lnTo>
                      <a:pt x="18169" y="503"/>
                    </a:lnTo>
                    <a:lnTo>
                      <a:pt x="18009" y="526"/>
                    </a:lnTo>
                    <a:lnTo>
                      <a:pt x="17599" y="526"/>
                    </a:lnTo>
                    <a:cubicBezTo>
                      <a:pt x="17439" y="526"/>
                      <a:pt x="17256" y="549"/>
                      <a:pt x="17096" y="549"/>
                    </a:cubicBezTo>
                    <a:lnTo>
                      <a:pt x="16982" y="549"/>
                    </a:lnTo>
                    <a:lnTo>
                      <a:pt x="16617" y="594"/>
                    </a:lnTo>
                    <a:cubicBezTo>
                      <a:pt x="16412" y="594"/>
                      <a:pt x="16229" y="617"/>
                      <a:pt x="16024" y="640"/>
                    </a:cubicBezTo>
                    <a:lnTo>
                      <a:pt x="15681" y="663"/>
                    </a:lnTo>
                    <a:cubicBezTo>
                      <a:pt x="15499" y="686"/>
                      <a:pt x="15293" y="709"/>
                      <a:pt x="15088" y="731"/>
                    </a:cubicBezTo>
                    <a:cubicBezTo>
                      <a:pt x="14905" y="754"/>
                      <a:pt x="14723" y="754"/>
                      <a:pt x="14540" y="777"/>
                    </a:cubicBezTo>
                    <a:lnTo>
                      <a:pt x="14175" y="800"/>
                    </a:lnTo>
                    <a:cubicBezTo>
                      <a:pt x="13946" y="823"/>
                      <a:pt x="13718" y="845"/>
                      <a:pt x="13467" y="868"/>
                    </a:cubicBezTo>
                    <a:lnTo>
                      <a:pt x="13285" y="868"/>
                    </a:lnTo>
                    <a:cubicBezTo>
                      <a:pt x="13079" y="891"/>
                      <a:pt x="12897" y="891"/>
                      <a:pt x="12714" y="914"/>
                    </a:cubicBezTo>
                    <a:cubicBezTo>
                      <a:pt x="12600" y="937"/>
                      <a:pt x="12486" y="937"/>
                      <a:pt x="12372" y="960"/>
                    </a:cubicBezTo>
                    <a:cubicBezTo>
                      <a:pt x="12120" y="982"/>
                      <a:pt x="11847" y="1005"/>
                      <a:pt x="11573" y="1005"/>
                    </a:cubicBezTo>
                    <a:lnTo>
                      <a:pt x="11413" y="1028"/>
                    </a:lnTo>
                    <a:lnTo>
                      <a:pt x="11116" y="1051"/>
                    </a:lnTo>
                    <a:cubicBezTo>
                      <a:pt x="10911" y="1051"/>
                      <a:pt x="10705" y="1074"/>
                      <a:pt x="10500" y="1097"/>
                    </a:cubicBezTo>
                    <a:lnTo>
                      <a:pt x="10180" y="1119"/>
                    </a:lnTo>
                    <a:cubicBezTo>
                      <a:pt x="9998" y="1142"/>
                      <a:pt x="9792" y="1142"/>
                      <a:pt x="9610" y="1165"/>
                    </a:cubicBezTo>
                    <a:cubicBezTo>
                      <a:pt x="9336" y="1188"/>
                      <a:pt x="9062" y="1211"/>
                      <a:pt x="8788" y="1233"/>
                    </a:cubicBezTo>
                    <a:lnTo>
                      <a:pt x="8651" y="1256"/>
                    </a:lnTo>
                    <a:cubicBezTo>
                      <a:pt x="8583" y="1279"/>
                      <a:pt x="8514" y="1279"/>
                      <a:pt x="8446" y="1279"/>
                    </a:cubicBezTo>
                    <a:lnTo>
                      <a:pt x="8400" y="1302"/>
                    </a:lnTo>
                    <a:lnTo>
                      <a:pt x="8286" y="1302"/>
                    </a:lnTo>
                    <a:cubicBezTo>
                      <a:pt x="8149" y="1325"/>
                      <a:pt x="8012" y="1325"/>
                      <a:pt x="7852" y="1348"/>
                    </a:cubicBezTo>
                    <a:cubicBezTo>
                      <a:pt x="7715" y="1348"/>
                      <a:pt x="7601" y="1348"/>
                      <a:pt x="7464" y="1370"/>
                    </a:cubicBezTo>
                    <a:lnTo>
                      <a:pt x="7327" y="1370"/>
                    </a:lnTo>
                    <a:lnTo>
                      <a:pt x="7236" y="1393"/>
                    </a:lnTo>
                    <a:cubicBezTo>
                      <a:pt x="7122" y="1416"/>
                      <a:pt x="7008" y="1416"/>
                      <a:pt x="6893" y="1439"/>
                    </a:cubicBezTo>
                    <a:cubicBezTo>
                      <a:pt x="6688" y="1462"/>
                      <a:pt x="6483" y="1507"/>
                      <a:pt x="6277" y="1553"/>
                    </a:cubicBezTo>
                    <a:lnTo>
                      <a:pt x="5980" y="1599"/>
                    </a:lnTo>
                    <a:cubicBezTo>
                      <a:pt x="5821" y="1622"/>
                      <a:pt x="5684" y="1667"/>
                      <a:pt x="5524" y="1690"/>
                    </a:cubicBezTo>
                    <a:lnTo>
                      <a:pt x="5387" y="1713"/>
                    </a:lnTo>
                    <a:cubicBezTo>
                      <a:pt x="5296" y="1736"/>
                      <a:pt x="5182" y="1758"/>
                      <a:pt x="5090" y="1758"/>
                    </a:cubicBezTo>
                    <a:cubicBezTo>
                      <a:pt x="4885" y="1804"/>
                      <a:pt x="4657" y="1827"/>
                      <a:pt x="4451" y="1850"/>
                    </a:cubicBezTo>
                    <a:lnTo>
                      <a:pt x="4223" y="1873"/>
                    </a:lnTo>
                    <a:lnTo>
                      <a:pt x="3881" y="1895"/>
                    </a:lnTo>
                    <a:cubicBezTo>
                      <a:pt x="3698" y="1918"/>
                      <a:pt x="3538" y="1941"/>
                      <a:pt x="3356" y="1964"/>
                    </a:cubicBezTo>
                    <a:cubicBezTo>
                      <a:pt x="2785" y="2010"/>
                      <a:pt x="2214" y="2078"/>
                      <a:pt x="1644" y="2146"/>
                    </a:cubicBezTo>
                    <a:cubicBezTo>
                      <a:pt x="1438" y="2169"/>
                      <a:pt x="1278" y="2192"/>
                      <a:pt x="1119" y="2238"/>
                    </a:cubicBezTo>
                    <a:cubicBezTo>
                      <a:pt x="1027" y="2261"/>
                      <a:pt x="936" y="2306"/>
                      <a:pt x="822" y="2398"/>
                    </a:cubicBezTo>
                    <a:cubicBezTo>
                      <a:pt x="753" y="2443"/>
                      <a:pt x="685" y="2512"/>
                      <a:pt x="617" y="2580"/>
                    </a:cubicBezTo>
                    <a:cubicBezTo>
                      <a:pt x="548" y="2649"/>
                      <a:pt x="502" y="2717"/>
                      <a:pt x="457" y="2808"/>
                    </a:cubicBezTo>
                    <a:lnTo>
                      <a:pt x="434" y="2854"/>
                    </a:lnTo>
                    <a:cubicBezTo>
                      <a:pt x="411" y="2877"/>
                      <a:pt x="411" y="2877"/>
                      <a:pt x="388" y="2900"/>
                    </a:cubicBezTo>
                    <a:lnTo>
                      <a:pt x="365" y="2945"/>
                    </a:lnTo>
                    <a:lnTo>
                      <a:pt x="343" y="2991"/>
                    </a:lnTo>
                    <a:cubicBezTo>
                      <a:pt x="343" y="2991"/>
                      <a:pt x="320" y="3014"/>
                      <a:pt x="320" y="3014"/>
                    </a:cubicBezTo>
                    <a:cubicBezTo>
                      <a:pt x="251" y="3128"/>
                      <a:pt x="206" y="3219"/>
                      <a:pt x="160" y="3333"/>
                    </a:cubicBezTo>
                    <a:cubicBezTo>
                      <a:pt x="92" y="3493"/>
                      <a:pt x="69" y="3653"/>
                      <a:pt x="46" y="3813"/>
                    </a:cubicBezTo>
                    <a:cubicBezTo>
                      <a:pt x="23" y="4018"/>
                      <a:pt x="0" y="4178"/>
                      <a:pt x="0" y="4361"/>
                    </a:cubicBezTo>
                    <a:lnTo>
                      <a:pt x="0" y="4589"/>
                    </a:lnTo>
                    <a:cubicBezTo>
                      <a:pt x="0" y="4680"/>
                      <a:pt x="23" y="4749"/>
                      <a:pt x="23" y="4840"/>
                    </a:cubicBezTo>
                    <a:cubicBezTo>
                      <a:pt x="23" y="4977"/>
                      <a:pt x="23" y="5114"/>
                      <a:pt x="69" y="5228"/>
                    </a:cubicBezTo>
                    <a:cubicBezTo>
                      <a:pt x="23" y="5319"/>
                      <a:pt x="0" y="5411"/>
                      <a:pt x="0" y="5502"/>
                    </a:cubicBezTo>
                    <a:cubicBezTo>
                      <a:pt x="46" y="5639"/>
                      <a:pt x="69" y="5776"/>
                      <a:pt x="114" y="5913"/>
                    </a:cubicBezTo>
                    <a:cubicBezTo>
                      <a:pt x="160" y="6004"/>
                      <a:pt x="183" y="6072"/>
                      <a:pt x="206" y="6164"/>
                    </a:cubicBezTo>
                    <a:lnTo>
                      <a:pt x="251" y="6255"/>
                    </a:lnTo>
                    <a:cubicBezTo>
                      <a:pt x="274" y="6346"/>
                      <a:pt x="320" y="6438"/>
                      <a:pt x="388" y="6529"/>
                    </a:cubicBezTo>
                    <a:cubicBezTo>
                      <a:pt x="434" y="6597"/>
                      <a:pt x="502" y="6666"/>
                      <a:pt x="548" y="6734"/>
                    </a:cubicBezTo>
                    <a:cubicBezTo>
                      <a:pt x="617" y="6803"/>
                      <a:pt x="753" y="6848"/>
                      <a:pt x="868" y="6871"/>
                    </a:cubicBezTo>
                    <a:lnTo>
                      <a:pt x="913" y="6871"/>
                    </a:lnTo>
                    <a:cubicBezTo>
                      <a:pt x="1050" y="6871"/>
                      <a:pt x="1187" y="6826"/>
                      <a:pt x="1324" y="6803"/>
                    </a:cubicBezTo>
                    <a:cubicBezTo>
                      <a:pt x="1415" y="6780"/>
                      <a:pt x="1484" y="6734"/>
                      <a:pt x="1575" y="6712"/>
                    </a:cubicBezTo>
                    <a:cubicBezTo>
                      <a:pt x="1644" y="6689"/>
                      <a:pt x="1735" y="6643"/>
                      <a:pt x="1826" y="6620"/>
                    </a:cubicBezTo>
                    <a:cubicBezTo>
                      <a:pt x="2077" y="6575"/>
                      <a:pt x="2328" y="6529"/>
                      <a:pt x="2648" y="6483"/>
                    </a:cubicBezTo>
                    <a:cubicBezTo>
                      <a:pt x="2716" y="6483"/>
                      <a:pt x="2785" y="6460"/>
                      <a:pt x="2853" y="6460"/>
                    </a:cubicBezTo>
                    <a:cubicBezTo>
                      <a:pt x="2945" y="6438"/>
                      <a:pt x="3036" y="6438"/>
                      <a:pt x="3104" y="6438"/>
                    </a:cubicBezTo>
                    <a:cubicBezTo>
                      <a:pt x="3173" y="6415"/>
                      <a:pt x="3241" y="6415"/>
                      <a:pt x="3333" y="6392"/>
                    </a:cubicBezTo>
                    <a:lnTo>
                      <a:pt x="3492" y="6369"/>
                    </a:lnTo>
                    <a:cubicBezTo>
                      <a:pt x="3675" y="6324"/>
                      <a:pt x="3835" y="6324"/>
                      <a:pt x="4017" y="6301"/>
                    </a:cubicBezTo>
                    <a:cubicBezTo>
                      <a:pt x="4154" y="6278"/>
                      <a:pt x="4291" y="6255"/>
                      <a:pt x="4428" y="6232"/>
                    </a:cubicBezTo>
                    <a:cubicBezTo>
                      <a:pt x="4725" y="6187"/>
                      <a:pt x="5022" y="6141"/>
                      <a:pt x="5341" y="6095"/>
                    </a:cubicBezTo>
                    <a:cubicBezTo>
                      <a:pt x="5729" y="6027"/>
                      <a:pt x="6140" y="6004"/>
                      <a:pt x="6528" y="5958"/>
                    </a:cubicBezTo>
                    <a:cubicBezTo>
                      <a:pt x="6734" y="5935"/>
                      <a:pt x="6962" y="5935"/>
                      <a:pt x="7190" y="5913"/>
                    </a:cubicBezTo>
                    <a:cubicBezTo>
                      <a:pt x="7464" y="5867"/>
                      <a:pt x="7761" y="5844"/>
                      <a:pt x="8035" y="5799"/>
                    </a:cubicBezTo>
                    <a:cubicBezTo>
                      <a:pt x="8354" y="5753"/>
                      <a:pt x="8674" y="5753"/>
                      <a:pt x="8971" y="5730"/>
                    </a:cubicBezTo>
                    <a:lnTo>
                      <a:pt x="9267" y="5707"/>
                    </a:lnTo>
                    <a:cubicBezTo>
                      <a:pt x="9815" y="5662"/>
                      <a:pt x="10386" y="5616"/>
                      <a:pt x="10956" y="5570"/>
                    </a:cubicBezTo>
                    <a:cubicBezTo>
                      <a:pt x="11253" y="5525"/>
                      <a:pt x="11573" y="5502"/>
                      <a:pt x="11892" y="5479"/>
                    </a:cubicBezTo>
                    <a:cubicBezTo>
                      <a:pt x="12098" y="5479"/>
                      <a:pt x="12303" y="5456"/>
                      <a:pt x="12531" y="5456"/>
                    </a:cubicBezTo>
                    <a:lnTo>
                      <a:pt x="12851" y="5433"/>
                    </a:lnTo>
                    <a:cubicBezTo>
                      <a:pt x="12988" y="5433"/>
                      <a:pt x="13148" y="5433"/>
                      <a:pt x="13285" y="5411"/>
                    </a:cubicBezTo>
                    <a:lnTo>
                      <a:pt x="13810" y="5411"/>
                    </a:lnTo>
                    <a:lnTo>
                      <a:pt x="14038" y="5388"/>
                    </a:lnTo>
                    <a:cubicBezTo>
                      <a:pt x="14289" y="5365"/>
                      <a:pt x="14517" y="5365"/>
                      <a:pt x="14745" y="5342"/>
                    </a:cubicBezTo>
                    <a:cubicBezTo>
                      <a:pt x="15476" y="5274"/>
                      <a:pt x="16092" y="5205"/>
                      <a:pt x="16686" y="5182"/>
                    </a:cubicBezTo>
                    <a:cubicBezTo>
                      <a:pt x="16822" y="5159"/>
                      <a:pt x="16982" y="5159"/>
                      <a:pt x="17142" y="5137"/>
                    </a:cubicBezTo>
                    <a:cubicBezTo>
                      <a:pt x="17302" y="5137"/>
                      <a:pt x="17462" y="5137"/>
                      <a:pt x="17621" y="5114"/>
                    </a:cubicBezTo>
                    <a:cubicBezTo>
                      <a:pt x="17781" y="5114"/>
                      <a:pt x="17964" y="5091"/>
                      <a:pt x="18124" y="5091"/>
                    </a:cubicBezTo>
                    <a:cubicBezTo>
                      <a:pt x="18306" y="5068"/>
                      <a:pt x="18466" y="5068"/>
                      <a:pt x="18648" y="5045"/>
                    </a:cubicBezTo>
                    <a:cubicBezTo>
                      <a:pt x="18785" y="5045"/>
                      <a:pt x="18922" y="5045"/>
                      <a:pt x="19059" y="5022"/>
                    </a:cubicBezTo>
                    <a:cubicBezTo>
                      <a:pt x="19265" y="5022"/>
                      <a:pt x="19447" y="5000"/>
                      <a:pt x="19653" y="5000"/>
                    </a:cubicBezTo>
                    <a:lnTo>
                      <a:pt x="19744" y="5000"/>
                    </a:lnTo>
                    <a:cubicBezTo>
                      <a:pt x="20018" y="4977"/>
                      <a:pt x="20315" y="4954"/>
                      <a:pt x="20611" y="4931"/>
                    </a:cubicBezTo>
                    <a:cubicBezTo>
                      <a:pt x="21091" y="4931"/>
                      <a:pt x="21593" y="4886"/>
                      <a:pt x="22095" y="4863"/>
                    </a:cubicBezTo>
                    <a:lnTo>
                      <a:pt x="22460" y="4840"/>
                    </a:lnTo>
                    <a:cubicBezTo>
                      <a:pt x="23031" y="4794"/>
                      <a:pt x="23624" y="4794"/>
                      <a:pt x="24309" y="4771"/>
                    </a:cubicBezTo>
                    <a:lnTo>
                      <a:pt x="24766" y="4771"/>
                    </a:lnTo>
                    <a:cubicBezTo>
                      <a:pt x="24903" y="4749"/>
                      <a:pt x="25040" y="4749"/>
                      <a:pt x="25177" y="4749"/>
                    </a:cubicBezTo>
                    <a:lnTo>
                      <a:pt x="26067" y="4749"/>
                    </a:lnTo>
                    <a:cubicBezTo>
                      <a:pt x="26363" y="4749"/>
                      <a:pt x="26660" y="4749"/>
                      <a:pt x="26980" y="4726"/>
                    </a:cubicBezTo>
                    <a:lnTo>
                      <a:pt x="27345" y="4726"/>
                    </a:lnTo>
                    <a:cubicBezTo>
                      <a:pt x="27528" y="4726"/>
                      <a:pt x="27710" y="4703"/>
                      <a:pt x="27893" y="4703"/>
                    </a:cubicBezTo>
                    <a:lnTo>
                      <a:pt x="28920" y="4703"/>
                    </a:lnTo>
                    <a:cubicBezTo>
                      <a:pt x="29011" y="4703"/>
                      <a:pt x="29102" y="4680"/>
                      <a:pt x="29194" y="4680"/>
                    </a:cubicBezTo>
                    <a:lnTo>
                      <a:pt x="29445" y="4680"/>
                    </a:lnTo>
                    <a:cubicBezTo>
                      <a:pt x="29536" y="4726"/>
                      <a:pt x="29627" y="4749"/>
                      <a:pt x="29719" y="4749"/>
                    </a:cubicBezTo>
                    <a:cubicBezTo>
                      <a:pt x="29787" y="4771"/>
                      <a:pt x="29833" y="4771"/>
                      <a:pt x="29901" y="4771"/>
                    </a:cubicBezTo>
                    <a:lnTo>
                      <a:pt x="30015" y="4771"/>
                    </a:lnTo>
                    <a:cubicBezTo>
                      <a:pt x="30175" y="4771"/>
                      <a:pt x="30335" y="4771"/>
                      <a:pt x="30472" y="4749"/>
                    </a:cubicBezTo>
                    <a:cubicBezTo>
                      <a:pt x="30769" y="4726"/>
                      <a:pt x="31065" y="4726"/>
                      <a:pt x="31362" y="4703"/>
                    </a:cubicBezTo>
                    <a:lnTo>
                      <a:pt x="31727" y="4703"/>
                    </a:lnTo>
                    <a:cubicBezTo>
                      <a:pt x="31910" y="4680"/>
                      <a:pt x="32093" y="4680"/>
                      <a:pt x="32252" y="4680"/>
                    </a:cubicBezTo>
                    <a:cubicBezTo>
                      <a:pt x="32572" y="4680"/>
                      <a:pt x="32869" y="4680"/>
                      <a:pt x="33188" y="4657"/>
                    </a:cubicBezTo>
                    <a:lnTo>
                      <a:pt x="33827" y="4657"/>
                    </a:lnTo>
                    <a:cubicBezTo>
                      <a:pt x="34033" y="4680"/>
                      <a:pt x="34238" y="4680"/>
                      <a:pt x="34444" y="4680"/>
                    </a:cubicBezTo>
                    <a:cubicBezTo>
                      <a:pt x="34672" y="4680"/>
                      <a:pt x="34900" y="4680"/>
                      <a:pt x="35151" y="4703"/>
                    </a:cubicBezTo>
                    <a:lnTo>
                      <a:pt x="36156" y="4703"/>
                    </a:lnTo>
                    <a:cubicBezTo>
                      <a:pt x="36452" y="4703"/>
                      <a:pt x="36749" y="4703"/>
                      <a:pt x="37023" y="4680"/>
                    </a:cubicBezTo>
                    <a:lnTo>
                      <a:pt x="38552" y="4680"/>
                    </a:lnTo>
                    <a:cubicBezTo>
                      <a:pt x="38872" y="4657"/>
                      <a:pt x="39191" y="4657"/>
                      <a:pt x="39511" y="4657"/>
                    </a:cubicBezTo>
                    <a:lnTo>
                      <a:pt x="41360" y="4657"/>
                    </a:lnTo>
                    <a:cubicBezTo>
                      <a:pt x="41565" y="4657"/>
                      <a:pt x="41771" y="4634"/>
                      <a:pt x="41999" y="4634"/>
                    </a:cubicBezTo>
                    <a:lnTo>
                      <a:pt x="43277" y="4634"/>
                    </a:lnTo>
                    <a:cubicBezTo>
                      <a:pt x="43505" y="4634"/>
                      <a:pt x="43711" y="4612"/>
                      <a:pt x="43939" y="4612"/>
                    </a:cubicBezTo>
                    <a:lnTo>
                      <a:pt x="46632" y="4612"/>
                    </a:lnTo>
                    <a:lnTo>
                      <a:pt x="46861" y="4634"/>
                    </a:lnTo>
                    <a:lnTo>
                      <a:pt x="47523" y="4634"/>
                    </a:lnTo>
                    <a:cubicBezTo>
                      <a:pt x="47751" y="4657"/>
                      <a:pt x="47979" y="4657"/>
                      <a:pt x="48184" y="4657"/>
                    </a:cubicBezTo>
                    <a:lnTo>
                      <a:pt x="49212" y="4657"/>
                    </a:lnTo>
                    <a:cubicBezTo>
                      <a:pt x="49394" y="4680"/>
                      <a:pt x="49554" y="4680"/>
                      <a:pt x="49714" y="4680"/>
                    </a:cubicBezTo>
                    <a:lnTo>
                      <a:pt x="49874" y="4680"/>
                    </a:lnTo>
                    <a:cubicBezTo>
                      <a:pt x="50444" y="4703"/>
                      <a:pt x="51015" y="4726"/>
                      <a:pt x="51585" y="4749"/>
                    </a:cubicBezTo>
                    <a:lnTo>
                      <a:pt x="51745" y="4749"/>
                    </a:lnTo>
                    <a:lnTo>
                      <a:pt x="52110" y="4771"/>
                    </a:lnTo>
                    <a:cubicBezTo>
                      <a:pt x="52613" y="4794"/>
                      <a:pt x="53138" y="4817"/>
                      <a:pt x="53663" y="4817"/>
                    </a:cubicBezTo>
                    <a:lnTo>
                      <a:pt x="53708" y="4817"/>
                    </a:lnTo>
                    <a:cubicBezTo>
                      <a:pt x="53891" y="4817"/>
                      <a:pt x="54073" y="4840"/>
                      <a:pt x="54233" y="4840"/>
                    </a:cubicBezTo>
                    <a:cubicBezTo>
                      <a:pt x="54256" y="4954"/>
                      <a:pt x="54302" y="5091"/>
                      <a:pt x="54347" y="5205"/>
                    </a:cubicBezTo>
                    <a:cubicBezTo>
                      <a:pt x="54370" y="5274"/>
                      <a:pt x="54393" y="5342"/>
                      <a:pt x="54416" y="5411"/>
                    </a:cubicBezTo>
                    <a:lnTo>
                      <a:pt x="54416" y="5456"/>
                    </a:lnTo>
                    <a:cubicBezTo>
                      <a:pt x="54461" y="5547"/>
                      <a:pt x="54507" y="5639"/>
                      <a:pt x="54553" y="5707"/>
                    </a:cubicBezTo>
                    <a:cubicBezTo>
                      <a:pt x="54576" y="5776"/>
                      <a:pt x="54621" y="5844"/>
                      <a:pt x="54644" y="5913"/>
                    </a:cubicBezTo>
                    <a:lnTo>
                      <a:pt x="54667" y="5958"/>
                    </a:lnTo>
                    <a:cubicBezTo>
                      <a:pt x="54712" y="6095"/>
                      <a:pt x="54781" y="6232"/>
                      <a:pt x="54849" y="6369"/>
                    </a:cubicBezTo>
                    <a:cubicBezTo>
                      <a:pt x="54918" y="6506"/>
                      <a:pt x="54986" y="6643"/>
                      <a:pt x="55078" y="6780"/>
                    </a:cubicBezTo>
                    <a:cubicBezTo>
                      <a:pt x="55123" y="6848"/>
                      <a:pt x="55169" y="6917"/>
                      <a:pt x="55215" y="6963"/>
                    </a:cubicBezTo>
                    <a:cubicBezTo>
                      <a:pt x="55237" y="7031"/>
                      <a:pt x="55283" y="7077"/>
                      <a:pt x="55306" y="7122"/>
                    </a:cubicBezTo>
                    <a:lnTo>
                      <a:pt x="55443" y="7305"/>
                    </a:lnTo>
                    <a:lnTo>
                      <a:pt x="55557" y="7465"/>
                    </a:lnTo>
                    <a:lnTo>
                      <a:pt x="55580" y="7510"/>
                    </a:lnTo>
                    <a:cubicBezTo>
                      <a:pt x="55648" y="7625"/>
                      <a:pt x="55740" y="7739"/>
                      <a:pt x="55808" y="7853"/>
                    </a:cubicBezTo>
                    <a:cubicBezTo>
                      <a:pt x="55922" y="7967"/>
                      <a:pt x="56014" y="8081"/>
                      <a:pt x="56105" y="8195"/>
                    </a:cubicBezTo>
                    <a:cubicBezTo>
                      <a:pt x="56196" y="8286"/>
                      <a:pt x="56287" y="8378"/>
                      <a:pt x="56356" y="8469"/>
                    </a:cubicBezTo>
                    <a:lnTo>
                      <a:pt x="56424" y="8538"/>
                    </a:lnTo>
                    <a:lnTo>
                      <a:pt x="56539" y="8652"/>
                    </a:lnTo>
                    <a:cubicBezTo>
                      <a:pt x="56607" y="8743"/>
                      <a:pt x="56698" y="8811"/>
                      <a:pt x="56767" y="8903"/>
                    </a:cubicBezTo>
                    <a:cubicBezTo>
                      <a:pt x="56858" y="8994"/>
                      <a:pt x="56949" y="9085"/>
                      <a:pt x="57063" y="9177"/>
                    </a:cubicBezTo>
                    <a:lnTo>
                      <a:pt x="57086" y="9200"/>
                    </a:lnTo>
                    <a:lnTo>
                      <a:pt x="57223" y="9336"/>
                    </a:lnTo>
                    <a:cubicBezTo>
                      <a:pt x="57292" y="9382"/>
                      <a:pt x="57360" y="9451"/>
                      <a:pt x="57429" y="9519"/>
                    </a:cubicBezTo>
                    <a:cubicBezTo>
                      <a:pt x="57520" y="9610"/>
                      <a:pt x="57611" y="9679"/>
                      <a:pt x="57725" y="9747"/>
                    </a:cubicBezTo>
                    <a:lnTo>
                      <a:pt x="57794" y="9816"/>
                    </a:lnTo>
                    <a:cubicBezTo>
                      <a:pt x="57931" y="9907"/>
                      <a:pt x="58045" y="9998"/>
                      <a:pt x="58182" y="10067"/>
                    </a:cubicBezTo>
                    <a:cubicBezTo>
                      <a:pt x="58387" y="10227"/>
                      <a:pt x="58616" y="10341"/>
                      <a:pt x="58798" y="10432"/>
                    </a:cubicBezTo>
                    <a:cubicBezTo>
                      <a:pt x="58981" y="10523"/>
                      <a:pt x="59186" y="10615"/>
                      <a:pt x="59392" y="10706"/>
                    </a:cubicBezTo>
                    <a:cubicBezTo>
                      <a:pt x="59529" y="10774"/>
                      <a:pt x="59643" y="10820"/>
                      <a:pt x="59780" y="10866"/>
                    </a:cubicBezTo>
                    <a:lnTo>
                      <a:pt x="60031" y="10957"/>
                    </a:lnTo>
                    <a:cubicBezTo>
                      <a:pt x="60191" y="11026"/>
                      <a:pt x="60350" y="11094"/>
                      <a:pt x="60579" y="11162"/>
                    </a:cubicBezTo>
                    <a:lnTo>
                      <a:pt x="60624" y="11162"/>
                    </a:lnTo>
                    <a:cubicBezTo>
                      <a:pt x="60989" y="11277"/>
                      <a:pt x="61263" y="11345"/>
                      <a:pt x="61537" y="11391"/>
                    </a:cubicBezTo>
                    <a:cubicBezTo>
                      <a:pt x="61674" y="11414"/>
                      <a:pt x="61811" y="11436"/>
                      <a:pt x="61948" y="11459"/>
                    </a:cubicBezTo>
                    <a:cubicBezTo>
                      <a:pt x="62085" y="11482"/>
                      <a:pt x="62199" y="11482"/>
                      <a:pt x="62336" y="11505"/>
                    </a:cubicBezTo>
                    <a:lnTo>
                      <a:pt x="62427" y="11505"/>
                    </a:lnTo>
                    <a:lnTo>
                      <a:pt x="62656" y="11528"/>
                    </a:lnTo>
                    <a:cubicBezTo>
                      <a:pt x="62884" y="11551"/>
                      <a:pt x="63135" y="11573"/>
                      <a:pt x="63363" y="11573"/>
                    </a:cubicBezTo>
                    <a:cubicBezTo>
                      <a:pt x="63477" y="11573"/>
                      <a:pt x="63569" y="11596"/>
                      <a:pt x="63683" y="11596"/>
                    </a:cubicBezTo>
                    <a:cubicBezTo>
                      <a:pt x="63888" y="11596"/>
                      <a:pt x="64094" y="11573"/>
                      <a:pt x="64276" y="11573"/>
                    </a:cubicBezTo>
                    <a:cubicBezTo>
                      <a:pt x="64550" y="11551"/>
                      <a:pt x="64824" y="11528"/>
                      <a:pt x="65098" y="11482"/>
                    </a:cubicBezTo>
                    <a:cubicBezTo>
                      <a:pt x="65349" y="11459"/>
                      <a:pt x="65600" y="11391"/>
                      <a:pt x="65851" y="11322"/>
                    </a:cubicBezTo>
                    <a:cubicBezTo>
                      <a:pt x="66148" y="11254"/>
                      <a:pt x="66422" y="11185"/>
                      <a:pt x="66696" y="11071"/>
                    </a:cubicBezTo>
                    <a:cubicBezTo>
                      <a:pt x="66810" y="11048"/>
                      <a:pt x="66901" y="11003"/>
                      <a:pt x="66992" y="10957"/>
                    </a:cubicBezTo>
                    <a:lnTo>
                      <a:pt x="67084" y="10934"/>
                    </a:lnTo>
                    <a:lnTo>
                      <a:pt x="67152" y="10911"/>
                    </a:lnTo>
                    <a:lnTo>
                      <a:pt x="67244" y="10866"/>
                    </a:lnTo>
                    <a:cubicBezTo>
                      <a:pt x="67335" y="10843"/>
                      <a:pt x="67403" y="10797"/>
                      <a:pt x="67472" y="10752"/>
                    </a:cubicBezTo>
                    <a:cubicBezTo>
                      <a:pt x="67540" y="10729"/>
                      <a:pt x="67586" y="10683"/>
                      <a:pt x="67632" y="10637"/>
                    </a:cubicBezTo>
                    <a:cubicBezTo>
                      <a:pt x="67723" y="10592"/>
                      <a:pt x="67837" y="10546"/>
                      <a:pt x="67951" y="10501"/>
                    </a:cubicBezTo>
                    <a:lnTo>
                      <a:pt x="67997" y="10478"/>
                    </a:lnTo>
                    <a:cubicBezTo>
                      <a:pt x="68134" y="10409"/>
                      <a:pt x="68271" y="10318"/>
                      <a:pt x="68385" y="10249"/>
                    </a:cubicBezTo>
                    <a:cubicBezTo>
                      <a:pt x="68636" y="10090"/>
                      <a:pt x="68887" y="9907"/>
                      <a:pt x="69161" y="9679"/>
                    </a:cubicBezTo>
                    <a:cubicBezTo>
                      <a:pt x="69709" y="9222"/>
                      <a:pt x="70188" y="8789"/>
                      <a:pt x="70576" y="8332"/>
                    </a:cubicBezTo>
                    <a:cubicBezTo>
                      <a:pt x="70827" y="8058"/>
                      <a:pt x="71010" y="7807"/>
                      <a:pt x="71170" y="7579"/>
                    </a:cubicBezTo>
                    <a:cubicBezTo>
                      <a:pt x="71261" y="7465"/>
                      <a:pt x="71352" y="7328"/>
                      <a:pt x="71421" y="7191"/>
                    </a:cubicBezTo>
                    <a:cubicBezTo>
                      <a:pt x="71466" y="7122"/>
                      <a:pt x="71512" y="7054"/>
                      <a:pt x="71558" y="6985"/>
                    </a:cubicBezTo>
                    <a:cubicBezTo>
                      <a:pt x="71603" y="6940"/>
                      <a:pt x="71649" y="6871"/>
                      <a:pt x="71672" y="6803"/>
                    </a:cubicBezTo>
                    <a:cubicBezTo>
                      <a:pt x="71854" y="6529"/>
                      <a:pt x="72014" y="6209"/>
                      <a:pt x="72174" y="5913"/>
                    </a:cubicBezTo>
                    <a:cubicBezTo>
                      <a:pt x="72311" y="5662"/>
                      <a:pt x="72402" y="5365"/>
                      <a:pt x="72493" y="5091"/>
                    </a:cubicBezTo>
                    <a:lnTo>
                      <a:pt x="73133" y="5091"/>
                    </a:lnTo>
                    <a:cubicBezTo>
                      <a:pt x="73247" y="5091"/>
                      <a:pt x="73361" y="5091"/>
                      <a:pt x="73475" y="5068"/>
                    </a:cubicBezTo>
                    <a:cubicBezTo>
                      <a:pt x="73657" y="5091"/>
                      <a:pt x="73863" y="5091"/>
                      <a:pt x="74068" y="5091"/>
                    </a:cubicBezTo>
                    <a:cubicBezTo>
                      <a:pt x="74251" y="5114"/>
                      <a:pt x="74434" y="5114"/>
                      <a:pt x="74616" y="5114"/>
                    </a:cubicBezTo>
                    <a:lnTo>
                      <a:pt x="74776" y="5137"/>
                    </a:lnTo>
                    <a:cubicBezTo>
                      <a:pt x="74981" y="5137"/>
                      <a:pt x="75164" y="5114"/>
                      <a:pt x="75347" y="5114"/>
                    </a:cubicBezTo>
                    <a:lnTo>
                      <a:pt x="75917" y="5114"/>
                    </a:lnTo>
                    <a:cubicBezTo>
                      <a:pt x="76054" y="5114"/>
                      <a:pt x="76168" y="5091"/>
                      <a:pt x="76305" y="5091"/>
                    </a:cubicBezTo>
                    <a:lnTo>
                      <a:pt x="76579" y="5091"/>
                    </a:lnTo>
                    <a:cubicBezTo>
                      <a:pt x="76807" y="5091"/>
                      <a:pt x="77036" y="5068"/>
                      <a:pt x="77241" y="5068"/>
                    </a:cubicBezTo>
                    <a:cubicBezTo>
                      <a:pt x="77355" y="5068"/>
                      <a:pt x="77469" y="5068"/>
                      <a:pt x="77583" y="5045"/>
                    </a:cubicBezTo>
                    <a:lnTo>
                      <a:pt x="77926" y="5045"/>
                    </a:lnTo>
                    <a:lnTo>
                      <a:pt x="78154" y="5022"/>
                    </a:lnTo>
                    <a:lnTo>
                      <a:pt x="78611" y="5022"/>
                    </a:lnTo>
                    <a:lnTo>
                      <a:pt x="78542" y="5000"/>
                    </a:lnTo>
                    <a:cubicBezTo>
                      <a:pt x="78611" y="5000"/>
                      <a:pt x="78679" y="5022"/>
                      <a:pt x="78770" y="5022"/>
                    </a:cubicBezTo>
                    <a:cubicBezTo>
                      <a:pt x="78862" y="5022"/>
                      <a:pt x="78976" y="5000"/>
                      <a:pt x="79067" y="5000"/>
                    </a:cubicBezTo>
                    <a:lnTo>
                      <a:pt x="79341" y="5000"/>
                    </a:lnTo>
                    <a:cubicBezTo>
                      <a:pt x="79615" y="5000"/>
                      <a:pt x="79889" y="5022"/>
                      <a:pt x="80163" y="5022"/>
                    </a:cubicBezTo>
                    <a:cubicBezTo>
                      <a:pt x="80437" y="5022"/>
                      <a:pt x="80733" y="5045"/>
                      <a:pt x="81030" y="5045"/>
                    </a:cubicBezTo>
                    <a:cubicBezTo>
                      <a:pt x="81099" y="5045"/>
                      <a:pt x="81190" y="5045"/>
                      <a:pt x="81258" y="5022"/>
                    </a:cubicBezTo>
                    <a:lnTo>
                      <a:pt x="81601" y="5022"/>
                    </a:lnTo>
                    <a:cubicBezTo>
                      <a:pt x="81943" y="5022"/>
                      <a:pt x="82240" y="5022"/>
                      <a:pt x="82514" y="5000"/>
                    </a:cubicBezTo>
                    <a:cubicBezTo>
                      <a:pt x="82582" y="5000"/>
                      <a:pt x="82673" y="5000"/>
                      <a:pt x="82765" y="4977"/>
                    </a:cubicBezTo>
                    <a:lnTo>
                      <a:pt x="83016" y="4977"/>
                    </a:lnTo>
                    <a:cubicBezTo>
                      <a:pt x="83221" y="4954"/>
                      <a:pt x="83427" y="4954"/>
                      <a:pt x="83632" y="4931"/>
                    </a:cubicBezTo>
                    <a:lnTo>
                      <a:pt x="83883" y="4931"/>
                    </a:lnTo>
                    <a:cubicBezTo>
                      <a:pt x="84180" y="4931"/>
                      <a:pt x="84454" y="4908"/>
                      <a:pt x="84751" y="4908"/>
                    </a:cubicBezTo>
                    <a:cubicBezTo>
                      <a:pt x="85139" y="4908"/>
                      <a:pt x="85549" y="4908"/>
                      <a:pt x="85960" y="4886"/>
                    </a:cubicBezTo>
                    <a:cubicBezTo>
                      <a:pt x="86371" y="4863"/>
                      <a:pt x="86805" y="4840"/>
                      <a:pt x="87216" y="4840"/>
                    </a:cubicBezTo>
                    <a:lnTo>
                      <a:pt x="87444" y="4840"/>
                    </a:lnTo>
                    <a:lnTo>
                      <a:pt x="87353" y="4817"/>
                    </a:lnTo>
                    <a:lnTo>
                      <a:pt x="87353" y="4817"/>
                    </a:lnTo>
                    <a:lnTo>
                      <a:pt x="87467" y="4840"/>
                    </a:lnTo>
                    <a:lnTo>
                      <a:pt x="87604" y="4840"/>
                    </a:lnTo>
                    <a:lnTo>
                      <a:pt x="87512" y="4817"/>
                    </a:lnTo>
                    <a:lnTo>
                      <a:pt x="87512" y="4817"/>
                    </a:lnTo>
                    <a:cubicBezTo>
                      <a:pt x="87581" y="4817"/>
                      <a:pt x="87627" y="4840"/>
                      <a:pt x="87672" y="4840"/>
                    </a:cubicBezTo>
                    <a:cubicBezTo>
                      <a:pt x="87718" y="4840"/>
                      <a:pt x="87764" y="4817"/>
                      <a:pt x="87786" y="4817"/>
                    </a:cubicBezTo>
                    <a:lnTo>
                      <a:pt x="89065" y="4817"/>
                    </a:lnTo>
                    <a:cubicBezTo>
                      <a:pt x="89156" y="4817"/>
                      <a:pt x="89247" y="4794"/>
                      <a:pt x="89338" y="4794"/>
                    </a:cubicBezTo>
                    <a:lnTo>
                      <a:pt x="89612" y="4794"/>
                    </a:lnTo>
                    <a:cubicBezTo>
                      <a:pt x="89749" y="4794"/>
                      <a:pt x="89909" y="4794"/>
                      <a:pt x="90069" y="4817"/>
                    </a:cubicBezTo>
                    <a:lnTo>
                      <a:pt x="90457" y="4817"/>
                    </a:lnTo>
                    <a:lnTo>
                      <a:pt x="90615" y="4797"/>
                    </a:lnTo>
                    <a:lnTo>
                      <a:pt x="90615" y="4797"/>
                    </a:lnTo>
                    <a:cubicBezTo>
                      <a:pt x="90661" y="4804"/>
                      <a:pt x="90696" y="4817"/>
                      <a:pt x="90731" y="4817"/>
                    </a:cubicBezTo>
                    <a:cubicBezTo>
                      <a:pt x="90754" y="4817"/>
                      <a:pt x="90776" y="4794"/>
                      <a:pt x="90799" y="4794"/>
                    </a:cubicBezTo>
                    <a:cubicBezTo>
                      <a:pt x="90982" y="4817"/>
                      <a:pt x="91187" y="4817"/>
                      <a:pt x="91370" y="4817"/>
                    </a:cubicBezTo>
                    <a:lnTo>
                      <a:pt x="92146" y="4817"/>
                    </a:lnTo>
                    <a:cubicBezTo>
                      <a:pt x="92260" y="4840"/>
                      <a:pt x="92374" y="4840"/>
                      <a:pt x="92488" y="4840"/>
                    </a:cubicBezTo>
                    <a:lnTo>
                      <a:pt x="93082" y="4840"/>
                    </a:lnTo>
                    <a:cubicBezTo>
                      <a:pt x="93264" y="4840"/>
                      <a:pt x="93470" y="4840"/>
                      <a:pt x="93652" y="4863"/>
                    </a:cubicBezTo>
                    <a:lnTo>
                      <a:pt x="94132" y="4863"/>
                    </a:lnTo>
                    <a:cubicBezTo>
                      <a:pt x="94360" y="4863"/>
                      <a:pt x="94588" y="4863"/>
                      <a:pt x="94817" y="4886"/>
                    </a:cubicBezTo>
                    <a:lnTo>
                      <a:pt x="95319" y="4886"/>
                    </a:lnTo>
                    <a:cubicBezTo>
                      <a:pt x="95524" y="4886"/>
                      <a:pt x="95752" y="4908"/>
                      <a:pt x="95981" y="4908"/>
                    </a:cubicBezTo>
                    <a:lnTo>
                      <a:pt x="96414" y="4908"/>
                    </a:lnTo>
                    <a:lnTo>
                      <a:pt x="96734" y="4931"/>
                    </a:lnTo>
                    <a:cubicBezTo>
                      <a:pt x="97031" y="4931"/>
                      <a:pt x="97304" y="4954"/>
                      <a:pt x="97578" y="4954"/>
                    </a:cubicBezTo>
                    <a:cubicBezTo>
                      <a:pt x="97784" y="4954"/>
                      <a:pt x="97966" y="4954"/>
                      <a:pt x="98172" y="4977"/>
                    </a:cubicBezTo>
                    <a:lnTo>
                      <a:pt x="98720" y="4977"/>
                    </a:lnTo>
                    <a:cubicBezTo>
                      <a:pt x="99039" y="4977"/>
                      <a:pt x="99359" y="5000"/>
                      <a:pt x="99678" y="5000"/>
                    </a:cubicBezTo>
                    <a:lnTo>
                      <a:pt x="99861" y="5022"/>
                    </a:lnTo>
                    <a:lnTo>
                      <a:pt x="100135" y="5022"/>
                    </a:lnTo>
                    <a:cubicBezTo>
                      <a:pt x="100409" y="5022"/>
                      <a:pt x="100683" y="5045"/>
                      <a:pt x="100934" y="5045"/>
                    </a:cubicBezTo>
                    <a:lnTo>
                      <a:pt x="102007" y="5045"/>
                    </a:lnTo>
                    <a:lnTo>
                      <a:pt x="102349" y="5068"/>
                    </a:lnTo>
                    <a:lnTo>
                      <a:pt x="102486" y="5068"/>
                    </a:lnTo>
                    <a:cubicBezTo>
                      <a:pt x="102691" y="5068"/>
                      <a:pt x="102897" y="5091"/>
                      <a:pt x="103079" y="5091"/>
                    </a:cubicBezTo>
                    <a:cubicBezTo>
                      <a:pt x="103467" y="5114"/>
                      <a:pt x="103833" y="5114"/>
                      <a:pt x="104198" y="5137"/>
                    </a:cubicBezTo>
                    <a:cubicBezTo>
                      <a:pt x="104380" y="5137"/>
                      <a:pt x="104563" y="5159"/>
                      <a:pt x="104746" y="5159"/>
                    </a:cubicBezTo>
                    <a:cubicBezTo>
                      <a:pt x="104837" y="5159"/>
                      <a:pt x="104951" y="5182"/>
                      <a:pt x="105042" y="5182"/>
                    </a:cubicBezTo>
                    <a:cubicBezTo>
                      <a:pt x="105111" y="5182"/>
                      <a:pt x="105202" y="5182"/>
                      <a:pt x="105271" y="5205"/>
                    </a:cubicBezTo>
                    <a:cubicBezTo>
                      <a:pt x="105453" y="5205"/>
                      <a:pt x="105613" y="5205"/>
                      <a:pt x="105796" y="5228"/>
                    </a:cubicBezTo>
                    <a:lnTo>
                      <a:pt x="105955" y="5251"/>
                    </a:lnTo>
                    <a:cubicBezTo>
                      <a:pt x="106092" y="5251"/>
                      <a:pt x="106229" y="5251"/>
                      <a:pt x="106366" y="5274"/>
                    </a:cubicBezTo>
                    <a:cubicBezTo>
                      <a:pt x="106640" y="5296"/>
                      <a:pt x="106891" y="5319"/>
                      <a:pt x="107165" y="5342"/>
                    </a:cubicBezTo>
                    <a:cubicBezTo>
                      <a:pt x="107279" y="5342"/>
                      <a:pt x="107393" y="5342"/>
                      <a:pt x="107530" y="5365"/>
                    </a:cubicBezTo>
                    <a:cubicBezTo>
                      <a:pt x="107713" y="5365"/>
                      <a:pt x="107895" y="5388"/>
                      <a:pt x="108101" y="5388"/>
                    </a:cubicBezTo>
                    <a:cubicBezTo>
                      <a:pt x="108192" y="5388"/>
                      <a:pt x="108283" y="5388"/>
                      <a:pt x="108352" y="5411"/>
                    </a:cubicBezTo>
                    <a:lnTo>
                      <a:pt x="108672" y="5411"/>
                    </a:lnTo>
                    <a:cubicBezTo>
                      <a:pt x="109014" y="5433"/>
                      <a:pt x="109333" y="5456"/>
                      <a:pt x="109653" y="5456"/>
                    </a:cubicBezTo>
                    <a:lnTo>
                      <a:pt x="109836" y="5479"/>
                    </a:lnTo>
                    <a:cubicBezTo>
                      <a:pt x="110041" y="5479"/>
                      <a:pt x="110246" y="5502"/>
                      <a:pt x="110452" y="5502"/>
                    </a:cubicBezTo>
                    <a:cubicBezTo>
                      <a:pt x="110543" y="5502"/>
                      <a:pt x="110634" y="5502"/>
                      <a:pt x="110726" y="5525"/>
                    </a:cubicBezTo>
                    <a:lnTo>
                      <a:pt x="111000" y="5525"/>
                    </a:lnTo>
                    <a:cubicBezTo>
                      <a:pt x="111182" y="5525"/>
                      <a:pt x="111365" y="5547"/>
                      <a:pt x="111547" y="5547"/>
                    </a:cubicBezTo>
                    <a:lnTo>
                      <a:pt x="111936" y="5570"/>
                    </a:lnTo>
                    <a:cubicBezTo>
                      <a:pt x="112232" y="5570"/>
                      <a:pt x="112529" y="5570"/>
                      <a:pt x="112826" y="5593"/>
                    </a:cubicBezTo>
                    <a:cubicBezTo>
                      <a:pt x="112917" y="5593"/>
                      <a:pt x="113031" y="5593"/>
                      <a:pt x="113122" y="5616"/>
                    </a:cubicBezTo>
                    <a:lnTo>
                      <a:pt x="113259" y="5616"/>
                    </a:lnTo>
                    <a:cubicBezTo>
                      <a:pt x="113374" y="5616"/>
                      <a:pt x="113465" y="5616"/>
                      <a:pt x="113556" y="5639"/>
                    </a:cubicBezTo>
                    <a:lnTo>
                      <a:pt x="113716" y="5639"/>
                    </a:lnTo>
                    <a:cubicBezTo>
                      <a:pt x="113807" y="5662"/>
                      <a:pt x="113876" y="5662"/>
                      <a:pt x="113967" y="5662"/>
                    </a:cubicBezTo>
                    <a:lnTo>
                      <a:pt x="114172" y="5662"/>
                    </a:lnTo>
                    <a:cubicBezTo>
                      <a:pt x="114218" y="5662"/>
                      <a:pt x="114264" y="5684"/>
                      <a:pt x="114287" y="5684"/>
                    </a:cubicBezTo>
                    <a:lnTo>
                      <a:pt x="114606" y="5684"/>
                    </a:lnTo>
                    <a:cubicBezTo>
                      <a:pt x="114675" y="5684"/>
                      <a:pt x="114743" y="5639"/>
                      <a:pt x="114789" y="5593"/>
                    </a:cubicBezTo>
                    <a:cubicBezTo>
                      <a:pt x="114857" y="5593"/>
                      <a:pt x="114926" y="5593"/>
                      <a:pt x="114994" y="5616"/>
                    </a:cubicBezTo>
                    <a:lnTo>
                      <a:pt x="115131" y="5616"/>
                    </a:lnTo>
                    <a:cubicBezTo>
                      <a:pt x="115268" y="5639"/>
                      <a:pt x="115382" y="5639"/>
                      <a:pt x="115496" y="5662"/>
                    </a:cubicBezTo>
                    <a:cubicBezTo>
                      <a:pt x="115770" y="5707"/>
                      <a:pt x="116067" y="5730"/>
                      <a:pt x="116341" y="5776"/>
                    </a:cubicBezTo>
                    <a:cubicBezTo>
                      <a:pt x="116478" y="5776"/>
                      <a:pt x="116615" y="5799"/>
                      <a:pt x="116774" y="5799"/>
                    </a:cubicBezTo>
                    <a:cubicBezTo>
                      <a:pt x="116911" y="5821"/>
                      <a:pt x="117071" y="5821"/>
                      <a:pt x="117231" y="5844"/>
                    </a:cubicBezTo>
                    <a:cubicBezTo>
                      <a:pt x="117391" y="5867"/>
                      <a:pt x="117528" y="5867"/>
                      <a:pt x="117665" y="5890"/>
                    </a:cubicBezTo>
                    <a:cubicBezTo>
                      <a:pt x="117756" y="5890"/>
                      <a:pt x="117824" y="5913"/>
                      <a:pt x="117893" y="5913"/>
                    </a:cubicBezTo>
                    <a:cubicBezTo>
                      <a:pt x="117961" y="5935"/>
                      <a:pt x="118053" y="5935"/>
                      <a:pt x="118121" y="5958"/>
                    </a:cubicBezTo>
                    <a:cubicBezTo>
                      <a:pt x="118281" y="5958"/>
                      <a:pt x="118441" y="5981"/>
                      <a:pt x="118578" y="6004"/>
                    </a:cubicBezTo>
                    <a:cubicBezTo>
                      <a:pt x="118715" y="6004"/>
                      <a:pt x="118829" y="6027"/>
                      <a:pt x="118966" y="6050"/>
                    </a:cubicBezTo>
                    <a:lnTo>
                      <a:pt x="119034" y="6050"/>
                    </a:lnTo>
                    <a:cubicBezTo>
                      <a:pt x="119217" y="6095"/>
                      <a:pt x="119399" y="6095"/>
                      <a:pt x="119582" y="6118"/>
                    </a:cubicBezTo>
                    <a:cubicBezTo>
                      <a:pt x="119696" y="6118"/>
                      <a:pt x="119833" y="6141"/>
                      <a:pt x="119947" y="6141"/>
                    </a:cubicBezTo>
                    <a:cubicBezTo>
                      <a:pt x="120153" y="6164"/>
                      <a:pt x="120358" y="6187"/>
                      <a:pt x="120563" y="6209"/>
                    </a:cubicBezTo>
                    <a:cubicBezTo>
                      <a:pt x="120997" y="6255"/>
                      <a:pt x="121431" y="6301"/>
                      <a:pt x="121865" y="6369"/>
                    </a:cubicBezTo>
                    <a:cubicBezTo>
                      <a:pt x="122024" y="6392"/>
                      <a:pt x="122184" y="6415"/>
                      <a:pt x="122367" y="6438"/>
                    </a:cubicBezTo>
                    <a:cubicBezTo>
                      <a:pt x="122526" y="6460"/>
                      <a:pt x="122663" y="6460"/>
                      <a:pt x="122823" y="6483"/>
                    </a:cubicBezTo>
                    <a:lnTo>
                      <a:pt x="122960" y="6506"/>
                    </a:lnTo>
                    <a:cubicBezTo>
                      <a:pt x="123074" y="6529"/>
                      <a:pt x="123166" y="6552"/>
                      <a:pt x="123280" y="6552"/>
                    </a:cubicBezTo>
                    <a:lnTo>
                      <a:pt x="123439" y="6575"/>
                    </a:lnTo>
                    <a:cubicBezTo>
                      <a:pt x="123554" y="6597"/>
                      <a:pt x="123668" y="6597"/>
                      <a:pt x="123782" y="6620"/>
                    </a:cubicBezTo>
                    <a:cubicBezTo>
                      <a:pt x="124010" y="6666"/>
                      <a:pt x="124238" y="6689"/>
                      <a:pt x="124467" y="6734"/>
                    </a:cubicBezTo>
                    <a:lnTo>
                      <a:pt x="124741" y="6757"/>
                    </a:lnTo>
                    <a:lnTo>
                      <a:pt x="124900" y="6803"/>
                    </a:lnTo>
                    <a:cubicBezTo>
                      <a:pt x="125083" y="6826"/>
                      <a:pt x="125266" y="6848"/>
                      <a:pt x="125448" y="6894"/>
                    </a:cubicBezTo>
                    <a:lnTo>
                      <a:pt x="125539" y="6894"/>
                    </a:lnTo>
                    <a:cubicBezTo>
                      <a:pt x="125585" y="6917"/>
                      <a:pt x="125631" y="6917"/>
                      <a:pt x="125676" y="6940"/>
                    </a:cubicBezTo>
                    <a:cubicBezTo>
                      <a:pt x="125699" y="6940"/>
                      <a:pt x="125745" y="6940"/>
                      <a:pt x="125768" y="6963"/>
                    </a:cubicBezTo>
                    <a:lnTo>
                      <a:pt x="125882" y="6963"/>
                    </a:lnTo>
                    <a:cubicBezTo>
                      <a:pt x="125950" y="6963"/>
                      <a:pt x="126019" y="6963"/>
                      <a:pt x="126087" y="6940"/>
                    </a:cubicBezTo>
                    <a:cubicBezTo>
                      <a:pt x="126179" y="6917"/>
                      <a:pt x="126270" y="6826"/>
                      <a:pt x="126315" y="6757"/>
                    </a:cubicBezTo>
                    <a:cubicBezTo>
                      <a:pt x="126384" y="6689"/>
                      <a:pt x="126407" y="6620"/>
                      <a:pt x="126452" y="6552"/>
                    </a:cubicBezTo>
                    <a:cubicBezTo>
                      <a:pt x="126521" y="6460"/>
                      <a:pt x="126567" y="6324"/>
                      <a:pt x="126589" y="6164"/>
                    </a:cubicBezTo>
                    <a:lnTo>
                      <a:pt x="126635" y="5981"/>
                    </a:lnTo>
                    <a:lnTo>
                      <a:pt x="126681" y="5776"/>
                    </a:lnTo>
                    <a:cubicBezTo>
                      <a:pt x="126726" y="5616"/>
                      <a:pt x="126726" y="5456"/>
                      <a:pt x="126704" y="5296"/>
                    </a:cubicBezTo>
                    <a:cubicBezTo>
                      <a:pt x="126704" y="5137"/>
                      <a:pt x="126704" y="4977"/>
                      <a:pt x="126704" y="4840"/>
                    </a:cubicBezTo>
                    <a:lnTo>
                      <a:pt x="126681" y="4726"/>
                    </a:lnTo>
                    <a:cubicBezTo>
                      <a:pt x="126681" y="4589"/>
                      <a:pt x="126681" y="4475"/>
                      <a:pt x="126658" y="4361"/>
                    </a:cubicBezTo>
                    <a:lnTo>
                      <a:pt x="126635" y="4201"/>
                    </a:lnTo>
                    <a:cubicBezTo>
                      <a:pt x="126612" y="4109"/>
                      <a:pt x="126612" y="4018"/>
                      <a:pt x="126589" y="3927"/>
                    </a:cubicBezTo>
                    <a:cubicBezTo>
                      <a:pt x="126589" y="3790"/>
                      <a:pt x="126567" y="3630"/>
                      <a:pt x="126544" y="3493"/>
                    </a:cubicBezTo>
                    <a:cubicBezTo>
                      <a:pt x="126521" y="3379"/>
                      <a:pt x="126498" y="3265"/>
                      <a:pt x="126452" y="3174"/>
                    </a:cubicBezTo>
                    <a:cubicBezTo>
                      <a:pt x="126452" y="3128"/>
                      <a:pt x="126430" y="3082"/>
                      <a:pt x="126430" y="3060"/>
                    </a:cubicBezTo>
                    <a:lnTo>
                      <a:pt x="126407" y="3014"/>
                    </a:lnTo>
                    <a:cubicBezTo>
                      <a:pt x="126361" y="2877"/>
                      <a:pt x="126293" y="2786"/>
                      <a:pt x="126201" y="2717"/>
                    </a:cubicBezTo>
                    <a:cubicBezTo>
                      <a:pt x="126087" y="2603"/>
                      <a:pt x="125927" y="2557"/>
                      <a:pt x="125790" y="2512"/>
                    </a:cubicBezTo>
                    <a:cubicBezTo>
                      <a:pt x="125517" y="2443"/>
                      <a:pt x="125220" y="2420"/>
                      <a:pt x="124946" y="2398"/>
                    </a:cubicBezTo>
                    <a:lnTo>
                      <a:pt x="124900" y="2398"/>
                    </a:lnTo>
                    <a:cubicBezTo>
                      <a:pt x="124558" y="2352"/>
                      <a:pt x="124238" y="2329"/>
                      <a:pt x="123919" y="2283"/>
                    </a:cubicBezTo>
                    <a:cubicBezTo>
                      <a:pt x="123850" y="2283"/>
                      <a:pt x="123782" y="2261"/>
                      <a:pt x="123713" y="2261"/>
                    </a:cubicBezTo>
                    <a:cubicBezTo>
                      <a:pt x="123622" y="2261"/>
                      <a:pt x="123531" y="2238"/>
                      <a:pt x="123439" y="2238"/>
                    </a:cubicBezTo>
                    <a:cubicBezTo>
                      <a:pt x="123325" y="2215"/>
                      <a:pt x="123188" y="2192"/>
                      <a:pt x="123074" y="2169"/>
                    </a:cubicBezTo>
                    <a:lnTo>
                      <a:pt x="122937" y="2146"/>
                    </a:lnTo>
                    <a:cubicBezTo>
                      <a:pt x="122755" y="2124"/>
                      <a:pt x="122549" y="2101"/>
                      <a:pt x="122344" y="2078"/>
                    </a:cubicBezTo>
                    <a:cubicBezTo>
                      <a:pt x="122298" y="2032"/>
                      <a:pt x="122230" y="2010"/>
                      <a:pt x="122184" y="1987"/>
                    </a:cubicBezTo>
                    <a:cubicBezTo>
                      <a:pt x="121865" y="1941"/>
                      <a:pt x="121545" y="1895"/>
                      <a:pt x="121248" y="1850"/>
                    </a:cubicBezTo>
                    <a:lnTo>
                      <a:pt x="121111" y="1827"/>
                    </a:lnTo>
                    <a:cubicBezTo>
                      <a:pt x="120792" y="1781"/>
                      <a:pt x="120495" y="1736"/>
                      <a:pt x="120175" y="1690"/>
                    </a:cubicBezTo>
                    <a:cubicBezTo>
                      <a:pt x="119924" y="1667"/>
                      <a:pt x="119696" y="1622"/>
                      <a:pt x="119445" y="1576"/>
                    </a:cubicBezTo>
                    <a:lnTo>
                      <a:pt x="119194" y="1553"/>
                    </a:lnTo>
                    <a:cubicBezTo>
                      <a:pt x="119080" y="1530"/>
                      <a:pt x="118989" y="1530"/>
                      <a:pt x="118897" y="1507"/>
                    </a:cubicBezTo>
                    <a:cubicBezTo>
                      <a:pt x="118806" y="1507"/>
                      <a:pt x="118692" y="1485"/>
                      <a:pt x="118601" y="1462"/>
                    </a:cubicBezTo>
                    <a:lnTo>
                      <a:pt x="118144" y="1462"/>
                    </a:lnTo>
                    <a:cubicBezTo>
                      <a:pt x="118121" y="1485"/>
                      <a:pt x="118098" y="1485"/>
                      <a:pt x="118076" y="1485"/>
                    </a:cubicBezTo>
                    <a:cubicBezTo>
                      <a:pt x="118030" y="1485"/>
                      <a:pt x="118007" y="1462"/>
                      <a:pt x="117961" y="1462"/>
                    </a:cubicBezTo>
                    <a:lnTo>
                      <a:pt x="117893" y="1439"/>
                    </a:lnTo>
                    <a:cubicBezTo>
                      <a:pt x="117756" y="1416"/>
                      <a:pt x="117642" y="1416"/>
                      <a:pt x="117528" y="1393"/>
                    </a:cubicBezTo>
                    <a:cubicBezTo>
                      <a:pt x="117436" y="1393"/>
                      <a:pt x="117322" y="1370"/>
                      <a:pt x="117231" y="1370"/>
                    </a:cubicBezTo>
                    <a:cubicBezTo>
                      <a:pt x="117117" y="1348"/>
                      <a:pt x="117003" y="1348"/>
                      <a:pt x="116866" y="1325"/>
                    </a:cubicBezTo>
                    <a:lnTo>
                      <a:pt x="116706" y="1325"/>
                    </a:lnTo>
                    <a:cubicBezTo>
                      <a:pt x="116569" y="1325"/>
                      <a:pt x="116455" y="1302"/>
                      <a:pt x="116295" y="1279"/>
                    </a:cubicBezTo>
                    <a:lnTo>
                      <a:pt x="116227" y="1279"/>
                    </a:lnTo>
                    <a:lnTo>
                      <a:pt x="116021" y="1256"/>
                    </a:lnTo>
                    <a:lnTo>
                      <a:pt x="115816" y="1256"/>
                    </a:lnTo>
                    <a:lnTo>
                      <a:pt x="115336" y="1233"/>
                    </a:lnTo>
                    <a:cubicBezTo>
                      <a:pt x="115131" y="1211"/>
                      <a:pt x="114880" y="1188"/>
                      <a:pt x="114629" y="1165"/>
                    </a:cubicBezTo>
                    <a:cubicBezTo>
                      <a:pt x="114446" y="1119"/>
                      <a:pt x="114264" y="1097"/>
                      <a:pt x="114081" y="1074"/>
                    </a:cubicBezTo>
                    <a:lnTo>
                      <a:pt x="114035" y="1074"/>
                    </a:lnTo>
                    <a:cubicBezTo>
                      <a:pt x="113876" y="1074"/>
                      <a:pt x="113716" y="1051"/>
                      <a:pt x="113556" y="1051"/>
                    </a:cubicBezTo>
                    <a:cubicBezTo>
                      <a:pt x="113419" y="1051"/>
                      <a:pt x="113305" y="1051"/>
                      <a:pt x="113168" y="1028"/>
                    </a:cubicBezTo>
                    <a:lnTo>
                      <a:pt x="113054" y="1028"/>
                    </a:lnTo>
                    <a:cubicBezTo>
                      <a:pt x="112917" y="1005"/>
                      <a:pt x="112757" y="1005"/>
                      <a:pt x="112620" y="1005"/>
                    </a:cubicBezTo>
                    <a:lnTo>
                      <a:pt x="112506" y="1005"/>
                    </a:lnTo>
                    <a:cubicBezTo>
                      <a:pt x="112346" y="982"/>
                      <a:pt x="112187" y="982"/>
                      <a:pt x="112004" y="982"/>
                    </a:cubicBezTo>
                    <a:lnTo>
                      <a:pt x="111844" y="960"/>
                    </a:lnTo>
                    <a:cubicBezTo>
                      <a:pt x="111730" y="960"/>
                      <a:pt x="111616" y="937"/>
                      <a:pt x="111479" y="937"/>
                    </a:cubicBezTo>
                    <a:lnTo>
                      <a:pt x="111114" y="937"/>
                    </a:lnTo>
                    <a:cubicBezTo>
                      <a:pt x="110931" y="937"/>
                      <a:pt x="110726" y="914"/>
                      <a:pt x="110543" y="914"/>
                    </a:cubicBezTo>
                    <a:lnTo>
                      <a:pt x="110452" y="914"/>
                    </a:lnTo>
                    <a:cubicBezTo>
                      <a:pt x="110361" y="891"/>
                      <a:pt x="110269" y="868"/>
                      <a:pt x="110178" y="868"/>
                    </a:cubicBezTo>
                    <a:lnTo>
                      <a:pt x="110064" y="845"/>
                    </a:lnTo>
                    <a:cubicBezTo>
                      <a:pt x="109904" y="823"/>
                      <a:pt x="109767" y="800"/>
                      <a:pt x="109607" y="800"/>
                    </a:cubicBezTo>
                    <a:cubicBezTo>
                      <a:pt x="109265" y="777"/>
                      <a:pt x="108923" y="754"/>
                      <a:pt x="108603" y="754"/>
                    </a:cubicBezTo>
                    <a:lnTo>
                      <a:pt x="107462" y="754"/>
                    </a:lnTo>
                    <a:cubicBezTo>
                      <a:pt x="107348" y="731"/>
                      <a:pt x="107234" y="731"/>
                      <a:pt x="107142" y="731"/>
                    </a:cubicBezTo>
                    <a:cubicBezTo>
                      <a:pt x="106731" y="731"/>
                      <a:pt x="106343" y="709"/>
                      <a:pt x="105932" y="686"/>
                    </a:cubicBezTo>
                    <a:lnTo>
                      <a:pt x="105293" y="663"/>
                    </a:lnTo>
                    <a:lnTo>
                      <a:pt x="104654" y="640"/>
                    </a:lnTo>
                    <a:lnTo>
                      <a:pt x="104289" y="640"/>
                    </a:lnTo>
                    <a:cubicBezTo>
                      <a:pt x="104038" y="640"/>
                      <a:pt x="103787" y="617"/>
                      <a:pt x="103536" y="617"/>
                    </a:cubicBezTo>
                    <a:cubicBezTo>
                      <a:pt x="103422" y="617"/>
                      <a:pt x="103308" y="594"/>
                      <a:pt x="103193" y="594"/>
                    </a:cubicBezTo>
                    <a:lnTo>
                      <a:pt x="102965" y="572"/>
                    </a:lnTo>
                    <a:lnTo>
                      <a:pt x="102760" y="572"/>
                    </a:lnTo>
                    <a:lnTo>
                      <a:pt x="102691" y="549"/>
                    </a:lnTo>
                    <a:lnTo>
                      <a:pt x="102372" y="549"/>
                    </a:lnTo>
                    <a:cubicBezTo>
                      <a:pt x="102143" y="526"/>
                      <a:pt x="101892" y="526"/>
                      <a:pt x="101641" y="503"/>
                    </a:cubicBezTo>
                    <a:lnTo>
                      <a:pt x="101162" y="503"/>
                    </a:lnTo>
                    <a:cubicBezTo>
                      <a:pt x="100865" y="480"/>
                      <a:pt x="100591" y="480"/>
                      <a:pt x="100295" y="457"/>
                    </a:cubicBezTo>
                    <a:cubicBezTo>
                      <a:pt x="99952" y="457"/>
                      <a:pt x="99610" y="435"/>
                      <a:pt x="99267" y="435"/>
                    </a:cubicBezTo>
                    <a:cubicBezTo>
                      <a:pt x="98994" y="412"/>
                      <a:pt x="98720" y="412"/>
                      <a:pt x="98332" y="389"/>
                    </a:cubicBezTo>
                    <a:lnTo>
                      <a:pt x="97190" y="389"/>
                    </a:lnTo>
                    <a:cubicBezTo>
                      <a:pt x="96825" y="389"/>
                      <a:pt x="96460" y="389"/>
                      <a:pt x="96095" y="366"/>
                    </a:cubicBezTo>
                    <a:cubicBezTo>
                      <a:pt x="95821" y="366"/>
                      <a:pt x="95547" y="343"/>
                      <a:pt x="95273" y="320"/>
                    </a:cubicBezTo>
                    <a:lnTo>
                      <a:pt x="94862" y="298"/>
                    </a:lnTo>
                    <a:lnTo>
                      <a:pt x="94680" y="298"/>
                    </a:lnTo>
                    <a:cubicBezTo>
                      <a:pt x="94543" y="298"/>
                      <a:pt x="94383" y="275"/>
                      <a:pt x="94223" y="275"/>
                    </a:cubicBezTo>
                    <a:lnTo>
                      <a:pt x="93584" y="275"/>
                    </a:lnTo>
                    <a:cubicBezTo>
                      <a:pt x="93356" y="275"/>
                      <a:pt x="93105" y="252"/>
                      <a:pt x="92876" y="252"/>
                    </a:cubicBezTo>
                    <a:lnTo>
                      <a:pt x="92602" y="252"/>
                    </a:lnTo>
                    <a:cubicBezTo>
                      <a:pt x="92488" y="252"/>
                      <a:pt x="92374" y="229"/>
                      <a:pt x="92283" y="229"/>
                    </a:cubicBezTo>
                    <a:lnTo>
                      <a:pt x="91895" y="229"/>
                    </a:lnTo>
                    <a:cubicBezTo>
                      <a:pt x="91667" y="229"/>
                      <a:pt x="91416" y="206"/>
                      <a:pt x="91164" y="206"/>
                    </a:cubicBezTo>
                    <a:cubicBezTo>
                      <a:pt x="90822" y="206"/>
                      <a:pt x="90480" y="184"/>
                      <a:pt x="90160" y="184"/>
                    </a:cubicBezTo>
                    <a:lnTo>
                      <a:pt x="88654" y="184"/>
                    </a:lnTo>
                    <a:cubicBezTo>
                      <a:pt x="88425" y="184"/>
                      <a:pt x="88174" y="184"/>
                      <a:pt x="87946" y="206"/>
                    </a:cubicBezTo>
                    <a:lnTo>
                      <a:pt x="86645" y="206"/>
                    </a:lnTo>
                    <a:lnTo>
                      <a:pt x="86029" y="229"/>
                    </a:lnTo>
                    <a:lnTo>
                      <a:pt x="85024" y="229"/>
                    </a:lnTo>
                    <a:cubicBezTo>
                      <a:pt x="84888" y="229"/>
                      <a:pt x="84773" y="252"/>
                      <a:pt x="84636" y="252"/>
                    </a:cubicBezTo>
                    <a:lnTo>
                      <a:pt x="84385" y="252"/>
                    </a:lnTo>
                    <a:cubicBezTo>
                      <a:pt x="83997" y="252"/>
                      <a:pt x="83586" y="252"/>
                      <a:pt x="83153" y="275"/>
                    </a:cubicBezTo>
                    <a:lnTo>
                      <a:pt x="82902" y="298"/>
                    </a:lnTo>
                    <a:cubicBezTo>
                      <a:pt x="82628" y="298"/>
                      <a:pt x="82331" y="320"/>
                      <a:pt x="82034" y="320"/>
                    </a:cubicBezTo>
                    <a:lnTo>
                      <a:pt x="81121" y="320"/>
                    </a:lnTo>
                    <a:cubicBezTo>
                      <a:pt x="80893" y="320"/>
                      <a:pt x="80642" y="343"/>
                      <a:pt x="80391" y="343"/>
                    </a:cubicBezTo>
                    <a:lnTo>
                      <a:pt x="79661" y="343"/>
                    </a:lnTo>
                    <a:cubicBezTo>
                      <a:pt x="79546" y="366"/>
                      <a:pt x="79432" y="366"/>
                      <a:pt x="79318" y="366"/>
                    </a:cubicBezTo>
                    <a:cubicBezTo>
                      <a:pt x="79136" y="366"/>
                      <a:pt x="78976" y="366"/>
                      <a:pt x="78793" y="389"/>
                    </a:cubicBezTo>
                    <a:lnTo>
                      <a:pt x="78725" y="389"/>
                    </a:lnTo>
                    <a:cubicBezTo>
                      <a:pt x="78496" y="412"/>
                      <a:pt x="78268" y="435"/>
                      <a:pt x="78040" y="457"/>
                    </a:cubicBezTo>
                    <a:cubicBezTo>
                      <a:pt x="77857" y="457"/>
                      <a:pt x="77698" y="480"/>
                      <a:pt x="77538" y="503"/>
                    </a:cubicBezTo>
                    <a:lnTo>
                      <a:pt x="77173" y="503"/>
                    </a:lnTo>
                    <a:cubicBezTo>
                      <a:pt x="77081" y="526"/>
                      <a:pt x="76990" y="526"/>
                      <a:pt x="76899" y="526"/>
                    </a:cubicBezTo>
                    <a:cubicBezTo>
                      <a:pt x="76785" y="526"/>
                      <a:pt x="76693" y="549"/>
                      <a:pt x="76602" y="549"/>
                    </a:cubicBezTo>
                    <a:cubicBezTo>
                      <a:pt x="76511" y="549"/>
                      <a:pt x="76397" y="572"/>
                      <a:pt x="76305" y="572"/>
                    </a:cubicBezTo>
                    <a:cubicBezTo>
                      <a:pt x="76100" y="594"/>
                      <a:pt x="75894" y="594"/>
                      <a:pt x="75689" y="617"/>
                    </a:cubicBezTo>
                    <a:cubicBezTo>
                      <a:pt x="75529" y="617"/>
                      <a:pt x="75392" y="617"/>
                      <a:pt x="75255" y="640"/>
                    </a:cubicBezTo>
                    <a:cubicBezTo>
                      <a:pt x="75095" y="640"/>
                      <a:pt x="74936" y="640"/>
                      <a:pt x="74776" y="663"/>
                    </a:cubicBezTo>
                    <a:cubicBezTo>
                      <a:pt x="74525" y="686"/>
                      <a:pt x="74274" y="686"/>
                      <a:pt x="74023" y="709"/>
                    </a:cubicBezTo>
                    <a:cubicBezTo>
                      <a:pt x="73794" y="709"/>
                      <a:pt x="73566" y="731"/>
                      <a:pt x="73361" y="731"/>
                    </a:cubicBezTo>
                    <a:cubicBezTo>
                      <a:pt x="73155" y="731"/>
                      <a:pt x="72973" y="731"/>
                      <a:pt x="72790" y="754"/>
                    </a:cubicBezTo>
                    <a:lnTo>
                      <a:pt x="72585" y="754"/>
                    </a:lnTo>
                    <a:cubicBezTo>
                      <a:pt x="72265" y="754"/>
                      <a:pt x="71946" y="777"/>
                      <a:pt x="71649" y="800"/>
                    </a:cubicBezTo>
                    <a:cubicBezTo>
                      <a:pt x="71466" y="800"/>
                      <a:pt x="71306" y="823"/>
                      <a:pt x="71147" y="845"/>
                    </a:cubicBezTo>
                    <a:cubicBezTo>
                      <a:pt x="71078" y="845"/>
                      <a:pt x="71010" y="845"/>
                      <a:pt x="70941" y="868"/>
                    </a:cubicBezTo>
                    <a:cubicBezTo>
                      <a:pt x="70873" y="868"/>
                      <a:pt x="70804" y="891"/>
                      <a:pt x="70736" y="891"/>
                    </a:cubicBezTo>
                    <a:cubicBezTo>
                      <a:pt x="70576" y="914"/>
                      <a:pt x="70416" y="914"/>
                      <a:pt x="70257" y="937"/>
                    </a:cubicBezTo>
                    <a:lnTo>
                      <a:pt x="70097" y="937"/>
                    </a:lnTo>
                    <a:cubicBezTo>
                      <a:pt x="70005" y="960"/>
                      <a:pt x="69914" y="960"/>
                      <a:pt x="69823" y="960"/>
                    </a:cubicBezTo>
                    <a:lnTo>
                      <a:pt x="69595" y="960"/>
                    </a:lnTo>
                    <a:cubicBezTo>
                      <a:pt x="69549" y="937"/>
                      <a:pt x="69526" y="937"/>
                      <a:pt x="69480" y="914"/>
                    </a:cubicBezTo>
                    <a:lnTo>
                      <a:pt x="69435" y="914"/>
                    </a:lnTo>
                    <a:cubicBezTo>
                      <a:pt x="69275" y="914"/>
                      <a:pt x="69138" y="1028"/>
                      <a:pt x="69115" y="1188"/>
                    </a:cubicBezTo>
                    <a:cubicBezTo>
                      <a:pt x="69115" y="1188"/>
                      <a:pt x="69115" y="1211"/>
                      <a:pt x="69115" y="1211"/>
                    </a:cubicBezTo>
                    <a:cubicBezTo>
                      <a:pt x="69115" y="1256"/>
                      <a:pt x="69115" y="1302"/>
                      <a:pt x="69115" y="1348"/>
                    </a:cubicBezTo>
                    <a:cubicBezTo>
                      <a:pt x="69115" y="1393"/>
                      <a:pt x="69115" y="1439"/>
                      <a:pt x="69115" y="1485"/>
                    </a:cubicBezTo>
                    <a:cubicBezTo>
                      <a:pt x="69115" y="1530"/>
                      <a:pt x="69115" y="1576"/>
                      <a:pt x="69115" y="1622"/>
                    </a:cubicBezTo>
                    <a:cubicBezTo>
                      <a:pt x="69115" y="1736"/>
                      <a:pt x="69115" y="1827"/>
                      <a:pt x="69115" y="1918"/>
                    </a:cubicBezTo>
                    <a:lnTo>
                      <a:pt x="69115" y="1941"/>
                    </a:lnTo>
                    <a:lnTo>
                      <a:pt x="69115" y="1987"/>
                    </a:lnTo>
                    <a:cubicBezTo>
                      <a:pt x="69115" y="2055"/>
                      <a:pt x="69115" y="2146"/>
                      <a:pt x="69115" y="2238"/>
                    </a:cubicBezTo>
                    <a:lnTo>
                      <a:pt x="69115" y="2420"/>
                    </a:lnTo>
                    <a:lnTo>
                      <a:pt x="69115" y="2512"/>
                    </a:lnTo>
                    <a:cubicBezTo>
                      <a:pt x="69092" y="2603"/>
                      <a:pt x="69070" y="2694"/>
                      <a:pt x="69070" y="2786"/>
                    </a:cubicBezTo>
                    <a:cubicBezTo>
                      <a:pt x="69047" y="2831"/>
                      <a:pt x="69047" y="2877"/>
                      <a:pt x="69024" y="2923"/>
                    </a:cubicBezTo>
                    <a:lnTo>
                      <a:pt x="69001" y="2991"/>
                    </a:lnTo>
                    <a:cubicBezTo>
                      <a:pt x="68978" y="3151"/>
                      <a:pt x="68955" y="3288"/>
                      <a:pt x="68910" y="3425"/>
                    </a:cubicBezTo>
                    <a:cubicBezTo>
                      <a:pt x="68887" y="3493"/>
                      <a:pt x="68864" y="3562"/>
                      <a:pt x="68841" y="3630"/>
                    </a:cubicBezTo>
                    <a:lnTo>
                      <a:pt x="68796" y="3744"/>
                    </a:lnTo>
                    <a:lnTo>
                      <a:pt x="68750" y="3836"/>
                    </a:lnTo>
                    <a:cubicBezTo>
                      <a:pt x="68727" y="3927"/>
                      <a:pt x="68682" y="3995"/>
                      <a:pt x="68659" y="4087"/>
                    </a:cubicBezTo>
                    <a:cubicBezTo>
                      <a:pt x="68613" y="4155"/>
                      <a:pt x="68567" y="4246"/>
                      <a:pt x="68522" y="4315"/>
                    </a:cubicBezTo>
                    <a:lnTo>
                      <a:pt x="68453" y="4452"/>
                    </a:lnTo>
                    <a:lnTo>
                      <a:pt x="68385" y="4566"/>
                    </a:lnTo>
                    <a:cubicBezTo>
                      <a:pt x="68339" y="4634"/>
                      <a:pt x="68316" y="4680"/>
                      <a:pt x="68271" y="4749"/>
                    </a:cubicBezTo>
                    <a:cubicBezTo>
                      <a:pt x="68179" y="4886"/>
                      <a:pt x="68065" y="5045"/>
                      <a:pt x="67951" y="5205"/>
                    </a:cubicBezTo>
                    <a:cubicBezTo>
                      <a:pt x="67906" y="5274"/>
                      <a:pt x="67860" y="5342"/>
                      <a:pt x="67791" y="5411"/>
                    </a:cubicBezTo>
                    <a:cubicBezTo>
                      <a:pt x="67723" y="5479"/>
                      <a:pt x="67677" y="5547"/>
                      <a:pt x="67609" y="5616"/>
                    </a:cubicBezTo>
                    <a:cubicBezTo>
                      <a:pt x="67426" y="5776"/>
                      <a:pt x="67244" y="5935"/>
                      <a:pt x="67061" y="6072"/>
                    </a:cubicBezTo>
                    <a:cubicBezTo>
                      <a:pt x="66878" y="6209"/>
                      <a:pt x="66673" y="6369"/>
                      <a:pt x="66445" y="6483"/>
                    </a:cubicBezTo>
                    <a:cubicBezTo>
                      <a:pt x="66308" y="6575"/>
                      <a:pt x="66171" y="6643"/>
                      <a:pt x="66034" y="6689"/>
                    </a:cubicBezTo>
                    <a:cubicBezTo>
                      <a:pt x="65943" y="6734"/>
                      <a:pt x="65851" y="6780"/>
                      <a:pt x="65783" y="6803"/>
                    </a:cubicBezTo>
                    <a:cubicBezTo>
                      <a:pt x="65691" y="6848"/>
                      <a:pt x="65600" y="6871"/>
                      <a:pt x="65532" y="6917"/>
                    </a:cubicBezTo>
                    <a:cubicBezTo>
                      <a:pt x="65418" y="6963"/>
                      <a:pt x="65281" y="7031"/>
                      <a:pt x="65121" y="7077"/>
                    </a:cubicBezTo>
                    <a:cubicBezTo>
                      <a:pt x="65007" y="7122"/>
                      <a:pt x="64870" y="7168"/>
                      <a:pt x="64756" y="7191"/>
                    </a:cubicBezTo>
                    <a:cubicBezTo>
                      <a:pt x="64459" y="7282"/>
                      <a:pt x="64185" y="7328"/>
                      <a:pt x="63934" y="7351"/>
                    </a:cubicBezTo>
                    <a:cubicBezTo>
                      <a:pt x="63865" y="7373"/>
                      <a:pt x="63797" y="7373"/>
                      <a:pt x="63728" y="7373"/>
                    </a:cubicBezTo>
                    <a:lnTo>
                      <a:pt x="63614" y="7373"/>
                    </a:lnTo>
                    <a:lnTo>
                      <a:pt x="63500" y="7351"/>
                    </a:lnTo>
                    <a:cubicBezTo>
                      <a:pt x="63386" y="7351"/>
                      <a:pt x="63249" y="7373"/>
                      <a:pt x="63089" y="7373"/>
                    </a:cubicBezTo>
                    <a:lnTo>
                      <a:pt x="62884" y="7373"/>
                    </a:lnTo>
                    <a:cubicBezTo>
                      <a:pt x="62701" y="7351"/>
                      <a:pt x="62542" y="7328"/>
                      <a:pt x="62405" y="7305"/>
                    </a:cubicBezTo>
                    <a:cubicBezTo>
                      <a:pt x="62245" y="7282"/>
                      <a:pt x="62085" y="7237"/>
                      <a:pt x="61902" y="7191"/>
                    </a:cubicBezTo>
                    <a:cubicBezTo>
                      <a:pt x="61811" y="7168"/>
                      <a:pt x="61697" y="7122"/>
                      <a:pt x="61606" y="7077"/>
                    </a:cubicBezTo>
                    <a:cubicBezTo>
                      <a:pt x="61469" y="7031"/>
                      <a:pt x="61332" y="6985"/>
                      <a:pt x="61218" y="6917"/>
                    </a:cubicBezTo>
                    <a:cubicBezTo>
                      <a:pt x="61081" y="6848"/>
                      <a:pt x="60967" y="6780"/>
                      <a:pt x="60852" y="6712"/>
                    </a:cubicBezTo>
                    <a:cubicBezTo>
                      <a:pt x="60807" y="6689"/>
                      <a:pt x="60738" y="6643"/>
                      <a:pt x="60670" y="6620"/>
                    </a:cubicBezTo>
                    <a:cubicBezTo>
                      <a:pt x="60670" y="6620"/>
                      <a:pt x="60670" y="6597"/>
                      <a:pt x="60670" y="6597"/>
                    </a:cubicBezTo>
                    <a:cubicBezTo>
                      <a:pt x="60624" y="6597"/>
                      <a:pt x="60579" y="6575"/>
                      <a:pt x="60533" y="6552"/>
                    </a:cubicBezTo>
                    <a:cubicBezTo>
                      <a:pt x="60464" y="6529"/>
                      <a:pt x="60419" y="6483"/>
                      <a:pt x="60350" y="6438"/>
                    </a:cubicBezTo>
                    <a:cubicBezTo>
                      <a:pt x="60236" y="6369"/>
                      <a:pt x="60145" y="6301"/>
                      <a:pt x="60054" y="6232"/>
                    </a:cubicBezTo>
                    <a:cubicBezTo>
                      <a:pt x="59894" y="6095"/>
                      <a:pt x="59711" y="5935"/>
                      <a:pt x="59529" y="5753"/>
                    </a:cubicBezTo>
                    <a:cubicBezTo>
                      <a:pt x="59483" y="5707"/>
                      <a:pt x="59437" y="5662"/>
                      <a:pt x="59414" y="5616"/>
                    </a:cubicBezTo>
                    <a:cubicBezTo>
                      <a:pt x="59392" y="5593"/>
                      <a:pt x="59369" y="5570"/>
                      <a:pt x="59369" y="5570"/>
                    </a:cubicBezTo>
                    <a:cubicBezTo>
                      <a:pt x="59232" y="5456"/>
                      <a:pt x="59118" y="5319"/>
                      <a:pt x="59004" y="5205"/>
                    </a:cubicBezTo>
                    <a:cubicBezTo>
                      <a:pt x="58798" y="5000"/>
                      <a:pt x="58638" y="4771"/>
                      <a:pt x="58501" y="4520"/>
                    </a:cubicBezTo>
                    <a:cubicBezTo>
                      <a:pt x="58433" y="4383"/>
                      <a:pt x="58365" y="4246"/>
                      <a:pt x="58296" y="4109"/>
                    </a:cubicBezTo>
                    <a:lnTo>
                      <a:pt x="58228" y="3973"/>
                    </a:lnTo>
                    <a:lnTo>
                      <a:pt x="58205" y="3927"/>
                    </a:lnTo>
                    <a:cubicBezTo>
                      <a:pt x="58182" y="3858"/>
                      <a:pt x="58136" y="3790"/>
                      <a:pt x="58113" y="3721"/>
                    </a:cubicBezTo>
                    <a:cubicBezTo>
                      <a:pt x="58091" y="3630"/>
                      <a:pt x="58068" y="3539"/>
                      <a:pt x="58045" y="3448"/>
                    </a:cubicBezTo>
                    <a:cubicBezTo>
                      <a:pt x="58022" y="3379"/>
                      <a:pt x="57999" y="3311"/>
                      <a:pt x="57999" y="3242"/>
                    </a:cubicBezTo>
                    <a:lnTo>
                      <a:pt x="57976" y="3151"/>
                    </a:lnTo>
                    <a:cubicBezTo>
                      <a:pt x="57954" y="3105"/>
                      <a:pt x="57954" y="3037"/>
                      <a:pt x="57931" y="2991"/>
                    </a:cubicBezTo>
                    <a:cubicBezTo>
                      <a:pt x="57862" y="2808"/>
                      <a:pt x="57840" y="2649"/>
                      <a:pt x="57817" y="2489"/>
                    </a:cubicBezTo>
                    <a:lnTo>
                      <a:pt x="57817" y="2535"/>
                    </a:lnTo>
                    <a:cubicBezTo>
                      <a:pt x="57748" y="2261"/>
                      <a:pt x="57703" y="2010"/>
                      <a:pt x="57703" y="1758"/>
                    </a:cubicBezTo>
                    <a:cubicBezTo>
                      <a:pt x="57703" y="1690"/>
                      <a:pt x="57725" y="1622"/>
                      <a:pt x="57725" y="1553"/>
                    </a:cubicBezTo>
                    <a:cubicBezTo>
                      <a:pt x="57725" y="1530"/>
                      <a:pt x="57725" y="1507"/>
                      <a:pt x="57725" y="1485"/>
                    </a:cubicBezTo>
                    <a:cubicBezTo>
                      <a:pt x="57703" y="1439"/>
                      <a:pt x="57703" y="1416"/>
                      <a:pt x="57703" y="1393"/>
                    </a:cubicBezTo>
                    <a:cubicBezTo>
                      <a:pt x="57725" y="1348"/>
                      <a:pt x="57748" y="1302"/>
                      <a:pt x="57748" y="1256"/>
                    </a:cubicBezTo>
                    <a:cubicBezTo>
                      <a:pt x="57771" y="1165"/>
                      <a:pt x="57748" y="1074"/>
                      <a:pt x="57703" y="1005"/>
                    </a:cubicBezTo>
                    <a:cubicBezTo>
                      <a:pt x="57657" y="960"/>
                      <a:pt x="57566" y="891"/>
                      <a:pt x="57474" y="891"/>
                    </a:cubicBezTo>
                    <a:lnTo>
                      <a:pt x="57383" y="891"/>
                    </a:lnTo>
                    <a:cubicBezTo>
                      <a:pt x="57246" y="868"/>
                      <a:pt x="57132" y="868"/>
                      <a:pt x="57018" y="845"/>
                    </a:cubicBezTo>
                    <a:lnTo>
                      <a:pt x="56995" y="845"/>
                    </a:lnTo>
                    <a:cubicBezTo>
                      <a:pt x="56927" y="845"/>
                      <a:pt x="56858" y="845"/>
                      <a:pt x="56790" y="823"/>
                    </a:cubicBezTo>
                    <a:cubicBezTo>
                      <a:pt x="56744" y="845"/>
                      <a:pt x="56721" y="845"/>
                      <a:pt x="56675" y="845"/>
                    </a:cubicBezTo>
                    <a:cubicBezTo>
                      <a:pt x="56607" y="845"/>
                      <a:pt x="56539" y="823"/>
                      <a:pt x="56447" y="823"/>
                    </a:cubicBezTo>
                    <a:lnTo>
                      <a:pt x="56424" y="800"/>
                    </a:lnTo>
                    <a:lnTo>
                      <a:pt x="56333" y="800"/>
                    </a:lnTo>
                    <a:cubicBezTo>
                      <a:pt x="56196" y="777"/>
                      <a:pt x="56082" y="754"/>
                      <a:pt x="55945" y="754"/>
                    </a:cubicBezTo>
                    <a:cubicBezTo>
                      <a:pt x="55854" y="731"/>
                      <a:pt x="55762" y="731"/>
                      <a:pt x="55671" y="731"/>
                    </a:cubicBezTo>
                    <a:lnTo>
                      <a:pt x="55511" y="709"/>
                    </a:lnTo>
                    <a:cubicBezTo>
                      <a:pt x="55397" y="709"/>
                      <a:pt x="55306" y="709"/>
                      <a:pt x="55192" y="686"/>
                    </a:cubicBezTo>
                    <a:lnTo>
                      <a:pt x="55078" y="686"/>
                    </a:lnTo>
                    <a:cubicBezTo>
                      <a:pt x="54964" y="663"/>
                      <a:pt x="54849" y="663"/>
                      <a:pt x="54712" y="640"/>
                    </a:cubicBezTo>
                    <a:cubicBezTo>
                      <a:pt x="54576" y="640"/>
                      <a:pt x="54439" y="617"/>
                      <a:pt x="54302" y="617"/>
                    </a:cubicBezTo>
                    <a:lnTo>
                      <a:pt x="54210" y="617"/>
                    </a:lnTo>
                    <a:cubicBezTo>
                      <a:pt x="54028" y="594"/>
                      <a:pt x="53845" y="594"/>
                      <a:pt x="53685" y="572"/>
                    </a:cubicBezTo>
                    <a:lnTo>
                      <a:pt x="53571" y="572"/>
                    </a:lnTo>
                    <a:cubicBezTo>
                      <a:pt x="53480" y="572"/>
                      <a:pt x="53389" y="572"/>
                      <a:pt x="53297" y="549"/>
                    </a:cubicBezTo>
                    <a:lnTo>
                      <a:pt x="53115" y="549"/>
                    </a:lnTo>
                    <a:cubicBezTo>
                      <a:pt x="52681" y="526"/>
                      <a:pt x="52225" y="503"/>
                      <a:pt x="51768" y="457"/>
                    </a:cubicBezTo>
                    <a:cubicBezTo>
                      <a:pt x="51684" y="457"/>
                      <a:pt x="51601" y="457"/>
                      <a:pt x="51517" y="440"/>
                    </a:cubicBezTo>
                    <a:lnTo>
                      <a:pt x="51517" y="440"/>
                    </a:lnTo>
                    <a:cubicBezTo>
                      <a:pt x="51517" y="443"/>
                      <a:pt x="51517" y="449"/>
                      <a:pt x="51517" y="457"/>
                    </a:cubicBezTo>
                    <a:cubicBezTo>
                      <a:pt x="51380" y="435"/>
                      <a:pt x="51243" y="435"/>
                      <a:pt x="51083" y="435"/>
                    </a:cubicBezTo>
                    <a:lnTo>
                      <a:pt x="50764" y="412"/>
                    </a:lnTo>
                    <a:lnTo>
                      <a:pt x="50398" y="389"/>
                    </a:lnTo>
                    <a:lnTo>
                      <a:pt x="50033" y="366"/>
                    </a:lnTo>
                    <a:lnTo>
                      <a:pt x="49805" y="343"/>
                    </a:lnTo>
                    <a:lnTo>
                      <a:pt x="49668" y="343"/>
                    </a:lnTo>
                    <a:cubicBezTo>
                      <a:pt x="49531" y="320"/>
                      <a:pt x="49417" y="320"/>
                      <a:pt x="49280" y="298"/>
                    </a:cubicBezTo>
                    <a:cubicBezTo>
                      <a:pt x="49189" y="298"/>
                      <a:pt x="49097" y="298"/>
                      <a:pt x="49006" y="275"/>
                    </a:cubicBezTo>
                    <a:lnTo>
                      <a:pt x="48869" y="275"/>
                    </a:lnTo>
                    <a:cubicBezTo>
                      <a:pt x="48778" y="275"/>
                      <a:pt x="48664" y="252"/>
                      <a:pt x="48572" y="252"/>
                    </a:cubicBezTo>
                    <a:lnTo>
                      <a:pt x="48413" y="252"/>
                    </a:lnTo>
                    <a:lnTo>
                      <a:pt x="48367" y="229"/>
                    </a:lnTo>
                    <a:cubicBezTo>
                      <a:pt x="48070" y="206"/>
                      <a:pt x="47751" y="206"/>
                      <a:pt x="47431" y="184"/>
                    </a:cubicBezTo>
                    <a:cubicBezTo>
                      <a:pt x="47180" y="184"/>
                      <a:pt x="46906" y="184"/>
                      <a:pt x="46632" y="161"/>
                    </a:cubicBezTo>
                    <a:lnTo>
                      <a:pt x="46450" y="161"/>
                    </a:lnTo>
                    <a:cubicBezTo>
                      <a:pt x="46290" y="138"/>
                      <a:pt x="46130" y="138"/>
                      <a:pt x="45970" y="115"/>
                    </a:cubicBezTo>
                    <a:lnTo>
                      <a:pt x="45765" y="115"/>
                    </a:lnTo>
                    <a:cubicBezTo>
                      <a:pt x="45651" y="92"/>
                      <a:pt x="45560" y="92"/>
                      <a:pt x="45468" y="92"/>
                    </a:cubicBezTo>
                    <a:lnTo>
                      <a:pt x="45331" y="92"/>
                    </a:lnTo>
                    <a:cubicBezTo>
                      <a:pt x="45217" y="92"/>
                      <a:pt x="45103" y="92"/>
                      <a:pt x="44989" y="69"/>
                    </a:cubicBezTo>
                    <a:lnTo>
                      <a:pt x="44236" y="69"/>
                    </a:lnTo>
                    <a:lnTo>
                      <a:pt x="44007" y="47"/>
                    </a:lnTo>
                    <a:lnTo>
                      <a:pt x="43072" y="47"/>
                    </a:lnTo>
                    <a:cubicBezTo>
                      <a:pt x="42980" y="47"/>
                      <a:pt x="42889" y="47"/>
                      <a:pt x="42775" y="24"/>
                    </a:cubicBezTo>
                    <a:lnTo>
                      <a:pt x="42181" y="24"/>
                    </a:lnTo>
                    <a:cubicBezTo>
                      <a:pt x="41953" y="47"/>
                      <a:pt x="41748" y="47"/>
                      <a:pt x="41519" y="47"/>
                    </a:cubicBezTo>
                    <a:lnTo>
                      <a:pt x="39693" y="47"/>
                    </a:lnTo>
                    <a:cubicBezTo>
                      <a:pt x="39693" y="47"/>
                      <a:pt x="39678" y="62"/>
                      <a:pt x="39685" y="67"/>
                    </a:cubicBezTo>
                    <a:lnTo>
                      <a:pt x="39685" y="67"/>
                    </a:lnTo>
                    <a:lnTo>
                      <a:pt x="39602" y="47"/>
                    </a:lnTo>
                    <a:lnTo>
                      <a:pt x="38347" y="47"/>
                    </a:lnTo>
                    <a:cubicBezTo>
                      <a:pt x="38187" y="47"/>
                      <a:pt x="38027" y="24"/>
                      <a:pt x="37890" y="24"/>
                    </a:cubicBezTo>
                    <a:lnTo>
                      <a:pt x="37320" y="24"/>
                    </a:lnTo>
                    <a:lnTo>
                      <a:pt x="37137" y="1"/>
                    </a:lnTo>
                    <a:lnTo>
                      <a:pt x="36954" y="1"/>
                    </a:lnTo>
                    <a:cubicBezTo>
                      <a:pt x="36954" y="1"/>
                      <a:pt x="36932" y="1"/>
                      <a:pt x="36932" y="24"/>
                    </a:cubicBezTo>
                    <a:lnTo>
                      <a:pt x="36909" y="24"/>
                    </a:lnTo>
                    <a:cubicBezTo>
                      <a:pt x="36840" y="1"/>
                      <a:pt x="36749" y="1"/>
                      <a:pt x="36658" y="1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7" name="Google Shape;822;p22">
                <a:extLst>
                  <a:ext uri="{FF2B5EF4-FFF2-40B4-BE49-F238E27FC236}">
                    <a16:creationId xmlns:a16="http://schemas.microsoft.com/office/drawing/2014/main" id="{63534107-71BF-4F33-92AC-0E329D3C6C27}"/>
                  </a:ext>
                </a:extLst>
              </p:cNvPr>
              <p:cNvSpPr/>
              <p:nvPr/>
            </p:nvSpPr>
            <p:spPr>
              <a:xfrm>
                <a:off x="8610616" y="4190817"/>
                <a:ext cx="91956" cy="18083"/>
              </a:xfrm>
              <a:custGeom>
                <a:avLst/>
                <a:gdLst/>
                <a:ahLst/>
                <a:cxnLst/>
                <a:rect l="l" t="t" r="r" b="b"/>
                <a:pathLst>
                  <a:path w="3402" h="669" extrusionOk="0">
                    <a:moveTo>
                      <a:pt x="69" y="1"/>
                    </a:moveTo>
                    <a:cubicBezTo>
                      <a:pt x="46" y="1"/>
                      <a:pt x="0" y="46"/>
                      <a:pt x="0" y="69"/>
                    </a:cubicBezTo>
                    <a:cubicBezTo>
                      <a:pt x="0" y="115"/>
                      <a:pt x="23" y="160"/>
                      <a:pt x="69" y="160"/>
                    </a:cubicBezTo>
                    <a:cubicBezTo>
                      <a:pt x="137" y="183"/>
                      <a:pt x="228" y="206"/>
                      <a:pt x="320" y="206"/>
                    </a:cubicBezTo>
                    <a:cubicBezTo>
                      <a:pt x="365" y="229"/>
                      <a:pt x="411" y="229"/>
                      <a:pt x="480" y="252"/>
                    </a:cubicBezTo>
                    <a:lnTo>
                      <a:pt x="639" y="252"/>
                    </a:lnTo>
                    <a:cubicBezTo>
                      <a:pt x="708" y="275"/>
                      <a:pt x="776" y="275"/>
                      <a:pt x="868" y="275"/>
                    </a:cubicBezTo>
                    <a:cubicBezTo>
                      <a:pt x="1005" y="297"/>
                      <a:pt x="1119" y="297"/>
                      <a:pt x="1256" y="320"/>
                    </a:cubicBezTo>
                    <a:cubicBezTo>
                      <a:pt x="1393" y="343"/>
                      <a:pt x="1507" y="343"/>
                      <a:pt x="1644" y="366"/>
                    </a:cubicBezTo>
                    <a:cubicBezTo>
                      <a:pt x="1781" y="389"/>
                      <a:pt x="1918" y="412"/>
                      <a:pt x="2054" y="434"/>
                    </a:cubicBezTo>
                    <a:cubicBezTo>
                      <a:pt x="2169" y="457"/>
                      <a:pt x="2283" y="480"/>
                      <a:pt x="2397" y="503"/>
                    </a:cubicBezTo>
                    <a:cubicBezTo>
                      <a:pt x="2694" y="549"/>
                      <a:pt x="2990" y="617"/>
                      <a:pt x="3287" y="663"/>
                    </a:cubicBezTo>
                    <a:cubicBezTo>
                      <a:pt x="3295" y="667"/>
                      <a:pt x="3304" y="669"/>
                      <a:pt x="3312" y="669"/>
                    </a:cubicBezTo>
                    <a:cubicBezTo>
                      <a:pt x="3349" y="669"/>
                      <a:pt x="3383" y="631"/>
                      <a:pt x="3401" y="594"/>
                    </a:cubicBezTo>
                    <a:cubicBezTo>
                      <a:pt x="3401" y="526"/>
                      <a:pt x="3356" y="480"/>
                      <a:pt x="3310" y="480"/>
                    </a:cubicBezTo>
                    <a:cubicBezTo>
                      <a:pt x="3036" y="412"/>
                      <a:pt x="2739" y="366"/>
                      <a:pt x="2465" y="297"/>
                    </a:cubicBezTo>
                    <a:cubicBezTo>
                      <a:pt x="2214" y="252"/>
                      <a:pt x="1940" y="229"/>
                      <a:pt x="1666" y="206"/>
                    </a:cubicBezTo>
                    <a:cubicBezTo>
                      <a:pt x="1552" y="183"/>
                      <a:pt x="1438" y="183"/>
                      <a:pt x="1324" y="160"/>
                    </a:cubicBezTo>
                    <a:lnTo>
                      <a:pt x="890" y="115"/>
                    </a:lnTo>
                    <a:cubicBezTo>
                      <a:pt x="776" y="115"/>
                      <a:pt x="662" y="92"/>
                      <a:pt x="525" y="92"/>
                    </a:cubicBezTo>
                    <a:cubicBezTo>
                      <a:pt x="480" y="69"/>
                      <a:pt x="411" y="69"/>
                      <a:pt x="365" y="69"/>
                    </a:cubicBezTo>
                    <a:cubicBezTo>
                      <a:pt x="274" y="46"/>
                      <a:pt x="183" y="24"/>
                      <a:pt x="92" y="1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8" name="Google Shape;823;p22">
                <a:extLst>
                  <a:ext uri="{FF2B5EF4-FFF2-40B4-BE49-F238E27FC236}">
                    <a16:creationId xmlns:a16="http://schemas.microsoft.com/office/drawing/2014/main" id="{999E8473-A84F-4368-95A9-79FCAE573F4B}"/>
                  </a:ext>
                </a:extLst>
              </p:cNvPr>
              <p:cNvSpPr/>
              <p:nvPr/>
            </p:nvSpPr>
            <p:spPr>
              <a:xfrm>
                <a:off x="6877534" y="4007580"/>
                <a:ext cx="327658" cy="154260"/>
              </a:xfrm>
              <a:custGeom>
                <a:avLst/>
                <a:gdLst/>
                <a:ahLst/>
                <a:cxnLst/>
                <a:rect l="l" t="t" r="r" b="b"/>
                <a:pathLst>
                  <a:path w="12122" h="5707" extrusionOk="0">
                    <a:moveTo>
                      <a:pt x="5890" y="1"/>
                    </a:moveTo>
                    <a:lnTo>
                      <a:pt x="5684" y="23"/>
                    </a:lnTo>
                    <a:cubicBezTo>
                      <a:pt x="5570" y="23"/>
                      <a:pt x="5433" y="23"/>
                      <a:pt x="5319" y="46"/>
                    </a:cubicBezTo>
                    <a:cubicBezTo>
                      <a:pt x="5068" y="92"/>
                      <a:pt x="4863" y="138"/>
                      <a:pt x="4680" y="183"/>
                    </a:cubicBezTo>
                    <a:cubicBezTo>
                      <a:pt x="4543" y="206"/>
                      <a:pt x="4429" y="252"/>
                      <a:pt x="4292" y="297"/>
                    </a:cubicBezTo>
                    <a:lnTo>
                      <a:pt x="4132" y="366"/>
                    </a:lnTo>
                    <a:cubicBezTo>
                      <a:pt x="4109" y="366"/>
                      <a:pt x="4109" y="389"/>
                      <a:pt x="4109" y="411"/>
                    </a:cubicBezTo>
                    <a:cubicBezTo>
                      <a:pt x="3904" y="457"/>
                      <a:pt x="3676" y="526"/>
                      <a:pt x="3470" y="594"/>
                    </a:cubicBezTo>
                    <a:cubicBezTo>
                      <a:pt x="3448" y="617"/>
                      <a:pt x="3425" y="617"/>
                      <a:pt x="3402" y="640"/>
                    </a:cubicBezTo>
                    <a:lnTo>
                      <a:pt x="3265" y="685"/>
                    </a:lnTo>
                    <a:lnTo>
                      <a:pt x="3242" y="708"/>
                    </a:lnTo>
                    <a:cubicBezTo>
                      <a:pt x="3151" y="754"/>
                      <a:pt x="3060" y="777"/>
                      <a:pt x="2968" y="822"/>
                    </a:cubicBezTo>
                    <a:lnTo>
                      <a:pt x="2854" y="891"/>
                    </a:lnTo>
                    <a:lnTo>
                      <a:pt x="2808" y="936"/>
                    </a:lnTo>
                    <a:lnTo>
                      <a:pt x="2786" y="959"/>
                    </a:lnTo>
                    <a:lnTo>
                      <a:pt x="2763" y="959"/>
                    </a:lnTo>
                    <a:cubicBezTo>
                      <a:pt x="2717" y="1005"/>
                      <a:pt x="2671" y="1028"/>
                      <a:pt x="2626" y="1051"/>
                    </a:cubicBezTo>
                    <a:cubicBezTo>
                      <a:pt x="2512" y="1119"/>
                      <a:pt x="2398" y="1188"/>
                      <a:pt x="2283" y="1279"/>
                    </a:cubicBezTo>
                    <a:lnTo>
                      <a:pt x="2192" y="1347"/>
                    </a:lnTo>
                    <a:lnTo>
                      <a:pt x="2169" y="1347"/>
                    </a:lnTo>
                    <a:cubicBezTo>
                      <a:pt x="2101" y="1393"/>
                      <a:pt x="2055" y="1439"/>
                      <a:pt x="2010" y="1484"/>
                    </a:cubicBezTo>
                    <a:cubicBezTo>
                      <a:pt x="1941" y="1530"/>
                      <a:pt x="1873" y="1598"/>
                      <a:pt x="1827" y="1644"/>
                    </a:cubicBezTo>
                    <a:cubicBezTo>
                      <a:pt x="1713" y="1781"/>
                      <a:pt x="1599" y="1918"/>
                      <a:pt x="1507" y="2032"/>
                    </a:cubicBezTo>
                    <a:cubicBezTo>
                      <a:pt x="1370" y="2192"/>
                      <a:pt x="1256" y="2329"/>
                      <a:pt x="1142" y="2489"/>
                    </a:cubicBezTo>
                    <a:cubicBezTo>
                      <a:pt x="1028" y="2603"/>
                      <a:pt x="937" y="2740"/>
                      <a:pt x="845" y="2877"/>
                    </a:cubicBezTo>
                    <a:cubicBezTo>
                      <a:pt x="754" y="3014"/>
                      <a:pt x="663" y="3151"/>
                      <a:pt x="594" y="3310"/>
                    </a:cubicBezTo>
                    <a:cubicBezTo>
                      <a:pt x="549" y="3402"/>
                      <a:pt x="503" y="3493"/>
                      <a:pt x="457" y="3584"/>
                    </a:cubicBezTo>
                    <a:cubicBezTo>
                      <a:pt x="412" y="3698"/>
                      <a:pt x="366" y="3835"/>
                      <a:pt x="412" y="3949"/>
                    </a:cubicBezTo>
                    <a:cubicBezTo>
                      <a:pt x="343" y="4041"/>
                      <a:pt x="275" y="4155"/>
                      <a:pt x="229" y="4246"/>
                    </a:cubicBezTo>
                    <a:cubicBezTo>
                      <a:pt x="184" y="4337"/>
                      <a:pt x="138" y="4429"/>
                      <a:pt x="92" y="4520"/>
                    </a:cubicBezTo>
                    <a:cubicBezTo>
                      <a:pt x="69" y="4588"/>
                      <a:pt x="47" y="4657"/>
                      <a:pt x="47" y="4725"/>
                    </a:cubicBezTo>
                    <a:cubicBezTo>
                      <a:pt x="24" y="4817"/>
                      <a:pt x="1" y="4908"/>
                      <a:pt x="1" y="4999"/>
                    </a:cubicBezTo>
                    <a:cubicBezTo>
                      <a:pt x="1" y="5091"/>
                      <a:pt x="1" y="5182"/>
                      <a:pt x="24" y="5273"/>
                    </a:cubicBezTo>
                    <a:cubicBezTo>
                      <a:pt x="24" y="5365"/>
                      <a:pt x="47" y="5479"/>
                      <a:pt x="115" y="5547"/>
                    </a:cubicBezTo>
                    <a:cubicBezTo>
                      <a:pt x="171" y="5604"/>
                      <a:pt x="243" y="5644"/>
                      <a:pt x="318" y="5644"/>
                    </a:cubicBezTo>
                    <a:cubicBezTo>
                      <a:pt x="334" y="5644"/>
                      <a:pt x="350" y="5642"/>
                      <a:pt x="366" y="5638"/>
                    </a:cubicBezTo>
                    <a:cubicBezTo>
                      <a:pt x="457" y="5616"/>
                      <a:pt x="503" y="5547"/>
                      <a:pt x="572" y="5479"/>
                    </a:cubicBezTo>
                    <a:cubicBezTo>
                      <a:pt x="572" y="5479"/>
                      <a:pt x="572" y="5456"/>
                      <a:pt x="594" y="5456"/>
                    </a:cubicBezTo>
                    <a:cubicBezTo>
                      <a:pt x="594" y="5456"/>
                      <a:pt x="617" y="5433"/>
                      <a:pt x="617" y="5433"/>
                    </a:cubicBezTo>
                    <a:cubicBezTo>
                      <a:pt x="640" y="5410"/>
                      <a:pt x="640" y="5410"/>
                      <a:pt x="663" y="5410"/>
                    </a:cubicBezTo>
                    <a:cubicBezTo>
                      <a:pt x="686" y="5387"/>
                      <a:pt x="708" y="5365"/>
                      <a:pt x="708" y="5342"/>
                    </a:cubicBezTo>
                    <a:cubicBezTo>
                      <a:pt x="731" y="5319"/>
                      <a:pt x="754" y="5296"/>
                      <a:pt x="754" y="5273"/>
                    </a:cubicBezTo>
                    <a:cubicBezTo>
                      <a:pt x="777" y="5273"/>
                      <a:pt x="777" y="5250"/>
                      <a:pt x="800" y="5228"/>
                    </a:cubicBezTo>
                    <a:cubicBezTo>
                      <a:pt x="845" y="5205"/>
                      <a:pt x="891" y="5205"/>
                      <a:pt x="914" y="5159"/>
                    </a:cubicBezTo>
                    <a:cubicBezTo>
                      <a:pt x="937" y="5136"/>
                      <a:pt x="937" y="5136"/>
                      <a:pt x="960" y="5113"/>
                    </a:cubicBezTo>
                    <a:lnTo>
                      <a:pt x="960" y="5091"/>
                    </a:lnTo>
                    <a:cubicBezTo>
                      <a:pt x="982" y="5091"/>
                      <a:pt x="1005" y="5068"/>
                      <a:pt x="1005" y="5045"/>
                    </a:cubicBezTo>
                    <a:cubicBezTo>
                      <a:pt x="1005" y="5045"/>
                      <a:pt x="1028" y="5045"/>
                      <a:pt x="1028" y="5022"/>
                    </a:cubicBezTo>
                    <a:cubicBezTo>
                      <a:pt x="1074" y="4977"/>
                      <a:pt x="1119" y="4931"/>
                      <a:pt x="1142" y="4885"/>
                    </a:cubicBezTo>
                    <a:cubicBezTo>
                      <a:pt x="1211" y="4817"/>
                      <a:pt x="1256" y="4771"/>
                      <a:pt x="1302" y="4703"/>
                    </a:cubicBezTo>
                    <a:cubicBezTo>
                      <a:pt x="1348" y="4657"/>
                      <a:pt x="1393" y="4611"/>
                      <a:pt x="1416" y="4588"/>
                    </a:cubicBezTo>
                    <a:cubicBezTo>
                      <a:pt x="1485" y="4543"/>
                      <a:pt x="1530" y="4497"/>
                      <a:pt x="1599" y="4452"/>
                    </a:cubicBezTo>
                    <a:cubicBezTo>
                      <a:pt x="1713" y="4383"/>
                      <a:pt x="1827" y="4292"/>
                      <a:pt x="1918" y="4200"/>
                    </a:cubicBezTo>
                    <a:cubicBezTo>
                      <a:pt x="2032" y="4132"/>
                      <a:pt x="2124" y="4041"/>
                      <a:pt x="2238" y="3972"/>
                    </a:cubicBezTo>
                    <a:cubicBezTo>
                      <a:pt x="2329" y="3904"/>
                      <a:pt x="2420" y="3812"/>
                      <a:pt x="2512" y="3744"/>
                    </a:cubicBezTo>
                    <a:lnTo>
                      <a:pt x="2535" y="3744"/>
                    </a:lnTo>
                    <a:cubicBezTo>
                      <a:pt x="2580" y="3721"/>
                      <a:pt x="2649" y="3698"/>
                      <a:pt x="2694" y="3675"/>
                    </a:cubicBezTo>
                    <a:cubicBezTo>
                      <a:pt x="2717" y="3675"/>
                      <a:pt x="2740" y="3653"/>
                      <a:pt x="2763" y="3630"/>
                    </a:cubicBezTo>
                    <a:cubicBezTo>
                      <a:pt x="2831" y="3607"/>
                      <a:pt x="2877" y="3584"/>
                      <a:pt x="2945" y="3561"/>
                    </a:cubicBezTo>
                    <a:cubicBezTo>
                      <a:pt x="3037" y="3493"/>
                      <a:pt x="3151" y="3447"/>
                      <a:pt x="3242" y="3402"/>
                    </a:cubicBezTo>
                    <a:cubicBezTo>
                      <a:pt x="3311" y="3356"/>
                      <a:pt x="3379" y="3333"/>
                      <a:pt x="3470" y="3287"/>
                    </a:cubicBezTo>
                    <a:cubicBezTo>
                      <a:pt x="3607" y="3242"/>
                      <a:pt x="3744" y="3173"/>
                      <a:pt x="3858" y="3105"/>
                    </a:cubicBezTo>
                    <a:lnTo>
                      <a:pt x="4064" y="3014"/>
                    </a:lnTo>
                    <a:cubicBezTo>
                      <a:pt x="4087" y="3014"/>
                      <a:pt x="4109" y="2991"/>
                      <a:pt x="4132" y="2991"/>
                    </a:cubicBezTo>
                    <a:cubicBezTo>
                      <a:pt x="4292" y="2945"/>
                      <a:pt x="4429" y="2899"/>
                      <a:pt x="4589" y="2854"/>
                    </a:cubicBezTo>
                    <a:cubicBezTo>
                      <a:pt x="4749" y="2808"/>
                      <a:pt x="4908" y="2808"/>
                      <a:pt x="5068" y="2762"/>
                    </a:cubicBezTo>
                    <a:cubicBezTo>
                      <a:pt x="5228" y="2740"/>
                      <a:pt x="5411" y="2717"/>
                      <a:pt x="5570" y="2694"/>
                    </a:cubicBezTo>
                    <a:cubicBezTo>
                      <a:pt x="5639" y="2686"/>
                      <a:pt x="5710" y="2684"/>
                      <a:pt x="5782" y="2684"/>
                    </a:cubicBezTo>
                    <a:cubicBezTo>
                      <a:pt x="5925" y="2684"/>
                      <a:pt x="6072" y="2694"/>
                      <a:pt x="6209" y="2694"/>
                    </a:cubicBezTo>
                    <a:cubicBezTo>
                      <a:pt x="6324" y="2694"/>
                      <a:pt x="6438" y="2694"/>
                      <a:pt x="6529" y="2717"/>
                    </a:cubicBezTo>
                    <a:cubicBezTo>
                      <a:pt x="6643" y="2717"/>
                      <a:pt x="6757" y="2740"/>
                      <a:pt x="6871" y="2762"/>
                    </a:cubicBezTo>
                    <a:cubicBezTo>
                      <a:pt x="6917" y="2762"/>
                      <a:pt x="6985" y="2785"/>
                      <a:pt x="7054" y="2785"/>
                    </a:cubicBezTo>
                    <a:cubicBezTo>
                      <a:pt x="7077" y="2785"/>
                      <a:pt x="7100" y="2785"/>
                      <a:pt x="7100" y="2808"/>
                    </a:cubicBezTo>
                    <a:cubicBezTo>
                      <a:pt x="7328" y="2831"/>
                      <a:pt x="7556" y="2899"/>
                      <a:pt x="7762" y="2945"/>
                    </a:cubicBezTo>
                    <a:cubicBezTo>
                      <a:pt x="8013" y="3014"/>
                      <a:pt x="8264" y="3082"/>
                      <a:pt x="8515" y="3173"/>
                    </a:cubicBezTo>
                    <a:cubicBezTo>
                      <a:pt x="8720" y="3242"/>
                      <a:pt x="8926" y="3310"/>
                      <a:pt x="9108" y="3379"/>
                    </a:cubicBezTo>
                    <a:cubicBezTo>
                      <a:pt x="9200" y="3424"/>
                      <a:pt x="9314" y="3493"/>
                      <a:pt x="9405" y="3539"/>
                    </a:cubicBezTo>
                    <a:cubicBezTo>
                      <a:pt x="9542" y="3630"/>
                      <a:pt x="9656" y="3698"/>
                      <a:pt x="9793" y="3790"/>
                    </a:cubicBezTo>
                    <a:cubicBezTo>
                      <a:pt x="9930" y="3858"/>
                      <a:pt x="10067" y="3949"/>
                      <a:pt x="10204" y="4041"/>
                    </a:cubicBezTo>
                    <a:cubicBezTo>
                      <a:pt x="10318" y="4109"/>
                      <a:pt x="10432" y="4178"/>
                      <a:pt x="10523" y="4269"/>
                    </a:cubicBezTo>
                    <a:cubicBezTo>
                      <a:pt x="10638" y="4360"/>
                      <a:pt x="10729" y="4452"/>
                      <a:pt x="10843" y="4543"/>
                    </a:cubicBezTo>
                    <a:cubicBezTo>
                      <a:pt x="10934" y="4634"/>
                      <a:pt x="11026" y="4725"/>
                      <a:pt x="11094" y="4817"/>
                    </a:cubicBezTo>
                    <a:cubicBezTo>
                      <a:pt x="11094" y="4817"/>
                      <a:pt x="11117" y="4840"/>
                      <a:pt x="11117" y="4840"/>
                    </a:cubicBezTo>
                    <a:cubicBezTo>
                      <a:pt x="11185" y="4931"/>
                      <a:pt x="11254" y="5022"/>
                      <a:pt x="11299" y="5136"/>
                    </a:cubicBezTo>
                    <a:cubicBezTo>
                      <a:pt x="11345" y="5182"/>
                      <a:pt x="11391" y="5205"/>
                      <a:pt x="11436" y="5250"/>
                    </a:cubicBezTo>
                    <a:lnTo>
                      <a:pt x="11459" y="5296"/>
                    </a:lnTo>
                    <a:cubicBezTo>
                      <a:pt x="11551" y="5387"/>
                      <a:pt x="11665" y="5479"/>
                      <a:pt x="11710" y="5593"/>
                    </a:cubicBezTo>
                    <a:cubicBezTo>
                      <a:pt x="11733" y="5638"/>
                      <a:pt x="11733" y="5661"/>
                      <a:pt x="11756" y="5707"/>
                    </a:cubicBezTo>
                    <a:lnTo>
                      <a:pt x="11893" y="5707"/>
                    </a:lnTo>
                    <a:cubicBezTo>
                      <a:pt x="11984" y="5684"/>
                      <a:pt x="12053" y="5638"/>
                      <a:pt x="12098" y="5547"/>
                    </a:cubicBezTo>
                    <a:cubicBezTo>
                      <a:pt x="12121" y="5524"/>
                      <a:pt x="12121" y="5502"/>
                      <a:pt x="12121" y="5479"/>
                    </a:cubicBezTo>
                    <a:cubicBezTo>
                      <a:pt x="12121" y="5456"/>
                      <a:pt x="12121" y="5433"/>
                      <a:pt x="12121" y="5410"/>
                    </a:cubicBezTo>
                    <a:cubicBezTo>
                      <a:pt x="12121" y="5365"/>
                      <a:pt x="12121" y="5319"/>
                      <a:pt x="12121" y="5250"/>
                    </a:cubicBezTo>
                    <a:lnTo>
                      <a:pt x="12121" y="5205"/>
                    </a:lnTo>
                    <a:cubicBezTo>
                      <a:pt x="12098" y="5159"/>
                      <a:pt x="12053" y="5091"/>
                      <a:pt x="12030" y="5022"/>
                    </a:cubicBezTo>
                    <a:cubicBezTo>
                      <a:pt x="12007" y="4954"/>
                      <a:pt x="12007" y="4885"/>
                      <a:pt x="11984" y="4817"/>
                    </a:cubicBezTo>
                    <a:cubicBezTo>
                      <a:pt x="11984" y="4771"/>
                      <a:pt x="11961" y="4748"/>
                      <a:pt x="11961" y="4703"/>
                    </a:cubicBezTo>
                    <a:lnTo>
                      <a:pt x="11939" y="4634"/>
                    </a:lnTo>
                    <a:cubicBezTo>
                      <a:pt x="11916" y="4566"/>
                      <a:pt x="11916" y="4520"/>
                      <a:pt x="11893" y="4452"/>
                    </a:cubicBezTo>
                    <a:lnTo>
                      <a:pt x="11893" y="4360"/>
                    </a:lnTo>
                    <a:lnTo>
                      <a:pt x="11870" y="4292"/>
                    </a:lnTo>
                    <a:lnTo>
                      <a:pt x="11870" y="4246"/>
                    </a:lnTo>
                    <a:cubicBezTo>
                      <a:pt x="11847" y="4223"/>
                      <a:pt x="11824" y="4178"/>
                      <a:pt x="11824" y="4132"/>
                    </a:cubicBezTo>
                    <a:cubicBezTo>
                      <a:pt x="11824" y="4132"/>
                      <a:pt x="11802" y="4109"/>
                      <a:pt x="11802" y="4086"/>
                    </a:cubicBezTo>
                    <a:cubicBezTo>
                      <a:pt x="11802" y="4086"/>
                      <a:pt x="11802" y="4064"/>
                      <a:pt x="11802" y="4064"/>
                    </a:cubicBezTo>
                    <a:cubicBezTo>
                      <a:pt x="11802" y="4041"/>
                      <a:pt x="11779" y="3995"/>
                      <a:pt x="11756" y="3949"/>
                    </a:cubicBezTo>
                    <a:lnTo>
                      <a:pt x="11733" y="3881"/>
                    </a:lnTo>
                    <a:lnTo>
                      <a:pt x="11619" y="3630"/>
                    </a:lnTo>
                    <a:lnTo>
                      <a:pt x="11596" y="3539"/>
                    </a:lnTo>
                    <a:cubicBezTo>
                      <a:pt x="11551" y="3470"/>
                      <a:pt x="11528" y="3402"/>
                      <a:pt x="11482" y="3333"/>
                    </a:cubicBezTo>
                    <a:cubicBezTo>
                      <a:pt x="11436" y="3242"/>
                      <a:pt x="11391" y="3151"/>
                      <a:pt x="11345" y="3082"/>
                    </a:cubicBezTo>
                    <a:cubicBezTo>
                      <a:pt x="11162" y="2785"/>
                      <a:pt x="10957" y="2489"/>
                      <a:pt x="10729" y="2237"/>
                    </a:cubicBezTo>
                    <a:cubicBezTo>
                      <a:pt x="10615" y="2101"/>
                      <a:pt x="10501" y="1986"/>
                      <a:pt x="10386" y="1872"/>
                    </a:cubicBezTo>
                    <a:cubicBezTo>
                      <a:pt x="10272" y="1758"/>
                      <a:pt x="10158" y="1621"/>
                      <a:pt x="10044" y="1507"/>
                    </a:cubicBezTo>
                    <a:cubicBezTo>
                      <a:pt x="9930" y="1393"/>
                      <a:pt x="9793" y="1279"/>
                      <a:pt x="9656" y="1165"/>
                    </a:cubicBezTo>
                    <a:cubicBezTo>
                      <a:pt x="9519" y="1073"/>
                      <a:pt x="9382" y="982"/>
                      <a:pt x="9245" y="891"/>
                    </a:cubicBezTo>
                    <a:cubicBezTo>
                      <a:pt x="8948" y="731"/>
                      <a:pt x="8652" y="571"/>
                      <a:pt x="8332" y="457"/>
                    </a:cubicBezTo>
                    <a:cubicBezTo>
                      <a:pt x="8058" y="343"/>
                      <a:pt x="7784" y="252"/>
                      <a:pt x="7510" y="183"/>
                    </a:cubicBezTo>
                    <a:cubicBezTo>
                      <a:pt x="7351" y="138"/>
                      <a:pt x="7191" y="92"/>
                      <a:pt x="7008" y="69"/>
                    </a:cubicBezTo>
                    <a:cubicBezTo>
                      <a:pt x="6849" y="46"/>
                      <a:pt x="6712" y="23"/>
                      <a:pt x="6552" y="1"/>
                    </a:cubicBezTo>
                    <a:close/>
                  </a:path>
                </a:pathLst>
              </a:custGeom>
              <a:solidFill>
                <a:srgbClr val="B86D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9" name="Google Shape;824;p22">
                <a:extLst>
                  <a:ext uri="{FF2B5EF4-FFF2-40B4-BE49-F238E27FC236}">
                    <a16:creationId xmlns:a16="http://schemas.microsoft.com/office/drawing/2014/main" id="{9D6F7300-9264-44A8-9026-85CABA0F85D6}"/>
                  </a:ext>
                </a:extLst>
              </p:cNvPr>
              <p:cNvSpPr/>
              <p:nvPr/>
            </p:nvSpPr>
            <p:spPr>
              <a:xfrm>
                <a:off x="6889265" y="4082237"/>
                <a:ext cx="308520" cy="254217"/>
              </a:xfrm>
              <a:custGeom>
                <a:avLst/>
                <a:gdLst/>
                <a:ahLst/>
                <a:cxnLst/>
                <a:rect l="l" t="t" r="r" b="b"/>
                <a:pathLst>
                  <a:path w="11414" h="9405" extrusionOk="0">
                    <a:moveTo>
                      <a:pt x="5410" y="0"/>
                    </a:moveTo>
                    <a:cubicBezTo>
                      <a:pt x="5113" y="0"/>
                      <a:pt x="4840" y="23"/>
                      <a:pt x="4543" y="69"/>
                    </a:cubicBezTo>
                    <a:cubicBezTo>
                      <a:pt x="4292" y="115"/>
                      <a:pt x="4018" y="206"/>
                      <a:pt x="3767" y="297"/>
                    </a:cubicBezTo>
                    <a:cubicBezTo>
                      <a:pt x="3630" y="343"/>
                      <a:pt x="3493" y="389"/>
                      <a:pt x="3379" y="434"/>
                    </a:cubicBezTo>
                    <a:cubicBezTo>
                      <a:pt x="3265" y="480"/>
                      <a:pt x="3173" y="525"/>
                      <a:pt x="3082" y="571"/>
                    </a:cubicBezTo>
                    <a:lnTo>
                      <a:pt x="2945" y="640"/>
                    </a:lnTo>
                    <a:cubicBezTo>
                      <a:pt x="2831" y="685"/>
                      <a:pt x="2717" y="754"/>
                      <a:pt x="2603" y="799"/>
                    </a:cubicBezTo>
                    <a:cubicBezTo>
                      <a:pt x="2511" y="845"/>
                      <a:pt x="2466" y="868"/>
                      <a:pt x="2420" y="891"/>
                    </a:cubicBezTo>
                    <a:cubicBezTo>
                      <a:pt x="2306" y="959"/>
                      <a:pt x="2192" y="1050"/>
                      <a:pt x="2078" y="1142"/>
                    </a:cubicBezTo>
                    <a:cubicBezTo>
                      <a:pt x="2055" y="1187"/>
                      <a:pt x="2032" y="1210"/>
                      <a:pt x="2009" y="1256"/>
                    </a:cubicBezTo>
                    <a:lnTo>
                      <a:pt x="1941" y="1279"/>
                    </a:lnTo>
                    <a:lnTo>
                      <a:pt x="1872" y="1347"/>
                    </a:lnTo>
                    <a:cubicBezTo>
                      <a:pt x="1644" y="1484"/>
                      <a:pt x="1393" y="1621"/>
                      <a:pt x="1165" y="1781"/>
                    </a:cubicBezTo>
                    <a:cubicBezTo>
                      <a:pt x="1028" y="1872"/>
                      <a:pt x="891" y="1986"/>
                      <a:pt x="777" y="2123"/>
                    </a:cubicBezTo>
                    <a:cubicBezTo>
                      <a:pt x="663" y="2215"/>
                      <a:pt x="571" y="2329"/>
                      <a:pt x="480" y="2443"/>
                    </a:cubicBezTo>
                    <a:cubicBezTo>
                      <a:pt x="366" y="2580"/>
                      <a:pt x="274" y="2717"/>
                      <a:pt x="160" y="2876"/>
                    </a:cubicBezTo>
                    <a:cubicBezTo>
                      <a:pt x="138" y="2922"/>
                      <a:pt x="138" y="2968"/>
                      <a:pt x="138" y="2991"/>
                    </a:cubicBezTo>
                    <a:cubicBezTo>
                      <a:pt x="115" y="3013"/>
                      <a:pt x="115" y="3036"/>
                      <a:pt x="115" y="3059"/>
                    </a:cubicBezTo>
                    <a:lnTo>
                      <a:pt x="92" y="3150"/>
                    </a:lnTo>
                    <a:cubicBezTo>
                      <a:pt x="92" y="3219"/>
                      <a:pt x="92" y="3287"/>
                      <a:pt x="69" y="3379"/>
                    </a:cubicBezTo>
                    <a:lnTo>
                      <a:pt x="46" y="3447"/>
                    </a:lnTo>
                    <a:cubicBezTo>
                      <a:pt x="23" y="3561"/>
                      <a:pt x="1" y="3675"/>
                      <a:pt x="1" y="3789"/>
                    </a:cubicBezTo>
                    <a:cubicBezTo>
                      <a:pt x="1" y="4041"/>
                      <a:pt x="46" y="4292"/>
                      <a:pt x="115" y="4566"/>
                    </a:cubicBezTo>
                    <a:lnTo>
                      <a:pt x="115" y="4520"/>
                    </a:lnTo>
                    <a:cubicBezTo>
                      <a:pt x="138" y="4680"/>
                      <a:pt x="160" y="4839"/>
                      <a:pt x="229" y="5022"/>
                    </a:cubicBezTo>
                    <a:cubicBezTo>
                      <a:pt x="274" y="5159"/>
                      <a:pt x="320" y="5319"/>
                      <a:pt x="366" y="5456"/>
                    </a:cubicBezTo>
                    <a:cubicBezTo>
                      <a:pt x="411" y="5615"/>
                      <a:pt x="480" y="5752"/>
                      <a:pt x="526" y="5912"/>
                    </a:cubicBezTo>
                    <a:cubicBezTo>
                      <a:pt x="594" y="6072"/>
                      <a:pt x="685" y="6232"/>
                      <a:pt x="777" y="6369"/>
                    </a:cubicBezTo>
                    <a:cubicBezTo>
                      <a:pt x="822" y="6483"/>
                      <a:pt x="891" y="6620"/>
                      <a:pt x="982" y="6757"/>
                    </a:cubicBezTo>
                    <a:cubicBezTo>
                      <a:pt x="1051" y="6848"/>
                      <a:pt x="1142" y="6962"/>
                      <a:pt x="1233" y="7076"/>
                    </a:cubicBezTo>
                    <a:cubicBezTo>
                      <a:pt x="1302" y="7145"/>
                      <a:pt x="1370" y="7236"/>
                      <a:pt x="1416" y="7305"/>
                    </a:cubicBezTo>
                    <a:cubicBezTo>
                      <a:pt x="1553" y="7464"/>
                      <a:pt x="1690" y="7624"/>
                      <a:pt x="1827" y="7784"/>
                    </a:cubicBezTo>
                    <a:cubicBezTo>
                      <a:pt x="2009" y="7966"/>
                      <a:pt x="2192" y="8126"/>
                      <a:pt x="2352" y="8263"/>
                    </a:cubicBezTo>
                    <a:cubicBezTo>
                      <a:pt x="2443" y="8332"/>
                      <a:pt x="2534" y="8400"/>
                      <a:pt x="2648" y="8469"/>
                    </a:cubicBezTo>
                    <a:cubicBezTo>
                      <a:pt x="2717" y="8514"/>
                      <a:pt x="2762" y="8560"/>
                      <a:pt x="2831" y="8583"/>
                    </a:cubicBezTo>
                    <a:cubicBezTo>
                      <a:pt x="2922" y="8628"/>
                      <a:pt x="3014" y="8651"/>
                      <a:pt x="3082" y="8674"/>
                    </a:cubicBezTo>
                    <a:cubicBezTo>
                      <a:pt x="3196" y="8765"/>
                      <a:pt x="3333" y="8857"/>
                      <a:pt x="3470" y="8902"/>
                    </a:cubicBezTo>
                    <a:cubicBezTo>
                      <a:pt x="3744" y="9039"/>
                      <a:pt x="4063" y="9108"/>
                      <a:pt x="4337" y="9153"/>
                    </a:cubicBezTo>
                    <a:cubicBezTo>
                      <a:pt x="4474" y="9199"/>
                      <a:pt x="4611" y="9199"/>
                      <a:pt x="4794" y="9222"/>
                    </a:cubicBezTo>
                    <a:lnTo>
                      <a:pt x="5387" y="9222"/>
                    </a:lnTo>
                    <a:cubicBezTo>
                      <a:pt x="5410" y="9268"/>
                      <a:pt x="5456" y="9290"/>
                      <a:pt x="5479" y="9313"/>
                    </a:cubicBezTo>
                    <a:cubicBezTo>
                      <a:pt x="5547" y="9359"/>
                      <a:pt x="5638" y="9359"/>
                      <a:pt x="5684" y="9382"/>
                    </a:cubicBezTo>
                    <a:cubicBezTo>
                      <a:pt x="5775" y="9382"/>
                      <a:pt x="5844" y="9382"/>
                      <a:pt x="5912" y="9404"/>
                    </a:cubicBezTo>
                    <a:lnTo>
                      <a:pt x="6026" y="9404"/>
                    </a:lnTo>
                    <a:cubicBezTo>
                      <a:pt x="6095" y="9404"/>
                      <a:pt x="6163" y="9404"/>
                      <a:pt x="6232" y="9382"/>
                    </a:cubicBezTo>
                    <a:cubicBezTo>
                      <a:pt x="6483" y="9359"/>
                      <a:pt x="6757" y="9313"/>
                      <a:pt x="7054" y="9222"/>
                    </a:cubicBezTo>
                    <a:cubicBezTo>
                      <a:pt x="7305" y="9153"/>
                      <a:pt x="7533" y="9039"/>
                      <a:pt x="7784" y="8925"/>
                    </a:cubicBezTo>
                    <a:cubicBezTo>
                      <a:pt x="7898" y="8879"/>
                      <a:pt x="8012" y="8811"/>
                      <a:pt x="8126" y="8743"/>
                    </a:cubicBezTo>
                    <a:cubicBezTo>
                      <a:pt x="8195" y="8697"/>
                      <a:pt x="8263" y="8651"/>
                      <a:pt x="8355" y="8583"/>
                    </a:cubicBezTo>
                    <a:cubicBezTo>
                      <a:pt x="8377" y="8583"/>
                      <a:pt x="8400" y="8560"/>
                      <a:pt x="8423" y="8560"/>
                    </a:cubicBezTo>
                    <a:cubicBezTo>
                      <a:pt x="8537" y="8491"/>
                      <a:pt x="8629" y="8423"/>
                      <a:pt x="8743" y="8355"/>
                    </a:cubicBezTo>
                    <a:lnTo>
                      <a:pt x="8811" y="8309"/>
                    </a:lnTo>
                    <a:cubicBezTo>
                      <a:pt x="8925" y="8218"/>
                      <a:pt x="9039" y="8126"/>
                      <a:pt x="9176" y="8035"/>
                    </a:cubicBezTo>
                    <a:cubicBezTo>
                      <a:pt x="9245" y="7966"/>
                      <a:pt x="9336" y="7921"/>
                      <a:pt x="9405" y="7852"/>
                    </a:cubicBezTo>
                    <a:cubicBezTo>
                      <a:pt x="9473" y="7807"/>
                      <a:pt x="9542" y="7761"/>
                      <a:pt x="9610" y="7693"/>
                    </a:cubicBezTo>
                    <a:lnTo>
                      <a:pt x="9633" y="7670"/>
                    </a:lnTo>
                    <a:cubicBezTo>
                      <a:pt x="9724" y="7601"/>
                      <a:pt x="9793" y="7533"/>
                      <a:pt x="9861" y="7464"/>
                    </a:cubicBezTo>
                    <a:cubicBezTo>
                      <a:pt x="9930" y="7396"/>
                      <a:pt x="9998" y="7327"/>
                      <a:pt x="10044" y="7236"/>
                    </a:cubicBezTo>
                    <a:cubicBezTo>
                      <a:pt x="10112" y="7168"/>
                      <a:pt x="10158" y="7076"/>
                      <a:pt x="10226" y="7008"/>
                    </a:cubicBezTo>
                    <a:lnTo>
                      <a:pt x="10249" y="6962"/>
                    </a:lnTo>
                    <a:cubicBezTo>
                      <a:pt x="10295" y="6894"/>
                      <a:pt x="10318" y="6848"/>
                      <a:pt x="10363" y="6802"/>
                    </a:cubicBezTo>
                    <a:cubicBezTo>
                      <a:pt x="10409" y="6757"/>
                      <a:pt x="10500" y="6734"/>
                      <a:pt x="10569" y="6643"/>
                    </a:cubicBezTo>
                    <a:cubicBezTo>
                      <a:pt x="10637" y="6574"/>
                      <a:pt x="10660" y="6506"/>
                      <a:pt x="10706" y="6414"/>
                    </a:cubicBezTo>
                    <a:cubicBezTo>
                      <a:pt x="10728" y="6346"/>
                      <a:pt x="10751" y="6277"/>
                      <a:pt x="10774" y="6232"/>
                    </a:cubicBezTo>
                    <a:lnTo>
                      <a:pt x="10820" y="6095"/>
                    </a:lnTo>
                    <a:cubicBezTo>
                      <a:pt x="10843" y="6004"/>
                      <a:pt x="10865" y="5912"/>
                      <a:pt x="10911" y="5821"/>
                    </a:cubicBezTo>
                    <a:lnTo>
                      <a:pt x="10934" y="5730"/>
                    </a:lnTo>
                    <a:cubicBezTo>
                      <a:pt x="10980" y="5638"/>
                      <a:pt x="11002" y="5547"/>
                      <a:pt x="11025" y="5456"/>
                    </a:cubicBezTo>
                    <a:lnTo>
                      <a:pt x="11048" y="5364"/>
                    </a:lnTo>
                    <a:cubicBezTo>
                      <a:pt x="11139" y="5091"/>
                      <a:pt x="11208" y="4885"/>
                      <a:pt x="11253" y="4680"/>
                    </a:cubicBezTo>
                    <a:cubicBezTo>
                      <a:pt x="11276" y="4566"/>
                      <a:pt x="11299" y="4429"/>
                      <a:pt x="11299" y="4246"/>
                    </a:cubicBezTo>
                    <a:cubicBezTo>
                      <a:pt x="11299" y="4223"/>
                      <a:pt x="11299" y="4177"/>
                      <a:pt x="11299" y="4155"/>
                    </a:cubicBezTo>
                    <a:lnTo>
                      <a:pt x="11299" y="4063"/>
                    </a:lnTo>
                    <a:cubicBezTo>
                      <a:pt x="11299" y="4018"/>
                      <a:pt x="11299" y="3949"/>
                      <a:pt x="11299" y="3881"/>
                    </a:cubicBezTo>
                    <a:lnTo>
                      <a:pt x="11322" y="3835"/>
                    </a:lnTo>
                    <a:cubicBezTo>
                      <a:pt x="11322" y="3767"/>
                      <a:pt x="11345" y="3675"/>
                      <a:pt x="11368" y="3607"/>
                    </a:cubicBezTo>
                    <a:cubicBezTo>
                      <a:pt x="11368" y="3561"/>
                      <a:pt x="11390" y="3493"/>
                      <a:pt x="11390" y="3447"/>
                    </a:cubicBezTo>
                    <a:cubicBezTo>
                      <a:pt x="11413" y="3356"/>
                      <a:pt x="11413" y="3287"/>
                      <a:pt x="11413" y="3219"/>
                    </a:cubicBezTo>
                    <a:cubicBezTo>
                      <a:pt x="11390" y="3082"/>
                      <a:pt x="11345" y="2968"/>
                      <a:pt x="11276" y="2831"/>
                    </a:cubicBezTo>
                    <a:cubicBezTo>
                      <a:pt x="11231" y="2717"/>
                      <a:pt x="11117" y="2625"/>
                      <a:pt x="11025" y="2534"/>
                    </a:cubicBezTo>
                    <a:lnTo>
                      <a:pt x="11002" y="2488"/>
                    </a:lnTo>
                    <a:cubicBezTo>
                      <a:pt x="10797" y="2283"/>
                      <a:pt x="10569" y="2100"/>
                      <a:pt x="10363" y="1918"/>
                    </a:cubicBezTo>
                    <a:cubicBezTo>
                      <a:pt x="10112" y="1712"/>
                      <a:pt x="9861" y="1530"/>
                      <a:pt x="9610" y="1370"/>
                    </a:cubicBezTo>
                    <a:cubicBezTo>
                      <a:pt x="9405" y="1210"/>
                      <a:pt x="9176" y="1096"/>
                      <a:pt x="8971" y="982"/>
                    </a:cubicBezTo>
                    <a:lnTo>
                      <a:pt x="8925" y="959"/>
                    </a:lnTo>
                    <a:cubicBezTo>
                      <a:pt x="8651" y="822"/>
                      <a:pt x="8377" y="708"/>
                      <a:pt x="8058" y="594"/>
                    </a:cubicBezTo>
                    <a:cubicBezTo>
                      <a:pt x="7921" y="548"/>
                      <a:pt x="7784" y="503"/>
                      <a:pt x="7624" y="457"/>
                    </a:cubicBezTo>
                    <a:cubicBezTo>
                      <a:pt x="7556" y="434"/>
                      <a:pt x="7464" y="411"/>
                      <a:pt x="7373" y="389"/>
                    </a:cubicBezTo>
                    <a:cubicBezTo>
                      <a:pt x="7373" y="366"/>
                      <a:pt x="7350" y="343"/>
                      <a:pt x="7328" y="297"/>
                    </a:cubicBezTo>
                    <a:cubicBezTo>
                      <a:pt x="7305" y="229"/>
                      <a:pt x="7236" y="183"/>
                      <a:pt x="7145" y="160"/>
                    </a:cubicBezTo>
                    <a:cubicBezTo>
                      <a:pt x="7099" y="137"/>
                      <a:pt x="7054" y="137"/>
                      <a:pt x="7008" y="137"/>
                    </a:cubicBezTo>
                    <a:cubicBezTo>
                      <a:pt x="6894" y="137"/>
                      <a:pt x="6780" y="115"/>
                      <a:pt x="6666" y="115"/>
                    </a:cubicBezTo>
                    <a:cubicBezTo>
                      <a:pt x="6529" y="92"/>
                      <a:pt x="6392" y="69"/>
                      <a:pt x="6255" y="69"/>
                    </a:cubicBezTo>
                    <a:cubicBezTo>
                      <a:pt x="5958" y="46"/>
                      <a:pt x="5707" y="0"/>
                      <a:pt x="5433" y="0"/>
                    </a:cubicBezTo>
                    <a:close/>
                  </a:path>
                </a:pathLst>
              </a:custGeom>
              <a:solidFill>
                <a:srgbClr val="6E69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0" name="Google Shape;825;p22">
                <a:extLst>
                  <a:ext uri="{FF2B5EF4-FFF2-40B4-BE49-F238E27FC236}">
                    <a16:creationId xmlns:a16="http://schemas.microsoft.com/office/drawing/2014/main" id="{CAC2BFF0-5139-48FE-8DD7-BEAAABC38F65}"/>
                  </a:ext>
                </a:extLst>
              </p:cNvPr>
              <p:cNvSpPr/>
              <p:nvPr/>
            </p:nvSpPr>
            <p:spPr>
              <a:xfrm>
                <a:off x="5311064" y="3088912"/>
                <a:ext cx="3461219" cy="1090228"/>
              </a:xfrm>
              <a:custGeom>
                <a:avLst/>
                <a:gdLst/>
                <a:ahLst/>
                <a:cxnLst/>
                <a:rect l="l" t="t" r="r" b="b"/>
                <a:pathLst>
                  <a:path w="128051" h="40334" extrusionOk="0">
                    <a:moveTo>
                      <a:pt x="47614" y="1"/>
                    </a:moveTo>
                    <a:cubicBezTo>
                      <a:pt x="47500" y="1"/>
                      <a:pt x="47386" y="24"/>
                      <a:pt x="47294" y="24"/>
                    </a:cubicBezTo>
                    <a:cubicBezTo>
                      <a:pt x="47203" y="24"/>
                      <a:pt x="47112" y="24"/>
                      <a:pt x="47021" y="46"/>
                    </a:cubicBezTo>
                    <a:lnTo>
                      <a:pt x="46952" y="46"/>
                    </a:lnTo>
                    <a:lnTo>
                      <a:pt x="46770" y="69"/>
                    </a:lnTo>
                    <a:lnTo>
                      <a:pt x="46564" y="92"/>
                    </a:lnTo>
                    <a:lnTo>
                      <a:pt x="46450" y="92"/>
                    </a:lnTo>
                    <a:cubicBezTo>
                      <a:pt x="46222" y="115"/>
                      <a:pt x="45971" y="138"/>
                      <a:pt x="45720" y="183"/>
                    </a:cubicBezTo>
                    <a:lnTo>
                      <a:pt x="45583" y="183"/>
                    </a:lnTo>
                    <a:cubicBezTo>
                      <a:pt x="45491" y="206"/>
                      <a:pt x="45400" y="229"/>
                      <a:pt x="45309" y="229"/>
                    </a:cubicBezTo>
                    <a:cubicBezTo>
                      <a:pt x="45172" y="252"/>
                      <a:pt x="45058" y="252"/>
                      <a:pt x="44921" y="275"/>
                    </a:cubicBezTo>
                    <a:cubicBezTo>
                      <a:pt x="44624" y="320"/>
                      <a:pt x="44327" y="389"/>
                      <a:pt x="44076" y="434"/>
                    </a:cubicBezTo>
                    <a:lnTo>
                      <a:pt x="43916" y="480"/>
                    </a:lnTo>
                    <a:lnTo>
                      <a:pt x="43802" y="503"/>
                    </a:lnTo>
                    <a:lnTo>
                      <a:pt x="43688" y="526"/>
                    </a:lnTo>
                    <a:lnTo>
                      <a:pt x="43551" y="549"/>
                    </a:lnTo>
                    <a:lnTo>
                      <a:pt x="43414" y="594"/>
                    </a:lnTo>
                    <a:cubicBezTo>
                      <a:pt x="43277" y="617"/>
                      <a:pt x="43186" y="640"/>
                      <a:pt x="43095" y="663"/>
                    </a:cubicBezTo>
                    <a:lnTo>
                      <a:pt x="43026" y="686"/>
                    </a:lnTo>
                    <a:lnTo>
                      <a:pt x="42958" y="686"/>
                    </a:lnTo>
                    <a:lnTo>
                      <a:pt x="42935" y="708"/>
                    </a:lnTo>
                    <a:lnTo>
                      <a:pt x="42707" y="754"/>
                    </a:lnTo>
                    <a:lnTo>
                      <a:pt x="42524" y="800"/>
                    </a:lnTo>
                    <a:lnTo>
                      <a:pt x="42364" y="823"/>
                    </a:lnTo>
                    <a:lnTo>
                      <a:pt x="42296" y="845"/>
                    </a:lnTo>
                    <a:lnTo>
                      <a:pt x="42227" y="868"/>
                    </a:lnTo>
                    <a:cubicBezTo>
                      <a:pt x="42113" y="891"/>
                      <a:pt x="42022" y="914"/>
                      <a:pt x="41931" y="937"/>
                    </a:cubicBezTo>
                    <a:lnTo>
                      <a:pt x="41771" y="959"/>
                    </a:lnTo>
                    <a:lnTo>
                      <a:pt x="41634" y="1005"/>
                    </a:lnTo>
                    <a:lnTo>
                      <a:pt x="41520" y="1028"/>
                    </a:lnTo>
                    <a:lnTo>
                      <a:pt x="41611" y="1028"/>
                    </a:lnTo>
                    <a:cubicBezTo>
                      <a:pt x="41451" y="1051"/>
                      <a:pt x="41291" y="1074"/>
                      <a:pt x="41132" y="1119"/>
                    </a:cubicBezTo>
                    <a:lnTo>
                      <a:pt x="40949" y="1165"/>
                    </a:lnTo>
                    <a:lnTo>
                      <a:pt x="40926" y="1188"/>
                    </a:lnTo>
                    <a:lnTo>
                      <a:pt x="40881" y="1188"/>
                    </a:lnTo>
                    <a:cubicBezTo>
                      <a:pt x="40630" y="1256"/>
                      <a:pt x="40333" y="1325"/>
                      <a:pt x="39945" y="1439"/>
                    </a:cubicBezTo>
                    <a:cubicBezTo>
                      <a:pt x="39557" y="1530"/>
                      <a:pt x="39260" y="1621"/>
                      <a:pt x="38986" y="1713"/>
                    </a:cubicBezTo>
                    <a:cubicBezTo>
                      <a:pt x="38872" y="1758"/>
                      <a:pt x="38781" y="1804"/>
                      <a:pt x="38667" y="1827"/>
                    </a:cubicBezTo>
                    <a:lnTo>
                      <a:pt x="38621" y="1850"/>
                    </a:lnTo>
                    <a:cubicBezTo>
                      <a:pt x="38415" y="1918"/>
                      <a:pt x="38256" y="1964"/>
                      <a:pt x="38096" y="2032"/>
                    </a:cubicBezTo>
                    <a:cubicBezTo>
                      <a:pt x="37776" y="2146"/>
                      <a:pt x="37480" y="2283"/>
                      <a:pt x="37160" y="2397"/>
                    </a:cubicBezTo>
                    <a:lnTo>
                      <a:pt x="37092" y="2443"/>
                    </a:lnTo>
                    <a:lnTo>
                      <a:pt x="36863" y="2534"/>
                    </a:lnTo>
                    <a:cubicBezTo>
                      <a:pt x="36658" y="2603"/>
                      <a:pt x="36475" y="2694"/>
                      <a:pt x="36293" y="2763"/>
                    </a:cubicBezTo>
                    <a:cubicBezTo>
                      <a:pt x="36179" y="2808"/>
                      <a:pt x="36064" y="2854"/>
                      <a:pt x="35950" y="2900"/>
                    </a:cubicBezTo>
                    <a:lnTo>
                      <a:pt x="35836" y="2968"/>
                    </a:lnTo>
                    <a:cubicBezTo>
                      <a:pt x="35699" y="3014"/>
                      <a:pt x="35539" y="3082"/>
                      <a:pt x="35403" y="3151"/>
                    </a:cubicBezTo>
                    <a:cubicBezTo>
                      <a:pt x="35106" y="3288"/>
                      <a:pt x="34832" y="3402"/>
                      <a:pt x="34535" y="3539"/>
                    </a:cubicBezTo>
                    <a:cubicBezTo>
                      <a:pt x="34444" y="3584"/>
                      <a:pt x="34375" y="3607"/>
                      <a:pt x="34284" y="3653"/>
                    </a:cubicBezTo>
                    <a:lnTo>
                      <a:pt x="34124" y="3744"/>
                    </a:lnTo>
                    <a:lnTo>
                      <a:pt x="33713" y="3927"/>
                    </a:lnTo>
                    <a:cubicBezTo>
                      <a:pt x="33462" y="4041"/>
                      <a:pt x="33234" y="4155"/>
                      <a:pt x="32983" y="4246"/>
                    </a:cubicBezTo>
                    <a:lnTo>
                      <a:pt x="32869" y="4315"/>
                    </a:lnTo>
                    <a:lnTo>
                      <a:pt x="32663" y="4406"/>
                    </a:lnTo>
                    <a:lnTo>
                      <a:pt x="32504" y="4475"/>
                    </a:lnTo>
                    <a:cubicBezTo>
                      <a:pt x="32390" y="4520"/>
                      <a:pt x="32275" y="4566"/>
                      <a:pt x="32161" y="4612"/>
                    </a:cubicBezTo>
                    <a:lnTo>
                      <a:pt x="32070" y="4657"/>
                    </a:lnTo>
                    <a:cubicBezTo>
                      <a:pt x="31865" y="4748"/>
                      <a:pt x="31636" y="4840"/>
                      <a:pt x="31431" y="4931"/>
                    </a:cubicBezTo>
                    <a:cubicBezTo>
                      <a:pt x="31043" y="5114"/>
                      <a:pt x="30700" y="5251"/>
                      <a:pt x="30358" y="5365"/>
                    </a:cubicBezTo>
                    <a:cubicBezTo>
                      <a:pt x="30016" y="5502"/>
                      <a:pt x="29673" y="5616"/>
                      <a:pt x="29331" y="5730"/>
                    </a:cubicBezTo>
                    <a:lnTo>
                      <a:pt x="29285" y="5753"/>
                    </a:lnTo>
                    <a:cubicBezTo>
                      <a:pt x="29011" y="5844"/>
                      <a:pt x="28738" y="5935"/>
                      <a:pt x="28486" y="6027"/>
                    </a:cubicBezTo>
                    <a:cubicBezTo>
                      <a:pt x="28167" y="6141"/>
                      <a:pt x="27847" y="6232"/>
                      <a:pt x="27528" y="6346"/>
                    </a:cubicBezTo>
                    <a:lnTo>
                      <a:pt x="27322" y="6392"/>
                    </a:lnTo>
                    <a:lnTo>
                      <a:pt x="27231" y="6438"/>
                    </a:lnTo>
                    <a:cubicBezTo>
                      <a:pt x="27003" y="6506"/>
                      <a:pt x="26797" y="6574"/>
                      <a:pt x="26569" y="6620"/>
                    </a:cubicBezTo>
                    <a:cubicBezTo>
                      <a:pt x="26341" y="6689"/>
                      <a:pt x="26113" y="6757"/>
                      <a:pt x="25884" y="6803"/>
                    </a:cubicBezTo>
                    <a:cubicBezTo>
                      <a:pt x="25268" y="6940"/>
                      <a:pt x="24629" y="7031"/>
                      <a:pt x="23921" y="7122"/>
                    </a:cubicBezTo>
                    <a:lnTo>
                      <a:pt x="23602" y="7168"/>
                    </a:lnTo>
                    <a:cubicBezTo>
                      <a:pt x="23351" y="7214"/>
                      <a:pt x="23100" y="7236"/>
                      <a:pt x="22849" y="7282"/>
                    </a:cubicBezTo>
                    <a:cubicBezTo>
                      <a:pt x="22643" y="7282"/>
                      <a:pt x="22438" y="7305"/>
                      <a:pt x="22232" y="7328"/>
                    </a:cubicBezTo>
                    <a:lnTo>
                      <a:pt x="22073" y="7351"/>
                    </a:lnTo>
                    <a:lnTo>
                      <a:pt x="21844" y="7373"/>
                    </a:lnTo>
                    <a:cubicBezTo>
                      <a:pt x="21616" y="7373"/>
                      <a:pt x="21388" y="7396"/>
                      <a:pt x="21137" y="7396"/>
                    </a:cubicBezTo>
                    <a:lnTo>
                      <a:pt x="20110" y="7396"/>
                    </a:lnTo>
                    <a:cubicBezTo>
                      <a:pt x="19973" y="7419"/>
                      <a:pt x="19858" y="7419"/>
                      <a:pt x="19722" y="7419"/>
                    </a:cubicBezTo>
                    <a:lnTo>
                      <a:pt x="19630" y="7419"/>
                    </a:lnTo>
                    <a:cubicBezTo>
                      <a:pt x="19379" y="7396"/>
                      <a:pt x="19105" y="7396"/>
                      <a:pt x="18854" y="7396"/>
                    </a:cubicBezTo>
                    <a:lnTo>
                      <a:pt x="18694" y="7373"/>
                    </a:lnTo>
                    <a:cubicBezTo>
                      <a:pt x="18580" y="7373"/>
                      <a:pt x="18466" y="7351"/>
                      <a:pt x="18352" y="7351"/>
                    </a:cubicBezTo>
                    <a:cubicBezTo>
                      <a:pt x="18261" y="7328"/>
                      <a:pt x="18169" y="7328"/>
                      <a:pt x="18078" y="7305"/>
                    </a:cubicBezTo>
                    <a:cubicBezTo>
                      <a:pt x="18032" y="7305"/>
                      <a:pt x="17964" y="7282"/>
                      <a:pt x="17896" y="7282"/>
                    </a:cubicBezTo>
                    <a:lnTo>
                      <a:pt x="17873" y="7259"/>
                    </a:lnTo>
                    <a:lnTo>
                      <a:pt x="17781" y="7259"/>
                    </a:lnTo>
                    <a:cubicBezTo>
                      <a:pt x="17781" y="7236"/>
                      <a:pt x="17759" y="7236"/>
                      <a:pt x="17736" y="7236"/>
                    </a:cubicBezTo>
                    <a:cubicBezTo>
                      <a:pt x="17713" y="7236"/>
                      <a:pt x="17690" y="7236"/>
                      <a:pt x="17667" y="7259"/>
                    </a:cubicBezTo>
                    <a:cubicBezTo>
                      <a:pt x="17644" y="7236"/>
                      <a:pt x="17622" y="7236"/>
                      <a:pt x="17599" y="7236"/>
                    </a:cubicBezTo>
                    <a:cubicBezTo>
                      <a:pt x="17439" y="7259"/>
                      <a:pt x="17302" y="7373"/>
                      <a:pt x="17279" y="7510"/>
                    </a:cubicBezTo>
                    <a:cubicBezTo>
                      <a:pt x="17279" y="7556"/>
                      <a:pt x="17279" y="7556"/>
                      <a:pt x="17279" y="7579"/>
                    </a:cubicBezTo>
                    <a:cubicBezTo>
                      <a:pt x="17256" y="7647"/>
                      <a:pt x="17234" y="7716"/>
                      <a:pt x="17211" y="7807"/>
                    </a:cubicBezTo>
                    <a:lnTo>
                      <a:pt x="17165" y="7921"/>
                    </a:lnTo>
                    <a:lnTo>
                      <a:pt x="17165" y="7990"/>
                    </a:lnTo>
                    <a:lnTo>
                      <a:pt x="17142" y="8058"/>
                    </a:lnTo>
                    <a:cubicBezTo>
                      <a:pt x="17097" y="8195"/>
                      <a:pt x="17051" y="8332"/>
                      <a:pt x="16982" y="8446"/>
                    </a:cubicBezTo>
                    <a:cubicBezTo>
                      <a:pt x="16937" y="8537"/>
                      <a:pt x="16891" y="8629"/>
                      <a:pt x="16846" y="8720"/>
                    </a:cubicBezTo>
                    <a:lnTo>
                      <a:pt x="16754" y="8948"/>
                    </a:lnTo>
                    <a:cubicBezTo>
                      <a:pt x="16709" y="9040"/>
                      <a:pt x="16663" y="9131"/>
                      <a:pt x="16617" y="9222"/>
                    </a:cubicBezTo>
                    <a:lnTo>
                      <a:pt x="16503" y="9496"/>
                    </a:lnTo>
                    <a:cubicBezTo>
                      <a:pt x="16412" y="9656"/>
                      <a:pt x="16321" y="9838"/>
                      <a:pt x="16229" y="9975"/>
                    </a:cubicBezTo>
                    <a:lnTo>
                      <a:pt x="16229" y="10021"/>
                    </a:lnTo>
                    <a:lnTo>
                      <a:pt x="16138" y="10181"/>
                    </a:lnTo>
                    <a:lnTo>
                      <a:pt x="16069" y="10249"/>
                    </a:lnTo>
                    <a:lnTo>
                      <a:pt x="16047" y="10295"/>
                    </a:lnTo>
                    <a:lnTo>
                      <a:pt x="16047" y="10341"/>
                    </a:lnTo>
                    <a:lnTo>
                      <a:pt x="15978" y="10409"/>
                    </a:lnTo>
                    <a:lnTo>
                      <a:pt x="15955" y="10478"/>
                    </a:lnTo>
                    <a:lnTo>
                      <a:pt x="15841" y="10660"/>
                    </a:lnTo>
                    <a:lnTo>
                      <a:pt x="15727" y="10866"/>
                    </a:lnTo>
                    <a:cubicBezTo>
                      <a:pt x="15681" y="10934"/>
                      <a:pt x="15636" y="11003"/>
                      <a:pt x="15613" y="11071"/>
                    </a:cubicBezTo>
                    <a:lnTo>
                      <a:pt x="15522" y="11231"/>
                    </a:lnTo>
                    <a:lnTo>
                      <a:pt x="15499" y="11276"/>
                    </a:lnTo>
                    <a:lnTo>
                      <a:pt x="15385" y="11436"/>
                    </a:lnTo>
                    <a:lnTo>
                      <a:pt x="15362" y="11505"/>
                    </a:lnTo>
                    <a:cubicBezTo>
                      <a:pt x="15293" y="11596"/>
                      <a:pt x="15225" y="11687"/>
                      <a:pt x="15156" y="11801"/>
                    </a:cubicBezTo>
                    <a:lnTo>
                      <a:pt x="15042" y="11961"/>
                    </a:lnTo>
                    <a:cubicBezTo>
                      <a:pt x="14997" y="12053"/>
                      <a:pt x="14928" y="12167"/>
                      <a:pt x="14860" y="12258"/>
                    </a:cubicBezTo>
                    <a:cubicBezTo>
                      <a:pt x="14700" y="12509"/>
                      <a:pt x="14517" y="12783"/>
                      <a:pt x="14358" y="13034"/>
                    </a:cubicBezTo>
                    <a:cubicBezTo>
                      <a:pt x="14198" y="13262"/>
                      <a:pt x="14015" y="13513"/>
                      <a:pt x="13833" y="13764"/>
                    </a:cubicBezTo>
                    <a:lnTo>
                      <a:pt x="13627" y="13993"/>
                    </a:lnTo>
                    <a:lnTo>
                      <a:pt x="13582" y="14061"/>
                    </a:lnTo>
                    <a:cubicBezTo>
                      <a:pt x="13467" y="14221"/>
                      <a:pt x="13353" y="14358"/>
                      <a:pt x="13239" y="14518"/>
                    </a:cubicBezTo>
                    <a:cubicBezTo>
                      <a:pt x="13148" y="14609"/>
                      <a:pt x="13079" y="14723"/>
                      <a:pt x="12988" y="14837"/>
                    </a:cubicBezTo>
                    <a:lnTo>
                      <a:pt x="12988" y="14860"/>
                    </a:lnTo>
                    <a:lnTo>
                      <a:pt x="12965" y="14906"/>
                    </a:lnTo>
                    <a:lnTo>
                      <a:pt x="12897" y="14974"/>
                    </a:lnTo>
                    <a:lnTo>
                      <a:pt x="12851" y="15043"/>
                    </a:lnTo>
                    <a:cubicBezTo>
                      <a:pt x="12805" y="15111"/>
                      <a:pt x="12760" y="15180"/>
                      <a:pt x="12691" y="15248"/>
                    </a:cubicBezTo>
                    <a:lnTo>
                      <a:pt x="12532" y="15476"/>
                    </a:lnTo>
                    <a:lnTo>
                      <a:pt x="12509" y="15522"/>
                    </a:lnTo>
                    <a:cubicBezTo>
                      <a:pt x="12395" y="15682"/>
                      <a:pt x="12258" y="15842"/>
                      <a:pt x="12144" y="16001"/>
                    </a:cubicBezTo>
                    <a:cubicBezTo>
                      <a:pt x="11984" y="16230"/>
                      <a:pt x="11824" y="16435"/>
                      <a:pt x="11641" y="16663"/>
                    </a:cubicBezTo>
                    <a:lnTo>
                      <a:pt x="11573" y="16732"/>
                    </a:lnTo>
                    <a:lnTo>
                      <a:pt x="11390" y="16983"/>
                    </a:lnTo>
                    <a:lnTo>
                      <a:pt x="11299" y="17097"/>
                    </a:lnTo>
                    <a:cubicBezTo>
                      <a:pt x="11208" y="17211"/>
                      <a:pt x="11116" y="17325"/>
                      <a:pt x="11025" y="17462"/>
                    </a:cubicBezTo>
                    <a:cubicBezTo>
                      <a:pt x="10979" y="17508"/>
                      <a:pt x="10911" y="17576"/>
                      <a:pt x="10865" y="17622"/>
                    </a:cubicBezTo>
                    <a:lnTo>
                      <a:pt x="10842" y="17668"/>
                    </a:lnTo>
                    <a:lnTo>
                      <a:pt x="10797" y="17713"/>
                    </a:lnTo>
                    <a:lnTo>
                      <a:pt x="10728" y="17805"/>
                    </a:lnTo>
                    <a:lnTo>
                      <a:pt x="10614" y="17964"/>
                    </a:lnTo>
                    <a:lnTo>
                      <a:pt x="10569" y="18033"/>
                    </a:lnTo>
                    <a:lnTo>
                      <a:pt x="10454" y="18147"/>
                    </a:lnTo>
                    <a:cubicBezTo>
                      <a:pt x="10272" y="18398"/>
                      <a:pt x="10066" y="18626"/>
                      <a:pt x="9884" y="18877"/>
                    </a:cubicBezTo>
                    <a:cubicBezTo>
                      <a:pt x="9496" y="19334"/>
                      <a:pt x="9108" y="19813"/>
                      <a:pt x="8697" y="20292"/>
                    </a:cubicBezTo>
                    <a:cubicBezTo>
                      <a:pt x="8537" y="20452"/>
                      <a:pt x="8400" y="20635"/>
                      <a:pt x="8240" y="20795"/>
                    </a:cubicBezTo>
                    <a:lnTo>
                      <a:pt x="8103" y="20977"/>
                    </a:lnTo>
                    <a:lnTo>
                      <a:pt x="7966" y="21114"/>
                    </a:lnTo>
                    <a:lnTo>
                      <a:pt x="7921" y="21160"/>
                    </a:lnTo>
                    <a:lnTo>
                      <a:pt x="7875" y="21205"/>
                    </a:lnTo>
                    <a:cubicBezTo>
                      <a:pt x="7852" y="21228"/>
                      <a:pt x="7807" y="21274"/>
                      <a:pt x="7784" y="21320"/>
                    </a:cubicBezTo>
                    <a:cubicBezTo>
                      <a:pt x="7715" y="21388"/>
                      <a:pt x="7670" y="21457"/>
                      <a:pt x="7601" y="21525"/>
                    </a:cubicBezTo>
                    <a:lnTo>
                      <a:pt x="7556" y="21571"/>
                    </a:lnTo>
                    <a:lnTo>
                      <a:pt x="7487" y="21662"/>
                    </a:lnTo>
                    <a:cubicBezTo>
                      <a:pt x="7327" y="21822"/>
                      <a:pt x="7190" y="21982"/>
                      <a:pt x="7053" y="22118"/>
                    </a:cubicBezTo>
                    <a:lnTo>
                      <a:pt x="6848" y="22347"/>
                    </a:lnTo>
                    <a:cubicBezTo>
                      <a:pt x="6711" y="22484"/>
                      <a:pt x="6574" y="22643"/>
                      <a:pt x="6437" y="22780"/>
                    </a:cubicBezTo>
                    <a:lnTo>
                      <a:pt x="6255" y="22986"/>
                    </a:lnTo>
                    <a:cubicBezTo>
                      <a:pt x="6118" y="23123"/>
                      <a:pt x="6004" y="23237"/>
                      <a:pt x="5889" y="23351"/>
                    </a:cubicBezTo>
                    <a:cubicBezTo>
                      <a:pt x="5752" y="23488"/>
                      <a:pt x="5638" y="23602"/>
                      <a:pt x="5501" y="23739"/>
                    </a:cubicBezTo>
                    <a:lnTo>
                      <a:pt x="5570" y="23693"/>
                    </a:lnTo>
                    <a:lnTo>
                      <a:pt x="5570" y="23693"/>
                    </a:lnTo>
                    <a:lnTo>
                      <a:pt x="5410" y="23830"/>
                    </a:lnTo>
                    <a:lnTo>
                      <a:pt x="5273" y="23967"/>
                    </a:lnTo>
                    <a:lnTo>
                      <a:pt x="5091" y="24127"/>
                    </a:lnTo>
                    <a:lnTo>
                      <a:pt x="4931" y="24287"/>
                    </a:lnTo>
                    <a:cubicBezTo>
                      <a:pt x="4794" y="24424"/>
                      <a:pt x="4680" y="24561"/>
                      <a:pt x="4543" y="24675"/>
                    </a:cubicBezTo>
                    <a:lnTo>
                      <a:pt x="4360" y="24858"/>
                    </a:lnTo>
                    <a:cubicBezTo>
                      <a:pt x="4314" y="24903"/>
                      <a:pt x="4269" y="24949"/>
                      <a:pt x="4200" y="24994"/>
                    </a:cubicBezTo>
                    <a:lnTo>
                      <a:pt x="4155" y="25040"/>
                    </a:lnTo>
                    <a:lnTo>
                      <a:pt x="4063" y="25131"/>
                    </a:lnTo>
                    <a:cubicBezTo>
                      <a:pt x="3949" y="25246"/>
                      <a:pt x="3812" y="25360"/>
                      <a:pt x="3698" y="25497"/>
                    </a:cubicBezTo>
                    <a:lnTo>
                      <a:pt x="3767" y="25451"/>
                    </a:lnTo>
                    <a:lnTo>
                      <a:pt x="3630" y="25565"/>
                    </a:lnTo>
                    <a:lnTo>
                      <a:pt x="3584" y="25611"/>
                    </a:lnTo>
                    <a:lnTo>
                      <a:pt x="3538" y="25656"/>
                    </a:lnTo>
                    <a:cubicBezTo>
                      <a:pt x="3356" y="25816"/>
                      <a:pt x="3173" y="25976"/>
                      <a:pt x="3013" y="26113"/>
                    </a:cubicBezTo>
                    <a:cubicBezTo>
                      <a:pt x="2876" y="26227"/>
                      <a:pt x="2762" y="26341"/>
                      <a:pt x="2648" y="26455"/>
                    </a:cubicBezTo>
                    <a:lnTo>
                      <a:pt x="2580" y="26524"/>
                    </a:lnTo>
                    <a:lnTo>
                      <a:pt x="2420" y="26638"/>
                    </a:lnTo>
                    <a:cubicBezTo>
                      <a:pt x="2306" y="26752"/>
                      <a:pt x="2192" y="26843"/>
                      <a:pt x="2078" y="26957"/>
                    </a:cubicBezTo>
                    <a:lnTo>
                      <a:pt x="2009" y="27003"/>
                    </a:lnTo>
                    <a:lnTo>
                      <a:pt x="1986" y="27026"/>
                    </a:lnTo>
                    <a:lnTo>
                      <a:pt x="1849" y="27117"/>
                    </a:lnTo>
                    <a:lnTo>
                      <a:pt x="1781" y="27186"/>
                    </a:lnTo>
                    <a:lnTo>
                      <a:pt x="1690" y="27254"/>
                    </a:lnTo>
                    <a:lnTo>
                      <a:pt x="1575" y="27368"/>
                    </a:lnTo>
                    <a:lnTo>
                      <a:pt x="1370" y="27551"/>
                    </a:lnTo>
                    <a:cubicBezTo>
                      <a:pt x="1302" y="27597"/>
                      <a:pt x="1256" y="27642"/>
                      <a:pt x="1187" y="27688"/>
                    </a:cubicBezTo>
                    <a:cubicBezTo>
                      <a:pt x="1165" y="27665"/>
                      <a:pt x="1096" y="27642"/>
                      <a:pt x="1050" y="27642"/>
                    </a:cubicBezTo>
                    <a:cubicBezTo>
                      <a:pt x="1005" y="27642"/>
                      <a:pt x="959" y="27665"/>
                      <a:pt x="913" y="27688"/>
                    </a:cubicBezTo>
                    <a:cubicBezTo>
                      <a:pt x="799" y="27733"/>
                      <a:pt x="708" y="27893"/>
                      <a:pt x="731" y="28007"/>
                    </a:cubicBezTo>
                    <a:cubicBezTo>
                      <a:pt x="754" y="28122"/>
                      <a:pt x="799" y="28190"/>
                      <a:pt x="845" y="28258"/>
                    </a:cubicBezTo>
                    <a:cubicBezTo>
                      <a:pt x="868" y="28281"/>
                      <a:pt x="913" y="28327"/>
                      <a:pt x="936" y="28350"/>
                    </a:cubicBezTo>
                    <a:cubicBezTo>
                      <a:pt x="1028" y="28441"/>
                      <a:pt x="1119" y="28510"/>
                      <a:pt x="1210" y="28578"/>
                    </a:cubicBezTo>
                    <a:lnTo>
                      <a:pt x="1302" y="28647"/>
                    </a:lnTo>
                    <a:cubicBezTo>
                      <a:pt x="1461" y="28761"/>
                      <a:pt x="1621" y="28875"/>
                      <a:pt x="1735" y="28943"/>
                    </a:cubicBezTo>
                    <a:lnTo>
                      <a:pt x="1804" y="28966"/>
                    </a:lnTo>
                    <a:lnTo>
                      <a:pt x="1826" y="28989"/>
                    </a:lnTo>
                    <a:cubicBezTo>
                      <a:pt x="1872" y="29035"/>
                      <a:pt x="1918" y="29057"/>
                      <a:pt x="1963" y="29080"/>
                    </a:cubicBezTo>
                    <a:cubicBezTo>
                      <a:pt x="2009" y="29126"/>
                      <a:pt x="2055" y="29171"/>
                      <a:pt x="2123" y="29217"/>
                    </a:cubicBezTo>
                    <a:lnTo>
                      <a:pt x="2146" y="29263"/>
                    </a:lnTo>
                    <a:lnTo>
                      <a:pt x="2123" y="29286"/>
                    </a:lnTo>
                    <a:cubicBezTo>
                      <a:pt x="1963" y="29468"/>
                      <a:pt x="1826" y="29628"/>
                      <a:pt x="1667" y="29788"/>
                    </a:cubicBezTo>
                    <a:cubicBezTo>
                      <a:pt x="1530" y="29925"/>
                      <a:pt x="1393" y="30016"/>
                      <a:pt x="1256" y="30130"/>
                    </a:cubicBezTo>
                    <a:lnTo>
                      <a:pt x="1142" y="30221"/>
                    </a:lnTo>
                    <a:cubicBezTo>
                      <a:pt x="1005" y="30313"/>
                      <a:pt x="891" y="30381"/>
                      <a:pt x="777" y="30473"/>
                    </a:cubicBezTo>
                    <a:lnTo>
                      <a:pt x="640" y="30609"/>
                    </a:lnTo>
                    <a:cubicBezTo>
                      <a:pt x="525" y="30678"/>
                      <a:pt x="434" y="30746"/>
                      <a:pt x="343" y="30815"/>
                    </a:cubicBezTo>
                    <a:cubicBezTo>
                      <a:pt x="183" y="30929"/>
                      <a:pt x="0" y="31089"/>
                      <a:pt x="46" y="31294"/>
                    </a:cubicBezTo>
                    <a:cubicBezTo>
                      <a:pt x="69" y="31386"/>
                      <a:pt x="115" y="31454"/>
                      <a:pt x="183" y="31522"/>
                    </a:cubicBezTo>
                    <a:cubicBezTo>
                      <a:pt x="252" y="31545"/>
                      <a:pt x="297" y="31568"/>
                      <a:pt x="366" y="31591"/>
                    </a:cubicBezTo>
                    <a:lnTo>
                      <a:pt x="411" y="31591"/>
                    </a:lnTo>
                    <a:cubicBezTo>
                      <a:pt x="480" y="31614"/>
                      <a:pt x="548" y="31637"/>
                      <a:pt x="617" y="31637"/>
                    </a:cubicBezTo>
                    <a:cubicBezTo>
                      <a:pt x="662" y="31659"/>
                      <a:pt x="731" y="31682"/>
                      <a:pt x="799" y="31705"/>
                    </a:cubicBezTo>
                    <a:lnTo>
                      <a:pt x="936" y="31751"/>
                    </a:lnTo>
                    <a:cubicBezTo>
                      <a:pt x="1096" y="31796"/>
                      <a:pt x="1256" y="31842"/>
                      <a:pt x="1416" y="31911"/>
                    </a:cubicBezTo>
                    <a:cubicBezTo>
                      <a:pt x="1461" y="31933"/>
                      <a:pt x="1507" y="31933"/>
                      <a:pt x="1530" y="31956"/>
                    </a:cubicBezTo>
                    <a:lnTo>
                      <a:pt x="1575" y="31979"/>
                    </a:lnTo>
                    <a:lnTo>
                      <a:pt x="1644" y="32002"/>
                    </a:lnTo>
                    <a:cubicBezTo>
                      <a:pt x="1712" y="32025"/>
                      <a:pt x="1758" y="32070"/>
                      <a:pt x="1826" y="32093"/>
                    </a:cubicBezTo>
                    <a:lnTo>
                      <a:pt x="1872" y="32093"/>
                    </a:lnTo>
                    <a:lnTo>
                      <a:pt x="1895" y="32116"/>
                    </a:lnTo>
                    <a:cubicBezTo>
                      <a:pt x="2055" y="32162"/>
                      <a:pt x="2192" y="32230"/>
                      <a:pt x="2306" y="32299"/>
                    </a:cubicBezTo>
                    <a:cubicBezTo>
                      <a:pt x="2397" y="32344"/>
                      <a:pt x="2488" y="32413"/>
                      <a:pt x="2557" y="32458"/>
                    </a:cubicBezTo>
                    <a:cubicBezTo>
                      <a:pt x="2534" y="32504"/>
                      <a:pt x="2511" y="32527"/>
                      <a:pt x="2488" y="32572"/>
                    </a:cubicBezTo>
                    <a:lnTo>
                      <a:pt x="2420" y="32664"/>
                    </a:lnTo>
                    <a:lnTo>
                      <a:pt x="2351" y="32801"/>
                    </a:lnTo>
                    <a:cubicBezTo>
                      <a:pt x="2260" y="32960"/>
                      <a:pt x="2146" y="33120"/>
                      <a:pt x="2009" y="33257"/>
                    </a:cubicBezTo>
                    <a:cubicBezTo>
                      <a:pt x="1804" y="33508"/>
                      <a:pt x="1598" y="33737"/>
                      <a:pt x="1393" y="33942"/>
                    </a:cubicBezTo>
                    <a:lnTo>
                      <a:pt x="1233" y="34079"/>
                    </a:lnTo>
                    <a:lnTo>
                      <a:pt x="1210" y="34125"/>
                    </a:lnTo>
                    <a:lnTo>
                      <a:pt x="1142" y="34193"/>
                    </a:lnTo>
                    <a:cubicBezTo>
                      <a:pt x="1073" y="34239"/>
                      <a:pt x="1028" y="34284"/>
                      <a:pt x="982" y="34307"/>
                    </a:cubicBezTo>
                    <a:lnTo>
                      <a:pt x="959" y="34330"/>
                    </a:lnTo>
                    <a:cubicBezTo>
                      <a:pt x="868" y="34398"/>
                      <a:pt x="777" y="34444"/>
                      <a:pt x="708" y="34513"/>
                    </a:cubicBezTo>
                    <a:cubicBezTo>
                      <a:pt x="594" y="34627"/>
                      <a:pt x="434" y="34787"/>
                      <a:pt x="480" y="34992"/>
                    </a:cubicBezTo>
                    <a:cubicBezTo>
                      <a:pt x="480" y="35060"/>
                      <a:pt x="525" y="35152"/>
                      <a:pt x="571" y="35220"/>
                    </a:cubicBezTo>
                    <a:cubicBezTo>
                      <a:pt x="640" y="35311"/>
                      <a:pt x="754" y="35380"/>
                      <a:pt x="891" y="35380"/>
                    </a:cubicBezTo>
                    <a:cubicBezTo>
                      <a:pt x="1165" y="35426"/>
                      <a:pt x="1438" y="35448"/>
                      <a:pt x="1712" y="35494"/>
                    </a:cubicBezTo>
                    <a:cubicBezTo>
                      <a:pt x="1941" y="35517"/>
                      <a:pt x="2169" y="35563"/>
                      <a:pt x="2374" y="35608"/>
                    </a:cubicBezTo>
                    <a:lnTo>
                      <a:pt x="2580" y="35654"/>
                    </a:lnTo>
                    <a:cubicBezTo>
                      <a:pt x="2717" y="35677"/>
                      <a:pt x="2831" y="35700"/>
                      <a:pt x="2968" y="35700"/>
                    </a:cubicBezTo>
                    <a:cubicBezTo>
                      <a:pt x="3105" y="35722"/>
                      <a:pt x="3219" y="35745"/>
                      <a:pt x="3356" y="35768"/>
                    </a:cubicBezTo>
                    <a:cubicBezTo>
                      <a:pt x="3424" y="35791"/>
                      <a:pt x="3493" y="35814"/>
                      <a:pt x="3561" y="35836"/>
                    </a:cubicBezTo>
                    <a:lnTo>
                      <a:pt x="3516" y="35905"/>
                    </a:lnTo>
                    <a:cubicBezTo>
                      <a:pt x="3447" y="35996"/>
                      <a:pt x="3401" y="36065"/>
                      <a:pt x="3356" y="36156"/>
                    </a:cubicBezTo>
                    <a:lnTo>
                      <a:pt x="3287" y="36270"/>
                    </a:lnTo>
                    <a:lnTo>
                      <a:pt x="3196" y="36430"/>
                    </a:lnTo>
                    <a:lnTo>
                      <a:pt x="3150" y="36498"/>
                    </a:lnTo>
                    <a:cubicBezTo>
                      <a:pt x="3128" y="36521"/>
                      <a:pt x="3105" y="36567"/>
                      <a:pt x="3082" y="36613"/>
                    </a:cubicBezTo>
                    <a:cubicBezTo>
                      <a:pt x="2922" y="36818"/>
                      <a:pt x="2762" y="37023"/>
                      <a:pt x="2534" y="37252"/>
                    </a:cubicBezTo>
                    <a:cubicBezTo>
                      <a:pt x="2420" y="37366"/>
                      <a:pt x="2283" y="37480"/>
                      <a:pt x="2169" y="37594"/>
                    </a:cubicBezTo>
                    <a:lnTo>
                      <a:pt x="2123" y="37617"/>
                    </a:lnTo>
                    <a:cubicBezTo>
                      <a:pt x="2055" y="37662"/>
                      <a:pt x="1986" y="37731"/>
                      <a:pt x="1918" y="37777"/>
                    </a:cubicBezTo>
                    <a:lnTo>
                      <a:pt x="1735" y="37936"/>
                    </a:lnTo>
                    <a:lnTo>
                      <a:pt x="1575" y="38073"/>
                    </a:lnTo>
                    <a:cubicBezTo>
                      <a:pt x="1461" y="38165"/>
                      <a:pt x="1347" y="38279"/>
                      <a:pt x="1210" y="38439"/>
                    </a:cubicBezTo>
                    <a:cubicBezTo>
                      <a:pt x="1142" y="38530"/>
                      <a:pt x="1142" y="38644"/>
                      <a:pt x="1187" y="38735"/>
                    </a:cubicBezTo>
                    <a:cubicBezTo>
                      <a:pt x="1210" y="38804"/>
                      <a:pt x="1256" y="38849"/>
                      <a:pt x="1324" y="38872"/>
                    </a:cubicBezTo>
                    <a:cubicBezTo>
                      <a:pt x="1553" y="38941"/>
                      <a:pt x="1758" y="39032"/>
                      <a:pt x="1986" y="39100"/>
                    </a:cubicBezTo>
                    <a:lnTo>
                      <a:pt x="2032" y="39123"/>
                    </a:lnTo>
                    <a:lnTo>
                      <a:pt x="2055" y="39123"/>
                    </a:lnTo>
                    <a:cubicBezTo>
                      <a:pt x="2397" y="39237"/>
                      <a:pt x="2739" y="39352"/>
                      <a:pt x="3082" y="39443"/>
                    </a:cubicBezTo>
                    <a:cubicBezTo>
                      <a:pt x="3242" y="39489"/>
                      <a:pt x="3424" y="39534"/>
                      <a:pt x="3607" y="39580"/>
                    </a:cubicBezTo>
                    <a:lnTo>
                      <a:pt x="3744" y="39603"/>
                    </a:lnTo>
                    <a:cubicBezTo>
                      <a:pt x="3858" y="39625"/>
                      <a:pt x="3972" y="39648"/>
                      <a:pt x="4063" y="39671"/>
                    </a:cubicBezTo>
                    <a:cubicBezTo>
                      <a:pt x="4109" y="39671"/>
                      <a:pt x="4177" y="39671"/>
                      <a:pt x="4223" y="39694"/>
                    </a:cubicBezTo>
                    <a:lnTo>
                      <a:pt x="4314" y="39694"/>
                    </a:lnTo>
                    <a:cubicBezTo>
                      <a:pt x="4383" y="39717"/>
                      <a:pt x="4474" y="39717"/>
                      <a:pt x="4543" y="39740"/>
                    </a:cubicBezTo>
                    <a:lnTo>
                      <a:pt x="4702" y="39762"/>
                    </a:lnTo>
                    <a:cubicBezTo>
                      <a:pt x="4817" y="39785"/>
                      <a:pt x="4908" y="39808"/>
                      <a:pt x="4999" y="39808"/>
                    </a:cubicBezTo>
                    <a:cubicBezTo>
                      <a:pt x="5091" y="39831"/>
                      <a:pt x="5182" y="39854"/>
                      <a:pt x="5273" y="39854"/>
                    </a:cubicBezTo>
                    <a:lnTo>
                      <a:pt x="5387" y="39877"/>
                    </a:lnTo>
                    <a:cubicBezTo>
                      <a:pt x="5570" y="39899"/>
                      <a:pt x="5752" y="39922"/>
                      <a:pt x="5912" y="39945"/>
                    </a:cubicBezTo>
                    <a:cubicBezTo>
                      <a:pt x="6186" y="39991"/>
                      <a:pt x="6483" y="40036"/>
                      <a:pt x="6757" y="40059"/>
                    </a:cubicBezTo>
                    <a:lnTo>
                      <a:pt x="6917" y="40082"/>
                    </a:lnTo>
                    <a:lnTo>
                      <a:pt x="6962" y="40082"/>
                    </a:lnTo>
                    <a:cubicBezTo>
                      <a:pt x="7168" y="40128"/>
                      <a:pt x="7350" y="40150"/>
                      <a:pt x="7556" y="40150"/>
                    </a:cubicBezTo>
                    <a:lnTo>
                      <a:pt x="8081" y="40150"/>
                    </a:lnTo>
                    <a:cubicBezTo>
                      <a:pt x="8240" y="40150"/>
                      <a:pt x="8377" y="40128"/>
                      <a:pt x="8537" y="40128"/>
                    </a:cubicBezTo>
                    <a:cubicBezTo>
                      <a:pt x="8697" y="40105"/>
                      <a:pt x="8834" y="40105"/>
                      <a:pt x="8971" y="40082"/>
                    </a:cubicBezTo>
                    <a:lnTo>
                      <a:pt x="9085" y="40059"/>
                    </a:lnTo>
                    <a:lnTo>
                      <a:pt x="9131" y="40059"/>
                    </a:lnTo>
                    <a:cubicBezTo>
                      <a:pt x="9199" y="40059"/>
                      <a:pt x="9268" y="40059"/>
                      <a:pt x="9336" y="40036"/>
                    </a:cubicBezTo>
                    <a:lnTo>
                      <a:pt x="9541" y="39991"/>
                    </a:lnTo>
                    <a:cubicBezTo>
                      <a:pt x="9701" y="39968"/>
                      <a:pt x="9884" y="39922"/>
                      <a:pt x="10044" y="39899"/>
                    </a:cubicBezTo>
                    <a:cubicBezTo>
                      <a:pt x="10363" y="39831"/>
                      <a:pt x="10660" y="39808"/>
                      <a:pt x="10957" y="39762"/>
                    </a:cubicBezTo>
                    <a:lnTo>
                      <a:pt x="11094" y="39740"/>
                    </a:lnTo>
                    <a:lnTo>
                      <a:pt x="11185" y="39740"/>
                    </a:lnTo>
                    <a:cubicBezTo>
                      <a:pt x="11253" y="39717"/>
                      <a:pt x="11322" y="39717"/>
                      <a:pt x="11390" y="39717"/>
                    </a:cubicBezTo>
                    <a:lnTo>
                      <a:pt x="11504" y="39694"/>
                    </a:lnTo>
                    <a:cubicBezTo>
                      <a:pt x="11619" y="39671"/>
                      <a:pt x="11710" y="39671"/>
                      <a:pt x="11824" y="39671"/>
                    </a:cubicBezTo>
                    <a:lnTo>
                      <a:pt x="12052" y="39648"/>
                    </a:lnTo>
                    <a:cubicBezTo>
                      <a:pt x="12280" y="39625"/>
                      <a:pt x="12532" y="39603"/>
                      <a:pt x="12783" y="39580"/>
                    </a:cubicBezTo>
                    <a:cubicBezTo>
                      <a:pt x="13102" y="39580"/>
                      <a:pt x="13399" y="39557"/>
                      <a:pt x="13718" y="39534"/>
                    </a:cubicBezTo>
                    <a:cubicBezTo>
                      <a:pt x="13878" y="39534"/>
                      <a:pt x="14015" y="39534"/>
                      <a:pt x="14152" y="39511"/>
                    </a:cubicBezTo>
                    <a:cubicBezTo>
                      <a:pt x="14289" y="39511"/>
                      <a:pt x="14426" y="39489"/>
                      <a:pt x="14586" y="39489"/>
                    </a:cubicBezTo>
                    <a:cubicBezTo>
                      <a:pt x="14883" y="39466"/>
                      <a:pt x="15179" y="39466"/>
                      <a:pt x="15499" y="39443"/>
                    </a:cubicBezTo>
                    <a:cubicBezTo>
                      <a:pt x="15636" y="39443"/>
                      <a:pt x="15773" y="39420"/>
                      <a:pt x="15910" y="39420"/>
                    </a:cubicBezTo>
                    <a:lnTo>
                      <a:pt x="16069" y="39397"/>
                    </a:lnTo>
                    <a:lnTo>
                      <a:pt x="16412" y="39397"/>
                    </a:lnTo>
                    <a:lnTo>
                      <a:pt x="16594" y="39374"/>
                    </a:lnTo>
                    <a:lnTo>
                      <a:pt x="16777" y="39374"/>
                    </a:lnTo>
                    <a:cubicBezTo>
                      <a:pt x="16982" y="39352"/>
                      <a:pt x="17165" y="39352"/>
                      <a:pt x="17371" y="39352"/>
                    </a:cubicBezTo>
                    <a:lnTo>
                      <a:pt x="17599" y="39329"/>
                    </a:lnTo>
                    <a:cubicBezTo>
                      <a:pt x="17827" y="39329"/>
                      <a:pt x="18055" y="39329"/>
                      <a:pt x="18284" y="39306"/>
                    </a:cubicBezTo>
                    <a:lnTo>
                      <a:pt x="18489" y="39306"/>
                    </a:lnTo>
                    <a:lnTo>
                      <a:pt x="18694" y="39283"/>
                    </a:lnTo>
                    <a:lnTo>
                      <a:pt x="18945" y="39283"/>
                    </a:lnTo>
                    <a:cubicBezTo>
                      <a:pt x="19014" y="39283"/>
                      <a:pt x="19060" y="39283"/>
                      <a:pt x="19128" y="39260"/>
                    </a:cubicBezTo>
                    <a:cubicBezTo>
                      <a:pt x="19722" y="39237"/>
                      <a:pt x="20315" y="39215"/>
                      <a:pt x="20908" y="39192"/>
                    </a:cubicBezTo>
                    <a:lnTo>
                      <a:pt x="21182" y="39169"/>
                    </a:lnTo>
                    <a:cubicBezTo>
                      <a:pt x="21411" y="39169"/>
                      <a:pt x="21639" y="39146"/>
                      <a:pt x="21867" y="39146"/>
                    </a:cubicBezTo>
                    <a:lnTo>
                      <a:pt x="22095" y="39123"/>
                    </a:lnTo>
                    <a:lnTo>
                      <a:pt x="22666" y="39123"/>
                    </a:lnTo>
                    <a:cubicBezTo>
                      <a:pt x="22734" y="39123"/>
                      <a:pt x="22803" y="39100"/>
                      <a:pt x="22894" y="39055"/>
                    </a:cubicBezTo>
                    <a:cubicBezTo>
                      <a:pt x="22917" y="39055"/>
                      <a:pt x="22940" y="39032"/>
                      <a:pt x="22963" y="39009"/>
                    </a:cubicBezTo>
                    <a:lnTo>
                      <a:pt x="23031" y="39032"/>
                    </a:lnTo>
                    <a:lnTo>
                      <a:pt x="23396" y="39032"/>
                    </a:lnTo>
                    <a:lnTo>
                      <a:pt x="23602" y="39055"/>
                    </a:lnTo>
                    <a:cubicBezTo>
                      <a:pt x="23739" y="39055"/>
                      <a:pt x="23876" y="39078"/>
                      <a:pt x="24013" y="39078"/>
                    </a:cubicBezTo>
                    <a:lnTo>
                      <a:pt x="24127" y="39078"/>
                    </a:lnTo>
                    <a:lnTo>
                      <a:pt x="24218" y="39100"/>
                    </a:lnTo>
                    <a:cubicBezTo>
                      <a:pt x="24355" y="39100"/>
                      <a:pt x="24492" y="39100"/>
                      <a:pt x="24629" y="39123"/>
                    </a:cubicBezTo>
                    <a:lnTo>
                      <a:pt x="25588" y="39123"/>
                    </a:lnTo>
                    <a:cubicBezTo>
                      <a:pt x="25747" y="39123"/>
                      <a:pt x="25907" y="39100"/>
                      <a:pt x="26067" y="39078"/>
                    </a:cubicBezTo>
                    <a:lnTo>
                      <a:pt x="26272" y="39078"/>
                    </a:lnTo>
                    <a:cubicBezTo>
                      <a:pt x="26341" y="39055"/>
                      <a:pt x="26409" y="39055"/>
                      <a:pt x="26501" y="39055"/>
                    </a:cubicBezTo>
                    <a:cubicBezTo>
                      <a:pt x="26706" y="39032"/>
                      <a:pt x="26934" y="39009"/>
                      <a:pt x="27140" y="39009"/>
                    </a:cubicBezTo>
                    <a:lnTo>
                      <a:pt x="27414" y="39009"/>
                    </a:lnTo>
                    <a:lnTo>
                      <a:pt x="27756" y="38986"/>
                    </a:lnTo>
                    <a:lnTo>
                      <a:pt x="27847" y="38986"/>
                    </a:lnTo>
                    <a:cubicBezTo>
                      <a:pt x="28030" y="38986"/>
                      <a:pt x="28213" y="38964"/>
                      <a:pt x="28395" y="38964"/>
                    </a:cubicBezTo>
                    <a:lnTo>
                      <a:pt x="28555" y="38964"/>
                    </a:lnTo>
                    <a:cubicBezTo>
                      <a:pt x="28738" y="38964"/>
                      <a:pt x="28943" y="38964"/>
                      <a:pt x="29126" y="38986"/>
                    </a:cubicBezTo>
                    <a:lnTo>
                      <a:pt x="30335" y="38986"/>
                    </a:lnTo>
                    <a:cubicBezTo>
                      <a:pt x="30472" y="38986"/>
                      <a:pt x="30609" y="38986"/>
                      <a:pt x="30723" y="38964"/>
                    </a:cubicBezTo>
                    <a:cubicBezTo>
                      <a:pt x="30883" y="38964"/>
                      <a:pt x="31020" y="38964"/>
                      <a:pt x="31180" y="38941"/>
                    </a:cubicBezTo>
                    <a:lnTo>
                      <a:pt x="31385" y="38918"/>
                    </a:lnTo>
                    <a:cubicBezTo>
                      <a:pt x="31477" y="38918"/>
                      <a:pt x="31591" y="38895"/>
                      <a:pt x="31682" y="38895"/>
                    </a:cubicBezTo>
                    <a:cubicBezTo>
                      <a:pt x="31842" y="38872"/>
                      <a:pt x="32002" y="38872"/>
                      <a:pt x="32184" y="38849"/>
                    </a:cubicBezTo>
                    <a:lnTo>
                      <a:pt x="32435" y="38849"/>
                    </a:lnTo>
                    <a:lnTo>
                      <a:pt x="32504" y="38827"/>
                    </a:lnTo>
                    <a:lnTo>
                      <a:pt x="33097" y="38827"/>
                    </a:lnTo>
                    <a:cubicBezTo>
                      <a:pt x="33166" y="38827"/>
                      <a:pt x="33234" y="38804"/>
                      <a:pt x="33303" y="38804"/>
                    </a:cubicBezTo>
                    <a:lnTo>
                      <a:pt x="34512" y="38804"/>
                    </a:lnTo>
                    <a:lnTo>
                      <a:pt x="34649" y="38781"/>
                    </a:lnTo>
                    <a:lnTo>
                      <a:pt x="34809" y="38781"/>
                    </a:lnTo>
                    <a:lnTo>
                      <a:pt x="34946" y="38804"/>
                    </a:lnTo>
                    <a:cubicBezTo>
                      <a:pt x="35129" y="38781"/>
                      <a:pt x="35311" y="38781"/>
                      <a:pt x="35517" y="38781"/>
                    </a:cubicBezTo>
                    <a:lnTo>
                      <a:pt x="39739" y="38781"/>
                    </a:lnTo>
                    <a:cubicBezTo>
                      <a:pt x="39831" y="38804"/>
                      <a:pt x="39922" y="38804"/>
                      <a:pt x="40013" y="38804"/>
                    </a:cubicBezTo>
                    <a:lnTo>
                      <a:pt x="40538" y="38804"/>
                    </a:lnTo>
                    <a:cubicBezTo>
                      <a:pt x="40721" y="38804"/>
                      <a:pt x="40926" y="38804"/>
                      <a:pt x="41109" y="38827"/>
                    </a:cubicBezTo>
                    <a:lnTo>
                      <a:pt x="41931" y="38827"/>
                    </a:lnTo>
                    <a:cubicBezTo>
                      <a:pt x="42022" y="38827"/>
                      <a:pt x="42113" y="38827"/>
                      <a:pt x="42204" y="38804"/>
                    </a:cubicBezTo>
                    <a:lnTo>
                      <a:pt x="43460" y="38804"/>
                    </a:lnTo>
                    <a:cubicBezTo>
                      <a:pt x="43574" y="38827"/>
                      <a:pt x="43665" y="38827"/>
                      <a:pt x="43757" y="38827"/>
                    </a:cubicBezTo>
                    <a:lnTo>
                      <a:pt x="44692" y="38827"/>
                    </a:lnTo>
                    <a:lnTo>
                      <a:pt x="44921" y="38849"/>
                    </a:lnTo>
                    <a:lnTo>
                      <a:pt x="45674" y="38849"/>
                    </a:lnTo>
                    <a:cubicBezTo>
                      <a:pt x="45788" y="38872"/>
                      <a:pt x="45902" y="38872"/>
                      <a:pt x="46016" y="38872"/>
                    </a:cubicBezTo>
                    <a:lnTo>
                      <a:pt x="46153" y="38872"/>
                    </a:lnTo>
                    <a:cubicBezTo>
                      <a:pt x="46245" y="38872"/>
                      <a:pt x="46336" y="38872"/>
                      <a:pt x="46450" y="38895"/>
                    </a:cubicBezTo>
                    <a:lnTo>
                      <a:pt x="46655" y="38895"/>
                    </a:lnTo>
                    <a:cubicBezTo>
                      <a:pt x="46815" y="38918"/>
                      <a:pt x="46975" y="38918"/>
                      <a:pt x="47135" y="38941"/>
                    </a:cubicBezTo>
                    <a:lnTo>
                      <a:pt x="47317" y="38941"/>
                    </a:lnTo>
                    <a:cubicBezTo>
                      <a:pt x="47591" y="38941"/>
                      <a:pt x="47865" y="38964"/>
                      <a:pt x="48116" y="38964"/>
                    </a:cubicBezTo>
                    <a:cubicBezTo>
                      <a:pt x="48436" y="38986"/>
                      <a:pt x="48755" y="38986"/>
                      <a:pt x="49052" y="39009"/>
                    </a:cubicBezTo>
                    <a:lnTo>
                      <a:pt x="49098" y="39032"/>
                    </a:lnTo>
                    <a:lnTo>
                      <a:pt x="49235" y="39032"/>
                    </a:lnTo>
                    <a:lnTo>
                      <a:pt x="49189" y="39009"/>
                    </a:lnTo>
                    <a:lnTo>
                      <a:pt x="49189" y="39009"/>
                    </a:lnTo>
                    <a:cubicBezTo>
                      <a:pt x="49303" y="39032"/>
                      <a:pt x="49440" y="39055"/>
                      <a:pt x="49554" y="39055"/>
                    </a:cubicBezTo>
                    <a:lnTo>
                      <a:pt x="49691" y="39055"/>
                    </a:lnTo>
                    <a:cubicBezTo>
                      <a:pt x="49782" y="39078"/>
                      <a:pt x="49874" y="39078"/>
                      <a:pt x="49965" y="39078"/>
                    </a:cubicBezTo>
                    <a:cubicBezTo>
                      <a:pt x="50102" y="39100"/>
                      <a:pt x="50216" y="39100"/>
                      <a:pt x="50353" y="39123"/>
                    </a:cubicBezTo>
                    <a:lnTo>
                      <a:pt x="50490" y="39123"/>
                    </a:lnTo>
                    <a:lnTo>
                      <a:pt x="50718" y="39146"/>
                    </a:lnTo>
                    <a:lnTo>
                      <a:pt x="51083" y="39169"/>
                    </a:lnTo>
                    <a:lnTo>
                      <a:pt x="51449" y="39192"/>
                    </a:lnTo>
                    <a:cubicBezTo>
                      <a:pt x="51563" y="39192"/>
                      <a:pt x="51677" y="39192"/>
                      <a:pt x="51768" y="39215"/>
                    </a:cubicBezTo>
                    <a:cubicBezTo>
                      <a:pt x="51928" y="39215"/>
                      <a:pt x="52065" y="39215"/>
                      <a:pt x="52202" y="39237"/>
                    </a:cubicBezTo>
                    <a:cubicBezTo>
                      <a:pt x="52202" y="39228"/>
                      <a:pt x="52198" y="39222"/>
                      <a:pt x="52191" y="39219"/>
                    </a:cubicBezTo>
                    <a:lnTo>
                      <a:pt x="52191" y="39219"/>
                    </a:lnTo>
                    <a:cubicBezTo>
                      <a:pt x="52728" y="39284"/>
                      <a:pt x="53286" y="39306"/>
                      <a:pt x="53800" y="39329"/>
                    </a:cubicBezTo>
                    <a:lnTo>
                      <a:pt x="53982" y="39329"/>
                    </a:lnTo>
                    <a:cubicBezTo>
                      <a:pt x="54074" y="39352"/>
                      <a:pt x="54165" y="39352"/>
                      <a:pt x="54256" y="39352"/>
                    </a:cubicBezTo>
                    <a:lnTo>
                      <a:pt x="54370" y="39352"/>
                    </a:lnTo>
                    <a:cubicBezTo>
                      <a:pt x="54530" y="39374"/>
                      <a:pt x="54713" y="39374"/>
                      <a:pt x="54895" y="39397"/>
                    </a:cubicBezTo>
                    <a:cubicBezTo>
                      <a:pt x="55169" y="39397"/>
                      <a:pt x="55466" y="39420"/>
                      <a:pt x="55763" y="39443"/>
                    </a:cubicBezTo>
                    <a:cubicBezTo>
                      <a:pt x="55877" y="39443"/>
                      <a:pt x="55968" y="39466"/>
                      <a:pt x="56082" y="39466"/>
                    </a:cubicBezTo>
                    <a:lnTo>
                      <a:pt x="56196" y="39489"/>
                    </a:lnTo>
                    <a:lnTo>
                      <a:pt x="56562" y="39534"/>
                    </a:lnTo>
                    <a:cubicBezTo>
                      <a:pt x="56721" y="39534"/>
                      <a:pt x="56858" y="39557"/>
                      <a:pt x="57018" y="39580"/>
                    </a:cubicBezTo>
                    <a:lnTo>
                      <a:pt x="57109" y="39580"/>
                    </a:lnTo>
                    <a:lnTo>
                      <a:pt x="57132" y="39603"/>
                    </a:lnTo>
                    <a:cubicBezTo>
                      <a:pt x="57224" y="39603"/>
                      <a:pt x="57292" y="39625"/>
                      <a:pt x="57360" y="39625"/>
                    </a:cubicBezTo>
                    <a:cubicBezTo>
                      <a:pt x="57452" y="39625"/>
                      <a:pt x="57520" y="39603"/>
                      <a:pt x="57566" y="39580"/>
                    </a:cubicBezTo>
                    <a:lnTo>
                      <a:pt x="57612" y="39580"/>
                    </a:lnTo>
                    <a:cubicBezTo>
                      <a:pt x="57794" y="39580"/>
                      <a:pt x="57931" y="39443"/>
                      <a:pt x="57954" y="39260"/>
                    </a:cubicBezTo>
                    <a:cubicBezTo>
                      <a:pt x="57954" y="39215"/>
                      <a:pt x="57954" y="39146"/>
                      <a:pt x="57954" y="39100"/>
                    </a:cubicBezTo>
                    <a:cubicBezTo>
                      <a:pt x="57954" y="39100"/>
                      <a:pt x="57954" y="39055"/>
                      <a:pt x="57954" y="39032"/>
                    </a:cubicBezTo>
                    <a:cubicBezTo>
                      <a:pt x="57931" y="38986"/>
                      <a:pt x="57931" y="38964"/>
                      <a:pt x="57931" y="38941"/>
                    </a:cubicBezTo>
                    <a:cubicBezTo>
                      <a:pt x="57931" y="38827"/>
                      <a:pt x="57954" y="38712"/>
                      <a:pt x="57977" y="38621"/>
                    </a:cubicBezTo>
                    <a:cubicBezTo>
                      <a:pt x="58000" y="38530"/>
                      <a:pt x="58022" y="38461"/>
                      <a:pt x="58022" y="38370"/>
                    </a:cubicBezTo>
                    <a:cubicBezTo>
                      <a:pt x="58091" y="38256"/>
                      <a:pt x="58137" y="38165"/>
                      <a:pt x="58182" y="38051"/>
                    </a:cubicBezTo>
                    <a:lnTo>
                      <a:pt x="58228" y="37959"/>
                    </a:lnTo>
                    <a:cubicBezTo>
                      <a:pt x="58273" y="37845"/>
                      <a:pt x="58319" y="37731"/>
                      <a:pt x="58365" y="37617"/>
                    </a:cubicBezTo>
                    <a:cubicBezTo>
                      <a:pt x="58479" y="37343"/>
                      <a:pt x="58639" y="37092"/>
                      <a:pt x="58776" y="36864"/>
                    </a:cubicBezTo>
                    <a:cubicBezTo>
                      <a:pt x="58844" y="36749"/>
                      <a:pt x="58913" y="36658"/>
                      <a:pt x="58981" y="36544"/>
                    </a:cubicBezTo>
                    <a:lnTo>
                      <a:pt x="59004" y="36476"/>
                    </a:lnTo>
                    <a:lnTo>
                      <a:pt x="59141" y="36270"/>
                    </a:lnTo>
                    <a:cubicBezTo>
                      <a:pt x="59164" y="36247"/>
                      <a:pt x="59164" y="36247"/>
                      <a:pt x="59186" y="36224"/>
                    </a:cubicBezTo>
                    <a:cubicBezTo>
                      <a:pt x="59301" y="36065"/>
                      <a:pt x="59415" y="35928"/>
                      <a:pt x="59529" y="35814"/>
                    </a:cubicBezTo>
                    <a:cubicBezTo>
                      <a:pt x="59666" y="35700"/>
                      <a:pt x="59780" y="35585"/>
                      <a:pt x="59917" y="35494"/>
                    </a:cubicBezTo>
                    <a:cubicBezTo>
                      <a:pt x="59985" y="35448"/>
                      <a:pt x="60054" y="35380"/>
                      <a:pt x="60122" y="35334"/>
                    </a:cubicBezTo>
                    <a:lnTo>
                      <a:pt x="60145" y="35334"/>
                    </a:lnTo>
                    <a:lnTo>
                      <a:pt x="60236" y="35266"/>
                    </a:lnTo>
                    <a:cubicBezTo>
                      <a:pt x="60351" y="35175"/>
                      <a:pt x="60465" y="35106"/>
                      <a:pt x="60579" y="35038"/>
                    </a:cubicBezTo>
                    <a:cubicBezTo>
                      <a:pt x="60624" y="35015"/>
                      <a:pt x="60670" y="34992"/>
                      <a:pt x="60716" y="34946"/>
                    </a:cubicBezTo>
                    <a:lnTo>
                      <a:pt x="60739" y="34946"/>
                    </a:lnTo>
                    <a:lnTo>
                      <a:pt x="60761" y="34923"/>
                    </a:lnTo>
                    <a:lnTo>
                      <a:pt x="60807" y="34878"/>
                    </a:lnTo>
                    <a:lnTo>
                      <a:pt x="60921" y="34809"/>
                    </a:lnTo>
                    <a:cubicBezTo>
                      <a:pt x="61013" y="34764"/>
                      <a:pt x="61104" y="34741"/>
                      <a:pt x="61195" y="34695"/>
                    </a:cubicBezTo>
                    <a:lnTo>
                      <a:pt x="61218" y="34672"/>
                    </a:lnTo>
                    <a:lnTo>
                      <a:pt x="61355" y="34627"/>
                    </a:lnTo>
                    <a:cubicBezTo>
                      <a:pt x="61446" y="34581"/>
                      <a:pt x="61537" y="34535"/>
                      <a:pt x="61629" y="34513"/>
                    </a:cubicBezTo>
                    <a:lnTo>
                      <a:pt x="61697" y="34467"/>
                    </a:lnTo>
                    <a:cubicBezTo>
                      <a:pt x="61834" y="34421"/>
                      <a:pt x="61948" y="34398"/>
                      <a:pt x="62062" y="34353"/>
                    </a:cubicBezTo>
                    <a:lnTo>
                      <a:pt x="62245" y="34284"/>
                    </a:lnTo>
                    <a:cubicBezTo>
                      <a:pt x="62382" y="34239"/>
                      <a:pt x="62496" y="34193"/>
                      <a:pt x="62633" y="34170"/>
                    </a:cubicBezTo>
                    <a:cubicBezTo>
                      <a:pt x="62816" y="34102"/>
                      <a:pt x="63021" y="34079"/>
                      <a:pt x="63272" y="34033"/>
                    </a:cubicBezTo>
                    <a:cubicBezTo>
                      <a:pt x="63386" y="34010"/>
                      <a:pt x="63523" y="34010"/>
                      <a:pt x="63637" y="34010"/>
                    </a:cubicBezTo>
                    <a:lnTo>
                      <a:pt x="63843" y="33988"/>
                    </a:lnTo>
                    <a:lnTo>
                      <a:pt x="64550" y="33988"/>
                    </a:lnTo>
                    <a:cubicBezTo>
                      <a:pt x="64687" y="33988"/>
                      <a:pt x="64824" y="33988"/>
                      <a:pt x="64984" y="34010"/>
                    </a:cubicBezTo>
                    <a:lnTo>
                      <a:pt x="65053" y="34033"/>
                    </a:lnTo>
                    <a:lnTo>
                      <a:pt x="65144" y="34033"/>
                    </a:lnTo>
                    <a:cubicBezTo>
                      <a:pt x="65304" y="34056"/>
                      <a:pt x="65441" y="34079"/>
                      <a:pt x="65578" y="34102"/>
                    </a:cubicBezTo>
                    <a:lnTo>
                      <a:pt x="65623" y="34102"/>
                    </a:lnTo>
                    <a:cubicBezTo>
                      <a:pt x="65874" y="34193"/>
                      <a:pt x="66125" y="34284"/>
                      <a:pt x="66331" y="34353"/>
                    </a:cubicBezTo>
                    <a:cubicBezTo>
                      <a:pt x="66399" y="34398"/>
                      <a:pt x="66468" y="34421"/>
                      <a:pt x="66536" y="34444"/>
                    </a:cubicBezTo>
                    <a:lnTo>
                      <a:pt x="66559" y="34467"/>
                    </a:lnTo>
                    <a:lnTo>
                      <a:pt x="66605" y="34490"/>
                    </a:lnTo>
                    <a:cubicBezTo>
                      <a:pt x="66650" y="34513"/>
                      <a:pt x="66696" y="34535"/>
                      <a:pt x="66742" y="34558"/>
                    </a:cubicBezTo>
                    <a:cubicBezTo>
                      <a:pt x="66833" y="34581"/>
                      <a:pt x="66924" y="34627"/>
                      <a:pt x="67016" y="34695"/>
                    </a:cubicBezTo>
                    <a:cubicBezTo>
                      <a:pt x="67084" y="34718"/>
                      <a:pt x="67153" y="34764"/>
                      <a:pt x="67221" y="34809"/>
                    </a:cubicBezTo>
                    <a:lnTo>
                      <a:pt x="67358" y="34923"/>
                    </a:lnTo>
                    <a:lnTo>
                      <a:pt x="67449" y="34969"/>
                    </a:lnTo>
                    <a:cubicBezTo>
                      <a:pt x="67518" y="35015"/>
                      <a:pt x="67609" y="35083"/>
                      <a:pt x="67677" y="35129"/>
                    </a:cubicBezTo>
                    <a:cubicBezTo>
                      <a:pt x="67792" y="35220"/>
                      <a:pt x="67929" y="35311"/>
                      <a:pt x="68043" y="35426"/>
                    </a:cubicBezTo>
                    <a:cubicBezTo>
                      <a:pt x="68157" y="35517"/>
                      <a:pt x="68248" y="35608"/>
                      <a:pt x="68362" y="35722"/>
                    </a:cubicBezTo>
                    <a:cubicBezTo>
                      <a:pt x="68659" y="36042"/>
                      <a:pt x="68956" y="36453"/>
                      <a:pt x="69230" y="36932"/>
                    </a:cubicBezTo>
                    <a:cubicBezTo>
                      <a:pt x="69298" y="37023"/>
                      <a:pt x="69344" y="37138"/>
                      <a:pt x="69412" y="37252"/>
                    </a:cubicBezTo>
                    <a:cubicBezTo>
                      <a:pt x="69458" y="37343"/>
                      <a:pt x="69504" y="37434"/>
                      <a:pt x="69549" y="37526"/>
                    </a:cubicBezTo>
                    <a:lnTo>
                      <a:pt x="69572" y="37617"/>
                    </a:lnTo>
                    <a:lnTo>
                      <a:pt x="69686" y="37868"/>
                    </a:lnTo>
                    <a:lnTo>
                      <a:pt x="69709" y="37936"/>
                    </a:lnTo>
                    <a:cubicBezTo>
                      <a:pt x="69755" y="38028"/>
                      <a:pt x="69777" y="38119"/>
                      <a:pt x="69823" y="38210"/>
                    </a:cubicBezTo>
                    <a:lnTo>
                      <a:pt x="69823" y="38279"/>
                    </a:lnTo>
                    <a:lnTo>
                      <a:pt x="69846" y="38347"/>
                    </a:lnTo>
                    <a:lnTo>
                      <a:pt x="69846" y="38439"/>
                    </a:lnTo>
                    <a:cubicBezTo>
                      <a:pt x="69869" y="38507"/>
                      <a:pt x="69869" y="38553"/>
                      <a:pt x="69892" y="38621"/>
                    </a:cubicBezTo>
                    <a:lnTo>
                      <a:pt x="69914" y="38690"/>
                    </a:lnTo>
                    <a:cubicBezTo>
                      <a:pt x="69914" y="38735"/>
                      <a:pt x="69937" y="38758"/>
                      <a:pt x="69937" y="38804"/>
                    </a:cubicBezTo>
                    <a:cubicBezTo>
                      <a:pt x="69937" y="38872"/>
                      <a:pt x="69960" y="38941"/>
                      <a:pt x="69983" y="39009"/>
                    </a:cubicBezTo>
                    <a:cubicBezTo>
                      <a:pt x="70006" y="39078"/>
                      <a:pt x="70051" y="39146"/>
                      <a:pt x="70074" y="39215"/>
                    </a:cubicBezTo>
                    <a:lnTo>
                      <a:pt x="70074" y="39237"/>
                    </a:lnTo>
                    <a:cubicBezTo>
                      <a:pt x="70074" y="39306"/>
                      <a:pt x="70074" y="39352"/>
                      <a:pt x="70074" y="39397"/>
                    </a:cubicBezTo>
                    <a:cubicBezTo>
                      <a:pt x="70074" y="39557"/>
                      <a:pt x="70234" y="39694"/>
                      <a:pt x="70394" y="39694"/>
                    </a:cubicBezTo>
                    <a:lnTo>
                      <a:pt x="70668" y="39694"/>
                    </a:lnTo>
                    <a:cubicBezTo>
                      <a:pt x="70736" y="39694"/>
                      <a:pt x="70827" y="39694"/>
                      <a:pt x="70919" y="39671"/>
                    </a:cubicBezTo>
                    <a:cubicBezTo>
                      <a:pt x="71010" y="39671"/>
                      <a:pt x="71101" y="39648"/>
                      <a:pt x="71193" y="39648"/>
                    </a:cubicBezTo>
                    <a:lnTo>
                      <a:pt x="71330" y="39625"/>
                    </a:lnTo>
                    <a:cubicBezTo>
                      <a:pt x="71626" y="39603"/>
                      <a:pt x="71900" y="39557"/>
                      <a:pt x="72197" y="39534"/>
                    </a:cubicBezTo>
                    <a:cubicBezTo>
                      <a:pt x="72448" y="39489"/>
                      <a:pt x="72745" y="39466"/>
                      <a:pt x="73041" y="39443"/>
                    </a:cubicBezTo>
                    <a:cubicBezTo>
                      <a:pt x="73178" y="39420"/>
                      <a:pt x="73315" y="39420"/>
                      <a:pt x="73429" y="39420"/>
                    </a:cubicBezTo>
                    <a:lnTo>
                      <a:pt x="73635" y="39397"/>
                    </a:lnTo>
                    <a:lnTo>
                      <a:pt x="73703" y="39397"/>
                    </a:lnTo>
                    <a:cubicBezTo>
                      <a:pt x="73795" y="39374"/>
                      <a:pt x="73886" y="39374"/>
                      <a:pt x="73977" y="39374"/>
                    </a:cubicBezTo>
                    <a:lnTo>
                      <a:pt x="74274" y="39374"/>
                    </a:lnTo>
                    <a:cubicBezTo>
                      <a:pt x="74457" y="39352"/>
                      <a:pt x="74662" y="39352"/>
                      <a:pt x="74845" y="39329"/>
                    </a:cubicBezTo>
                    <a:cubicBezTo>
                      <a:pt x="75004" y="39306"/>
                      <a:pt x="75164" y="39306"/>
                      <a:pt x="75301" y="39306"/>
                    </a:cubicBezTo>
                    <a:lnTo>
                      <a:pt x="75370" y="39306"/>
                    </a:lnTo>
                    <a:cubicBezTo>
                      <a:pt x="75507" y="39283"/>
                      <a:pt x="75621" y="39283"/>
                      <a:pt x="75758" y="39283"/>
                    </a:cubicBezTo>
                    <a:cubicBezTo>
                      <a:pt x="76100" y="39260"/>
                      <a:pt x="76442" y="39215"/>
                      <a:pt x="76785" y="39169"/>
                    </a:cubicBezTo>
                    <a:lnTo>
                      <a:pt x="76853" y="39169"/>
                    </a:lnTo>
                    <a:cubicBezTo>
                      <a:pt x="76990" y="39146"/>
                      <a:pt x="77150" y="39123"/>
                      <a:pt x="77310" y="39100"/>
                    </a:cubicBezTo>
                    <a:cubicBezTo>
                      <a:pt x="77310" y="39123"/>
                      <a:pt x="77333" y="39146"/>
                      <a:pt x="77355" y="39169"/>
                    </a:cubicBezTo>
                    <a:cubicBezTo>
                      <a:pt x="77401" y="39215"/>
                      <a:pt x="77447" y="39237"/>
                      <a:pt x="77515" y="39260"/>
                    </a:cubicBezTo>
                    <a:cubicBezTo>
                      <a:pt x="77561" y="39260"/>
                      <a:pt x="77607" y="39260"/>
                      <a:pt x="77652" y="39283"/>
                    </a:cubicBezTo>
                    <a:lnTo>
                      <a:pt x="77880" y="39283"/>
                    </a:lnTo>
                    <a:cubicBezTo>
                      <a:pt x="77972" y="39260"/>
                      <a:pt x="78063" y="39260"/>
                      <a:pt x="78131" y="39260"/>
                    </a:cubicBezTo>
                    <a:cubicBezTo>
                      <a:pt x="78246" y="39260"/>
                      <a:pt x="78360" y="39237"/>
                      <a:pt x="78474" y="39237"/>
                    </a:cubicBezTo>
                    <a:lnTo>
                      <a:pt x="78656" y="39215"/>
                    </a:lnTo>
                    <a:cubicBezTo>
                      <a:pt x="78908" y="39192"/>
                      <a:pt x="79159" y="39146"/>
                      <a:pt x="79410" y="39123"/>
                    </a:cubicBezTo>
                    <a:lnTo>
                      <a:pt x="79478" y="39123"/>
                    </a:lnTo>
                    <a:lnTo>
                      <a:pt x="79569" y="39100"/>
                    </a:lnTo>
                    <a:cubicBezTo>
                      <a:pt x="79752" y="39100"/>
                      <a:pt x="79935" y="39078"/>
                      <a:pt x="80117" y="39055"/>
                    </a:cubicBezTo>
                    <a:lnTo>
                      <a:pt x="80414" y="39032"/>
                    </a:lnTo>
                    <a:lnTo>
                      <a:pt x="80711" y="39032"/>
                    </a:lnTo>
                    <a:lnTo>
                      <a:pt x="81053" y="39009"/>
                    </a:lnTo>
                    <a:cubicBezTo>
                      <a:pt x="81259" y="38986"/>
                      <a:pt x="81464" y="38986"/>
                      <a:pt x="81692" y="38986"/>
                    </a:cubicBezTo>
                    <a:cubicBezTo>
                      <a:pt x="81989" y="38964"/>
                      <a:pt x="82309" y="38964"/>
                      <a:pt x="82628" y="38941"/>
                    </a:cubicBezTo>
                    <a:lnTo>
                      <a:pt x="83427" y="38941"/>
                    </a:lnTo>
                    <a:lnTo>
                      <a:pt x="83610" y="38964"/>
                    </a:lnTo>
                    <a:lnTo>
                      <a:pt x="85504" y="38964"/>
                    </a:lnTo>
                    <a:cubicBezTo>
                      <a:pt x="85778" y="38941"/>
                      <a:pt x="86052" y="38941"/>
                      <a:pt x="86303" y="38941"/>
                    </a:cubicBezTo>
                    <a:lnTo>
                      <a:pt x="86622" y="38941"/>
                    </a:lnTo>
                    <a:cubicBezTo>
                      <a:pt x="86828" y="38941"/>
                      <a:pt x="87033" y="38941"/>
                      <a:pt x="87239" y="38918"/>
                    </a:cubicBezTo>
                    <a:lnTo>
                      <a:pt x="87672" y="38918"/>
                    </a:lnTo>
                    <a:lnTo>
                      <a:pt x="88083" y="38895"/>
                    </a:lnTo>
                    <a:lnTo>
                      <a:pt x="91279" y="38895"/>
                    </a:lnTo>
                    <a:cubicBezTo>
                      <a:pt x="91439" y="38895"/>
                      <a:pt x="91621" y="38872"/>
                      <a:pt x="91804" y="38872"/>
                    </a:cubicBezTo>
                    <a:lnTo>
                      <a:pt x="92420" y="38872"/>
                    </a:lnTo>
                    <a:lnTo>
                      <a:pt x="92717" y="38895"/>
                    </a:lnTo>
                    <a:lnTo>
                      <a:pt x="94634" y="38895"/>
                    </a:lnTo>
                    <a:cubicBezTo>
                      <a:pt x="94931" y="38895"/>
                      <a:pt x="95250" y="38918"/>
                      <a:pt x="95547" y="38941"/>
                    </a:cubicBezTo>
                    <a:lnTo>
                      <a:pt x="95616" y="38941"/>
                    </a:lnTo>
                    <a:cubicBezTo>
                      <a:pt x="95935" y="38964"/>
                      <a:pt x="96278" y="38964"/>
                      <a:pt x="96597" y="38964"/>
                    </a:cubicBezTo>
                    <a:cubicBezTo>
                      <a:pt x="96757" y="38986"/>
                      <a:pt x="96917" y="38986"/>
                      <a:pt x="97076" y="38986"/>
                    </a:cubicBezTo>
                    <a:lnTo>
                      <a:pt x="97624" y="38986"/>
                    </a:lnTo>
                    <a:lnTo>
                      <a:pt x="97875" y="39009"/>
                    </a:lnTo>
                    <a:lnTo>
                      <a:pt x="98514" y="39009"/>
                    </a:lnTo>
                    <a:cubicBezTo>
                      <a:pt x="99131" y="39009"/>
                      <a:pt x="99747" y="39032"/>
                      <a:pt x="100523" y="39078"/>
                    </a:cubicBezTo>
                    <a:cubicBezTo>
                      <a:pt x="100865" y="39078"/>
                      <a:pt x="101208" y="39100"/>
                      <a:pt x="101550" y="39123"/>
                    </a:cubicBezTo>
                    <a:lnTo>
                      <a:pt x="101642" y="39123"/>
                    </a:lnTo>
                    <a:cubicBezTo>
                      <a:pt x="101756" y="39146"/>
                      <a:pt x="101870" y="39146"/>
                      <a:pt x="101984" y="39146"/>
                    </a:cubicBezTo>
                    <a:lnTo>
                      <a:pt x="102007" y="39169"/>
                    </a:lnTo>
                    <a:lnTo>
                      <a:pt x="102555" y="39192"/>
                    </a:lnTo>
                    <a:lnTo>
                      <a:pt x="102646" y="39192"/>
                    </a:lnTo>
                    <a:cubicBezTo>
                      <a:pt x="102714" y="39215"/>
                      <a:pt x="102737" y="39215"/>
                      <a:pt x="102783" y="39215"/>
                    </a:cubicBezTo>
                    <a:cubicBezTo>
                      <a:pt x="102874" y="39215"/>
                      <a:pt x="102965" y="39215"/>
                      <a:pt x="103034" y="39237"/>
                    </a:cubicBezTo>
                    <a:lnTo>
                      <a:pt x="103080" y="39237"/>
                    </a:lnTo>
                    <a:lnTo>
                      <a:pt x="103125" y="39215"/>
                    </a:lnTo>
                    <a:cubicBezTo>
                      <a:pt x="103399" y="39260"/>
                      <a:pt x="103673" y="39283"/>
                      <a:pt x="103993" y="39283"/>
                    </a:cubicBezTo>
                    <a:lnTo>
                      <a:pt x="104221" y="39306"/>
                    </a:lnTo>
                    <a:lnTo>
                      <a:pt x="104974" y="39306"/>
                    </a:lnTo>
                    <a:cubicBezTo>
                      <a:pt x="105157" y="39306"/>
                      <a:pt x="105316" y="39329"/>
                      <a:pt x="105499" y="39329"/>
                    </a:cubicBezTo>
                    <a:lnTo>
                      <a:pt x="105545" y="39329"/>
                    </a:lnTo>
                    <a:lnTo>
                      <a:pt x="105750" y="39352"/>
                    </a:lnTo>
                    <a:lnTo>
                      <a:pt x="106207" y="39352"/>
                    </a:lnTo>
                    <a:cubicBezTo>
                      <a:pt x="106366" y="39374"/>
                      <a:pt x="106526" y="39374"/>
                      <a:pt x="106686" y="39374"/>
                    </a:cubicBezTo>
                    <a:lnTo>
                      <a:pt x="106891" y="39374"/>
                    </a:lnTo>
                    <a:lnTo>
                      <a:pt x="106960" y="39397"/>
                    </a:lnTo>
                    <a:lnTo>
                      <a:pt x="107553" y="39397"/>
                    </a:lnTo>
                    <a:cubicBezTo>
                      <a:pt x="107713" y="39397"/>
                      <a:pt x="107873" y="39420"/>
                      <a:pt x="108033" y="39420"/>
                    </a:cubicBezTo>
                    <a:lnTo>
                      <a:pt x="108215" y="39420"/>
                    </a:lnTo>
                    <a:lnTo>
                      <a:pt x="108421" y="39443"/>
                    </a:lnTo>
                    <a:cubicBezTo>
                      <a:pt x="108695" y="39443"/>
                      <a:pt x="108968" y="39466"/>
                      <a:pt x="109242" y="39489"/>
                    </a:cubicBezTo>
                    <a:lnTo>
                      <a:pt x="109585" y="39489"/>
                    </a:lnTo>
                    <a:lnTo>
                      <a:pt x="109699" y="39511"/>
                    </a:lnTo>
                    <a:cubicBezTo>
                      <a:pt x="109813" y="39511"/>
                      <a:pt x="109950" y="39511"/>
                      <a:pt x="110087" y="39534"/>
                    </a:cubicBezTo>
                    <a:lnTo>
                      <a:pt x="110292" y="39534"/>
                    </a:lnTo>
                    <a:lnTo>
                      <a:pt x="110361" y="39557"/>
                    </a:lnTo>
                    <a:lnTo>
                      <a:pt x="110589" y="39580"/>
                    </a:lnTo>
                    <a:lnTo>
                      <a:pt x="110886" y="39580"/>
                    </a:lnTo>
                    <a:lnTo>
                      <a:pt x="111183" y="39603"/>
                    </a:lnTo>
                    <a:cubicBezTo>
                      <a:pt x="111388" y="39625"/>
                      <a:pt x="111593" y="39625"/>
                      <a:pt x="111799" y="39625"/>
                    </a:cubicBezTo>
                    <a:lnTo>
                      <a:pt x="112096" y="39625"/>
                    </a:lnTo>
                    <a:cubicBezTo>
                      <a:pt x="112164" y="39625"/>
                      <a:pt x="112232" y="39648"/>
                      <a:pt x="112324" y="39648"/>
                    </a:cubicBezTo>
                    <a:lnTo>
                      <a:pt x="112506" y="39671"/>
                    </a:lnTo>
                    <a:lnTo>
                      <a:pt x="112643" y="39694"/>
                    </a:lnTo>
                    <a:cubicBezTo>
                      <a:pt x="112780" y="39694"/>
                      <a:pt x="112917" y="39717"/>
                      <a:pt x="113054" y="39717"/>
                    </a:cubicBezTo>
                    <a:lnTo>
                      <a:pt x="113305" y="39740"/>
                    </a:lnTo>
                    <a:lnTo>
                      <a:pt x="113442" y="39740"/>
                    </a:lnTo>
                    <a:cubicBezTo>
                      <a:pt x="113534" y="39740"/>
                      <a:pt x="113602" y="39762"/>
                      <a:pt x="113693" y="39762"/>
                    </a:cubicBezTo>
                    <a:cubicBezTo>
                      <a:pt x="113830" y="39762"/>
                      <a:pt x="113967" y="39785"/>
                      <a:pt x="114127" y="39808"/>
                    </a:cubicBezTo>
                    <a:cubicBezTo>
                      <a:pt x="114310" y="39831"/>
                      <a:pt x="114492" y="39831"/>
                      <a:pt x="114675" y="39854"/>
                    </a:cubicBezTo>
                    <a:lnTo>
                      <a:pt x="114720" y="39854"/>
                    </a:lnTo>
                    <a:cubicBezTo>
                      <a:pt x="114926" y="39877"/>
                      <a:pt x="115108" y="39899"/>
                      <a:pt x="115314" y="39945"/>
                    </a:cubicBezTo>
                    <a:cubicBezTo>
                      <a:pt x="115565" y="39968"/>
                      <a:pt x="115816" y="39991"/>
                      <a:pt x="116021" y="40013"/>
                    </a:cubicBezTo>
                    <a:lnTo>
                      <a:pt x="116501" y="40036"/>
                    </a:lnTo>
                    <a:lnTo>
                      <a:pt x="116706" y="40036"/>
                    </a:lnTo>
                    <a:lnTo>
                      <a:pt x="116912" y="40059"/>
                    </a:lnTo>
                    <a:lnTo>
                      <a:pt x="116980" y="40059"/>
                    </a:lnTo>
                    <a:cubicBezTo>
                      <a:pt x="117140" y="40082"/>
                      <a:pt x="117254" y="40105"/>
                      <a:pt x="117391" y="40105"/>
                    </a:cubicBezTo>
                    <a:lnTo>
                      <a:pt x="117984" y="40105"/>
                    </a:lnTo>
                    <a:cubicBezTo>
                      <a:pt x="118190" y="40128"/>
                      <a:pt x="118395" y="40150"/>
                      <a:pt x="118578" y="40219"/>
                    </a:cubicBezTo>
                    <a:lnTo>
                      <a:pt x="118646" y="40242"/>
                    </a:lnTo>
                    <a:cubicBezTo>
                      <a:pt x="118692" y="40242"/>
                      <a:pt x="118715" y="40265"/>
                      <a:pt x="118761" y="40265"/>
                    </a:cubicBezTo>
                    <a:cubicBezTo>
                      <a:pt x="118783" y="40265"/>
                      <a:pt x="118806" y="40265"/>
                      <a:pt x="118829" y="40242"/>
                    </a:cubicBezTo>
                    <a:cubicBezTo>
                      <a:pt x="118875" y="40242"/>
                      <a:pt x="118920" y="40219"/>
                      <a:pt x="118943" y="40173"/>
                    </a:cubicBezTo>
                    <a:lnTo>
                      <a:pt x="119034" y="40196"/>
                    </a:lnTo>
                    <a:lnTo>
                      <a:pt x="119126" y="40219"/>
                    </a:lnTo>
                    <a:lnTo>
                      <a:pt x="119240" y="40242"/>
                    </a:lnTo>
                    <a:cubicBezTo>
                      <a:pt x="119491" y="40287"/>
                      <a:pt x="119742" y="40310"/>
                      <a:pt x="119970" y="40310"/>
                    </a:cubicBezTo>
                    <a:lnTo>
                      <a:pt x="120084" y="40310"/>
                    </a:lnTo>
                    <a:cubicBezTo>
                      <a:pt x="120176" y="40333"/>
                      <a:pt x="120267" y="40333"/>
                      <a:pt x="120335" y="40333"/>
                    </a:cubicBezTo>
                    <a:cubicBezTo>
                      <a:pt x="120724" y="40333"/>
                      <a:pt x="121157" y="40287"/>
                      <a:pt x="121637" y="40173"/>
                    </a:cubicBezTo>
                    <a:cubicBezTo>
                      <a:pt x="121682" y="40173"/>
                      <a:pt x="121796" y="40150"/>
                      <a:pt x="121888" y="40128"/>
                    </a:cubicBezTo>
                    <a:lnTo>
                      <a:pt x="121956" y="40128"/>
                    </a:lnTo>
                    <a:lnTo>
                      <a:pt x="121979" y="40105"/>
                    </a:lnTo>
                    <a:cubicBezTo>
                      <a:pt x="122162" y="40082"/>
                      <a:pt x="122321" y="40036"/>
                      <a:pt x="122481" y="40013"/>
                    </a:cubicBezTo>
                    <a:cubicBezTo>
                      <a:pt x="122550" y="39991"/>
                      <a:pt x="122618" y="39968"/>
                      <a:pt x="122686" y="39945"/>
                    </a:cubicBezTo>
                    <a:lnTo>
                      <a:pt x="122732" y="39922"/>
                    </a:lnTo>
                    <a:cubicBezTo>
                      <a:pt x="122801" y="39922"/>
                      <a:pt x="122869" y="39899"/>
                      <a:pt x="122938" y="39877"/>
                    </a:cubicBezTo>
                    <a:cubicBezTo>
                      <a:pt x="123143" y="39831"/>
                      <a:pt x="123348" y="39785"/>
                      <a:pt x="123554" y="39740"/>
                    </a:cubicBezTo>
                    <a:cubicBezTo>
                      <a:pt x="123668" y="39717"/>
                      <a:pt x="123759" y="39694"/>
                      <a:pt x="123851" y="39671"/>
                    </a:cubicBezTo>
                    <a:lnTo>
                      <a:pt x="123805" y="39671"/>
                    </a:lnTo>
                    <a:cubicBezTo>
                      <a:pt x="124079" y="39625"/>
                      <a:pt x="124330" y="39580"/>
                      <a:pt x="124581" y="39511"/>
                    </a:cubicBezTo>
                    <a:cubicBezTo>
                      <a:pt x="124786" y="39443"/>
                      <a:pt x="124992" y="39397"/>
                      <a:pt x="125197" y="39352"/>
                    </a:cubicBezTo>
                    <a:lnTo>
                      <a:pt x="125448" y="39306"/>
                    </a:lnTo>
                    <a:lnTo>
                      <a:pt x="125517" y="39283"/>
                    </a:lnTo>
                    <a:cubicBezTo>
                      <a:pt x="125631" y="39260"/>
                      <a:pt x="125722" y="39237"/>
                      <a:pt x="125814" y="39215"/>
                    </a:cubicBezTo>
                    <a:cubicBezTo>
                      <a:pt x="125905" y="39192"/>
                      <a:pt x="125996" y="39192"/>
                      <a:pt x="126065" y="39169"/>
                    </a:cubicBezTo>
                    <a:lnTo>
                      <a:pt x="126133" y="39146"/>
                    </a:lnTo>
                    <a:lnTo>
                      <a:pt x="126156" y="39146"/>
                    </a:lnTo>
                    <a:cubicBezTo>
                      <a:pt x="126202" y="39123"/>
                      <a:pt x="126247" y="39123"/>
                      <a:pt x="126293" y="39100"/>
                    </a:cubicBezTo>
                    <a:cubicBezTo>
                      <a:pt x="126339" y="39100"/>
                      <a:pt x="126384" y="39100"/>
                      <a:pt x="126430" y="39078"/>
                    </a:cubicBezTo>
                    <a:cubicBezTo>
                      <a:pt x="126475" y="39078"/>
                      <a:pt x="126521" y="39078"/>
                      <a:pt x="126567" y="39055"/>
                    </a:cubicBezTo>
                    <a:cubicBezTo>
                      <a:pt x="126590" y="39055"/>
                      <a:pt x="126635" y="39055"/>
                      <a:pt x="126681" y="39009"/>
                    </a:cubicBezTo>
                    <a:cubicBezTo>
                      <a:pt x="126704" y="38986"/>
                      <a:pt x="126727" y="38986"/>
                      <a:pt x="126749" y="38964"/>
                    </a:cubicBezTo>
                    <a:cubicBezTo>
                      <a:pt x="126818" y="38895"/>
                      <a:pt x="126841" y="38804"/>
                      <a:pt x="126841" y="38712"/>
                    </a:cubicBezTo>
                    <a:cubicBezTo>
                      <a:pt x="126841" y="38598"/>
                      <a:pt x="126772" y="38507"/>
                      <a:pt x="126658" y="38393"/>
                    </a:cubicBezTo>
                    <a:cubicBezTo>
                      <a:pt x="126612" y="38347"/>
                      <a:pt x="126567" y="38324"/>
                      <a:pt x="126544" y="38302"/>
                    </a:cubicBezTo>
                    <a:cubicBezTo>
                      <a:pt x="126453" y="38233"/>
                      <a:pt x="126361" y="38142"/>
                      <a:pt x="126270" y="38073"/>
                    </a:cubicBezTo>
                    <a:cubicBezTo>
                      <a:pt x="126202" y="38005"/>
                      <a:pt x="126110" y="37914"/>
                      <a:pt x="126042" y="37845"/>
                    </a:cubicBezTo>
                    <a:lnTo>
                      <a:pt x="125951" y="37777"/>
                    </a:lnTo>
                    <a:lnTo>
                      <a:pt x="125928" y="37754"/>
                    </a:lnTo>
                    <a:cubicBezTo>
                      <a:pt x="125882" y="37708"/>
                      <a:pt x="125836" y="37662"/>
                      <a:pt x="125791" y="37617"/>
                    </a:cubicBezTo>
                    <a:cubicBezTo>
                      <a:pt x="125608" y="37457"/>
                      <a:pt x="125448" y="37297"/>
                      <a:pt x="125311" y="37138"/>
                    </a:cubicBezTo>
                    <a:lnTo>
                      <a:pt x="125174" y="36955"/>
                    </a:lnTo>
                    <a:lnTo>
                      <a:pt x="125106" y="36886"/>
                    </a:lnTo>
                    <a:cubicBezTo>
                      <a:pt x="124969" y="36727"/>
                      <a:pt x="124878" y="36567"/>
                      <a:pt x="124786" y="36407"/>
                    </a:cubicBezTo>
                    <a:lnTo>
                      <a:pt x="124718" y="36293"/>
                    </a:lnTo>
                    <a:cubicBezTo>
                      <a:pt x="124695" y="36247"/>
                      <a:pt x="124672" y="36224"/>
                      <a:pt x="124649" y="36179"/>
                    </a:cubicBezTo>
                    <a:lnTo>
                      <a:pt x="124627" y="36156"/>
                    </a:lnTo>
                    <a:lnTo>
                      <a:pt x="124535" y="35996"/>
                    </a:lnTo>
                    <a:cubicBezTo>
                      <a:pt x="124513" y="35973"/>
                      <a:pt x="124490" y="35951"/>
                      <a:pt x="124490" y="35928"/>
                    </a:cubicBezTo>
                    <a:lnTo>
                      <a:pt x="124535" y="35928"/>
                    </a:lnTo>
                    <a:cubicBezTo>
                      <a:pt x="124649" y="35928"/>
                      <a:pt x="124786" y="35905"/>
                      <a:pt x="124901" y="35882"/>
                    </a:cubicBezTo>
                    <a:cubicBezTo>
                      <a:pt x="125015" y="35859"/>
                      <a:pt x="125129" y="35836"/>
                      <a:pt x="125266" y="35814"/>
                    </a:cubicBezTo>
                    <a:cubicBezTo>
                      <a:pt x="125380" y="35791"/>
                      <a:pt x="125494" y="35768"/>
                      <a:pt x="125631" y="35745"/>
                    </a:cubicBezTo>
                    <a:cubicBezTo>
                      <a:pt x="125631" y="35745"/>
                      <a:pt x="125677" y="35722"/>
                      <a:pt x="125677" y="35722"/>
                    </a:cubicBezTo>
                    <a:cubicBezTo>
                      <a:pt x="125699" y="35722"/>
                      <a:pt x="125722" y="35722"/>
                      <a:pt x="125745" y="35700"/>
                    </a:cubicBezTo>
                    <a:cubicBezTo>
                      <a:pt x="125882" y="35677"/>
                      <a:pt x="125996" y="35654"/>
                      <a:pt x="126133" y="35631"/>
                    </a:cubicBezTo>
                    <a:cubicBezTo>
                      <a:pt x="126247" y="35608"/>
                      <a:pt x="126361" y="35585"/>
                      <a:pt x="126475" y="35563"/>
                    </a:cubicBezTo>
                    <a:lnTo>
                      <a:pt x="126567" y="35517"/>
                    </a:lnTo>
                    <a:cubicBezTo>
                      <a:pt x="126727" y="35494"/>
                      <a:pt x="126886" y="35471"/>
                      <a:pt x="127092" y="35471"/>
                    </a:cubicBezTo>
                    <a:lnTo>
                      <a:pt x="127389" y="35471"/>
                    </a:lnTo>
                    <a:cubicBezTo>
                      <a:pt x="127548" y="35471"/>
                      <a:pt x="127685" y="35334"/>
                      <a:pt x="127708" y="35175"/>
                    </a:cubicBezTo>
                    <a:cubicBezTo>
                      <a:pt x="127708" y="35060"/>
                      <a:pt x="127662" y="34923"/>
                      <a:pt x="127571" y="34855"/>
                    </a:cubicBezTo>
                    <a:lnTo>
                      <a:pt x="127525" y="34832"/>
                    </a:lnTo>
                    <a:cubicBezTo>
                      <a:pt x="127503" y="34809"/>
                      <a:pt x="127480" y="34787"/>
                      <a:pt x="127457" y="34764"/>
                    </a:cubicBezTo>
                    <a:lnTo>
                      <a:pt x="127411" y="34741"/>
                    </a:lnTo>
                    <a:lnTo>
                      <a:pt x="127320" y="34650"/>
                    </a:lnTo>
                    <a:cubicBezTo>
                      <a:pt x="127274" y="34627"/>
                      <a:pt x="127229" y="34581"/>
                      <a:pt x="127183" y="34535"/>
                    </a:cubicBezTo>
                    <a:lnTo>
                      <a:pt x="127115" y="34490"/>
                    </a:lnTo>
                    <a:lnTo>
                      <a:pt x="127069" y="34444"/>
                    </a:lnTo>
                    <a:cubicBezTo>
                      <a:pt x="127023" y="34398"/>
                      <a:pt x="126978" y="34376"/>
                      <a:pt x="126955" y="34330"/>
                    </a:cubicBezTo>
                    <a:cubicBezTo>
                      <a:pt x="126886" y="34262"/>
                      <a:pt x="126841" y="34216"/>
                      <a:pt x="126795" y="34147"/>
                    </a:cubicBezTo>
                    <a:cubicBezTo>
                      <a:pt x="126704" y="34056"/>
                      <a:pt x="126658" y="33988"/>
                      <a:pt x="126590" y="33942"/>
                    </a:cubicBezTo>
                    <a:cubicBezTo>
                      <a:pt x="126475" y="33805"/>
                      <a:pt x="126361" y="33691"/>
                      <a:pt x="126247" y="33554"/>
                    </a:cubicBezTo>
                    <a:cubicBezTo>
                      <a:pt x="126133" y="33417"/>
                      <a:pt x="126019" y="33280"/>
                      <a:pt x="125905" y="33143"/>
                    </a:cubicBezTo>
                    <a:lnTo>
                      <a:pt x="125882" y="33097"/>
                    </a:lnTo>
                    <a:cubicBezTo>
                      <a:pt x="125745" y="32938"/>
                      <a:pt x="125654" y="32824"/>
                      <a:pt x="125585" y="32687"/>
                    </a:cubicBezTo>
                    <a:cubicBezTo>
                      <a:pt x="125540" y="32641"/>
                      <a:pt x="125517" y="32595"/>
                      <a:pt x="125494" y="32550"/>
                    </a:cubicBezTo>
                    <a:cubicBezTo>
                      <a:pt x="125699" y="32481"/>
                      <a:pt x="125882" y="32413"/>
                      <a:pt x="126042" y="32344"/>
                    </a:cubicBezTo>
                    <a:lnTo>
                      <a:pt x="126110" y="32321"/>
                    </a:lnTo>
                    <a:cubicBezTo>
                      <a:pt x="126475" y="32162"/>
                      <a:pt x="126864" y="32025"/>
                      <a:pt x="127229" y="31911"/>
                    </a:cubicBezTo>
                    <a:cubicBezTo>
                      <a:pt x="127320" y="31888"/>
                      <a:pt x="127434" y="31865"/>
                      <a:pt x="127525" y="31819"/>
                    </a:cubicBezTo>
                    <a:cubicBezTo>
                      <a:pt x="127617" y="31796"/>
                      <a:pt x="127685" y="31751"/>
                      <a:pt x="127799" y="31682"/>
                    </a:cubicBezTo>
                    <a:cubicBezTo>
                      <a:pt x="127868" y="31637"/>
                      <a:pt x="127936" y="31614"/>
                      <a:pt x="127959" y="31545"/>
                    </a:cubicBezTo>
                    <a:cubicBezTo>
                      <a:pt x="128005" y="31500"/>
                      <a:pt x="128050" y="31386"/>
                      <a:pt x="128028" y="31294"/>
                    </a:cubicBezTo>
                    <a:cubicBezTo>
                      <a:pt x="128005" y="31203"/>
                      <a:pt x="127982" y="31112"/>
                      <a:pt x="127891" y="31066"/>
                    </a:cubicBezTo>
                    <a:cubicBezTo>
                      <a:pt x="127845" y="31043"/>
                      <a:pt x="127822" y="30998"/>
                      <a:pt x="127777" y="30975"/>
                    </a:cubicBezTo>
                    <a:cubicBezTo>
                      <a:pt x="127754" y="30952"/>
                      <a:pt x="127731" y="30952"/>
                      <a:pt x="127708" y="30929"/>
                    </a:cubicBezTo>
                    <a:cubicBezTo>
                      <a:pt x="127617" y="30861"/>
                      <a:pt x="127548" y="30792"/>
                      <a:pt x="127457" y="30724"/>
                    </a:cubicBezTo>
                    <a:lnTo>
                      <a:pt x="127389" y="30655"/>
                    </a:lnTo>
                    <a:lnTo>
                      <a:pt x="127320" y="30609"/>
                    </a:lnTo>
                    <a:cubicBezTo>
                      <a:pt x="127206" y="30495"/>
                      <a:pt x="127069" y="30381"/>
                      <a:pt x="126955" y="30267"/>
                    </a:cubicBezTo>
                    <a:lnTo>
                      <a:pt x="126841" y="30153"/>
                    </a:lnTo>
                    <a:cubicBezTo>
                      <a:pt x="126795" y="30107"/>
                      <a:pt x="126727" y="30084"/>
                      <a:pt x="126681" y="30039"/>
                    </a:cubicBezTo>
                    <a:lnTo>
                      <a:pt x="126658" y="29993"/>
                    </a:lnTo>
                    <a:lnTo>
                      <a:pt x="126521" y="29879"/>
                    </a:lnTo>
                    <a:cubicBezTo>
                      <a:pt x="126453" y="29833"/>
                      <a:pt x="126384" y="29765"/>
                      <a:pt x="126316" y="29696"/>
                    </a:cubicBezTo>
                    <a:lnTo>
                      <a:pt x="126247" y="29628"/>
                    </a:lnTo>
                    <a:lnTo>
                      <a:pt x="126224" y="29605"/>
                    </a:lnTo>
                    <a:cubicBezTo>
                      <a:pt x="126133" y="29514"/>
                      <a:pt x="126042" y="29423"/>
                      <a:pt x="125951" y="29308"/>
                    </a:cubicBezTo>
                    <a:cubicBezTo>
                      <a:pt x="126042" y="29263"/>
                      <a:pt x="126065" y="29263"/>
                      <a:pt x="126087" y="29240"/>
                    </a:cubicBezTo>
                    <a:cubicBezTo>
                      <a:pt x="126156" y="29194"/>
                      <a:pt x="126202" y="29149"/>
                      <a:pt x="126247" y="29126"/>
                    </a:cubicBezTo>
                    <a:lnTo>
                      <a:pt x="126339" y="29035"/>
                    </a:lnTo>
                    <a:lnTo>
                      <a:pt x="126384" y="28989"/>
                    </a:lnTo>
                    <a:lnTo>
                      <a:pt x="126453" y="28943"/>
                    </a:lnTo>
                    <a:cubicBezTo>
                      <a:pt x="126475" y="28920"/>
                      <a:pt x="126498" y="28898"/>
                      <a:pt x="126544" y="28852"/>
                    </a:cubicBezTo>
                    <a:cubicBezTo>
                      <a:pt x="126590" y="28806"/>
                      <a:pt x="126658" y="28761"/>
                      <a:pt x="126704" y="28715"/>
                    </a:cubicBezTo>
                    <a:cubicBezTo>
                      <a:pt x="126749" y="28692"/>
                      <a:pt x="126772" y="28692"/>
                      <a:pt x="126818" y="28669"/>
                    </a:cubicBezTo>
                    <a:cubicBezTo>
                      <a:pt x="126864" y="28669"/>
                      <a:pt x="126886" y="28647"/>
                      <a:pt x="126932" y="28624"/>
                    </a:cubicBezTo>
                    <a:cubicBezTo>
                      <a:pt x="127046" y="28578"/>
                      <a:pt x="127297" y="28418"/>
                      <a:pt x="127274" y="28144"/>
                    </a:cubicBezTo>
                    <a:cubicBezTo>
                      <a:pt x="127252" y="27939"/>
                      <a:pt x="127069" y="27825"/>
                      <a:pt x="126932" y="27711"/>
                    </a:cubicBezTo>
                    <a:lnTo>
                      <a:pt x="126864" y="27665"/>
                    </a:lnTo>
                    <a:lnTo>
                      <a:pt x="126681" y="27528"/>
                    </a:lnTo>
                    <a:lnTo>
                      <a:pt x="126635" y="27482"/>
                    </a:lnTo>
                    <a:cubicBezTo>
                      <a:pt x="126544" y="27414"/>
                      <a:pt x="126453" y="27323"/>
                      <a:pt x="126339" y="27254"/>
                    </a:cubicBezTo>
                    <a:cubicBezTo>
                      <a:pt x="126224" y="27186"/>
                      <a:pt x="126110" y="27094"/>
                      <a:pt x="125996" y="27026"/>
                    </a:cubicBezTo>
                    <a:lnTo>
                      <a:pt x="125791" y="26889"/>
                    </a:lnTo>
                    <a:cubicBezTo>
                      <a:pt x="125631" y="26775"/>
                      <a:pt x="125471" y="26661"/>
                      <a:pt x="125334" y="26547"/>
                    </a:cubicBezTo>
                    <a:cubicBezTo>
                      <a:pt x="125197" y="26455"/>
                      <a:pt x="125083" y="26364"/>
                      <a:pt x="124969" y="26250"/>
                    </a:cubicBezTo>
                    <a:lnTo>
                      <a:pt x="124923" y="26227"/>
                    </a:lnTo>
                    <a:lnTo>
                      <a:pt x="124832" y="26159"/>
                    </a:lnTo>
                    <a:cubicBezTo>
                      <a:pt x="124604" y="25953"/>
                      <a:pt x="124284" y="25679"/>
                      <a:pt x="123988" y="25405"/>
                    </a:cubicBezTo>
                    <a:cubicBezTo>
                      <a:pt x="123759" y="25200"/>
                      <a:pt x="123554" y="24972"/>
                      <a:pt x="123348" y="24766"/>
                    </a:cubicBezTo>
                    <a:cubicBezTo>
                      <a:pt x="123257" y="24652"/>
                      <a:pt x="123143" y="24538"/>
                      <a:pt x="123052" y="24447"/>
                    </a:cubicBezTo>
                    <a:lnTo>
                      <a:pt x="122686" y="24081"/>
                    </a:lnTo>
                    <a:lnTo>
                      <a:pt x="122413" y="23785"/>
                    </a:lnTo>
                    <a:cubicBezTo>
                      <a:pt x="122298" y="23648"/>
                      <a:pt x="122184" y="23511"/>
                      <a:pt x="122070" y="23397"/>
                    </a:cubicBezTo>
                    <a:cubicBezTo>
                      <a:pt x="121933" y="23260"/>
                      <a:pt x="121819" y="23146"/>
                      <a:pt x="121705" y="23009"/>
                    </a:cubicBezTo>
                    <a:cubicBezTo>
                      <a:pt x="121614" y="22895"/>
                      <a:pt x="121500" y="22780"/>
                      <a:pt x="121408" y="22666"/>
                    </a:cubicBezTo>
                    <a:cubicBezTo>
                      <a:pt x="121294" y="22552"/>
                      <a:pt x="121157" y="22415"/>
                      <a:pt x="121043" y="22301"/>
                    </a:cubicBezTo>
                    <a:cubicBezTo>
                      <a:pt x="120724" y="21982"/>
                      <a:pt x="120450" y="21685"/>
                      <a:pt x="120176" y="21365"/>
                    </a:cubicBezTo>
                    <a:cubicBezTo>
                      <a:pt x="119765" y="20886"/>
                      <a:pt x="119377" y="20407"/>
                      <a:pt x="118966" y="19927"/>
                    </a:cubicBezTo>
                    <a:cubicBezTo>
                      <a:pt x="118875" y="19836"/>
                      <a:pt x="118783" y="19722"/>
                      <a:pt x="118692" y="19631"/>
                    </a:cubicBezTo>
                    <a:cubicBezTo>
                      <a:pt x="118601" y="19494"/>
                      <a:pt x="118487" y="19379"/>
                      <a:pt x="118373" y="19242"/>
                    </a:cubicBezTo>
                    <a:cubicBezTo>
                      <a:pt x="118144" y="19014"/>
                      <a:pt x="117939" y="18740"/>
                      <a:pt x="117802" y="18558"/>
                    </a:cubicBezTo>
                    <a:lnTo>
                      <a:pt x="117711" y="18444"/>
                    </a:lnTo>
                    <a:cubicBezTo>
                      <a:pt x="117391" y="18056"/>
                      <a:pt x="117049" y="17622"/>
                      <a:pt x="116729" y="17188"/>
                    </a:cubicBezTo>
                    <a:cubicBezTo>
                      <a:pt x="116592" y="17006"/>
                      <a:pt x="116455" y="16823"/>
                      <a:pt x="116341" y="16663"/>
                    </a:cubicBezTo>
                    <a:lnTo>
                      <a:pt x="116158" y="16458"/>
                    </a:lnTo>
                    <a:cubicBezTo>
                      <a:pt x="115999" y="16207"/>
                      <a:pt x="115793" y="15978"/>
                      <a:pt x="115611" y="15750"/>
                    </a:cubicBezTo>
                    <a:cubicBezTo>
                      <a:pt x="115405" y="15499"/>
                      <a:pt x="115200" y="15248"/>
                      <a:pt x="115017" y="15020"/>
                    </a:cubicBezTo>
                    <a:cubicBezTo>
                      <a:pt x="114903" y="14860"/>
                      <a:pt x="114789" y="14700"/>
                      <a:pt x="114675" y="14540"/>
                    </a:cubicBezTo>
                    <a:lnTo>
                      <a:pt x="114492" y="14289"/>
                    </a:lnTo>
                    <a:lnTo>
                      <a:pt x="114310" y="14038"/>
                    </a:lnTo>
                    <a:cubicBezTo>
                      <a:pt x="114218" y="13901"/>
                      <a:pt x="114104" y="13764"/>
                      <a:pt x="114013" y="13627"/>
                    </a:cubicBezTo>
                    <a:lnTo>
                      <a:pt x="113899" y="13468"/>
                    </a:lnTo>
                    <a:cubicBezTo>
                      <a:pt x="113785" y="13285"/>
                      <a:pt x="113670" y="13125"/>
                      <a:pt x="113556" y="12966"/>
                    </a:cubicBezTo>
                    <a:cubicBezTo>
                      <a:pt x="113282" y="12578"/>
                      <a:pt x="112986" y="12144"/>
                      <a:pt x="112689" y="11619"/>
                    </a:cubicBezTo>
                    <a:lnTo>
                      <a:pt x="112643" y="11573"/>
                    </a:lnTo>
                    <a:lnTo>
                      <a:pt x="112552" y="11436"/>
                    </a:lnTo>
                    <a:cubicBezTo>
                      <a:pt x="112484" y="11276"/>
                      <a:pt x="112392" y="11117"/>
                      <a:pt x="112301" y="10980"/>
                    </a:cubicBezTo>
                    <a:lnTo>
                      <a:pt x="112232" y="10820"/>
                    </a:lnTo>
                    <a:lnTo>
                      <a:pt x="112118" y="10615"/>
                    </a:lnTo>
                    <a:lnTo>
                      <a:pt x="112073" y="10523"/>
                    </a:lnTo>
                    <a:cubicBezTo>
                      <a:pt x="112004" y="10409"/>
                      <a:pt x="111959" y="10318"/>
                      <a:pt x="111913" y="10227"/>
                    </a:cubicBezTo>
                    <a:lnTo>
                      <a:pt x="111822" y="10044"/>
                    </a:lnTo>
                    <a:cubicBezTo>
                      <a:pt x="111776" y="9975"/>
                      <a:pt x="111753" y="9907"/>
                      <a:pt x="111708" y="9816"/>
                    </a:cubicBezTo>
                    <a:cubicBezTo>
                      <a:pt x="111639" y="9679"/>
                      <a:pt x="111571" y="9542"/>
                      <a:pt x="111502" y="9405"/>
                    </a:cubicBezTo>
                    <a:cubicBezTo>
                      <a:pt x="111456" y="9291"/>
                      <a:pt x="111388" y="9177"/>
                      <a:pt x="111342" y="9040"/>
                    </a:cubicBezTo>
                    <a:lnTo>
                      <a:pt x="111342" y="9017"/>
                    </a:lnTo>
                    <a:cubicBezTo>
                      <a:pt x="111274" y="8811"/>
                      <a:pt x="111205" y="8652"/>
                      <a:pt x="111137" y="8492"/>
                    </a:cubicBezTo>
                    <a:lnTo>
                      <a:pt x="111000" y="8081"/>
                    </a:lnTo>
                    <a:lnTo>
                      <a:pt x="110931" y="7921"/>
                    </a:lnTo>
                    <a:lnTo>
                      <a:pt x="110886" y="7830"/>
                    </a:lnTo>
                    <a:lnTo>
                      <a:pt x="110817" y="7670"/>
                    </a:lnTo>
                    <a:cubicBezTo>
                      <a:pt x="110794" y="7602"/>
                      <a:pt x="110749" y="7556"/>
                      <a:pt x="110680" y="7510"/>
                    </a:cubicBezTo>
                    <a:cubicBezTo>
                      <a:pt x="110680" y="7487"/>
                      <a:pt x="110635" y="7465"/>
                      <a:pt x="110612" y="7465"/>
                    </a:cubicBezTo>
                    <a:cubicBezTo>
                      <a:pt x="110566" y="7419"/>
                      <a:pt x="110521" y="7419"/>
                      <a:pt x="110452" y="7419"/>
                    </a:cubicBezTo>
                    <a:lnTo>
                      <a:pt x="110361" y="7419"/>
                    </a:lnTo>
                    <a:lnTo>
                      <a:pt x="110247" y="7442"/>
                    </a:lnTo>
                    <a:lnTo>
                      <a:pt x="110155" y="7465"/>
                    </a:lnTo>
                    <a:lnTo>
                      <a:pt x="110041" y="7487"/>
                    </a:lnTo>
                    <a:cubicBezTo>
                      <a:pt x="109950" y="7487"/>
                      <a:pt x="109813" y="7510"/>
                      <a:pt x="109699" y="7533"/>
                    </a:cubicBezTo>
                    <a:lnTo>
                      <a:pt x="109448" y="7579"/>
                    </a:lnTo>
                    <a:cubicBezTo>
                      <a:pt x="109174" y="7602"/>
                      <a:pt x="108900" y="7624"/>
                      <a:pt x="108626" y="7647"/>
                    </a:cubicBezTo>
                    <a:lnTo>
                      <a:pt x="108398" y="7647"/>
                    </a:lnTo>
                    <a:cubicBezTo>
                      <a:pt x="108192" y="7670"/>
                      <a:pt x="107987" y="7693"/>
                      <a:pt x="107804" y="7693"/>
                    </a:cubicBezTo>
                    <a:lnTo>
                      <a:pt x="107736" y="7693"/>
                    </a:lnTo>
                    <a:cubicBezTo>
                      <a:pt x="107553" y="7693"/>
                      <a:pt x="107394" y="7670"/>
                      <a:pt x="107211" y="7647"/>
                    </a:cubicBezTo>
                    <a:lnTo>
                      <a:pt x="107120" y="7647"/>
                    </a:lnTo>
                    <a:cubicBezTo>
                      <a:pt x="107028" y="7647"/>
                      <a:pt x="106937" y="7624"/>
                      <a:pt x="106846" y="7624"/>
                    </a:cubicBezTo>
                    <a:cubicBezTo>
                      <a:pt x="106526" y="7602"/>
                      <a:pt x="106207" y="7579"/>
                      <a:pt x="105887" y="7556"/>
                    </a:cubicBezTo>
                    <a:cubicBezTo>
                      <a:pt x="105727" y="7533"/>
                      <a:pt x="105545" y="7510"/>
                      <a:pt x="105362" y="7487"/>
                    </a:cubicBezTo>
                    <a:lnTo>
                      <a:pt x="104951" y="7442"/>
                    </a:lnTo>
                    <a:lnTo>
                      <a:pt x="104814" y="7442"/>
                    </a:lnTo>
                    <a:lnTo>
                      <a:pt x="104700" y="7419"/>
                    </a:lnTo>
                    <a:cubicBezTo>
                      <a:pt x="104472" y="7396"/>
                      <a:pt x="104266" y="7373"/>
                      <a:pt x="104038" y="7351"/>
                    </a:cubicBezTo>
                    <a:cubicBezTo>
                      <a:pt x="103741" y="7305"/>
                      <a:pt x="103490" y="7259"/>
                      <a:pt x="103262" y="7214"/>
                    </a:cubicBezTo>
                    <a:cubicBezTo>
                      <a:pt x="103034" y="7168"/>
                      <a:pt x="102828" y="7122"/>
                      <a:pt x="102623" y="7054"/>
                    </a:cubicBezTo>
                    <a:lnTo>
                      <a:pt x="102372" y="6985"/>
                    </a:lnTo>
                    <a:lnTo>
                      <a:pt x="102075" y="6917"/>
                    </a:lnTo>
                    <a:lnTo>
                      <a:pt x="101847" y="6848"/>
                    </a:lnTo>
                    <a:lnTo>
                      <a:pt x="101505" y="6757"/>
                    </a:lnTo>
                    <a:cubicBezTo>
                      <a:pt x="101208" y="6666"/>
                      <a:pt x="100911" y="6597"/>
                      <a:pt x="100614" y="6483"/>
                    </a:cubicBezTo>
                    <a:lnTo>
                      <a:pt x="100523" y="6460"/>
                    </a:lnTo>
                    <a:lnTo>
                      <a:pt x="100477" y="6438"/>
                    </a:lnTo>
                    <a:cubicBezTo>
                      <a:pt x="100181" y="6323"/>
                      <a:pt x="99884" y="6232"/>
                      <a:pt x="99587" y="6118"/>
                    </a:cubicBezTo>
                    <a:lnTo>
                      <a:pt x="99291" y="6004"/>
                    </a:lnTo>
                    <a:lnTo>
                      <a:pt x="99062" y="5913"/>
                    </a:lnTo>
                    <a:cubicBezTo>
                      <a:pt x="98903" y="5844"/>
                      <a:pt x="98720" y="5776"/>
                      <a:pt x="98560" y="5730"/>
                    </a:cubicBezTo>
                    <a:cubicBezTo>
                      <a:pt x="98537" y="5707"/>
                      <a:pt x="98514" y="5707"/>
                      <a:pt x="98492" y="5707"/>
                    </a:cubicBezTo>
                    <a:lnTo>
                      <a:pt x="98469" y="5684"/>
                    </a:lnTo>
                    <a:lnTo>
                      <a:pt x="98378" y="5639"/>
                    </a:lnTo>
                    <a:lnTo>
                      <a:pt x="98332" y="5616"/>
                    </a:lnTo>
                    <a:lnTo>
                      <a:pt x="98172" y="5570"/>
                    </a:lnTo>
                    <a:lnTo>
                      <a:pt x="97989" y="5479"/>
                    </a:lnTo>
                    <a:lnTo>
                      <a:pt x="97967" y="5479"/>
                    </a:lnTo>
                    <a:lnTo>
                      <a:pt x="97921" y="5456"/>
                    </a:lnTo>
                    <a:lnTo>
                      <a:pt x="97624" y="5342"/>
                    </a:lnTo>
                    <a:cubicBezTo>
                      <a:pt x="97487" y="5273"/>
                      <a:pt x="97350" y="5205"/>
                      <a:pt x="97213" y="5159"/>
                    </a:cubicBezTo>
                    <a:lnTo>
                      <a:pt x="97168" y="5136"/>
                    </a:lnTo>
                    <a:cubicBezTo>
                      <a:pt x="97031" y="5068"/>
                      <a:pt x="96871" y="5000"/>
                      <a:pt x="96711" y="4931"/>
                    </a:cubicBezTo>
                    <a:lnTo>
                      <a:pt x="96392" y="4794"/>
                    </a:lnTo>
                    <a:lnTo>
                      <a:pt x="96255" y="4726"/>
                    </a:lnTo>
                    <a:cubicBezTo>
                      <a:pt x="96027" y="4634"/>
                      <a:pt x="95775" y="4520"/>
                      <a:pt x="95524" y="4429"/>
                    </a:cubicBezTo>
                    <a:lnTo>
                      <a:pt x="95159" y="4292"/>
                    </a:lnTo>
                    <a:lnTo>
                      <a:pt x="95068" y="4269"/>
                    </a:lnTo>
                    <a:cubicBezTo>
                      <a:pt x="94999" y="4223"/>
                      <a:pt x="94908" y="4201"/>
                      <a:pt x="94817" y="4178"/>
                    </a:cubicBezTo>
                    <a:lnTo>
                      <a:pt x="94634" y="4109"/>
                    </a:lnTo>
                    <a:cubicBezTo>
                      <a:pt x="94452" y="4041"/>
                      <a:pt x="94269" y="3972"/>
                      <a:pt x="94109" y="3881"/>
                    </a:cubicBezTo>
                    <a:lnTo>
                      <a:pt x="93927" y="3813"/>
                    </a:lnTo>
                    <a:lnTo>
                      <a:pt x="93767" y="3767"/>
                    </a:lnTo>
                    <a:cubicBezTo>
                      <a:pt x="93653" y="3721"/>
                      <a:pt x="93516" y="3676"/>
                      <a:pt x="93402" y="3630"/>
                    </a:cubicBezTo>
                    <a:lnTo>
                      <a:pt x="93356" y="3584"/>
                    </a:lnTo>
                    <a:lnTo>
                      <a:pt x="93287" y="3562"/>
                    </a:lnTo>
                    <a:lnTo>
                      <a:pt x="93082" y="3493"/>
                    </a:lnTo>
                    <a:lnTo>
                      <a:pt x="92831" y="3379"/>
                    </a:lnTo>
                    <a:lnTo>
                      <a:pt x="92626" y="3288"/>
                    </a:lnTo>
                    <a:lnTo>
                      <a:pt x="92420" y="3219"/>
                    </a:lnTo>
                    <a:cubicBezTo>
                      <a:pt x="92306" y="3151"/>
                      <a:pt x="92169" y="3105"/>
                      <a:pt x="92055" y="3037"/>
                    </a:cubicBezTo>
                    <a:cubicBezTo>
                      <a:pt x="91941" y="2991"/>
                      <a:pt x="91827" y="2945"/>
                      <a:pt x="91735" y="2900"/>
                    </a:cubicBezTo>
                    <a:cubicBezTo>
                      <a:pt x="91416" y="2763"/>
                      <a:pt x="91119" y="2649"/>
                      <a:pt x="90891" y="2557"/>
                    </a:cubicBezTo>
                    <a:cubicBezTo>
                      <a:pt x="90777" y="2534"/>
                      <a:pt x="90685" y="2489"/>
                      <a:pt x="90594" y="2466"/>
                    </a:cubicBezTo>
                    <a:lnTo>
                      <a:pt x="90480" y="2420"/>
                    </a:lnTo>
                    <a:lnTo>
                      <a:pt x="90411" y="2397"/>
                    </a:lnTo>
                    <a:cubicBezTo>
                      <a:pt x="90320" y="2352"/>
                      <a:pt x="90206" y="2329"/>
                      <a:pt x="90092" y="2283"/>
                    </a:cubicBezTo>
                    <a:lnTo>
                      <a:pt x="89932" y="2238"/>
                    </a:lnTo>
                    <a:lnTo>
                      <a:pt x="89864" y="2215"/>
                    </a:lnTo>
                    <a:cubicBezTo>
                      <a:pt x="89795" y="2192"/>
                      <a:pt x="89727" y="2169"/>
                      <a:pt x="89681" y="2169"/>
                    </a:cubicBezTo>
                    <a:lnTo>
                      <a:pt x="89567" y="2124"/>
                    </a:lnTo>
                    <a:lnTo>
                      <a:pt x="89476" y="2101"/>
                    </a:lnTo>
                    <a:cubicBezTo>
                      <a:pt x="89453" y="2078"/>
                      <a:pt x="89430" y="2078"/>
                      <a:pt x="89407" y="2078"/>
                    </a:cubicBezTo>
                    <a:lnTo>
                      <a:pt x="89362" y="2078"/>
                    </a:lnTo>
                    <a:cubicBezTo>
                      <a:pt x="89293" y="2055"/>
                      <a:pt x="89247" y="2032"/>
                      <a:pt x="89202" y="2032"/>
                    </a:cubicBezTo>
                    <a:lnTo>
                      <a:pt x="89156" y="2032"/>
                    </a:lnTo>
                    <a:cubicBezTo>
                      <a:pt x="89133" y="2032"/>
                      <a:pt x="89110" y="2032"/>
                      <a:pt x="89110" y="2055"/>
                    </a:cubicBezTo>
                    <a:lnTo>
                      <a:pt x="89065" y="2032"/>
                    </a:lnTo>
                    <a:cubicBezTo>
                      <a:pt x="88928" y="1987"/>
                      <a:pt x="88791" y="1941"/>
                      <a:pt x="88677" y="1872"/>
                    </a:cubicBezTo>
                    <a:lnTo>
                      <a:pt x="88608" y="1850"/>
                    </a:lnTo>
                    <a:cubicBezTo>
                      <a:pt x="88380" y="1781"/>
                      <a:pt x="88197" y="1713"/>
                      <a:pt x="88015" y="1644"/>
                    </a:cubicBezTo>
                    <a:lnTo>
                      <a:pt x="87969" y="1644"/>
                    </a:lnTo>
                    <a:lnTo>
                      <a:pt x="87924" y="1621"/>
                    </a:lnTo>
                    <a:cubicBezTo>
                      <a:pt x="87787" y="1576"/>
                      <a:pt x="87650" y="1507"/>
                      <a:pt x="87513" y="1462"/>
                    </a:cubicBezTo>
                    <a:cubicBezTo>
                      <a:pt x="87307" y="1393"/>
                      <a:pt x="87102" y="1302"/>
                      <a:pt x="86896" y="1256"/>
                    </a:cubicBezTo>
                    <a:cubicBezTo>
                      <a:pt x="86737" y="1188"/>
                      <a:pt x="86577" y="1165"/>
                      <a:pt x="86440" y="1142"/>
                    </a:cubicBezTo>
                    <a:lnTo>
                      <a:pt x="86394" y="1119"/>
                    </a:lnTo>
                    <a:cubicBezTo>
                      <a:pt x="86280" y="1096"/>
                      <a:pt x="86189" y="1074"/>
                      <a:pt x="86075" y="1051"/>
                    </a:cubicBezTo>
                    <a:lnTo>
                      <a:pt x="85846" y="1005"/>
                    </a:lnTo>
                    <a:cubicBezTo>
                      <a:pt x="85778" y="982"/>
                      <a:pt x="85687" y="959"/>
                      <a:pt x="85595" y="937"/>
                    </a:cubicBezTo>
                    <a:lnTo>
                      <a:pt x="85367" y="868"/>
                    </a:lnTo>
                    <a:cubicBezTo>
                      <a:pt x="85276" y="845"/>
                      <a:pt x="85185" y="823"/>
                      <a:pt x="85116" y="823"/>
                    </a:cubicBezTo>
                    <a:lnTo>
                      <a:pt x="85048" y="800"/>
                    </a:lnTo>
                    <a:lnTo>
                      <a:pt x="84979" y="777"/>
                    </a:lnTo>
                    <a:cubicBezTo>
                      <a:pt x="84705" y="731"/>
                      <a:pt x="84431" y="663"/>
                      <a:pt x="84066" y="549"/>
                    </a:cubicBezTo>
                    <a:cubicBezTo>
                      <a:pt x="83747" y="457"/>
                      <a:pt x="83450" y="389"/>
                      <a:pt x="83176" y="320"/>
                    </a:cubicBezTo>
                    <a:cubicBezTo>
                      <a:pt x="82970" y="275"/>
                      <a:pt x="82788" y="275"/>
                      <a:pt x="82628" y="252"/>
                    </a:cubicBezTo>
                    <a:lnTo>
                      <a:pt x="81875" y="252"/>
                    </a:lnTo>
                    <a:cubicBezTo>
                      <a:pt x="81806" y="229"/>
                      <a:pt x="81715" y="229"/>
                      <a:pt x="81624" y="229"/>
                    </a:cubicBezTo>
                    <a:lnTo>
                      <a:pt x="81441" y="206"/>
                    </a:lnTo>
                    <a:cubicBezTo>
                      <a:pt x="81259" y="183"/>
                      <a:pt x="81053" y="161"/>
                      <a:pt x="80848" y="161"/>
                    </a:cubicBezTo>
                    <a:lnTo>
                      <a:pt x="80460" y="161"/>
                    </a:lnTo>
                    <a:cubicBezTo>
                      <a:pt x="80368" y="183"/>
                      <a:pt x="80277" y="183"/>
                      <a:pt x="80186" y="183"/>
                    </a:cubicBezTo>
                    <a:lnTo>
                      <a:pt x="80094" y="183"/>
                    </a:lnTo>
                    <a:lnTo>
                      <a:pt x="79912" y="161"/>
                    </a:lnTo>
                    <a:lnTo>
                      <a:pt x="79866" y="161"/>
                    </a:lnTo>
                    <a:cubicBezTo>
                      <a:pt x="79798" y="161"/>
                      <a:pt x="79752" y="161"/>
                      <a:pt x="79684" y="138"/>
                    </a:cubicBezTo>
                    <a:lnTo>
                      <a:pt x="78497" y="138"/>
                    </a:lnTo>
                    <a:cubicBezTo>
                      <a:pt x="78360" y="138"/>
                      <a:pt x="78223" y="138"/>
                      <a:pt x="78086" y="161"/>
                    </a:cubicBezTo>
                    <a:lnTo>
                      <a:pt x="76693" y="161"/>
                    </a:lnTo>
                    <a:cubicBezTo>
                      <a:pt x="76579" y="161"/>
                      <a:pt x="76465" y="161"/>
                      <a:pt x="76351" y="183"/>
                    </a:cubicBezTo>
                    <a:cubicBezTo>
                      <a:pt x="76100" y="206"/>
                      <a:pt x="75895" y="229"/>
                      <a:pt x="75712" y="252"/>
                    </a:cubicBezTo>
                    <a:cubicBezTo>
                      <a:pt x="75598" y="275"/>
                      <a:pt x="75484" y="298"/>
                      <a:pt x="75370" y="298"/>
                    </a:cubicBezTo>
                    <a:lnTo>
                      <a:pt x="75324" y="298"/>
                    </a:lnTo>
                    <a:lnTo>
                      <a:pt x="75278" y="320"/>
                    </a:lnTo>
                    <a:cubicBezTo>
                      <a:pt x="75187" y="320"/>
                      <a:pt x="75119" y="343"/>
                      <a:pt x="75027" y="343"/>
                    </a:cubicBezTo>
                    <a:cubicBezTo>
                      <a:pt x="74822" y="389"/>
                      <a:pt x="74571" y="434"/>
                      <a:pt x="74342" y="503"/>
                    </a:cubicBezTo>
                    <a:cubicBezTo>
                      <a:pt x="74228" y="526"/>
                      <a:pt x="74091" y="549"/>
                      <a:pt x="73977" y="571"/>
                    </a:cubicBezTo>
                    <a:lnTo>
                      <a:pt x="73772" y="617"/>
                    </a:lnTo>
                    <a:cubicBezTo>
                      <a:pt x="73635" y="640"/>
                      <a:pt x="73498" y="663"/>
                      <a:pt x="73361" y="686"/>
                    </a:cubicBezTo>
                    <a:cubicBezTo>
                      <a:pt x="73156" y="708"/>
                      <a:pt x="72950" y="754"/>
                      <a:pt x="72768" y="777"/>
                    </a:cubicBezTo>
                    <a:cubicBezTo>
                      <a:pt x="72653" y="800"/>
                      <a:pt x="72539" y="823"/>
                      <a:pt x="72448" y="845"/>
                    </a:cubicBezTo>
                    <a:lnTo>
                      <a:pt x="72243" y="891"/>
                    </a:lnTo>
                    <a:cubicBezTo>
                      <a:pt x="72083" y="937"/>
                      <a:pt x="71946" y="982"/>
                      <a:pt x="71786" y="1028"/>
                    </a:cubicBezTo>
                    <a:cubicBezTo>
                      <a:pt x="71626" y="1096"/>
                      <a:pt x="71489" y="1142"/>
                      <a:pt x="71330" y="1188"/>
                    </a:cubicBezTo>
                    <a:cubicBezTo>
                      <a:pt x="71261" y="1211"/>
                      <a:pt x="71193" y="1233"/>
                      <a:pt x="71147" y="1256"/>
                    </a:cubicBezTo>
                    <a:lnTo>
                      <a:pt x="71101" y="1279"/>
                    </a:lnTo>
                    <a:lnTo>
                      <a:pt x="71033" y="1302"/>
                    </a:lnTo>
                    <a:lnTo>
                      <a:pt x="70919" y="1347"/>
                    </a:lnTo>
                    <a:lnTo>
                      <a:pt x="70850" y="1370"/>
                    </a:lnTo>
                    <a:lnTo>
                      <a:pt x="70713" y="1439"/>
                    </a:lnTo>
                    <a:cubicBezTo>
                      <a:pt x="70417" y="1530"/>
                      <a:pt x="70165" y="1644"/>
                      <a:pt x="69914" y="1758"/>
                    </a:cubicBezTo>
                    <a:lnTo>
                      <a:pt x="69846" y="1804"/>
                    </a:lnTo>
                    <a:lnTo>
                      <a:pt x="69800" y="1827"/>
                    </a:lnTo>
                    <a:lnTo>
                      <a:pt x="69846" y="1827"/>
                    </a:lnTo>
                    <a:cubicBezTo>
                      <a:pt x="69732" y="1850"/>
                      <a:pt x="69618" y="1918"/>
                      <a:pt x="69526" y="1964"/>
                    </a:cubicBezTo>
                    <a:lnTo>
                      <a:pt x="69344" y="2055"/>
                    </a:lnTo>
                    <a:cubicBezTo>
                      <a:pt x="69230" y="2124"/>
                      <a:pt x="69115" y="2169"/>
                      <a:pt x="69001" y="2238"/>
                    </a:cubicBezTo>
                    <a:lnTo>
                      <a:pt x="68979" y="2261"/>
                    </a:lnTo>
                    <a:cubicBezTo>
                      <a:pt x="68910" y="2283"/>
                      <a:pt x="68864" y="2306"/>
                      <a:pt x="68796" y="2352"/>
                    </a:cubicBezTo>
                    <a:cubicBezTo>
                      <a:pt x="68659" y="2420"/>
                      <a:pt x="68499" y="2466"/>
                      <a:pt x="68362" y="2512"/>
                    </a:cubicBezTo>
                    <a:lnTo>
                      <a:pt x="68339" y="2512"/>
                    </a:lnTo>
                    <a:lnTo>
                      <a:pt x="68294" y="2534"/>
                    </a:lnTo>
                    <a:lnTo>
                      <a:pt x="68248" y="2534"/>
                    </a:lnTo>
                    <a:cubicBezTo>
                      <a:pt x="68202" y="2557"/>
                      <a:pt x="68134" y="2580"/>
                      <a:pt x="68066" y="2603"/>
                    </a:cubicBezTo>
                    <a:cubicBezTo>
                      <a:pt x="67997" y="2626"/>
                      <a:pt x="67929" y="2649"/>
                      <a:pt x="67837" y="2694"/>
                    </a:cubicBezTo>
                    <a:cubicBezTo>
                      <a:pt x="67769" y="2717"/>
                      <a:pt x="67677" y="2763"/>
                      <a:pt x="67609" y="2808"/>
                    </a:cubicBezTo>
                    <a:lnTo>
                      <a:pt x="67563" y="2831"/>
                    </a:lnTo>
                    <a:cubicBezTo>
                      <a:pt x="67449" y="2877"/>
                      <a:pt x="67335" y="2945"/>
                      <a:pt x="67244" y="3037"/>
                    </a:cubicBezTo>
                    <a:lnTo>
                      <a:pt x="67153" y="3082"/>
                    </a:lnTo>
                    <a:cubicBezTo>
                      <a:pt x="67084" y="3128"/>
                      <a:pt x="67016" y="3174"/>
                      <a:pt x="66947" y="3219"/>
                    </a:cubicBezTo>
                    <a:cubicBezTo>
                      <a:pt x="66924" y="3242"/>
                      <a:pt x="66879" y="3265"/>
                      <a:pt x="66833" y="3288"/>
                    </a:cubicBezTo>
                    <a:cubicBezTo>
                      <a:pt x="66787" y="3333"/>
                      <a:pt x="66764" y="3333"/>
                      <a:pt x="66742" y="3356"/>
                    </a:cubicBezTo>
                    <a:lnTo>
                      <a:pt x="66628" y="3425"/>
                    </a:lnTo>
                    <a:cubicBezTo>
                      <a:pt x="66513" y="3516"/>
                      <a:pt x="66422" y="3562"/>
                      <a:pt x="66331" y="3630"/>
                    </a:cubicBezTo>
                    <a:cubicBezTo>
                      <a:pt x="66194" y="3721"/>
                      <a:pt x="66057" y="3835"/>
                      <a:pt x="65920" y="3927"/>
                    </a:cubicBezTo>
                    <a:lnTo>
                      <a:pt x="65829" y="4018"/>
                    </a:lnTo>
                    <a:lnTo>
                      <a:pt x="65737" y="4087"/>
                    </a:lnTo>
                    <a:lnTo>
                      <a:pt x="65692" y="4109"/>
                    </a:lnTo>
                    <a:cubicBezTo>
                      <a:pt x="65600" y="4201"/>
                      <a:pt x="65509" y="4269"/>
                      <a:pt x="65418" y="4360"/>
                    </a:cubicBezTo>
                    <a:lnTo>
                      <a:pt x="65372" y="4452"/>
                    </a:lnTo>
                    <a:cubicBezTo>
                      <a:pt x="65326" y="4475"/>
                      <a:pt x="65281" y="4497"/>
                      <a:pt x="65235" y="4543"/>
                    </a:cubicBezTo>
                    <a:cubicBezTo>
                      <a:pt x="65144" y="4589"/>
                      <a:pt x="65053" y="4657"/>
                      <a:pt x="64984" y="4726"/>
                    </a:cubicBezTo>
                    <a:cubicBezTo>
                      <a:pt x="64847" y="4840"/>
                      <a:pt x="64756" y="4977"/>
                      <a:pt x="64642" y="5114"/>
                    </a:cubicBezTo>
                    <a:cubicBezTo>
                      <a:pt x="64596" y="5159"/>
                      <a:pt x="64550" y="5228"/>
                      <a:pt x="64505" y="5296"/>
                    </a:cubicBezTo>
                    <a:cubicBezTo>
                      <a:pt x="64436" y="5365"/>
                      <a:pt x="64345" y="5433"/>
                      <a:pt x="64277" y="5502"/>
                    </a:cubicBezTo>
                    <a:cubicBezTo>
                      <a:pt x="64185" y="5570"/>
                      <a:pt x="64094" y="5639"/>
                      <a:pt x="64025" y="5684"/>
                    </a:cubicBezTo>
                    <a:cubicBezTo>
                      <a:pt x="63980" y="5661"/>
                      <a:pt x="63957" y="5616"/>
                      <a:pt x="63911" y="5570"/>
                    </a:cubicBezTo>
                    <a:lnTo>
                      <a:pt x="63843" y="5479"/>
                    </a:lnTo>
                    <a:cubicBezTo>
                      <a:pt x="63752" y="5365"/>
                      <a:pt x="63660" y="5251"/>
                      <a:pt x="63569" y="5136"/>
                    </a:cubicBezTo>
                    <a:lnTo>
                      <a:pt x="63569" y="5136"/>
                    </a:lnTo>
                    <a:lnTo>
                      <a:pt x="63592" y="5182"/>
                    </a:lnTo>
                    <a:lnTo>
                      <a:pt x="63500" y="5068"/>
                    </a:lnTo>
                    <a:lnTo>
                      <a:pt x="63432" y="4954"/>
                    </a:lnTo>
                    <a:cubicBezTo>
                      <a:pt x="63158" y="4657"/>
                      <a:pt x="62930" y="4452"/>
                      <a:pt x="62679" y="4269"/>
                    </a:cubicBezTo>
                    <a:lnTo>
                      <a:pt x="62428" y="4064"/>
                    </a:lnTo>
                    <a:cubicBezTo>
                      <a:pt x="62162" y="3887"/>
                      <a:pt x="61918" y="3688"/>
                      <a:pt x="61654" y="3531"/>
                    </a:cubicBezTo>
                    <a:lnTo>
                      <a:pt x="61654" y="3531"/>
                    </a:lnTo>
                    <a:lnTo>
                      <a:pt x="61629" y="3493"/>
                    </a:lnTo>
                    <a:cubicBezTo>
                      <a:pt x="61469" y="3379"/>
                      <a:pt x="61332" y="3288"/>
                      <a:pt x="61172" y="3196"/>
                    </a:cubicBezTo>
                    <a:cubicBezTo>
                      <a:pt x="61058" y="3128"/>
                      <a:pt x="60921" y="3059"/>
                      <a:pt x="60807" y="2991"/>
                    </a:cubicBezTo>
                    <a:lnTo>
                      <a:pt x="60739" y="2945"/>
                    </a:lnTo>
                    <a:lnTo>
                      <a:pt x="60533" y="2831"/>
                    </a:lnTo>
                    <a:lnTo>
                      <a:pt x="60488" y="2808"/>
                    </a:lnTo>
                    <a:cubicBezTo>
                      <a:pt x="60282" y="2694"/>
                      <a:pt x="60054" y="2580"/>
                      <a:pt x="59871" y="2466"/>
                    </a:cubicBezTo>
                    <a:cubicBezTo>
                      <a:pt x="59620" y="2329"/>
                      <a:pt x="59346" y="2192"/>
                      <a:pt x="59141" y="2101"/>
                    </a:cubicBezTo>
                    <a:cubicBezTo>
                      <a:pt x="58821" y="1941"/>
                      <a:pt x="58547" y="1827"/>
                      <a:pt x="58273" y="1713"/>
                    </a:cubicBezTo>
                    <a:cubicBezTo>
                      <a:pt x="58114" y="1667"/>
                      <a:pt x="57931" y="1599"/>
                      <a:pt x="57748" y="1530"/>
                    </a:cubicBezTo>
                    <a:lnTo>
                      <a:pt x="57543" y="1462"/>
                    </a:lnTo>
                    <a:lnTo>
                      <a:pt x="57475" y="1439"/>
                    </a:lnTo>
                    <a:cubicBezTo>
                      <a:pt x="57383" y="1393"/>
                      <a:pt x="57292" y="1370"/>
                      <a:pt x="57201" y="1347"/>
                    </a:cubicBezTo>
                    <a:lnTo>
                      <a:pt x="57155" y="1325"/>
                    </a:lnTo>
                    <a:cubicBezTo>
                      <a:pt x="57041" y="1279"/>
                      <a:pt x="56904" y="1233"/>
                      <a:pt x="56767" y="1211"/>
                    </a:cubicBezTo>
                    <a:cubicBezTo>
                      <a:pt x="56699" y="1188"/>
                      <a:pt x="56607" y="1165"/>
                      <a:pt x="56539" y="1165"/>
                    </a:cubicBezTo>
                    <a:cubicBezTo>
                      <a:pt x="56516" y="1165"/>
                      <a:pt x="56493" y="1165"/>
                      <a:pt x="56447" y="1142"/>
                    </a:cubicBezTo>
                    <a:lnTo>
                      <a:pt x="56425" y="1142"/>
                    </a:lnTo>
                    <a:cubicBezTo>
                      <a:pt x="56333" y="1096"/>
                      <a:pt x="56265" y="1074"/>
                      <a:pt x="56196" y="1051"/>
                    </a:cubicBezTo>
                    <a:lnTo>
                      <a:pt x="56128" y="1028"/>
                    </a:lnTo>
                    <a:lnTo>
                      <a:pt x="56196" y="1074"/>
                    </a:lnTo>
                    <a:cubicBezTo>
                      <a:pt x="56037" y="1005"/>
                      <a:pt x="55854" y="937"/>
                      <a:pt x="55626" y="891"/>
                    </a:cubicBezTo>
                    <a:cubicBezTo>
                      <a:pt x="55489" y="868"/>
                      <a:pt x="55352" y="823"/>
                      <a:pt x="55215" y="777"/>
                    </a:cubicBezTo>
                    <a:cubicBezTo>
                      <a:pt x="55124" y="754"/>
                      <a:pt x="55055" y="731"/>
                      <a:pt x="54964" y="731"/>
                    </a:cubicBezTo>
                    <a:cubicBezTo>
                      <a:pt x="54850" y="686"/>
                      <a:pt x="54713" y="663"/>
                      <a:pt x="54576" y="640"/>
                    </a:cubicBezTo>
                    <a:cubicBezTo>
                      <a:pt x="54462" y="617"/>
                      <a:pt x="54370" y="594"/>
                      <a:pt x="54256" y="594"/>
                    </a:cubicBezTo>
                    <a:lnTo>
                      <a:pt x="54188" y="594"/>
                    </a:lnTo>
                    <a:cubicBezTo>
                      <a:pt x="54051" y="571"/>
                      <a:pt x="53891" y="571"/>
                      <a:pt x="53754" y="571"/>
                    </a:cubicBezTo>
                    <a:cubicBezTo>
                      <a:pt x="53754" y="549"/>
                      <a:pt x="53731" y="526"/>
                      <a:pt x="53708" y="503"/>
                    </a:cubicBezTo>
                    <a:cubicBezTo>
                      <a:pt x="53640" y="434"/>
                      <a:pt x="53526" y="412"/>
                      <a:pt x="53435" y="389"/>
                    </a:cubicBezTo>
                    <a:cubicBezTo>
                      <a:pt x="53343" y="389"/>
                      <a:pt x="53252" y="366"/>
                      <a:pt x="53161" y="366"/>
                    </a:cubicBezTo>
                    <a:cubicBezTo>
                      <a:pt x="53001" y="343"/>
                      <a:pt x="52841" y="320"/>
                      <a:pt x="52681" y="298"/>
                    </a:cubicBezTo>
                    <a:cubicBezTo>
                      <a:pt x="52476" y="275"/>
                      <a:pt x="52270" y="252"/>
                      <a:pt x="52065" y="252"/>
                    </a:cubicBezTo>
                    <a:lnTo>
                      <a:pt x="51974" y="252"/>
                    </a:lnTo>
                    <a:cubicBezTo>
                      <a:pt x="51882" y="229"/>
                      <a:pt x="51791" y="229"/>
                      <a:pt x="51700" y="229"/>
                    </a:cubicBezTo>
                    <a:cubicBezTo>
                      <a:pt x="51586" y="229"/>
                      <a:pt x="51449" y="206"/>
                      <a:pt x="51312" y="206"/>
                    </a:cubicBezTo>
                    <a:cubicBezTo>
                      <a:pt x="51129" y="183"/>
                      <a:pt x="50924" y="183"/>
                      <a:pt x="50741" y="161"/>
                    </a:cubicBezTo>
                    <a:cubicBezTo>
                      <a:pt x="50536" y="138"/>
                      <a:pt x="50330" y="115"/>
                      <a:pt x="50102" y="115"/>
                    </a:cubicBezTo>
                    <a:lnTo>
                      <a:pt x="49760" y="69"/>
                    </a:lnTo>
                    <a:cubicBezTo>
                      <a:pt x="49623" y="69"/>
                      <a:pt x="49509" y="69"/>
                      <a:pt x="49394" y="46"/>
                    </a:cubicBezTo>
                    <a:lnTo>
                      <a:pt x="49121" y="46"/>
                    </a:lnTo>
                    <a:cubicBezTo>
                      <a:pt x="48984" y="24"/>
                      <a:pt x="48847" y="24"/>
                      <a:pt x="48710" y="24"/>
                    </a:cubicBezTo>
                    <a:cubicBezTo>
                      <a:pt x="48459" y="1"/>
                      <a:pt x="48230" y="1"/>
                      <a:pt x="47979" y="1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1" name="Google Shape;826;p22">
                <a:extLst>
                  <a:ext uri="{FF2B5EF4-FFF2-40B4-BE49-F238E27FC236}">
                    <a16:creationId xmlns:a16="http://schemas.microsoft.com/office/drawing/2014/main" id="{71ED674D-E50D-4647-989B-E232C0923C11}"/>
                  </a:ext>
                </a:extLst>
              </p:cNvPr>
              <p:cNvSpPr/>
              <p:nvPr/>
            </p:nvSpPr>
            <p:spPr>
              <a:xfrm>
                <a:off x="6889265" y="4247580"/>
                <a:ext cx="372690" cy="189426"/>
              </a:xfrm>
              <a:custGeom>
                <a:avLst/>
                <a:gdLst/>
                <a:ahLst/>
                <a:cxnLst/>
                <a:rect l="l" t="t" r="r" b="b"/>
                <a:pathLst>
                  <a:path w="13788" h="7008" extrusionOk="0">
                    <a:moveTo>
                      <a:pt x="13468" y="1"/>
                    </a:moveTo>
                    <a:cubicBezTo>
                      <a:pt x="13445" y="1"/>
                      <a:pt x="13399" y="23"/>
                      <a:pt x="13376" y="23"/>
                    </a:cubicBezTo>
                    <a:cubicBezTo>
                      <a:pt x="13308" y="46"/>
                      <a:pt x="13216" y="92"/>
                      <a:pt x="13194" y="160"/>
                    </a:cubicBezTo>
                    <a:cubicBezTo>
                      <a:pt x="13125" y="297"/>
                      <a:pt x="13057" y="434"/>
                      <a:pt x="12965" y="571"/>
                    </a:cubicBezTo>
                    <a:cubicBezTo>
                      <a:pt x="12920" y="708"/>
                      <a:pt x="12851" y="845"/>
                      <a:pt x="12760" y="959"/>
                    </a:cubicBezTo>
                    <a:cubicBezTo>
                      <a:pt x="12737" y="1028"/>
                      <a:pt x="12691" y="1096"/>
                      <a:pt x="12646" y="1165"/>
                    </a:cubicBezTo>
                    <a:cubicBezTo>
                      <a:pt x="12600" y="1233"/>
                      <a:pt x="12555" y="1279"/>
                      <a:pt x="12509" y="1347"/>
                    </a:cubicBezTo>
                    <a:cubicBezTo>
                      <a:pt x="12440" y="1461"/>
                      <a:pt x="12349" y="1576"/>
                      <a:pt x="12258" y="1690"/>
                    </a:cubicBezTo>
                    <a:cubicBezTo>
                      <a:pt x="12098" y="1895"/>
                      <a:pt x="11915" y="2078"/>
                      <a:pt x="11733" y="2283"/>
                    </a:cubicBezTo>
                    <a:cubicBezTo>
                      <a:pt x="11550" y="2511"/>
                      <a:pt x="11345" y="2694"/>
                      <a:pt x="11139" y="2899"/>
                    </a:cubicBezTo>
                    <a:cubicBezTo>
                      <a:pt x="10934" y="3105"/>
                      <a:pt x="10728" y="3310"/>
                      <a:pt x="10523" y="3493"/>
                    </a:cubicBezTo>
                    <a:cubicBezTo>
                      <a:pt x="10318" y="3676"/>
                      <a:pt x="10112" y="3858"/>
                      <a:pt x="9884" y="4018"/>
                    </a:cubicBezTo>
                    <a:cubicBezTo>
                      <a:pt x="9793" y="4109"/>
                      <a:pt x="9679" y="4200"/>
                      <a:pt x="9564" y="4269"/>
                    </a:cubicBezTo>
                    <a:cubicBezTo>
                      <a:pt x="9450" y="4360"/>
                      <a:pt x="9336" y="4429"/>
                      <a:pt x="9222" y="4520"/>
                    </a:cubicBezTo>
                    <a:cubicBezTo>
                      <a:pt x="8971" y="4680"/>
                      <a:pt x="8743" y="4862"/>
                      <a:pt x="8492" y="5022"/>
                    </a:cubicBezTo>
                    <a:cubicBezTo>
                      <a:pt x="8263" y="5159"/>
                      <a:pt x="8035" y="5319"/>
                      <a:pt x="7784" y="5456"/>
                    </a:cubicBezTo>
                    <a:cubicBezTo>
                      <a:pt x="7533" y="5593"/>
                      <a:pt x="7259" y="5707"/>
                      <a:pt x="7008" y="5821"/>
                    </a:cubicBezTo>
                    <a:cubicBezTo>
                      <a:pt x="7031" y="5798"/>
                      <a:pt x="7054" y="5798"/>
                      <a:pt x="7076" y="5775"/>
                    </a:cubicBezTo>
                    <a:lnTo>
                      <a:pt x="7076" y="5775"/>
                    </a:lnTo>
                    <a:cubicBezTo>
                      <a:pt x="7008" y="5821"/>
                      <a:pt x="6939" y="5844"/>
                      <a:pt x="6871" y="5867"/>
                    </a:cubicBezTo>
                    <a:cubicBezTo>
                      <a:pt x="6574" y="5981"/>
                      <a:pt x="6278" y="6095"/>
                      <a:pt x="5981" y="6163"/>
                    </a:cubicBezTo>
                    <a:cubicBezTo>
                      <a:pt x="5684" y="6255"/>
                      <a:pt x="5387" y="6323"/>
                      <a:pt x="5091" y="6369"/>
                    </a:cubicBezTo>
                    <a:cubicBezTo>
                      <a:pt x="4908" y="6392"/>
                      <a:pt x="4748" y="6415"/>
                      <a:pt x="4566" y="6415"/>
                    </a:cubicBezTo>
                    <a:cubicBezTo>
                      <a:pt x="4360" y="6437"/>
                      <a:pt x="4155" y="6437"/>
                      <a:pt x="3949" y="6437"/>
                    </a:cubicBezTo>
                    <a:cubicBezTo>
                      <a:pt x="3755" y="6437"/>
                      <a:pt x="3561" y="6443"/>
                      <a:pt x="3370" y="6443"/>
                    </a:cubicBezTo>
                    <a:cubicBezTo>
                      <a:pt x="3179" y="6443"/>
                      <a:pt x="2991" y="6437"/>
                      <a:pt x="2808" y="6415"/>
                    </a:cubicBezTo>
                    <a:cubicBezTo>
                      <a:pt x="2648" y="6392"/>
                      <a:pt x="2466" y="6369"/>
                      <a:pt x="2306" y="6323"/>
                    </a:cubicBezTo>
                    <a:cubicBezTo>
                      <a:pt x="2123" y="6278"/>
                      <a:pt x="1941" y="6232"/>
                      <a:pt x="1758" y="6186"/>
                    </a:cubicBezTo>
                    <a:cubicBezTo>
                      <a:pt x="1416" y="6095"/>
                      <a:pt x="1096" y="5981"/>
                      <a:pt x="777" y="5844"/>
                    </a:cubicBezTo>
                    <a:cubicBezTo>
                      <a:pt x="571" y="5753"/>
                      <a:pt x="389" y="5661"/>
                      <a:pt x="206" y="5570"/>
                    </a:cubicBezTo>
                    <a:cubicBezTo>
                      <a:pt x="182" y="5554"/>
                      <a:pt x="158" y="5546"/>
                      <a:pt x="135" y="5546"/>
                    </a:cubicBezTo>
                    <a:cubicBezTo>
                      <a:pt x="95" y="5546"/>
                      <a:pt x="61" y="5571"/>
                      <a:pt x="46" y="5616"/>
                    </a:cubicBezTo>
                    <a:cubicBezTo>
                      <a:pt x="1" y="5661"/>
                      <a:pt x="23" y="5753"/>
                      <a:pt x="92" y="5775"/>
                    </a:cubicBezTo>
                    <a:cubicBezTo>
                      <a:pt x="366" y="5912"/>
                      <a:pt x="617" y="6072"/>
                      <a:pt x="891" y="6209"/>
                    </a:cubicBezTo>
                    <a:cubicBezTo>
                      <a:pt x="1165" y="6346"/>
                      <a:pt x="1416" y="6483"/>
                      <a:pt x="1690" y="6574"/>
                    </a:cubicBezTo>
                    <a:cubicBezTo>
                      <a:pt x="1986" y="6666"/>
                      <a:pt x="2283" y="6780"/>
                      <a:pt x="2580" y="6848"/>
                    </a:cubicBezTo>
                    <a:cubicBezTo>
                      <a:pt x="2899" y="6940"/>
                      <a:pt x="3242" y="6962"/>
                      <a:pt x="3584" y="6985"/>
                    </a:cubicBezTo>
                    <a:cubicBezTo>
                      <a:pt x="3744" y="6985"/>
                      <a:pt x="3881" y="6985"/>
                      <a:pt x="4041" y="7008"/>
                    </a:cubicBezTo>
                    <a:lnTo>
                      <a:pt x="4566" y="7008"/>
                    </a:lnTo>
                    <a:cubicBezTo>
                      <a:pt x="4908" y="7008"/>
                      <a:pt x="5250" y="6985"/>
                      <a:pt x="5570" y="6917"/>
                    </a:cubicBezTo>
                    <a:cubicBezTo>
                      <a:pt x="5890" y="6848"/>
                      <a:pt x="6186" y="6780"/>
                      <a:pt x="6483" y="6688"/>
                    </a:cubicBezTo>
                    <a:cubicBezTo>
                      <a:pt x="6825" y="6574"/>
                      <a:pt x="7145" y="6437"/>
                      <a:pt x="7464" y="6300"/>
                    </a:cubicBezTo>
                    <a:cubicBezTo>
                      <a:pt x="7761" y="6186"/>
                      <a:pt x="8035" y="6049"/>
                      <a:pt x="8309" y="5890"/>
                    </a:cubicBezTo>
                    <a:cubicBezTo>
                      <a:pt x="8583" y="5730"/>
                      <a:pt x="8834" y="5570"/>
                      <a:pt x="9108" y="5387"/>
                    </a:cubicBezTo>
                    <a:cubicBezTo>
                      <a:pt x="9382" y="5205"/>
                      <a:pt x="9656" y="4999"/>
                      <a:pt x="9907" y="4817"/>
                    </a:cubicBezTo>
                    <a:cubicBezTo>
                      <a:pt x="10204" y="4611"/>
                      <a:pt x="10500" y="4383"/>
                      <a:pt x="10774" y="4132"/>
                    </a:cubicBezTo>
                    <a:cubicBezTo>
                      <a:pt x="11025" y="3927"/>
                      <a:pt x="11276" y="3698"/>
                      <a:pt x="11505" y="3470"/>
                    </a:cubicBezTo>
                    <a:cubicBezTo>
                      <a:pt x="11619" y="3356"/>
                      <a:pt x="11756" y="3219"/>
                      <a:pt x="11870" y="3105"/>
                    </a:cubicBezTo>
                    <a:cubicBezTo>
                      <a:pt x="11984" y="2991"/>
                      <a:pt x="12098" y="2877"/>
                      <a:pt x="12189" y="2740"/>
                    </a:cubicBezTo>
                    <a:cubicBezTo>
                      <a:pt x="12303" y="2626"/>
                      <a:pt x="12440" y="2489"/>
                      <a:pt x="12555" y="2374"/>
                    </a:cubicBezTo>
                    <a:cubicBezTo>
                      <a:pt x="12669" y="2238"/>
                      <a:pt x="12783" y="2101"/>
                      <a:pt x="12874" y="1941"/>
                    </a:cubicBezTo>
                    <a:cubicBezTo>
                      <a:pt x="12965" y="1827"/>
                      <a:pt x="13057" y="1690"/>
                      <a:pt x="13171" y="1553"/>
                    </a:cubicBezTo>
                    <a:cubicBezTo>
                      <a:pt x="13262" y="1439"/>
                      <a:pt x="13331" y="1302"/>
                      <a:pt x="13399" y="1165"/>
                    </a:cubicBezTo>
                    <a:cubicBezTo>
                      <a:pt x="13468" y="1051"/>
                      <a:pt x="13513" y="936"/>
                      <a:pt x="13582" y="845"/>
                    </a:cubicBezTo>
                    <a:cubicBezTo>
                      <a:pt x="13627" y="731"/>
                      <a:pt x="13696" y="617"/>
                      <a:pt x="13741" y="503"/>
                    </a:cubicBezTo>
                    <a:cubicBezTo>
                      <a:pt x="13764" y="480"/>
                      <a:pt x="13764" y="434"/>
                      <a:pt x="13787" y="411"/>
                    </a:cubicBezTo>
                    <a:cubicBezTo>
                      <a:pt x="13787" y="366"/>
                      <a:pt x="13787" y="297"/>
                      <a:pt x="13787" y="252"/>
                    </a:cubicBezTo>
                    <a:cubicBezTo>
                      <a:pt x="13764" y="160"/>
                      <a:pt x="13696" y="92"/>
                      <a:pt x="13627" y="46"/>
                    </a:cubicBezTo>
                    <a:cubicBezTo>
                      <a:pt x="13582" y="23"/>
                      <a:pt x="13536" y="1"/>
                      <a:pt x="13468" y="1"/>
                    </a:cubicBezTo>
                    <a:close/>
                  </a:path>
                </a:pathLst>
              </a:custGeom>
              <a:solidFill>
                <a:srgbClr val="904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2" name="Google Shape;827;p22">
                <a:extLst>
                  <a:ext uri="{FF2B5EF4-FFF2-40B4-BE49-F238E27FC236}">
                    <a16:creationId xmlns:a16="http://schemas.microsoft.com/office/drawing/2014/main" id="{ED7C993F-B7CC-4E8C-932C-5333F7784978}"/>
                  </a:ext>
                </a:extLst>
              </p:cNvPr>
              <p:cNvSpPr/>
              <p:nvPr/>
            </p:nvSpPr>
            <p:spPr>
              <a:xfrm>
                <a:off x="6955894" y="4270420"/>
                <a:ext cx="326414" cy="178317"/>
              </a:xfrm>
              <a:custGeom>
                <a:avLst/>
                <a:gdLst/>
                <a:ahLst/>
                <a:cxnLst/>
                <a:rect l="l" t="t" r="r" b="b"/>
                <a:pathLst>
                  <a:path w="12076" h="6597" extrusionOk="0">
                    <a:moveTo>
                      <a:pt x="11094" y="0"/>
                    </a:moveTo>
                    <a:cubicBezTo>
                      <a:pt x="11025" y="0"/>
                      <a:pt x="10980" y="0"/>
                      <a:pt x="10934" y="46"/>
                    </a:cubicBezTo>
                    <a:cubicBezTo>
                      <a:pt x="10866" y="69"/>
                      <a:pt x="10797" y="137"/>
                      <a:pt x="10797" y="228"/>
                    </a:cubicBezTo>
                    <a:cubicBezTo>
                      <a:pt x="10774" y="251"/>
                      <a:pt x="10774" y="274"/>
                      <a:pt x="10774" y="320"/>
                    </a:cubicBezTo>
                    <a:cubicBezTo>
                      <a:pt x="10751" y="388"/>
                      <a:pt x="10706" y="457"/>
                      <a:pt x="10660" y="525"/>
                    </a:cubicBezTo>
                    <a:cubicBezTo>
                      <a:pt x="10569" y="639"/>
                      <a:pt x="10478" y="753"/>
                      <a:pt x="10386" y="868"/>
                    </a:cubicBezTo>
                    <a:cubicBezTo>
                      <a:pt x="10295" y="982"/>
                      <a:pt x="10204" y="1096"/>
                      <a:pt x="10090" y="1233"/>
                    </a:cubicBezTo>
                    <a:cubicBezTo>
                      <a:pt x="9907" y="1461"/>
                      <a:pt x="9701" y="1666"/>
                      <a:pt x="9519" y="1895"/>
                    </a:cubicBezTo>
                    <a:cubicBezTo>
                      <a:pt x="9450" y="1917"/>
                      <a:pt x="9405" y="1940"/>
                      <a:pt x="9359" y="1963"/>
                    </a:cubicBezTo>
                    <a:cubicBezTo>
                      <a:pt x="9291" y="2032"/>
                      <a:pt x="9245" y="2077"/>
                      <a:pt x="9176" y="2123"/>
                    </a:cubicBezTo>
                    <a:cubicBezTo>
                      <a:pt x="9062" y="2191"/>
                      <a:pt x="8948" y="2260"/>
                      <a:pt x="8834" y="2351"/>
                    </a:cubicBezTo>
                    <a:cubicBezTo>
                      <a:pt x="8606" y="2534"/>
                      <a:pt x="8355" y="2716"/>
                      <a:pt x="8127" y="2899"/>
                    </a:cubicBezTo>
                    <a:lnTo>
                      <a:pt x="8195" y="2853"/>
                    </a:lnTo>
                    <a:lnTo>
                      <a:pt x="8195" y="2853"/>
                    </a:lnTo>
                    <a:cubicBezTo>
                      <a:pt x="8012" y="2990"/>
                      <a:pt x="7830" y="3127"/>
                      <a:pt x="7647" y="3264"/>
                    </a:cubicBezTo>
                    <a:cubicBezTo>
                      <a:pt x="7442" y="3424"/>
                      <a:pt x="7236" y="3561"/>
                      <a:pt x="7031" y="3721"/>
                    </a:cubicBezTo>
                    <a:cubicBezTo>
                      <a:pt x="7008" y="3744"/>
                      <a:pt x="6985" y="3766"/>
                      <a:pt x="6962" y="3789"/>
                    </a:cubicBezTo>
                    <a:cubicBezTo>
                      <a:pt x="6940" y="3812"/>
                      <a:pt x="6917" y="3812"/>
                      <a:pt x="6894" y="3835"/>
                    </a:cubicBezTo>
                    <a:lnTo>
                      <a:pt x="6871" y="3835"/>
                    </a:lnTo>
                    <a:cubicBezTo>
                      <a:pt x="6848" y="3880"/>
                      <a:pt x="6803" y="3903"/>
                      <a:pt x="6780" y="3926"/>
                    </a:cubicBezTo>
                    <a:cubicBezTo>
                      <a:pt x="6689" y="3995"/>
                      <a:pt x="6620" y="4040"/>
                      <a:pt x="6552" y="4109"/>
                    </a:cubicBezTo>
                    <a:cubicBezTo>
                      <a:pt x="6437" y="4177"/>
                      <a:pt x="6346" y="4246"/>
                      <a:pt x="6255" y="4337"/>
                    </a:cubicBezTo>
                    <a:cubicBezTo>
                      <a:pt x="6141" y="4451"/>
                      <a:pt x="6118" y="4611"/>
                      <a:pt x="6209" y="4725"/>
                    </a:cubicBezTo>
                    <a:cubicBezTo>
                      <a:pt x="6209" y="4748"/>
                      <a:pt x="6232" y="4771"/>
                      <a:pt x="6255" y="4793"/>
                    </a:cubicBezTo>
                    <a:cubicBezTo>
                      <a:pt x="6095" y="4839"/>
                      <a:pt x="5935" y="4908"/>
                      <a:pt x="5798" y="4953"/>
                    </a:cubicBezTo>
                    <a:cubicBezTo>
                      <a:pt x="5479" y="5067"/>
                      <a:pt x="5159" y="5182"/>
                      <a:pt x="4840" y="5296"/>
                    </a:cubicBezTo>
                    <a:cubicBezTo>
                      <a:pt x="4520" y="5410"/>
                      <a:pt x="4178" y="5524"/>
                      <a:pt x="3835" y="5592"/>
                    </a:cubicBezTo>
                    <a:cubicBezTo>
                      <a:pt x="3653" y="5638"/>
                      <a:pt x="3493" y="5661"/>
                      <a:pt x="3310" y="5706"/>
                    </a:cubicBezTo>
                    <a:cubicBezTo>
                      <a:pt x="3151" y="5729"/>
                      <a:pt x="2968" y="5752"/>
                      <a:pt x="2808" y="5775"/>
                    </a:cubicBezTo>
                    <a:cubicBezTo>
                      <a:pt x="2763" y="5798"/>
                      <a:pt x="2717" y="5798"/>
                      <a:pt x="2671" y="5798"/>
                    </a:cubicBezTo>
                    <a:cubicBezTo>
                      <a:pt x="2648" y="5798"/>
                      <a:pt x="2626" y="5821"/>
                      <a:pt x="2626" y="5821"/>
                    </a:cubicBezTo>
                    <a:cubicBezTo>
                      <a:pt x="2580" y="5821"/>
                      <a:pt x="2534" y="5843"/>
                      <a:pt x="2489" y="5866"/>
                    </a:cubicBezTo>
                    <a:cubicBezTo>
                      <a:pt x="2397" y="5889"/>
                      <a:pt x="2352" y="6003"/>
                      <a:pt x="2352" y="6095"/>
                    </a:cubicBezTo>
                    <a:cubicBezTo>
                      <a:pt x="2238" y="6095"/>
                      <a:pt x="2146" y="6095"/>
                      <a:pt x="2055" y="6072"/>
                    </a:cubicBezTo>
                    <a:lnTo>
                      <a:pt x="1735" y="6072"/>
                    </a:lnTo>
                    <a:lnTo>
                      <a:pt x="1530" y="6049"/>
                    </a:lnTo>
                    <a:lnTo>
                      <a:pt x="1370" y="6049"/>
                    </a:lnTo>
                    <a:cubicBezTo>
                      <a:pt x="1256" y="6049"/>
                      <a:pt x="1188" y="6117"/>
                      <a:pt x="1165" y="6209"/>
                    </a:cubicBezTo>
                    <a:cubicBezTo>
                      <a:pt x="1028" y="6186"/>
                      <a:pt x="914" y="6163"/>
                      <a:pt x="800" y="6140"/>
                    </a:cubicBezTo>
                    <a:cubicBezTo>
                      <a:pt x="685" y="6117"/>
                      <a:pt x="571" y="6095"/>
                      <a:pt x="457" y="6095"/>
                    </a:cubicBezTo>
                    <a:cubicBezTo>
                      <a:pt x="343" y="6072"/>
                      <a:pt x="229" y="6072"/>
                      <a:pt x="115" y="6072"/>
                    </a:cubicBezTo>
                    <a:cubicBezTo>
                      <a:pt x="69" y="6072"/>
                      <a:pt x="1" y="6117"/>
                      <a:pt x="1" y="6186"/>
                    </a:cubicBezTo>
                    <a:cubicBezTo>
                      <a:pt x="1" y="6254"/>
                      <a:pt x="69" y="6300"/>
                      <a:pt x="115" y="6300"/>
                    </a:cubicBezTo>
                    <a:cubicBezTo>
                      <a:pt x="229" y="6300"/>
                      <a:pt x="343" y="6300"/>
                      <a:pt x="457" y="6323"/>
                    </a:cubicBezTo>
                    <a:lnTo>
                      <a:pt x="412" y="6323"/>
                    </a:lnTo>
                    <a:cubicBezTo>
                      <a:pt x="754" y="6368"/>
                      <a:pt x="1051" y="6460"/>
                      <a:pt x="1393" y="6505"/>
                    </a:cubicBezTo>
                    <a:cubicBezTo>
                      <a:pt x="1553" y="6528"/>
                      <a:pt x="1735" y="6551"/>
                      <a:pt x="1895" y="6551"/>
                    </a:cubicBezTo>
                    <a:cubicBezTo>
                      <a:pt x="1964" y="6551"/>
                      <a:pt x="2009" y="6551"/>
                      <a:pt x="2055" y="6574"/>
                    </a:cubicBezTo>
                    <a:lnTo>
                      <a:pt x="2192" y="6574"/>
                    </a:lnTo>
                    <a:cubicBezTo>
                      <a:pt x="2466" y="6597"/>
                      <a:pt x="2717" y="6597"/>
                      <a:pt x="2991" y="6597"/>
                    </a:cubicBezTo>
                    <a:lnTo>
                      <a:pt x="3470" y="6597"/>
                    </a:lnTo>
                    <a:cubicBezTo>
                      <a:pt x="3813" y="6597"/>
                      <a:pt x="4178" y="6597"/>
                      <a:pt x="4520" y="6574"/>
                    </a:cubicBezTo>
                    <a:cubicBezTo>
                      <a:pt x="4566" y="6574"/>
                      <a:pt x="4634" y="6574"/>
                      <a:pt x="4680" y="6551"/>
                    </a:cubicBezTo>
                    <a:lnTo>
                      <a:pt x="4771" y="6551"/>
                    </a:lnTo>
                    <a:cubicBezTo>
                      <a:pt x="4863" y="6551"/>
                      <a:pt x="4977" y="6528"/>
                      <a:pt x="5091" y="6528"/>
                    </a:cubicBezTo>
                    <a:cubicBezTo>
                      <a:pt x="5228" y="6505"/>
                      <a:pt x="5365" y="6483"/>
                      <a:pt x="5502" y="6460"/>
                    </a:cubicBezTo>
                    <a:cubicBezTo>
                      <a:pt x="5890" y="6391"/>
                      <a:pt x="6255" y="6254"/>
                      <a:pt x="6597" y="6095"/>
                    </a:cubicBezTo>
                    <a:cubicBezTo>
                      <a:pt x="6780" y="6026"/>
                      <a:pt x="6940" y="5935"/>
                      <a:pt x="7122" y="5843"/>
                    </a:cubicBezTo>
                    <a:lnTo>
                      <a:pt x="7624" y="5615"/>
                    </a:lnTo>
                    <a:cubicBezTo>
                      <a:pt x="7761" y="5547"/>
                      <a:pt x="7898" y="5478"/>
                      <a:pt x="8012" y="5410"/>
                    </a:cubicBezTo>
                    <a:cubicBezTo>
                      <a:pt x="8104" y="5364"/>
                      <a:pt x="8172" y="5318"/>
                      <a:pt x="8263" y="5273"/>
                    </a:cubicBezTo>
                    <a:cubicBezTo>
                      <a:pt x="8355" y="5227"/>
                      <a:pt x="8423" y="5159"/>
                      <a:pt x="8515" y="5113"/>
                    </a:cubicBezTo>
                    <a:cubicBezTo>
                      <a:pt x="8652" y="5022"/>
                      <a:pt x="8788" y="4930"/>
                      <a:pt x="8903" y="4839"/>
                    </a:cubicBezTo>
                    <a:cubicBezTo>
                      <a:pt x="9062" y="4725"/>
                      <a:pt x="9222" y="4588"/>
                      <a:pt x="9382" y="4474"/>
                    </a:cubicBezTo>
                    <a:cubicBezTo>
                      <a:pt x="9428" y="4405"/>
                      <a:pt x="9473" y="4360"/>
                      <a:pt x="9496" y="4269"/>
                    </a:cubicBezTo>
                    <a:cubicBezTo>
                      <a:pt x="9496" y="4246"/>
                      <a:pt x="9519" y="4223"/>
                      <a:pt x="9519" y="4200"/>
                    </a:cubicBezTo>
                    <a:cubicBezTo>
                      <a:pt x="9610" y="4109"/>
                      <a:pt x="9724" y="4017"/>
                      <a:pt x="9838" y="3926"/>
                    </a:cubicBezTo>
                    <a:cubicBezTo>
                      <a:pt x="10090" y="3698"/>
                      <a:pt x="10341" y="3447"/>
                      <a:pt x="10569" y="3196"/>
                    </a:cubicBezTo>
                    <a:cubicBezTo>
                      <a:pt x="10592" y="3150"/>
                      <a:pt x="10637" y="3127"/>
                      <a:pt x="10660" y="3104"/>
                    </a:cubicBezTo>
                    <a:cubicBezTo>
                      <a:pt x="10706" y="3036"/>
                      <a:pt x="10774" y="2945"/>
                      <a:pt x="10797" y="2876"/>
                    </a:cubicBezTo>
                    <a:cubicBezTo>
                      <a:pt x="10797" y="2831"/>
                      <a:pt x="10797" y="2808"/>
                      <a:pt x="10797" y="2762"/>
                    </a:cubicBezTo>
                    <a:cubicBezTo>
                      <a:pt x="10980" y="2579"/>
                      <a:pt x="11117" y="2351"/>
                      <a:pt x="11276" y="2146"/>
                    </a:cubicBezTo>
                    <a:cubicBezTo>
                      <a:pt x="11322" y="2077"/>
                      <a:pt x="11391" y="1986"/>
                      <a:pt x="11436" y="1917"/>
                    </a:cubicBezTo>
                    <a:cubicBezTo>
                      <a:pt x="11482" y="1849"/>
                      <a:pt x="11528" y="1758"/>
                      <a:pt x="11573" y="1689"/>
                    </a:cubicBezTo>
                    <a:cubicBezTo>
                      <a:pt x="11642" y="1552"/>
                      <a:pt x="11733" y="1393"/>
                      <a:pt x="11801" y="1233"/>
                    </a:cubicBezTo>
                    <a:cubicBezTo>
                      <a:pt x="11847" y="1141"/>
                      <a:pt x="11916" y="1050"/>
                      <a:pt x="11961" y="936"/>
                    </a:cubicBezTo>
                    <a:cubicBezTo>
                      <a:pt x="11984" y="890"/>
                      <a:pt x="11984" y="868"/>
                      <a:pt x="12007" y="822"/>
                    </a:cubicBezTo>
                    <a:cubicBezTo>
                      <a:pt x="12030" y="776"/>
                      <a:pt x="12052" y="753"/>
                      <a:pt x="12052" y="708"/>
                    </a:cubicBezTo>
                    <a:cubicBezTo>
                      <a:pt x="12075" y="685"/>
                      <a:pt x="12075" y="639"/>
                      <a:pt x="12075" y="594"/>
                    </a:cubicBezTo>
                    <a:cubicBezTo>
                      <a:pt x="12075" y="525"/>
                      <a:pt x="12030" y="434"/>
                      <a:pt x="11984" y="388"/>
                    </a:cubicBezTo>
                    <a:cubicBezTo>
                      <a:pt x="11984" y="365"/>
                      <a:pt x="11984" y="365"/>
                      <a:pt x="11961" y="365"/>
                    </a:cubicBezTo>
                    <a:cubicBezTo>
                      <a:pt x="11961" y="320"/>
                      <a:pt x="11938" y="297"/>
                      <a:pt x="11916" y="251"/>
                    </a:cubicBezTo>
                    <a:cubicBezTo>
                      <a:pt x="11893" y="183"/>
                      <a:pt x="11824" y="137"/>
                      <a:pt x="11756" y="114"/>
                    </a:cubicBezTo>
                    <a:cubicBezTo>
                      <a:pt x="11717" y="95"/>
                      <a:pt x="11679" y="88"/>
                      <a:pt x="11640" y="88"/>
                    </a:cubicBezTo>
                    <a:cubicBezTo>
                      <a:pt x="11587" y="88"/>
                      <a:pt x="11535" y="101"/>
                      <a:pt x="11482" y="114"/>
                    </a:cubicBezTo>
                    <a:cubicBezTo>
                      <a:pt x="11436" y="137"/>
                      <a:pt x="11391" y="137"/>
                      <a:pt x="11368" y="160"/>
                    </a:cubicBezTo>
                    <a:cubicBezTo>
                      <a:pt x="11345" y="137"/>
                      <a:pt x="11322" y="114"/>
                      <a:pt x="11299" y="91"/>
                    </a:cubicBezTo>
                    <a:cubicBezTo>
                      <a:pt x="11254" y="46"/>
                      <a:pt x="11208" y="23"/>
                      <a:pt x="11162" y="0"/>
                    </a:cubicBezTo>
                    <a:close/>
                  </a:path>
                </a:pathLst>
              </a:custGeom>
              <a:solidFill>
                <a:srgbClr val="904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3" name="Google Shape;828;p22">
                <a:extLst>
                  <a:ext uri="{FF2B5EF4-FFF2-40B4-BE49-F238E27FC236}">
                    <a16:creationId xmlns:a16="http://schemas.microsoft.com/office/drawing/2014/main" id="{08DB4F76-2206-40C0-BED4-85D85C84D8E9}"/>
                  </a:ext>
                </a:extLst>
              </p:cNvPr>
              <p:cNvSpPr/>
              <p:nvPr/>
            </p:nvSpPr>
            <p:spPr>
              <a:xfrm>
                <a:off x="6958975" y="4432681"/>
                <a:ext cx="9298" cy="865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320" extrusionOk="0">
                    <a:moveTo>
                      <a:pt x="183" y="0"/>
                    </a:moveTo>
                    <a:cubicBezTo>
                      <a:pt x="92" y="0"/>
                      <a:pt x="1" y="69"/>
                      <a:pt x="1" y="160"/>
                    </a:cubicBezTo>
                    <a:cubicBezTo>
                      <a:pt x="1" y="251"/>
                      <a:pt x="92" y="320"/>
                      <a:pt x="183" y="320"/>
                    </a:cubicBezTo>
                    <a:cubicBezTo>
                      <a:pt x="252" y="320"/>
                      <a:pt x="343" y="251"/>
                      <a:pt x="343" y="160"/>
                    </a:cubicBezTo>
                    <a:cubicBezTo>
                      <a:pt x="343" y="69"/>
                      <a:pt x="252" y="0"/>
                      <a:pt x="183" y="0"/>
                    </a:cubicBezTo>
                    <a:close/>
                  </a:path>
                </a:pathLst>
              </a:custGeom>
              <a:solidFill>
                <a:srgbClr val="904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4" name="Google Shape;829;p22">
                <a:extLst>
                  <a:ext uri="{FF2B5EF4-FFF2-40B4-BE49-F238E27FC236}">
                    <a16:creationId xmlns:a16="http://schemas.microsoft.com/office/drawing/2014/main" id="{FCEB4AD7-F3B3-4A44-AFC1-5B2A01612319}"/>
                  </a:ext>
                </a:extLst>
              </p:cNvPr>
              <p:cNvSpPr/>
              <p:nvPr/>
            </p:nvSpPr>
            <p:spPr>
              <a:xfrm>
                <a:off x="7252034" y="4217360"/>
                <a:ext cx="1500489" cy="109390"/>
              </a:xfrm>
              <a:custGeom>
                <a:avLst/>
                <a:gdLst/>
                <a:ahLst/>
                <a:cxnLst/>
                <a:rect l="l" t="t" r="r" b="b"/>
                <a:pathLst>
                  <a:path w="55512" h="4047" extrusionOk="0">
                    <a:moveTo>
                      <a:pt x="54006" y="2123"/>
                    </a:moveTo>
                    <a:cubicBezTo>
                      <a:pt x="54018" y="2125"/>
                      <a:pt x="54030" y="2127"/>
                      <a:pt x="54043" y="2128"/>
                    </a:cubicBezTo>
                    <a:lnTo>
                      <a:pt x="54043" y="2128"/>
                    </a:lnTo>
                    <a:cubicBezTo>
                      <a:pt x="54032" y="2125"/>
                      <a:pt x="54020" y="2123"/>
                      <a:pt x="54006" y="2123"/>
                    </a:cubicBezTo>
                    <a:close/>
                    <a:moveTo>
                      <a:pt x="54508" y="3356"/>
                    </a:moveTo>
                    <a:cubicBezTo>
                      <a:pt x="54576" y="3356"/>
                      <a:pt x="54645" y="3356"/>
                      <a:pt x="54736" y="3378"/>
                    </a:cubicBezTo>
                    <a:cubicBezTo>
                      <a:pt x="54713" y="3378"/>
                      <a:pt x="54713" y="3378"/>
                      <a:pt x="54713" y="3401"/>
                    </a:cubicBezTo>
                    <a:lnTo>
                      <a:pt x="54690" y="3401"/>
                    </a:lnTo>
                    <a:cubicBezTo>
                      <a:pt x="54622" y="3378"/>
                      <a:pt x="54576" y="3378"/>
                      <a:pt x="54508" y="3356"/>
                    </a:cubicBezTo>
                    <a:close/>
                    <a:moveTo>
                      <a:pt x="21183" y="0"/>
                    </a:moveTo>
                    <a:cubicBezTo>
                      <a:pt x="20932" y="0"/>
                      <a:pt x="20681" y="0"/>
                      <a:pt x="20407" y="23"/>
                    </a:cubicBezTo>
                    <a:cubicBezTo>
                      <a:pt x="20133" y="23"/>
                      <a:pt x="19859" y="46"/>
                      <a:pt x="19585" y="46"/>
                    </a:cubicBezTo>
                    <a:lnTo>
                      <a:pt x="17896" y="46"/>
                    </a:lnTo>
                    <a:cubicBezTo>
                      <a:pt x="17348" y="46"/>
                      <a:pt x="16777" y="46"/>
                      <a:pt x="16230" y="69"/>
                    </a:cubicBezTo>
                    <a:cubicBezTo>
                      <a:pt x="15933" y="92"/>
                      <a:pt x="15636" y="92"/>
                      <a:pt x="15362" y="114"/>
                    </a:cubicBezTo>
                    <a:cubicBezTo>
                      <a:pt x="15066" y="137"/>
                      <a:pt x="14769" y="137"/>
                      <a:pt x="14472" y="160"/>
                    </a:cubicBezTo>
                    <a:cubicBezTo>
                      <a:pt x="14175" y="183"/>
                      <a:pt x="13901" y="183"/>
                      <a:pt x="13628" y="206"/>
                    </a:cubicBezTo>
                    <a:cubicBezTo>
                      <a:pt x="13331" y="228"/>
                      <a:pt x="13057" y="228"/>
                      <a:pt x="12760" y="228"/>
                    </a:cubicBezTo>
                    <a:cubicBezTo>
                      <a:pt x="12486" y="251"/>
                      <a:pt x="12190" y="251"/>
                      <a:pt x="11916" y="274"/>
                    </a:cubicBezTo>
                    <a:cubicBezTo>
                      <a:pt x="11619" y="274"/>
                      <a:pt x="11345" y="274"/>
                      <a:pt x="11048" y="297"/>
                    </a:cubicBezTo>
                    <a:cubicBezTo>
                      <a:pt x="10797" y="297"/>
                      <a:pt x="10569" y="320"/>
                      <a:pt x="10318" y="343"/>
                    </a:cubicBezTo>
                    <a:cubicBezTo>
                      <a:pt x="10044" y="343"/>
                      <a:pt x="9793" y="365"/>
                      <a:pt x="9519" y="388"/>
                    </a:cubicBezTo>
                    <a:cubicBezTo>
                      <a:pt x="8994" y="434"/>
                      <a:pt x="8469" y="457"/>
                      <a:pt x="7944" y="502"/>
                    </a:cubicBezTo>
                    <a:cubicBezTo>
                      <a:pt x="7442" y="525"/>
                      <a:pt x="6963" y="548"/>
                      <a:pt x="6460" y="594"/>
                    </a:cubicBezTo>
                    <a:cubicBezTo>
                      <a:pt x="6209" y="594"/>
                      <a:pt x="5958" y="594"/>
                      <a:pt x="5707" y="616"/>
                    </a:cubicBezTo>
                    <a:cubicBezTo>
                      <a:pt x="5593" y="616"/>
                      <a:pt x="5479" y="639"/>
                      <a:pt x="5365" y="639"/>
                    </a:cubicBezTo>
                    <a:cubicBezTo>
                      <a:pt x="5228" y="639"/>
                      <a:pt x="5091" y="639"/>
                      <a:pt x="4954" y="662"/>
                    </a:cubicBezTo>
                    <a:cubicBezTo>
                      <a:pt x="4680" y="662"/>
                      <a:pt x="4406" y="685"/>
                      <a:pt x="4155" y="708"/>
                    </a:cubicBezTo>
                    <a:cubicBezTo>
                      <a:pt x="3881" y="708"/>
                      <a:pt x="3630" y="731"/>
                      <a:pt x="3356" y="753"/>
                    </a:cubicBezTo>
                    <a:cubicBezTo>
                      <a:pt x="3082" y="776"/>
                      <a:pt x="2808" y="799"/>
                      <a:pt x="2534" y="822"/>
                    </a:cubicBezTo>
                    <a:cubicBezTo>
                      <a:pt x="2420" y="845"/>
                      <a:pt x="2306" y="868"/>
                      <a:pt x="2192" y="868"/>
                    </a:cubicBezTo>
                    <a:cubicBezTo>
                      <a:pt x="2055" y="890"/>
                      <a:pt x="1918" y="890"/>
                      <a:pt x="1781" y="913"/>
                    </a:cubicBezTo>
                    <a:cubicBezTo>
                      <a:pt x="1553" y="936"/>
                      <a:pt x="1302" y="959"/>
                      <a:pt x="1074" y="1005"/>
                    </a:cubicBezTo>
                    <a:cubicBezTo>
                      <a:pt x="845" y="1027"/>
                      <a:pt x="640" y="1073"/>
                      <a:pt x="435" y="1096"/>
                    </a:cubicBezTo>
                    <a:cubicBezTo>
                      <a:pt x="366" y="1119"/>
                      <a:pt x="298" y="1119"/>
                      <a:pt x="229" y="1119"/>
                    </a:cubicBezTo>
                    <a:cubicBezTo>
                      <a:pt x="183" y="1141"/>
                      <a:pt x="115" y="1141"/>
                      <a:pt x="69" y="1187"/>
                    </a:cubicBezTo>
                    <a:cubicBezTo>
                      <a:pt x="47" y="1233"/>
                      <a:pt x="1" y="1301"/>
                      <a:pt x="1" y="1347"/>
                    </a:cubicBezTo>
                    <a:cubicBezTo>
                      <a:pt x="1" y="1415"/>
                      <a:pt x="47" y="1484"/>
                      <a:pt x="69" y="1507"/>
                    </a:cubicBezTo>
                    <a:cubicBezTo>
                      <a:pt x="107" y="1544"/>
                      <a:pt x="159" y="1581"/>
                      <a:pt x="202" y="1581"/>
                    </a:cubicBezTo>
                    <a:cubicBezTo>
                      <a:pt x="212" y="1581"/>
                      <a:pt x="221" y="1579"/>
                      <a:pt x="229" y="1575"/>
                    </a:cubicBezTo>
                    <a:cubicBezTo>
                      <a:pt x="754" y="1507"/>
                      <a:pt x="1279" y="1484"/>
                      <a:pt x="1781" y="1438"/>
                    </a:cubicBezTo>
                    <a:cubicBezTo>
                      <a:pt x="2032" y="1415"/>
                      <a:pt x="2283" y="1415"/>
                      <a:pt x="2534" y="1393"/>
                    </a:cubicBezTo>
                    <a:cubicBezTo>
                      <a:pt x="2808" y="1370"/>
                      <a:pt x="3082" y="1370"/>
                      <a:pt x="3356" y="1347"/>
                    </a:cubicBezTo>
                    <a:cubicBezTo>
                      <a:pt x="3630" y="1324"/>
                      <a:pt x="3881" y="1301"/>
                      <a:pt x="4155" y="1301"/>
                    </a:cubicBezTo>
                    <a:cubicBezTo>
                      <a:pt x="4406" y="1301"/>
                      <a:pt x="4680" y="1278"/>
                      <a:pt x="4954" y="1278"/>
                    </a:cubicBezTo>
                    <a:cubicBezTo>
                      <a:pt x="5068" y="1256"/>
                      <a:pt x="5182" y="1256"/>
                      <a:pt x="5319" y="1256"/>
                    </a:cubicBezTo>
                    <a:cubicBezTo>
                      <a:pt x="5456" y="1256"/>
                      <a:pt x="5570" y="1233"/>
                      <a:pt x="5707" y="1233"/>
                    </a:cubicBezTo>
                    <a:cubicBezTo>
                      <a:pt x="5958" y="1233"/>
                      <a:pt x="6209" y="1233"/>
                      <a:pt x="6460" y="1210"/>
                    </a:cubicBezTo>
                    <a:cubicBezTo>
                      <a:pt x="6963" y="1187"/>
                      <a:pt x="7442" y="1164"/>
                      <a:pt x="7944" y="1141"/>
                    </a:cubicBezTo>
                    <a:cubicBezTo>
                      <a:pt x="8469" y="1096"/>
                      <a:pt x="8994" y="1073"/>
                      <a:pt x="9519" y="1027"/>
                    </a:cubicBezTo>
                    <a:cubicBezTo>
                      <a:pt x="9793" y="1027"/>
                      <a:pt x="10044" y="1005"/>
                      <a:pt x="10318" y="982"/>
                    </a:cubicBezTo>
                    <a:cubicBezTo>
                      <a:pt x="10569" y="982"/>
                      <a:pt x="10797" y="959"/>
                      <a:pt x="11048" y="936"/>
                    </a:cubicBezTo>
                    <a:cubicBezTo>
                      <a:pt x="11345" y="936"/>
                      <a:pt x="11619" y="936"/>
                      <a:pt x="11916" y="913"/>
                    </a:cubicBezTo>
                    <a:cubicBezTo>
                      <a:pt x="12190" y="913"/>
                      <a:pt x="12486" y="890"/>
                      <a:pt x="12760" y="890"/>
                    </a:cubicBezTo>
                    <a:cubicBezTo>
                      <a:pt x="12897" y="890"/>
                      <a:pt x="13011" y="890"/>
                      <a:pt x="13148" y="868"/>
                    </a:cubicBezTo>
                    <a:cubicBezTo>
                      <a:pt x="13308" y="868"/>
                      <a:pt x="13468" y="868"/>
                      <a:pt x="13628" y="845"/>
                    </a:cubicBezTo>
                    <a:lnTo>
                      <a:pt x="14016" y="845"/>
                    </a:lnTo>
                    <a:cubicBezTo>
                      <a:pt x="14175" y="845"/>
                      <a:pt x="14312" y="822"/>
                      <a:pt x="14472" y="822"/>
                    </a:cubicBezTo>
                    <a:cubicBezTo>
                      <a:pt x="14769" y="799"/>
                      <a:pt x="15066" y="776"/>
                      <a:pt x="15362" y="776"/>
                    </a:cubicBezTo>
                    <a:cubicBezTo>
                      <a:pt x="15636" y="753"/>
                      <a:pt x="15933" y="753"/>
                      <a:pt x="16230" y="731"/>
                    </a:cubicBezTo>
                    <a:cubicBezTo>
                      <a:pt x="16777" y="708"/>
                      <a:pt x="17348" y="708"/>
                      <a:pt x="17896" y="708"/>
                    </a:cubicBezTo>
                    <a:lnTo>
                      <a:pt x="18467" y="708"/>
                    </a:lnTo>
                    <a:cubicBezTo>
                      <a:pt x="18832" y="708"/>
                      <a:pt x="19220" y="708"/>
                      <a:pt x="19585" y="685"/>
                    </a:cubicBezTo>
                    <a:cubicBezTo>
                      <a:pt x="19859" y="685"/>
                      <a:pt x="20133" y="662"/>
                      <a:pt x="20407" y="662"/>
                    </a:cubicBezTo>
                    <a:lnTo>
                      <a:pt x="27095" y="662"/>
                    </a:lnTo>
                    <a:cubicBezTo>
                      <a:pt x="27391" y="685"/>
                      <a:pt x="27665" y="685"/>
                      <a:pt x="27962" y="685"/>
                    </a:cubicBezTo>
                    <a:cubicBezTo>
                      <a:pt x="28236" y="685"/>
                      <a:pt x="28510" y="708"/>
                      <a:pt x="28784" y="708"/>
                    </a:cubicBezTo>
                    <a:cubicBezTo>
                      <a:pt x="29057" y="731"/>
                      <a:pt x="29331" y="731"/>
                      <a:pt x="29605" y="731"/>
                    </a:cubicBezTo>
                    <a:cubicBezTo>
                      <a:pt x="29856" y="731"/>
                      <a:pt x="30130" y="753"/>
                      <a:pt x="30381" y="753"/>
                    </a:cubicBezTo>
                    <a:cubicBezTo>
                      <a:pt x="30655" y="776"/>
                      <a:pt x="30952" y="776"/>
                      <a:pt x="31226" y="799"/>
                    </a:cubicBezTo>
                    <a:cubicBezTo>
                      <a:pt x="31523" y="799"/>
                      <a:pt x="31819" y="822"/>
                      <a:pt x="32093" y="822"/>
                    </a:cubicBezTo>
                    <a:lnTo>
                      <a:pt x="32458" y="822"/>
                    </a:lnTo>
                    <a:cubicBezTo>
                      <a:pt x="32595" y="845"/>
                      <a:pt x="32755" y="845"/>
                      <a:pt x="32892" y="845"/>
                    </a:cubicBezTo>
                    <a:cubicBezTo>
                      <a:pt x="33143" y="868"/>
                      <a:pt x="33417" y="868"/>
                      <a:pt x="33691" y="890"/>
                    </a:cubicBezTo>
                    <a:cubicBezTo>
                      <a:pt x="33965" y="913"/>
                      <a:pt x="34262" y="913"/>
                      <a:pt x="34536" y="913"/>
                    </a:cubicBezTo>
                    <a:cubicBezTo>
                      <a:pt x="34809" y="936"/>
                      <a:pt x="35083" y="936"/>
                      <a:pt x="35357" y="959"/>
                    </a:cubicBezTo>
                    <a:cubicBezTo>
                      <a:pt x="35608" y="959"/>
                      <a:pt x="35882" y="982"/>
                      <a:pt x="36156" y="982"/>
                    </a:cubicBezTo>
                    <a:cubicBezTo>
                      <a:pt x="36430" y="1005"/>
                      <a:pt x="36704" y="1005"/>
                      <a:pt x="36955" y="1027"/>
                    </a:cubicBezTo>
                    <a:cubicBezTo>
                      <a:pt x="37229" y="1050"/>
                      <a:pt x="37503" y="1050"/>
                      <a:pt x="37777" y="1050"/>
                    </a:cubicBezTo>
                    <a:cubicBezTo>
                      <a:pt x="38051" y="1073"/>
                      <a:pt x="38325" y="1073"/>
                      <a:pt x="38598" y="1096"/>
                    </a:cubicBezTo>
                    <a:cubicBezTo>
                      <a:pt x="38872" y="1119"/>
                      <a:pt x="39146" y="1119"/>
                      <a:pt x="39443" y="1141"/>
                    </a:cubicBezTo>
                    <a:cubicBezTo>
                      <a:pt x="39991" y="1164"/>
                      <a:pt x="40539" y="1210"/>
                      <a:pt x="41086" y="1233"/>
                    </a:cubicBezTo>
                    <a:cubicBezTo>
                      <a:pt x="41657" y="1278"/>
                      <a:pt x="42228" y="1324"/>
                      <a:pt x="42798" y="1370"/>
                    </a:cubicBezTo>
                    <a:cubicBezTo>
                      <a:pt x="43346" y="1415"/>
                      <a:pt x="43894" y="1461"/>
                      <a:pt x="44442" y="1507"/>
                    </a:cubicBezTo>
                    <a:cubicBezTo>
                      <a:pt x="44990" y="1575"/>
                      <a:pt x="45515" y="1644"/>
                      <a:pt x="46040" y="1712"/>
                    </a:cubicBezTo>
                    <a:cubicBezTo>
                      <a:pt x="46519" y="1758"/>
                      <a:pt x="46975" y="1803"/>
                      <a:pt x="47432" y="1872"/>
                    </a:cubicBezTo>
                    <a:cubicBezTo>
                      <a:pt x="47843" y="1940"/>
                      <a:pt x="48254" y="1963"/>
                      <a:pt x="48664" y="2009"/>
                    </a:cubicBezTo>
                    <a:cubicBezTo>
                      <a:pt x="49052" y="2054"/>
                      <a:pt x="49440" y="2100"/>
                      <a:pt x="49851" y="2146"/>
                    </a:cubicBezTo>
                    <a:cubicBezTo>
                      <a:pt x="49897" y="2169"/>
                      <a:pt x="49965" y="2169"/>
                      <a:pt x="50034" y="2169"/>
                    </a:cubicBezTo>
                    <a:cubicBezTo>
                      <a:pt x="50080" y="2169"/>
                      <a:pt x="50125" y="2191"/>
                      <a:pt x="50148" y="2191"/>
                    </a:cubicBezTo>
                    <a:cubicBezTo>
                      <a:pt x="50422" y="2214"/>
                      <a:pt x="50673" y="2260"/>
                      <a:pt x="50947" y="2283"/>
                    </a:cubicBezTo>
                    <a:cubicBezTo>
                      <a:pt x="51038" y="2306"/>
                      <a:pt x="51130" y="2306"/>
                      <a:pt x="51221" y="2328"/>
                    </a:cubicBezTo>
                    <a:cubicBezTo>
                      <a:pt x="51449" y="2351"/>
                      <a:pt x="51655" y="2397"/>
                      <a:pt x="51883" y="2420"/>
                    </a:cubicBezTo>
                    <a:cubicBezTo>
                      <a:pt x="51814" y="2443"/>
                      <a:pt x="51769" y="2511"/>
                      <a:pt x="51723" y="2557"/>
                    </a:cubicBezTo>
                    <a:cubicBezTo>
                      <a:pt x="51723" y="2579"/>
                      <a:pt x="51723" y="2579"/>
                      <a:pt x="51723" y="2579"/>
                    </a:cubicBezTo>
                    <a:lnTo>
                      <a:pt x="51335" y="2579"/>
                    </a:lnTo>
                    <a:cubicBezTo>
                      <a:pt x="51232" y="2579"/>
                      <a:pt x="51124" y="2574"/>
                      <a:pt x="51015" y="2574"/>
                    </a:cubicBezTo>
                    <a:cubicBezTo>
                      <a:pt x="50907" y="2574"/>
                      <a:pt x="50799" y="2579"/>
                      <a:pt x="50696" y="2602"/>
                    </a:cubicBezTo>
                    <a:cubicBezTo>
                      <a:pt x="50627" y="2625"/>
                      <a:pt x="50582" y="2648"/>
                      <a:pt x="50559" y="2694"/>
                    </a:cubicBezTo>
                    <a:cubicBezTo>
                      <a:pt x="50490" y="2739"/>
                      <a:pt x="50445" y="2831"/>
                      <a:pt x="50445" y="2922"/>
                    </a:cubicBezTo>
                    <a:cubicBezTo>
                      <a:pt x="50445" y="2967"/>
                      <a:pt x="50468" y="3036"/>
                      <a:pt x="50490" y="3082"/>
                    </a:cubicBezTo>
                    <a:cubicBezTo>
                      <a:pt x="50536" y="3150"/>
                      <a:pt x="50605" y="3196"/>
                      <a:pt x="50696" y="3219"/>
                    </a:cubicBezTo>
                    <a:cubicBezTo>
                      <a:pt x="50764" y="3241"/>
                      <a:pt x="50833" y="3264"/>
                      <a:pt x="50901" y="3264"/>
                    </a:cubicBezTo>
                    <a:cubicBezTo>
                      <a:pt x="50947" y="3287"/>
                      <a:pt x="51015" y="3287"/>
                      <a:pt x="51084" y="3310"/>
                    </a:cubicBezTo>
                    <a:cubicBezTo>
                      <a:pt x="51221" y="3333"/>
                      <a:pt x="51358" y="3333"/>
                      <a:pt x="51472" y="3356"/>
                    </a:cubicBezTo>
                    <a:cubicBezTo>
                      <a:pt x="51769" y="3401"/>
                      <a:pt x="52065" y="3470"/>
                      <a:pt x="52339" y="3515"/>
                    </a:cubicBezTo>
                    <a:cubicBezTo>
                      <a:pt x="52613" y="3584"/>
                      <a:pt x="52887" y="3629"/>
                      <a:pt x="53161" y="3698"/>
                    </a:cubicBezTo>
                    <a:cubicBezTo>
                      <a:pt x="53435" y="3744"/>
                      <a:pt x="53709" y="3812"/>
                      <a:pt x="53960" y="3880"/>
                    </a:cubicBezTo>
                    <a:cubicBezTo>
                      <a:pt x="54097" y="3926"/>
                      <a:pt x="54234" y="3949"/>
                      <a:pt x="54371" y="3995"/>
                    </a:cubicBezTo>
                    <a:cubicBezTo>
                      <a:pt x="54482" y="4013"/>
                      <a:pt x="54607" y="4046"/>
                      <a:pt x="54724" y="4046"/>
                    </a:cubicBezTo>
                    <a:cubicBezTo>
                      <a:pt x="54751" y="4046"/>
                      <a:pt x="54778" y="4045"/>
                      <a:pt x="54804" y="4040"/>
                    </a:cubicBezTo>
                    <a:cubicBezTo>
                      <a:pt x="54941" y="4040"/>
                      <a:pt x="55056" y="3995"/>
                      <a:pt x="55170" y="3903"/>
                    </a:cubicBezTo>
                    <a:cubicBezTo>
                      <a:pt x="55238" y="3835"/>
                      <a:pt x="55261" y="3744"/>
                      <a:pt x="55307" y="3675"/>
                    </a:cubicBezTo>
                    <a:cubicBezTo>
                      <a:pt x="55329" y="3607"/>
                      <a:pt x="55375" y="3538"/>
                      <a:pt x="55398" y="3470"/>
                    </a:cubicBezTo>
                    <a:cubicBezTo>
                      <a:pt x="55466" y="3310"/>
                      <a:pt x="55512" y="3150"/>
                      <a:pt x="55489" y="2990"/>
                    </a:cubicBezTo>
                    <a:cubicBezTo>
                      <a:pt x="55489" y="2922"/>
                      <a:pt x="55489" y="2853"/>
                      <a:pt x="55466" y="2785"/>
                    </a:cubicBezTo>
                    <a:cubicBezTo>
                      <a:pt x="55444" y="2671"/>
                      <a:pt x="55398" y="2579"/>
                      <a:pt x="55329" y="2511"/>
                    </a:cubicBezTo>
                    <a:cubicBezTo>
                      <a:pt x="55284" y="2465"/>
                      <a:pt x="55238" y="2420"/>
                      <a:pt x="55192" y="2374"/>
                    </a:cubicBezTo>
                    <a:cubicBezTo>
                      <a:pt x="55124" y="2351"/>
                      <a:pt x="55078" y="2328"/>
                      <a:pt x="55010" y="2328"/>
                    </a:cubicBezTo>
                    <a:cubicBezTo>
                      <a:pt x="54941" y="2283"/>
                      <a:pt x="54850" y="2260"/>
                      <a:pt x="54782" y="2260"/>
                    </a:cubicBezTo>
                    <a:cubicBezTo>
                      <a:pt x="54667" y="2237"/>
                      <a:pt x="54553" y="2214"/>
                      <a:pt x="54439" y="2191"/>
                    </a:cubicBezTo>
                    <a:cubicBezTo>
                      <a:pt x="54313" y="2170"/>
                      <a:pt x="54187" y="2149"/>
                      <a:pt x="54043" y="2128"/>
                    </a:cubicBezTo>
                    <a:lnTo>
                      <a:pt x="54043" y="2128"/>
                    </a:lnTo>
                    <a:cubicBezTo>
                      <a:pt x="54057" y="2133"/>
                      <a:pt x="54069" y="2139"/>
                      <a:pt x="54080" y="2142"/>
                    </a:cubicBezTo>
                    <a:lnTo>
                      <a:pt x="54080" y="2142"/>
                    </a:lnTo>
                    <a:cubicBezTo>
                      <a:pt x="53971" y="2121"/>
                      <a:pt x="53863" y="2099"/>
                      <a:pt x="53754" y="2077"/>
                    </a:cubicBezTo>
                    <a:lnTo>
                      <a:pt x="53754" y="2077"/>
                    </a:lnTo>
                    <a:cubicBezTo>
                      <a:pt x="53757" y="2080"/>
                      <a:pt x="53760" y="2082"/>
                      <a:pt x="53763" y="2084"/>
                    </a:cubicBezTo>
                    <a:lnTo>
                      <a:pt x="53763" y="2084"/>
                    </a:lnTo>
                    <a:cubicBezTo>
                      <a:pt x="53700" y="2075"/>
                      <a:pt x="53636" y="2070"/>
                      <a:pt x="53572" y="2054"/>
                    </a:cubicBezTo>
                    <a:cubicBezTo>
                      <a:pt x="53458" y="2032"/>
                      <a:pt x="53344" y="2009"/>
                      <a:pt x="53207" y="1986"/>
                    </a:cubicBezTo>
                    <a:cubicBezTo>
                      <a:pt x="52978" y="1940"/>
                      <a:pt x="52727" y="1895"/>
                      <a:pt x="52499" y="1849"/>
                    </a:cubicBezTo>
                    <a:cubicBezTo>
                      <a:pt x="52065" y="1781"/>
                      <a:pt x="51632" y="1735"/>
                      <a:pt x="51198" y="1666"/>
                    </a:cubicBezTo>
                    <a:cubicBezTo>
                      <a:pt x="50970" y="1644"/>
                      <a:pt x="50719" y="1621"/>
                      <a:pt x="50468" y="1575"/>
                    </a:cubicBezTo>
                    <a:cubicBezTo>
                      <a:pt x="50376" y="1575"/>
                      <a:pt x="50262" y="1552"/>
                      <a:pt x="50171" y="1529"/>
                    </a:cubicBezTo>
                    <a:lnTo>
                      <a:pt x="50034" y="1529"/>
                    </a:lnTo>
                    <a:cubicBezTo>
                      <a:pt x="50034" y="1529"/>
                      <a:pt x="50011" y="1529"/>
                      <a:pt x="50011" y="1507"/>
                    </a:cubicBezTo>
                    <a:cubicBezTo>
                      <a:pt x="49760" y="1484"/>
                      <a:pt x="49509" y="1461"/>
                      <a:pt x="49258" y="1415"/>
                    </a:cubicBezTo>
                    <a:cubicBezTo>
                      <a:pt x="48710" y="1370"/>
                      <a:pt x="48185" y="1324"/>
                      <a:pt x="47660" y="1256"/>
                    </a:cubicBezTo>
                    <a:cubicBezTo>
                      <a:pt x="47135" y="1164"/>
                      <a:pt x="46587" y="1119"/>
                      <a:pt x="46040" y="1050"/>
                    </a:cubicBezTo>
                    <a:cubicBezTo>
                      <a:pt x="45766" y="1027"/>
                      <a:pt x="45492" y="1005"/>
                      <a:pt x="45241" y="959"/>
                    </a:cubicBezTo>
                    <a:cubicBezTo>
                      <a:pt x="44967" y="936"/>
                      <a:pt x="44716" y="890"/>
                      <a:pt x="44442" y="868"/>
                    </a:cubicBezTo>
                    <a:cubicBezTo>
                      <a:pt x="43894" y="799"/>
                      <a:pt x="43346" y="753"/>
                      <a:pt x="42798" y="708"/>
                    </a:cubicBezTo>
                    <a:cubicBezTo>
                      <a:pt x="42228" y="685"/>
                      <a:pt x="41657" y="616"/>
                      <a:pt x="41086" y="594"/>
                    </a:cubicBezTo>
                    <a:cubicBezTo>
                      <a:pt x="40539" y="548"/>
                      <a:pt x="39991" y="525"/>
                      <a:pt x="39443" y="480"/>
                    </a:cubicBezTo>
                    <a:cubicBezTo>
                      <a:pt x="39146" y="480"/>
                      <a:pt x="38872" y="457"/>
                      <a:pt x="38598" y="457"/>
                    </a:cubicBezTo>
                    <a:cubicBezTo>
                      <a:pt x="38325" y="434"/>
                      <a:pt x="38051" y="411"/>
                      <a:pt x="37777" y="411"/>
                    </a:cubicBezTo>
                    <a:cubicBezTo>
                      <a:pt x="37503" y="388"/>
                      <a:pt x="37229" y="388"/>
                      <a:pt x="36955" y="388"/>
                    </a:cubicBezTo>
                    <a:cubicBezTo>
                      <a:pt x="36704" y="365"/>
                      <a:pt x="36430" y="343"/>
                      <a:pt x="36156" y="343"/>
                    </a:cubicBezTo>
                    <a:cubicBezTo>
                      <a:pt x="35882" y="320"/>
                      <a:pt x="35608" y="297"/>
                      <a:pt x="35357" y="297"/>
                    </a:cubicBezTo>
                    <a:cubicBezTo>
                      <a:pt x="35083" y="297"/>
                      <a:pt x="34809" y="274"/>
                      <a:pt x="34536" y="274"/>
                    </a:cubicBezTo>
                    <a:cubicBezTo>
                      <a:pt x="34262" y="251"/>
                      <a:pt x="33965" y="251"/>
                      <a:pt x="33691" y="228"/>
                    </a:cubicBezTo>
                    <a:cubicBezTo>
                      <a:pt x="33417" y="228"/>
                      <a:pt x="33143" y="206"/>
                      <a:pt x="32892" y="206"/>
                    </a:cubicBezTo>
                    <a:cubicBezTo>
                      <a:pt x="32618" y="183"/>
                      <a:pt x="32367" y="183"/>
                      <a:pt x="32093" y="160"/>
                    </a:cubicBezTo>
                    <a:cubicBezTo>
                      <a:pt x="31819" y="160"/>
                      <a:pt x="31523" y="160"/>
                      <a:pt x="31226" y="137"/>
                    </a:cubicBezTo>
                    <a:cubicBezTo>
                      <a:pt x="30952" y="137"/>
                      <a:pt x="30655" y="114"/>
                      <a:pt x="30381" y="114"/>
                    </a:cubicBezTo>
                    <a:cubicBezTo>
                      <a:pt x="30130" y="92"/>
                      <a:pt x="29856" y="92"/>
                      <a:pt x="29605" y="92"/>
                    </a:cubicBezTo>
                    <a:cubicBezTo>
                      <a:pt x="29331" y="92"/>
                      <a:pt x="29057" y="69"/>
                      <a:pt x="28784" y="69"/>
                    </a:cubicBezTo>
                    <a:cubicBezTo>
                      <a:pt x="28510" y="46"/>
                      <a:pt x="28236" y="46"/>
                      <a:pt x="27962" y="46"/>
                    </a:cubicBezTo>
                    <a:cubicBezTo>
                      <a:pt x="27665" y="46"/>
                      <a:pt x="27391" y="23"/>
                      <a:pt x="27095" y="23"/>
                    </a:cubicBezTo>
                    <a:cubicBezTo>
                      <a:pt x="26958" y="23"/>
                      <a:pt x="26843" y="0"/>
                      <a:pt x="26706" y="0"/>
                    </a:cubicBezTo>
                    <a:close/>
                  </a:path>
                </a:pathLst>
              </a:custGeom>
              <a:solidFill>
                <a:srgbClr val="904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5" name="Google Shape;830;p22">
                <a:extLst>
                  <a:ext uri="{FF2B5EF4-FFF2-40B4-BE49-F238E27FC236}">
                    <a16:creationId xmlns:a16="http://schemas.microsoft.com/office/drawing/2014/main" id="{35102F5E-CFA5-4092-8D15-D4DAD2024BD0}"/>
                  </a:ext>
                </a:extLst>
              </p:cNvPr>
              <p:cNvSpPr/>
              <p:nvPr/>
            </p:nvSpPr>
            <p:spPr>
              <a:xfrm>
                <a:off x="7253899" y="4229686"/>
                <a:ext cx="1056900" cy="58060"/>
              </a:xfrm>
              <a:custGeom>
                <a:avLst/>
                <a:gdLst/>
                <a:ahLst/>
                <a:cxnLst/>
                <a:rect l="l" t="t" r="r" b="b"/>
                <a:pathLst>
                  <a:path w="39101" h="2148" extrusionOk="0">
                    <a:moveTo>
                      <a:pt x="27459" y="1"/>
                    </a:moveTo>
                    <a:cubicBezTo>
                      <a:pt x="27299" y="1"/>
                      <a:pt x="27117" y="24"/>
                      <a:pt x="26957" y="46"/>
                    </a:cubicBezTo>
                    <a:cubicBezTo>
                      <a:pt x="26866" y="69"/>
                      <a:pt x="26797" y="160"/>
                      <a:pt x="26752" y="252"/>
                    </a:cubicBezTo>
                    <a:cubicBezTo>
                      <a:pt x="26386" y="229"/>
                      <a:pt x="25998" y="229"/>
                      <a:pt x="25633" y="206"/>
                    </a:cubicBezTo>
                    <a:cubicBezTo>
                      <a:pt x="25222" y="183"/>
                      <a:pt x="24834" y="183"/>
                      <a:pt x="24423" y="183"/>
                    </a:cubicBezTo>
                    <a:cubicBezTo>
                      <a:pt x="24127" y="160"/>
                      <a:pt x="23807" y="160"/>
                      <a:pt x="23510" y="138"/>
                    </a:cubicBezTo>
                    <a:cubicBezTo>
                      <a:pt x="23465" y="92"/>
                      <a:pt x="23373" y="69"/>
                      <a:pt x="23305" y="69"/>
                    </a:cubicBezTo>
                    <a:cubicBezTo>
                      <a:pt x="23100" y="46"/>
                      <a:pt x="22871" y="46"/>
                      <a:pt x="22666" y="46"/>
                    </a:cubicBezTo>
                    <a:lnTo>
                      <a:pt x="22027" y="46"/>
                    </a:lnTo>
                    <a:cubicBezTo>
                      <a:pt x="21776" y="69"/>
                      <a:pt x="21502" y="69"/>
                      <a:pt x="21251" y="69"/>
                    </a:cubicBezTo>
                    <a:cubicBezTo>
                      <a:pt x="21022" y="69"/>
                      <a:pt x="20794" y="46"/>
                      <a:pt x="20566" y="46"/>
                    </a:cubicBezTo>
                    <a:lnTo>
                      <a:pt x="17895" y="46"/>
                    </a:lnTo>
                    <a:cubicBezTo>
                      <a:pt x="17485" y="46"/>
                      <a:pt x="17074" y="36"/>
                      <a:pt x="16663" y="36"/>
                    </a:cubicBezTo>
                    <a:cubicBezTo>
                      <a:pt x="16457" y="36"/>
                      <a:pt x="16252" y="39"/>
                      <a:pt x="16047" y="46"/>
                    </a:cubicBezTo>
                    <a:cubicBezTo>
                      <a:pt x="15910" y="46"/>
                      <a:pt x="15795" y="138"/>
                      <a:pt x="15773" y="252"/>
                    </a:cubicBezTo>
                    <a:cubicBezTo>
                      <a:pt x="15750" y="297"/>
                      <a:pt x="15750" y="320"/>
                      <a:pt x="15750" y="366"/>
                    </a:cubicBezTo>
                    <a:cubicBezTo>
                      <a:pt x="15544" y="343"/>
                      <a:pt x="15339" y="343"/>
                      <a:pt x="15134" y="343"/>
                    </a:cubicBezTo>
                    <a:lnTo>
                      <a:pt x="15065" y="343"/>
                    </a:lnTo>
                    <a:cubicBezTo>
                      <a:pt x="15042" y="297"/>
                      <a:pt x="15019" y="252"/>
                      <a:pt x="14997" y="206"/>
                    </a:cubicBezTo>
                    <a:cubicBezTo>
                      <a:pt x="14928" y="160"/>
                      <a:pt x="14860" y="138"/>
                      <a:pt x="14791" y="138"/>
                    </a:cubicBezTo>
                    <a:cubicBezTo>
                      <a:pt x="14730" y="130"/>
                      <a:pt x="14669" y="128"/>
                      <a:pt x="14609" y="128"/>
                    </a:cubicBezTo>
                    <a:cubicBezTo>
                      <a:pt x="14487" y="128"/>
                      <a:pt x="14365" y="138"/>
                      <a:pt x="14243" y="138"/>
                    </a:cubicBezTo>
                    <a:lnTo>
                      <a:pt x="13810" y="160"/>
                    </a:lnTo>
                    <a:cubicBezTo>
                      <a:pt x="13741" y="160"/>
                      <a:pt x="13696" y="183"/>
                      <a:pt x="13627" y="183"/>
                    </a:cubicBezTo>
                    <a:lnTo>
                      <a:pt x="13536" y="183"/>
                    </a:lnTo>
                    <a:cubicBezTo>
                      <a:pt x="13102" y="183"/>
                      <a:pt x="12668" y="206"/>
                      <a:pt x="12258" y="229"/>
                    </a:cubicBezTo>
                    <a:cubicBezTo>
                      <a:pt x="11847" y="229"/>
                      <a:pt x="11459" y="252"/>
                      <a:pt x="11071" y="275"/>
                    </a:cubicBezTo>
                    <a:lnTo>
                      <a:pt x="10203" y="275"/>
                    </a:lnTo>
                    <a:cubicBezTo>
                      <a:pt x="10021" y="275"/>
                      <a:pt x="9838" y="275"/>
                      <a:pt x="9655" y="297"/>
                    </a:cubicBezTo>
                    <a:lnTo>
                      <a:pt x="9519" y="297"/>
                    </a:lnTo>
                    <a:cubicBezTo>
                      <a:pt x="9359" y="297"/>
                      <a:pt x="9176" y="297"/>
                      <a:pt x="9016" y="343"/>
                    </a:cubicBezTo>
                    <a:cubicBezTo>
                      <a:pt x="8994" y="343"/>
                      <a:pt x="8994" y="366"/>
                      <a:pt x="8971" y="366"/>
                    </a:cubicBezTo>
                    <a:cubicBezTo>
                      <a:pt x="8720" y="366"/>
                      <a:pt x="8469" y="389"/>
                      <a:pt x="8195" y="389"/>
                    </a:cubicBezTo>
                    <a:cubicBezTo>
                      <a:pt x="7944" y="412"/>
                      <a:pt x="7692" y="412"/>
                      <a:pt x="7441" y="434"/>
                    </a:cubicBezTo>
                    <a:cubicBezTo>
                      <a:pt x="7282" y="457"/>
                      <a:pt x="7122" y="457"/>
                      <a:pt x="6962" y="480"/>
                    </a:cubicBezTo>
                    <a:lnTo>
                      <a:pt x="6734" y="480"/>
                    </a:lnTo>
                    <a:cubicBezTo>
                      <a:pt x="6643" y="480"/>
                      <a:pt x="6574" y="480"/>
                      <a:pt x="6506" y="526"/>
                    </a:cubicBezTo>
                    <a:cubicBezTo>
                      <a:pt x="6460" y="549"/>
                      <a:pt x="6437" y="549"/>
                      <a:pt x="6391" y="594"/>
                    </a:cubicBezTo>
                    <a:cubicBezTo>
                      <a:pt x="6391" y="617"/>
                      <a:pt x="6369" y="640"/>
                      <a:pt x="6346" y="663"/>
                    </a:cubicBezTo>
                    <a:cubicBezTo>
                      <a:pt x="6323" y="685"/>
                      <a:pt x="6323" y="731"/>
                      <a:pt x="6300" y="777"/>
                    </a:cubicBezTo>
                    <a:cubicBezTo>
                      <a:pt x="6186" y="777"/>
                      <a:pt x="6072" y="754"/>
                      <a:pt x="5958" y="754"/>
                    </a:cubicBezTo>
                    <a:lnTo>
                      <a:pt x="3493" y="754"/>
                    </a:lnTo>
                    <a:cubicBezTo>
                      <a:pt x="3219" y="754"/>
                      <a:pt x="2968" y="777"/>
                      <a:pt x="2694" y="777"/>
                    </a:cubicBezTo>
                    <a:cubicBezTo>
                      <a:pt x="2671" y="731"/>
                      <a:pt x="2625" y="708"/>
                      <a:pt x="2580" y="685"/>
                    </a:cubicBezTo>
                    <a:lnTo>
                      <a:pt x="2488" y="685"/>
                    </a:lnTo>
                    <a:cubicBezTo>
                      <a:pt x="2473" y="678"/>
                      <a:pt x="2455" y="675"/>
                      <a:pt x="2436" y="675"/>
                    </a:cubicBezTo>
                    <a:cubicBezTo>
                      <a:pt x="2397" y="675"/>
                      <a:pt x="2351" y="685"/>
                      <a:pt x="2306" y="685"/>
                    </a:cubicBezTo>
                    <a:cubicBezTo>
                      <a:pt x="2100" y="708"/>
                      <a:pt x="1895" y="731"/>
                      <a:pt x="1667" y="754"/>
                    </a:cubicBezTo>
                    <a:cubicBezTo>
                      <a:pt x="1507" y="777"/>
                      <a:pt x="1324" y="800"/>
                      <a:pt x="1142" y="822"/>
                    </a:cubicBezTo>
                    <a:cubicBezTo>
                      <a:pt x="1005" y="845"/>
                      <a:pt x="868" y="868"/>
                      <a:pt x="731" y="914"/>
                    </a:cubicBezTo>
                    <a:cubicBezTo>
                      <a:pt x="708" y="937"/>
                      <a:pt x="662" y="937"/>
                      <a:pt x="639" y="959"/>
                    </a:cubicBezTo>
                    <a:cubicBezTo>
                      <a:pt x="571" y="959"/>
                      <a:pt x="503" y="982"/>
                      <a:pt x="411" y="982"/>
                    </a:cubicBezTo>
                    <a:cubicBezTo>
                      <a:pt x="297" y="982"/>
                      <a:pt x="114" y="1005"/>
                      <a:pt x="46" y="1142"/>
                    </a:cubicBezTo>
                    <a:cubicBezTo>
                      <a:pt x="0" y="1233"/>
                      <a:pt x="0" y="1325"/>
                      <a:pt x="46" y="1393"/>
                    </a:cubicBezTo>
                    <a:cubicBezTo>
                      <a:pt x="69" y="1439"/>
                      <a:pt x="92" y="1462"/>
                      <a:pt x="137" y="1484"/>
                    </a:cubicBezTo>
                    <a:cubicBezTo>
                      <a:pt x="183" y="1530"/>
                      <a:pt x="229" y="1530"/>
                      <a:pt x="274" y="1530"/>
                    </a:cubicBezTo>
                    <a:cubicBezTo>
                      <a:pt x="251" y="1553"/>
                      <a:pt x="274" y="1576"/>
                      <a:pt x="274" y="1598"/>
                    </a:cubicBezTo>
                    <a:cubicBezTo>
                      <a:pt x="297" y="1667"/>
                      <a:pt x="343" y="1713"/>
                      <a:pt x="411" y="1735"/>
                    </a:cubicBezTo>
                    <a:cubicBezTo>
                      <a:pt x="450" y="1755"/>
                      <a:pt x="488" y="1762"/>
                      <a:pt x="527" y="1762"/>
                    </a:cubicBezTo>
                    <a:cubicBezTo>
                      <a:pt x="580" y="1762"/>
                      <a:pt x="632" y="1749"/>
                      <a:pt x="685" y="1735"/>
                    </a:cubicBezTo>
                    <a:lnTo>
                      <a:pt x="913" y="1735"/>
                    </a:lnTo>
                    <a:cubicBezTo>
                      <a:pt x="868" y="1781"/>
                      <a:pt x="822" y="1827"/>
                      <a:pt x="776" y="1895"/>
                    </a:cubicBezTo>
                    <a:cubicBezTo>
                      <a:pt x="731" y="1941"/>
                      <a:pt x="708" y="2009"/>
                      <a:pt x="754" y="2078"/>
                    </a:cubicBezTo>
                    <a:cubicBezTo>
                      <a:pt x="783" y="2122"/>
                      <a:pt x="822" y="2147"/>
                      <a:pt x="871" y="2147"/>
                    </a:cubicBezTo>
                    <a:cubicBezTo>
                      <a:pt x="897" y="2147"/>
                      <a:pt x="927" y="2140"/>
                      <a:pt x="959" y="2123"/>
                    </a:cubicBezTo>
                    <a:cubicBezTo>
                      <a:pt x="982" y="2101"/>
                      <a:pt x="1027" y="2078"/>
                      <a:pt x="1050" y="2055"/>
                    </a:cubicBezTo>
                    <a:cubicBezTo>
                      <a:pt x="1096" y="2009"/>
                      <a:pt x="1142" y="1987"/>
                      <a:pt x="1187" y="1941"/>
                    </a:cubicBezTo>
                    <a:cubicBezTo>
                      <a:pt x="1210" y="1895"/>
                      <a:pt x="1256" y="1872"/>
                      <a:pt x="1301" y="1827"/>
                    </a:cubicBezTo>
                    <a:cubicBezTo>
                      <a:pt x="1324" y="1804"/>
                      <a:pt x="1347" y="1781"/>
                      <a:pt x="1347" y="1735"/>
                    </a:cubicBezTo>
                    <a:cubicBezTo>
                      <a:pt x="1370" y="1713"/>
                      <a:pt x="1393" y="1690"/>
                      <a:pt x="1393" y="1644"/>
                    </a:cubicBezTo>
                    <a:cubicBezTo>
                      <a:pt x="1370" y="1621"/>
                      <a:pt x="1370" y="1598"/>
                      <a:pt x="1370" y="1576"/>
                    </a:cubicBezTo>
                    <a:cubicBezTo>
                      <a:pt x="1370" y="1553"/>
                      <a:pt x="1370" y="1553"/>
                      <a:pt x="1347" y="1530"/>
                    </a:cubicBezTo>
                    <a:cubicBezTo>
                      <a:pt x="1530" y="1530"/>
                      <a:pt x="1689" y="1507"/>
                      <a:pt x="1849" y="1507"/>
                    </a:cubicBezTo>
                    <a:lnTo>
                      <a:pt x="1986" y="1507"/>
                    </a:lnTo>
                    <a:cubicBezTo>
                      <a:pt x="2009" y="1519"/>
                      <a:pt x="2038" y="1524"/>
                      <a:pt x="2069" y="1524"/>
                    </a:cubicBezTo>
                    <a:cubicBezTo>
                      <a:pt x="2100" y="1524"/>
                      <a:pt x="2135" y="1519"/>
                      <a:pt x="2169" y="1507"/>
                    </a:cubicBezTo>
                    <a:cubicBezTo>
                      <a:pt x="2214" y="1507"/>
                      <a:pt x="2283" y="1507"/>
                      <a:pt x="2329" y="1530"/>
                    </a:cubicBezTo>
                    <a:lnTo>
                      <a:pt x="6414" y="1530"/>
                    </a:lnTo>
                    <a:cubicBezTo>
                      <a:pt x="6620" y="1530"/>
                      <a:pt x="6802" y="1507"/>
                      <a:pt x="7008" y="1484"/>
                    </a:cubicBezTo>
                    <a:cubicBezTo>
                      <a:pt x="7145" y="1484"/>
                      <a:pt x="7304" y="1462"/>
                      <a:pt x="7441" y="1439"/>
                    </a:cubicBezTo>
                    <a:cubicBezTo>
                      <a:pt x="7510" y="1439"/>
                      <a:pt x="7578" y="1416"/>
                      <a:pt x="7647" y="1416"/>
                    </a:cubicBezTo>
                    <a:lnTo>
                      <a:pt x="7738" y="1416"/>
                    </a:lnTo>
                    <a:cubicBezTo>
                      <a:pt x="8126" y="1416"/>
                      <a:pt x="8537" y="1393"/>
                      <a:pt x="8925" y="1393"/>
                    </a:cubicBezTo>
                    <a:lnTo>
                      <a:pt x="12075" y="1393"/>
                    </a:lnTo>
                    <a:cubicBezTo>
                      <a:pt x="12143" y="1393"/>
                      <a:pt x="12212" y="1347"/>
                      <a:pt x="12280" y="1302"/>
                    </a:cubicBezTo>
                    <a:cubicBezTo>
                      <a:pt x="12509" y="1302"/>
                      <a:pt x="12714" y="1279"/>
                      <a:pt x="12942" y="1279"/>
                    </a:cubicBezTo>
                    <a:cubicBezTo>
                      <a:pt x="13125" y="1279"/>
                      <a:pt x="13330" y="1256"/>
                      <a:pt x="13513" y="1256"/>
                    </a:cubicBezTo>
                    <a:cubicBezTo>
                      <a:pt x="13627" y="1256"/>
                      <a:pt x="13764" y="1256"/>
                      <a:pt x="13878" y="1233"/>
                    </a:cubicBezTo>
                    <a:lnTo>
                      <a:pt x="15065" y="1233"/>
                    </a:lnTo>
                    <a:cubicBezTo>
                      <a:pt x="15179" y="1233"/>
                      <a:pt x="15270" y="1256"/>
                      <a:pt x="15385" y="1256"/>
                    </a:cubicBezTo>
                    <a:cubicBezTo>
                      <a:pt x="15750" y="1279"/>
                      <a:pt x="16138" y="1279"/>
                      <a:pt x="16503" y="1302"/>
                    </a:cubicBezTo>
                    <a:cubicBezTo>
                      <a:pt x="16914" y="1325"/>
                      <a:pt x="17325" y="1347"/>
                      <a:pt x="17736" y="1347"/>
                    </a:cubicBezTo>
                    <a:cubicBezTo>
                      <a:pt x="18215" y="1370"/>
                      <a:pt x="18671" y="1370"/>
                      <a:pt x="19151" y="1393"/>
                    </a:cubicBezTo>
                    <a:cubicBezTo>
                      <a:pt x="19744" y="1393"/>
                      <a:pt x="20338" y="1416"/>
                      <a:pt x="20931" y="1416"/>
                    </a:cubicBezTo>
                    <a:lnTo>
                      <a:pt x="22757" y="1416"/>
                    </a:lnTo>
                    <a:cubicBezTo>
                      <a:pt x="22826" y="1393"/>
                      <a:pt x="22894" y="1370"/>
                      <a:pt x="22963" y="1325"/>
                    </a:cubicBezTo>
                    <a:cubicBezTo>
                      <a:pt x="22985" y="1302"/>
                      <a:pt x="23008" y="1256"/>
                      <a:pt x="23008" y="1233"/>
                    </a:cubicBezTo>
                    <a:cubicBezTo>
                      <a:pt x="23100" y="1256"/>
                      <a:pt x="23191" y="1256"/>
                      <a:pt x="23282" y="1256"/>
                    </a:cubicBezTo>
                    <a:cubicBezTo>
                      <a:pt x="23396" y="1256"/>
                      <a:pt x="23510" y="1279"/>
                      <a:pt x="23602" y="1279"/>
                    </a:cubicBezTo>
                    <a:cubicBezTo>
                      <a:pt x="23807" y="1302"/>
                      <a:pt x="23990" y="1325"/>
                      <a:pt x="24195" y="1325"/>
                    </a:cubicBezTo>
                    <a:cubicBezTo>
                      <a:pt x="24652" y="1347"/>
                      <a:pt x="25131" y="1370"/>
                      <a:pt x="25588" y="1393"/>
                    </a:cubicBezTo>
                    <a:cubicBezTo>
                      <a:pt x="26386" y="1416"/>
                      <a:pt x="27185" y="1462"/>
                      <a:pt x="27984" y="1484"/>
                    </a:cubicBezTo>
                    <a:cubicBezTo>
                      <a:pt x="28600" y="1484"/>
                      <a:pt x="29194" y="1507"/>
                      <a:pt x="29810" y="1507"/>
                    </a:cubicBezTo>
                    <a:cubicBezTo>
                      <a:pt x="30061" y="1507"/>
                      <a:pt x="30335" y="1507"/>
                      <a:pt x="30586" y="1484"/>
                    </a:cubicBezTo>
                    <a:cubicBezTo>
                      <a:pt x="30723" y="1484"/>
                      <a:pt x="30837" y="1484"/>
                      <a:pt x="30974" y="1462"/>
                    </a:cubicBezTo>
                    <a:cubicBezTo>
                      <a:pt x="31043" y="1507"/>
                      <a:pt x="31134" y="1507"/>
                      <a:pt x="31225" y="1507"/>
                    </a:cubicBezTo>
                    <a:cubicBezTo>
                      <a:pt x="31339" y="1507"/>
                      <a:pt x="31454" y="1507"/>
                      <a:pt x="31568" y="1530"/>
                    </a:cubicBezTo>
                    <a:cubicBezTo>
                      <a:pt x="31773" y="1553"/>
                      <a:pt x="31956" y="1576"/>
                      <a:pt x="32161" y="1576"/>
                    </a:cubicBezTo>
                    <a:cubicBezTo>
                      <a:pt x="32435" y="1598"/>
                      <a:pt x="32686" y="1621"/>
                      <a:pt x="32960" y="1644"/>
                    </a:cubicBezTo>
                    <a:lnTo>
                      <a:pt x="33508" y="1644"/>
                    </a:lnTo>
                    <a:cubicBezTo>
                      <a:pt x="34352" y="1690"/>
                      <a:pt x="35174" y="1690"/>
                      <a:pt x="35996" y="1690"/>
                    </a:cubicBezTo>
                    <a:cubicBezTo>
                      <a:pt x="36247" y="1690"/>
                      <a:pt x="36498" y="1690"/>
                      <a:pt x="36726" y="1667"/>
                    </a:cubicBezTo>
                    <a:cubicBezTo>
                      <a:pt x="36977" y="1667"/>
                      <a:pt x="37228" y="1667"/>
                      <a:pt x="37502" y="1644"/>
                    </a:cubicBezTo>
                    <a:cubicBezTo>
                      <a:pt x="37708" y="1644"/>
                      <a:pt x="37936" y="1621"/>
                      <a:pt x="38164" y="1621"/>
                    </a:cubicBezTo>
                    <a:lnTo>
                      <a:pt x="38484" y="1621"/>
                    </a:lnTo>
                    <a:cubicBezTo>
                      <a:pt x="38529" y="1598"/>
                      <a:pt x="38575" y="1598"/>
                      <a:pt x="38621" y="1598"/>
                    </a:cubicBezTo>
                    <a:cubicBezTo>
                      <a:pt x="38666" y="1598"/>
                      <a:pt x="38735" y="1598"/>
                      <a:pt x="38781" y="1576"/>
                    </a:cubicBezTo>
                    <a:cubicBezTo>
                      <a:pt x="38849" y="1576"/>
                      <a:pt x="38895" y="1553"/>
                      <a:pt x="38963" y="1530"/>
                    </a:cubicBezTo>
                    <a:cubicBezTo>
                      <a:pt x="39032" y="1484"/>
                      <a:pt x="39100" y="1370"/>
                      <a:pt x="39100" y="1279"/>
                    </a:cubicBezTo>
                    <a:cubicBezTo>
                      <a:pt x="39100" y="1233"/>
                      <a:pt x="39077" y="1188"/>
                      <a:pt x="39054" y="1142"/>
                    </a:cubicBezTo>
                    <a:cubicBezTo>
                      <a:pt x="39032" y="1096"/>
                      <a:pt x="38986" y="1073"/>
                      <a:pt x="38963" y="1051"/>
                    </a:cubicBezTo>
                    <a:cubicBezTo>
                      <a:pt x="38917" y="1005"/>
                      <a:pt x="38895" y="1005"/>
                      <a:pt x="38849" y="982"/>
                    </a:cubicBezTo>
                    <a:cubicBezTo>
                      <a:pt x="38803" y="959"/>
                      <a:pt x="38735" y="937"/>
                      <a:pt x="38689" y="914"/>
                    </a:cubicBezTo>
                    <a:cubicBezTo>
                      <a:pt x="38669" y="907"/>
                      <a:pt x="38647" y="904"/>
                      <a:pt x="38625" y="904"/>
                    </a:cubicBezTo>
                    <a:cubicBezTo>
                      <a:pt x="38571" y="904"/>
                      <a:pt x="38516" y="920"/>
                      <a:pt x="38484" y="937"/>
                    </a:cubicBezTo>
                    <a:cubicBezTo>
                      <a:pt x="38438" y="959"/>
                      <a:pt x="38393" y="1005"/>
                      <a:pt x="38370" y="1051"/>
                    </a:cubicBezTo>
                    <a:cubicBezTo>
                      <a:pt x="38187" y="1073"/>
                      <a:pt x="37982" y="1073"/>
                      <a:pt x="37776" y="1073"/>
                    </a:cubicBezTo>
                    <a:cubicBezTo>
                      <a:pt x="37799" y="1073"/>
                      <a:pt x="37799" y="1051"/>
                      <a:pt x="37799" y="1028"/>
                    </a:cubicBezTo>
                    <a:cubicBezTo>
                      <a:pt x="37799" y="868"/>
                      <a:pt x="37662" y="731"/>
                      <a:pt x="37502" y="731"/>
                    </a:cubicBezTo>
                    <a:lnTo>
                      <a:pt x="36407" y="731"/>
                    </a:lnTo>
                    <a:cubicBezTo>
                      <a:pt x="36361" y="731"/>
                      <a:pt x="36315" y="731"/>
                      <a:pt x="36270" y="708"/>
                    </a:cubicBezTo>
                    <a:lnTo>
                      <a:pt x="36064" y="708"/>
                    </a:lnTo>
                    <a:cubicBezTo>
                      <a:pt x="36133" y="663"/>
                      <a:pt x="36156" y="571"/>
                      <a:pt x="36156" y="480"/>
                    </a:cubicBezTo>
                    <a:cubicBezTo>
                      <a:pt x="36156" y="320"/>
                      <a:pt x="36019" y="183"/>
                      <a:pt x="35859" y="183"/>
                    </a:cubicBezTo>
                    <a:lnTo>
                      <a:pt x="32207" y="183"/>
                    </a:lnTo>
                    <a:cubicBezTo>
                      <a:pt x="31773" y="160"/>
                      <a:pt x="31317" y="160"/>
                      <a:pt x="30860" y="138"/>
                    </a:cubicBezTo>
                    <a:cubicBezTo>
                      <a:pt x="30244" y="115"/>
                      <a:pt x="29650" y="92"/>
                      <a:pt x="29034" y="69"/>
                    </a:cubicBezTo>
                    <a:cubicBezTo>
                      <a:pt x="28783" y="46"/>
                      <a:pt x="28555" y="46"/>
                      <a:pt x="28304" y="24"/>
                    </a:cubicBezTo>
                    <a:cubicBezTo>
                      <a:pt x="28144" y="24"/>
                      <a:pt x="27984" y="24"/>
                      <a:pt x="27824" y="1"/>
                    </a:cubicBezTo>
                    <a:close/>
                  </a:path>
                </a:pathLst>
              </a:custGeom>
              <a:solidFill>
                <a:srgbClr val="904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6" name="Google Shape;831;p22">
                <a:extLst>
                  <a:ext uri="{FF2B5EF4-FFF2-40B4-BE49-F238E27FC236}">
                    <a16:creationId xmlns:a16="http://schemas.microsoft.com/office/drawing/2014/main" id="{61D49A61-776F-49AF-9AC1-D72A2858B067}"/>
                  </a:ext>
                </a:extLst>
              </p:cNvPr>
              <p:cNvSpPr/>
              <p:nvPr/>
            </p:nvSpPr>
            <p:spPr>
              <a:xfrm>
                <a:off x="8200950" y="4240795"/>
                <a:ext cx="467051" cy="69413"/>
              </a:xfrm>
              <a:custGeom>
                <a:avLst/>
                <a:gdLst/>
                <a:ahLst/>
                <a:cxnLst/>
                <a:rect l="l" t="t" r="r" b="b"/>
                <a:pathLst>
                  <a:path w="17279" h="2568" extrusionOk="0">
                    <a:moveTo>
                      <a:pt x="1575" y="1"/>
                    </a:moveTo>
                    <a:cubicBezTo>
                      <a:pt x="1415" y="1"/>
                      <a:pt x="1256" y="23"/>
                      <a:pt x="1096" y="46"/>
                    </a:cubicBezTo>
                    <a:cubicBezTo>
                      <a:pt x="1050" y="46"/>
                      <a:pt x="1005" y="92"/>
                      <a:pt x="982" y="115"/>
                    </a:cubicBezTo>
                    <a:cubicBezTo>
                      <a:pt x="959" y="138"/>
                      <a:pt x="936" y="160"/>
                      <a:pt x="913" y="183"/>
                    </a:cubicBezTo>
                    <a:cubicBezTo>
                      <a:pt x="708" y="183"/>
                      <a:pt x="502" y="183"/>
                      <a:pt x="274" y="206"/>
                    </a:cubicBezTo>
                    <a:cubicBezTo>
                      <a:pt x="160" y="206"/>
                      <a:pt x="69" y="274"/>
                      <a:pt x="46" y="389"/>
                    </a:cubicBezTo>
                    <a:cubicBezTo>
                      <a:pt x="0" y="503"/>
                      <a:pt x="46" y="640"/>
                      <a:pt x="160" y="685"/>
                    </a:cubicBezTo>
                    <a:cubicBezTo>
                      <a:pt x="206" y="708"/>
                      <a:pt x="251" y="731"/>
                      <a:pt x="297" y="754"/>
                    </a:cubicBezTo>
                    <a:lnTo>
                      <a:pt x="388" y="754"/>
                    </a:lnTo>
                    <a:lnTo>
                      <a:pt x="548" y="777"/>
                    </a:lnTo>
                    <a:cubicBezTo>
                      <a:pt x="616" y="799"/>
                      <a:pt x="708" y="822"/>
                      <a:pt x="799" y="822"/>
                    </a:cubicBezTo>
                    <a:cubicBezTo>
                      <a:pt x="913" y="845"/>
                      <a:pt x="1027" y="868"/>
                      <a:pt x="1119" y="891"/>
                    </a:cubicBezTo>
                    <a:cubicBezTo>
                      <a:pt x="1096" y="914"/>
                      <a:pt x="1096" y="959"/>
                      <a:pt x="1096" y="1005"/>
                    </a:cubicBezTo>
                    <a:cubicBezTo>
                      <a:pt x="1096" y="1005"/>
                      <a:pt x="1096" y="1005"/>
                      <a:pt x="1096" y="1028"/>
                    </a:cubicBezTo>
                    <a:cubicBezTo>
                      <a:pt x="1073" y="1028"/>
                      <a:pt x="1073" y="1051"/>
                      <a:pt x="1073" y="1073"/>
                    </a:cubicBezTo>
                    <a:cubicBezTo>
                      <a:pt x="1027" y="1187"/>
                      <a:pt x="1119" y="1347"/>
                      <a:pt x="1233" y="1370"/>
                    </a:cubicBezTo>
                    <a:cubicBezTo>
                      <a:pt x="1370" y="1393"/>
                      <a:pt x="1484" y="1416"/>
                      <a:pt x="1598" y="1416"/>
                    </a:cubicBezTo>
                    <a:lnTo>
                      <a:pt x="1758" y="1416"/>
                    </a:lnTo>
                    <a:cubicBezTo>
                      <a:pt x="1872" y="1416"/>
                      <a:pt x="1986" y="1416"/>
                      <a:pt x="2100" y="1439"/>
                    </a:cubicBezTo>
                    <a:lnTo>
                      <a:pt x="2579" y="1439"/>
                    </a:lnTo>
                    <a:cubicBezTo>
                      <a:pt x="2967" y="1461"/>
                      <a:pt x="3356" y="1461"/>
                      <a:pt x="3744" y="1484"/>
                    </a:cubicBezTo>
                    <a:cubicBezTo>
                      <a:pt x="4451" y="1507"/>
                      <a:pt x="5159" y="1530"/>
                      <a:pt x="5843" y="1553"/>
                    </a:cubicBezTo>
                    <a:lnTo>
                      <a:pt x="6916" y="1553"/>
                    </a:lnTo>
                    <a:cubicBezTo>
                      <a:pt x="6916" y="1576"/>
                      <a:pt x="6939" y="1598"/>
                      <a:pt x="6962" y="1621"/>
                    </a:cubicBezTo>
                    <a:cubicBezTo>
                      <a:pt x="7008" y="1667"/>
                      <a:pt x="7076" y="1690"/>
                      <a:pt x="7145" y="1690"/>
                    </a:cubicBezTo>
                    <a:cubicBezTo>
                      <a:pt x="7578" y="1735"/>
                      <a:pt x="7989" y="1781"/>
                      <a:pt x="8400" y="1827"/>
                    </a:cubicBezTo>
                    <a:cubicBezTo>
                      <a:pt x="8742" y="1849"/>
                      <a:pt x="9085" y="1872"/>
                      <a:pt x="9404" y="1918"/>
                    </a:cubicBezTo>
                    <a:cubicBezTo>
                      <a:pt x="10157" y="1964"/>
                      <a:pt x="10888" y="2032"/>
                      <a:pt x="11641" y="2078"/>
                    </a:cubicBezTo>
                    <a:cubicBezTo>
                      <a:pt x="11824" y="2078"/>
                      <a:pt x="12029" y="2100"/>
                      <a:pt x="12235" y="2100"/>
                    </a:cubicBezTo>
                    <a:cubicBezTo>
                      <a:pt x="12463" y="2123"/>
                      <a:pt x="12668" y="2169"/>
                      <a:pt x="12896" y="2192"/>
                    </a:cubicBezTo>
                    <a:cubicBezTo>
                      <a:pt x="13307" y="2237"/>
                      <a:pt x="13695" y="2283"/>
                      <a:pt x="14083" y="2329"/>
                    </a:cubicBezTo>
                    <a:cubicBezTo>
                      <a:pt x="14791" y="2397"/>
                      <a:pt x="15476" y="2466"/>
                      <a:pt x="16183" y="2557"/>
                    </a:cubicBezTo>
                    <a:lnTo>
                      <a:pt x="16389" y="2557"/>
                    </a:lnTo>
                    <a:cubicBezTo>
                      <a:pt x="16404" y="2565"/>
                      <a:pt x="16419" y="2567"/>
                      <a:pt x="16434" y="2567"/>
                    </a:cubicBezTo>
                    <a:cubicBezTo>
                      <a:pt x="16465" y="2567"/>
                      <a:pt x="16495" y="2557"/>
                      <a:pt x="16526" y="2557"/>
                    </a:cubicBezTo>
                    <a:cubicBezTo>
                      <a:pt x="16594" y="2534"/>
                      <a:pt x="16663" y="2489"/>
                      <a:pt x="16708" y="2420"/>
                    </a:cubicBezTo>
                    <a:cubicBezTo>
                      <a:pt x="16731" y="2352"/>
                      <a:pt x="16754" y="2306"/>
                      <a:pt x="16754" y="2237"/>
                    </a:cubicBezTo>
                    <a:cubicBezTo>
                      <a:pt x="16731" y="2192"/>
                      <a:pt x="16731" y="2123"/>
                      <a:pt x="16708" y="2078"/>
                    </a:cubicBezTo>
                    <a:cubicBezTo>
                      <a:pt x="16685" y="2055"/>
                      <a:pt x="16663" y="2009"/>
                      <a:pt x="16640" y="1986"/>
                    </a:cubicBezTo>
                    <a:lnTo>
                      <a:pt x="16640" y="1986"/>
                    </a:lnTo>
                    <a:cubicBezTo>
                      <a:pt x="16685" y="2009"/>
                      <a:pt x="16731" y="2009"/>
                      <a:pt x="16777" y="2009"/>
                    </a:cubicBezTo>
                    <a:lnTo>
                      <a:pt x="16982" y="2009"/>
                    </a:lnTo>
                    <a:cubicBezTo>
                      <a:pt x="17142" y="2009"/>
                      <a:pt x="17279" y="1872"/>
                      <a:pt x="17279" y="1712"/>
                    </a:cubicBezTo>
                    <a:cubicBezTo>
                      <a:pt x="17279" y="1530"/>
                      <a:pt x="17142" y="1416"/>
                      <a:pt x="16982" y="1416"/>
                    </a:cubicBezTo>
                    <a:cubicBezTo>
                      <a:pt x="16777" y="1393"/>
                      <a:pt x="16549" y="1393"/>
                      <a:pt x="16343" y="1370"/>
                    </a:cubicBezTo>
                    <a:cubicBezTo>
                      <a:pt x="16297" y="1370"/>
                      <a:pt x="16229" y="1370"/>
                      <a:pt x="16183" y="1347"/>
                    </a:cubicBezTo>
                    <a:cubicBezTo>
                      <a:pt x="15909" y="1347"/>
                      <a:pt x="15636" y="1324"/>
                      <a:pt x="15362" y="1302"/>
                    </a:cubicBezTo>
                    <a:cubicBezTo>
                      <a:pt x="15384" y="1279"/>
                      <a:pt x="15384" y="1256"/>
                      <a:pt x="15384" y="1233"/>
                    </a:cubicBezTo>
                    <a:cubicBezTo>
                      <a:pt x="15384" y="1073"/>
                      <a:pt x="15293" y="959"/>
                      <a:pt x="15156" y="914"/>
                    </a:cubicBezTo>
                    <a:cubicBezTo>
                      <a:pt x="15042" y="891"/>
                      <a:pt x="14905" y="868"/>
                      <a:pt x="14791" y="868"/>
                    </a:cubicBezTo>
                    <a:lnTo>
                      <a:pt x="14563" y="822"/>
                    </a:lnTo>
                    <a:cubicBezTo>
                      <a:pt x="14380" y="799"/>
                      <a:pt x="14198" y="777"/>
                      <a:pt x="13992" y="731"/>
                    </a:cubicBezTo>
                    <a:cubicBezTo>
                      <a:pt x="13627" y="685"/>
                      <a:pt x="13262" y="640"/>
                      <a:pt x="12896" y="594"/>
                    </a:cubicBezTo>
                    <a:cubicBezTo>
                      <a:pt x="12189" y="526"/>
                      <a:pt x="11459" y="480"/>
                      <a:pt x="10751" y="434"/>
                    </a:cubicBezTo>
                    <a:cubicBezTo>
                      <a:pt x="10363" y="411"/>
                      <a:pt x="9998" y="389"/>
                      <a:pt x="9610" y="366"/>
                    </a:cubicBezTo>
                    <a:lnTo>
                      <a:pt x="8674" y="366"/>
                    </a:lnTo>
                    <a:cubicBezTo>
                      <a:pt x="8651" y="343"/>
                      <a:pt x="8605" y="343"/>
                      <a:pt x="8583" y="320"/>
                    </a:cubicBezTo>
                    <a:cubicBezTo>
                      <a:pt x="8446" y="297"/>
                      <a:pt x="8331" y="297"/>
                      <a:pt x="8194" y="274"/>
                    </a:cubicBezTo>
                    <a:cubicBezTo>
                      <a:pt x="8103" y="274"/>
                      <a:pt x="8035" y="274"/>
                      <a:pt x="7943" y="252"/>
                    </a:cubicBezTo>
                    <a:cubicBezTo>
                      <a:pt x="7761" y="252"/>
                      <a:pt x="7601" y="229"/>
                      <a:pt x="7441" y="229"/>
                    </a:cubicBezTo>
                    <a:cubicBezTo>
                      <a:pt x="7076" y="183"/>
                      <a:pt x="6711" y="183"/>
                      <a:pt x="6346" y="160"/>
                    </a:cubicBezTo>
                    <a:cubicBezTo>
                      <a:pt x="5615" y="115"/>
                      <a:pt x="4908" y="92"/>
                      <a:pt x="4177" y="46"/>
                    </a:cubicBezTo>
                    <a:cubicBezTo>
                      <a:pt x="3926" y="46"/>
                      <a:pt x="3698" y="46"/>
                      <a:pt x="3470" y="23"/>
                    </a:cubicBezTo>
                    <a:cubicBezTo>
                      <a:pt x="3264" y="23"/>
                      <a:pt x="3059" y="23"/>
                      <a:pt x="2853" y="1"/>
                    </a:cubicBezTo>
                    <a:close/>
                  </a:path>
                </a:pathLst>
              </a:custGeom>
              <a:solidFill>
                <a:srgbClr val="904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7" name="Google Shape;832;p22">
                <a:extLst>
                  <a:ext uri="{FF2B5EF4-FFF2-40B4-BE49-F238E27FC236}">
                    <a16:creationId xmlns:a16="http://schemas.microsoft.com/office/drawing/2014/main" id="{15CD0CA7-C4C0-49A9-9883-067D1393E320}"/>
                  </a:ext>
                </a:extLst>
              </p:cNvPr>
              <p:cNvSpPr/>
              <p:nvPr/>
            </p:nvSpPr>
            <p:spPr>
              <a:xfrm>
                <a:off x="7532768" y="4180951"/>
                <a:ext cx="755813" cy="33355"/>
              </a:xfrm>
              <a:custGeom>
                <a:avLst/>
                <a:gdLst/>
                <a:ahLst/>
                <a:cxnLst/>
                <a:rect l="l" t="t" r="r" b="b"/>
                <a:pathLst>
                  <a:path w="27962" h="1234" extrusionOk="0">
                    <a:moveTo>
                      <a:pt x="5707" y="1"/>
                    </a:moveTo>
                    <a:cubicBezTo>
                      <a:pt x="5387" y="1"/>
                      <a:pt x="5090" y="1"/>
                      <a:pt x="4794" y="23"/>
                    </a:cubicBezTo>
                    <a:cubicBezTo>
                      <a:pt x="4474" y="23"/>
                      <a:pt x="4132" y="46"/>
                      <a:pt x="3812" y="46"/>
                    </a:cubicBezTo>
                    <a:cubicBezTo>
                      <a:pt x="3424" y="69"/>
                      <a:pt x="3059" y="92"/>
                      <a:pt x="2694" y="92"/>
                    </a:cubicBezTo>
                    <a:cubicBezTo>
                      <a:pt x="2260" y="115"/>
                      <a:pt x="1826" y="160"/>
                      <a:pt x="1416" y="229"/>
                    </a:cubicBezTo>
                    <a:cubicBezTo>
                      <a:pt x="1210" y="252"/>
                      <a:pt x="1005" y="274"/>
                      <a:pt x="799" y="297"/>
                    </a:cubicBezTo>
                    <a:cubicBezTo>
                      <a:pt x="571" y="320"/>
                      <a:pt x="343" y="343"/>
                      <a:pt x="92" y="366"/>
                    </a:cubicBezTo>
                    <a:cubicBezTo>
                      <a:pt x="46" y="389"/>
                      <a:pt x="0" y="411"/>
                      <a:pt x="23" y="480"/>
                    </a:cubicBezTo>
                    <a:cubicBezTo>
                      <a:pt x="23" y="517"/>
                      <a:pt x="54" y="554"/>
                      <a:pt x="90" y="554"/>
                    </a:cubicBezTo>
                    <a:cubicBezTo>
                      <a:pt x="98" y="554"/>
                      <a:pt x="106" y="553"/>
                      <a:pt x="115" y="548"/>
                    </a:cubicBezTo>
                    <a:cubicBezTo>
                      <a:pt x="297" y="525"/>
                      <a:pt x="503" y="525"/>
                      <a:pt x="685" y="503"/>
                    </a:cubicBezTo>
                    <a:cubicBezTo>
                      <a:pt x="845" y="480"/>
                      <a:pt x="1005" y="480"/>
                      <a:pt x="1164" y="457"/>
                    </a:cubicBezTo>
                    <a:cubicBezTo>
                      <a:pt x="1507" y="411"/>
                      <a:pt x="1872" y="389"/>
                      <a:pt x="2214" y="366"/>
                    </a:cubicBezTo>
                    <a:cubicBezTo>
                      <a:pt x="2580" y="343"/>
                      <a:pt x="2945" y="343"/>
                      <a:pt x="3287" y="343"/>
                    </a:cubicBezTo>
                    <a:lnTo>
                      <a:pt x="4360" y="343"/>
                    </a:lnTo>
                    <a:cubicBezTo>
                      <a:pt x="4725" y="343"/>
                      <a:pt x="5068" y="343"/>
                      <a:pt x="5433" y="366"/>
                    </a:cubicBezTo>
                    <a:cubicBezTo>
                      <a:pt x="5798" y="366"/>
                      <a:pt x="6140" y="389"/>
                      <a:pt x="6506" y="411"/>
                    </a:cubicBezTo>
                    <a:cubicBezTo>
                      <a:pt x="7190" y="434"/>
                      <a:pt x="7898" y="480"/>
                      <a:pt x="8606" y="525"/>
                    </a:cubicBezTo>
                    <a:cubicBezTo>
                      <a:pt x="9290" y="571"/>
                      <a:pt x="9975" y="617"/>
                      <a:pt x="10683" y="617"/>
                    </a:cubicBezTo>
                    <a:cubicBezTo>
                      <a:pt x="10842" y="640"/>
                      <a:pt x="11002" y="640"/>
                      <a:pt x="11162" y="640"/>
                    </a:cubicBezTo>
                    <a:lnTo>
                      <a:pt x="11710" y="640"/>
                    </a:lnTo>
                    <a:lnTo>
                      <a:pt x="12212" y="662"/>
                    </a:lnTo>
                    <a:lnTo>
                      <a:pt x="12714" y="662"/>
                    </a:lnTo>
                    <a:cubicBezTo>
                      <a:pt x="13399" y="685"/>
                      <a:pt x="14084" y="731"/>
                      <a:pt x="14768" y="754"/>
                    </a:cubicBezTo>
                    <a:cubicBezTo>
                      <a:pt x="15453" y="754"/>
                      <a:pt x="16138" y="799"/>
                      <a:pt x="16823" y="799"/>
                    </a:cubicBezTo>
                    <a:cubicBezTo>
                      <a:pt x="17165" y="799"/>
                      <a:pt x="17530" y="799"/>
                      <a:pt x="17873" y="822"/>
                    </a:cubicBezTo>
                    <a:cubicBezTo>
                      <a:pt x="18215" y="822"/>
                      <a:pt x="18557" y="845"/>
                      <a:pt x="18900" y="868"/>
                    </a:cubicBezTo>
                    <a:cubicBezTo>
                      <a:pt x="19060" y="868"/>
                      <a:pt x="19219" y="868"/>
                      <a:pt x="19379" y="891"/>
                    </a:cubicBezTo>
                    <a:lnTo>
                      <a:pt x="19950" y="891"/>
                    </a:lnTo>
                    <a:cubicBezTo>
                      <a:pt x="20269" y="914"/>
                      <a:pt x="20612" y="936"/>
                      <a:pt x="20931" y="936"/>
                    </a:cubicBezTo>
                    <a:cubicBezTo>
                      <a:pt x="21296" y="936"/>
                      <a:pt x="21639" y="959"/>
                      <a:pt x="21981" y="959"/>
                    </a:cubicBezTo>
                    <a:cubicBezTo>
                      <a:pt x="22324" y="959"/>
                      <a:pt x="22666" y="959"/>
                      <a:pt x="23008" y="982"/>
                    </a:cubicBezTo>
                    <a:cubicBezTo>
                      <a:pt x="23351" y="982"/>
                      <a:pt x="23670" y="1005"/>
                      <a:pt x="24013" y="1005"/>
                    </a:cubicBezTo>
                    <a:cubicBezTo>
                      <a:pt x="24355" y="1028"/>
                      <a:pt x="24697" y="1050"/>
                      <a:pt x="25040" y="1050"/>
                    </a:cubicBezTo>
                    <a:cubicBezTo>
                      <a:pt x="25542" y="1096"/>
                      <a:pt x="26021" y="1119"/>
                      <a:pt x="26523" y="1142"/>
                    </a:cubicBezTo>
                    <a:cubicBezTo>
                      <a:pt x="26706" y="1165"/>
                      <a:pt x="26889" y="1187"/>
                      <a:pt x="27048" y="1187"/>
                    </a:cubicBezTo>
                    <a:cubicBezTo>
                      <a:pt x="27254" y="1210"/>
                      <a:pt x="27436" y="1233"/>
                      <a:pt x="27642" y="1233"/>
                    </a:cubicBezTo>
                    <a:cubicBezTo>
                      <a:pt x="27824" y="1233"/>
                      <a:pt x="27961" y="1073"/>
                      <a:pt x="27939" y="914"/>
                    </a:cubicBezTo>
                    <a:cubicBezTo>
                      <a:pt x="27939" y="822"/>
                      <a:pt x="27893" y="754"/>
                      <a:pt x="27847" y="685"/>
                    </a:cubicBezTo>
                    <a:cubicBezTo>
                      <a:pt x="27824" y="662"/>
                      <a:pt x="27802" y="662"/>
                      <a:pt x="27779" y="640"/>
                    </a:cubicBezTo>
                    <a:cubicBezTo>
                      <a:pt x="27710" y="617"/>
                      <a:pt x="27665" y="617"/>
                      <a:pt x="27619" y="617"/>
                    </a:cubicBezTo>
                    <a:lnTo>
                      <a:pt x="27573" y="617"/>
                    </a:lnTo>
                    <a:cubicBezTo>
                      <a:pt x="27414" y="594"/>
                      <a:pt x="27277" y="571"/>
                      <a:pt x="27117" y="548"/>
                    </a:cubicBezTo>
                    <a:cubicBezTo>
                      <a:pt x="26934" y="548"/>
                      <a:pt x="26752" y="525"/>
                      <a:pt x="26546" y="503"/>
                    </a:cubicBezTo>
                    <a:cubicBezTo>
                      <a:pt x="26204" y="480"/>
                      <a:pt x="25861" y="457"/>
                      <a:pt x="25519" y="434"/>
                    </a:cubicBezTo>
                    <a:cubicBezTo>
                      <a:pt x="25154" y="411"/>
                      <a:pt x="24811" y="411"/>
                      <a:pt x="24446" y="389"/>
                    </a:cubicBezTo>
                    <a:cubicBezTo>
                      <a:pt x="24104" y="366"/>
                      <a:pt x="23762" y="366"/>
                      <a:pt x="23419" y="343"/>
                    </a:cubicBezTo>
                    <a:cubicBezTo>
                      <a:pt x="23100" y="320"/>
                      <a:pt x="22757" y="320"/>
                      <a:pt x="22438" y="320"/>
                    </a:cubicBezTo>
                    <a:cubicBezTo>
                      <a:pt x="22095" y="320"/>
                      <a:pt x="21730" y="297"/>
                      <a:pt x="21388" y="297"/>
                    </a:cubicBezTo>
                    <a:cubicBezTo>
                      <a:pt x="21045" y="297"/>
                      <a:pt x="20726" y="297"/>
                      <a:pt x="20383" y="274"/>
                    </a:cubicBezTo>
                    <a:cubicBezTo>
                      <a:pt x="20041" y="274"/>
                      <a:pt x="19676" y="252"/>
                      <a:pt x="19333" y="252"/>
                    </a:cubicBezTo>
                    <a:cubicBezTo>
                      <a:pt x="18991" y="229"/>
                      <a:pt x="18649" y="206"/>
                      <a:pt x="18306" y="206"/>
                    </a:cubicBezTo>
                    <a:cubicBezTo>
                      <a:pt x="17964" y="183"/>
                      <a:pt x="17622" y="183"/>
                      <a:pt x="17256" y="183"/>
                    </a:cubicBezTo>
                    <a:cubicBezTo>
                      <a:pt x="16914" y="160"/>
                      <a:pt x="16572" y="160"/>
                      <a:pt x="16229" y="160"/>
                    </a:cubicBezTo>
                    <a:lnTo>
                      <a:pt x="15750" y="160"/>
                    </a:lnTo>
                    <a:cubicBezTo>
                      <a:pt x="15567" y="160"/>
                      <a:pt x="15407" y="137"/>
                      <a:pt x="15225" y="137"/>
                    </a:cubicBezTo>
                    <a:cubicBezTo>
                      <a:pt x="14882" y="137"/>
                      <a:pt x="14540" y="115"/>
                      <a:pt x="14175" y="115"/>
                    </a:cubicBezTo>
                    <a:cubicBezTo>
                      <a:pt x="13855" y="92"/>
                      <a:pt x="13536" y="92"/>
                      <a:pt x="13193" y="92"/>
                    </a:cubicBezTo>
                    <a:lnTo>
                      <a:pt x="12166" y="92"/>
                    </a:lnTo>
                    <a:cubicBezTo>
                      <a:pt x="11824" y="69"/>
                      <a:pt x="11459" y="69"/>
                      <a:pt x="11093" y="69"/>
                    </a:cubicBezTo>
                    <a:lnTo>
                      <a:pt x="9587" y="69"/>
                    </a:lnTo>
                    <a:cubicBezTo>
                      <a:pt x="9404" y="69"/>
                      <a:pt x="9222" y="69"/>
                      <a:pt x="9039" y="46"/>
                    </a:cubicBezTo>
                    <a:cubicBezTo>
                      <a:pt x="8332" y="46"/>
                      <a:pt x="7624" y="23"/>
                      <a:pt x="6916" y="23"/>
                    </a:cubicBezTo>
                    <a:cubicBezTo>
                      <a:pt x="6551" y="23"/>
                      <a:pt x="6209" y="1"/>
                      <a:pt x="5866" y="1"/>
                    </a:cubicBezTo>
                    <a:close/>
                  </a:path>
                </a:pathLst>
              </a:custGeom>
              <a:solidFill>
                <a:srgbClr val="904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8" name="Google Shape;833;p22">
                <a:extLst>
                  <a:ext uri="{FF2B5EF4-FFF2-40B4-BE49-F238E27FC236}">
                    <a16:creationId xmlns:a16="http://schemas.microsoft.com/office/drawing/2014/main" id="{2B91699E-0BC5-443A-A8F3-080F34305D92}"/>
                  </a:ext>
                </a:extLst>
              </p:cNvPr>
              <p:cNvSpPr/>
              <p:nvPr/>
            </p:nvSpPr>
            <p:spPr>
              <a:xfrm>
                <a:off x="7342747" y="4153191"/>
                <a:ext cx="263461" cy="30247"/>
              </a:xfrm>
              <a:custGeom>
                <a:avLst/>
                <a:gdLst/>
                <a:ahLst/>
                <a:cxnLst/>
                <a:rect l="l" t="t" r="r" b="b"/>
                <a:pathLst>
                  <a:path w="9747" h="1119" extrusionOk="0">
                    <a:moveTo>
                      <a:pt x="8948" y="0"/>
                    </a:moveTo>
                    <a:cubicBezTo>
                      <a:pt x="8765" y="0"/>
                      <a:pt x="8605" y="23"/>
                      <a:pt x="8423" y="46"/>
                    </a:cubicBezTo>
                    <a:cubicBezTo>
                      <a:pt x="8080" y="69"/>
                      <a:pt x="7761" y="92"/>
                      <a:pt x="7418" y="115"/>
                    </a:cubicBezTo>
                    <a:cubicBezTo>
                      <a:pt x="6711" y="160"/>
                      <a:pt x="6026" y="229"/>
                      <a:pt x="5318" y="297"/>
                    </a:cubicBezTo>
                    <a:cubicBezTo>
                      <a:pt x="4976" y="320"/>
                      <a:pt x="4657" y="366"/>
                      <a:pt x="4314" y="411"/>
                    </a:cubicBezTo>
                    <a:cubicBezTo>
                      <a:pt x="4154" y="434"/>
                      <a:pt x="3995" y="457"/>
                      <a:pt x="3812" y="457"/>
                    </a:cubicBezTo>
                    <a:cubicBezTo>
                      <a:pt x="3652" y="480"/>
                      <a:pt x="3470" y="503"/>
                      <a:pt x="3310" y="503"/>
                    </a:cubicBezTo>
                    <a:cubicBezTo>
                      <a:pt x="2945" y="548"/>
                      <a:pt x="2602" y="571"/>
                      <a:pt x="2237" y="617"/>
                    </a:cubicBezTo>
                    <a:cubicBezTo>
                      <a:pt x="2077" y="639"/>
                      <a:pt x="1918" y="662"/>
                      <a:pt x="1758" y="685"/>
                    </a:cubicBezTo>
                    <a:cubicBezTo>
                      <a:pt x="1575" y="708"/>
                      <a:pt x="1393" y="731"/>
                      <a:pt x="1210" y="754"/>
                    </a:cubicBezTo>
                    <a:cubicBezTo>
                      <a:pt x="1027" y="754"/>
                      <a:pt x="868" y="776"/>
                      <a:pt x="685" y="799"/>
                    </a:cubicBezTo>
                    <a:cubicBezTo>
                      <a:pt x="480" y="845"/>
                      <a:pt x="274" y="891"/>
                      <a:pt x="69" y="936"/>
                    </a:cubicBezTo>
                    <a:cubicBezTo>
                      <a:pt x="23" y="936"/>
                      <a:pt x="0" y="1005"/>
                      <a:pt x="0" y="1050"/>
                    </a:cubicBezTo>
                    <a:cubicBezTo>
                      <a:pt x="23" y="1096"/>
                      <a:pt x="69" y="1119"/>
                      <a:pt x="137" y="1119"/>
                    </a:cubicBezTo>
                    <a:cubicBezTo>
                      <a:pt x="228" y="1096"/>
                      <a:pt x="320" y="1073"/>
                      <a:pt x="411" y="1050"/>
                    </a:cubicBezTo>
                    <a:cubicBezTo>
                      <a:pt x="594" y="1028"/>
                      <a:pt x="753" y="982"/>
                      <a:pt x="936" y="959"/>
                    </a:cubicBezTo>
                    <a:cubicBezTo>
                      <a:pt x="1096" y="959"/>
                      <a:pt x="1278" y="936"/>
                      <a:pt x="1438" y="913"/>
                    </a:cubicBezTo>
                    <a:cubicBezTo>
                      <a:pt x="1781" y="891"/>
                      <a:pt x="2146" y="845"/>
                      <a:pt x="2488" y="822"/>
                    </a:cubicBezTo>
                    <a:cubicBezTo>
                      <a:pt x="2831" y="799"/>
                      <a:pt x="3173" y="776"/>
                      <a:pt x="3515" y="754"/>
                    </a:cubicBezTo>
                    <a:cubicBezTo>
                      <a:pt x="3675" y="754"/>
                      <a:pt x="3858" y="754"/>
                      <a:pt x="4040" y="731"/>
                    </a:cubicBezTo>
                    <a:cubicBezTo>
                      <a:pt x="4200" y="731"/>
                      <a:pt x="4360" y="708"/>
                      <a:pt x="4542" y="708"/>
                    </a:cubicBezTo>
                    <a:cubicBezTo>
                      <a:pt x="5227" y="639"/>
                      <a:pt x="5912" y="617"/>
                      <a:pt x="6597" y="594"/>
                    </a:cubicBezTo>
                    <a:cubicBezTo>
                      <a:pt x="7281" y="571"/>
                      <a:pt x="7966" y="548"/>
                      <a:pt x="8674" y="525"/>
                    </a:cubicBezTo>
                    <a:cubicBezTo>
                      <a:pt x="8811" y="503"/>
                      <a:pt x="8948" y="503"/>
                      <a:pt x="9062" y="503"/>
                    </a:cubicBezTo>
                    <a:cubicBezTo>
                      <a:pt x="9222" y="503"/>
                      <a:pt x="9381" y="503"/>
                      <a:pt x="9518" y="480"/>
                    </a:cubicBezTo>
                    <a:cubicBezTo>
                      <a:pt x="9655" y="480"/>
                      <a:pt x="9747" y="366"/>
                      <a:pt x="9747" y="229"/>
                    </a:cubicBezTo>
                    <a:cubicBezTo>
                      <a:pt x="9747" y="183"/>
                      <a:pt x="9724" y="115"/>
                      <a:pt x="9678" y="69"/>
                    </a:cubicBezTo>
                    <a:cubicBezTo>
                      <a:pt x="9610" y="23"/>
                      <a:pt x="9564" y="0"/>
                      <a:pt x="9496" y="0"/>
                    </a:cubicBezTo>
                    <a:close/>
                  </a:path>
                </a:pathLst>
              </a:custGeom>
              <a:solidFill>
                <a:srgbClr val="904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9" name="Google Shape;834;p22">
                <a:extLst>
                  <a:ext uri="{FF2B5EF4-FFF2-40B4-BE49-F238E27FC236}">
                    <a16:creationId xmlns:a16="http://schemas.microsoft.com/office/drawing/2014/main" id="{DBAEAADC-C5A9-4BBD-BACC-C4AB5D6D2EA9}"/>
                  </a:ext>
                </a:extLst>
              </p:cNvPr>
              <p:cNvSpPr/>
              <p:nvPr/>
            </p:nvSpPr>
            <p:spPr>
              <a:xfrm>
                <a:off x="5341284" y="4229686"/>
                <a:ext cx="1459160" cy="90523"/>
              </a:xfrm>
              <a:custGeom>
                <a:avLst/>
                <a:gdLst/>
                <a:ahLst/>
                <a:cxnLst/>
                <a:rect l="l" t="t" r="r" b="b"/>
                <a:pathLst>
                  <a:path w="53983" h="3349" extrusionOk="0">
                    <a:moveTo>
                      <a:pt x="33508" y="1"/>
                    </a:moveTo>
                    <a:cubicBezTo>
                      <a:pt x="32961" y="24"/>
                      <a:pt x="32413" y="46"/>
                      <a:pt x="31888" y="46"/>
                    </a:cubicBezTo>
                    <a:cubicBezTo>
                      <a:pt x="31363" y="46"/>
                      <a:pt x="30838" y="69"/>
                      <a:pt x="30336" y="92"/>
                    </a:cubicBezTo>
                    <a:cubicBezTo>
                      <a:pt x="30062" y="92"/>
                      <a:pt x="29788" y="115"/>
                      <a:pt x="29537" y="115"/>
                    </a:cubicBezTo>
                    <a:cubicBezTo>
                      <a:pt x="29263" y="115"/>
                      <a:pt x="28989" y="138"/>
                      <a:pt x="28692" y="138"/>
                    </a:cubicBezTo>
                    <a:cubicBezTo>
                      <a:pt x="28418" y="160"/>
                      <a:pt x="28145" y="160"/>
                      <a:pt x="27871" y="160"/>
                    </a:cubicBezTo>
                    <a:cubicBezTo>
                      <a:pt x="27620" y="160"/>
                      <a:pt x="27368" y="183"/>
                      <a:pt x="27140" y="206"/>
                    </a:cubicBezTo>
                    <a:lnTo>
                      <a:pt x="25451" y="206"/>
                    </a:lnTo>
                    <a:cubicBezTo>
                      <a:pt x="25177" y="229"/>
                      <a:pt x="24926" y="229"/>
                      <a:pt x="24652" y="252"/>
                    </a:cubicBezTo>
                    <a:cubicBezTo>
                      <a:pt x="24401" y="275"/>
                      <a:pt x="24127" y="275"/>
                      <a:pt x="23876" y="297"/>
                    </a:cubicBezTo>
                    <a:cubicBezTo>
                      <a:pt x="23602" y="297"/>
                      <a:pt x="23351" y="320"/>
                      <a:pt x="23077" y="320"/>
                    </a:cubicBezTo>
                    <a:cubicBezTo>
                      <a:pt x="22803" y="343"/>
                      <a:pt x="22529" y="366"/>
                      <a:pt x="22278" y="366"/>
                    </a:cubicBezTo>
                    <a:cubicBezTo>
                      <a:pt x="22004" y="389"/>
                      <a:pt x="21708" y="412"/>
                      <a:pt x="21434" y="412"/>
                    </a:cubicBezTo>
                    <a:cubicBezTo>
                      <a:pt x="21183" y="434"/>
                      <a:pt x="20909" y="457"/>
                      <a:pt x="20658" y="457"/>
                    </a:cubicBezTo>
                    <a:cubicBezTo>
                      <a:pt x="20110" y="503"/>
                      <a:pt x="19562" y="526"/>
                      <a:pt x="19014" y="571"/>
                    </a:cubicBezTo>
                    <a:cubicBezTo>
                      <a:pt x="18489" y="617"/>
                      <a:pt x="17942" y="640"/>
                      <a:pt x="17417" y="685"/>
                    </a:cubicBezTo>
                    <a:cubicBezTo>
                      <a:pt x="16892" y="731"/>
                      <a:pt x="16344" y="777"/>
                      <a:pt x="15819" y="822"/>
                    </a:cubicBezTo>
                    <a:cubicBezTo>
                      <a:pt x="15545" y="845"/>
                      <a:pt x="15294" y="868"/>
                      <a:pt x="15020" y="891"/>
                    </a:cubicBezTo>
                    <a:cubicBezTo>
                      <a:pt x="14746" y="891"/>
                      <a:pt x="14472" y="914"/>
                      <a:pt x="14198" y="937"/>
                    </a:cubicBezTo>
                    <a:cubicBezTo>
                      <a:pt x="13673" y="982"/>
                      <a:pt x="13148" y="1005"/>
                      <a:pt x="12623" y="1051"/>
                    </a:cubicBezTo>
                    <a:cubicBezTo>
                      <a:pt x="12075" y="1096"/>
                      <a:pt x="11551" y="1119"/>
                      <a:pt x="11003" y="1165"/>
                    </a:cubicBezTo>
                    <a:cubicBezTo>
                      <a:pt x="10752" y="1188"/>
                      <a:pt x="10478" y="1210"/>
                      <a:pt x="10227" y="1233"/>
                    </a:cubicBezTo>
                    <a:lnTo>
                      <a:pt x="9428" y="1302"/>
                    </a:lnTo>
                    <a:cubicBezTo>
                      <a:pt x="8903" y="1347"/>
                      <a:pt x="8378" y="1416"/>
                      <a:pt x="7853" y="1462"/>
                    </a:cubicBezTo>
                    <a:cubicBezTo>
                      <a:pt x="7579" y="1484"/>
                      <a:pt x="7305" y="1507"/>
                      <a:pt x="7008" y="1530"/>
                    </a:cubicBezTo>
                    <a:cubicBezTo>
                      <a:pt x="6757" y="1553"/>
                      <a:pt x="6483" y="1576"/>
                      <a:pt x="6232" y="1598"/>
                    </a:cubicBezTo>
                    <a:cubicBezTo>
                      <a:pt x="5684" y="1644"/>
                      <a:pt x="5159" y="1713"/>
                      <a:pt x="4634" y="1804"/>
                    </a:cubicBezTo>
                    <a:cubicBezTo>
                      <a:pt x="4132" y="1872"/>
                      <a:pt x="3630" y="1964"/>
                      <a:pt x="3151" y="2055"/>
                    </a:cubicBezTo>
                    <a:cubicBezTo>
                      <a:pt x="3014" y="2078"/>
                      <a:pt x="2900" y="2101"/>
                      <a:pt x="2763" y="2123"/>
                    </a:cubicBezTo>
                    <a:cubicBezTo>
                      <a:pt x="2626" y="2146"/>
                      <a:pt x="2512" y="2192"/>
                      <a:pt x="2375" y="2215"/>
                    </a:cubicBezTo>
                    <a:cubicBezTo>
                      <a:pt x="2146" y="2283"/>
                      <a:pt x="1918" y="2352"/>
                      <a:pt x="1690" y="2420"/>
                    </a:cubicBezTo>
                    <a:cubicBezTo>
                      <a:pt x="1485" y="2489"/>
                      <a:pt x="1256" y="2534"/>
                      <a:pt x="1028" y="2603"/>
                    </a:cubicBezTo>
                    <a:cubicBezTo>
                      <a:pt x="914" y="2626"/>
                      <a:pt x="800" y="2648"/>
                      <a:pt x="686" y="2671"/>
                    </a:cubicBezTo>
                    <a:cubicBezTo>
                      <a:pt x="526" y="2694"/>
                      <a:pt x="389" y="2717"/>
                      <a:pt x="252" y="2763"/>
                    </a:cubicBezTo>
                    <a:cubicBezTo>
                      <a:pt x="161" y="2763"/>
                      <a:pt x="92" y="2831"/>
                      <a:pt x="69" y="2900"/>
                    </a:cubicBezTo>
                    <a:cubicBezTo>
                      <a:pt x="24" y="2968"/>
                      <a:pt x="1" y="3059"/>
                      <a:pt x="24" y="3128"/>
                    </a:cubicBezTo>
                    <a:cubicBezTo>
                      <a:pt x="47" y="3196"/>
                      <a:pt x="92" y="3265"/>
                      <a:pt x="161" y="3310"/>
                    </a:cubicBezTo>
                    <a:cubicBezTo>
                      <a:pt x="214" y="3337"/>
                      <a:pt x="260" y="3348"/>
                      <a:pt x="307" y="3348"/>
                    </a:cubicBezTo>
                    <a:cubicBezTo>
                      <a:pt x="340" y="3348"/>
                      <a:pt x="374" y="3343"/>
                      <a:pt x="412" y="3333"/>
                    </a:cubicBezTo>
                    <a:cubicBezTo>
                      <a:pt x="617" y="3310"/>
                      <a:pt x="823" y="3265"/>
                      <a:pt x="1051" y="3219"/>
                    </a:cubicBezTo>
                    <a:cubicBezTo>
                      <a:pt x="1233" y="3173"/>
                      <a:pt x="1416" y="3128"/>
                      <a:pt x="1621" y="3082"/>
                    </a:cubicBezTo>
                    <a:cubicBezTo>
                      <a:pt x="1987" y="2991"/>
                      <a:pt x="2352" y="2877"/>
                      <a:pt x="2717" y="2785"/>
                    </a:cubicBezTo>
                    <a:cubicBezTo>
                      <a:pt x="3105" y="2694"/>
                      <a:pt x="3493" y="2626"/>
                      <a:pt x="3904" y="2557"/>
                    </a:cubicBezTo>
                    <a:cubicBezTo>
                      <a:pt x="4292" y="2511"/>
                      <a:pt x="4703" y="2420"/>
                      <a:pt x="5091" y="2375"/>
                    </a:cubicBezTo>
                    <a:cubicBezTo>
                      <a:pt x="6118" y="2238"/>
                      <a:pt x="7168" y="2169"/>
                      <a:pt x="8195" y="2078"/>
                    </a:cubicBezTo>
                    <a:cubicBezTo>
                      <a:pt x="8469" y="2055"/>
                      <a:pt x="8743" y="2032"/>
                      <a:pt x="8994" y="1987"/>
                    </a:cubicBezTo>
                    <a:cubicBezTo>
                      <a:pt x="9268" y="1964"/>
                      <a:pt x="9542" y="1941"/>
                      <a:pt x="9793" y="1918"/>
                    </a:cubicBezTo>
                    <a:cubicBezTo>
                      <a:pt x="10341" y="1850"/>
                      <a:pt x="10866" y="1827"/>
                      <a:pt x="11414" y="1781"/>
                    </a:cubicBezTo>
                    <a:cubicBezTo>
                      <a:pt x="11939" y="1758"/>
                      <a:pt x="12486" y="1713"/>
                      <a:pt x="13011" y="1667"/>
                    </a:cubicBezTo>
                    <a:cubicBezTo>
                      <a:pt x="13536" y="1644"/>
                      <a:pt x="14061" y="1598"/>
                      <a:pt x="14586" y="1553"/>
                    </a:cubicBezTo>
                    <a:cubicBezTo>
                      <a:pt x="15111" y="1530"/>
                      <a:pt x="15659" y="1484"/>
                      <a:pt x="16184" y="1439"/>
                    </a:cubicBezTo>
                    <a:cubicBezTo>
                      <a:pt x="16458" y="1416"/>
                      <a:pt x="16709" y="1393"/>
                      <a:pt x="16983" y="1370"/>
                    </a:cubicBezTo>
                    <a:cubicBezTo>
                      <a:pt x="17257" y="1347"/>
                      <a:pt x="17508" y="1325"/>
                      <a:pt x="17782" y="1302"/>
                    </a:cubicBezTo>
                    <a:cubicBezTo>
                      <a:pt x="18056" y="1279"/>
                      <a:pt x="18330" y="1256"/>
                      <a:pt x="18604" y="1233"/>
                    </a:cubicBezTo>
                    <a:cubicBezTo>
                      <a:pt x="18877" y="1233"/>
                      <a:pt x="19151" y="1210"/>
                      <a:pt x="19425" y="1188"/>
                    </a:cubicBezTo>
                    <a:cubicBezTo>
                      <a:pt x="19950" y="1165"/>
                      <a:pt x="20498" y="1119"/>
                      <a:pt x="21023" y="1096"/>
                    </a:cubicBezTo>
                    <a:cubicBezTo>
                      <a:pt x="21297" y="1073"/>
                      <a:pt x="21571" y="1073"/>
                      <a:pt x="21845" y="1051"/>
                    </a:cubicBezTo>
                    <a:cubicBezTo>
                      <a:pt x="22096" y="1028"/>
                      <a:pt x="22370" y="1028"/>
                      <a:pt x="22644" y="1005"/>
                    </a:cubicBezTo>
                    <a:cubicBezTo>
                      <a:pt x="22918" y="982"/>
                      <a:pt x="23191" y="982"/>
                      <a:pt x="23465" y="959"/>
                    </a:cubicBezTo>
                    <a:cubicBezTo>
                      <a:pt x="23716" y="959"/>
                      <a:pt x="23967" y="937"/>
                      <a:pt x="24241" y="914"/>
                    </a:cubicBezTo>
                    <a:cubicBezTo>
                      <a:pt x="24492" y="914"/>
                      <a:pt x="24766" y="891"/>
                      <a:pt x="25017" y="891"/>
                    </a:cubicBezTo>
                    <a:cubicBezTo>
                      <a:pt x="25291" y="868"/>
                      <a:pt x="25565" y="868"/>
                      <a:pt x="25839" y="868"/>
                    </a:cubicBezTo>
                    <a:cubicBezTo>
                      <a:pt x="26113" y="845"/>
                      <a:pt x="26364" y="845"/>
                      <a:pt x="26638" y="845"/>
                    </a:cubicBezTo>
                    <a:cubicBezTo>
                      <a:pt x="26935" y="845"/>
                      <a:pt x="27209" y="845"/>
                      <a:pt x="27505" y="822"/>
                    </a:cubicBezTo>
                    <a:cubicBezTo>
                      <a:pt x="27756" y="822"/>
                      <a:pt x="28008" y="822"/>
                      <a:pt x="28259" y="800"/>
                    </a:cubicBezTo>
                    <a:cubicBezTo>
                      <a:pt x="28555" y="800"/>
                      <a:pt x="28829" y="777"/>
                      <a:pt x="29103" y="777"/>
                    </a:cubicBezTo>
                    <a:cubicBezTo>
                      <a:pt x="29377" y="754"/>
                      <a:pt x="29651" y="754"/>
                      <a:pt x="29925" y="754"/>
                    </a:cubicBezTo>
                    <a:cubicBezTo>
                      <a:pt x="30199" y="754"/>
                      <a:pt x="30450" y="731"/>
                      <a:pt x="30724" y="731"/>
                    </a:cubicBezTo>
                    <a:cubicBezTo>
                      <a:pt x="31249" y="708"/>
                      <a:pt x="31751" y="708"/>
                      <a:pt x="32276" y="708"/>
                    </a:cubicBezTo>
                    <a:cubicBezTo>
                      <a:pt x="32550" y="685"/>
                      <a:pt x="32801" y="663"/>
                      <a:pt x="33075" y="663"/>
                    </a:cubicBezTo>
                    <a:lnTo>
                      <a:pt x="33919" y="663"/>
                    </a:lnTo>
                    <a:cubicBezTo>
                      <a:pt x="34946" y="640"/>
                      <a:pt x="35996" y="640"/>
                      <a:pt x="37046" y="640"/>
                    </a:cubicBezTo>
                    <a:cubicBezTo>
                      <a:pt x="37206" y="640"/>
                      <a:pt x="37343" y="663"/>
                      <a:pt x="37503" y="663"/>
                    </a:cubicBezTo>
                    <a:cubicBezTo>
                      <a:pt x="37480" y="708"/>
                      <a:pt x="37480" y="754"/>
                      <a:pt x="37457" y="777"/>
                    </a:cubicBezTo>
                    <a:cubicBezTo>
                      <a:pt x="37412" y="800"/>
                      <a:pt x="37389" y="800"/>
                      <a:pt x="37343" y="800"/>
                    </a:cubicBezTo>
                    <a:cubicBezTo>
                      <a:pt x="37252" y="800"/>
                      <a:pt x="37206" y="822"/>
                      <a:pt x="37138" y="891"/>
                    </a:cubicBezTo>
                    <a:cubicBezTo>
                      <a:pt x="37092" y="937"/>
                      <a:pt x="37069" y="1005"/>
                      <a:pt x="37069" y="1073"/>
                    </a:cubicBezTo>
                    <a:cubicBezTo>
                      <a:pt x="37069" y="1142"/>
                      <a:pt x="37092" y="1233"/>
                      <a:pt x="37138" y="1279"/>
                    </a:cubicBezTo>
                    <a:cubicBezTo>
                      <a:pt x="37175" y="1316"/>
                      <a:pt x="37243" y="1353"/>
                      <a:pt x="37304" y="1353"/>
                    </a:cubicBezTo>
                    <a:cubicBezTo>
                      <a:pt x="37317" y="1353"/>
                      <a:pt x="37331" y="1352"/>
                      <a:pt x="37343" y="1347"/>
                    </a:cubicBezTo>
                    <a:cubicBezTo>
                      <a:pt x="37800" y="1302"/>
                      <a:pt x="38256" y="1256"/>
                      <a:pt x="38713" y="1210"/>
                    </a:cubicBezTo>
                    <a:cubicBezTo>
                      <a:pt x="38918" y="1210"/>
                      <a:pt x="39123" y="1188"/>
                      <a:pt x="39329" y="1188"/>
                    </a:cubicBezTo>
                    <a:cubicBezTo>
                      <a:pt x="39397" y="1165"/>
                      <a:pt x="39489" y="1165"/>
                      <a:pt x="39580" y="1165"/>
                    </a:cubicBezTo>
                    <a:lnTo>
                      <a:pt x="40995" y="1165"/>
                    </a:lnTo>
                    <a:cubicBezTo>
                      <a:pt x="40995" y="1165"/>
                      <a:pt x="41018" y="1188"/>
                      <a:pt x="41018" y="1210"/>
                    </a:cubicBezTo>
                    <a:cubicBezTo>
                      <a:pt x="41086" y="1279"/>
                      <a:pt x="41155" y="1325"/>
                      <a:pt x="41246" y="1325"/>
                    </a:cubicBezTo>
                    <a:cubicBezTo>
                      <a:pt x="41338" y="1332"/>
                      <a:pt x="41426" y="1335"/>
                      <a:pt x="41514" y="1335"/>
                    </a:cubicBezTo>
                    <a:cubicBezTo>
                      <a:pt x="41690" y="1335"/>
                      <a:pt x="41863" y="1325"/>
                      <a:pt x="42045" y="1325"/>
                    </a:cubicBezTo>
                    <a:lnTo>
                      <a:pt x="44602" y="1325"/>
                    </a:lnTo>
                    <a:cubicBezTo>
                      <a:pt x="45035" y="1325"/>
                      <a:pt x="45446" y="1325"/>
                      <a:pt x="45880" y="1302"/>
                    </a:cubicBezTo>
                    <a:cubicBezTo>
                      <a:pt x="45903" y="1347"/>
                      <a:pt x="45971" y="1393"/>
                      <a:pt x="46017" y="1393"/>
                    </a:cubicBezTo>
                    <a:cubicBezTo>
                      <a:pt x="46154" y="1439"/>
                      <a:pt x="46313" y="1439"/>
                      <a:pt x="46450" y="1462"/>
                    </a:cubicBezTo>
                    <a:cubicBezTo>
                      <a:pt x="46587" y="1462"/>
                      <a:pt x="46724" y="1484"/>
                      <a:pt x="46861" y="1484"/>
                    </a:cubicBezTo>
                    <a:cubicBezTo>
                      <a:pt x="47135" y="1484"/>
                      <a:pt x="47409" y="1507"/>
                      <a:pt x="47683" y="1507"/>
                    </a:cubicBezTo>
                    <a:cubicBezTo>
                      <a:pt x="48231" y="1484"/>
                      <a:pt x="48779" y="1484"/>
                      <a:pt x="49349" y="1484"/>
                    </a:cubicBezTo>
                    <a:cubicBezTo>
                      <a:pt x="49920" y="1484"/>
                      <a:pt x="50513" y="1484"/>
                      <a:pt x="51084" y="1507"/>
                    </a:cubicBezTo>
                    <a:cubicBezTo>
                      <a:pt x="51358" y="1507"/>
                      <a:pt x="51632" y="1530"/>
                      <a:pt x="51906" y="1530"/>
                    </a:cubicBezTo>
                    <a:cubicBezTo>
                      <a:pt x="52180" y="1553"/>
                      <a:pt x="52453" y="1576"/>
                      <a:pt x="52727" y="1576"/>
                    </a:cubicBezTo>
                    <a:cubicBezTo>
                      <a:pt x="52887" y="1598"/>
                      <a:pt x="53047" y="1598"/>
                      <a:pt x="53230" y="1598"/>
                    </a:cubicBezTo>
                    <a:cubicBezTo>
                      <a:pt x="53298" y="1598"/>
                      <a:pt x="53389" y="1598"/>
                      <a:pt x="53458" y="1621"/>
                    </a:cubicBezTo>
                    <a:cubicBezTo>
                      <a:pt x="53503" y="1621"/>
                      <a:pt x="53555" y="1627"/>
                      <a:pt x="53603" y="1627"/>
                    </a:cubicBezTo>
                    <a:cubicBezTo>
                      <a:pt x="53652" y="1627"/>
                      <a:pt x="53697" y="1621"/>
                      <a:pt x="53732" y="1598"/>
                    </a:cubicBezTo>
                    <a:cubicBezTo>
                      <a:pt x="53823" y="1576"/>
                      <a:pt x="53891" y="1530"/>
                      <a:pt x="53937" y="1462"/>
                    </a:cubicBezTo>
                    <a:cubicBezTo>
                      <a:pt x="53983" y="1393"/>
                      <a:pt x="53983" y="1302"/>
                      <a:pt x="53960" y="1210"/>
                    </a:cubicBezTo>
                    <a:cubicBezTo>
                      <a:pt x="53937" y="1096"/>
                      <a:pt x="53823" y="1005"/>
                      <a:pt x="53709" y="959"/>
                    </a:cubicBezTo>
                    <a:cubicBezTo>
                      <a:pt x="53663" y="914"/>
                      <a:pt x="53595" y="891"/>
                      <a:pt x="53526" y="845"/>
                    </a:cubicBezTo>
                    <a:cubicBezTo>
                      <a:pt x="53366" y="777"/>
                      <a:pt x="53207" y="731"/>
                      <a:pt x="53024" y="685"/>
                    </a:cubicBezTo>
                    <a:cubicBezTo>
                      <a:pt x="52705" y="617"/>
                      <a:pt x="52362" y="549"/>
                      <a:pt x="52020" y="526"/>
                    </a:cubicBezTo>
                    <a:cubicBezTo>
                      <a:pt x="51792" y="480"/>
                      <a:pt x="51540" y="434"/>
                      <a:pt x="51289" y="412"/>
                    </a:cubicBezTo>
                    <a:cubicBezTo>
                      <a:pt x="51038" y="412"/>
                      <a:pt x="50810" y="389"/>
                      <a:pt x="50559" y="366"/>
                    </a:cubicBezTo>
                    <a:cubicBezTo>
                      <a:pt x="50445" y="366"/>
                      <a:pt x="50331" y="343"/>
                      <a:pt x="50217" y="343"/>
                    </a:cubicBezTo>
                    <a:cubicBezTo>
                      <a:pt x="50080" y="320"/>
                      <a:pt x="49943" y="320"/>
                      <a:pt x="49829" y="297"/>
                    </a:cubicBezTo>
                    <a:cubicBezTo>
                      <a:pt x="49577" y="297"/>
                      <a:pt x="49326" y="275"/>
                      <a:pt x="49075" y="275"/>
                    </a:cubicBezTo>
                    <a:cubicBezTo>
                      <a:pt x="48824" y="252"/>
                      <a:pt x="48573" y="229"/>
                      <a:pt x="48322" y="229"/>
                    </a:cubicBezTo>
                    <a:cubicBezTo>
                      <a:pt x="48048" y="206"/>
                      <a:pt x="47797" y="206"/>
                      <a:pt x="47523" y="206"/>
                    </a:cubicBezTo>
                    <a:cubicBezTo>
                      <a:pt x="47021" y="206"/>
                      <a:pt x="46496" y="183"/>
                      <a:pt x="45994" y="160"/>
                    </a:cubicBezTo>
                    <a:cubicBezTo>
                      <a:pt x="45720" y="138"/>
                      <a:pt x="45469" y="138"/>
                      <a:pt x="45218" y="138"/>
                    </a:cubicBezTo>
                    <a:cubicBezTo>
                      <a:pt x="44967" y="115"/>
                      <a:pt x="44739" y="92"/>
                      <a:pt x="44487" y="92"/>
                    </a:cubicBezTo>
                    <a:lnTo>
                      <a:pt x="40561" y="92"/>
                    </a:lnTo>
                    <a:cubicBezTo>
                      <a:pt x="40288" y="69"/>
                      <a:pt x="40014" y="69"/>
                      <a:pt x="39740" y="46"/>
                    </a:cubicBezTo>
                    <a:lnTo>
                      <a:pt x="38210" y="46"/>
                    </a:lnTo>
                    <a:cubicBezTo>
                      <a:pt x="37959" y="24"/>
                      <a:pt x="37708" y="24"/>
                      <a:pt x="37457" y="1"/>
                    </a:cubicBezTo>
                    <a:close/>
                  </a:path>
                </a:pathLst>
              </a:custGeom>
              <a:solidFill>
                <a:srgbClr val="904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0" name="Google Shape;835;p22">
                <a:extLst>
                  <a:ext uri="{FF2B5EF4-FFF2-40B4-BE49-F238E27FC236}">
                    <a16:creationId xmlns:a16="http://schemas.microsoft.com/office/drawing/2014/main" id="{71BB51AC-E7D4-45F9-9455-E9BE2D674BBD}"/>
                  </a:ext>
                </a:extLst>
              </p:cNvPr>
              <p:cNvSpPr/>
              <p:nvPr/>
            </p:nvSpPr>
            <p:spPr>
              <a:xfrm>
                <a:off x="5370909" y="4241417"/>
                <a:ext cx="1045169" cy="70981"/>
              </a:xfrm>
              <a:custGeom>
                <a:avLst/>
                <a:gdLst/>
                <a:ahLst/>
                <a:cxnLst/>
                <a:rect l="l" t="t" r="r" b="b"/>
                <a:pathLst>
                  <a:path w="38667" h="2626" extrusionOk="0">
                    <a:moveTo>
                      <a:pt x="33234" y="0"/>
                    </a:moveTo>
                    <a:cubicBezTo>
                      <a:pt x="32915" y="0"/>
                      <a:pt x="32618" y="23"/>
                      <a:pt x="32298" y="23"/>
                    </a:cubicBezTo>
                    <a:cubicBezTo>
                      <a:pt x="32002" y="46"/>
                      <a:pt x="31682" y="46"/>
                      <a:pt x="31385" y="46"/>
                    </a:cubicBezTo>
                    <a:cubicBezTo>
                      <a:pt x="31271" y="69"/>
                      <a:pt x="31134" y="69"/>
                      <a:pt x="31020" y="69"/>
                    </a:cubicBezTo>
                    <a:cubicBezTo>
                      <a:pt x="30792" y="69"/>
                      <a:pt x="30586" y="69"/>
                      <a:pt x="30381" y="115"/>
                    </a:cubicBezTo>
                    <a:cubicBezTo>
                      <a:pt x="30335" y="137"/>
                      <a:pt x="30290" y="160"/>
                      <a:pt x="30267" y="183"/>
                    </a:cubicBezTo>
                    <a:cubicBezTo>
                      <a:pt x="29970" y="206"/>
                      <a:pt x="29696" y="206"/>
                      <a:pt x="29400" y="206"/>
                    </a:cubicBezTo>
                    <a:lnTo>
                      <a:pt x="29354" y="206"/>
                    </a:lnTo>
                    <a:cubicBezTo>
                      <a:pt x="29171" y="183"/>
                      <a:pt x="28966" y="183"/>
                      <a:pt x="28760" y="183"/>
                    </a:cubicBezTo>
                    <a:cubicBezTo>
                      <a:pt x="28623" y="183"/>
                      <a:pt x="28497" y="173"/>
                      <a:pt x="28366" y="173"/>
                    </a:cubicBezTo>
                    <a:cubicBezTo>
                      <a:pt x="28301" y="173"/>
                      <a:pt x="28235" y="175"/>
                      <a:pt x="28167" y="183"/>
                    </a:cubicBezTo>
                    <a:cubicBezTo>
                      <a:pt x="27779" y="183"/>
                      <a:pt x="27391" y="206"/>
                      <a:pt x="26980" y="206"/>
                    </a:cubicBezTo>
                    <a:cubicBezTo>
                      <a:pt x="26638" y="206"/>
                      <a:pt x="26272" y="206"/>
                      <a:pt x="25907" y="229"/>
                    </a:cubicBezTo>
                    <a:lnTo>
                      <a:pt x="23967" y="229"/>
                    </a:lnTo>
                    <a:cubicBezTo>
                      <a:pt x="23648" y="251"/>
                      <a:pt x="23328" y="274"/>
                      <a:pt x="22986" y="297"/>
                    </a:cubicBezTo>
                    <a:cubicBezTo>
                      <a:pt x="22689" y="297"/>
                      <a:pt x="22369" y="320"/>
                      <a:pt x="22050" y="343"/>
                    </a:cubicBezTo>
                    <a:cubicBezTo>
                      <a:pt x="21958" y="343"/>
                      <a:pt x="21867" y="343"/>
                      <a:pt x="21776" y="366"/>
                    </a:cubicBezTo>
                    <a:cubicBezTo>
                      <a:pt x="21730" y="343"/>
                      <a:pt x="21662" y="343"/>
                      <a:pt x="21616" y="343"/>
                    </a:cubicBezTo>
                    <a:lnTo>
                      <a:pt x="20657" y="343"/>
                    </a:lnTo>
                    <a:cubicBezTo>
                      <a:pt x="20247" y="366"/>
                      <a:pt x="19836" y="366"/>
                      <a:pt x="19425" y="388"/>
                    </a:cubicBezTo>
                    <a:cubicBezTo>
                      <a:pt x="19037" y="388"/>
                      <a:pt x="18626" y="411"/>
                      <a:pt x="18238" y="434"/>
                    </a:cubicBezTo>
                    <a:cubicBezTo>
                      <a:pt x="18033" y="457"/>
                      <a:pt x="17850" y="457"/>
                      <a:pt x="17644" y="480"/>
                    </a:cubicBezTo>
                    <a:cubicBezTo>
                      <a:pt x="17553" y="480"/>
                      <a:pt x="17462" y="480"/>
                      <a:pt x="17371" y="503"/>
                    </a:cubicBezTo>
                    <a:lnTo>
                      <a:pt x="17211" y="503"/>
                    </a:lnTo>
                    <a:cubicBezTo>
                      <a:pt x="17165" y="525"/>
                      <a:pt x="17142" y="525"/>
                      <a:pt x="17119" y="525"/>
                    </a:cubicBezTo>
                    <a:lnTo>
                      <a:pt x="16343" y="525"/>
                    </a:lnTo>
                    <a:cubicBezTo>
                      <a:pt x="16001" y="548"/>
                      <a:pt x="15659" y="548"/>
                      <a:pt x="15316" y="571"/>
                    </a:cubicBezTo>
                    <a:cubicBezTo>
                      <a:pt x="15134" y="594"/>
                      <a:pt x="14974" y="594"/>
                      <a:pt x="14791" y="594"/>
                    </a:cubicBezTo>
                    <a:cubicBezTo>
                      <a:pt x="14632" y="617"/>
                      <a:pt x="14472" y="617"/>
                      <a:pt x="14312" y="617"/>
                    </a:cubicBezTo>
                    <a:cubicBezTo>
                      <a:pt x="14129" y="639"/>
                      <a:pt x="13970" y="639"/>
                      <a:pt x="13810" y="662"/>
                    </a:cubicBezTo>
                    <a:lnTo>
                      <a:pt x="13582" y="662"/>
                    </a:lnTo>
                    <a:cubicBezTo>
                      <a:pt x="13467" y="685"/>
                      <a:pt x="13330" y="685"/>
                      <a:pt x="13239" y="731"/>
                    </a:cubicBezTo>
                    <a:cubicBezTo>
                      <a:pt x="13194" y="731"/>
                      <a:pt x="13148" y="754"/>
                      <a:pt x="13125" y="799"/>
                    </a:cubicBezTo>
                    <a:lnTo>
                      <a:pt x="12760" y="799"/>
                    </a:lnTo>
                    <a:cubicBezTo>
                      <a:pt x="12417" y="822"/>
                      <a:pt x="12075" y="845"/>
                      <a:pt x="11733" y="868"/>
                    </a:cubicBezTo>
                    <a:cubicBezTo>
                      <a:pt x="11413" y="891"/>
                      <a:pt x="11094" y="913"/>
                      <a:pt x="10774" y="959"/>
                    </a:cubicBezTo>
                    <a:cubicBezTo>
                      <a:pt x="10432" y="982"/>
                      <a:pt x="10112" y="1005"/>
                      <a:pt x="9770" y="1050"/>
                    </a:cubicBezTo>
                    <a:cubicBezTo>
                      <a:pt x="9770" y="1073"/>
                      <a:pt x="9747" y="1073"/>
                      <a:pt x="9747" y="1073"/>
                    </a:cubicBezTo>
                    <a:lnTo>
                      <a:pt x="9770" y="1073"/>
                    </a:lnTo>
                    <a:cubicBezTo>
                      <a:pt x="9724" y="1073"/>
                      <a:pt x="9678" y="1073"/>
                      <a:pt x="9633" y="1096"/>
                    </a:cubicBezTo>
                    <a:cubicBezTo>
                      <a:pt x="9587" y="1119"/>
                      <a:pt x="9564" y="1164"/>
                      <a:pt x="9541" y="1210"/>
                    </a:cubicBezTo>
                    <a:cubicBezTo>
                      <a:pt x="9541" y="1233"/>
                      <a:pt x="9541" y="1256"/>
                      <a:pt x="9541" y="1279"/>
                    </a:cubicBezTo>
                    <a:cubicBezTo>
                      <a:pt x="9382" y="1301"/>
                      <a:pt x="9222" y="1301"/>
                      <a:pt x="9039" y="1324"/>
                    </a:cubicBezTo>
                    <a:cubicBezTo>
                      <a:pt x="8606" y="1370"/>
                      <a:pt x="8172" y="1416"/>
                      <a:pt x="7715" y="1438"/>
                    </a:cubicBezTo>
                    <a:lnTo>
                      <a:pt x="7419" y="1438"/>
                    </a:lnTo>
                    <a:cubicBezTo>
                      <a:pt x="7327" y="1438"/>
                      <a:pt x="7236" y="1438"/>
                      <a:pt x="7145" y="1461"/>
                    </a:cubicBezTo>
                    <a:cubicBezTo>
                      <a:pt x="6825" y="1461"/>
                      <a:pt x="6506" y="1507"/>
                      <a:pt x="6163" y="1530"/>
                    </a:cubicBezTo>
                    <a:cubicBezTo>
                      <a:pt x="5616" y="1575"/>
                      <a:pt x="5068" y="1644"/>
                      <a:pt x="4520" y="1712"/>
                    </a:cubicBezTo>
                    <a:cubicBezTo>
                      <a:pt x="4474" y="1735"/>
                      <a:pt x="4429" y="1735"/>
                      <a:pt x="4383" y="1735"/>
                    </a:cubicBezTo>
                    <a:cubicBezTo>
                      <a:pt x="4360" y="1712"/>
                      <a:pt x="4337" y="1689"/>
                      <a:pt x="4292" y="1689"/>
                    </a:cubicBezTo>
                    <a:cubicBezTo>
                      <a:pt x="4063" y="1712"/>
                      <a:pt x="3858" y="1712"/>
                      <a:pt x="3630" y="1735"/>
                    </a:cubicBezTo>
                    <a:cubicBezTo>
                      <a:pt x="3401" y="1758"/>
                      <a:pt x="3173" y="1781"/>
                      <a:pt x="2968" y="1826"/>
                    </a:cubicBezTo>
                    <a:cubicBezTo>
                      <a:pt x="2740" y="1849"/>
                      <a:pt x="2534" y="1895"/>
                      <a:pt x="2306" y="1918"/>
                    </a:cubicBezTo>
                    <a:cubicBezTo>
                      <a:pt x="2100" y="1963"/>
                      <a:pt x="1872" y="1986"/>
                      <a:pt x="1644" y="2032"/>
                    </a:cubicBezTo>
                    <a:cubicBezTo>
                      <a:pt x="1598" y="2055"/>
                      <a:pt x="1553" y="2100"/>
                      <a:pt x="1553" y="2146"/>
                    </a:cubicBezTo>
                    <a:cubicBezTo>
                      <a:pt x="1553" y="2146"/>
                      <a:pt x="1553" y="2169"/>
                      <a:pt x="1553" y="2169"/>
                    </a:cubicBezTo>
                    <a:cubicBezTo>
                      <a:pt x="1461" y="2192"/>
                      <a:pt x="1347" y="2214"/>
                      <a:pt x="1233" y="2214"/>
                    </a:cubicBezTo>
                    <a:cubicBezTo>
                      <a:pt x="845" y="2283"/>
                      <a:pt x="480" y="2351"/>
                      <a:pt x="92" y="2397"/>
                    </a:cubicBezTo>
                    <a:cubicBezTo>
                      <a:pt x="46" y="2420"/>
                      <a:pt x="1" y="2488"/>
                      <a:pt x="23" y="2534"/>
                    </a:cubicBezTo>
                    <a:cubicBezTo>
                      <a:pt x="46" y="2602"/>
                      <a:pt x="92" y="2625"/>
                      <a:pt x="160" y="2625"/>
                    </a:cubicBezTo>
                    <a:cubicBezTo>
                      <a:pt x="503" y="2557"/>
                      <a:pt x="845" y="2511"/>
                      <a:pt x="1187" y="2443"/>
                    </a:cubicBezTo>
                    <a:cubicBezTo>
                      <a:pt x="1484" y="2397"/>
                      <a:pt x="1758" y="2351"/>
                      <a:pt x="2055" y="2306"/>
                    </a:cubicBezTo>
                    <a:cubicBezTo>
                      <a:pt x="2329" y="2260"/>
                      <a:pt x="2603" y="2192"/>
                      <a:pt x="2899" y="2146"/>
                    </a:cubicBezTo>
                    <a:cubicBezTo>
                      <a:pt x="3105" y="2100"/>
                      <a:pt x="3310" y="2077"/>
                      <a:pt x="3516" y="2032"/>
                    </a:cubicBezTo>
                    <a:lnTo>
                      <a:pt x="3538" y="2032"/>
                    </a:lnTo>
                    <a:cubicBezTo>
                      <a:pt x="3630" y="2032"/>
                      <a:pt x="3721" y="2009"/>
                      <a:pt x="3812" y="2009"/>
                    </a:cubicBezTo>
                    <a:cubicBezTo>
                      <a:pt x="3881" y="2009"/>
                      <a:pt x="3949" y="1986"/>
                      <a:pt x="4018" y="1986"/>
                    </a:cubicBezTo>
                    <a:cubicBezTo>
                      <a:pt x="4041" y="2032"/>
                      <a:pt x="4086" y="2077"/>
                      <a:pt x="4132" y="2077"/>
                    </a:cubicBezTo>
                    <a:lnTo>
                      <a:pt x="4223" y="2077"/>
                    </a:lnTo>
                    <a:cubicBezTo>
                      <a:pt x="4269" y="2055"/>
                      <a:pt x="4337" y="2055"/>
                      <a:pt x="4406" y="2055"/>
                    </a:cubicBezTo>
                    <a:cubicBezTo>
                      <a:pt x="4474" y="2055"/>
                      <a:pt x="4543" y="2032"/>
                      <a:pt x="4611" y="2032"/>
                    </a:cubicBezTo>
                    <a:cubicBezTo>
                      <a:pt x="4771" y="2009"/>
                      <a:pt x="4931" y="1986"/>
                      <a:pt x="5091" y="1986"/>
                    </a:cubicBezTo>
                    <a:cubicBezTo>
                      <a:pt x="5342" y="1963"/>
                      <a:pt x="5593" y="1918"/>
                      <a:pt x="5821" y="1895"/>
                    </a:cubicBezTo>
                    <a:cubicBezTo>
                      <a:pt x="6483" y="1895"/>
                      <a:pt x="7145" y="1895"/>
                      <a:pt x="7807" y="1872"/>
                    </a:cubicBezTo>
                    <a:lnTo>
                      <a:pt x="7967" y="1872"/>
                    </a:lnTo>
                    <a:cubicBezTo>
                      <a:pt x="8058" y="1849"/>
                      <a:pt x="8149" y="1849"/>
                      <a:pt x="8218" y="1826"/>
                    </a:cubicBezTo>
                    <a:cubicBezTo>
                      <a:pt x="8263" y="1826"/>
                      <a:pt x="8332" y="1781"/>
                      <a:pt x="8332" y="1712"/>
                    </a:cubicBezTo>
                    <a:cubicBezTo>
                      <a:pt x="8332" y="1712"/>
                      <a:pt x="8332" y="1689"/>
                      <a:pt x="8332" y="1689"/>
                    </a:cubicBezTo>
                    <a:lnTo>
                      <a:pt x="8400" y="1689"/>
                    </a:lnTo>
                    <a:cubicBezTo>
                      <a:pt x="8811" y="1667"/>
                      <a:pt x="9222" y="1621"/>
                      <a:pt x="9633" y="1598"/>
                    </a:cubicBezTo>
                    <a:cubicBezTo>
                      <a:pt x="10318" y="1530"/>
                      <a:pt x="11025" y="1484"/>
                      <a:pt x="11733" y="1416"/>
                    </a:cubicBezTo>
                    <a:cubicBezTo>
                      <a:pt x="11870" y="1416"/>
                      <a:pt x="12029" y="1393"/>
                      <a:pt x="12166" y="1393"/>
                    </a:cubicBezTo>
                    <a:cubicBezTo>
                      <a:pt x="12212" y="1393"/>
                      <a:pt x="12258" y="1370"/>
                      <a:pt x="12281" y="1370"/>
                    </a:cubicBezTo>
                    <a:cubicBezTo>
                      <a:pt x="12737" y="1347"/>
                      <a:pt x="13171" y="1324"/>
                      <a:pt x="13627" y="1301"/>
                    </a:cubicBezTo>
                    <a:cubicBezTo>
                      <a:pt x="14015" y="1279"/>
                      <a:pt x="14426" y="1233"/>
                      <a:pt x="14814" y="1210"/>
                    </a:cubicBezTo>
                    <a:cubicBezTo>
                      <a:pt x="15020" y="1210"/>
                      <a:pt x="15225" y="1187"/>
                      <a:pt x="15430" y="1164"/>
                    </a:cubicBezTo>
                    <a:cubicBezTo>
                      <a:pt x="15659" y="1164"/>
                      <a:pt x="15910" y="1142"/>
                      <a:pt x="16138" y="1119"/>
                    </a:cubicBezTo>
                    <a:cubicBezTo>
                      <a:pt x="16229" y="1096"/>
                      <a:pt x="16321" y="1096"/>
                      <a:pt x="16412" y="1096"/>
                    </a:cubicBezTo>
                    <a:cubicBezTo>
                      <a:pt x="16709" y="1073"/>
                      <a:pt x="17005" y="1073"/>
                      <a:pt x="17302" y="1073"/>
                    </a:cubicBezTo>
                    <a:cubicBezTo>
                      <a:pt x="17508" y="1073"/>
                      <a:pt x="17690" y="1073"/>
                      <a:pt x="17896" y="1050"/>
                    </a:cubicBezTo>
                    <a:lnTo>
                      <a:pt x="18512" y="1050"/>
                    </a:lnTo>
                    <a:cubicBezTo>
                      <a:pt x="19060" y="1028"/>
                      <a:pt x="19607" y="982"/>
                      <a:pt x="20155" y="959"/>
                    </a:cubicBezTo>
                    <a:cubicBezTo>
                      <a:pt x="20429" y="936"/>
                      <a:pt x="20703" y="936"/>
                      <a:pt x="20977" y="913"/>
                    </a:cubicBezTo>
                    <a:cubicBezTo>
                      <a:pt x="21251" y="913"/>
                      <a:pt x="21502" y="891"/>
                      <a:pt x="21776" y="868"/>
                    </a:cubicBezTo>
                    <a:cubicBezTo>
                      <a:pt x="22415" y="868"/>
                      <a:pt x="23054" y="891"/>
                      <a:pt x="23693" y="891"/>
                    </a:cubicBezTo>
                    <a:lnTo>
                      <a:pt x="26204" y="891"/>
                    </a:lnTo>
                    <a:cubicBezTo>
                      <a:pt x="26478" y="891"/>
                      <a:pt x="26729" y="868"/>
                      <a:pt x="26980" y="868"/>
                    </a:cubicBezTo>
                    <a:cubicBezTo>
                      <a:pt x="27254" y="868"/>
                      <a:pt x="27505" y="868"/>
                      <a:pt x="27756" y="845"/>
                    </a:cubicBezTo>
                    <a:cubicBezTo>
                      <a:pt x="28053" y="845"/>
                      <a:pt x="28327" y="822"/>
                      <a:pt x="28601" y="822"/>
                    </a:cubicBezTo>
                    <a:cubicBezTo>
                      <a:pt x="28760" y="799"/>
                      <a:pt x="28920" y="799"/>
                      <a:pt x="29080" y="799"/>
                    </a:cubicBezTo>
                    <a:cubicBezTo>
                      <a:pt x="29126" y="799"/>
                      <a:pt x="29194" y="799"/>
                      <a:pt x="29240" y="776"/>
                    </a:cubicBezTo>
                    <a:cubicBezTo>
                      <a:pt x="29285" y="776"/>
                      <a:pt x="29331" y="787"/>
                      <a:pt x="29370" y="787"/>
                    </a:cubicBezTo>
                    <a:cubicBezTo>
                      <a:pt x="29389" y="787"/>
                      <a:pt x="29407" y="784"/>
                      <a:pt x="29422" y="776"/>
                    </a:cubicBezTo>
                    <a:cubicBezTo>
                      <a:pt x="29468" y="754"/>
                      <a:pt x="29514" y="731"/>
                      <a:pt x="29536" y="708"/>
                    </a:cubicBezTo>
                    <a:lnTo>
                      <a:pt x="30016" y="708"/>
                    </a:lnTo>
                    <a:cubicBezTo>
                      <a:pt x="30701" y="685"/>
                      <a:pt x="31362" y="685"/>
                      <a:pt x="32024" y="662"/>
                    </a:cubicBezTo>
                    <a:cubicBezTo>
                      <a:pt x="32298" y="639"/>
                      <a:pt x="32572" y="639"/>
                      <a:pt x="32823" y="639"/>
                    </a:cubicBezTo>
                    <a:cubicBezTo>
                      <a:pt x="32869" y="662"/>
                      <a:pt x="32915" y="685"/>
                      <a:pt x="32983" y="685"/>
                    </a:cubicBezTo>
                    <a:lnTo>
                      <a:pt x="36772" y="685"/>
                    </a:lnTo>
                    <a:cubicBezTo>
                      <a:pt x="37183" y="685"/>
                      <a:pt x="37594" y="708"/>
                      <a:pt x="38005" y="708"/>
                    </a:cubicBezTo>
                    <a:cubicBezTo>
                      <a:pt x="38142" y="685"/>
                      <a:pt x="38279" y="685"/>
                      <a:pt x="38416" y="662"/>
                    </a:cubicBezTo>
                    <a:cubicBezTo>
                      <a:pt x="38484" y="662"/>
                      <a:pt x="38552" y="639"/>
                      <a:pt x="38598" y="594"/>
                    </a:cubicBezTo>
                    <a:cubicBezTo>
                      <a:pt x="38644" y="548"/>
                      <a:pt x="38667" y="480"/>
                      <a:pt x="38667" y="411"/>
                    </a:cubicBezTo>
                    <a:cubicBezTo>
                      <a:pt x="38667" y="366"/>
                      <a:pt x="38644" y="297"/>
                      <a:pt x="38598" y="251"/>
                    </a:cubicBezTo>
                    <a:cubicBezTo>
                      <a:pt x="38552" y="206"/>
                      <a:pt x="38484" y="160"/>
                      <a:pt x="38416" y="160"/>
                    </a:cubicBezTo>
                    <a:cubicBezTo>
                      <a:pt x="38210" y="183"/>
                      <a:pt x="38005" y="183"/>
                      <a:pt x="37799" y="183"/>
                    </a:cubicBezTo>
                    <a:lnTo>
                      <a:pt x="37411" y="183"/>
                    </a:lnTo>
                    <a:cubicBezTo>
                      <a:pt x="37411" y="183"/>
                      <a:pt x="37388" y="183"/>
                      <a:pt x="37388" y="160"/>
                    </a:cubicBezTo>
                    <a:cubicBezTo>
                      <a:pt x="37366" y="115"/>
                      <a:pt x="37297" y="46"/>
                      <a:pt x="37229" y="46"/>
                    </a:cubicBezTo>
                    <a:cubicBezTo>
                      <a:pt x="37183" y="23"/>
                      <a:pt x="37160" y="23"/>
                      <a:pt x="37114" y="23"/>
                    </a:cubicBezTo>
                    <a:lnTo>
                      <a:pt x="35996" y="23"/>
                    </a:lnTo>
                    <a:cubicBezTo>
                      <a:pt x="35654" y="46"/>
                      <a:pt x="35311" y="46"/>
                      <a:pt x="34946" y="69"/>
                    </a:cubicBezTo>
                    <a:cubicBezTo>
                      <a:pt x="34741" y="69"/>
                      <a:pt x="34535" y="92"/>
                      <a:pt x="34330" y="92"/>
                    </a:cubicBezTo>
                    <a:cubicBezTo>
                      <a:pt x="34284" y="46"/>
                      <a:pt x="34216" y="23"/>
                      <a:pt x="34147" y="23"/>
                    </a:cubicBezTo>
                    <a:cubicBezTo>
                      <a:pt x="34094" y="16"/>
                      <a:pt x="34043" y="13"/>
                      <a:pt x="33993" y="13"/>
                    </a:cubicBezTo>
                    <a:cubicBezTo>
                      <a:pt x="33894" y="13"/>
                      <a:pt x="33797" y="23"/>
                      <a:pt x="33691" y="23"/>
                    </a:cubicBezTo>
                    <a:cubicBezTo>
                      <a:pt x="33554" y="0"/>
                      <a:pt x="33394" y="0"/>
                      <a:pt x="33234" y="0"/>
                    </a:cubicBezTo>
                    <a:close/>
                  </a:path>
                </a:pathLst>
              </a:custGeom>
              <a:solidFill>
                <a:srgbClr val="904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1" name="Google Shape;836;p22">
                <a:extLst>
                  <a:ext uri="{FF2B5EF4-FFF2-40B4-BE49-F238E27FC236}">
                    <a16:creationId xmlns:a16="http://schemas.microsoft.com/office/drawing/2014/main" id="{9A481B43-3256-4CEF-9D55-78173E52890A}"/>
                  </a:ext>
                </a:extLst>
              </p:cNvPr>
              <p:cNvSpPr/>
              <p:nvPr/>
            </p:nvSpPr>
            <p:spPr>
              <a:xfrm>
                <a:off x="5332661" y="4144541"/>
                <a:ext cx="1557252" cy="94551"/>
              </a:xfrm>
              <a:custGeom>
                <a:avLst/>
                <a:gdLst/>
                <a:ahLst/>
                <a:cxnLst/>
                <a:rect l="l" t="t" r="r" b="b"/>
                <a:pathLst>
                  <a:path w="57612" h="3498" extrusionOk="0">
                    <a:moveTo>
                      <a:pt x="37069" y="1"/>
                    </a:moveTo>
                    <a:cubicBezTo>
                      <a:pt x="36544" y="1"/>
                      <a:pt x="36019" y="1"/>
                      <a:pt x="35494" y="24"/>
                    </a:cubicBezTo>
                    <a:lnTo>
                      <a:pt x="34718" y="24"/>
                    </a:lnTo>
                    <a:cubicBezTo>
                      <a:pt x="34489" y="46"/>
                      <a:pt x="34238" y="46"/>
                      <a:pt x="33987" y="46"/>
                    </a:cubicBezTo>
                    <a:cubicBezTo>
                      <a:pt x="33485" y="69"/>
                      <a:pt x="32960" y="92"/>
                      <a:pt x="32435" y="92"/>
                    </a:cubicBezTo>
                    <a:cubicBezTo>
                      <a:pt x="31887" y="115"/>
                      <a:pt x="31362" y="138"/>
                      <a:pt x="30815" y="138"/>
                    </a:cubicBezTo>
                    <a:lnTo>
                      <a:pt x="29148" y="138"/>
                    </a:lnTo>
                    <a:cubicBezTo>
                      <a:pt x="28966" y="138"/>
                      <a:pt x="28783" y="128"/>
                      <a:pt x="28600" y="128"/>
                    </a:cubicBezTo>
                    <a:cubicBezTo>
                      <a:pt x="28509" y="128"/>
                      <a:pt x="28418" y="130"/>
                      <a:pt x="28327" y="138"/>
                    </a:cubicBezTo>
                    <a:cubicBezTo>
                      <a:pt x="28075" y="161"/>
                      <a:pt x="27847" y="161"/>
                      <a:pt x="27596" y="161"/>
                    </a:cubicBezTo>
                    <a:cubicBezTo>
                      <a:pt x="27071" y="161"/>
                      <a:pt x="26546" y="161"/>
                      <a:pt x="26021" y="183"/>
                    </a:cubicBezTo>
                    <a:cubicBezTo>
                      <a:pt x="25473" y="229"/>
                      <a:pt x="24903" y="229"/>
                      <a:pt x="24355" y="229"/>
                    </a:cubicBezTo>
                    <a:cubicBezTo>
                      <a:pt x="23807" y="252"/>
                      <a:pt x="23282" y="298"/>
                      <a:pt x="22734" y="320"/>
                    </a:cubicBezTo>
                    <a:cubicBezTo>
                      <a:pt x="21684" y="366"/>
                      <a:pt x="20634" y="389"/>
                      <a:pt x="19607" y="435"/>
                    </a:cubicBezTo>
                    <a:cubicBezTo>
                      <a:pt x="19356" y="457"/>
                      <a:pt x="19105" y="457"/>
                      <a:pt x="18854" y="480"/>
                    </a:cubicBezTo>
                    <a:cubicBezTo>
                      <a:pt x="18626" y="503"/>
                      <a:pt x="18398" y="503"/>
                      <a:pt x="18169" y="526"/>
                    </a:cubicBezTo>
                    <a:cubicBezTo>
                      <a:pt x="17667" y="571"/>
                      <a:pt x="17142" y="617"/>
                      <a:pt x="16640" y="663"/>
                    </a:cubicBezTo>
                    <a:cubicBezTo>
                      <a:pt x="16366" y="686"/>
                      <a:pt x="16092" y="708"/>
                      <a:pt x="15818" y="731"/>
                    </a:cubicBezTo>
                    <a:cubicBezTo>
                      <a:pt x="15544" y="754"/>
                      <a:pt x="15270" y="777"/>
                      <a:pt x="14997" y="800"/>
                    </a:cubicBezTo>
                    <a:cubicBezTo>
                      <a:pt x="14723" y="823"/>
                      <a:pt x="14426" y="823"/>
                      <a:pt x="14152" y="845"/>
                    </a:cubicBezTo>
                    <a:cubicBezTo>
                      <a:pt x="13878" y="868"/>
                      <a:pt x="13604" y="891"/>
                      <a:pt x="13330" y="914"/>
                    </a:cubicBezTo>
                    <a:cubicBezTo>
                      <a:pt x="13056" y="937"/>
                      <a:pt x="12783" y="959"/>
                      <a:pt x="12531" y="959"/>
                    </a:cubicBezTo>
                    <a:cubicBezTo>
                      <a:pt x="12235" y="982"/>
                      <a:pt x="11938" y="1028"/>
                      <a:pt x="11641" y="1051"/>
                    </a:cubicBezTo>
                    <a:cubicBezTo>
                      <a:pt x="11093" y="1096"/>
                      <a:pt x="10568" y="1165"/>
                      <a:pt x="10021" y="1211"/>
                    </a:cubicBezTo>
                    <a:cubicBezTo>
                      <a:pt x="9496" y="1279"/>
                      <a:pt x="8994" y="1348"/>
                      <a:pt x="8491" y="1416"/>
                    </a:cubicBezTo>
                    <a:cubicBezTo>
                      <a:pt x="7989" y="1484"/>
                      <a:pt x="7510" y="1576"/>
                      <a:pt x="7031" y="1644"/>
                    </a:cubicBezTo>
                    <a:cubicBezTo>
                      <a:pt x="6574" y="1690"/>
                      <a:pt x="6095" y="1758"/>
                      <a:pt x="5638" y="1827"/>
                    </a:cubicBezTo>
                    <a:cubicBezTo>
                      <a:pt x="5159" y="1895"/>
                      <a:pt x="4680" y="1987"/>
                      <a:pt x="4200" y="2055"/>
                    </a:cubicBezTo>
                    <a:lnTo>
                      <a:pt x="4292" y="2055"/>
                    </a:lnTo>
                    <a:cubicBezTo>
                      <a:pt x="3584" y="2192"/>
                      <a:pt x="2876" y="2375"/>
                      <a:pt x="2192" y="2557"/>
                    </a:cubicBezTo>
                    <a:cubicBezTo>
                      <a:pt x="1849" y="2649"/>
                      <a:pt x="1507" y="2717"/>
                      <a:pt x="1164" y="2808"/>
                    </a:cubicBezTo>
                    <a:cubicBezTo>
                      <a:pt x="1005" y="2831"/>
                      <a:pt x="845" y="2877"/>
                      <a:pt x="685" y="2922"/>
                    </a:cubicBezTo>
                    <a:cubicBezTo>
                      <a:pt x="525" y="2968"/>
                      <a:pt x="343" y="3014"/>
                      <a:pt x="160" y="3059"/>
                    </a:cubicBezTo>
                    <a:cubicBezTo>
                      <a:pt x="46" y="3105"/>
                      <a:pt x="0" y="3242"/>
                      <a:pt x="23" y="3333"/>
                    </a:cubicBezTo>
                    <a:cubicBezTo>
                      <a:pt x="63" y="3433"/>
                      <a:pt x="155" y="3497"/>
                      <a:pt x="253" y="3497"/>
                    </a:cubicBezTo>
                    <a:cubicBezTo>
                      <a:pt x="268" y="3497"/>
                      <a:pt x="282" y="3496"/>
                      <a:pt x="297" y="3493"/>
                    </a:cubicBezTo>
                    <a:cubicBezTo>
                      <a:pt x="434" y="3447"/>
                      <a:pt x="571" y="3402"/>
                      <a:pt x="731" y="3356"/>
                    </a:cubicBezTo>
                    <a:cubicBezTo>
                      <a:pt x="868" y="3310"/>
                      <a:pt x="1027" y="3288"/>
                      <a:pt x="1164" y="3265"/>
                    </a:cubicBezTo>
                    <a:cubicBezTo>
                      <a:pt x="1461" y="3219"/>
                      <a:pt x="1758" y="3151"/>
                      <a:pt x="2055" y="3082"/>
                    </a:cubicBezTo>
                    <a:cubicBezTo>
                      <a:pt x="2374" y="3014"/>
                      <a:pt x="2694" y="2968"/>
                      <a:pt x="3013" y="2900"/>
                    </a:cubicBezTo>
                    <a:cubicBezTo>
                      <a:pt x="3310" y="2831"/>
                      <a:pt x="3607" y="2763"/>
                      <a:pt x="3903" y="2717"/>
                    </a:cubicBezTo>
                    <a:cubicBezTo>
                      <a:pt x="4383" y="2626"/>
                      <a:pt x="4885" y="2557"/>
                      <a:pt x="5364" y="2489"/>
                    </a:cubicBezTo>
                    <a:cubicBezTo>
                      <a:pt x="5844" y="2397"/>
                      <a:pt x="6346" y="2352"/>
                      <a:pt x="6848" y="2306"/>
                    </a:cubicBezTo>
                    <a:cubicBezTo>
                      <a:pt x="7373" y="2238"/>
                      <a:pt x="7898" y="2146"/>
                      <a:pt x="8446" y="2078"/>
                    </a:cubicBezTo>
                    <a:cubicBezTo>
                      <a:pt x="8720" y="2032"/>
                      <a:pt x="8994" y="1987"/>
                      <a:pt x="9267" y="1964"/>
                    </a:cubicBezTo>
                    <a:cubicBezTo>
                      <a:pt x="9541" y="1918"/>
                      <a:pt x="9815" y="1895"/>
                      <a:pt x="10089" y="1850"/>
                    </a:cubicBezTo>
                    <a:cubicBezTo>
                      <a:pt x="10637" y="1804"/>
                      <a:pt x="11185" y="1736"/>
                      <a:pt x="11733" y="1690"/>
                    </a:cubicBezTo>
                    <a:cubicBezTo>
                      <a:pt x="12006" y="1667"/>
                      <a:pt x="12303" y="1644"/>
                      <a:pt x="12600" y="1621"/>
                    </a:cubicBezTo>
                    <a:cubicBezTo>
                      <a:pt x="12851" y="1599"/>
                      <a:pt x="13125" y="1576"/>
                      <a:pt x="13376" y="1553"/>
                    </a:cubicBezTo>
                    <a:cubicBezTo>
                      <a:pt x="13650" y="1530"/>
                      <a:pt x="13947" y="1507"/>
                      <a:pt x="14221" y="1484"/>
                    </a:cubicBezTo>
                    <a:cubicBezTo>
                      <a:pt x="14494" y="1484"/>
                      <a:pt x="14768" y="1462"/>
                      <a:pt x="15065" y="1439"/>
                    </a:cubicBezTo>
                    <a:cubicBezTo>
                      <a:pt x="15339" y="1439"/>
                      <a:pt x="15613" y="1416"/>
                      <a:pt x="15864" y="1370"/>
                    </a:cubicBezTo>
                    <a:cubicBezTo>
                      <a:pt x="16161" y="1348"/>
                      <a:pt x="16435" y="1325"/>
                      <a:pt x="16708" y="1302"/>
                    </a:cubicBezTo>
                    <a:cubicBezTo>
                      <a:pt x="17211" y="1256"/>
                      <a:pt x="17736" y="1211"/>
                      <a:pt x="18238" y="1188"/>
                    </a:cubicBezTo>
                    <a:cubicBezTo>
                      <a:pt x="18466" y="1165"/>
                      <a:pt x="18694" y="1142"/>
                      <a:pt x="18945" y="1119"/>
                    </a:cubicBezTo>
                    <a:cubicBezTo>
                      <a:pt x="19174" y="1096"/>
                      <a:pt x="19425" y="1096"/>
                      <a:pt x="19676" y="1096"/>
                    </a:cubicBezTo>
                    <a:cubicBezTo>
                      <a:pt x="20726" y="1028"/>
                      <a:pt x="21776" y="1028"/>
                      <a:pt x="22826" y="959"/>
                    </a:cubicBezTo>
                    <a:cubicBezTo>
                      <a:pt x="23351" y="937"/>
                      <a:pt x="23876" y="914"/>
                      <a:pt x="24423" y="891"/>
                    </a:cubicBezTo>
                    <a:cubicBezTo>
                      <a:pt x="24971" y="868"/>
                      <a:pt x="25542" y="868"/>
                      <a:pt x="26112" y="845"/>
                    </a:cubicBezTo>
                    <a:cubicBezTo>
                      <a:pt x="26615" y="823"/>
                      <a:pt x="27140" y="823"/>
                      <a:pt x="27665" y="823"/>
                    </a:cubicBezTo>
                    <a:cubicBezTo>
                      <a:pt x="27916" y="823"/>
                      <a:pt x="28144" y="800"/>
                      <a:pt x="28372" y="800"/>
                    </a:cubicBezTo>
                    <a:cubicBezTo>
                      <a:pt x="28509" y="788"/>
                      <a:pt x="28646" y="783"/>
                      <a:pt x="28786" y="783"/>
                    </a:cubicBezTo>
                    <a:cubicBezTo>
                      <a:pt x="28926" y="783"/>
                      <a:pt x="29068" y="788"/>
                      <a:pt x="29217" y="800"/>
                    </a:cubicBezTo>
                    <a:lnTo>
                      <a:pt x="30860" y="800"/>
                    </a:lnTo>
                    <a:cubicBezTo>
                      <a:pt x="31431" y="800"/>
                      <a:pt x="31979" y="777"/>
                      <a:pt x="32526" y="754"/>
                    </a:cubicBezTo>
                    <a:cubicBezTo>
                      <a:pt x="33029" y="731"/>
                      <a:pt x="33531" y="708"/>
                      <a:pt x="34056" y="708"/>
                    </a:cubicBezTo>
                    <a:cubicBezTo>
                      <a:pt x="34307" y="686"/>
                      <a:pt x="34558" y="686"/>
                      <a:pt x="34809" y="686"/>
                    </a:cubicBezTo>
                    <a:cubicBezTo>
                      <a:pt x="35060" y="663"/>
                      <a:pt x="35311" y="663"/>
                      <a:pt x="35585" y="663"/>
                    </a:cubicBezTo>
                    <a:cubicBezTo>
                      <a:pt x="35760" y="655"/>
                      <a:pt x="35932" y="653"/>
                      <a:pt x="36104" y="653"/>
                    </a:cubicBezTo>
                    <a:cubicBezTo>
                      <a:pt x="36447" y="653"/>
                      <a:pt x="36787" y="663"/>
                      <a:pt x="37137" y="663"/>
                    </a:cubicBezTo>
                    <a:lnTo>
                      <a:pt x="38781" y="663"/>
                    </a:lnTo>
                    <a:cubicBezTo>
                      <a:pt x="39328" y="686"/>
                      <a:pt x="39876" y="686"/>
                      <a:pt x="40424" y="686"/>
                    </a:cubicBezTo>
                    <a:cubicBezTo>
                      <a:pt x="40949" y="708"/>
                      <a:pt x="41474" y="708"/>
                      <a:pt x="42022" y="708"/>
                    </a:cubicBezTo>
                    <a:cubicBezTo>
                      <a:pt x="42547" y="708"/>
                      <a:pt x="43072" y="731"/>
                      <a:pt x="43597" y="731"/>
                    </a:cubicBezTo>
                    <a:cubicBezTo>
                      <a:pt x="44144" y="731"/>
                      <a:pt x="44715" y="754"/>
                      <a:pt x="45263" y="754"/>
                    </a:cubicBezTo>
                    <a:cubicBezTo>
                      <a:pt x="45491" y="777"/>
                      <a:pt x="45719" y="777"/>
                      <a:pt x="45948" y="777"/>
                    </a:cubicBezTo>
                    <a:cubicBezTo>
                      <a:pt x="45993" y="823"/>
                      <a:pt x="46062" y="823"/>
                      <a:pt x="46107" y="823"/>
                    </a:cubicBezTo>
                    <a:cubicBezTo>
                      <a:pt x="46313" y="823"/>
                      <a:pt x="46518" y="823"/>
                      <a:pt x="46724" y="800"/>
                    </a:cubicBezTo>
                    <a:lnTo>
                      <a:pt x="46747" y="800"/>
                    </a:lnTo>
                    <a:cubicBezTo>
                      <a:pt x="47249" y="823"/>
                      <a:pt x="47751" y="845"/>
                      <a:pt x="48276" y="868"/>
                    </a:cubicBezTo>
                    <a:cubicBezTo>
                      <a:pt x="48778" y="891"/>
                      <a:pt x="49280" y="914"/>
                      <a:pt x="49782" y="937"/>
                    </a:cubicBezTo>
                    <a:cubicBezTo>
                      <a:pt x="50056" y="937"/>
                      <a:pt x="50307" y="959"/>
                      <a:pt x="50558" y="982"/>
                    </a:cubicBezTo>
                    <a:cubicBezTo>
                      <a:pt x="50809" y="982"/>
                      <a:pt x="51038" y="1005"/>
                      <a:pt x="51289" y="1028"/>
                    </a:cubicBezTo>
                    <a:cubicBezTo>
                      <a:pt x="51791" y="1051"/>
                      <a:pt x="52316" y="1096"/>
                      <a:pt x="52841" y="1142"/>
                    </a:cubicBezTo>
                    <a:cubicBezTo>
                      <a:pt x="53092" y="1142"/>
                      <a:pt x="53343" y="1165"/>
                      <a:pt x="53617" y="1188"/>
                    </a:cubicBezTo>
                    <a:cubicBezTo>
                      <a:pt x="53731" y="1188"/>
                      <a:pt x="53845" y="1188"/>
                      <a:pt x="53982" y="1211"/>
                    </a:cubicBezTo>
                    <a:cubicBezTo>
                      <a:pt x="54119" y="1211"/>
                      <a:pt x="54256" y="1211"/>
                      <a:pt x="54393" y="1233"/>
                    </a:cubicBezTo>
                    <a:cubicBezTo>
                      <a:pt x="54507" y="1233"/>
                      <a:pt x="54598" y="1233"/>
                      <a:pt x="54690" y="1256"/>
                    </a:cubicBezTo>
                    <a:lnTo>
                      <a:pt x="54621" y="1233"/>
                    </a:lnTo>
                    <a:lnTo>
                      <a:pt x="54621" y="1233"/>
                    </a:lnTo>
                    <a:cubicBezTo>
                      <a:pt x="54758" y="1256"/>
                      <a:pt x="54895" y="1256"/>
                      <a:pt x="55032" y="1279"/>
                    </a:cubicBezTo>
                    <a:lnTo>
                      <a:pt x="54987" y="1279"/>
                    </a:lnTo>
                    <a:cubicBezTo>
                      <a:pt x="55146" y="1279"/>
                      <a:pt x="55283" y="1302"/>
                      <a:pt x="55420" y="1302"/>
                    </a:cubicBezTo>
                    <a:cubicBezTo>
                      <a:pt x="55534" y="1325"/>
                      <a:pt x="55648" y="1325"/>
                      <a:pt x="55785" y="1325"/>
                    </a:cubicBezTo>
                    <a:cubicBezTo>
                      <a:pt x="55877" y="1348"/>
                      <a:pt x="55991" y="1348"/>
                      <a:pt x="56105" y="1370"/>
                    </a:cubicBezTo>
                    <a:lnTo>
                      <a:pt x="56379" y="1370"/>
                    </a:lnTo>
                    <a:cubicBezTo>
                      <a:pt x="56470" y="1393"/>
                      <a:pt x="56584" y="1393"/>
                      <a:pt x="56698" y="1416"/>
                    </a:cubicBezTo>
                    <a:lnTo>
                      <a:pt x="56995" y="1416"/>
                    </a:lnTo>
                    <a:cubicBezTo>
                      <a:pt x="57041" y="1439"/>
                      <a:pt x="57086" y="1439"/>
                      <a:pt x="57132" y="1439"/>
                    </a:cubicBezTo>
                    <a:cubicBezTo>
                      <a:pt x="57178" y="1416"/>
                      <a:pt x="57223" y="1416"/>
                      <a:pt x="57246" y="1416"/>
                    </a:cubicBezTo>
                    <a:cubicBezTo>
                      <a:pt x="57383" y="1370"/>
                      <a:pt x="57497" y="1279"/>
                      <a:pt x="57543" y="1165"/>
                    </a:cubicBezTo>
                    <a:cubicBezTo>
                      <a:pt x="57589" y="1096"/>
                      <a:pt x="57611" y="1005"/>
                      <a:pt x="57611" y="959"/>
                    </a:cubicBezTo>
                    <a:cubicBezTo>
                      <a:pt x="57589" y="823"/>
                      <a:pt x="57520" y="731"/>
                      <a:pt x="57383" y="686"/>
                    </a:cubicBezTo>
                    <a:cubicBezTo>
                      <a:pt x="57292" y="640"/>
                      <a:pt x="57201" y="617"/>
                      <a:pt x="57086" y="594"/>
                    </a:cubicBezTo>
                    <a:cubicBezTo>
                      <a:pt x="56995" y="571"/>
                      <a:pt x="56904" y="549"/>
                      <a:pt x="56813" y="549"/>
                    </a:cubicBezTo>
                    <a:cubicBezTo>
                      <a:pt x="56607" y="508"/>
                      <a:pt x="56393" y="499"/>
                      <a:pt x="56177" y="499"/>
                    </a:cubicBezTo>
                    <a:cubicBezTo>
                      <a:pt x="56032" y="499"/>
                      <a:pt x="55886" y="503"/>
                      <a:pt x="55740" y="503"/>
                    </a:cubicBezTo>
                    <a:lnTo>
                      <a:pt x="55009" y="503"/>
                    </a:lnTo>
                    <a:cubicBezTo>
                      <a:pt x="54941" y="503"/>
                      <a:pt x="54850" y="503"/>
                      <a:pt x="54758" y="549"/>
                    </a:cubicBezTo>
                    <a:lnTo>
                      <a:pt x="54576" y="549"/>
                    </a:lnTo>
                    <a:cubicBezTo>
                      <a:pt x="54279" y="526"/>
                      <a:pt x="54005" y="526"/>
                      <a:pt x="53708" y="503"/>
                    </a:cubicBezTo>
                    <a:cubicBezTo>
                      <a:pt x="53412" y="480"/>
                      <a:pt x="53115" y="480"/>
                      <a:pt x="52795" y="457"/>
                    </a:cubicBezTo>
                    <a:lnTo>
                      <a:pt x="52407" y="457"/>
                    </a:lnTo>
                    <a:cubicBezTo>
                      <a:pt x="52042" y="435"/>
                      <a:pt x="51677" y="412"/>
                      <a:pt x="51289" y="366"/>
                    </a:cubicBezTo>
                    <a:cubicBezTo>
                      <a:pt x="50262" y="298"/>
                      <a:pt x="49235" y="252"/>
                      <a:pt x="48185" y="229"/>
                    </a:cubicBezTo>
                    <a:cubicBezTo>
                      <a:pt x="47682" y="206"/>
                      <a:pt x="47180" y="183"/>
                      <a:pt x="46701" y="161"/>
                    </a:cubicBezTo>
                    <a:cubicBezTo>
                      <a:pt x="46450" y="138"/>
                      <a:pt x="46222" y="138"/>
                      <a:pt x="45971" y="138"/>
                    </a:cubicBezTo>
                    <a:cubicBezTo>
                      <a:pt x="45719" y="138"/>
                      <a:pt x="45468" y="115"/>
                      <a:pt x="45194" y="115"/>
                    </a:cubicBezTo>
                    <a:cubicBezTo>
                      <a:pt x="44647" y="92"/>
                      <a:pt x="44076" y="92"/>
                      <a:pt x="43528" y="69"/>
                    </a:cubicBezTo>
                    <a:lnTo>
                      <a:pt x="41953" y="69"/>
                    </a:lnTo>
                    <a:cubicBezTo>
                      <a:pt x="41428" y="69"/>
                      <a:pt x="40880" y="46"/>
                      <a:pt x="40355" y="46"/>
                    </a:cubicBezTo>
                    <a:cubicBezTo>
                      <a:pt x="39808" y="24"/>
                      <a:pt x="39260" y="24"/>
                      <a:pt x="38712" y="24"/>
                    </a:cubicBezTo>
                    <a:cubicBezTo>
                      <a:pt x="38484" y="1"/>
                      <a:pt x="38233" y="1"/>
                      <a:pt x="38004" y="1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2" name="Google Shape;837;p22">
                <a:extLst>
                  <a:ext uri="{FF2B5EF4-FFF2-40B4-BE49-F238E27FC236}">
                    <a16:creationId xmlns:a16="http://schemas.microsoft.com/office/drawing/2014/main" id="{17F3F19E-0DB5-4A0E-AAF6-6523B11570BA}"/>
                  </a:ext>
                </a:extLst>
              </p:cNvPr>
              <p:cNvSpPr/>
              <p:nvPr/>
            </p:nvSpPr>
            <p:spPr>
              <a:xfrm>
                <a:off x="5335743" y="4139000"/>
                <a:ext cx="1499246" cy="88253"/>
              </a:xfrm>
              <a:custGeom>
                <a:avLst/>
                <a:gdLst/>
                <a:ahLst/>
                <a:cxnLst/>
                <a:rect l="l" t="t" r="r" b="b"/>
                <a:pathLst>
                  <a:path w="55466" h="3265" extrusionOk="0">
                    <a:moveTo>
                      <a:pt x="32983" y="0"/>
                    </a:moveTo>
                    <a:cubicBezTo>
                      <a:pt x="32755" y="0"/>
                      <a:pt x="32549" y="23"/>
                      <a:pt x="32344" y="23"/>
                    </a:cubicBezTo>
                    <a:lnTo>
                      <a:pt x="31933" y="23"/>
                    </a:lnTo>
                    <a:cubicBezTo>
                      <a:pt x="31819" y="46"/>
                      <a:pt x="31705" y="46"/>
                      <a:pt x="31591" y="46"/>
                    </a:cubicBezTo>
                    <a:cubicBezTo>
                      <a:pt x="31271" y="69"/>
                      <a:pt x="30952" y="92"/>
                      <a:pt x="30632" y="115"/>
                    </a:cubicBezTo>
                    <a:cubicBezTo>
                      <a:pt x="30381" y="137"/>
                      <a:pt x="30130" y="137"/>
                      <a:pt x="29856" y="160"/>
                    </a:cubicBezTo>
                    <a:cubicBezTo>
                      <a:pt x="29536" y="183"/>
                      <a:pt x="29194" y="183"/>
                      <a:pt x="28874" y="229"/>
                    </a:cubicBezTo>
                    <a:cubicBezTo>
                      <a:pt x="28806" y="251"/>
                      <a:pt x="28760" y="274"/>
                      <a:pt x="28738" y="343"/>
                    </a:cubicBezTo>
                    <a:lnTo>
                      <a:pt x="28076" y="343"/>
                    </a:lnTo>
                    <a:cubicBezTo>
                      <a:pt x="28053" y="343"/>
                      <a:pt x="28030" y="320"/>
                      <a:pt x="28007" y="320"/>
                    </a:cubicBezTo>
                    <a:cubicBezTo>
                      <a:pt x="27992" y="312"/>
                      <a:pt x="27974" y="310"/>
                      <a:pt x="27956" y="310"/>
                    </a:cubicBezTo>
                    <a:cubicBezTo>
                      <a:pt x="27918" y="310"/>
                      <a:pt x="27878" y="320"/>
                      <a:pt x="27847" y="320"/>
                    </a:cubicBezTo>
                    <a:lnTo>
                      <a:pt x="27688" y="320"/>
                    </a:lnTo>
                    <a:cubicBezTo>
                      <a:pt x="27627" y="320"/>
                      <a:pt x="27556" y="310"/>
                      <a:pt x="27488" y="310"/>
                    </a:cubicBezTo>
                    <a:cubicBezTo>
                      <a:pt x="27454" y="310"/>
                      <a:pt x="27421" y="312"/>
                      <a:pt x="27391" y="320"/>
                    </a:cubicBezTo>
                    <a:lnTo>
                      <a:pt x="24583" y="320"/>
                    </a:lnTo>
                    <a:cubicBezTo>
                      <a:pt x="24424" y="309"/>
                      <a:pt x="24264" y="303"/>
                      <a:pt x="24107" y="303"/>
                    </a:cubicBezTo>
                    <a:cubicBezTo>
                      <a:pt x="23950" y="303"/>
                      <a:pt x="23796" y="309"/>
                      <a:pt x="23647" y="320"/>
                    </a:cubicBezTo>
                    <a:lnTo>
                      <a:pt x="23237" y="320"/>
                    </a:lnTo>
                    <a:cubicBezTo>
                      <a:pt x="23054" y="320"/>
                      <a:pt x="22871" y="343"/>
                      <a:pt x="22666" y="343"/>
                    </a:cubicBezTo>
                    <a:cubicBezTo>
                      <a:pt x="22415" y="366"/>
                      <a:pt x="22164" y="366"/>
                      <a:pt x="21913" y="388"/>
                    </a:cubicBezTo>
                    <a:cubicBezTo>
                      <a:pt x="21730" y="388"/>
                      <a:pt x="21570" y="411"/>
                      <a:pt x="21388" y="411"/>
                    </a:cubicBezTo>
                    <a:cubicBezTo>
                      <a:pt x="21114" y="434"/>
                      <a:pt x="20840" y="434"/>
                      <a:pt x="20566" y="434"/>
                    </a:cubicBezTo>
                    <a:cubicBezTo>
                      <a:pt x="19973" y="457"/>
                      <a:pt x="19379" y="480"/>
                      <a:pt x="18786" y="503"/>
                    </a:cubicBezTo>
                    <a:cubicBezTo>
                      <a:pt x="18489" y="503"/>
                      <a:pt x="18215" y="525"/>
                      <a:pt x="17941" y="548"/>
                    </a:cubicBezTo>
                    <a:cubicBezTo>
                      <a:pt x="17667" y="548"/>
                      <a:pt x="17371" y="571"/>
                      <a:pt x="17097" y="594"/>
                    </a:cubicBezTo>
                    <a:lnTo>
                      <a:pt x="16777" y="594"/>
                    </a:lnTo>
                    <a:cubicBezTo>
                      <a:pt x="16480" y="617"/>
                      <a:pt x="16184" y="617"/>
                      <a:pt x="15887" y="640"/>
                    </a:cubicBezTo>
                    <a:cubicBezTo>
                      <a:pt x="15613" y="640"/>
                      <a:pt x="15362" y="662"/>
                      <a:pt x="15088" y="685"/>
                    </a:cubicBezTo>
                    <a:lnTo>
                      <a:pt x="14905" y="685"/>
                    </a:lnTo>
                    <a:cubicBezTo>
                      <a:pt x="14449" y="708"/>
                      <a:pt x="13970" y="708"/>
                      <a:pt x="13490" y="731"/>
                    </a:cubicBezTo>
                    <a:cubicBezTo>
                      <a:pt x="13216" y="731"/>
                      <a:pt x="12942" y="754"/>
                      <a:pt x="12669" y="754"/>
                    </a:cubicBezTo>
                    <a:cubicBezTo>
                      <a:pt x="12349" y="776"/>
                      <a:pt x="12052" y="776"/>
                      <a:pt x="11756" y="799"/>
                    </a:cubicBezTo>
                    <a:cubicBezTo>
                      <a:pt x="11482" y="822"/>
                      <a:pt x="11208" y="845"/>
                      <a:pt x="10911" y="868"/>
                    </a:cubicBezTo>
                    <a:cubicBezTo>
                      <a:pt x="10774" y="891"/>
                      <a:pt x="10614" y="891"/>
                      <a:pt x="10454" y="913"/>
                    </a:cubicBezTo>
                    <a:cubicBezTo>
                      <a:pt x="10386" y="913"/>
                      <a:pt x="10295" y="936"/>
                      <a:pt x="10226" y="936"/>
                    </a:cubicBezTo>
                    <a:cubicBezTo>
                      <a:pt x="10112" y="936"/>
                      <a:pt x="10021" y="959"/>
                      <a:pt x="9907" y="982"/>
                    </a:cubicBezTo>
                    <a:cubicBezTo>
                      <a:pt x="9861" y="982"/>
                      <a:pt x="9815" y="982"/>
                      <a:pt x="9770" y="1005"/>
                    </a:cubicBezTo>
                    <a:cubicBezTo>
                      <a:pt x="9496" y="1028"/>
                      <a:pt x="9245" y="1050"/>
                      <a:pt x="8971" y="1073"/>
                    </a:cubicBezTo>
                    <a:cubicBezTo>
                      <a:pt x="8674" y="1096"/>
                      <a:pt x="8377" y="1119"/>
                      <a:pt x="8081" y="1164"/>
                    </a:cubicBezTo>
                    <a:cubicBezTo>
                      <a:pt x="7967" y="1164"/>
                      <a:pt x="7852" y="1187"/>
                      <a:pt x="7738" y="1210"/>
                    </a:cubicBezTo>
                    <a:lnTo>
                      <a:pt x="7715" y="1210"/>
                    </a:lnTo>
                    <a:cubicBezTo>
                      <a:pt x="7236" y="1256"/>
                      <a:pt x="6734" y="1301"/>
                      <a:pt x="6232" y="1370"/>
                    </a:cubicBezTo>
                    <a:cubicBezTo>
                      <a:pt x="5935" y="1393"/>
                      <a:pt x="5661" y="1438"/>
                      <a:pt x="5364" y="1461"/>
                    </a:cubicBezTo>
                    <a:cubicBezTo>
                      <a:pt x="5205" y="1484"/>
                      <a:pt x="5068" y="1507"/>
                      <a:pt x="4931" y="1530"/>
                    </a:cubicBezTo>
                    <a:cubicBezTo>
                      <a:pt x="4839" y="1553"/>
                      <a:pt x="4771" y="1553"/>
                      <a:pt x="4680" y="1575"/>
                    </a:cubicBezTo>
                    <a:lnTo>
                      <a:pt x="4566" y="1575"/>
                    </a:lnTo>
                    <a:cubicBezTo>
                      <a:pt x="4520" y="1575"/>
                      <a:pt x="4474" y="1575"/>
                      <a:pt x="4429" y="1598"/>
                    </a:cubicBezTo>
                    <a:cubicBezTo>
                      <a:pt x="4383" y="1621"/>
                      <a:pt x="4360" y="1621"/>
                      <a:pt x="4314" y="1644"/>
                    </a:cubicBezTo>
                    <a:cubicBezTo>
                      <a:pt x="4292" y="1644"/>
                      <a:pt x="4292" y="1667"/>
                      <a:pt x="4269" y="1667"/>
                    </a:cubicBezTo>
                    <a:cubicBezTo>
                      <a:pt x="3881" y="1712"/>
                      <a:pt x="3493" y="1781"/>
                      <a:pt x="3082" y="1826"/>
                    </a:cubicBezTo>
                    <a:cubicBezTo>
                      <a:pt x="2511" y="1918"/>
                      <a:pt x="1918" y="2009"/>
                      <a:pt x="1347" y="2100"/>
                    </a:cubicBezTo>
                    <a:cubicBezTo>
                      <a:pt x="1233" y="2123"/>
                      <a:pt x="1119" y="2146"/>
                      <a:pt x="1005" y="2169"/>
                    </a:cubicBezTo>
                    <a:cubicBezTo>
                      <a:pt x="891" y="2192"/>
                      <a:pt x="754" y="2214"/>
                      <a:pt x="708" y="2329"/>
                    </a:cubicBezTo>
                    <a:cubicBezTo>
                      <a:pt x="685" y="2374"/>
                      <a:pt x="685" y="2397"/>
                      <a:pt x="685" y="2443"/>
                    </a:cubicBezTo>
                    <a:cubicBezTo>
                      <a:pt x="685" y="2488"/>
                      <a:pt x="708" y="2511"/>
                      <a:pt x="708" y="2557"/>
                    </a:cubicBezTo>
                    <a:lnTo>
                      <a:pt x="731" y="2557"/>
                    </a:lnTo>
                    <a:cubicBezTo>
                      <a:pt x="731" y="2580"/>
                      <a:pt x="708" y="2580"/>
                      <a:pt x="708" y="2602"/>
                    </a:cubicBezTo>
                    <a:cubicBezTo>
                      <a:pt x="662" y="2625"/>
                      <a:pt x="640" y="2648"/>
                      <a:pt x="640" y="2671"/>
                    </a:cubicBezTo>
                    <a:lnTo>
                      <a:pt x="617" y="2671"/>
                    </a:lnTo>
                    <a:cubicBezTo>
                      <a:pt x="548" y="2694"/>
                      <a:pt x="480" y="2717"/>
                      <a:pt x="411" y="2739"/>
                    </a:cubicBezTo>
                    <a:lnTo>
                      <a:pt x="366" y="2739"/>
                    </a:lnTo>
                    <a:cubicBezTo>
                      <a:pt x="343" y="2739"/>
                      <a:pt x="297" y="2739"/>
                      <a:pt x="274" y="2762"/>
                    </a:cubicBezTo>
                    <a:cubicBezTo>
                      <a:pt x="206" y="2785"/>
                      <a:pt x="183" y="2808"/>
                      <a:pt x="137" y="2854"/>
                    </a:cubicBezTo>
                    <a:cubicBezTo>
                      <a:pt x="92" y="2899"/>
                      <a:pt x="23" y="2945"/>
                      <a:pt x="23" y="3013"/>
                    </a:cubicBezTo>
                    <a:cubicBezTo>
                      <a:pt x="0" y="3082"/>
                      <a:pt x="0" y="3127"/>
                      <a:pt x="46" y="3173"/>
                    </a:cubicBezTo>
                    <a:cubicBezTo>
                      <a:pt x="92" y="3219"/>
                      <a:pt x="160" y="3264"/>
                      <a:pt x="229" y="3264"/>
                    </a:cubicBezTo>
                    <a:cubicBezTo>
                      <a:pt x="366" y="3242"/>
                      <a:pt x="525" y="3196"/>
                      <a:pt x="685" y="3173"/>
                    </a:cubicBezTo>
                    <a:cubicBezTo>
                      <a:pt x="777" y="3150"/>
                      <a:pt x="891" y="3105"/>
                      <a:pt x="1005" y="3082"/>
                    </a:cubicBezTo>
                    <a:cubicBezTo>
                      <a:pt x="1050" y="3082"/>
                      <a:pt x="1073" y="3059"/>
                      <a:pt x="1119" y="3059"/>
                    </a:cubicBezTo>
                    <a:cubicBezTo>
                      <a:pt x="1233" y="3059"/>
                      <a:pt x="1324" y="3036"/>
                      <a:pt x="1416" y="3036"/>
                    </a:cubicBezTo>
                    <a:cubicBezTo>
                      <a:pt x="1667" y="2991"/>
                      <a:pt x="1918" y="2945"/>
                      <a:pt x="2169" y="2899"/>
                    </a:cubicBezTo>
                    <a:cubicBezTo>
                      <a:pt x="2397" y="2854"/>
                      <a:pt x="2648" y="2808"/>
                      <a:pt x="2899" y="2739"/>
                    </a:cubicBezTo>
                    <a:cubicBezTo>
                      <a:pt x="3013" y="2717"/>
                      <a:pt x="3128" y="2694"/>
                      <a:pt x="3242" y="2648"/>
                    </a:cubicBezTo>
                    <a:cubicBezTo>
                      <a:pt x="3287" y="2648"/>
                      <a:pt x="3333" y="2625"/>
                      <a:pt x="3379" y="2625"/>
                    </a:cubicBezTo>
                    <a:cubicBezTo>
                      <a:pt x="3470" y="2602"/>
                      <a:pt x="3538" y="2580"/>
                      <a:pt x="3607" y="2557"/>
                    </a:cubicBezTo>
                    <a:cubicBezTo>
                      <a:pt x="3698" y="2534"/>
                      <a:pt x="3744" y="2488"/>
                      <a:pt x="3767" y="2420"/>
                    </a:cubicBezTo>
                    <a:cubicBezTo>
                      <a:pt x="3812" y="2420"/>
                      <a:pt x="3858" y="2420"/>
                      <a:pt x="3904" y="2397"/>
                    </a:cubicBezTo>
                    <a:lnTo>
                      <a:pt x="4155" y="2397"/>
                    </a:lnTo>
                    <a:cubicBezTo>
                      <a:pt x="4178" y="2397"/>
                      <a:pt x="4200" y="2374"/>
                      <a:pt x="4223" y="2374"/>
                    </a:cubicBezTo>
                    <a:cubicBezTo>
                      <a:pt x="4269" y="2374"/>
                      <a:pt x="4292" y="2351"/>
                      <a:pt x="4314" y="2306"/>
                    </a:cubicBezTo>
                    <a:cubicBezTo>
                      <a:pt x="4360" y="2260"/>
                      <a:pt x="4406" y="2192"/>
                      <a:pt x="4383" y="2146"/>
                    </a:cubicBezTo>
                    <a:cubicBezTo>
                      <a:pt x="4520" y="2123"/>
                      <a:pt x="4657" y="2123"/>
                      <a:pt x="4794" y="2100"/>
                    </a:cubicBezTo>
                    <a:lnTo>
                      <a:pt x="4999" y="2077"/>
                    </a:lnTo>
                    <a:lnTo>
                      <a:pt x="5798" y="2077"/>
                    </a:lnTo>
                    <a:cubicBezTo>
                      <a:pt x="5981" y="2055"/>
                      <a:pt x="6163" y="2055"/>
                      <a:pt x="6346" y="2055"/>
                    </a:cubicBezTo>
                    <a:cubicBezTo>
                      <a:pt x="6551" y="2032"/>
                      <a:pt x="6757" y="2032"/>
                      <a:pt x="6962" y="2009"/>
                    </a:cubicBezTo>
                    <a:cubicBezTo>
                      <a:pt x="7145" y="1986"/>
                      <a:pt x="7327" y="1963"/>
                      <a:pt x="7510" y="1941"/>
                    </a:cubicBezTo>
                    <a:cubicBezTo>
                      <a:pt x="7601" y="1941"/>
                      <a:pt x="7670" y="1918"/>
                      <a:pt x="7761" y="1918"/>
                    </a:cubicBezTo>
                    <a:cubicBezTo>
                      <a:pt x="7944" y="1895"/>
                      <a:pt x="8103" y="1872"/>
                      <a:pt x="8263" y="1826"/>
                    </a:cubicBezTo>
                    <a:cubicBezTo>
                      <a:pt x="8286" y="1804"/>
                      <a:pt x="8332" y="1804"/>
                      <a:pt x="8355" y="1781"/>
                    </a:cubicBezTo>
                    <a:cubicBezTo>
                      <a:pt x="8743" y="1712"/>
                      <a:pt x="9131" y="1667"/>
                      <a:pt x="9541" y="1621"/>
                    </a:cubicBezTo>
                    <a:cubicBezTo>
                      <a:pt x="9564" y="1621"/>
                      <a:pt x="9610" y="1598"/>
                      <a:pt x="9656" y="1575"/>
                    </a:cubicBezTo>
                    <a:cubicBezTo>
                      <a:pt x="9861" y="1575"/>
                      <a:pt x="10089" y="1553"/>
                      <a:pt x="10318" y="1553"/>
                    </a:cubicBezTo>
                    <a:cubicBezTo>
                      <a:pt x="10477" y="1530"/>
                      <a:pt x="10660" y="1530"/>
                      <a:pt x="10842" y="1507"/>
                    </a:cubicBezTo>
                    <a:cubicBezTo>
                      <a:pt x="10911" y="1507"/>
                      <a:pt x="10979" y="1507"/>
                      <a:pt x="11071" y="1484"/>
                    </a:cubicBezTo>
                    <a:cubicBezTo>
                      <a:pt x="11139" y="1484"/>
                      <a:pt x="11231" y="1484"/>
                      <a:pt x="11322" y="1461"/>
                    </a:cubicBezTo>
                    <a:cubicBezTo>
                      <a:pt x="11390" y="1461"/>
                      <a:pt x="11436" y="1438"/>
                      <a:pt x="11482" y="1416"/>
                    </a:cubicBezTo>
                    <a:lnTo>
                      <a:pt x="11824" y="1416"/>
                    </a:lnTo>
                    <a:cubicBezTo>
                      <a:pt x="12212" y="1416"/>
                      <a:pt x="12600" y="1393"/>
                      <a:pt x="12988" y="1393"/>
                    </a:cubicBezTo>
                    <a:cubicBezTo>
                      <a:pt x="13171" y="1393"/>
                      <a:pt x="13353" y="1370"/>
                      <a:pt x="13536" y="1370"/>
                    </a:cubicBezTo>
                    <a:cubicBezTo>
                      <a:pt x="13741" y="1347"/>
                      <a:pt x="13947" y="1347"/>
                      <a:pt x="14152" y="1324"/>
                    </a:cubicBezTo>
                    <a:cubicBezTo>
                      <a:pt x="14198" y="1324"/>
                      <a:pt x="14221" y="1301"/>
                      <a:pt x="14266" y="1279"/>
                    </a:cubicBezTo>
                    <a:cubicBezTo>
                      <a:pt x="14289" y="1279"/>
                      <a:pt x="14289" y="1279"/>
                      <a:pt x="14289" y="1256"/>
                    </a:cubicBezTo>
                    <a:lnTo>
                      <a:pt x="15088" y="1256"/>
                    </a:lnTo>
                    <a:cubicBezTo>
                      <a:pt x="15704" y="1233"/>
                      <a:pt x="16321" y="1210"/>
                      <a:pt x="16937" y="1187"/>
                    </a:cubicBezTo>
                    <a:cubicBezTo>
                      <a:pt x="17028" y="1164"/>
                      <a:pt x="17097" y="1119"/>
                      <a:pt x="17142" y="1050"/>
                    </a:cubicBezTo>
                    <a:cubicBezTo>
                      <a:pt x="17256" y="1050"/>
                      <a:pt x="17371" y="1050"/>
                      <a:pt x="17485" y="1073"/>
                    </a:cubicBezTo>
                    <a:lnTo>
                      <a:pt x="18306" y="1073"/>
                    </a:lnTo>
                    <a:cubicBezTo>
                      <a:pt x="18557" y="1050"/>
                      <a:pt x="18831" y="1050"/>
                      <a:pt x="19082" y="1050"/>
                    </a:cubicBezTo>
                    <a:lnTo>
                      <a:pt x="20041" y="1050"/>
                    </a:lnTo>
                    <a:cubicBezTo>
                      <a:pt x="20132" y="1050"/>
                      <a:pt x="20201" y="1005"/>
                      <a:pt x="20247" y="913"/>
                    </a:cubicBezTo>
                    <a:cubicBezTo>
                      <a:pt x="20269" y="891"/>
                      <a:pt x="20269" y="868"/>
                      <a:pt x="20269" y="822"/>
                    </a:cubicBezTo>
                    <a:lnTo>
                      <a:pt x="20612" y="822"/>
                    </a:lnTo>
                    <a:cubicBezTo>
                      <a:pt x="20635" y="822"/>
                      <a:pt x="20680" y="822"/>
                      <a:pt x="20726" y="845"/>
                    </a:cubicBezTo>
                    <a:lnTo>
                      <a:pt x="21296" y="845"/>
                    </a:lnTo>
                    <a:cubicBezTo>
                      <a:pt x="21445" y="856"/>
                      <a:pt x="21599" y="862"/>
                      <a:pt x="21753" y="862"/>
                    </a:cubicBezTo>
                    <a:cubicBezTo>
                      <a:pt x="21907" y="862"/>
                      <a:pt x="22061" y="856"/>
                      <a:pt x="22209" y="845"/>
                    </a:cubicBezTo>
                    <a:cubicBezTo>
                      <a:pt x="22483" y="845"/>
                      <a:pt x="22734" y="845"/>
                      <a:pt x="23008" y="822"/>
                    </a:cubicBezTo>
                    <a:cubicBezTo>
                      <a:pt x="23168" y="822"/>
                      <a:pt x="23328" y="799"/>
                      <a:pt x="23488" y="799"/>
                    </a:cubicBezTo>
                    <a:lnTo>
                      <a:pt x="23625" y="799"/>
                    </a:lnTo>
                    <a:cubicBezTo>
                      <a:pt x="23693" y="799"/>
                      <a:pt x="23762" y="776"/>
                      <a:pt x="23830" y="776"/>
                    </a:cubicBezTo>
                    <a:lnTo>
                      <a:pt x="24013" y="776"/>
                    </a:lnTo>
                    <a:cubicBezTo>
                      <a:pt x="24104" y="776"/>
                      <a:pt x="24172" y="731"/>
                      <a:pt x="24218" y="640"/>
                    </a:cubicBezTo>
                    <a:cubicBezTo>
                      <a:pt x="24606" y="662"/>
                      <a:pt x="25017" y="662"/>
                      <a:pt x="25405" y="662"/>
                    </a:cubicBezTo>
                    <a:cubicBezTo>
                      <a:pt x="25451" y="731"/>
                      <a:pt x="25496" y="754"/>
                      <a:pt x="25565" y="754"/>
                    </a:cubicBezTo>
                    <a:cubicBezTo>
                      <a:pt x="25930" y="754"/>
                      <a:pt x="26318" y="731"/>
                      <a:pt x="26683" y="731"/>
                    </a:cubicBezTo>
                    <a:lnTo>
                      <a:pt x="27185" y="731"/>
                    </a:lnTo>
                    <a:cubicBezTo>
                      <a:pt x="27345" y="731"/>
                      <a:pt x="27528" y="731"/>
                      <a:pt x="27688" y="754"/>
                    </a:cubicBezTo>
                    <a:cubicBezTo>
                      <a:pt x="27779" y="754"/>
                      <a:pt x="27870" y="754"/>
                      <a:pt x="27961" y="731"/>
                    </a:cubicBezTo>
                    <a:cubicBezTo>
                      <a:pt x="28007" y="731"/>
                      <a:pt x="28030" y="731"/>
                      <a:pt x="28076" y="708"/>
                    </a:cubicBezTo>
                    <a:cubicBezTo>
                      <a:pt x="28076" y="708"/>
                      <a:pt x="28098" y="685"/>
                      <a:pt x="28098" y="685"/>
                    </a:cubicBezTo>
                    <a:lnTo>
                      <a:pt x="29034" y="685"/>
                    </a:lnTo>
                    <a:cubicBezTo>
                      <a:pt x="29171" y="708"/>
                      <a:pt x="29308" y="708"/>
                      <a:pt x="29445" y="708"/>
                    </a:cubicBezTo>
                    <a:cubicBezTo>
                      <a:pt x="29628" y="731"/>
                      <a:pt x="29810" y="731"/>
                      <a:pt x="29993" y="731"/>
                    </a:cubicBezTo>
                    <a:lnTo>
                      <a:pt x="31499" y="731"/>
                    </a:lnTo>
                    <a:cubicBezTo>
                      <a:pt x="31591" y="731"/>
                      <a:pt x="31692" y="741"/>
                      <a:pt x="31797" y="741"/>
                    </a:cubicBezTo>
                    <a:cubicBezTo>
                      <a:pt x="31849" y="741"/>
                      <a:pt x="31903" y="738"/>
                      <a:pt x="31956" y="731"/>
                    </a:cubicBezTo>
                    <a:cubicBezTo>
                      <a:pt x="32024" y="708"/>
                      <a:pt x="32070" y="685"/>
                      <a:pt x="32116" y="617"/>
                    </a:cubicBezTo>
                    <a:lnTo>
                      <a:pt x="32344" y="617"/>
                    </a:lnTo>
                    <a:cubicBezTo>
                      <a:pt x="32527" y="617"/>
                      <a:pt x="32686" y="594"/>
                      <a:pt x="32869" y="594"/>
                    </a:cubicBezTo>
                    <a:lnTo>
                      <a:pt x="33508" y="594"/>
                    </a:lnTo>
                    <a:cubicBezTo>
                      <a:pt x="33531" y="594"/>
                      <a:pt x="33531" y="594"/>
                      <a:pt x="33554" y="571"/>
                    </a:cubicBezTo>
                    <a:cubicBezTo>
                      <a:pt x="33713" y="594"/>
                      <a:pt x="33896" y="594"/>
                      <a:pt x="34056" y="594"/>
                    </a:cubicBezTo>
                    <a:cubicBezTo>
                      <a:pt x="34353" y="594"/>
                      <a:pt x="34649" y="571"/>
                      <a:pt x="34923" y="571"/>
                    </a:cubicBezTo>
                    <a:lnTo>
                      <a:pt x="35311" y="571"/>
                    </a:lnTo>
                    <a:cubicBezTo>
                      <a:pt x="35403" y="548"/>
                      <a:pt x="35494" y="548"/>
                      <a:pt x="35585" y="548"/>
                    </a:cubicBezTo>
                    <a:lnTo>
                      <a:pt x="35631" y="548"/>
                    </a:lnTo>
                    <a:cubicBezTo>
                      <a:pt x="35654" y="548"/>
                      <a:pt x="35699" y="548"/>
                      <a:pt x="35722" y="525"/>
                    </a:cubicBezTo>
                    <a:cubicBezTo>
                      <a:pt x="35745" y="525"/>
                      <a:pt x="35768" y="503"/>
                      <a:pt x="35791" y="503"/>
                    </a:cubicBezTo>
                    <a:lnTo>
                      <a:pt x="36475" y="503"/>
                    </a:lnTo>
                    <a:cubicBezTo>
                      <a:pt x="36772" y="503"/>
                      <a:pt x="37092" y="503"/>
                      <a:pt x="37411" y="525"/>
                    </a:cubicBezTo>
                    <a:lnTo>
                      <a:pt x="37890" y="525"/>
                    </a:lnTo>
                    <a:cubicBezTo>
                      <a:pt x="37982" y="525"/>
                      <a:pt x="38050" y="525"/>
                      <a:pt x="38119" y="548"/>
                    </a:cubicBezTo>
                    <a:lnTo>
                      <a:pt x="38279" y="548"/>
                    </a:lnTo>
                    <a:cubicBezTo>
                      <a:pt x="38339" y="548"/>
                      <a:pt x="38390" y="558"/>
                      <a:pt x="38444" y="558"/>
                    </a:cubicBezTo>
                    <a:cubicBezTo>
                      <a:pt x="38471" y="558"/>
                      <a:pt x="38499" y="556"/>
                      <a:pt x="38530" y="548"/>
                    </a:cubicBezTo>
                    <a:cubicBezTo>
                      <a:pt x="38575" y="548"/>
                      <a:pt x="38598" y="548"/>
                      <a:pt x="38621" y="525"/>
                    </a:cubicBezTo>
                    <a:lnTo>
                      <a:pt x="40675" y="525"/>
                    </a:lnTo>
                    <a:cubicBezTo>
                      <a:pt x="40789" y="525"/>
                      <a:pt x="40881" y="548"/>
                      <a:pt x="40972" y="548"/>
                    </a:cubicBezTo>
                    <a:cubicBezTo>
                      <a:pt x="41246" y="571"/>
                      <a:pt x="41543" y="571"/>
                      <a:pt x="41839" y="571"/>
                    </a:cubicBezTo>
                    <a:lnTo>
                      <a:pt x="43026" y="571"/>
                    </a:lnTo>
                    <a:cubicBezTo>
                      <a:pt x="43049" y="594"/>
                      <a:pt x="43072" y="594"/>
                      <a:pt x="43095" y="594"/>
                    </a:cubicBezTo>
                    <a:lnTo>
                      <a:pt x="43757" y="594"/>
                    </a:lnTo>
                    <a:cubicBezTo>
                      <a:pt x="43962" y="617"/>
                      <a:pt x="44167" y="617"/>
                      <a:pt x="44396" y="617"/>
                    </a:cubicBezTo>
                    <a:lnTo>
                      <a:pt x="45925" y="617"/>
                    </a:lnTo>
                    <a:lnTo>
                      <a:pt x="45993" y="640"/>
                    </a:lnTo>
                    <a:cubicBezTo>
                      <a:pt x="46016" y="640"/>
                      <a:pt x="46016" y="640"/>
                      <a:pt x="46039" y="662"/>
                    </a:cubicBezTo>
                    <a:cubicBezTo>
                      <a:pt x="46313" y="685"/>
                      <a:pt x="46564" y="708"/>
                      <a:pt x="46815" y="731"/>
                    </a:cubicBezTo>
                    <a:cubicBezTo>
                      <a:pt x="47112" y="776"/>
                      <a:pt x="47409" y="776"/>
                      <a:pt x="47683" y="799"/>
                    </a:cubicBezTo>
                    <a:cubicBezTo>
                      <a:pt x="47934" y="822"/>
                      <a:pt x="48185" y="822"/>
                      <a:pt x="48436" y="822"/>
                    </a:cubicBezTo>
                    <a:cubicBezTo>
                      <a:pt x="48596" y="845"/>
                      <a:pt x="48733" y="845"/>
                      <a:pt x="48892" y="845"/>
                    </a:cubicBezTo>
                    <a:cubicBezTo>
                      <a:pt x="48961" y="845"/>
                      <a:pt x="49052" y="868"/>
                      <a:pt x="49121" y="868"/>
                    </a:cubicBezTo>
                    <a:lnTo>
                      <a:pt x="49417" y="868"/>
                    </a:lnTo>
                    <a:cubicBezTo>
                      <a:pt x="49463" y="868"/>
                      <a:pt x="49509" y="845"/>
                      <a:pt x="49531" y="822"/>
                    </a:cubicBezTo>
                    <a:lnTo>
                      <a:pt x="49919" y="822"/>
                    </a:lnTo>
                    <a:cubicBezTo>
                      <a:pt x="50011" y="845"/>
                      <a:pt x="50125" y="845"/>
                      <a:pt x="50239" y="845"/>
                    </a:cubicBezTo>
                    <a:lnTo>
                      <a:pt x="50307" y="845"/>
                    </a:lnTo>
                    <a:cubicBezTo>
                      <a:pt x="50490" y="845"/>
                      <a:pt x="50673" y="868"/>
                      <a:pt x="50878" y="868"/>
                    </a:cubicBezTo>
                    <a:cubicBezTo>
                      <a:pt x="50924" y="868"/>
                      <a:pt x="50969" y="845"/>
                      <a:pt x="50992" y="799"/>
                    </a:cubicBezTo>
                    <a:cubicBezTo>
                      <a:pt x="51038" y="799"/>
                      <a:pt x="51061" y="822"/>
                      <a:pt x="51106" y="822"/>
                    </a:cubicBezTo>
                    <a:lnTo>
                      <a:pt x="51631" y="822"/>
                    </a:lnTo>
                    <a:cubicBezTo>
                      <a:pt x="51654" y="822"/>
                      <a:pt x="51700" y="799"/>
                      <a:pt x="51723" y="799"/>
                    </a:cubicBezTo>
                    <a:lnTo>
                      <a:pt x="51951" y="799"/>
                    </a:lnTo>
                    <a:cubicBezTo>
                      <a:pt x="52179" y="822"/>
                      <a:pt x="52430" y="845"/>
                      <a:pt x="52681" y="891"/>
                    </a:cubicBezTo>
                    <a:cubicBezTo>
                      <a:pt x="52773" y="891"/>
                      <a:pt x="52887" y="913"/>
                      <a:pt x="52978" y="913"/>
                    </a:cubicBezTo>
                    <a:cubicBezTo>
                      <a:pt x="52978" y="982"/>
                      <a:pt x="53046" y="1028"/>
                      <a:pt x="53092" y="1028"/>
                    </a:cubicBezTo>
                    <a:cubicBezTo>
                      <a:pt x="53412" y="1050"/>
                      <a:pt x="53731" y="1096"/>
                      <a:pt x="54051" y="1096"/>
                    </a:cubicBezTo>
                    <a:lnTo>
                      <a:pt x="54553" y="1096"/>
                    </a:lnTo>
                    <a:cubicBezTo>
                      <a:pt x="54644" y="1096"/>
                      <a:pt x="54713" y="1119"/>
                      <a:pt x="54804" y="1119"/>
                    </a:cubicBezTo>
                    <a:lnTo>
                      <a:pt x="55101" y="1119"/>
                    </a:lnTo>
                    <a:cubicBezTo>
                      <a:pt x="55146" y="1119"/>
                      <a:pt x="55169" y="1119"/>
                      <a:pt x="55192" y="1096"/>
                    </a:cubicBezTo>
                    <a:cubicBezTo>
                      <a:pt x="55238" y="1096"/>
                      <a:pt x="55283" y="1119"/>
                      <a:pt x="55329" y="1119"/>
                    </a:cubicBezTo>
                    <a:cubicBezTo>
                      <a:pt x="55375" y="1119"/>
                      <a:pt x="55443" y="1096"/>
                      <a:pt x="55443" y="1050"/>
                    </a:cubicBezTo>
                    <a:cubicBezTo>
                      <a:pt x="55466" y="1005"/>
                      <a:pt x="55420" y="936"/>
                      <a:pt x="55375" y="936"/>
                    </a:cubicBezTo>
                    <a:cubicBezTo>
                      <a:pt x="55352" y="913"/>
                      <a:pt x="55306" y="913"/>
                      <a:pt x="55283" y="913"/>
                    </a:cubicBezTo>
                    <a:cubicBezTo>
                      <a:pt x="55261" y="868"/>
                      <a:pt x="55261" y="845"/>
                      <a:pt x="55215" y="822"/>
                    </a:cubicBezTo>
                    <a:cubicBezTo>
                      <a:pt x="55192" y="799"/>
                      <a:pt x="55146" y="776"/>
                      <a:pt x="55101" y="776"/>
                    </a:cubicBezTo>
                    <a:cubicBezTo>
                      <a:pt x="55078" y="754"/>
                      <a:pt x="55055" y="754"/>
                      <a:pt x="55032" y="754"/>
                    </a:cubicBezTo>
                    <a:cubicBezTo>
                      <a:pt x="54781" y="731"/>
                      <a:pt x="54553" y="731"/>
                      <a:pt x="54302" y="708"/>
                    </a:cubicBezTo>
                    <a:cubicBezTo>
                      <a:pt x="53845" y="662"/>
                      <a:pt x="53366" y="617"/>
                      <a:pt x="52910" y="571"/>
                    </a:cubicBezTo>
                    <a:cubicBezTo>
                      <a:pt x="52658" y="548"/>
                      <a:pt x="52407" y="525"/>
                      <a:pt x="52156" y="503"/>
                    </a:cubicBezTo>
                    <a:cubicBezTo>
                      <a:pt x="52019" y="503"/>
                      <a:pt x="51882" y="480"/>
                      <a:pt x="51768" y="480"/>
                    </a:cubicBezTo>
                    <a:cubicBezTo>
                      <a:pt x="51745" y="457"/>
                      <a:pt x="51700" y="434"/>
                      <a:pt x="51677" y="434"/>
                    </a:cubicBezTo>
                    <a:cubicBezTo>
                      <a:pt x="51586" y="411"/>
                      <a:pt x="51517" y="411"/>
                      <a:pt x="51426" y="388"/>
                    </a:cubicBezTo>
                    <a:lnTo>
                      <a:pt x="51266" y="388"/>
                    </a:lnTo>
                    <a:cubicBezTo>
                      <a:pt x="51129" y="366"/>
                      <a:pt x="51015" y="343"/>
                      <a:pt x="50878" y="343"/>
                    </a:cubicBezTo>
                    <a:cubicBezTo>
                      <a:pt x="50604" y="320"/>
                      <a:pt x="50330" y="297"/>
                      <a:pt x="50056" y="274"/>
                    </a:cubicBezTo>
                    <a:cubicBezTo>
                      <a:pt x="49919" y="251"/>
                      <a:pt x="49782" y="251"/>
                      <a:pt x="49646" y="251"/>
                    </a:cubicBezTo>
                    <a:cubicBezTo>
                      <a:pt x="49509" y="251"/>
                      <a:pt x="49394" y="251"/>
                      <a:pt x="49280" y="229"/>
                    </a:cubicBezTo>
                    <a:cubicBezTo>
                      <a:pt x="49029" y="229"/>
                      <a:pt x="48778" y="206"/>
                      <a:pt x="48527" y="206"/>
                    </a:cubicBezTo>
                    <a:cubicBezTo>
                      <a:pt x="48344" y="206"/>
                      <a:pt x="48185" y="206"/>
                      <a:pt x="48025" y="183"/>
                    </a:cubicBezTo>
                    <a:cubicBezTo>
                      <a:pt x="47865" y="183"/>
                      <a:pt x="47728" y="183"/>
                      <a:pt x="47591" y="160"/>
                    </a:cubicBezTo>
                    <a:cubicBezTo>
                      <a:pt x="47272" y="160"/>
                      <a:pt x="46952" y="137"/>
                      <a:pt x="46610" y="115"/>
                    </a:cubicBezTo>
                    <a:lnTo>
                      <a:pt x="46199" y="115"/>
                    </a:lnTo>
                    <a:cubicBezTo>
                      <a:pt x="46039" y="115"/>
                      <a:pt x="45879" y="115"/>
                      <a:pt x="45720" y="92"/>
                    </a:cubicBezTo>
                    <a:lnTo>
                      <a:pt x="45240" y="92"/>
                    </a:lnTo>
                    <a:cubicBezTo>
                      <a:pt x="45172" y="69"/>
                      <a:pt x="45103" y="69"/>
                      <a:pt x="45035" y="69"/>
                    </a:cubicBezTo>
                    <a:cubicBezTo>
                      <a:pt x="45012" y="92"/>
                      <a:pt x="44989" y="137"/>
                      <a:pt x="44966" y="160"/>
                    </a:cubicBezTo>
                    <a:cubicBezTo>
                      <a:pt x="44966" y="183"/>
                      <a:pt x="44966" y="183"/>
                      <a:pt x="44966" y="183"/>
                    </a:cubicBezTo>
                    <a:lnTo>
                      <a:pt x="44464" y="183"/>
                    </a:lnTo>
                    <a:cubicBezTo>
                      <a:pt x="44225" y="172"/>
                      <a:pt x="43985" y="166"/>
                      <a:pt x="43742" y="166"/>
                    </a:cubicBezTo>
                    <a:cubicBezTo>
                      <a:pt x="43500" y="166"/>
                      <a:pt x="43254" y="172"/>
                      <a:pt x="43003" y="183"/>
                    </a:cubicBezTo>
                    <a:lnTo>
                      <a:pt x="42912" y="183"/>
                    </a:lnTo>
                    <a:cubicBezTo>
                      <a:pt x="42866" y="183"/>
                      <a:pt x="42821" y="183"/>
                      <a:pt x="42775" y="160"/>
                    </a:cubicBezTo>
                    <a:cubicBezTo>
                      <a:pt x="42547" y="160"/>
                      <a:pt x="42319" y="137"/>
                      <a:pt x="42068" y="137"/>
                    </a:cubicBezTo>
                    <a:cubicBezTo>
                      <a:pt x="41634" y="115"/>
                      <a:pt x="41200" y="115"/>
                      <a:pt x="40766" y="115"/>
                    </a:cubicBezTo>
                    <a:cubicBezTo>
                      <a:pt x="40698" y="92"/>
                      <a:pt x="40630" y="92"/>
                      <a:pt x="40584" y="92"/>
                    </a:cubicBezTo>
                    <a:lnTo>
                      <a:pt x="37754" y="92"/>
                    </a:lnTo>
                    <a:cubicBezTo>
                      <a:pt x="37502" y="92"/>
                      <a:pt x="37229" y="69"/>
                      <a:pt x="36955" y="69"/>
                    </a:cubicBezTo>
                    <a:lnTo>
                      <a:pt x="35562" y="69"/>
                    </a:lnTo>
                    <a:cubicBezTo>
                      <a:pt x="35357" y="46"/>
                      <a:pt x="35129" y="46"/>
                      <a:pt x="34900" y="23"/>
                    </a:cubicBezTo>
                    <a:cubicBezTo>
                      <a:pt x="34604" y="23"/>
                      <a:pt x="34307" y="23"/>
                      <a:pt x="34010" y="0"/>
                    </a:cubicBezTo>
                    <a:cubicBezTo>
                      <a:pt x="33919" y="0"/>
                      <a:pt x="33828" y="0"/>
                      <a:pt x="33759" y="23"/>
                    </a:cubicBezTo>
                    <a:lnTo>
                      <a:pt x="33325" y="23"/>
                    </a:lnTo>
                    <a:lnTo>
                      <a:pt x="33211" y="0"/>
                    </a:ln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3" name="Google Shape;838;p22">
                <a:extLst>
                  <a:ext uri="{FF2B5EF4-FFF2-40B4-BE49-F238E27FC236}">
                    <a16:creationId xmlns:a16="http://schemas.microsoft.com/office/drawing/2014/main" id="{9740822C-6040-46E3-B7B5-E096A2FFCA2E}"/>
                  </a:ext>
                </a:extLst>
              </p:cNvPr>
              <p:cNvSpPr/>
              <p:nvPr/>
            </p:nvSpPr>
            <p:spPr>
              <a:xfrm>
                <a:off x="6860883" y="4166760"/>
                <a:ext cx="211023" cy="183885"/>
              </a:xfrm>
              <a:custGeom>
                <a:avLst/>
                <a:gdLst/>
                <a:ahLst/>
                <a:cxnLst/>
                <a:rect l="l" t="t" r="r" b="b"/>
                <a:pathLst>
                  <a:path w="7807" h="6803" extrusionOk="0">
                    <a:moveTo>
                      <a:pt x="731" y="1"/>
                    </a:moveTo>
                    <a:cubicBezTo>
                      <a:pt x="548" y="1"/>
                      <a:pt x="434" y="137"/>
                      <a:pt x="434" y="320"/>
                    </a:cubicBezTo>
                    <a:cubicBezTo>
                      <a:pt x="389" y="252"/>
                      <a:pt x="320" y="206"/>
                      <a:pt x="229" y="206"/>
                    </a:cubicBezTo>
                    <a:cubicBezTo>
                      <a:pt x="115" y="206"/>
                      <a:pt x="1" y="320"/>
                      <a:pt x="1" y="434"/>
                    </a:cubicBezTo>
                    <a:cubicBezTo>
                      <a:pt x="23" y="640"/>
                      <a:pt x="46" y="822"/>
                      <a:pt x="69" y="1028"/>
                    </a:cubicBezTo>
                    <a:cubicBezTo>
                      <a:pt x="69" y="1028"/>
                      <a:pt x="69" y="1028"/>
                      <a:pt x="69" y="1028"/>
                    </a:cubicBezTo>
                    <a:lnTo>
                      <a:pt x="69" y="1028"/>
                    </a:lnTo>
                    <a:cubicBezTo>
                      <a:pt x="69" y="1050"/>
                      <a:pt x="69" y="1051"/>
                      <a:pt x="92" y="1073"/>
                    </a:cubicBezTo>
                    <a:cubicBezTo>
                      <a:pt x="92" y="1119"/>
                      <a:pt x="92" y="1165"/>
                      <a:pt x="115" y="1233"/>
                    </a:cubicBezTo>
                    <a:cubicBezTo>
                      <a:pt x="160" y="1553"/>
                      <a:pt x="206" y="1895"/>
                      <a:pt x="297" y="2215"/>
                    </a:cubicBezTo>
                    <a:cubicBezTo>
                      <a:pt x="320" y="2374"/>
                      <a:pt x="389" y="2534"/>
                      <a:pt x="434" y="2671"/>
                    </a:cubicBezTo>
                    <a:cubicBezTo>
                      <a:pt x="480" y="2831"/>
                      <a:pt x="548" y="3013"/>
                      <a:pt x="617" y="3173"/>
                    </a:cubicBezTo>
                    <a:cubicBezTo>
                      <a:pt x="754" y="3447"/>
                      <a:pt x="936" y="3698"/>
                      <a:pt x="1096" y="3949"/>
                    </a:cubicBezTo>
                    <a:cubicBezTo>
                      <a:pt x="1188" y="4086"/>
                      <a:pt x="1279" y="4223"/>
                      <a:pt x="1370" y="4337"/>
                    </a:cubicBezTo>
                    <a:cubicBezTo>
                      <a:pt x="1484" y="4474"/>
                      <a:pt x="1598" y="4611"/>
                      <a:pt x="1713" y="4748"/>
                    </a:cubicBezTo>
                    <a:cubicBezTo>
                      <a:pt x="1827" y="4885"/>
                      <a:pt x="1941" y="4999"/>
                      <a:pt x="2078" y="5113"/>
                    </a:cubicBezTo>
                    <a:cubicBezTo>
                      <a:pt x="2192" y="5228"/>
                      <a:pt x="2306" y="5342"/>
                      <a:pt x="2443" y="5456"/>
                    </a:cubicBezTo>
                    <a:cubicBezTo>
                      <a:pt x="2671" y="5661"/>
                      <a:pt x="2922" y="5821"/>
                      <a:pt x="3173" y="5981"/>
                    </a:cubicBezTo>
                    <a:cubicBezTo>
                      <a:pt x="3424" y="6118"/>
                      <a:pt x="3698" y="6255"/>
                      <a:pt x="3949" y="6369"/>
                    </a:cubicBezTo>
                    <a:cubicBezTo>
                      <a:pt x="4109" y="6437"/>
                      <a:pt x="4292" y="6506"/>
                      <a:pt x="4452" y="6551"/>
                    </a:cubicBezTo>
                    <a:cubicBezTo>
                      <a:pt x="4589" y="6597"/>
                      <a:pt x="4748" y="6620"/>
                      <a:pt x="4885" y="6666"/>
                    </a:cubicBezTo>
                    <a:cubicBezTo>
                      <a:pt x="5045" y="6688"/>
                      <a:pt x="5182" y="6734"/>
                      <a:pt x="5319" y="6757"/>
                    </a:cubicBezTo>
                    <a:cubicBezTo>
                      <a:pt x="5502" y="6780"/>
                      <a:pt x="5684" y="6780"/>
                      <a:pt x="5844" y="6780"/>
                    </a:cubicBezTo>
                    <a:cubicBezTo>
                      <a:pt x="6004" y="6802"/>
                      <a:pt x="6141" y="6802"/>
                      <a:pt x="6300" y="6802"/>
                    </a:cubicBezTo>
                    <a:cubicBezTo>
                      <a:pt x="6483" y="6780"/>
                      <a:pt x="6643" y="6757"/>
                      <a:pt x="6825" y="6734"/>
                    </a:cubicBezTo>
                    <a:lnTo>
                      <a:pt x="6803" y="6734"/>
                    </a:lnTo>
                    <a:cubicBezTo>
                      <a:pt x="6894" y="6734"/>
                      <a:pt x="7008" y="6711"/>
                      <a:pt x="7122" y="6666"/>
                    </a:cubicBezTo>
                    <a:cubicBezTo>
                      <a:pt x="7213" y="6643"/>
                      <a:pt x="7305" y="6620"/>
                      <a:pt x="7396" y="6574"/>
                    </a:cubicBezTo>
                    <a:cubicBezTo>
                      <a:pt x="7487" y="6551"/>
                      <a:pt x="7601" y="6529"/>
                      <a:pt x="7670" y="6483"/>
                    </a:cubicBezTo>
                    <a:cubicBezTo>
                      <a:pt x="7761" y="6437"/>
                      <a:pt x="7807" y="6346"/>
                      <a:pt x="7784" y="6255"/>
                    </a:cubicBezTo>
                    <a:cubicBezTo>
                      <a:pt x="7761" y="6163"/>
                      <a:pt x="7647" y="6118"/>
                      <a:pt x="7556" y="6118"/>
                    </a:cubicBezTo>
                    <a:cubicBezTo>
                      <a:pt x="7442" y="6118"/>
                      <a:pt x="7328" y="6141"/>
                      <a:pt x="7236" y="6163"/>
                    </a:cubicBezTo>
                    <a:cubicBezTo>
                      <a:pt x="7076" y="6163"/>
                      <a:pt x="6940" y="6186"/>
                      <a:pt x="6803" y="6186"/>
                    </a:cubicBezTo>
                    <a:cubicBezTo>
                      <a:pt x="6666" y="6209"/>
                      <a:pt x="6529" y="6209"/>
                      <a:pt x="6415" y="6232"/>
                    </a:cubicBezTo>
                    <a:lnTo>
                      <a:pt x="6027" y="6232"/>
                    </a:lnTo>
                    <a:cubicBezTo>
                      <a:pt x="5684" y="6163"/>
                      <a:pt x="5342" y="6072"/>
                      <a:pt x="5022" y="5958"/>
                    </a:cubicBezTo>
                    <a:cubicBezTo>
                      <a:pt x="4680" y="5821"/>
                      <a:pt x="4360" y="5661"/>
                      <a:pt x="4041" y="5501"/>
                    </a:cubicBezTo>
                    <a:cubicBezTo>
                      <a:pt x="3744" y="5342"/>
                      <a:pt x="3470" y="5159"/>
                      <a:pt x="3196" y="4954"/>
                    </a:cubicBezTo>
                    <a:cubicBezTo>
                      <a:pt x="2991" y="4817"/>
                      <a:pt x="2785" y="4657"/>
                      <a:pt x="2603" y="4497"/>
                    </a:cubicBezTo>
                    <a:cubicBezTo>
                      <a:pt x="2420" y="4315"/>
                      <a:pt x="2260" y="4132"/>
                      <a:pt x="2101" y="3926"/>
                    </a:cubicBezTo>
                    <a:cubicBezTo>
                      <a:pt x="1986" y="3790"/>
                      <a:pt x="1895" y="3653"/>
                      <a:pt x="1804" y="3493"/>
                    </a:cubicBezTo>
                    <a:cubicBezTo>
                      <a:pt x="1713" y="3333"/>
                      <a:pt x="1598" y="3150"/>
                      <a:pt x="1507" y="2968"/>
                    </a:cubicBezTo>
                    <a:cubicBezTo>
                      <a:pt x="1439" y="2762"/>
                      <a:pt x="1370" y="2580"/>
                      <a:pt x="1302" y="2374"/>
                    </a:cubicBezTo>
                    <a:cubicBezTo>
                      <a:pt x="1256" y="2169"/>
                      <a:pt x="1210" y="1941"/>
                      <a:pt x="1165" y="1735"/>
                    </a:cubicBezTo>
                    <a:cubicBezTo>
                      <a:pt x="1142" y="1484"/>
                      <a:pt x="1119" y="1233"/>
                      <a:pt x="1119" y="959"/>
                    </a:cubicBezTo>
                    <a:cubicBezTo>
                      <a:pt x="1096" y="708"/>
                      <a:pt x="1096" y="457"/>
                      <a:pt x="1005" y="229"/>
                    </a:cubicBezTo>
                    <a:cubicBezTo>
                      <a:pt x="982" y="92"/>
                      <a:pt x="868" y="1"/>
                      <a:pt x="731" y="1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4" name="Google Shape;839;p22">
                <a:extLst>
                  <a:ext uri="{FF2B5EF4-FFF2-40B4-BE49-F238E27FC236}">
                    <a16:creationId xmlns:a16="http://schemas.microsoft.com/office/drawing/2014/main" id="{545C5381-C22A-4874-AEE9-FEA98976770C}"/>
                  </a:ext>
                </a:extLst>
              </p:cNvPr>
              <p:cNvSpPr/>
              <p:nvPr/>
            </p:nvSpPr>
            <p:spPr>
              <a:xfrm>
                <a:off x="6984275" y="4319155"/>
                <a:ext cx="130204" cy="25949"/>
              </a:xfrm>
              <a:custGeom>
                <a:avLst/>
                <a:gdLst/>
                <a:ahLst/>
                <a:cxnLst/>
                <a:rect l="l" t="t" r="r" b="b"/>
                <a:pathLst>
                  <a:path w="4817" h="960" extrusionOk="0">
                    <a:moveTo>
                      <a:pt x="4703" y="0"/>
                    </a:moveTo>
                    <a:cubicBezTo>
                      <a:pt x="4657" y="23"/>
                      <a:pt x="4611" y="46"/>
                      <a:pt x="4589" y="69"/>
                    </a:cubicBezTo>
                    <a:cubicBezTo>
                      <a:pt x="4520" y="92"/>
                      <a:pt x="4452" y="114"/>
                      <a:pt x="4383" y="160"/>
                    </a:cubicBezTo>
                    <a:cubicBezTo>
                      <a:pt x="4269" y="206"/>
                      <a:pt x="4155" y="251"/>
                      <a:pt x="4041" y="320"/>
                    </a:cubicBezTo>
                    <a:cubicBezTo>
                      <a:pt x="3949" y="343"/>
                      <a:pt x="3881" y="366"/>
                      <a:pt x="3813" y="411"/>
                    </a:cubicBezTo>
                    <a:cubicBezTo>
                      <a:pt x="3744" y="411"/>
                      <a:pt x="3698" y="434"/>
                      <a:pt x="3653" y="457"/>
                    </a:cubicBezTo>
                    <a:cubicBezTo>
                      <a:pt x="3584" y="480"/>
                      <a:pt x="3539" y="503"/>
                      <a:pt x="3470" y="525"/>
                    </a:cubicBezTo>
                    <a:cubicBezTo>
                      <a:pt x="3424" y="525"/>
                      <a:pt x="3356" y="548"/>
                      <a:pt x="3310" y="548"/>
                    </a:cubicBezTo>
                    <a:lnTo>
                      <a:pt x="3333" y="548"/>
                    </a:lnTo>
                    <a:cubicBezTo>
                      <a:pt x="3196" y="594"/>
                      <a:pt x="3059" y="617"/>
                      <a:pt x="2922" y="662"/>
                    </a:cubicBezTo>
                    <a:cubicBezTo>
                      <a:pt x="2877" y="662"/>
                      <a:pt x="2831" y="662"/>
                      <a:pt x="2808" y="685"/>
                    </a:cubicBezTo>
                    <a:cubicBezTo>
                      <a:pt x="2717" y="685"/>
                      <a:pt x="2648" y="708"/>
                      <a:pt x="2580" y="708"/>
                    </a:cubicBezTo>
                    <a:cubicBezTo>
                      <a:pt x="2489" y="731"/>
                      <a:pt x="2397" y="731"/>
                      <a:pt x="2329" y="754"/>
                    </a:cubicBezTo>
                    <a:cubicBezTo>
                      <a:pt x="2238" y="754"/>
                      <a:pt x="2169" y="754"/>
                      <a:pt x="2078" y="776"/>
                    </a:cubicBezTo>
                    <a:lnTo>
                      <a:pt x="1416" y="776"/>
                    </a:lnTo>
                    <a:cubicBezTo>
                      <a:pt x="1256" y="776"/>
                      <a:pt x="1119" y="754"/>
                      <a:pt x="959" y="754"/>
                    </a:cubicBezTo>
                    <a:cubicBezTo>
                      <a:pt x="822" y="731"/>
                      <a:pt x="685" y="708"/>
                      <a:pt x="548" y="662"/>
                    </a:cubicBezTo>
                    <a:cubicBezTo>
                      <a:pt x="480" y="662"/>
                      <a:pt x="412" y="639"/>
                      <a:pt x="343" y="639"/>
                    </a:cubicBezTo>
                    <a:cubicBezTo>
                      <a:pt x="320" y="639"/>
                      <a:pt x="275" y="639"/>
                      <a:pt x="252" y="617"/>
                    </a:cubicBezTo>
                    <a:lnTo>
                      <a:pt x="206" y="617"/>
                    </a:lnTo>
                    <a:cubicBezTo>
                      <a:pt x="183" y="617"/>
                      <a:pt x="183" y="594"/>
                      <a:pt x="160" y="594"/>
                    </a:cubicBezTo>
                    <a:lnTo>
                      <a:pt x="115" y="594"/>
                    </a:lnTo>
                    <a:cubicBezTo>
                      <a:pt x="103" y="582"/>
                      <a:pt x="98" y="577"/>
                      <a:pt x="92" y="577"/>
                    </a:cubicBezTo>
                    <a:cubicBezTo>
                      <a:pt x="86" y="577"/>
                      <a:pt x="81" y="582"/>
                      <a:pt x="69" y="594"/>
                    </a:cubicBezTo>
                    <a:cubicBezTo>
                      <a:pt x="46" y="594"/>
                      <a:pt x="24" y="617"/>
                      <a:pt x="24" y="639"/>
                    </a:cubicBezTo>
                    <a:cubicBezTo>
                      <a:pt x="1" y="662"/>
                      <a:pt x="24" y="731"/>
                      <a:pt x="69" y="731"/>
                    </a:cubicBezTo>
                    <a:lnTo>
                      <a:pt x="115" y="754"/>
                    </a:lnTo>
                    <a:lnTo>
                      <a:pt x="138" y="754"/>
                    </a:lnTo>
                    <a:cubicBezTo>
                      <a:pt x="183" y="776"/>
                      <a:pt x="229" y="776"/>
                      <a:pt x="252" y="799"/>
                    </a:cubicBezTo>
                    <a:cubicBezTo>
                      <a:pt x="320" y="799"/>
                      <a:pt x="389" y="822"/>
                      <a:pt x="457" y="822"/>
                    </a:cubicBezTo>
                    <a:cubicBezTo>
                      <a:pt x="617" y="845"/>
                      <a:pt x="754" y="868"/>
                      <a:pt x="914" y="891"/>
                    </a:cubicBezTo>
                    <a:cubicBezTo>
                      <a:pt x="937" y="913"/>
                      <a:pt x="982" y="913"/>
                      <a:pt x="1005" y="913"/>
                    </a:cubicBezTo>
                    <a:cubicBezTo>
                      <a:pt x="1005" y="913"/>
                      <a:pt x="1028" y="936"/>
                      <a:pt x="1051" y="936"/>
                    </a:cubicBezTo>
                    <a:cubicBezTo>
                      <a:pt x="1188" y="936"/>
                      <a:pt x="1325" y="959"/>
                      <a:pt x="1462" y="959"/>
                    </a:cubicBezTo>
                    <a:lnTo>
                      <a:pt x="1941" y="959"/>
                    </a:lnTo>
                    <a:lnTo>
                      <a:pt x="2009" y="936"/>
                    </a:lnTo>
                    <a:lnTo>
                      <a:pt x="2420" y="936"/>
                    </a:lnTo>
                    <a:cubicBezTo>
                      <a:pt x="2489" y="936"/>
                      <a:pt x="2557" y="913"/>
                      <a:pt x="2626" y="913"/>
                    </a:cubicBezTo>
                    <a:cubicBezTo>
                      <a:pt x="2694" y="913"/>
                      <a:pt x="2763" y="891"/>
                      <a:pt x="2831" y="891"/>
                    </a:cubicBezTo>
                    <a:cubicBezTo>
                      <a:pt x="2900" y="868"/>
                      <a:pt x="2968" y="868"/>
                      <a:pt x="3036" y="845"/>
                    </a:cubicBezTo>
                    <a:cubicBezTo>
                      <a:pt x="3173" y="822"/>
                      <a:pt x="3310" y="799"/>
                      <a:pt x="3447" y="754"/>
                    </a:cubicBezTo>
                    <a:cubicBezTo>
                      <a:pt x="3584" y="708"/>
                      <a:pt x="3698" y="662"/>
                      <a:pt x="3835" y="617"/>
                    </a:cubicBezTo>
                    <a:cubicBezTo>
                      <a:pt x="3904" y="594"/>
                      <a:pt x="3972" y="594"/>
                      <a:pt x="4018" y="548"/>
                    </a:cubicBezTo>
                    <a:cubicBezTo>
                      <a:pt x="4109" y="525"/>
                      <a:pt x="4178" y="503"/>
                      <a:pt x="4246" y="457"/>
                    </a:cubicBezTo>
                    <a:cubicBezTo>
                      <a:pt x="4360" y="411"/>
                      <a:pt x="4452" y="343"/>
                      <a:pt x="4566" y="297"/>
                    </a:cubicBezTo>
                    <a:cubicBezTo>
                      <a:pt x="4634" y="251"/>
                      <a:pt x="4680" y="229"/>
                      <a:pt x="4726" y="206"/>
                    </a:cubicBezTo>
                    <a:cubicBezTo>
                      <a:pt x="4748" y="183"/>
                      <a:pt x="4748" y="183"/>
                      <a:pt x="4771" y="160"/>
                    </a:cubicBezTo>
                    <a:cubicBezTo>
                      <a:pt x="4771" y="160"/>
                      <a:pt x="4794" y="160"/>
                      <a:pt x="4794" y="137"/>
                    </a:cubicBezTo>
                    <a:cubicBezTo>
                      <a:pt x="4817" y="114"/>
                      <a:pt x="4817" y="114"/>
                      <a:pt x="4817" y="92"/>
                    </a:cubicBezTo>
                    <a:cubicBezTo>
                      <a:pt x="4817" y="69"/>
                      <a:pt x="4794" y="46"/>
                      <a:pt x="4794" y="23"/>
                    </a:cubicBezTo>
                    <a:cubicBezTo>
                      <a:pt x="4771" y="0"/>
                      <a:pt x="4748" y="0"/>
                      <a:pt x="4726" y="0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5" name="Google Shape;840;p22">
                <a:extLst>
                  <a:ext uri="{FF2B5EF4-FFF2-40B4-BE49-F238E27FC236}">
                    <a16:creationId xmlns:a16="http://schemas.microsoft.com/office/drawing/2014/main" id="{228BFAC2-DC6A-45C4-A562-7AC755628BDF}"/>
                  </a:ext>
                </a:extLst>
              </p:cNvPr>
              <p:cNvSpPr/>
              <p:nvPr/>
            </p:nvSpPr>
            <p:spPr>
              <a:xfrm>
                <a:off x="7007737" y="4324075"/>
                <a:ext cx="99335" cy="24381"/>
              </a:xfrm>
              <a:custGeom>
                <a:avLst/>
                <a:gdLst/>
                <a:ahLst/>
                <a:cxnLst/>
                <a:rect l="l" t="t" r="r" b="b"/>
                <a:pathLst>
                  <a:path w="3675" h="902" extrusionOk="0">
                    <a:moveTo>
                      <a:pt x="3538" y="1"/>
                    </a:moveTo>
                    <a:cubicBezTo>
                      <a:pt x="3401" y="69"/>
                      <a:pt x="3241" y="138"/>
                      <a:pt x="3081" y="206"/>
                    </a:cubicBezTo>
                    <a:cubicBezTo>
                      <a:pt x="3036" y="229"/>
                      <a:pt x="2967" y="252"/>
                      <a:pt x="2922" y="275"/>
                    </a:cubicBezTo>
                    <a:cubicBezTo>
                      <a:pt x="2853" y="321"/>
                      <a:pt x="2808" y="343"/>
                      <a:pt x="2739" y="366"/>
                    </a:cubicBezTo>
                    <a:cubicBezTo>
                      <a:pt x="2671" y="389"/>
                      <a:pt x="2602" y="412"/>
                      <a:pt x="2534" y="435"/>
                    </a:cubicBezTo>
                    <a:cubicBezTo>
                      <a:pt x="2465" y="457"/>
                      <a:pt x="2420" y="480"/>
                      <a:pt x="2351" y="503"/>
                    </a:cubicBezTo>
                    <a:cubicBezTo>
                      <a:pt x="2283" y="526"/>
                      <a:pt x="2214" y="549"/>
                      <a:pt x="2146" y="572"/>
                    </a:cubicBezTo>
                    <a:cubicBezTo>
                      <a:pt x="2077" y="594"/>
                      <a:pt x="2009" y="617"/>
                      <a:pt x="1963" y="617"/>
                    </a:cubicBezTo>
                    <a:cubicBezTo>
                      <a:pt x="1917" y="640"/>
                      <a:pt x="1872" y="640"/>
                      <a:pt x="1826" y="640"/>
                    </a:cubicBezTo>
                    <a:cubicBezTo>
                      <a:pt x="1803" y="663"/>
                      <a:pt x="1758" y="663"/>
                      <a:pt x="1735" y="663"/>
                    </a:cubicBezTo>
                    <a:cubicBezTo>
                      <a:pt x="1689" y="686"/>
                      <a:pt x="1621" y="686"/>
                      <a:pt x="1575" y="686"/>
                    </a:cubicBezTo>
                    <a:cubicBezTo>
                      <a:pt x="1529" y="709"/>
                      <a:pt x="1484" y="709"/>
                      <a:pt x="1461" y="709"/>
                    </a:cubicBezTo>
                    <a:cubicBezTo>
                      <a:pt x="1415" y="709"/>
                      <a:pt x="1370" y="731"/>
                      <a:pt x="1324" y="731"/>
                    </a:cubicBezTo>
                    <a:lnTo>
                      <a:pt x="959" y="731"/>
                    </a:lnTo>
                    <a:cubicBezTo>
                      <a:pt x="822" y="731"/>
                      <a:pt x="662" y="731"/>
                      <a:pt x="525" y="709"/>
                    </a:cubicBezTo>
                    <a:cubicBezTo>
                      <a:pt x="388" y="686"/>
                      <a:pt x="228" y="663"/>
                      <a:pt x="91" y="640"/>
                    </a:cubicBezTo>
                    <a:cubicBezTo>
                      <a:pt x="46" y="640"/>
                      <a:pt x="0" y="663"/>
                      <a:pt x="0" y="709"/>
                    </a:cubicBezTo>
                    <a:cubicBezTo>
                      <a:pt x="0" y="754"/>
                      <a:pt x="23" y="800"/>
                      <a:pt x="69" y="800"/>
                    </a:cubicBezTo>
                    <a:cubicBezTo>
                      <a:pt x="205" y="823"/>
                      <a:pt x="342" y="846"/>
                      <a:pt x="479" y="868"/>
                    </a:cubicBezTo>
                    <a:cubicBezTo>
                      <a:pt x="616" y="891"/>
                      <a:pt x="776" y="891"/>
                      <a:pt x="913" y="891"/>
                    </a:cubicBezTo>
                    <a:cubicBezTo>
                      <a:pt x="959" y="899"/>
                      <a:pt x="1004" y="901"/>
                      <a:pt x="1051" y="901"/>
                    </a:cubicBezTo>
                    <a:cubicBezTo>
                      <a:pt x="1144" y="901"/>
                      <a:pt x="1240" y="891"/>
                      <a:pt x="1347" y="891"/>
                    </a:cubicBezTo>
                    <a:cubicBezTo>
                      <a:pt x="1370" y="891"/>
                      <a:pt x="1415" y="868"/>
                      <a:pt x="1438" y="868"/>
                    </a:cubicBezTo>
                    <a:lnTo>
                      <a:pt x="1552" y="868"/>
                    </a:lnTo>
                    <a:cubicBezTo>
                      <a:pt x="1643" y="846"/>
                      <a:pt x="1712" y="846"/>
                      <a:pt x="1803" y="823"/>
                    </a:cubicBezTo>
                    <a:cubicBezTo>
                      <a:pt x="1872" y="800"/>
                      <a:pt x="1940" y="800"/>
                      <a:pt x="2009" y="777"/>
                    </a:cubicBezTo>
                    <a:cubicBezTo>
                      <a:pt x="2100" y="754"/>
                      <a:pt x="2168" y="731"/>
                      <a:pt x="2237" y="709"/>
                    </a:cubicBezTo>
                    <a:cubicBezTo>
                      <a:pt x="2305" y="686"/>
                      <a:pt x="2374" y="663"/>
                      <a:pt x="2442" y="640"/>
                    </a:cubicBezTo>
                    <a:cubicBezTo>
                      <a:pt x="2511" y="617"/>
                      <a:pt x="2579" y="594"/>
                      <a:pt x="2671" y="572"/>
                    </a:cubicBezTo>
                    <a:cubicBezTo>
                      <a:pt x="2808" y="503"/>
                      <a:pt x="2945" y="457"/>
                      <a:pt x="3081" y="389"/>
                    </a:cubicBezTo>
                    <a:cubicBezTo>
                      <a:pt x="3264" y="321"/>
                      <a:pt x="3447" y="229"/>
                      <a:pt x="3606" y="161"/>
                    </a:cubicBezTo>
                    <a:cubicBezTo>
                      <a:pt x="3652" y="138"/>
                      <a:pt x="3675" y="92"/>
                      <a:pt x="3652" y="47"/>
                    </a:cubicBezTo>
                    <a:cubicBezTo>
                      <a:pt x="3652" y="24"/>
                      <a:pt x="3606" y="1"/>
                      <a:pt x="3584" y="1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6" name="Google Shape;841;p22">
                <a:extLst>
                  <a:ext uri="{FF2B5EF4-FFF2-40B4-BE49-F238E27FC236}">
                    <a16:creationId xmlns:a16="http://schemas.microsoft.com/office/drawing/2014/main" id="{2884DBA6-C703-40E4-883B-5A054FA6C1DC}"/>
                  </a:ext>
                </a:extLst>
              </p:cNvPr>
              <p:cNvSpPr/>
              <p:nvPr/>
            </p:nvSpPr>
            <p:spPr>
              <a:xfrm>
                <a:off x="7033010" y="4320399"/>
                <a:ext cx="83333" cy="27787"/>
              </a:xfrm>
              <a:custGeom>
                <a:avLst/>
                <a:gdLst/>
                <a:ahLst/>
                <a:cxnLst/>
                <a:rect l="l" t="t" r="r" b="b"/>
                <a:pathLst>
                  <a:path w="3083" h="1028" extrusionOk="0">
                    <a:moveTo>
                      <a:pt x="2945" y="0"/>
                    </a:moveTo>
                    <a:cubicBezTo>
                      <a:pt x="2671" y="137"/>
                      <a:pt x="2375" y="297"/>
                      <a:pt x="2078" y="434"/>
                    </a:cubicBezTo>
                    <a:cubicBezTo>
                      <a:pt x="2010" y="457"/>
                      <a:pt x="1941" y="479"/>
                      <a:pt x="1873" y="502"/>
                    </a:cubicBezTo>
                    <a:cubicBezTo>
                      <a:pt x="1827" y="525"/>
                      <a:pt x="1781" y="548"/>
                      <a:pt x="1736" y="571"/>
                    </a:cubicBezTo>
                    <a:cubicBezTo>
                      <a:pt x="1713" y="571"/>
                      <a:pt x="1690" y="593"/>
                      <a:pt x="1644" y="593"/>
                    </a:cubicBezTo>
                    <a:cubicBezTo>
                      <a:pt x="1599" y="616"/>
                      <a:pt x="1553" y="639"/>
                      <a:pt x="1507" y="639"/>
                    </a:cubicBezTo>
                    <a:cubicBezTo>
                      <a:pt x="1485" y="662"/>
                      <a:pt x="1462" y="662"/>
                      <a:pt x="1416" y="685"/>
                    </a:cubicBezTo>
                    <a:cubicBezTo>
                      <a:pt x="1348" y="685"/>
                      <a:pt x="1256" y="708"/>
                      <a:pt x="1188" y="730"/>
                    </a:cubicBezTo>
                    <a:cubicBezTo>
                      <a:pt x="1119" y="753"/>
                      <a:pt x="1051" y="776"/>
                      <a:pt x="960" y="776"/>
                    </a:cubicBezTo>
                    <a:cubicBezTo>
                      <a:pt x="891" y="799"/>
                      <a:pt x="823" y="799"/>
                      <a:pt x="731" y="822"/>
                    </a:cubicBezTo>
                    <a:cubicBezTo>
                      <a:pt x="686" y="822"/>
                      <a:pt x="594" y="845"/>
                      <a:pt x="526" y="845"/>
                    </a:cubicBezTo>
                    <a:lnTo>
                      <a:pt x="92" y="845"/>
                    </a:lnTo>
                    <a:cubicBezTo>
                      <a:pt x="69" y="845"/>
                      <a:pt x="24" y="867"/>
                      <a:pt x="1" y="913"/>
                    </a:cubicBezTo>
                    <a:cubicBezTo>
                      <a:pt x="1" y="959"/>
                      <a:pt x="24" y="1004"/>
                      <a:pt x="69" y="1004"/>
                    </a:cubicBezTo>
                    <a:lnTo>
                      <a:pt x="275" y="1004"/>
                    </a:lnTo>
                    <a:cubicBezTo>
                      <a:pt x="298" y="1004"/>
                      <a:pt x="320" y="1027"/>
                      <a:pt x="343" y="1027"/>
                    </a:cubicBezTo>
                    <a:cubicBezTo>
                      <a:pt x="389" y="1004"/>
                      <a:pt x="412" y="1004"/>
                      <a:pt x="457" y="1004"/>
                    </a:cubicBezTo>
                    <a:lnTo>
                      <a:pt x="640" y="1004"/>
                    </a:lnTo>
                    <a:cubicBezTo>
                      <a:pt x="686" y="982"/>
                      <a:pt x="708" y="982"/>
                      <a:pt x="731" y="982"/>
                    </a:cubicBezTo>
                    <a:lnTo>
                      <a:pt x="823" y="982"/>
                    </a:lnTo>
                    <a:cubicBezTo>
                      <a:pt x="868" y="959"/>
                      <a:pt x="937" y="959"/>
                      <a:pt x="982" y="936"/>
                    </a:cubicBezTo>
                    <a:cubicBezTo>
                      <a:pt x="1051" y="936"/>
                      <a:pt x="1142" y="913"/>
                      <a:pt x="1211" y="890"/>
                    </a:cubicBezTo>
                    <a:cubicBezTo>
                      <a:pt x="1279" y="890"/>
                      <a:pt x="1325" y="867"/>
                      <a:pt x="1393" y="845"/>
                    </a:cubicBezTo>
                    <a:cubicBezTo>
                      <a:pt x="1416" y="845"/>
                      <a:pt x="1462" y="845"/>
                      <a:pt x="1485" y="822"/>
                    </a:cubicBezTo>
                    <a:cubicBezTo>
                      <a:pt x="1507" y="822"/>
                      <a:pt x="1530" y="822"/>
                      <a:pt x="1553" y="799"/>
                    </a:cubicBezTo>
                    <a:lnTo>
                      <a:pt x="1667" y="776"/>
                    </a:lnTo>
                    <a:cubicBezTo>
                      <a:pt x="1690" y="753"/>
                      <a:pt x="1713" y="753"/>
                      <a:pt x="1736" y="730"/>
                    </a:cubicBezTo>
                    <a:cubicBezTo>
                      <a:pt x="1804" y="708"/>
                      <a:pt x="1873" y="685"/>
                      <a:pt x="1941" y="662"/>
                    </a:cubicBezTo>
                    <a:cubicBezTo>
                      <a:pt x="2010" y="639"/>
                      <a:pt x="2055" y="616"/>
                      <a:pt x="2101" y="593"/>
                    </a:cubicBezTo>
                    <a:cubicBezTo>
                      <a:pt x="2146" y="571"/>
                      <a:pt x="2192" y="548"/>
                      <a:pt x="2238" y="525"/>
                    </a:cubicBezTo>
                    <a:cubicBezTo>
                      <a:pt x="2489" y="411"/>
                      <a:pt x="2763" y="274"/>
                      <a:pt x="3014" y="160"/>
                    </a:cubicBezTo>
                    <a:cubicBezTo>
                      <a:pt x="3059" y="137"/>
                      <a:pt x="3082" y="91"/>
                      <a:pt x="3059" y="46"/>
                    </a:cubicBezTo>
                    <a:cubicBezTo>
                      <a:pt x="3059" y="23"/>
                      <a:pt x="3014" y="0"/>
                      <a:pt x="2991" y="0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7" name="Google Shape;842;p22">
                <a:extLst>
                  <a:ext uri="{FF2B5EF4-FFF2-40B4-BE49-F238E27FC236}">
                    <a16:creationId xmlns:a16="http://schemas.microsoft.com/office/drawing/2014/main" id="{49A6A45C-4674-4D81-B484-87916CF3DA0A}"/>
                  </a:ext>
                </a:extLst>
              </p:cNvPr>
              <p:cNvSpPr/>
              <p:nvPr/>
            </p:nvSpPr>
            <p:spPr>
              <a:xfrm>
                <a:off x="7045363" y="4309884"/>
                <a:ext cx="85172" cy="36436"/>
              </a:xfrm>
              <a:custGeom>
                <a:avLst/>
                <a:gdLst/>
                <a:ahLst/>
                <a:cxnLst/>
                <a:rect l="l" t="t" r="r" b="b"/>
                <a:pathLst>
                  <a:path w="3151" h="1348" extrusionOk="0">
                    <a:moveTo>
                      <a:pt x="3082" y="1"/>
                    </a:moveTo>
                    <a:cubicBezTo>
                      <a:pt x="3059" y="1"/>
                      <a:pt x="3036" y="24"/>
                      <a:pt x="3013" y="24"/>
                    </a:cubicBezTo>
                    <a:cubicBezTo>
                      <a:pt x="2876" y="115"/>
                      <a:pt x="2739" y="206"/>
                      <a:pt x="2602" y="275"/>
                    </a:cubicBezTo>
                    <a:cubicBezTo>
                      <a:pt x="2488" y="343"/>
                      <a:pt x="2374" y="412"/>
                      <a:pt x="2283" y="480"/>
                    </a:cubicBezTo>
                    <a:lnTo>
                      <a:pt x="2283" y="457"/>
                    </a:lnTo>
                    <a:cubicBezTo>
                      <a:pt x="2237" y="503"/>
                      <a:pt x="2169" y="526"/>
                      <a:pt x="2100" y="572"/>
                    </a:cubicBezTo>
                    <a:cubicBezTo>
                      <a:pt x="2077" y="572"/>
                      <a:pt x="2032" y="594"/>
                      <a:pt x="2009" y="594"/>
                    </a:cubicBezTo>
                    <a:cubicBezTo>
                      <a:pt x="1963" y="617"/>
                      <a:pt x="1941" y="640"/>
                      <a:pt x="1895" y="663"/>
                    </a:cubicBezTo>
                    <a:cubicBezTo>
                      <a:pt x="1758" y="709"/>
                      <a:pt x="1621" y="777"/>
                      <a:pt x="1484" y="846"/>
                    </a:cubicBezTo>
                    <a:cubicBezTo>
                      <a:pt x="1416" y="868"/>
                      <a:pt x="1370" y="891"/>
                      <a:pt x="1301" y="891"/>
                    </a:cubicBezTo>
                    <a:cubicBezTo>
                      <a:pt x="1256" y="914"/>
                      <a:pt x="1187" y="937"/>
                      <a:pt x="1142" y="960"/>
                    </a:cubicBezTo>
                    <a:cubicBezTo>
                      <a:pt x="1073" y="982"/>
                      <a:pt x="1005" y="1005"/>
                      <a:pt x="936" y="1028"/>
                    </a:cubicBezTo>
                    <a:cubicBezTo>
                      <a:pt x="868" y="1051"/>
                      <a:pt x="776" y="1074"/>
                      <a:pt x="708" y="1097"/>
                    </a:cubicBezTo>
                    <a:cubicBezTo>
                      <a:pt x="640" y="1119"/>
                      <a:pt x="571" y="1142"/>
                      <a:pt x="503" y="1142"/>
                    </a:cubicBezTo>
                    <a:cubicBezTo>
                      <a:pt x="411" y="1165"/>
                      <a:pt x="297" y="1165"/>
                      <a:pt x="206" y="1188"/>
                    </a:cubicBezTo>
                    <a:cubicBezTo>
                      <a:pt x="183" y="1188"/>
                      <a:pt x="137" y="1165"/>
                      <a:pt x="92" y="1165"/>
                    </a:cubicBezTo>
                    <a:cubicBezTo>
                      <a:pt x="69" y="1165"/>
                      <a:pt x="69" y="1188"/>
                      <a:pt x="46" y="1188"/>
                    </a:cubicBezTo>
                    <a:cubicBezTo>
                      <a:pt x="23" y="1211"/>
                      <a:pt x="23" y="1234"/>
                      <a:pt x="0" y="1234"/>
                    </a:cubicBezTo>
                    <a:cubicBezTo>
                      <a:pt x="0" y="1256"/>
                      <a:pt x="23" y="1279"/>
                      <a:pt x="23" y="1302"/>
                    </a:cubicBezTo>
                    <a:cubicBezTo>
                      <a:pt x="46" y="1325"/>
                      <a:pt x="69" y="1348"/>
                      <a:pt x="69" y="1348"/>
                    </a:cubicBezTo>
                    <a:lnTo>
                      <a:pt x="297" y="1348"/>
                    </a:lnTo>
                    <a:cubicBezTo>
                      <a:pt x="366" y="1325"/>
                      <a:pt x="434" y="1325"/>
                      <a:pt x="525" y="1302"/>
                    </a:cubicBezTo>
                    <a:cubicBezTo>
                      <a:pt x="548" y="1302"/>
                      <a:pt x="594" y="1302"/>
                      <a:pt x="617" y="1279"/>
                    </a:cubicBezTo>
                    <a:cubicBezTo>
                      <a:pt x="662" y="1279"/>
                      <a:pt x="708" y="1279"/>
                      <a:pt x="754" y="1256"/>
                    </a:cubicBezTo>
                    <a:cubicBezTo>
                      <a:pt x="868" y="1234"/>
                      <a:pt x="982" y="1188"/>
                      <a:pt x="1073" y="1165"/>
                    </a:cubicBezTo>
                    <a:cubicBezTo>
                      <a:pt x="1142" y="1142"/>
                      <a:pt x="1187" y="1119"/>
                      <a:pt x="1256" y="1097"/>
                    </a:cubicBezTo>
                    <a:cubicBezTo>
                      <a:pt x="1324" y="1074"/>
                      <a:pt x="1393" y="1051"/>
                      <a:pt x="1461" y="1028"/>
                    </a:cubicBezTo>
                    <a:cubicBezTo>
                      <a:pt x="1553" y="982"/>
                      <a:pt x="1667" y="937"/>
                      <a:pt x="1758" y="891"/>
                    </a:cubicBezTo>
                    <a:cubicBezTo>
                      <a:pt x="1872" y="846"/>
                      <a:pt x="2009" y="777"/>
                      <a:pt x="2123" y="731"/>
                    </a:cubicBezTo>
                    <a:cubicBezTo>
                      <a:pt x="2169" y="709"/>
                      <a:pt x="2214" y="686"/>
                      <a:pt x="2260" y="663"/>
                    </a:cubicBezTo>
                    <a:cubicBezTo>
                      <a:pt x="2306" y="640"/>
                      <a:pt x="2351" y="617"/>
                      <a:pt x="2397" y="594"/>
                    </a:cubicBezTo>
                    <a:cubicBezTo>
                      <a:pt x="2511" y="526"/>
                      <a:pt x="2625" y="457"/>
                      <a:pt x="2739" y="389"/>
                    </a:cubicBezTo>
                    <a:cubicBezTo>
                      <a:pt x="2854" y="321"/>
                      <a:pt x="2991" y="229"/>
                      <a:pt x="3127" y="161"/>
                    </a:cubicBezTo>
                    <a:cubicBezTo>
                      <a:pt x="3150" y="138"/>
                      <a:pt x="3150" y="69"/>
                      <a:pt x="3127" y="47"/>
                    </a:cubicBezTo>
                    <a:cubicBezTo>
                      <a:pt x="3127" y="24"/>
                      <a:pt x="3105" y="1"/>
                      <a:pt x="3082" y="1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8" name="Google Shape;843;p22">
                <a:extLst>
                  <a:ext uri="{FF2B5EF4-FFF2-40B4-BE49-F238E27FC236}">
                    <a16:creationId xmlns:a16="http://schemas.microsoft.com/office/drawing/2014/main" id="{9937B3D1-DAEE-406E-BCB7-E40989834EEB}"/>
                  </a:ext>
                </a:extLst>
              </p:cNvPr>
              <p:cNvSpPr/>
              <p:nvPr/>
            </p:nvSpPr>
            <p:spPr>
              <a:xfrm>
                <a:off x="8197246" y="4175410"/>
                <a:ext cx="435588" cy="49438"/>
              </a:xfrm>
              <a:custGeom>
                <a:avLst/>
                <a:gdLst/>
                <a:ahLst/>
                <a:cxnLst/>
                <a:rect l="l" t="t" r="r" b="b"/>
                <a:pathLst>
                  <a:path w="16115" h="1829" extrusionOk="0">
                    <a:moveTo>
                      <a:pt x="617" y="0"/>
                    </a:moveTo>
                    <a:cubicBezTo>
                      <a:pt x="434" y="0"/>
                      <a:pt x="251" y="0"/>
                      <a:pt x="92" y="23"/>
                    </a:cubicBezTo>
                    <a:cubicBezTo>
                      <a:pt x="46" y="23"/>
                      <a:pt x="0" y="46"/>
                      <a:pt x="0" y="91"/>
                    </a:cubicBezTo>
                    <a:cubicBezTo>
                      <a:pt x="0" y="137"/>
                      <a:pt x="46" y="183"/>
                      <a:pt x="92" y="183"/>
                    </a:cubicBezTo>
                    <a:cubicBezTo>
                      <a:pt x="228" y="160"/>
                      <a:pt x="388" y="160"/>
                      <a:pt x="525" y="160"/>
                    </a:cubicBezTo>
                    <a:cubicBezTo>
                      <a:pt x="662" y="160"/>
                      <a:pt x="822" y="183"/>
                      <a:pt x="959" y="183"/>
                    </a:cubicBezTo>
                    <a:lnTo>
                      <a:pt x="1119" y="183"/>
                    </a:lnTo>
                    <a:cubicBezTo>
                      <a:pt x="1461" y="206"/>
                      <a:pt x="1803" y="251"/>
                      <a:pt x="2123" y="274"/>
                    </a:cubicBezTo>
                    <a:cubicBezTo>
                      <a:pt x="2465" y="320"/>
                      <a:pt x="2808" y="342"/>
                      <a:pt x="3127" y="388"/>
                    </a:cubicBezTo>
                    <a:cubicBezTo>
                      <a:pt x="3447" y="411"/>
                      <a:pt x="3766" y="434"/>
                      <a:pt x="4109" y="457"/>
                    </a:cubicBezTo>
                    <a:cubicBezTo>
                      <a:pt x="4428" y="502"/>
                      <a:pt x="4771" y="525"/>
                      <a:pt x="5113" y="571"/>
                    </a:cubicBezTo>
                    <a:cubicBezTo>
                      <a:pt x="5455" y="594"/>
                      <a:pt x="5798" y="639"/>
                      <a:pt x="6117" y="685"/>
                    </a:cubicBezTo>
                    <a:cubicBezTo>
                      <a:pt x="6300" y="708"/>
                      <a:pt x="6460" y="730"/>
                      <a:pt x="6620" y="753"/>
                    </a:cubicBezTo>
                    <a:cubicBezTo>
                      <a:pt x="6779" y="776"/>
                      <a:pt x="6939" y="799"/>
                      <a:pt x="7122" y="822"/>
                    </a:cubicBezTo>
                    <a:cubicBezTo>
                      <a:pt x="7784" y="913"/>
                      <a:pt x="8468" y="982"/>
                      <a:pt x="9153" y="1073"/>
                    </a:cubicBezTo>
                    <a:cubicBezTo>
                      <a:pt x="9861" y="1141"/>
                      <a:pt x="10546" y="1233"/>
                      <a:pt x="11253" y="1301"/>
                    </a:cubicBezTo>
                    <a:cubicBezTo>
                      <a:pt x="11573" y="1324"/>
                      <a:pt x="11915" y="1370"/>
                      <a:pt x="12257" y="1415"/>
                    </a:cubicBezTo>
                    <a:cubicBezTo>
                      <a:pt x="12600" y="1438"/>
                      <a:pt x="12942" y="1484"/>
                      <a:pt x="13285" y="1529"/>
                    </a:cubicBezTo>
                    <a:cubicBezTo>
                      <a:pt x="13490" y="1529"/>
                      <a:pt x="13673" y="1552"/>
                      <a:pt x="13878" y="1575"/>
                    </a:cubicBezTo>
                    <a:cubicBezTo>
                      <a:pt x="14061" y="1575"/>
                      <a:pt x="14266" y="1598"/>
                      <a:pt x="14449" y="1621"/>
                    </a:cubicBezTo>
                    <a:cubicBezTo>
                      <a:pt x="14882" y="1666"/>
                      <a:pt x="15293" y="1735"/>
                      <a:pt x="15704" y="1826"/>
                    </a:cubicBezTo>
                    <a:cubicBezTo>
                      <a:pt x="15720" y="1828"/>
                      <a:pt x="15735" y="1829"/>
                      <a:pt x="15750" y="1829"/>
                    </a:cubicBezTo>
                    <a:cubicBezTo>
                      <a:pt x="15913" y="1829"/>
                      <a:pt x="16050" y="1719"/>
                      <a:pt x="16092" y="1552"/>
                    </a:cubicBezTo>
                    <a:cubicBezTo>
                      <a:pt x="16115" y="1392"/>
                      <a:pt x="16001" y="1210"/>
                      <a:pt x="15841" y="1187"/>
                    </a:cubicBezTo>
                    <a:cubicBezTo>
                      <a:pt x="15476" y="1119"/>
                      <a:pt x="15111" y="1050"/>
                      <a:pt x="14745" y="1027"/>
                    </a:cubicBezTo>
                    <a:cubicBezTo>
                      <a:pt x="14586" y="1004"/>
                      <a:pt x="14449" y="982"/>
                      <a:pt x="14289" y="959"/>
                    </a:cubicBezTo>
                    <a:cubicBezTo>
                      <a:pt x="14106" y="959"/>
                      <a:pt x="13924" y="936"/>
                      <a:pt x="13764" y="913"/>
                    </a:cubicBezTo>
                    <a:cubicBezTo>
                      <a:pt x="13604" y="913"/>
                      <a:pt x="13422" y="890"/>
                      <a:pt x="13262" y="890"/>
                    </a:cubicBezTo>
                    <a:cubicBezTo>
                      <a:pt x="13102" y="867"/>
                      <a:pt x="12942" y="845"/>
                      <a:pt x="12782" y="822"/>
                    </a:cubicBezTo>
                    <a:cubicBezTo>
                      <a:pt x="12417" y="799"/>
                      <a:pt x="12052" y="753"/>
                      <a:pt x="11710" y="730"/>
                    </a:cubicBezTo>
                    <a:cubicBezTo>
                      <a:pt x="11025" y="662"/>
                      <a:pt x="10340" y="594"/>
                      <a:pt x="9655" y="525"/>
                    </a:cubicBezTo>
                    <a:cubicBezTo>
                      <a:pt x="8971" y="457"/>
                      <a:pt x="8286" y="388"/>
                      <a:pt x="7578" y="342"/>
                    </a:cubicBezTo>
                    <a:cubicBezTo>
                      <a:pt x="7167" y="297"/>
                      <a:pt x="6734" y="251"/>
                      <a:pt x="6323" y="228"/>
                    </a:cubicBezTo>
                    <a:cubicBezTo>
                      <a:pt x="6117" y="206"/>
                      <a:pt x="5889" y="183"/>
                      <a:pt x="5684" y="183"/>
                    </a:cubicBezTo>
                    <a:cubicBezTo>
                      <a:pt x="5478" y="160"/>
                      <a:pt x="5273" y="160"/>
                      <a:pt x="5067" y="137"/>
                    </a:cubicBezTo>
                    <a:lnTo>
                      <a:pt x="5090" y="137"/>
                    </a:lnTo>
                    <a:cubicBezTo>
                      <a:pt x="4406" y="91"/>
                      <a:pt x="3721" y="91"/>
                      <a:pt x="3036" y="69"/>
                    </a:cubicBezTo>
                    <a:cubicBezTo>
                      <a:pt x="2716" y="69"/>
                      <a:pt x="2374" y="46"/>
                      <a:pt x="2032" y="46"/>
                    </a:cubicBezTo>
                    <a:cubicBezTo>
                      <a:pt x="1712" y="23"/>
                      <a:pt x="1370" y="0"/>
                      <a:pt x="1027" y="0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9" name="Google Shape;844;p22">
                <a:extLst>
                  <a:ext uri="{FF2B5EF4-FFF2-40B4-BE49-F238E27FC236}">
                    <a16:creationId xmlns:a16="http://schemas.microsoft.com/office/drawing/2014/main" id="{BCC386E1-4ED3-48FB-858D-92D4A0903522}"/>
                  </a:ext>
                </a:extLst>
              </p:cNvPr>
              <p:cNvSpPr/>
              <p:nvPr/>
            </p:nvSpPr>
            <p:spPr>
              <a:xfrm>
                <a:off x="6812770" y="4217982"/>
                <a:ext cx="177101" cy="172560"/>
              </a:xfrm>
              <a:custGeom>
                <a:avLst/>
                <a:gdLst/>
                <a:ahLst/>
                <a:cxnLst/>
                <a:rect l="l" t="t" r="r" b="b"/>
                <a:pathLst>
                  <a:path w="6552" h="6384" extrusionOk="0">
                    <a:moveTo>
                      <a:pt x="206" y="0"/>
                    </a:moveTo>
                    <a:cubicBezTo>
                      <a:pt x="69" y="46"/>
                      <a:pt x="0" y="183"/>
                      <a:pt x="46" y="320"/>
                    </a:cubicBezTo>
                    <a:cubicBezTo>
                      <a:pt x="114" y="639"/>
                      <a:pt x="160" y="936"/>
                      <a:pt x="274" y="1233"/>
                    </a:cubicBezTo>
                    <a:cubicBezTo>
                      <a:pt x="411" y="1575"/>
                      <a:pt x="571" y="1895"/>
                      <a:pt x="731" y="2191"/>
                    </a:cubicBezTo>
                    <a:cubicBezTo>
                      <a:pt x="913" y="2465"/>
                      <a:pt x="1119" y="2762"/>
                      <a:pt x="1324" y="3036"/>
                    </a:cubicBezTo>
                    <a:cubicBezTo>
                      <a:pt x="1507" y="3310"/>
                      <a:pt x="1712" y="3606"/>
                      <a:pt x="1940" y="3857"/>
                    </a:cubicBezTo>
                    <a:cubicBezTo>
                      <a:pt x="2169" y="4131"/>
                      <a:pt x="2397" y="4360"/>
                      <a:pt x="2648" y="4588"/>
                    </a:cubicBezTo>
                    <a:cubicBezTo>
                      <a:pt x="2899" y="4793"/>
                      <a:pt x="3173" y="5022"/>
                      <a:pt x="3447" y="5204"/>
                    </a:cubicBezTo>
                    <a:cubicBezTo>
                      <a:pt x="3721" y="5387"/>
                      <a:pt x="3995" y="5569"/>
                      <a:pt x="4291" y="5706"/>
                    </a:cubicBezTo>
                    <a:cubicBezTo>
                      <a:pt x="4611" y="5866"/>
                      <a:pt x="4931" y="6026"/>
                      <a:pt x="5273" y="6140"/>
                    </a:cubicBezTo>
                    <a:cubicBezTo>
                      <a:pt x="5410" y="6186"/>
                      <a:pt x="5547" y="6231"/>
                      <a:pt x="5684" y="6277"/>
                    </a:cubicBezTo>
                    <a:cubicBezTo>
                      <a:pt x="5752" y="6300"/>
                      <a:pt x="5821" y="6323"/>
                      <a:pt x="5866" y="6345"/>
                    </a:cubicBezTo>
                    <a:cubicBezTo>
                      <a:pt x="5912" y="6345"/>
                      <a:pt x="5935" y="6345"/>
                      <a:pt x="5958" y="6368"/>
                    </a:cubicBezTo>
                    <a:cubicBezTo>
                      <a:pt x="6005" y="6378"/>
                      <a:pt x="6052" y="6383"/>
                      <a:pt x="6098" y="6383"/>
                    </a:cubicBezTo>
                    <a:cubicBezTo>
                      <a:pt x="6162" y="6383"/>
                      <a:pt x="6224" y="6372"/>
                      <a:pt x="6277" y="6345"/>
                    </a:cubicBezTo>
                    <a:cubicBezTo>
                      <a:pt x="6437" y="6300"/>
                      <a:pt x="6551" y="6140"/>
                      <a:pt x="6505" y="5980"/>
                    </a:cubicBezTo>
                    <a:cubicBezTo>
                      <a:pt x="6483" y="5889"/>
                      <a:pt x="6414" y="5820"/>
                      <a:pt x="6346" y="5775"/>
                    </a:cubicBezTo>
                    <a:cubicBezTo>
                      <a:pt x="6313" y="5759"/>
                      <a:pt x="6270" y="5743"/>
                      <a:pt x="6223" y="5743"/>
                    </a:cubicBezTo>
                    <a:cubicBezTo>
                      <a:pt x="6203" y="5743"/>
                      <a:pt x="6183" y="5745"/>
                      <a:pt x="6163" y="5752"/>
                    </a:cubicBezTo>
                    <a:cubicBezTo>
                      <a:pt x="5844" y="5661"/>
                      <a:pt x="5524" y="5547"/>
                      <a:pt x="5227" y="5432"/>
                    </a:cubicBezTo>
                    <a:cubicBezTo>
                      <a:pt x="4885" y="5295"/>
                      <a:pt x="4565" y="5136"/>
                      <a:pt x="4246" y="4953"/>
                    </a:cubicBezTo>
                    <a:cubicBezTo>
                      <a:pt x="3926" y="4771"/>
                      <a:pt x="3629" y="4542"/>
                      <a:pt x="3333" y="4314"/>
                    </a:cubicBezTo>
                    <a:lnTo>
                      <a:pt x="3333" y="4314"/>
                    </a:lnTo>
                    <a:lnTo>
                      <a:pt x="3401" y="4360"/>
                    </a:lnTo>
                    <a:cubicBezTo>
                      <a:pt x="3173" y="4200"/>
                      <a:pt x="2945" y="4017"/>
                      <a:pt x="2762" y="3812"/>
                    </a:cubicBezTo>
                    <a:cubicBezTo>
                      <a:pt x="2534" y="3606"/>
                      <a:pt x="2351" y="3401"/>
                      <a:pt x="2169" y="3173"/>
                    </a:cubicBezTo>
                    <a:cubicBezTo>
                      <a:pt x="1667" y="2511"/>
                      <a:pt x="1119" y="1826"/>
                      <a:pt x="776" y="1050"/>
                    </a:cubicBezTo>
                    <a:cubicBezTo>
                      <a:pt x="731" y="913"/>
                      <a:pt x="662" y="799"/>
                      <a:pt x="639" y="662"/>
                    </a:cubicBezTo>
                    <a:cubicBezTo>
                      <a:pt x="594" y="502"/>
                      <a:pt x="571" y="342"/>
                      <a:pt x="525" y="183"/>
                    </a:cubicBezTo>
                    <a:cubicBezTo>
                      <a:pt x="502" y="69"/>
                      <a:pt x="388" y="0"/>
                      <a:pt x="274" y="0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0" name="Google Shape;845;p22">
                <a:extLst>
                  <a:ext uri="{FF2B5EF4-FFF2-40B4-BE49-F238E27FC236}">
                    <a16:creationId xmlns:a16="http://schemas.microsoft.com/office/drawing/2014/main" id="{9EBDAE69-70E4-4182-95B9-885670124277}"/>
                  </a:ext>
                </a:extLst>
              </p:cNvPr>
              <p:cNvSpPr/>
              <p:nvPr/>
            </p:nvSpPr>
            <p:spPr>
              <a:xfrm>
                <a:off x="7004629" y="4370972"/>
                <a:ext cx="17921" cy="17921"/>
              </a:xfrm>
              <a:custGeom>
                <a:avLst/>
                <a:gdLst/>
                <a:ahLst/>
                <a:cxnLst/>
                <a:rect l="l" t="t" r="r" b="b"/>
                <a:pathLst>
                  <a:path w="663" h="663" extrusionOk="0">
                    <a:moveTo>
                      <a:pt x="343" y="1"/>
                    </a:moveTo>
                    <a:cubicBezTo>
                      <a:pt x="161" y="1"/>
                      <a:pt x="1" y="160"/>
                      <a:pt x="1" y="343"/>
                    </a:cubicBezTo>
                    <a:cubicBezTo>
                      <a:pt x="1" y="526"/>
                      <a:pt x="161" y="663"/>
                      <a:pt x="343" y="663"/>
                    </a:cubicBezTo>
                    <a:cubicBezTo>
                      <a:pt x="526" y="663"/>
                      <a:pt x="663" y="503"/>
                      <a:pt x="663" y="320"/>
                    </a:cubicBezTo>
                    <a:cubicBezTo>
                      <a:pt x="663" y="160"/>
                      <a:pt x="503" y="1"/>
                      <a:pt x="343" y="1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1" name="Google Shape;846;p22">
                <a:extLst>
                  <a:ext uri="{FF2B5EF4-FFF2-40B4-BE49-F238E27FC236}">
                    <a16:creationId xmlns:a16="http://schemas.microsoft.com/office/drawing/2014/main" id="{28562CFE-A4D4-49CF-842F-6E0B63C1099F}"/>
                  </a:ext>
                </a:extLst>
              </p:cNvPr>
              <p:cNvSpPr/>
              <p:nvPr/>
            </p:nvSpPr>
            <p:spPr>
              <a:xfrm>
                <a:off x="7039200" y="4372215"/>
                <a:ext cx="10515" cy="11136"/>
              </a:xfrm>
              <a:custGeom>
                <a:avLst/>
                <a:gdLst/>
                <a:ahLst/>
                <a:cxnLst/>
                <a:rect l="l" t="t" r="r" b="b"/>
                <a:pathLst>
                  <a:path w="389" h="412" extrusionOk="0">
                    <a:moveTo>
                      <a:pt x="183" y="0"/>
                    </a:moveTo>
                    <a:cubicBezTo>
                      <a:pt x="91" y="0"/>
                      <a:pt x="0" y="92"/>
                      <a:pt x="0" y="206"/>
                    </a:cubicBezTo>
                    <a:cubicBezTo>
                      <a:pt x="0" y="320"/>
                      <a:pt x="91" y="411"/>
                      <a:pt x="206" y="411"/>
                    </a:cubicBezTo>
                    <a:cubicBezTo>
                      <a:pt x="297" y="411"/>
                      <a:pt x="388" y="320"/>
                      <a:pt x="388" y="206"/>
                    </a:cubicBezTo>
                    <a:cubicBezTo>
                      <a:pt x="388" y="92"/>
                      <a:pt x="297" y="0"/>
                      <a:pt x="183" y="0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2" name="Google Shape;847;p22">
                <a:extLst>
                  <a:ext uri="{FF2B5EF4-FFF2-40B4-BE49-F238E27FC236}">
                    <a16:creationId xmlns:a16="http://schemas.microsoft.com/office/drawing/2014/main" id="{31FFC6EE-524B-4E14-B816-34F982FD2136}"/>
                  </a:ext>
                </a:extLst>
              </p:cNvPr>
              <p:cNvSpPr/>
              <p:nvPr/>
            </p:nvSpPr>
            <p:spPr>
              <a:xfrm>
                <a:off x="5404237" y="4206251"/>
                <a:ext cx="509624" cy="48762"/>
              </a:xfrm>
              <a:custGeom>
                <a:avLst/>
                <a:gdLst/>
                <a:ahLst/>
                <a:cxnLst/>
                <a:rect l="l" t="t" r="r" b="b"/>
                <a:pathLst>
                  <a:path w="18854" h="1804" extrusionOk="0">
                    <a:moveTo>
                      <a:pt x="4572" y="1246"/>
                    </a:moveTo>
                    <a:cubicBezTo>
                      <a:pt x="4554" y="1249"/>
                      <a:pt x="4536" y="1252"/>
                      <a:pt x="4519" y="1256"/>
                    </a:cubicBezTo>
                    <a:cubicBezTo>
                      <a:pt x="4537" y="1256"/>
                      <a:pt x="4554" y="1256"/>
                      <a:pt x="4572" y="1246"/>
                    </a:cubicBezTo>
                    <a:close/>
                    <a:moveTo>
                      <a:pt x="434" y="1484"/>
                    </a:moveTo>
                    <a:cubicBezTo>
                      <a:pt x="434" y="1484"/>
                      <a:pt x="428" y="1484"/>
                      <a:pt x="423" y="1487"/>
                    </a:cubicBezTo>
                    <a:lnTo>
                      <a:pt x="423" y="1487"/>
                    </a:lnTo>
                    <a:cubicBezTo>
                      <a:pt x="426" y="1486"/>
                      <a:pt x="430" y="1485"/>
                      <a:pt x="434" y="1484"/>
                    </a:cubicBezTo>
                    <a:close/>
                    <a:moveTo>
                      <a:pt x="17484" y="0"/>
                    </a:moveTo>
                    <a:cubicBezTo>
                      <a:pt x="17142" y="0"/>
                      <a:pt x="16822" y="23"/>
                      <a:pt x="16503" y="23"/>
                    </a:cubicBezTo>
                    <a:cubicBezTo>
                      <a:pt x="16160" y="23"/>
                      <a:pt x="15818" y="46"/>
                      <a:pt x="15476" y="69"/>
                    </a:cubicBezTo>
                    <a:cubicBezTo>
                      <a:pt x="15133" y="92"/>
                      <a:pt x="14814" y="92"/>
                      <a:pt x="14494" y="114"/>
                    </a:cubicBezTo>
                    <a:cubicBezTo>
                      <a:pt x="14152" y="137"/>
                      <a:pt x="13809" y="137"/>
                      <a:pt x="13467" y="160"/>
                    </a:cubicBezTo>
                    <a:cubicBezTo>
                      <a:pt x="13125" y="160"/>
                      <a:pt x="12805" y="183"/>
                      <a:pt x="12463" y="206"/>
                    </a:cubicBezTo>
                    <a:cubicBezTo>
                      <a:pt x="12120" y="229"/>
                      <a:pt x="11778" y="229"/>
                      <a:pt x="11436" y="251"/>
                    </a:cubicBezTo>
                    <a:cubicBezTo>
                      <a:pt x="11276" y="274"/>
                      <a:pt x="11139" y="274"/>
                      <a:pt x="10979" y="297"/>
                    </a:cubicBezTo>
                    <a:cubicBezTo>
                      <a:pt x="10796" y="297"/>
                      <a:pt x="10637" y="297"/>
                      <a:pt x="10477" y="320"/>
                    </a:cubicBezTo>
                    <a:cubicBezTo>
                      <a:pt x="10135" y="320"/>
                      <a:pt x="9769" y="320"/>
                      <a:pt x="9427" y="343"/>
                    </a:cubicBezTo>
                    <a:cubicBezTo>
                      <a:pt x="9085" y="343"/>
                      <a:pt x="8765" y="366"/>
                      <a:pt x="8423" y="388"/>
                    </a:cubicBezTo>
                    <a:cubicBezTo>
                      <a:pt x="7738" y="411"/>
                      <a:pt x="7076" y="434"/>
                      <a:pt x="6391" y="503"/>
                    </a:cubicBezTo>
                    <a:cubicBezTo>
                      <a:pt x="6231" y="525"/>
                      <a:pt x="6072" y="525"/>
                      <a:pt x="5912" y="548"/>
                    </a:cubicBezTo>
                    <a:cubicBezTo>
                      <a:pt x="5729" y="571"/>
                      <a:pt x="5547" y="594"/>
                      <a:pt x="5364" y="617"/>
                    </a:cubicBezTo>
                    <a:cubicBezTo>
                      <a:pt x="5044" y="662"/>
                      <a:pt x="4725" y="731"/>
                      <a:pt x="4405" y="799"/>
                    </a:cubicBezTo>
                    <a:cubicBezTo>
                      <a:pt x="4086" y="845"/>
                      <a:pt x="3743" y="913"/>
                      <a:pt x="3424" y="982"/>
                    </a:cubicBezTo>
                    <a:cubicBezTo>
                      <a:pt x="3104" y="1050"/>
                      <a:pt x="2762" y="1119"/>
                      <a:pt x="2442" y="1164"/>
                    </a:cubicBezTo>
                    <a:cubicBezTo>
                      <a:pt x="2100" y="1210"/>
                      <a:pt x="1758" y="1279"/>
                      <a:pt x="1415" y="1324"/>
                    </a:cubicBezTo>
                    <a:cubicBezTo>
                      <a:pt x="1096" y="1370"/>
                      <a:pt x="753" y="1461"/>
                      <a:pt x="411" y="1507"/>
                    </a:cubicBezTo>
                    <a:cubicBezTo>
                      <a:pt x="411" y="1495"/>
                      <a:pt x="417" y="1489"/>
                      <a:pt x="423" y="1487"/>
                    </a:cubicBezTo>
                    <a:lnTo>
                      <a:pt x="423" y="1487"/>
                    </a:lnTo>
                    <a:cubicBezTo>
                      <a:pt x="335" y="1507"/>
                      <a:pt x="247" y="1508"/>
                      <a:pt x="137" y="1530"/>
                    </a:cubicBezTo>
                    <a:cubicBezTo>
                      <a:pt x="69" y="1530"/>
                      <a:pt x="0" y="1575"/>
                      <a:pt x="0" y="1667"/>
                    </a:cubicBezTo>
                    <a:cubicBezTo>
                      <a:pt x="0" y="1735"/>
                      <a:pt x="69" y="1804"/>
                      <a:pt x="137" y="1804"/>
                    </a:cubicBezTo>
                    <a:cubicBezTo>
                      <a:pt x="571" y="1781"/>
                      <a:pt x="982" y="1689"/>
                      <a:pt x="1392" y="1644"/>
                    </a:cubicBezTo>
                    <a:cubicBezTo>
                      <a:pt x="1644" y="1598"/>
                      <a:pt x="1872" y="1575"/>
                      <a:pt x="2100" y="1552"/>
                    </a:cubicBezTo>
                    <a:cubicBezTo>
                      <a:pt x="2397" y="1507"/>
                      <a:pt x="2671" y="1484"/>
                      <a:pt x="2967" y="1438"/>
                    </a:cubicBezTo>
                    <a:cubicBezTo>
                      <a:pt x="3287" y="1416"/>
                      <a:pt x="3584" y="1370"/>
                      <a:pt x="3903" y="1324"/>
                    </a:cubicBezTo>
                    <a:lnTo>
                      <a:pt x="3880" y="1324"/>
                    </a:lnTo>
                    <a:cubicBezTo>
                      <a:pt x="4109" y="1301"/>
                      <a:pt x="4337" y="1279"/>
                      <a:pt x="4588" y="1233"/>
                    </a:cubicBezTo>
                    <a:lnTo>
                      <a:pt x="4588" y="1233"/>
                    </a:lnTo>
                    <a:cubicBezTo>
                      <a:pt x="4583" y="1238"/>
                      <a:pt x="4577" y="1243"/>
                      <a:pt x="4572" y="1246"/>
                    </a:cubicBezTo>
                    <a:lnTo>
                      <a:pt x="4572" y="1246"/>
                    </a:lnTo>
                    <a:cubicBezTo>
                      <a:pt x="4674" y="1227"/>
                      <a:pt x="4791" y="1210"/>
                      <a:pt x="4908" y="1210"/>
                    </a:cubicBezTo>
                    <a:cubicBezTo>
                      <a:pt x="5204" y="1164"/>
                      <a:pt x="5501" y="1142"/>
                      <a:pt x="5798" y="1119"/>
                    </a:cubicBezTo>
                    <a:cubicBezTo>
                      <a:pt x="6140" y="1096"/>
                      <a:pt x="6482" y="1073"/>
                      <a:pt x="6825" y="1050"/>
                    </a:cubicBezTo>
                    <a:cubicBezTo>
                      <a:pt x="7167" y="1027"/>
                      <a:pt x="7487" y="1027"/>
                      <a:pt x="7806" y="1005"/>
                    </a:cubicBezTo>
                    <a:cubicBezTo>
                      <a:pt x="8149" y="982"/>
                      <a:pt x="8491" y="982"/>
                      <a:pt x="8833" y="982"/>
                    </a:cubicBezTo>
                    <a:cubicBezTo>
                      <a:pt x="9176" y="959"/>
                      <a:pt x="9518" y="959"/>
                      <a:pt x="9861" y="936"/>
                    </a:cubicBezTo>
                    <a:lnTo>
                      <a:pt x="10865" y="936"/>
                    </a:lnTo>
                    <a:cubicBezTo>
                      <a:pt x="11527" y="891"/>
                      <a:pt x="12212" y="845"/>
                      <a:pt x="12874" y="822"/>
                    </a:cubicBezTo>
                    <a:cubicBezTo>
                      <a:pt x="13216" y="822"/>
                      <a:pt x="13558" y="799"/>
                      <a:pt x="13878" y="776"/>
                    </a:cubicBezTo>
                    <a:cubicBezTo>
                      <a:pt x="14197" y="776"/>
                      <a:pt x="14540" y="754"/>
                      <a:pt x="14859" y="754"/>
                    </a:cubicBezTo>
                    <a:cubicBezTo>
                      <a:pt x="15202" y="731"/>
                      <a:pt x="15544" y="708"/>
                      <a:pt x="15909" y="685"/>
                    </a:cubicBezTo>
                    <a:cubicBezTo>
                      <a:pt x="16229" y="685"/>
                      <a:pt x="16571" y="685"/>
                      <a:pt x="16914" y="662"/>
                    </a:cubicBezTo>
                    <a:cubicBezTo>
                      <a:pt x="17165" y="662"/>
                      <a:pt x="17439" y="662"/>
                      <a:pt x="17690" y="639"/>
                    </a:cubicBezTo>
                    <a:cubicBezTo>
                      <a:pt x="17964" y="639"/>
                      <a:pt x="18260" y="639"/>
                      <a:pt x="18534" y="617"/>
                    </a:cubicBezTo>
                    <a:cubicBezTo>
                      <a:pt x="18626" y="594"/>
                      <a:pt x="18694" y="571"/>
                      <a:pt x="18762" y="525"/>
                    </a:cubicBezTo>
                    <a:cubicBezTo>
                      <a:pt x="18808" y="457"/>
                      <a:pt x="18854" y="388"/>
                      <a:pt x="18854" y="297"/>
                    </a:cubicBezTo>
                    <a:cubicBezTo>
                      <a:pt x="18854" y="137"/>
                      <a:pt x="18717" y="0"/>
                      <a:pt x="18557" y="0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3" name="Google Shape;848;p22">
                <a:extLst>
                  <a:ext uri="{FF2B5EF4-FFF2-40B4-BE49-F238E27FC236}">
                    <a16:creationId xmlns:a16="http://schemas.microsoft.com/office/drawing/2014/main" id="{9C9ABDC8-2CC8-46E3-A59F-1703A17C587A}"/>
                  </a:ext>
                </a:extLst>
              </p:cNvPr>
              <p:cNvSpPr/>
              <p:nvPr/>
            </p:nvSpPr>
            <p:spPr>
              <a:xfrm>
                <a:off x="5965055" y="4201304"/>
                <a:ext cx="72197" cy="13596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503" extrusionOk="0">
                    <a:moveTo>
                      <a:pt x="2077" y="1"/>
                    </a:moveTo>
                    <a:cubicBezTo>
                      <a:pt x="1940" y="24"/>
                      <a:pt x="1803" y="24"/>
                      <a:pt x="1667" y="24"/>
                    </a:cubicBezTo>
                    <a:cubicBezTo>
                      <a:pt x="1530" y="46"/>
                      <a:pt x="1415" y="46"/>
                      <a:pt x="1279" y="69"/>
                    </a:cubicBezTo>
                    <a:cubicBezTo>
                      <a:pt x="1142" y="69"/>
                      <a:pt x="982" y="92"/>
                      <a:pt x="845" y="115"/>
                    </a:cubicBezTo>
                    <a:cubicBezTo>
                      <a:pt x="617" y="138"/>
                      <a:pt x="388" y="161"/>
                      <a:pt x="160" y="161"/>
                    </a:cubicBezTo>
                    <a:cubicBezTo>
                      <a:pt x="114" y="183"/>
                      <a:pt x="92" y="183"/>
                      <a:pt x="46" y="206"/>
                    </a:cubicBezTo>
                    <a:cubicBezTo>
                      <a:pt x="23" y="252"/>
                      <a:pt x="0" y="297"/>
                      <a:pt x="0" y="320"/>
                    </a:cubicBezTo>
                    <a:cubicBezTo>
                      <a:pt x="0" y="412"/>
                      <a:pt x="69" y="503"/>
                      <a:pt x="160" y="503"/>
                    </a:cubicBezTo>
                    <a:cubicBezTo>
                      <a:pt x="365" y="480"/>
                      <a:pt x="571" y="457"/>
                      <a:pt x="776" y="434"/>
                    </a:cubicBezTo>
                    <a:cubicBezTo>
                      <a:pt x="959" y="412"/>
                      <a:pt x="1142" y="389"/>
                      <a:pt x="1324" y="389"/>
                    </a:cubicBezTo>
                    <a:cubicBezTo>
                      <a:pt x="1507" y="389"/>
                      <a:pt x="1689" y="366"/>
                      <a:pt x="1872" y="366"/>
                    </a:cubicBezTo>
                    <a:cubicBezTo>
                      <a:pt x="2077" y="366"/>
                      <a:pt x="2283" y="366"/>
                      <a:pt x="2511" y="343"/>
                    </a:cubicBezTo>
                    <a:cubicBezTo>
                      <a:pt x="2557" y="343"/>
                      <a:pt x="2580" y="320"/>
                      <a:pt x="2625" y="297"/>
                    </a:cubicBezTo>
                    <a:cubicBezTo>
                      <a:pt x="2648" y="275"/>
                      <a:pt x="2671" y="229"/>
                      <a:pt x="2671" y="183"/>
                    </a:cubicBezTo>
                    <a:cubicBezTo>
                      <a:pt x="2671" y="92"/>
                      <a:pt x="2602" y="1"/>
                      <a:pt x="2511" y="1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4" name="Google Shape;849;p22">
                <a:extLst>
                  <a:ext uri="{FF2B5EF4-FFF2-40B4-BE49-F238E27FC236}">
                    <a16:creationId xmlns:a16="http://schemas.microsoft.com/office/drawing/2014/main" id="{473A9ECC-A808-43F9-BE1B-C90D3AA148C2}"/>
                  </a:ext>
                </a:extLst>
              </p:cNvPr>
              <p:cNvSpPr/>
              <p:nvPr/>
            </p:nvSpPr>
            <p:spPr>
              <a:xfrm>
                <a:off x="7642591" y="4034124"/>
                <a:ext cx="45681" cy="3108"/>
              </a:xfrm>
              <a:custGeom>
                <a:avLst/>
                <a:gdLst/>
                <a:ahLst/>
                <a:cxnLst/>
                <a:rect l="l" t="t" r="r" b="b"/>
                <a:pathLst>
                  <a:path w="1690" h="115" extrusionOk="0">
                    <a:moveTo>
                      <a:pt x="0" y="0"/>
                    </a:moveTo>
                    <a:lnTo>
                      <a:pt x="434" y="46"/>
                    </a:lnTo>
                    <a:cubicBezTo>
                      <a:pt x="617" y="69"/>
                      <a:pt x="799" y="69"/>
                      <a:pt x="982" y="91"/>
                    </a:cubicBezTo>
                    <a:cubicBezTo>
                      <a:pt x="1073" y="91"/>
                      <a:pt x="1164" y="91"/>
                      <a:pt x="1256" y="114"/>
                    </a:cubicBezTo>
                    <a:lnTo>
                      <a:pt x="1415" y="114"/>
                    </a:lnTo>
                    <a:cubicBezTo>
                      <a:pt x="1484" y="114"/>
                      <a:pt x="1552" y="114"/>
                      <a:pt x="1621" y="91"/>
                    </a:cubicBezTo>
                    <a:cubicBezTo>
                      <a:pt x="1644" y="91"/>
                      <a:pt x="1667" y="69"/>
                      <a:pt x="1689" y="46"/>
                    </a:cubicBezTo>
                    <a:cubicBezTo>
                      <a:pt x="1507" y="46"/>
                      <a:pt x="1301" y="23"/>
                      <a:pt x="1096" y="23"/>
                    </a:cubicBezTo>
                    <a:cubicBezTo>
                      <a:pt x="890" y="0"/>
                      <a:pt x="685" y="0"/>
                      <a:pt x="480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5" name="Google Shape;850;p22">
                <a:extLst>
                  <a:ext uri="{FF2B5EF4-FFF2-40B4-BE49-F238E27FC236}">
                    <a16:creationId xmlns:a16="http://schemas.microsoft.com/office/drawing/2014/main" id="{9086F683-A0CF-43E6-938E-0796A532C10F}"/>
                  </a:ext>
                </a:extLst>
              </p:cNvPr>
              <p:cNvSpPr/>
              <p:nvPr/>
            </p:nvSpPr>
            <p:spPr>
              <a:xfrm>
                <a:off x="7181702" y="3956386"/>
                <a:ext cx="1507274" cy="165018"/>
              </a:xfrm>
              <a:custGeom>
                <a:avLst/>
                <a:gdLst/>
                <a:ahLst/>
                <a:cxnLst/>
                <a:rect l="l" t="t" r="r" b="b"/>
                <a:pathLst>
                  <a:path w="55763" h="6105" extrusionOk="0">
                    <a:moveTo>
                      <a:pt x="54005" y="4999"/>
                    </a:moveTo>
                    <a:cubicBezTo>
                      <a:pt x="53964" y="4999"/>
                      <a:pt x="53941" y="4999"/>
                      <a:pt x="53921" y="5016"/>
                    </a:cubicBezTo>
                    <a:lnTo>
                      <a:pt x="53921" y="5016"/>
                    </a:lnTo>
                    <a:cubicBezTo>
                      <a:pt x="53949" y="5010"/>
                      <a:pt x="53977" y="5005"/>
                      <a:pt x="54005" y="4999"/>
                    </a:cubicBezTo>
                    <a:close/>
                    <a:moveTo>
                      <a:pt x="54016" y="5653"/>
                    </a:moveTo>
                    <a:cubicBezTo>
                      <a:pt x="54005" y="5656"/>
                      <a:pt x="53994" y="5658"/>
                      <a:pt x="53983" y="5661"/>
                    </a:cubicBezTo>
                    <a:cubicBezTo>
                      <a:pt x="53991" y="5661"/>
                      <a:pt x="54003" y="5657"/>
                      <a:pt x="54016" y="5653"/>
                    </a:cubicBezTo>
                    <a:close/>
                    <a:moveTo>
                      <a:pt x="44926" y="5950"/>
                    </a:moveTo>
                    <a:lnTo>
                      <a:pt x="44926" y="5950"/>
                    </a:lnTo>
                    <a:cubicBezTo>
                      <a:pt x="44948" y="5958"/>
                      <a:pt x="44974" y="5958"/>
                      <a:pt x="44989" y="5958"/>
                    </a:cubicBezTo>
                    <a:cubicBezTo>
                      <a:pt x="44968" y="5955"/>
                      <a:pt x="44947" y="5953"/>
                      <a:pt x="44926" y="5950"/>
                    </a:cubicBezTo>
                    <a:close/>
                    <a:moveTo>
                      <a:pt x="15933" y="0"/>
                    </a:moveTo>
                    <a:cubicBezTo>
                      <a:pt x="15431" y="0"/>
                      <a:pt x="14929" y="23"/>
                      <a:pt x="14449" y="46"/>
                    </a:cubicBezTo>
                    <a:cubicBezTo>
                      <a:pt x="13901" y="69"/>
                      <a:pt x="13354" y="137"/>
                      <a:pt x="12806" y="206"/>
                    </a:cubicBezTo>
                    <a:cubicBezTo>
                      <a:pt x="12281" y="274"/>
                      <a:pt x="11779" y="342"/>
                      <a:pt x="11276" y="411"/>
                    </a:cubicBezTo>
                    <a:cubicBezTo>
                      <a:pt x="10752" y="479"/>
                      <a:pt x="10249" y="548"/>
                      <a:pt x="9724" y="639"/>
                    </a:cubicBezTo>
                    <a:cubicBezTo>
                      <a:pt x="8697" y="845"/>
                      <a:pt x="7693" y="1096"/>
                      <a:pt x="6689" y="1347"/>
                    </a:cubicBezTo>
                    <a:cubicBezTo>
                      <a:pt x="6552" y="1392"/>
                      <a:pt x="6392" y="1415"/>
                      <a:pt x="6255" y="1461"/>
                    </a:cubicBezTo>
                    <a:cubicBezTo>
                      <a:pt x="6095" y="1507"/>
                      <a:pt x="5935" y="1552"/>
                      <a:pt x="5798" y="1598"/>
                    </a:cubicBezTo>
                    <a:cubicBezTo>
                      <a:pt x="5502" y="1666"/>
                      <a:pt x="5205" y="1758"/>
                      <a:pt x="4931" y="1849"/>
                    </a:cubicBezTo>
                    <a:cubicBezTo>
                      <a:pt x="4612" y="1963"/>
                      <a:pt x="4292" y="2054"/>
                      <a:pt x="3995" y="2191"/>
                    </a:cubicBezTo>
                    <a:cubicBezTo>
                      <a:pt x="3835" y="2237"/>
                      <a:pt x="3676" y="2305"/>
                      <a:pt x="3539" y="2374"/>
                    </a:cubicBezTo>
                    <a:cubicBezTo>
                      <a:pt x="3379" y="2420"/>
                      <a:pt x="3242" y="2488"/>
                      <a:pt x="3105" y="2557"/>
                    </a:cubicBezTo>
                    <a:cubicBezTo>
                      <a:pt x="3128" y="2534"/>
                      <a:pt x="3128" y="2534"/>
                      <a:pt x="3128" y="2534"/>
                    </a:cubicBezTo>
                    <a:lnTo>
                      <a:pt x="3128" y="2534"/>
                    </a:lnTo>
                    <a:cubicBezTo>
                      <a:pt x="2877" y="2648"/>
                      <a:pt x="2649" y="2762"/>
                      <a:pt x="2397" y="2899"/>
                    </a:cubicBezTo>
                    <a:cubicBezTo>
                      <a:pt x="2169" y="3013"/>
                      <a:pt x="1941" y="3196"/>
                      <a:pt x="1713" y="3333"/>
                    </a:cubicBezTo>
                    <a:cubicBezTo>
                      <a:pt x="1439" y="3515"/>
                      <a:pt x="1165" y="3698"/>
                      <a:pt x="891" y="3880"/>
                    </a:cubicBezTo>
                    <a:cubicBezTo>
                      <a:pt x="663" y="4063"/>
                      <a:pt x="412" y="4246"/>
                      <a:pt x="183" y="4428"/>
                    </a:cubicBezTo>
                    <a:cubicBezTo>
                      <a:pt x="46" y="4520"/>
                      <a:pt x="1" y="4679"/>
                      <a:pt x="92" y="4816"/>
                    </a:cubicBezTo>
                    <a:cubicBezTo>
                      <a:pt x="135" y="4888"/>
                      <a:pt x="225" y="4933"/>
                      <a:pt x="319" y="4933"/>
                    </a:cubicBezTo>
                    <a:cubicBezTo>
                      <a:pt x="373" y="4933"/>
                      <a:pt x="430" y="4918"/>
                      <a:pt x="480" y="4885"/>
                    </a:cubicBezTo>
                    <a:cubicBezTo>
                      <a:pt x="686" y="4748"/>
                      <a:pt x="891" y="4588"/>
                      <a:pt x="1096" y="4451"/>
                    </a:cubicBezTo>
                    <a:cubicBezTo>
                      <a:pt x="1347" y="4291"/>
                      <a:pt x="1576" y="4154"/>
                      <a:pt x="1827" y="3995"/>
                    </a:cubicBezTo>
                    <a:lnTo>
                      <a:pt x="2146" y="3812"/>
                    </a:lnTo>
                    <a:cubicBezTo>
                      <a:pt x="2260" y="3743"/>
                      <a:pt x="2352" y="3675"/>
                      <a:pt x="2443" y="3607"/>
                    </a:cubicBezTo>
                    <a:cubicBezTo>
                      <a:pt x="2557" y="3538"/>
                      <a:pt x="2649" y="3470"/>
                      <a:pt x="2763" y="3424"/>
                    </a:cubicBezTo>
                    <a:cubicBezTo>
                      <a:pt x="2831" y="3378"/>
                      <a:pt x="2922" y="3333"/>
                      <a:pt x="2991" y="3310"/>
                    </a:cubicBezTo>
                    <a:cubicBezTo>
                      <a:pt x="3174" y="3218"/>
                      <a:pt x="3333" y="3150"/>
                      <a:pt x="3516" y="3059"/>
                    </a:cubicBezTo>
                    <a:cubicBezTo>
                      <a:pt x="3744" y="2967"/>
                      <a:pt x="3995" y="2876"/>
                      <a:pt x="4223" y="2785"/>
                    </a:cubicBezTo>
                    <a:cubicBezTo>
                      <a:pt x="4680" y="2602"/>
                      <a:pt x="5159" y="2442"/>
                      <a:pt x="5639" y="2305"/>
                    </a:cubicBezTo>
                    <a:cubicBezTo>
                      <a:pt x="5753" y="2283"/>
                      <a:pt x="5844" y="2260"/>
                      <a:pt x="5958" y="2237"/>
                    </a:cubicBezTo>
                    <a:cubicBezTo>
                      <a:pt x="6072" y="2191"/>
                      <a:pt x="6209" y="2146"/>
                      <a:pt x="6323" y="2123"/>
                    </a:cubicBezTo>
                    <a:cubicBezTo>
                      <a:pt x="6574" y="2054"/>
                      <a:pt x="6826" y="1986"/>
                      <a:pt x="7077" y="1917"/>
                    </a:cubicBezTo>
                    <a:cubicBezTo>
                      <a:pt x="7579" y="1803"/>
                      <a:pt x="8081" y="1666"/>
                      <a:pt x="8583" y="1552"/>
                    </a:cubicBezTo>
                    <a:cubicBezTo>
                      <a:pt x="8811" y="1507"/>
                      <a:pt x="9062" y="1438"/>
                      <a:pt x="9314" y="1392"/>
                    </a:cubicBezTo>
                    <a:cubicBezTo>
                      <a:pt x="9587" y="1324"/>
                      <a:pt x="9838" y="1278"/>
                      <a:pt x="10090" y="1233"/>
                    </a:cubicBezTo>
                    <a:cubicBezTo>
                      <a:pt x="10569" y="1141"/>
                      <a:pt x="11071" y="1096"/>
                      <a:pt x="11550" y="1027"/>
                    </a:cubicBezTo>
                    <a:cubicBezTo>
                      <a:pt x="11801" y="1004"/>
                      <a:pt x="12053" y="959"/>
                      <a:pt x="12326" y="913"/>
                    </a:cubicBezTo>
                    <a:cubicBezTo>
                      <a:pt x="12578" y="890"/>
                      <a:pt x="12829" y="867"/>
                      <a:pt x="13080" y="822"/>
                    </a:cubicBezTo>
                    <a:cubicBezTo>
                      <a:pt x="13627" y="753"/>
                      <a:pt x="14175" y="731"/>
                      <a:pt x="14723" y="685"/>
                    </a:cubicBezTo>
                    <a:cubicBezTo>
                      <a:pt x="15225" y="662"/>
                      <a:pt x="15705" y="639"/>
                      <a:pt x="16207" y="639"/>
                    </a:cubicBezTo>
                    <a:cubicBezTo>
                      <a:pt x="16755" y="639"/>
                      <a:pt x="17325" y="662"/>
                      <a:pt x="17873" y="662"/>
                    </a:cubicBezTo>
                    <a:cubicBezTo>
                      <a:pt x="18466" y="685"/>
                      <a:pt x="19037" y="708"/>
                      <a:pt x="19608" y="753"/>
                    </a:cubicBezTo>
                    <a:cubicBezTo>
                      <a:pt x="20110" y="799"/>
                      <a:pt x="20612" y="867"/>
                      <a:pt x="21114" y="913"/>
                    </a:cubicBezTo>
                    <a:cubicBezTo>
                      <a:pt x="21388" y="936"/>
                      <a:pt x="21639" y="982"/>
                      <a:pt x="21913" y="1004"/>
                    </a:cubicBezTo>
                    <a:cubicBezTo>
                      <a:pt x="22187" y="1050"/>
                      <a:pt x="22438" y="1073"/>
                      <a:pt x="22712" y="1119"/>
                    </a:cubicBezTo>
                    <a:cubicBezTo>
                      <a:pt x="22986" y="1164"/>
                      <a:pt x="23237" y="1210"/>
                      <a:pt x="23511" y="1256"/>
                    </a:cubicBezTo>
                    <a:cubicBezTo>
                      <a:pt x="23785" y="1301"/>
                      <a:pt x="24059" y="1370"/>
                      <a:pt x="24310" y="1415"/>
                    </a:cubicBezTo>
                    <a:cubicBezTo>
                      <a:pt x="24880" y="1552"/>
                      <a:pt x="25451" y="1666"/>
                      <a:pt x="26022" y="1803"/>
                    </a:cubicBezTo>
                    <a:cubicBezTo>
                      <a:pt x="26296" y="1849"/>
                      <a:pt x="26569" y="1917"/>
                      <a:pt x="26843" y="1986"/>
                    </a:cubicBezTo>
                    <a:cubicBezTo>
                      <a:pt x="27117" y="2032"/>
                      <a:pt x="27391" y="2077"/>
                      <a:pt x="27665" y="2146"/>
                    </a:cubicBezTo>
                    <a:cubicBezTo>
                      <a:pt x="27916" y="2214"/>
                      <a:pt x="28190" y="2283"/>
                      <a:pt x="28441" y="2351"/>
                    </a:cubicBezTo>
                    <a:cubicBezTo>
                      <a:pt x="28715" y="2420"/>
                      <a:pt x="28966" y="2511"/>
                      <a:pt x="29217" y="2579"/>
                    </a:cubicBezTo>
                    <a:cubicBezTo>
                      <a:pt x="30244" y="2876"/>
                      <a:pt x="31271" y="3196"/>
                      <a:pt x="32299" y="3515"/>
                    </a:cubicBezTo>
                    <a:cubicBezTo>
                      <a:pt x="32550" y="3584"/>
                      <a:pt x="32778" y="3652"/>
                      <a:pt x="33029" y="3743"/>
                    </a:cubicBezTo>
                    <a:cubicBezTo>
                      <a:pt x="33303" y="3812"/>
                      <a:pt x="33554" y="3880"/>
                      <a:pt x="33828" y="3972"/>
                    </a:cubicBezTo>
                    <a:cubicBezTo>
                      <a:pt x="34307" y="4109"/>
                      <a:pt x="34809" y="4200"/>
                      <a:pt x="35312" y="4314"/>
                    </a:cubicBezTo>
                    <a:cubicBezTo>
                      <a:pt x="35585" y="4383"/>
                      <a:pt x="35837" y="4428"/>
                      <a:pt x="36110" y="4497"/>
                    </a:cubicBezTo>
                    <a:cubicBezTo>
                      <a:pt x="36384" y="4542"/>
                      <a:pt x="36635" y="4634"/>
                      <a:pt x="36909" y="4702"/>
                    </a:cubicBezTo>
                    <a:cubicBezTo>
                      <a:pt x="37183" y="4771"/>
                      <a:pt x="37457" y="4816"/>
                      <a:pt x="37731" y="4885"/>
                    </a:cubicBezTo>
                    <a:cubicBezTo>
                      <a:pt x="38005" y="4953"/>
                      <a:pt x="38279" y="5022"/>
                      <a:pt x="38553" y="5045"/>
                    </a:cubicBezTo>
                    <a:cubicBezTo>
                      <a:pt x="38804" y="5090"/>
                      <a:pt x="39032" y="5136"/>
                      <a:pt x="39283" y="5181"/>
                    </a:cubicBezTo>
                    <a:cubicBezTo>
                      <a:pt x="39511" y="5227"/>
                      <a:pt x="39740" y="5296"/>
                      <a:pt x="39968" y="5318"/>
                    </a:cubicBezTo>
                    <a:cubicBezTo>
                      <a:pt x="40470" y="5410"/>
                      <a:pt x="40949" y="5501"/>
                      <a:pt x="41429" y="5569"/>
                    </a:cubicBezTo>
                    <a:cubicBezTo>
                      <a:pt x="41908" y="5638"/>
                      <a:pt x="42387" y="5706"/>
                      <a:pt x="42867" y="5752"/>
                    </a:cubicBezTo>
                    <a:cubicBezTo>
                      <a:pt x="43118" y="5775"/>
                      <a:pt x="43369" y="5798"/>
                      <a:pt x="43597" y="5843"/>
                    </a:cubicBezTo>
                    <a:cubicBezTo>
                      <a:pt x="43848" y="5866"/>
                      <a:pt x="44122" y="5889"/>
                      <a:pt x="44373" y="5912"/>
                    </a:cubicBezTo>
                    <a:cubicBezTo>
                      <a:pt x="44557" y="5912"/>
                      <a:pt x="44742" y="5930"/>
                      <a:pt x="44926" y="5950"/>
                    </a:cubicBezTo>
                    <a:lnTo>
                      <a:pt x="44926" y="5950"/>
                    </a:lnTo>
                    <a:cubicBezTo>
                      <a:pt x="44915" y="5947"/>
                      <a:pt x="44906" y="5942"/>
                      <a:pt x="44898" y="5935"/>
                    </a:cubicBezTo>
                    <a:lnTo>
                      <a:pt x="44898" y="5935"/>
                    </a:lnTo>
                    <a:cubicBezTo>
                      <a:pt x="45423" y="5980"/>
                      <a:pt x="45948" y="6003"/>
                      <a:pt x="46473" y="6049"/>
                    </a:cubicBezTo>
                    <a:cubicBezTo>
                      <a:pt x="46998" y="6072"/>
                      <a:pt x="47500" y="6072"/>
                      <a:pt x="48025" y="6094"/>
                    </a:cubicBezTo>
                    <a:cubicBezTo>
                      <a:pt x="48345" y="6094"/>
                      <a:pt x="48664" y="6105"/>
                      <a:pt x="48984" y="6105"/>
                    </a:cubicBezTo>
                    <a:cubicBezTo>
                      <a:pt x="49144" y="6105"/>
                      <a:pt x="49303" y="6102"/>
                      <a:pt x="49463" y="6094"/>
                    </a:cubicBezTo>
                    <a:lnTo>
                      <a:pt x="50171" y="6094"/>
                    </a:lnTo>
                    <a:cubicBezTo>
                      <a:pt x="50399" y="6094"/>
                      <a:pt x="50627" y="6072"/>
                      <a:pt x="50856" y="6072"/>
                    </a:cubicBezTo>
                    <a:cubicBezTo>
                      <a:pt x="51129" y="6049"/>
                      <a:pt x="51426" y="6026"/>
                      <a:pt x="51723" y="5980"/>
                    </a:cubicBezTo>
                    <a:cubicBezTo>
                      <a:pt x="51974" y="5958"/>
                      <a:pt x="52248" y="5935"/>
                      <a:pt x="52499" y="5889"/>
                    </a:cubicBezTo>
                    <a:cubicBezTo>
                      <a:pt x="52750" y="5866"/>
                      <a:pt x="53024" y="5821"/>
                      <a:pt x="53275" y="5775"/>
                    </a:cubicBezTo>
                    <a:cubicBezTo>
                      <a:pt x="53435" y="5752"/>
                      <a:pt x="53617" y="5729"/>
                      <a:pt x="53777" y="5706"/>
                    </a:cubicBezTo>
                    <a:cubicBezTo>
                      <a:pt x="53800" y="5684"/>
                      <a:pt x="53846" y="5684"/>
                      <a:pt x="53869" y="5684"/>
                    </a:cubicBezTo>
                    <a:cubicBezTo>
                      <a:pt x="53919" y="5667"/>
                      <a:pt x="53970" y="5662"/>
                      <a:pt x="54021" y="5652"/>
                    </a:cubicBezTo>
                    <a:lnTo>
                      <a:pt x="54021" y="5652"/>
                    </a:lnTo>
                    <a:cubicBezTo>
                      <a:pt x="54019" y="5652"/>
                      <a:pt x="54018" y="5653"/>
                      <a:pt x="54016" y="5653"/>
                    </a:cubicBezTo>
                    <a:lnTo>
                      <a:pt x="54016" y="5653"/>
                    </a:lnTo>
                    <a:cubicBezTo>
                      <a:pt x="54213" y="5610"/>
                      <a:pt x="54427" y="5567"/>
                      <a:pt x="54622" y="5524"/>
                    </a:cubicBezTo>
                    <a:cubicBezTo>
                      <a:pt x="54804" y="5501"/>
                      <a:pt x="54987" y="5455"/>
                      <a:pt x="55147" y="5410"/>
                    </a:cubicBezTo>
                    <a:cubicBezTo>
                      <a:pt x="55284" y="5364"/>
                      <a:pt x="55421" y="5318"/>
                      <a:pt x="55558" y="5250"/>
                    </a:cubicBezTo>
                    <a:cubicBezTo>
                      <a:pt x="55695" y="5181"/>
                      <a:pt x="55740" y="5045"/>
                      <a:pt x="55740" y="4908"/>
                    </a:cubicBezTo>
                    <a:cubicBezTo>
                      <a:pt x="55763" y="4816"/>
                      <a:pt x="55717" y="4748"/>
                      <a:pt x="55717" y="4656"/>
                    </a:cubicBezTo>
                    <a:cubicBezTo>
                      <a:pt x="55672" y="4542"/>
                      <a:pt x="55626" y="4451"/>
                      <a:pt x="55580" y="4337"/>
                    </a:cubicBezTo>
                    <a:cubicBezTo>
                      <a:pt x="55580" y="4337"/>
                      <a:pt x="55580" y="4314"/>
                      <a:pt x="55558" y="4314"/>
                    </a:cubicBezTo>
                    <a:lnTo>
                      <a:pt x="55580" y="4314"/>
                    </a:lnTo>
                    <a:lnTo>
                      <a:pt x="55558" y="4268"/>
                    </a:lnTo>
                    <a:cubicBezTo>
                      <a:pt x="55535" y="4268"/>
                      <a:pt x="55535" y="4246"/>
                      <a:pt x="55535" y="4246"/>
                    </a:cubicBezTo>
                    <a:cubicBezTo>
                      <a:pt x="55489" y="4131"/>
                      <a:pt x="55443" y="3995"/>
                      <a:pt x="55352" y="3903"/>
                    </a:cubicBezTo>
                    <a:cubicBezTo>
                      <a:pt x="55288" y="3852"/>
                      <a:pt x="55210" y="3822"/>
                      <a:pt x="55129" y="3822"/>
                    </a:cubicBezTo>
                    <a:cubicBezTo>
                      <a:pt x="55066" y="3822"/>
                      <a:pt x="55001" y="3840"/>
                      <a:pt x="54941" y="3880"/>
                    </a:cubicBezTo>
                    <a:cubicBezTo>
                      <a:pt x="54850" y="3926"/>
                      <a:pt x="54804" y="4063"/>
                      <a:pt x="54804" y="4154"/>
                    </a:cubicBezTo>
                    <a:cubicBezTo>
                      <a:pt x="54804" y="4246"/>
                      <a:pt x="54850" y="4314"/>
                      <a:pt x="54896" y="4383"/>
                    </a:cubicBezTo>
                    <a:cubicBezTo>
                      <a:pt x="54918" y="4451"/>
                      <a:pt x="54964" y="4520"/>
                      <a:pt x="55010" y="4611"/>
                    </a:cubicBezTo>
                    <a:cubicBezTo>
                      <a:pt x="55033" y="4656"/>
                      <a:pt x="55055" y="4702"/>
                      <a:pt x="55055" y="4748"/>
                    </a:cubicBezTo>
                    <a:cubicBezTo>
                      <a:pt x="54896" y="4816"/>
                      <a:pt x="54736" y="4839"/>
                      <a:pt x="54553" y="4885"/>
                    </a:cubicBezTo>
                    <a:cubicBezTo>
                      <a:pt x="54348" y="4930"/>
                      <a:pt x="54120" y="4976"/>
                      <a:pt x="53914" y="5022"/>
                    </a:cubicBezTo>
                    <a:cubicBezTo>
                      <a:pt x="53916" y="5020"/>
                      <a:pt x="53918" y="5018"/>
                      <a:pt x="53921" y="5016"/>
                    </a:cubicBezTo>
                    <a:lnTo>
                      <a:pt x="53921" y="5016"/>
                    </a:lnTo>
                    <a:cubicBezTo>
                      <a:pt x="53835" y="5033"/>
                      <a:pt x="53749" y="5050"/>
                      <a:pt x="53663" y="5067"/>
                    </a:cubicBezTo>
                    <a:cubicBezTo>
                      <a:pt x="53572" y="5067"/>
                      <a:pt x="53458" y="5090"/>
                      <a:pt x="53366" y="5113"/>
                    </a:cubicBezTo>
                    <a:cubicBezTo>
                      <a:pt x="53161" y="5159"/>
                      <a:pt x="52933" y="5181"/>
                      <a:pt x="52727" y="5204"/>
                    </a:cubicBezTo>
                    <a:cubicBezTo>
                      <a:pt x="52522" y="5227"/>
                      <a:pt x="52294" y="5273"/>
                      <a:pt x="52088" y="5296"/>
                    </a:cubicBezTo>
                    <a:cubicBezTo>
                      <a:pt x="51860" y="5318"/>
                      <a:pt x="51654" y="5341"/>
                      <a:pt x="51426" y="5364"/>
                    </a:cubicBezTo>
                    <a:cubicBezTo>
                      <a:pt x="51175" y="5387"/>
                      <a:pt x="50924" y="5410"/>
                      <a:pt x="50673" y="5433"/>
                    </a:cubicBezTo>
                    <a:lnTo>
                      <a:pt x="49988" y="5433"/>
                    </a:lnTo>
                    <a:cubicBezTo>
                      <a:pt x="49760" y="5433"/>
                      <a:pt x="49509" y="5455"/>
                      <a:pt x="49258" y="5455"/>
                    </a:cubicBezTo>
                    <a:cubicBezTo>
                      <a:pt x="48596" y="5455"/>
                      <a:pt x="47911" y="5455"/>
                      <a:pt x="47249" y="5410"/>
                    </a:cubicBezTo>
                    <a:cubicBezTo>
                      <a:pt x="46519" y="5387"/>
                      <a:pt x="45788" y="5364"/>
                      <a:pt x="45058" y="5318"/>
                    </a:cubicBezTo>
                    <a:lnTo>
                      <a:pt x="45104" y="5318"/>
                    </a:lnTo>
                    <a:cubicBezTo>
                      <a:pt x="44898" y="5296"/>
                      <a:pt x="44693" y="5273"/>
                      <a:pt x="44487" y="5273"/>
                    </a:cubicBezTo>
                    <a:cubicBezTo>
                      <a:pt x="44396" y="5250"/>
                      <a:pt x="44282" y="5250"/>
                      <a:pt x="44168" y="5227"/>
                    </a:cubicBezTo>
                    <a:cubicBezTo>
                      <a:pt x="43666" y="5181"/>
                      <a:pt x="43141" y="5136"/>
                      <a:pt x="42638" y="5067"/>
                    </a:cubicBezTo>
                    <a:cubicBezTo>
                      <a:pt x="42365" y="5045"/>
                      <a:pt x="42113" y="4999"/>
                      <a:pt x="41840" y="4976"/>
                    </a:cubicBezTo>
                    <a:cubicBezTo>
                      <a:pt x="41566" y="4930"/>
                      <a:pt x="41315" y="4885"/>
                      <a:pt x="41041" y="4839"/>
                    </a:cubicBezTo>
                    <a:cubicBezTo>
                      <a:pt x="40767" y="4793"/>
                      <a:pt x="40516" y="4748"/>
                      <a:pt x="40242" y="4702"/>
                    </a:cubicBezTo>
                    <a:cubicBezTo>
                      <a:pt x="39991" y="4656"/>
                      <a:pt x="39740" y="4611"/>
                      <a:pt x="39466" y="4565"/>
                    </a:cubicBezTo>
                    <a:cubicBezTo>
                      <a:pt x="39192" y="4497"/>
                      <a:pt x="38918" y="4451"/>
                      <a:pt x="38644" y="4405"/>
                    </a:cubicBezTo>
                    <a:cubicBezTo>
                      <a:pt x="38393" y="4360"/>
                      <a:pt x="38119" y="4291"/>
                      <a:pt x="37868" y="4246"/>
                    </a:cubicBezTo>
                    <a:cubicBezTo>
                      <a:pt x="37571" y="4177"/>
                      <a:pt x="37275" y="4109"/>
                      <a:pt x="37001" y="4040"/>
                    </a:cubicBezTo>
                    <a:cubicBezTo>
                      <a:pt x="36727" y="3995"/>
                      <a:pt x="36476" y="3903"/>
                      <a:pt x="36225" y="3835"/>
                    </a:cubicBezTo>
                    <a:cubicBezTo>
                      <a:pt x="35700" y="3721"/>
                      <a:pt x="35175" y="3629"/>
                      <a:pt x="34650" y="3492"/>
                    </a:cubicBezTo>
                    <a:cubicBezTo>
                      <a:pt x="34421" y="3447"/>
                      <a:pt x="34170" y="3378"/>
                      <a:pt x="33919" y="3310"/>
                    </a:cubicBezTo>
                    <a:cubicBezTo>
                      <a:pt x="33668" y="3241"/>
                      <a:pt x="33394" y="3173"/>
                      <a:pt x="33143" y="3082"/>
                    </a:cubicBezTo>
                    <a:cubicBezTo>
                      <a:pt x="32641" y="2945"/>
                      <a:pt x="32139" y="2785"/>
                      <a:pt x="31637" y="2625"/>
                    </a:cubicBezTo>
                    <a:cubicBezTo>
                      <a:pt x="31135" y="2465"/>
                      <a:pt x="30632" y="2328"/>
                      <a:pt x="30130" y="2169"/>
                    </a:cubicBezTo>
                    <a:cubicBezTo>
                      <a:pt x="29856" y="2077"/>
                      <a:pt x="29605" y="2009"/>
                      <a:pt x="29331" y="1940"/>
                    </a:cubicBezTo>
                    <a:cubicBezTo>
                      <a:pt x="29080" y="1872"/>
                      <a:pt x="28829" y="1780"/>
                      <a:pt x="28578" y="1712"/>
                    </a:cubicBezTo>
                    <a:cubicBezTo>
                      <a:pt x="28304" y="1644"/>
                      <a:pt x="28030" y="1575"/>
                      <a:pt x="27779" y="1507"/>
                    </a:cubicBezTo>
                    <a:cubicBezTo>
                      <a:pt x="27505" y="1438"/>
                      <a:pt x="27231" y="1392"/>
                      <a:pt x="26957" y="1324"/>
                    </a:cubicBezTo>
                    <a:lnTo>
                      <a:pt x="25268" y="959"/>
                    </a:lnTo>
                    <a:cubicBezTo>
                      <a:pt x="24721" y="845"/>
                      <a:pt x="24173" y="708"/>
                      <a:pt x="23625" y="616"/>
                    </a:cubicBezTo>
                    <a:cubicBezTo>
                      <a:pt x="23374" y="571"/>
                      <a:pt x="23100" y="525"/>
                      <a:pt x="22849" y="479"/>
                    </a:cubicBezTo>
                    <a:cubicBezTo>
                      <a:pt x="22552" y="434"/>
                      <a:pt x="22278" y="411"/>
                      <a:pt x="22004" y="365"/>
                    </a:cubicBezTo>
                    <a:cubicBezTo>
                      <a:pt x="21479" y="297"/>
                      <a:pt x="20977" y="228"/>
                      <a:pt x="20452" y="183"/>
                    </a:cubicBezTo>
                    <a:cubicBezTo>
                      <a:pt x="19904" y="137"/>
                      <a:pt x="19357" y="69"/>
                      <a:pt x="18809" y="46"/>
                    </a:cubicBezTo>
                    <a:cubicBezTo>
                      <a:pt x="17919" y="23"/>
                      <a:pt x="17006" y="0"/>
                      <a:pt x="16093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6" name="Google Shape;851;p22">
                <a:extLst>
                  <a:ext uri="{FF2B5EF4-FFF2-40B4-BE49-F238E27FC236}">
                    <a16:creationId xmlns:a16="http://schemas.microsoft.com/office/drawing/2014/main" id="{AD43173F-82C7-40C5-A8CE-2AC489A736EC}"/>
                  </a:ext>
                </a:extLst>
              </p:cNvPr>
              <p:cNvSpPr/>
              <p:nvPr/>
            </p:nvSpPr>
            <p:spPr>
              <a:xfrm>
                <a:off x="8668596" y="4087184"/>
                <a:ext cx="21002" cy="11731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34" extrusionOk="0">
                    <a:moveTo>
                      <a:pt x="503" y="23"/>
                    </a:moveTo>
                    <a:cubicBezTo>
                      <a:pt x="503" y="23"/>
                      <a:pt x="500" y="23"/>
                      <a:pt x="496" y="24"/>
                    </a:cubicBezTo>
                    <a:lnTo>
                      <a:pt x="496" y="24"/>
                    </a:lnTo>
                    <a:cubicBezTo>
                      <a:pt x="498" y="24"/>
                      <a:pt x="500" y="23"/>
                      <a:pt x="503" y="23"/>
                    </a:cubicBezTo>
                    <a:close/>
                    <a:moveTo>
                      <a:pt x="640" y="0"/>
                    </a:moveTo>
                    <a:cubicBezTo>
                      <a:pt x="617" y="0"/>
                      <a:pt x="594" y="23"/>
                      <a:pt x="571" y="23"/>
                    </a:cubicBezTo>
                    <a:cubicBezTo>
                      <a:pt x="549" y="23"/>
                      <a:pt x="503" y="23"/>
                      <a:pt x="480" y="46"/>
                    </a:cubicBezTo>
                    <a:cubicBezTo>
                      <a:pt x="480" y="32"/>
                      <a:pt x="489" y="26"/>
                      <a:pt x="496" y="24"/>
                    </a:cubicBezTo>
                    <a:lnTo>
                      <a:pt x="496" y="24"/>
                    </a:lnTo>
                    <a:cubicBezTo>
                      <a:pt x="362" y="47"/>
                      <a:pt x="249" y="92"/>
                      <a:pt x="115" y="114"/>
                    </a:cubicBezTo>
                    <a:cubicBezTo>
                      <a:pt x="46" y="137"/>
                      <a:pt x="1" y="206"/>
                      <a:pt x="24" y="274"/>
                    </a:cubicBezTo>
                    <a:cubicBezTo>
                      <a:pt x="46" y="342"/>
                      <a:pt x="92" y="365"/>
                      <a:pt x="161" y="365"/>
                    </a:cubicBezTo>
                    <a:cubicBezTo>
                      <a:pt x="183" y="388"/>
                      <a:pt x="206" y="411"/>
                      <a:pt x="229" y="411"/>
                    </a:cubicBezTo>
                    <a:cubicBezTo>
                      <a:pt x="252" y="434"/>
                      <a:pt x="275" y="434"/>
                      <a:pt x="298" y="434"/>
                    </a:cubicBezTo>
                    <a:cubicBezTo>
                      <a:pt x="320" y="411"/>
                      <a:pt x="343" y="411"/>
                      <a:pt x="366" y="411"/>
                    </a:cubicBezTo>
                    <a:cubicBezTo>
                      <a:pt x="389" y="434"/>
                      <a:pt x="412" y="434"/>
                      <a:pt x="434" y="434"/>
                    </a:cubicBezTo>
                    <a:cubicBezTo>
                      <a:pt x="480" y="434"/>
                      <a:pt x="503" y="411"/>
                      <a:pt x="549" y="411"/>
                    </a:cubicBezTo>
                    <a:cubicBezTo>
                      <a:pt x="571" y="388"/>
                      <a:pt x="617" y="365"/>
                      <a:pt x="640" y="342"/>
                    </a:cubicBezTo>
                    <a:cubicBezTo>
                      <a:pt x="663" y="342"/>
                      <a:pt x="663" y="342"/>
                      <a:pt x="663" y="320"/>
                    </a:cubicBezTo>
                    <a:lnTo>
                      <a:pt x="686" y="320"/>
                    </a:lnTo>
                    <a:cubicBezTo>
                      <a:pt x="708" y="297"/>
                      <a:pt x="708" y="297"/>
                      <a:pt x="708" y="297"/>
                    </a:cubicBezTo>
                    <a:cubicBezTo>
                      <a:pt x="731" y="274"/>
                      <a:pt x="754" y="251"/>
                      <a:pt x="777" y="206"/>
                    </a:cubicBezTo>
                    <a:cubicBezTo>
                      <a:pt x="777" y="206"/>
                      <a:pt x="777" y="183"/>
                      <a:pt x="777" y="160"/>
                    </a:cubicBezTo>
                    <a:cubicBezTo>
                      <a:pt x="777" y="137"/>
                      <a:pt x="777" y="114"/>
                      <a:pt x="777" y="91"/>
                    </a:cubicBezTo>
                    <a:cubicBezTo>
                      <a:pt x="754" y="46"/>
                      <a:pt x="708" y="0"/>
                      <a:pt x="663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7" name="Google Shape;852;p22">
                <a:extLst>
                  <a:ext uri="{FF2B5EF4-FFF2-40B4-BE49-F238E27FC236}">
                    <a16:creationId xmlns:a16="http://schemas.microsoft.com/office/drawing/2014/main" id="{6AE3B3EC-8475-4A97-B113-1829D6C66D9D}"/>
                  </a:ext>
                </a:extLst>
              </p:cNvPr>
              <p:cNvSpPr/>
              <p:nvPr/>
            </p:nvSpPr>
            <p:spPr>
              <a:xfrm>
                <a:off x="8068908" y="4017446"/>
                <a:ext cx="602796" cy="96551"/>
              </a:xfrm>
              <a:custGeom>
                <a:avLst/>
                <a:gdLst/>
                <a:ahLst/>
                <a:cxnLst/>
                <a:rect l="l" t="t" r="r" b="b"/>
                <a:pathLst>
                  <a:path w="22301" h="3572" extrusionOk="0">
                    <a:moveTo>
                      <a:pt x="297" y="1"/>
                    </a:moveTo>
                    <a:cubicBezTo>
                      <a:pt x="252" y="1"/>
                      <a:pt x="183" y="24"/>
                      <a:pt x="138" y="46"/>
                    </a:cubicBezTo>
                    <a:cubicBezTo>
                      <a:pt x="69" y="92"/>
                      <a:pt x="23" y="161"/>
                      <a:pt x="1" y="252"/>
                    </a:cubicBezTo>
                    <a:cubicBezTo>
                      <a:pt x="1" y="252"/>
                      <a:pt x="1" y="252"/>
                      <a:pt x="1" y="275"/>
                    </a:cubicBezTo>
                    <a:cubicBezTo>
                      <a:pt x="1" y="320"/>
                      <a:pt x="1" y="366"/>
                      <a:pt x="1" y="435"/>
                    </a:cubicBezTo>
                    <a:cubicBezTo>
                      <a:pt x="23" y="457"/>
                      <a:pt x="23" y="480"/>
                      <a:pt x="46" y="503"/>
                    </a:cubicBezTo>
                    <a:cubicBezTo>
                      <a:pt x="69" y="549"/>
                      <a:pt x="115" y="594"/>
                      <a:pt x="160" y="617"/>
                    </a:cubicBezTo>
                    <a:cubicBezTo>
                      <a:pt x="183" y="640"/>
                      <a:pt x="206" y="640"/>
                      <a:pt x="252" y="640"/>
                    </a:cubicBezTo>
                    <a:cubicBezTo>
                      <a:pt x="868" y="914"/>
                      <a:pt x="1530" y="1142"/>
                      <a:pt x="2192" y="1325"/>
                    </a:cubicBezTo>
                    <a:cubicBezTo>
                      <a:pt x="2329" y="1370"/>
                      <a:pt x="2466" y="1416"/>
                      <a:pt x="2625" y="1462"/>
                    </a:cubicBezTo>
                    <a:cubicBezTo>
                      <a:pt x="2671" y="1484"/>
                      <a:pt x="2717" y="1507"/>
                      <a:pt x="2762" y="1530"/>
                    </a:cubicBezTo>
                    <a:cubicBezTo>
                      <a:pt x="2945" y="1576"/>
                      <a:pt x="3105" y="1621"/>
                      <a:pt x="3265" y="1690"/>
                    </a:cubicBezTo>
                    <a:cubicBezTo>
                      <a:pt x="3424" y="1736"/>
                      <a:pt x="3607" y="1781"/>
                      <a:pt x="3790" y="1850"/>
                    </a:cubicBezTo>
                    <a:cubicBezTo>
                      <a:pt x="4109" y="1941"/>
                      <a:pt x="4406" y="2032"/>
                      <a:pt x="4725" y="2124"/>
                    </a:cubicBezTo>
                    <a:cubicBezTo>
                      <a:pt x="5091" y="2215"/>
                      <a:pt x="5456" y="2329"/>
                      <a:pt x="5821" y="2420"/>
                    </a:cubicBezTo>
                    <a:cubicBezTo>
                      <a:pt x="6209" y="2512"/>
                      <a:pt x="6574" y="2580"/>
                      <a:pt x="6939" y="2671"/>
                    </a:cubicBezTo>
                    <a:cubicBezTo>
                      <a:pt x="7556" y="2808"/>
                      <a:pt x="8172" y="2922"/>
                      <a:pt x="8811" y="2968"/>
                    </a:cubicBezTo>
                    <a:lnTo>
                      <a:pt x="8948" y="2968"/>
                    </a:lnTo>
                    <a:cubicBezTo>
                      <a:pt x="8971" y="2968"/>
                      <a:pt x="9017" y="2968"/>
                      <a:pt x="9039" y="2945"/>
                    </a:cubicBezTo>
                    <a:cubicBezTo>
                      <a:pt x="9085" y="2945"/>
                      <a:pt x="9131" y="2968"/>
                      <a:pt x="9176" y="2968"/>
                    </a:cubicBezTo>
                    <a:cubicBezTo>
                      <a:pt x="9496" y="3014"/>
                      <a:pt x="9838" y="3059"/>
                      <a:pt x="10158" y="3082"/>
                    </a:cubicBezTo>
                    <a:cubicBezTo>
                      <a:pt x="10865" y="3174"/>
                      <a:pt x="11573" y="3242"/>
                      <a:pt x="12281" y="3288"/>
                    </a:cubicBezTo>
                    <a:cubicBezTo>
                      <a:pt x="12691" y="3310"/>
                      <a:pt x="13079" y="3333"/>
                      <a:pt x="13468" y="3356"/>
                    </a:cubicBezTo>
                    <a:cubicBezTo>
                      <a:pt x="13536" y="3356"/>
                      <a:pt x="13627" y="3356"/>
                      <a:pt x="13696" y="3379"/>
                    </a:cubicBezTo>
                    <a:cubicBezTo>
                      <a:pt x="13741" y="3447"/>
                      <a:pt x="13810" y="3493"/>
                      <a:pt x="13901" y="3516"/>
                    </a:cubicBezTo>
                    <a:cubicBezTo>
                      <a:pt x="14152" y="3562"/>
                      <a:pt x="14426" y="3562"/>
                      <a:pt x="14700" y="3562"/>
                    </a:cubicBezTo>
                    <a:cubicBezTo>
                      <a:pt x="14761" y="3569"/>
                      <a:pt x="14824" y="3572"/>
                      <a:pt x="14889" y="3572"/>
                    </a:cubicBezTo>
                    <a:cubicBezTo>
                      <a:pt x="15017" y="3572"/>
                      <a:pt x="15149" y="3562"/>
                      <a:pt x="15271" y="3562"/>
                    </a:cubicBezTo>
                    <a:lnTo>
                      <a:pt x="15773" y="3562"/>
                    </a:lnTo>
                    <a:cubicBezTo>
                      <a:pt x="15933" y="3562"/>
                      <a:pt x="16092" y="3562"/>
                      <a:pt x="16229" y="3539"/>
                    </a:cubicBezTo>
                    <a:cubicBezTo>
                      <a:pt x="16617" y="3516"/>
                      <a:pt x="16983" y="3493"/>
                      <a:pt x="17348" y="3470"/>
                    </a:cubicBezTo>
                    <a:cubicBezTo>
                      <a:pt x="17690" y="3447"/>
                      <a:pt x="18033" y="3425"/>
                      <a:pt x="18375" y="3402"/>
                    </a:cubicBezTo>
                    <a:cubicBezTo>
                      <a:pt x="18580" y="3379"/>
                      <a:pt x="18786" y="3356"/>
                      <a:pt x="18991" y="3333"/>
                    </a:cubicBezTo>
                    <a:cubicBezTo>
                      <a:pt x="19083" y="3333"/>
                      <a:pt x="19197" y="3310"/>
                      <a:pt x="19311" y="3288"/>
                    </a:cubicBezTo>
                    <a:cubicBezTo>
                      <a:pt x="19425" y="3288"/>
                      <a:pt x="19562" y="3265"/>
                      <a:pt x="19699" y="3242"/>
                    </a:cubicBezTo>
                    <a:cubicBezTo>
                      <a:pt x="19813" y="3196"/>
                      <a:pt x="19881" y="3105"/>
                      <a:pt x="19904" y="2991"/>
                    </a:cubicBezTo>
                    <a:cubicBezTo>
                      <a:pt x="19927" y="3014"/>
                      <a:pt x="19927" y="3014"/>
                      <a:pt x="19950" y="3014"/>
                    </a:cubicBezTo>
                    <a:cubicBezTo>
                      <a:pt x="20155" y="2991"/>
                      <a:pt x="20361" y="2968"/>
                      <a:pt x="20566" y="2945"/>
                    </a:cubicBezTo>
                    <a:cubicBezTo>
                      <a:pt x="20749" y="2900"/>
                      <a:pt x="20931" y="2877"/>
                      <a:pt x="21114" y="2831"/>
                    </a:cubicBezTo>
                    <a:cubicBezTo>
                      <a:pt x="21297" y="2808"/>
                      <a:pt x="21479" y="2786"/>
                      <a:pt x="21662" y="2763"/>
                    </a:cubicBezTo>
                    <a:cubicBezTo>
                      <a:pt x="21753" y="2740"/>
                      <a:pt x="21844" y="2717"/>
                      <a:pt x="21936" y="2694"/>
                    </a:cubicBezTo>
                    <a:cubicBezTo>
                      <a:pt x="22050" y="2671"/>
                      <a:pt x="22210" y="2649"/>
                      <a:pt x="22232" y="2512"/>
                    </a:cubicBezTo>
                    <a:cubicBezTo>
                      <a:pt x="22255" y="2443"/>
                      <a:pt x="22210" y="2397"/>
                      <a:pt x="22164" y="2375"/>
                    </a:cubicBezTo>
                    <a:cubicBezTo>
                      <a:pt x="22141" y="2352"/>
                      <a:pt x="22141" y="2352"/>
                      <a:pt x="22141" y="2352"/>
                    </a:cubicBezTo>
                    <a:cubicBezTo>
                      <a:pt x="22141" y="2329"/>
                      <a:pt x="22141" y="2306"/>
                      <a:pt x="22141" y="2283"/>
                    </a:cubicBezTo>
                    <a:cubicBezTo>
                      <a:pt x="22141" y="2261"/>
                      <a:pt x="22141" y="2261"/>
                      <a:pt x="22141" y="2261"/>
                    </a:cubicBezTo>
                    <a:cubicBezTo>
                      <a:pt x="22232" y="2238"/>
                      <a:pt x="22255" y="2146"/>
                      <a:pt x="22301" y="2055"/>
                    </a:cubicBezTo>
                    <a:cubicBezTo>
                      <a:pt x="22301" y="2009"/>
                      <a:pt x="22301" y="1964"/>
                      <a:pt x="22278" y="1895"/>
                    </a:cubicBezTo>
                    <a:cubicBezTo>
                      <a:pt x="22255" y="1827"/>
                      <a:pt x="22210" y="1758"/>
                      <a:pt x="22141" y="1713"/>
                    </a:cubicBezTo>
                    <a:cubicBezTo>
                      <a:pt x="22050" y="1667"/>
                      <a:pt x="21936" y="1667"/>
                      <a:pt x="21844" y="1667"/>
                    </a:cubicBezTo>
                    <a:cubicBezTo>
                      <a:pt x="21776" y="1667"/>
                      <a:pt x="21707" y="1690"/>
                      <a:pt x="21662" y="1690"/>
                    </a:cubicBezTo>
                    <a:cubicBezTo>
                      <a:pt x="21570" y="1713"/>
                      <a:pt x="21479" y="1713"/>
                      <a:pt x="21388" y="1736"/>
                    </a:cubicBezTo>
                    <a:cubicBezTo>
                      <a:pt x="21205" y="1736"/>
                      <a:pt x="21023" y="1781"/>
                      <a:pt x="20840" y="1804"/>
                    </a:cubicBezTo>
                    <a:cubicBezTo>
                      <a:pt x="20521" y="1850"/>
                      <a:pt x="20178" y="1895"/>
                      <a:pt x="19859" y="1964"/>
                    </a:cubicBezTo>
                    <a:cubicBezTo>
                      <a:pt x="19128" y="2055"/>
                      <a:pt x="18421" y="2146"/>
                      <a:pt x="17690" y="2238"/>
                    </a:cubicBezTo>
                    <a:lnTo>
                      <a:pt x="17576" y="2238"/>
                    </a:lnTo>
                    <a:cubicBezTo>
                      <a:pt x="17530" y="2230"/>
                      <a:pt x="17482" y="2228"/>
                      <a:pt x="17433" y="2228"/>
                    </a:cubicBezTo>
                    <a:cubicBezTo>
                      <a:pt x="17335" y="2228"/>
                      <a:pt x="17234" y="2238"/>
                      <a:pt x="17142" y="2238"/>
                    </a:cubicBezTo>
                    <a:cubicBezTo>
                      <a:pt x="17051" y="2215"/>
                      <a:pt x="16960" y="2215"/>
                      <a:pt x="16868" y="2215"/>
                    </a:cubicBezTo>
                    <a:cubicBezTo>
                      <a:pt x="16686" y="2215"/>
                      <a:pt x="16526" y="2215"/>
                      <a:pt x="16344" y="2192"/>
                    </a:cubicBezTo>
                    <a:cubicBezTo>
                      <a:pt x="15955" y="2192"/>
                      <a:pt x="15545" y="2169"/>
                      <a:pt x="15157" y="2169"/>
                    </a:cubicBezTo>
                    <a:cubicBezTo>
                      <a:pt x="14449" y="2124"/>
                      <a:pt x="13764" y="2101"/>
                      <a:pt x="13057" y="2078"/>
                    </a:cubicBezTo>
                    <a:cubicBezTo>
                      <a:pt x="11915" y="2032"/>
                      <a:pt x="10751" y="1941"/>
                      <a:pt x="9610" y="1850"/>
                    </a:cubicBezTo>
                    <a:cubicBezTo>
                      <a:pt x="9039" y="1804"/>
                      <a:pt x="8469" y="1736"/>
                      <a:pt x="7875" y="1667"/>
                    </a:cubicBezTo>
                    <a:cubicBezTo>
                      <a:pt x="7624" y="1621"/>
                      <a:pt x="7373" y="1599"/>
                      <a:pt x="7099" y="1553"/>
                    </a:cubicBezTo>
                    <a:cubicBezTo>
                      <a:pt x="7031" y="1530"/>
                      <a:pt x="6939" y="1507"/>
                      <a:pt x="6848" y="1484"/>
                    </a:cubicBezTo>
                    <a:cubicBezTo>
                      <a:pt x="6688" y="1439"/>
                      <a:pt x="6529" y="1393"/>
                      <a:pt x="6369" y="1370"/>
                    </a:cubicBezTo>
                    <a:cubicBezTo>
                      <a:pt x="6026" y="1279"/>
                      <a:pt x="5661" y="1188"/>
                      <a:pt x="5319" y="1119"/>
                    </a:cubicBezTo>
                    <a:cubicBezTo>
                      <a:pt x="4954" y="1028"/>
                      <a:pt x="4588" y="959"/>
                      <a:pt x="4223" y="868"/>
                    </a:cubicBezTo>
                    <a:cubicBezTo>
                      <a:pt x="3881" y="800"/>
                      <a:pt x="3539" y="708"/>
                      <a:pt x="3219" y="617"/>
                    </a:cubicBezTo>
                    <a:cubicBezTo>
                      <a:pt x="2991" y="571"/>
                      <a:pt x="2785" y="503"/>
                      <a:pt x="2580" y="457"/>
                    </a:cubicBezTo>
                    <a:lnTo>
                      <a:pt x="2557" y="457"/>
                    </a:lnTo>
                    <a:cubicBezTo>
                      <a:pt x="2352" y="389"/>
                      <a:pt x="2146" y="320"/>
                      <a:pt x="1918" y="252"/>
                    </a:cubicBezTo>
                    <a:cubicBezTo>
                      <a:pt x="1900" y="246"/>
                      <a:pt x="1880" y="243"/>
                      <a:pt x="1859" y="243"/>
                    </a:cubicBezTo>
                    <a:cubicBezTo>
                      <a:pt x="1802" y="243"/>
                      <a:pt x="1740" y="264"/>
                      <a:pt x="1690" y="298"/>
                    </a:cubicBezTo>
                    <a:cubicBezTo>
                      <a:pt x="1621" y="298"/>
                      <a:pt x="1553" y="275"/>
                      <a:pt x="1484" y="252"/>
                    </a:cubicBezTo>
                    <a:cubicBezTo>
                      <a:pt x="1347" y="206"/>
                      <a:pt x="1210" y="183"/>
                      <a:pt x="1096" y="138"/>
                    </a:cubicBezTo>
                    <a:cubicBezTo>
                      <a:pt x="1028" y="138"/>
                      <a:pt x="982" y="115"/>
                      <a:pt x="936" y="92"/>
                    </a:cubicBezTo>
                    <a:cubicBezTo>
                      <a:pt x="845" y="92"/>
                      <a:pt x="754" y="69"/>
                      <a:pt x="685" y="46"/>
                    </a:cubicBezTo>
                    <a:cubicBezTo>
                      <a:pt x="571" y="24"/>
                      <a:pt x="480" y="24"/>
                      <a:pt x="389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8" name="Google Shape;853;p22">
                <a:extLst>
                  <a:ext uri="{FF2B5EF4-FFF2-40B4-BE49-F238E27FC236}">
                    <a16:creationId xmlns:a16="http://schemas.microsoft.com/office/drawing/2014/main" id="{918BFB35-AB4A-40A6-9808-96AA0ACFE8B1}"/>
                  </a:ext>
                </a:extLst>
              </p:cNvPr>
              <p:cNvSpPr/>
              <p:nvPr/>
            </p:nvSpPr>
            <p:spPr>
              <a:xfrm>
                <a:off x="7177405" y="3899623"/>
                <a:ext cx="468916" cy="178939"/>
              </a:xfrm>
              <a:custGeom>
                <a:avLst/>
                <a:gdLst/>
                <a:ahLst/>
                <a:cxnLst/>
                <a:rect l="l" t="t" r="r" b="b"/>
                <a:pathLst>
                  <a:path w="17348" h="6620" extrusionOk="0">
                    <a:moveTo>
                      <a:pt x="14608" y="0"/>
                    </a:moveTo>
                    <a:cubicBezTo>
                      <a:pt x="14380" y="0"/>
                      <a:pt x="14152" y="23"/>
                      <a:pt x="13946" y="46"/>
                    </a:cubicBezTo>
                    <a:cubicBezTo>
                      <a:pt x="13558" y="69"/>
                      <a:pt x="13193" y="91"/>
                      <a:pt x="12828" y="183"/>
                    </a:cubicBezTo>
                    <a:cubicBezTo>
                      <a:pt x="12668" y="206"/>
                      <a:pt x="12531" y="228"/>
                      <a:pt x="12371" y="274"/>
                    </a:cubicBezTo>
                    <a:cubicBezTo>
                      <a:pt x="12212" y="297"/>
                      <a:pt x="12029" y="343"/>
                      <a:pt x="11869" y="388"/>
                    </a:cubicBezTo>
                    <a:cubicBezTo>
                      <a:pt x="11709" y="411"/>
                      <a:pt x="11550" y="457"/>
                      <a:pt x="11390" y="502"/>
                    </a:cubicBezTo>
                    <a:cubicBezTo>
                      <a:pt x="11299" y="502"/>
                      <a:pt x="11207" y="525"/>
                      <a:pt x="11139" y="525"/>
                    </a:cubicBezTo>
                    <a:cubicBezTo>
                      <a:pt x="11025" y="548"/>
                      <a:pt x="10933" y="571"/>
                      <a:pt x="10819" y="594"/>
                    </a:cubicBezTo>
                    <a:cubicBezTo>
                      <a:pt x="10751" y="594"/>
                      <a:pt x="10682" y="616"/>
                      <a:pt x="10614" y="616"/>
                    </a:cubicBezTo>
                    <a:cubicBezTo>
                      <a:pt x="10591" y="639"/>
                      <a:pt x="10568" y="639"/>
                      <a:pt x="10568" y="639"/>
                    </a:cubicBezTo>
                    <a:cubicBezTo>
                      <a:pt x="10522" y="662"/>
                      <a:pt x="10477" y="662"/>
                      <a:pt x="10431" y="685"/>
                    </a:cubicBezTo>
                    <a:cubicBezTo>
                      <a:pt x="10386" y="708"/>
                      <a:pt x="10363" y="731"/>
                      <a:pt x="10340" y="776"/>
                    </a:cubicBezTo>
                    <a:cubicBezTo>
                      <a:pt x="10180" y="799"/>
                      <a:pt x="10043" y="822"/>
                      <a:pt x="9883" y="845"/>
                    </a:cubicBezTo>
                    <a:cubicBezTo>
                      <a:pt x="9678" y="890"/>
                      <a:pt x="9473" y="936"/>
                      <a:pt x="9267" y="982"/>
                    </a:cubicBezTo>
                    <a:cubicBezTo>
                      <a:pt x="9199" y="982"/>
                      <a:pt x="9107" y="1005"/>
                      <a:pt x="9039" y="1027"/>
                    </a:cubicBezTo>
                    <a:cubicBezTo>
                      <a:pt x="8970" y="1050"/>
                      <a:pt x="8902" y="1073"/>
                      <a:pt x="8811" y="1073"/>
                    </a:cubicBezTo>
                    <a:cubicBezTo>
                      <a:pt x="8468" y="1187"/>
                      <a:pt x="8149" y="1278"/>
                      <a:pt x="7806" y="1393"/>
                    </a:cubicBezTo>
                    <a:cubicBezTo>
                      <a:pt x="7624" y="1461"/>
                      <a:pt x="7464" y="1507"/>
                      <a:pt x="7304" y="1575"/>
                    </a:cubicBezTo>
                    <a:cubicBezTo>
                      <a:pt x="7122" y="1644"/>
                      <a:pt x="6962" y="1712"/>
                      <a:pt x="6802" y="1781"/>
                    </a:cubicBezTo>
                    <a:cubicBezTo>
                      <a:pt x="6551" y="1872"/>
                      <a:pt x="6323" y="1986"/>
                      <a:pt x="6094" y="2077"/>
                    </a:cubicBezTo>
                    <a:cubicBezTo>
                      <a:pt x="5889" y="2169"/>
                      <a:pt x="5684" y="2260"/>
                      <a:pt x="5478" y="2374"/>
                    </a:cubicBezTo>
                    <a:cubicBezTo>
                      <a:pt x="5341" y="2442"/>
                      <a:pt x="5227" y="2534"/>
                      <a:pt x="5113" y="2602"/>
                    </a:cubicBezTo>
                    <a:cubicBezTo>
                      <a:pt x="5067" y="2625"/>
                      <a:pt x="5044" y="2648"/>
                      <a:pt x="4999" y="2694"/>
                    </a:cubicBezTo>
                    <a:cubicBezTo>
                      <a:pt x="4976" y="2716"/>
                      <a:pt x="4953" y="2739"/>
                      <a:pt x="4930" y="2785"/>
                    </a:cubicBezTo>
                    <a:cubicBezTo>
                      <a:pt x="4907" y="2785"/>
                      <a:pt x="4907" y="2808"/>
                      <a:pt x="4907" y="2808"/>
                    </a:cubicBezTo>
                    <a:cubicBezTo>
                      <a:pt x="4907" y="2808"/>
                      <a:pt x="4885" y="2808"/>
                      <a:pt x="4885" y="2831"/>
                    </a:cubicBezTo>
                    <a:cubicBezTo>
                      <a:pt x="4839" y="2785"/>
                      <a:pt x="4771" y="2785"/>
                      <a:pt x="4725" y="2785"/>
                    </a:cubicBezTo>
                    <a:cubicBezTo>
                      <a:pt x="4679" y="2785"/>
                      <a:pt x="4656" y="2785"/>
                      <a:pt x="4611" y="2808"/>
                    </a:cubicBezTo>
                    <a:cubicBezTo>
                      <a:pt x="4611" y="2808"/>
                      <a:pt x="4588" y="2831"/>
                      <a:pt x="4565" y="2831"/>
                    </a:cubicBezTo>
                    <a:cubicBezTo>
                      <a:pt x="4542" y="2831"/>
                      <a:pt x="4497" y="2853"/>
                      <a:pt x="4474" y="2853"/>
                    </a:cubicBezTo>
                    <a:cubicBezTo>
                      <a:pt x="4405" y="2899"/>
                      <a:pt x="4360" y="2922"/>
                      <a:pt x="4291" y="2945"/>
                    </a:cubicBezTo>
                    <a:cubicBezTo>
                      <a:pt x="4131" y="3036"/>
                      <a:pt x="3972" y="3104"/>
                      <a:pt x="3812" y="3173"/>
                    </a:cubicBezTo>
                    <a:cubicBezTo>
                      <a:pt x="3538" y="3310"/>
                      <a:pt x="3264" y="3470"/>
                      <a:pt x="2990" y="3629"/>
                    </a:cubicBezTo>
                    <a:cubicBezTo>
                      <a:pt x="2876" y="3721"/>
                      <a:pt x="2739" y="3789"/>
                      <a:pt x="2625" y="3880"/>
                    </a:cubicBezTo>
                    <a:cubicBezTo>
                      <a:pt x="2556" y="3903"/>
                      <a:pt x="2488" y="3949"/>
                      <a:pt x="2419" y="3995"/>
                    </a:cubicBezTo>
                    <a:cubicBezTo>
                      <a:pt x="2374" y="4040"/>
                      <a:pt x="2305" y="4086"/>
                      <a:pt x="2260" y="4109"/>
                    </a:cubicBezTo>
                    <a:cubicBezTo>
                      <a:pt x="2100" y="4223"/>
                      <a:pt x="1963" y="4314"/>
                      <a:pt x="1826" y="4405"/>
                    </a:cubicBezTo>
                    <a:cubicBezTo>
                      <a:pt x="1643" y="4542"/>
                      <a:pt x="1461" y="4702"/>
                      <a:pt x="1301" y="4839"/>
                    </a:cubicBezTo>
                    <a:cubicBezTo>
                      <a:pt x="1233" y="4908"/>
                      <a:pt x="1187" y="4976"/>
                      <a:pt x="1118" y="5045"/>
                    </a:cubicBezTo>
                    <a:cubicBezTo>
                      <a:pt x="1073" y="5067"/>
                      <a:pt x="1050" y="5113"/>
                      <a:pt x="1027" y="5159"/>
                    </a:cubicBezTo>
                    <a:cubicBezTo>
                      <a:pt x="1027" y="5182"/>
                      <a:pt x="1004" y="5204"/>
                      <a:pt x="1004" y="5204"/>
                    </a:cubicBezTo>
                    <a:lnTo>
                      <a:pt x="1004" y="5227"/>
                    </a:lnTo>
                    <a:cubicBezTo>
                      <a:pt x="981" y="5227"/>
                      <a:pt x="959" y="5250"/>
                      <a:pt x="959" y="5250"/>
                    </a:cubicBezTo>
                    <a:cubicBezTo>
                      <a:pt x="913" y="5273"/>
                      <a:pt x="867" y="5273"/>
                      <a:pt x="845" y="5296"/>
                    </a:cubicBezTo>
                    <a:cubicBezTo>
                      <a:pt x="799" y="5318"/>
                      <a:pt x="776" y="5364"/>
                      <a:pt x="730" y="5387"/>
                    </a:cubicBezTo>
                    <a:cubicBezTo>
                      <a:pt x="662" y="5433"/>
                      <a:pt x="571" y="5501"/>
                      <a:pt x="502" y="5570"/>
                    </a:cubicBezTo>
                    <a:cubicBezTo>
                      <a:pt x="342" y="5729"/>
                      <a:pt x="183" y="5889"/>
                      <a:pt x="91" y="6095"/>
                    </a:cubicBezTo>
                    <a:lnTo>
                      <a:pt x="68" y="6095"/>
                    </a:lnTo>
                    <a:cubicBezTo>
                      <a:pt x="68" y="6117"/>
                      <a:pt x="46" y="6140"/>
                      <a:pt x="46" y="6140"/>
                    </a:cubicBezTo>
                    <a:cubicBezTo>
                      <a:pt x="0" y="6209"/>
                      <a:pt x="0" y="6277"/>
                      <a:pt x="23" y="6323"/>
                    </a:cubicBezTo>
                    <a:cubicBezTo>
                      <a:pt x="23" y="6368"/>
                      <a:pt x="23" y="6391"/>
                      <a:pt x="23" y="6414"/>
                    </a:cubicBezTo>
                    <a:cubicBezTo>
                      <a:pt x="68" y="6551"/>
                      <a:pt x="183" y="6620"/>
                      <a:pt x="297" y="6620"/>
                    </a:cubicBezTo>
                    <a:cubicBezTo>
                      <a:pt x="365" y="6620"/>
                      <a:pt x="411" y="6597"/>
                      <a:pt x="457" y="6574"/>
                    </a:cubicBezTo>
                    <a:lnTo>
                      <a:pt x="479" y="6574"/>
                    </a:lnTo>
                    <a:cubicBezTo>
                      <a:pt x="499" y="6581"/>
                      <a:pt x="517" y="6583"/>
                      <a:pt x="535" y="6583"/>
                    </a:cubicBezTo>
                    <a:cubicBezTo>
                      <a:pt x="577" y="6583"/>
                      <a:pt x="614" y="6567"/>
                      <a:pt x="662" y="6551"/>
                    </a:cubicBezTo>
                    <a:cubicBezTo>
                      <a:pt x="730" y="6505"/>
                      <a:pt x="799" y="6437"/>
                      <a:pt x="867" y="6368"/>
                    </a:cubicBezTo>
                    <a:cubicBezTo>
                      <a:pt x="890" y="6346"/>
                      <a:pt x="890" y="6323"/>
                      <a:pt x="913" y="6323"/>
                    </a:cubicBezTo>
                    <a:cubicBezTo>
                      <a:pt x="936" y="6300"/>
                      <a:pt x="959" y="6277"/>
                      <a:pt x="981" y="6254"/>
                    </a:cubicBezTo>
                    <a:cubicBezTo>
                      <a:pt x="1027" y="6209"/>
                      <a:pt x="1073" y="6163"/>
                      <a:pt x="1118" y="6117"/>
                    </a:cubicBezTo>
                    <a:cubicBezTo>
                      <a:pt x="1141" y="6117"/>
                      <a:pt x="1164" y="6095"/>
                      <a:pt x="1187" y="6072"/>
                    </a:cubicBezTo>
                    <a:cubicBezTo>
                      <a:pt x="1255" y="6026"/>
                      <a:pt x="1278" y="5958"/>
                      <a:pt x="1278" y="5889"/>
                    </a:cubicBezTo>
                    <a:cubicBezTo>
                      <a:pt x="1415" y="5843"/>
                      <a:pt x="1529" y="5775"/>
                      <a:pt x="1666" y="5707"/>
                    </a:cubicBezTo>
                    <a:cubicBezTo>
                      <a:pt x="1758" y="5661"/>
                      <a:pt x="1872" y="5592"/>
                      <a:pt x="1963" y="5524"/>
                    </a:cubicBezTo>
                    <a:cubicBezTo>
                      <a:pt x="2146" y="5433"/>
                      <a:pt x="2328" y="5318"/>
                      <a:pt x="2511" y="5204"/>
                    </a:cubicBezTo>
                    <a:cubicBezTo>
                      <a:pt x="2671" y="5113"/>
                      <a:pt x="2830" y="5022"/>
                      <a:pt x="3013" y="4930"/>
                    </a:cubicBezTo>
                    <a:cubicBezTo>
                      <a:pt x="3036" y="4942"/>
                      <a:pt x="3064" y="4948"/>
                      <a:pt x="3093" y="4948"/>
                    </a:cubicBezTo>
                    <a:cubicBezTo>
                      <a:pt x="3121" y="4948"/>
                      <a:pt x="3150" y="4942"/>
                      <a:pt x="3173" y="4930"/>
                    </a:cubicBezTo>
                    <a:cubicBezTo>
                      <a:pt x="3355" y="4885"/>
                      <a:pt x="3538" y="4816"/>
                      <a:pt x="3698" y="4748"/>
                    </a:cubicBezTo>
                    <a:cubicBezTo>
                      <a:pt x="3880" y="4679"/>
                      <a:pt x="4063" y="4611"/>
                      <a:pt x="4246" y="4542"/>
                    </a:cubicBezTo>
                    <a:cubicBezTo>
                      <a:pt x="4565" y="4405"/>
                      <a:pt x="4885" y="4269"/>
                      <a:pt x="5204" y="4109"/>
                    </a:cubicBezTo>
                    <a:cubicBezTo>
                      <a:pt x="5341" y="4063"/>
                      <a:pt x="5455" y="3995"/>
                      <a:pt x="5569" y="3949"/>
                    </a:cubicBezTo>
                    <a:cubicBezTo>
                      <a:pt x="5592" y="3926"/>
                      <a:pt x="5592" y="3926"/>
                      <a:pt x="5615" y="3926"/>
                    </a:cubicBezTo>
                    <a:cubicBezTo>
                      <a:pt x="5820" y="3880"/>
                      <a:pt x="6049" y="3812"/>
                      <a:pt x="6254" y="3744"/>
                    </a:cubicBezTo>
                    <a:cubicBezTo>
                      <a:pt x="6414" y="3698"/>
                      <a:pt x="6574" y="3652"/>
                      <a:pt x="6733" y="3607"/>
                    </a:cubicBezTo>
                    <a:cubicBezTo>
                      <a:pt x="6893" y="3561"/>
                      <a:pt x="7053" y="3515"/>
                      <a:pt x="7213" y="3447"/>
                    </a:cubicBezTo>
                    <a:cubicBezTo>
                      <a:pt x="7578" y="3310"/>
                      <a:pt x="7920" y="3196"/>
                      <a:pt x="8263" y="3082"/>
                    </a:cubicBezTo>
                    <a:cubicBezTo>
                      <a:pt x="8308" y="3059"/>
                      <a:pt x="8331" y="3059"/>
                      <a:pt x="8354" y="3036"/>
                    </a:cubicBezTo>
                    <a:lnTo>
                      <a:pt x="8400" y="3036"/>
                    </a:lnTo>
                    <a:cubicBezTo>
                      <a:pt x="8537" y="3036"/>
                      <a:pt x="8696" y="3013"/>
                      <a:pt x="8856" y="2990"/>
                    </a:cubicBezTo>
                    <a:cubicBezTo>
                      <a:pt x="8948" y="2967"/>
                      <a:pt x="9062" y="2967"/>
                      <a:pt x="9176" y="2945"/>
                    </a:cubicBezTo>
                    <a:cubicBezTo>
                      <a:pt x="9336" y="2945"/>
                      <a:pt x="9473" y="2922"/>
                      <a:pt x="9632" y="2899"/>
                    </a:cubicBezTo>
                    <a:cubicBezTo>
                      <a:pt x="9975" y="2853"/>
                      <a:pt x="10340" y="2831"/>
                      <a:pt x="10682" y="2785"/>
                    </a:cubicBezTo>
                    <a:cubicBezTo>
                      <a:pt x="11435" y="2694"/>
                      <a:pt x="12166" y="2602"/>
                      <a:pt x="12919" y="2511"/>
                    </a:cubicBezTo>
                    <a:cubicBezTo>
                      <a:pt x="13513" y="2442"/>
                      <a:pt x="14083" y="2397"/>
                      <a:pt x="14677" y="2351"/>
                    </a:cubicBezTo>
                    <a:cubicBezTo>
                      <a:pt x="14951" y="2328"/>
                      <a:pt x="15224" y="2306"/>
                      <a:pt x="15521" y="2260"/>
                    </a:cubicBezTo>
                    <a:cubicBezTo>
                      <a:pt x="15635" y="2260"/>
                      <a:pt x="15749" y="2237"/>
                      <a:pt x="15864" y="2237"/>
                    </a:cubicBezTo>
                    <a:cubicBezTo>
                      <a:pt x="15932" y="2214"/>
                      <a:pt x="16001" y="2214"/>
                      <a:pt x="16069" y="2214"/>
                    </a:cubicBezTo>
                    <a:cubicBezTo>
                      <a:pt x="16183" y="2191"/>
                      <a:pt x="16320" y="2191"/>
                      <a:pt x="16434" y="2146"/>
                    </a:cubicBezTo>
                    <a:cubicBezTo>
                      <a:pt x="16571" y="2123"/>
                      <a:pt x="16640" y="1986"/>
                      <a:pt x="16640" y="1849"/>
                    </a:cubicBezTo>
                    <a:cubicBezTo>
                      <a:pt x="16640" y="1758"/>
                      <a:pt x="16571" y="1666"/>
                      <a:pt x="16503" y="1621"/>
                    </a:cubicBezTo>
                    <a:cubicBezTo>
                      <a:pt x="16571" y="1621"/>
                      <a:pt x="16640" y="1621"/>
                      <a:pt x="16731" y="1598"/>
                    </a:cubicBezTo>
                    <a:cubicBezTo>
                      <a:pt x="16845" y="1552"/>
                      <a:pt x="16936" y="1415"/>
                      <a:pt x="16914" y="1301"/>
                    </a:cubicBezTo>
                    <a:cubicBezTo>
                      <a:pt x="16914" y="1187"/>
                      <a:pt x="16845" y="1096"/>
                      <a:pt x="16754" y="1050"/>
                    </a:cubicBezTo>
                    <a:cubicBezTo>
                      <a:pt x="16777" y="1027"/>
                      <a:pt x="16799" y="1005"/>
                      <a:pt x="16799" y="982"/>
                    </a:cubicBezTo>
                    <a:cubicBezTo>
                      <a:pt x="16822" y="936"/>
                      <a:pt x="16845" y="890"/>
                      <a:pt x="16845" y="822"/>
                    </a:cubicBezTo>
                    <a:cubicBezTo>
                      <a:pt x="16845" y="822"/>
                      <a:pt x="16822" y="799"/>
                      <a:pt x="16822" y="776"/>
                    </a:cubicBezTo>
                    <a:lnTo>
                      <a:pt x="17051" y="776"/>
                    </a:lnTo>
                    <a:cubicBezTo>
                      <a:pt x="17096" y="776"/>
                      <a:pt x="17142" y="753"/>
                      <a:pt x="17187" y="731"/>
                    </a:cubicBezTo>
                    <a:cubicBezTo>
                      <a:pt x="17256" y="708"/>
                      <a:pt x="17302" y="639"/>
                      <a:pt x="17302" y="548"/>
                    </a:cubicBezTo>
                    <a:cubicBezTo>
                      <a:pt x="17347" y="411"/>
                      <a:pt x="17256" y="251"/>
                      <a:pt x="17096" y="228"/>
                    </a:cubicBezTo>
                    <a:cubicBezTo>
                      <a:pt x="16754" y="160"/>
                      <a:pt x="16434" y="137"/>
                      <a:pt x="16092" y="91"/>
                    </a:cubicBezTo>
                    <a:cubicBezTo>
                      <a:pt x="15704" y="69"/>
                      <a:pt x="15339" y="23"/>
                      <a:pt x="14951" y="23"/>
                    </a:cubicBezTo>
                    <a:cubicBezTo>
                      <a:pt x="14836" y="0"/>
                      <a:pt x="14722" y="0"/>
                      <a:pt x="14608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9" name="Google Shape;854;p22">
                <a:extLst>
                  <a:ext uri="{FF2B5EF4-FFF2-40B4-BE49-F238E27FC236}">
                    <a16:creationId xmlns:a16="http://schemas.microsoft.com/office/drawing/2014/main" id="{93F378C8-3147-46A6-8A80-F117211B6728}"/>
                  </a:ext>
                </a:extLst>
              </p:cNvPr>
              <p:cNvSpPr/>
              <p:nvPr/>
            </p:nvSpPr>
            <p:spPr>
              <a:xfrm>
                <a:off x="7580260" y="3901461"/>
                <a:ext cx="583686" cy="157531"/>
              </a:xfrm>
              <a:custGeom>
                <a:avLst/>
                <a:gdLst/>
                <a:ahLst/>
                <a:cxnLst/>
                <a:rect l="l" t="t" r="r" b="b"/>
                <a:pathLst>
                  <a:path w="21594" h="5828" extrusionOk="0">
                    <a:moveTo>
                      <a:pt x="800" y="1"/>
                    </a:moveTo>
                    <a:cubicBezTo>
                      <a:pt x="754" y="1"/>
                      <a:pt x="709" y="23"/>
                      <a:pt x="663" y="46"/>
                    </a:cubicBezTo>
                    <a:cubicBezTo>
                      <a:pt x="594" y="92"/>
                      <a:pt x="549" y="160"/>
                      <a:pt x="549" y="229"/>
                    </a:cubicBezTo>
                    <a:cubicBezTo>
                      <a:pt x="503" y="343"/>
                      <a:pt x="572" y="503"/>
                      <a:pt x="686" y="548"/>
                    </a:cubicBezTo>
                    <a:cubicBezTo>
                      <a:pt x="731" y="571"/>
                      <a:pt x="777" y="571"/>
                      <a:pt x="800" y="594"/>
                    </a:cubicBezTo>
                    <a:cubicBezTo>
                      <a:pt x="845" y="617"/>
                      <a:pt x="891" y="617"/>
                      <a:pt x="914" y="617"/>
                    </a:cubicBezTo>
                    <a:lnTo>
                      <a:pt x="1051" y="617"/>
                    </a:lnTo>
                    <a:cubicBezTo>
                      <a:pt x="1051" y="640"/>
                      <a:pt x="1051" y="663"/>
                      <a:pt x="1051" y="685"/>
                    </a:cubicBezTo>
                    <a:cubicBezTo>
                      <a:pt x="1028" y="777"/>
                      <a:pt x="1074" y="891"/>
                      <a:pt x="1142" y="959"/>
                    </a:cubicBezTo>
                    <a:cubicBezTo>
                      <a:pt x="1097" y="959"/>
                      <a:pt x="1051" y="982"/>
                      <a:pt x="1028" y="1005"/>
                    </a:cubicBezTo>
                    <a:cubicBezTo>
                      <a:pt x="982" y="1028"/>
                      <a:pt x="937" y="1073"/>
                      <a:pt x="914" y="1142"/>
                    </a:cubicBezTo>
                    <a:cubicBezTo>
                      <a:pt x="891" y="1279"/>
                      <a:pt x="982" y="1393"/>
                      <a:pt x="1097" y="1416"/>
                    </a:cubicBezTo>
                    <a:cubicBezTo>
                      <a:pt x="1211" y="1439"/>
                      <a:pt x="1325" y="1461"/>
                      <a:pt x="1439" y="1461"/>
                    </a:cubicBezTo>
                    <a:cubicBezTo>
                      <a:pt x="1530" y="1484"/>
                      <a:pt x="1622" y="1484"/>
                      <a:pt x="1690" y="1507"/>
                    </a:cubicBezTo>
                    <a:lnTo>
                      <a:pt x="1827" y="1530"/>
                    </a:lnTo>
                    <a:lnTo>
                      <a:pt x="1188" y="1530"/>
                    </a:lnTo>
                    <a:cubicBezTo>
                      <a:pt x="1051" y="1507"/>
                      <a:pt x="914" y="1461"/>
                      <a:pt x="800" y="1439"/>
                    </a:cubicBezTo>
                    <a:cubicBezTo>
                      <a:pt x="791" y="1434"/>
                      <a:pt x="782" y="1432"/>
                      <a:pt x="774" y="1432"/>
                    </a:cubicBezTo>
                    <a:cubicBezTo>
                      <a:pt x="738" y="1432"/>
                      <a:pt x="704" y="1466"/>
                      <a:pt x="686" y="1484"/>
                    </a:cubicBezTo>
                    <a:cubicBezTo>
                      <a:pt x="686" y="1507"/>
                      <a:pt x="686" y="1530"/>
                      <a:pt x="709" y="1553"/>
                    </a:cubicBezTo>
                    <a:lnTo>
                      <a:pt x="161" y="1553"/>
                    </a:lnTo>
                    <a:cubicBezTo>
                      <a:pt x="92" y="1553"/>
                      <a:pt x="47" y="1621"/>
                      <a:pt x="24" y="1667"/>
                    </a:cubicBezTo>
                    <a:cubicBezTo>
                      <a:pt x="1" y="1735"/>
                      <a:pt x="47" y="1804"/>
                      <a:pt x="92" y="1850"/>
                    </a:cubicBezTo>
                    <a:cubicBezTo>
                      <a:pt x="206" y="1918"/>
                      <a:pt x="366" y="1918"/>
                      <a:pt x="480" y="1918"/>
                    </a:cubicBezTo>
                    <a:lnTo>
                      <a:pt x="526" y="1918"/>
                    </a:lnTo>
                    <a:cubicBezTo>
                      <a:pt x="572" y="1918"/>
                      <a:pt x="617" y="1918"/>
                      <a:pt x="663" y="1941"/>
                    </a:cubicBezTo>
                    <a:cubicBezTo>
                      <a:pt x="663" y="2078"/>
                      <a:pt x="777" y="2146"/>
                      <a:pt x="891" y="2146"/>
                    </a:cubicBezTo>
                    <a:cubicBezTo>
                      <a:pt x="1279" y="2146"/>
                      <a:pt x="1644" y="2146"/>
                      <a:pt x="2032" y="2169"/>
                    </a:cubicBezTo>
                    <a:cubicBezTo>
                      <a:pt x="2420" y="2169"/>
                      <a:pt x="2808" y="2169"/>
                      <a:pt x="3196" y="2192"/>
                    </a:cubicBezTo>
                    <a:cubicBezTo>
                      <a:pt x="3539" y="2215"/>
                      <a:pt x="3881" y="2215"/>
                      <a:pt x="4201" y="2215"/>
                    </a:cubicBezTo>
                    <a:cubicBezTo>
                      <a:pt x="4543" y="2238"/>
                      <a:pt x="4886" y="2238"/>
                      <a:pt x="5205" y="2238"/>
                    </a:cubicBezTo>
                    <a:cubicBezTo>
                      <a:pt x="5251" y="2260"/>
                      <a:pt x="5274" y="2283"/>
                      <a:pt x="5319" y="2283"/>
                    </a:cubicBezTo>
                    <a:cubicBezTo>
                      <a:pt x="5593" y="2374"/>
                      <a:pt x="5890" y="2420"/>
                      <a:pt x="6164" y="2489"/>
                    </a:cubicBezTo>
                    <a:cubicBezTo>
                      <a:pt x="6346" y="2511"/>
                      <a:pt x="6552" y="2557"/>
                      <a:pt x="6734" y="2580"/>
                    </a:cubicBezTo>
                    <a:cubicBezTo>
                      <a:pt x="7054" y="2648"/>
                      <a:pt x="7396" y="2694"/>
                      <a:pt x="7739" y="2740"/>
                    </a:cubicBezTo>
                    <a:cubicBezTo>
                      <a:pt x="8104" y="2808"/>
                      <a:pt x="8492" y="2877"/>
                      <a:pt x="8880" y="2922"/>
                    </a:cubicBezTo>
                    <a:cubicBezTo>
                      <a:pt x="9222" y="2991"/>
                      <a:pt x="9565" y="3059"/>
                      <a:pt x="9907" y="3105"/>
                    </a:cubicBezTo>
                    <a:cubicBezTo>
                      <a:pt x="10204" y="3151"/>
                      <a:pt x="10501" y="3196"/>
                      <a:pt x="10797" y="3219"/>
                    </a:cubicBezTo>
                    <a:cubicBezTo>
                      <a:pt x="11094" y="3265"/>
                      <a:pt x="11368" y="3310"/>
                      <a:pt x="11665" y="3333"/>
                    </a:cubicBezTo>
                    <a:cubicBezTo>
                      <a:pt x="11665" y="3356"/>
                      <a:pt x="11687" y="3356"/>
                      <a:pt x="11710" y="3356"/>
                    </a:cubicBezTo>
                    <a:lnTo>
                      <a:pt x="11779" y="3356"/>
                    </a:lnTo>
                    <a:cubicBezTo>
                      <a:pt x="11916" y="3379"/>
                      <a:pt x="12030" y="3402"/>
                      <a:pt x="12167" y="3424"/>
                    </a:cubicBezTo>
                    <a:cubicBezTo>
                      <a:pt x="12190" y="3470"/>
                      <a:pt x="12212" y="3516"/>
                      <a:pt x="12258" y="3516"/>
                    </a:cubicBezTo>
                    <a:cubicBezTo>
                      <a:pt x="12349" y="3561"/>
                      <a:pt x="12441" y="3607"/>
                      <a:pt x="12555" y="3653"/>
                    </a:cubicBezTo>
                    <a:cubicBezTo>
                      <a:pt x="12646" y="3698"/>
                      <a:pt x="12760" y="3721"/>
                      <a:pt x="12874" y="3767"/>
                    </a:cubicBezTo>
                    <a:cubicBezTo>
                      <a:pt x="13011" y="3790"/>
                      <a:pt x="13125" y="3835"/>
                      <a:pt x="13262" y="3881"/>
                    </a:cubicBezTo>
                    <a:cubicBezTo>
                      <a:pt x="13491" y="3927"/>
                      <a:pt x="13696" y="3995"/>
                      <a:pt x="13924" y="4064"/>
                    </a:cubicBezTo>
                    <a:cubicBezTo>
                      <a:pt x="14198" y="4132"/>
                      <a:pt x="14495" y="4223"/>
                      <a:pt x="14792" y="4292"/>
                    </a:cubicBezTo>
                    <a:cubicBezTo>
                      <a:pt x="14815" y="4292"/>
                      <a:pt x="14837" y="4315"/>
                      <a:pt x="14860" y="4315"/>
                    </a:cubicBezTo>
                    <a:cubicBezTo>
                      <a:pt x="15157" y="4406"/>
                      <a:pt x="15476" y="4520"/>
                      <a:pt x="15773" y="4611"/>
                    </a:cubicBezTo>
                    <a:cubicBezTo>
                      <a:pt x="16138" y="4703"/>
                      <a:pt x="16526" y="4817"/>
                      <a:pt x="16892" y="4931"/>
                    </a:cubicBezTo>
                    <a:cubicBezTo>
                      <a:pt x="17280" y="5022"/>
                      <a:pt x="17668" y="5136"/>
                      <a:pt x="18056" y="5250"/>
                    </a:cubicBezTo>
                    <a:cubicBezTo>
                      <a:pt x="18124" y="5250"/>
                      <a:pt x="18170" y="5273"/>
                      <a:pt x="18238" y="5296"/>
                    </a:cubicBezTo>
                    <a:lnTo>
                      <a:pt x="18421" y="5342"/>
                    </a:lnTo>
                    <a:cubicBezTo>
                      <a:pt x="18649" y="5433"/>
                      <a:pt x="18900" y="5502"/>
                      <a:pt x="19151" y="5570"/>
                    </a:cubicBezTo>
                    <a:cubicBezTo>
                      <a:pt x="19265" y="5616"/>
                      <a:pt x="19380" y="5661"/>
                      <a:pt x="19494" y="5684"/>
                    </a:cubicBezTo>
                    <a:cubicBezTo>
                      <a:pt x="19608" y="5730"/>
                      <a:pt x="19745" y="5775"/>
                      <a:pt x="19859" y="5821"/>
                    </a:cubicBezTo>
                    <a:cubicBezTo>
                      <a:pt x="19875" y="5825"/>
                      <a:pt x="19891" y="5827"/>
                      <a:pt x="19907" y="5827"/>
                    </a:cubicBezTo>
                    <a:cubicBezTo>
                      <a:pt x="19981" y="5827"/>
                      <a:pt x="20050" y="5786"/>
                      <a:pt x="20087" y="5730"/>
                    </a:cubicBezTo>
                    <a:cubicBezTo>
                      <a:pt x="20156" y="5661"/>
                      <a:pt x="20156" y="5547"/>
                      <a:pt x="20110" y="5456"/>
                    </a:cubicBezTo>
                    <a:cubicBezTo>
                      <a:pt x="20042" y="5342"/>
                      <a:pt x="19905" y="5296"/>
                      <a:pt x="19790" y="5273"/>
                    </a:cubicBezTo>
                    <a:cubicBezTo>
                      <a:pt x="19768" y="5250"/>
                      <a:pt x="19722" y="5228"/>
                      <a:pt x="19676" y="5228"/>
                    </a:cubicBezTo>
                    <a:cubicBezTo>
                      <a:pt x="19722" y="5136"/>
                      <a:pt x="19676" y="5022"/>
                      <a:pt x="19608" y="4954"/>
                    </a:cubicBezTo>
                    <a:cubicBezTo>
                      <a:pt x="19494" y="4862"/>
                      <a:pt x="19357" y="4817"/>
                      <a:pt x="19197" y="4771"/>
                    </a:cubicBezTo>
                    <a:cubicBezTo>
                      <a:pt x="19106" y="4748"/>
                      <a:pt x="19014" y="4703"/>
                      <a:pt x="18923" y="4680"/>
                    </a:cubicBezTo>
                    <a:lnTo>
                      <a:pt x="18923" y="4680"/>
                    </a:lnTo>
                    <a:cubicBezTo>
                      <a:pt x="19037" y="4703"/>
                      <a:pt x="19129" y="4748"/>
                      <a:pt x="19243" y="4771"/>
                    </a:cubicBezTo>
                    <a:cubicBezTo>
                      <a:pt x="19357" y="4817"/>
                      <a:pt x="19494" y="4862"/>
                      <a:pt x="19608" y="4885"/>
                    </a:cubicBezTo>
                    <a:cubicBezTo>
                      <a:pt x="19631" y="4908"/>
                      <a:pt x="19631" y="4908"/>
                      <a:pt x="19654" y="4908"/>
                    </a:cubicBezTo>
                    <a:cubicBezTo>
                      <a:pt x="19927" y="4999"/>
                      <a:pt x="20224" y="5114"/>
                      <a:pt x="20498" y="5205"/>
                    </a:cubicBezTo>
                    <a:cubicBezTo>
                      <a:pt x="20612" y="5228"/>
                      <a:pt x="20749" y="5273"/>
                      <a:pt x="20863" y="5319"/>
                    </a:cubicBezTo>
                    <a:lnTo>
                      <a:pt x="21114" y="5387"/>
                    </a:lnTo>
                    <a:cubicBezTo>
                      <a:pt x="21183" y="5410"/>
                      <a:pt x="21274" y="5433"/>
                      <a:pt x="21343" y="5433"/>
                    </a:cubicBezTo>
                    <a:cubicBezTo>
                      <a:pt x="21359" y="5437"/>
                      <a:pt x="21374" y="5439"/>
                      <a:pt x="21389" y="5439"/>
                    </a:cubicBezTo>
                    <a:cubicBezTo>
                      <a:pt x="21457" y="5439"/>
                      <a:pt x="21510" y="5398"/>
                      <a:pt x="21548" y="5342"/>
                    </a:cubicBezTo>
                    <a:cubicBezTo>
                      <a:pt x="21594" y="5296"/>
                      <a:pt x="21594" y="5205"/>
                      <a:pt x="21548" y="5159"/>
                    </a:cubicBezTo>
                    <a:cubicBezTo>
                      <a:pt x="21571" y="5045"/>
                      <a:pt x="21502" y="4977"/>
                      <a:pt x="21411" y="4954"/>
                    </a:cubicBezTo>
                    <a:cubicBezTo>
                      <a:pt x="20749" y="4748"/>
                      <a:pt x="20110" y="4543"/>
                      <a:pt x="19448" y="4337"/>
                    </a:cubicBezTo>
                    <a:cubicBezTo>
                      <a:pt x="19106" y="4246"/>
                      <a:pt x="18763" y="4155"/>
                      <a:pt x="18444" y="4064"/>
                    </a:cubicBezTo>
                    <a:lnTo>
                      <a:pt x="18421" y="4064"/>
                    </a:lnTo>
                    <a:cubicBezTo>
                      <a:pt x="18056" y="3927"/>
                      <a:pt x="17713" y="3812"/>
                      <a:pt x="17348" y="3676"/>
                    </a:cubicBezTo>
                    <a:cubicBezTo>
                      <a:pt x="16755" y="3470"/>
                      <a:pt x="16161" y="3288"/>
                      <a:pt x="15545" y="3082"/>
                    </a:cubicBezTo>
                    <a:cubicBezTo>
                      <a:pt x="15294" y="3014"/>
                      <a:pt x="15020" y="2922"/>
                      <a:pt x="14746" y="2854"/>
                    </a:cubicBezTo>
                    <a:lnTo>
                      <a:pt x="14655" y="2808"/>
                    </a:lnTo>
                    <a:cubicBezTo>
                      <a:pt x="14358" y="2717"/>
                      <a:pt x="14084" y="2626"/>
                      <a:pt x="13810" y="2534"/>
                    </a:cubicBezTo>
                    <a:cubicBezTo>
                      <a:pt x="13673" y="2489"/>
                      <a:pt x="13536" y="2443"/>
                      <a:pt x="13399" y="2397"/>
                    </a:cubicBezTo>
                    <a:cubicBezTo>
                      <a:pt x="13331" y="2374"/>
                      <a:pt x="13262" y="2352"/>
                      <a:pt x="13194" y="2329"/>
                    </a:cubicBezTo>
                    <a:cubicBezTo>
                      <a:pt x="13057" y="2306"/>
                      <a:pt x="12943" y="2260"/>
                      <a:pt x="12829" y="2238"/>
                    </a:cubicBezTo>
                    <a:cubicBezTo>
                      <a:pt x="12737" y="2215"/>
                      <a:pt x="12646" y="2192"/>
                      <a:pt x="12578" y="2192"/>
                    </a:cubicBezTo>
                    <a:cubicBezTo>
                      <a:pt x="12098" y="2032"/>
                      <a:pt x="11642" y="1850"/>
                      <a:pt x="11163" y="1690"/>
                    </a:cubicBezTo>
                    <a:cubicBezTo>
                      <a:pt x="10866" y="1598"/>
                      <a:pt x="10546" y="1484"/>
                      <a:pt x="10227" y="1393"/>
                    </a:cubicBezTo>
                    <a:cubicBezTo>
                      <a:pt x="10090" y="1347"/>
                      <a:pt x="9953" y="1302"/>
                      <a:pt x="9839" y="1256"/>
                    </a:cubicBezTo>
                    <a:cubicBezTo>
                      <a:pt x="9747" y="1233"/>
                      <a:pt x="9679" y="1210"/>
                      <a:pt x="9588" y="1188"/>
                    </a:cubicBezTo>
                    <a:cubicBezTo>
                      <a:pt x="9405" y="1119"/>
                      <a:pt x="9222" y="1073"/>
                      <a:pt x="9017" y="1051"/>
                    </a:cubicBezTo>
                    <a:cubicBezTo>
                      <a:pt x="8971" y="1051"/>
                      <a:pt x="8926" y="1051"/>
                      <a:pt x="8880" y="1073"/>
                    </a:cubicBezTo>
                    <a:cubicBezTo>
                      <a:pt x="8720" y="1028"/>
                      <a:pt x="8583" y="982"/>
                      <a:pt x="8423" y="959"/>
                    </a:cubicBezTo>
                    <a:cubicBezTo>
                      <a:pt x="8309" y="937"/>
                      <a:pt x="8195" y="914"/>
                      <a:pt x="8104" y="891"/>
                    </a:cubicBezTo>
                    <a:cubicBezTo>
                      <a:pt x="8035" y="891"/>
                      <a:pt x="7990" y="868"/>
                      <a:pt x="7921" y="868"/>
                    </a:cubicBezTo>
                    <a:cubicBezTo>
                      <a:pt x="7876" y="845"/>
                      <a:pt x="7807" y="845"/>
                      <a:pt x="7762" y="845"/>
                    </a:cubicBezTo>
                    <a:lnTo>
                      <a:pt x="7716" y="845"/>
                    </a:lnTo>
                    <a:cubicBezTo>
                      <a:pt x="7625" y="822"/>
                      <a:pt x="7510" y="800"/>
                      <a:pt x="7419" y="777"/>
                    </a:cubicBezTo>
                    <a:cubicBezTo>
                      <a:pt x="7054" y="685"/>
                      <a:pt x="6712" y="617"/>
                      <a:pt x="6346" y="548"/>
                    </a:cubicBezTo>
                    <a:cubicBezTo>
                      <a:pt x="6095" y="480"/>
                      <a:pt x="5821" y="434"/>
                      <a:pt x="5570" y="389"/>
                    </a:cubicBezTo>
                    <a:cubicBezTo>
                      <a:pt x="5456" y="366"/>
                      <a:pt x="5342" y="343"/>
                      <a:pt x="5228" y="320"/>
                    </a:cubicBezTo>
                    <a:cubicBezTo>
                      <a:pt x="5114" y="320"/>
                      <a:pt x="5000" y="297"/>
                      <a:pt x="4886" y="275"/>
                    </a:cubicBezTo>
                    <a:lnTo>
                      <a:pt x="4406" y="206"/>
                    </a:lnTo>
                    <a:cubicBezTo>
                      <a:pt x="4292" y="183"/>
                      <a:pt x="4178" y="183"/>
                      <a:pt x="4064" y="160"/>
                    </a:cubicBezTo>
                    <a:cubicBezTo>
                      <a:pt x="3927" y="160"/>
                      <a:pt x="3813" y="138"/>
                      <a:pt x="3676" y="138"/>
                    </a:cubicBezTo>
                    <a:cubicBezTo>
                      <a:pt x="3653" y="138"/>
                      <a:pt x="3630" y="138"/>
                      <a:pt x="3607" y="115"/>
                    </a:cubicBezTo>
                    <a:cubicBezTo>
                      <a:pt x="3448" y="92"/>
                      <a:pt x="3288" y="69"/>
                      <a:pt x="3105" y="69"/>
                    </a:cubicBezTo>
                    <a:cubicBezTo>
                      <a:pt x="3060" y="69"/>
                      <a:pt x="3014" y="92"/>
                      <a:pt x="2968" y="115"/>
                    </a:cubicBezTo>
                    <a:cubicBezTo>
                      <a:pt x="2945" y="138"/>
                      <a:pt x="2923" y="160"/>
                      <a:pt x="2900" y="206"/>
                    </a:cubicBezTo>
                    <a:cubicBezTo>
                      <a:pt x="2808" y="206"/>
                      <a:pt x="2717" y="183"/>
                      <a:pt x="2626" y="183"/>
                    </a:cubicBezTo>
                    <a:cubicBezTo>
                      <a:pt x="2512" y="160"/>
                      <a:pt x="2398" y="160"/>
                      <a:pt x="2261" y="138"/>
                    </a:cubicBezTo>
                    <a:cubicBezTo>
                      <a:pt x="2147" y="115"/>
                      <a:pt x="2032" y="92"/>
                      <a:pt x="1895" y="92"/>
                    </a:cubicBezTo>
                    <a:cubicBezTo>
                      <a:pt x="1804" y="69"/>
                      <a:pt x="1690" y="69"/>
                      <a:pt x="1576" y="46"/>
                    </a:cubicBezTo>
                    <a:cubicBezTo>
                      <a:pt x="1462" y="46"/>
                      <a:pt x="1348" y="23"/>
                      <a:pt x="1211" y="23"/>
                    </a:cubicBezTo>
                    <a:cubicBezTo>
                      <a:pt x="1165" y="23"/>
                      <a:pt x="1119" y="1"/>
                      <a:pt x="1051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90" name="Google Shape;855;p22">
                <a:extLst>
                  <a:ext uri="{FF2B5EF4-FFF2-40B4-BE49-F238E27FC236}">
                    <a16:creationId xmlns:a16="http://schemas.microsoft.com/office/drawing/2014/main" id="{45477D68-F5E6-49B1-BBD1-6D0F4BF6206A}"/>
                  </a:ext>
                </a:extLst>
              </p:cNvPr>
              <p:cNvSpPr/>
              <p:nvPr/>
            </p:nvSpPr>
            <p:spPr>
              <a:xfrm>
                <a:off x="5393749" y="3924301"/>
                <a:ext cx="1510977" cy="189670"/>
              </a:xfrm>
              <a:custGeom>
                <a:avLst/>
                <a:gdLst/>
                <a:ahLst/>
                <a:cxnLst/>
                <a:rect l="l" t="t" r="r" b="b"/>
                <a:pathLst>
                  <a:path w="55900" h="7017" extrusionOk="0">
                    <a:moveTo>
                      <a:pt x="54507" y="4383"/>
                    </a:moveTo>
                    <a:cubicBezTo>
                      <a:pt x="54526" y="4396"/>
                      <a:pt x="54546" y="4407"/>
                      <a:pt x="54564" y="4417"/>
                    </a:cubicBezTo>
                    <a:lnTo>
                      <a:pt x="54564" y="4417"/>
                    </a:lnTo>
                    <a:cubicBezTo>
                      <a:pt x="54545" y="4399"/>
                      <a:pt x="54526" y="4383"/>
                      <a:pt x="54507" y="4383"/>
                    </a:cubicBezTo>
                    <a:close/>
                    <a:moveTo>
                      <a:pt x="55214" y="5752"/>
                    </a:moveTo>
                    <a:cubicBezTo>
                      <a:pt x="55228" y="5766"/>
                      <a:pt x="55242" y="5772"/>
                      <a:pt x="55256" y="5779"/>
                    </a:cubicBezTo>
                    <a:lnTo>
                      <a:pt x="55256" y="5779"/>
                    </a:lnTo>
                    <a:cubicBezTo>
                      <a:pt x="55242" y="5768"/>
                      <a:pt x="55228" y="5759"/>
                      <a:pt x="55214" y="5752"/>
                    </a:cubicBezTo>
                    <a:close/>
                    <a:moveTo>
                      <a:pt x="600" y="6158"/>
                    </a:moveTo>
                    <a:cubicBezTo>
                      <a:pt x="604" y="6161"/>
                      <a:pt x="609" y="6163"/>
                      <a:pt x="616" y="6163"/>
                    </a:cubicBezTo>
                    <a:cubicBezTo>
                      <a:pt x="611" y="6161"/>
                      <a:pt x="606" y="6159"/>
                      <a:pt x="600" y="6158"/>
                    </a:cubicBezTo>
                    <a:close/>
                    <a:moveTo>
                      <a:pt x="38666" y="0"/>
                    </a:moveTo>
                    <a:cubicBezTo>
                      <a:pt x="38164" y="0"/>
                      <a:pt x="37639" y="46"/>
                      <a:pt x="37137" y="92"/>
                    </a:cubicBezTo>
                    <a:cubicBezTo>
                      <a:pt x="36863" y="114"/>
                      <a:pt x="36612" y="137"/>
                      <a:pt x="36338" y="160"/>
                    </a:cubicBezTo>
                    <a:cubicBezTo>
                      <a:pt x="36087" y="206"/>
                      <a:pt x="35836" y="251"/>
                      <a:pt x="35585" y="274"/>
                    </a:cubicBezTo>
                    <a:cubicBezTo>
                      <a:pt x="35448" y="297"/>
                      <a:pt x="35334" y="320"/>
                      <a:pt x="35219" y="343"/>
                    </a:cubicBezTo>
                    <a:cubicBezTo>
                      <a:pt x="35083" y="365"/>
                      <a:pt x="34946" y="388"/>
                      <a:pt x="34809" y="411"/>
                    </a:cubicBezTo>
                    <a:cubicBezTo>
                      <a:pt x="34580" y="457"/>
                      <a:pt x="34329" y="502"/>
                      <a:pt x="34101" y="525"/>
                    </a:cubicBezTo>
                    <a:cubicBezTo>
                      <a:pt x="33873" y="571"/>
                      <a:pt x="33645" y="594"/>
                      <a:pt x="33416" y="639"/>
                    </a:cubicBezTo>
                    <a:cubicBezTo>
                      <a:pt x="33211" y="662"/>
                      <a:pt x="33005" y="708"/>
                      <a:pt x="32800" y="753"/>
                    </a:cubicBezTo>
                    <a:cubicBezTo>
                      <a:pt x="32298" y="868"/>
                      <a:pt x="31796" y="982"/>
                      <a:pt x="31294" y="1119"/>
                    </a:cubicBezTo>
                    <a:cubicBezTo>
                      <a:pt x="30791" y="1256"/>
                      <a:pt x="30289" y="1415"/>
                      <a:pt x="29764" y="1552"/>
                    </a:cubicBezTo>
                    <a:cubicBezTo>
                      <a:pt x="29536" y="1598"/>
                      <a:pt x="29308" y="1666"/>
                      <a:pt x="29079" y="1758"/>
                    </a:cubicBezTo>
                    <a:cubicBezTo>
                      <a:pt x="28828" y="1849"/>
                      <a:pt x="28577" y="1918"/>
                      <a:pt x="28326" y="2009"/>
                    </a:cubicBezTo>
                    <a:cubicBezTo>
                      <a:pt x="28121" y="2077"/>
                      <a:pt x="27893" y="2169"/>
                      <a:pt x="27664" y="2237"/>
                    </a:cubicBezTo>
                    <a:cubicBezTo>
                      <a:pt x="27413" y="2328"/>
                      <a:pt x="27162" y="2420"/>
                      <a:pt x="26911" y="2511"/>
                    </a:cubicBezTo>
                    <a:cubicBezTo>
                      <a:pt x="26683" y="2579"/>
                      <a:pt x="26432" y="2671"/>
                      <a:pt x="26204" y="2739"/>
                    </a:cubicBezTo>
                    <a:cubicBezTo>
                      <a:pt x="25952" y="2831"/>
                      <a:pt x="25701" y="2899"/>
                      <a:pt x="25450" y="2990"/>
                    </a:cubicBezTo>
                    <a:cubicBezTo>
                      <a:pt x="25199" y="3059"/>
                      <a:pt x="24971" y="3150"/>
                      <a:pt x="24720" y="3219"/>
                    </a:cubicBezTo>
                    <a:cubicBezTo>
                      <a:pt x="24492" y="3310"/>
                      <a:pt x="24263" y="3401"/>
                      <a:pt x="24035" y="3492"/>
                    </a:cubicBezTo>
                    <a:cubicBezTo>
                      <a:pt x="23784" y="3561"/>
                      <a:pt x="23556" y="3629"/>
                      <a:pt x="23328" y="3698"/>
                    </a:cubicBezTo>
                    <a:cubicBezTo>
                      <a:pt x="23054" y="3766"/>
                      <a:pt x="22803" y="3858"/>
                      <a:pt x="22551" y="3926"/>
                    </a:cubicBezTo>
                    <a:cubicBezTo>
                      <a:pt x="22163" y="4063"/>
                      <a:pt x="21798" y="4177"/>
                      <a:pt x="21410" y="4291"/>
                    </a:cubicBezTo>
                    <a:cubicBezTo>
                      <a:pt x="21205" y="4360"/>
                      <a:pt x="20999" y="4428"/>
                      <a:pt x="20794" y="4474"/>
                    </a:cubicBezTo>
                    <a:cubicBezTo>
                      <a:pt x="20611" y="4542"/>
                      <a:pt x="20406" y="4611"/>
                      <a:pt x="20200" y="4657"/>
                    </a:cubicBezTo>
                    <a:cubicBezTo>
                      <a:pt x="20018" y="4702"/>
                      <a:pt x="19835" y="4748"/>
                      <a:pt x="19653" y="4794"/>
                    </a:cubicBezTo>
                    <a:cubicBezTo>
                      <a:pt x="19470" y="4862"/>
                      <a:pt x="19287" y="4908"/>
                      <a:pt x="19082" y="4953"/>
                    </a:cubicBezTo>
                    <a:cubicBezTo>
                      <a:pt x="18740" y="5067"/>
                      <a:pt x="18374" y="5159"/>
                      <a:pt x="18009" y="5250"/>
                    </a:cubicBezTo>
                    <a:cubicBezTo>
                      <a:pt x="17758" y="5296"/>
                      <a:pt x="17530" y="5341"/>
                      <a:pt x="17279" y="5410"/>
                    </a:cubicBezTo>
                    <a:cubicBezTo>
                      <a:pt x="16777" y="5524"/>
                      <a:pt x="16252" y="5592"/>
                      <a:pt x="15727" y="5707"/>
                    </a:cubicBezTo>
                    <a:cubicBezTo>
                      <a:pt x="15202" y="5798"/>
                      <a:pt x="14677" y="5843"/>
                      <a:pt x="14152" y="5935"/>
                    </a:cubicBezTo>
                    <a:cubicBezTo>
                      <a:pt x="13650" y="6003"/>
                      <a:pt x="13125" y="6072"/>
                      <a:pt x="12622" y="6117"/>
                    </a:cubicBezTo>
                    <a:cubicBezTo>
                      <a:pt x="12371" y="6140"/>
                      <a:pt x="12120" y="6163"/>
                      <a:pt x="11869" y="6186"/>
                    </a:cubicBezTo>
                    <a:cubicBezTo>
                      <a:pt x="11618" y="6209"/>
                      <a:pt x="11367" y="6209"/>
                      <a:pt x="11139" y="6232"/>
                    </a:cubicBezTo>
                    <a:cubicBezTo>
                      <a:pt x="10911" y="6232"/>
                      <a:pt x="10682" y="6254"/>
                      <a:pt x="10477" y="6254"/>
                    </a:cubicBezTo>
                    <a:cubicBezTo>
                      <a:pt x="10249" y="6277"/>
                      <a:pt x="10020" y="6277"/>
                      <a:pt x="9792" y="6300"/>
                    </a:cubicBezTo>
                    <a:cubicBezTo>
                      <a:pt x="9290" y="6300"/>
                      <a:pt x="8811" y="6300"/>
                      <a:pt x="8308" y="6346"/>
                    </a:cubicBezTo>
                    <a:cubicBezTo>
                      <a:pt x="7829" y="6368"/>
                      <a:pt x="7350" y="6368"/>
                      <a:pt x="6870" y="6368"/>
                    </a:cubicBezTo>
                    <a:cubicBezTo>
                      <a:pt x="6730" y="6375"/>
                      <a:pt x="6590" y="6378"/>
                      <a:pt x="6449" y="6378"/>
                    </a:cubicBezTo>
                    <a:cubicBezTo>
                      <a:pt x="6108" y="6378"/>
                      <a:pt x="5765" y="6362"/>
                      <a:pt x="5410" y="6346"/>
                    </a:cubicBezTo>
                    <a:lnTo>
                      <a:pt x="5273" y="6346"/>
                    </a:lnTo>
                    <a:cubicBezTo>
                      <a:pt x="4862" y="6323"/>
                      <a:pt x="4451" y="6300"/>
                      <a:pt x="4063" y="6254"/>
                    </a:cubicBezTo>
                    <a:cubicBezTo>
                      <a:pt x="3629" y="6232"/>
                      <a:pt x="3196" y="6186"/>
                      <a:pt x="2762" y="6095"/>
                    </a:cubicBezTo>
                    <a:cubicBezTo>
                      <a:pt x="2556" y="6072"/>
                      <a:pt x="2328" y="6026"/>
                      <a:pt x="2100" y="5980"/>
                    </a:cubicBezTo>
                    <a:cubicBezTo>
                      <a:pt x="1895" y="5958"/>
                      <a:pt x="1666" y="5889"/>
                      <a:pt x="1461" y="5866"/>
                    </a:cubicBezTo>
                    <a:cubicBezTo>
                      <a:pt x="1050" y="5821"/>
                      <a:pt x="639" y="5729"/>
                      <a:pt x="251" y="5638"/>
                    </a:cubicBezTo>
                    <a:cubicBezTo>
                      <a:pt x="231" y="5630"/>
                      <a:pt x="210" y="5626"/>
                      <a:pt x="190" y="5626"/>
                    </a:cubicBezTo>
                    <a:cubicBezTo>
                      <a:pt x="99" y="5626"/>
                      <a:pt x="19" y="5704"/>
                      <a:pt x="0" y="5798"/>
                    </a:cubicBezTo>
                    <a:cubicBezTo>
                      <a:pt x="0" y="5843"/>
                      <a:pt x="23" y="5912"/>
                      <a:pt x="46" y="5958"/>
                    </a:cubicBezTo>
                    <a:cubicBezTo>
                      <a:pt x="91" y="6003"/>
                      <a:pt x="114" y="6026"/>
                      <a:pt x="183" y="6049"/>
                    </a:cubicBezTo>
                    <a:cubicBezTo>
                      <a:pt x="314" y="6071"/>
                      <a:pt x="467" y="6114"/>
                      <a:pt x="600" y="6158"/>
                    </a:cubicBezTo>
                    <a:lnTo>
                      <a:pt x="600" y="6158"/>
                    </a:lnTo>
                    <a:cubicBezTo>
                      <a:pt x="596" y="6155"/>
                      <a:pt x="593" y="6151"/>
                      <a:pt x="589" y="6147"/>
                    </a:cubicBezTo>
                    <a:lnTo>
                      <a:pt x="589" y="6147"/>
                    </a:lnTo>
                    <a:cubicBezTo>
                      <a:pt x="813" y="6234"/>
                      <a:pt x="1057" y="6279"/>
                      <a:pt x="1301" y="6346"/>
                    </a:cubicBezTo>
                    <a:cubicBezTo>
                      <a:pt x="1529" y="6414"/>
                      <a:pt x="1780" y="6483"/>
                      <a:pt x="2032" y="6551"/>
                    </a:cubicBezTo>
                    <a:cubicBezTo>
                      <a:pt x="2556" y="6665"/>
                      <a:pt x="3059" y="6756"/>
                      <a:pt x="3584" y="6825"/>
                    </a:cubicBezTo>
                    <a:cubicBezTo>
                      <a:pt x="4086" y="6871"/>
                      <a:pt x="4565" y="6939"/>
                      <a:pt x="5067" y="6962"/>
                    </a:cubicBezTo>
                    <a:cubicBezTo>
                      <a:pt x="5569" y="6985"/>
                      <a:pt x="6072" y="7008"/>
                      <a:pt x="6597" y="7008"/>
                    </a:cubicBezTo>
                    <a:cubicBezTo>
                      <a:pt x="6744" y="7014"/>
                      <a:pt x="6893" y="7017"/>
                      <a:pt x="7043" y="7017"/>
                    </a:cubicBezTo>
                    <a:cubicBezTo>
                      <a:pt x="7406" y="7017"/>
                      <a:pt x="7777" y="7001"/>
                      <a:pt x="8149" y="6985"/>
                    </a:cubicBezTo>
                    <a:cubicBezTo>
                      <a:pt x="8400" y="6985"/>
                      <a:pt x="8674" y="6962"/>
                      <a:pt x="8925" y="6962"/>
                    </a:cubicBezTo>
                    <a:cubicBezTo>
                      <a:pt x="9199" y="6962"/>
                      <a:pt x="9473" y="6939"/>
                      <a:pt x="9724" y="6939"/>
                    </a:cubicBezTo>
                    <a:cubicBezTo>
                      <a:pt x="9952" y="6939"/>
                      <a:pt x="10180" y="6916"/>
                      <a:pt x="10408" y="6916"/>
                    </a:cubicBezTo>
                    <a:cubicBezTo>
                      <a:pt x="10659" y="6893"/>
                      <a:pt x="10888" y="6893"/>
                      <a:pt x="11116" y="6871"/>
                    </a:cubicBezTo>
                    <a:cubicBezTo>
                      <a:pt x="11641" y="6848"/>
                      <a:pt x="12143" y="6825"/>
                      <a:pt x="12645" y="6779"/>
                    </a:cubicBezTo>
                    <a:cubicBezTo>
                      <a:pt x="13079" y="6734"/>
                      <a:pt x="13513" y="6688"/>
                      <a:pt x="13946" y="6620"/>
                    </a:cubicBezTo>
                    <a:cubicBezTo>
                      <a:pt x="14380" y="6551"/>
                      <a:pt x="14837" y="6483"/>
                      <a:pt x="15270" y="6437"/>
                    </a:cubicBezTo>
                    <a:cubicBezTo>
                      <a:pt x="15727" y="6368"/>
                      <a:pt x="16160" y="6277"/>
                      <a:pt x="16594" y="6209"/>
                    </a:cubicBezTo>
                    <a:cubicBezTo>
                      <a:pt x="16845" y="6163"/>
                      <a:pt x="17096" y="6117"/>
                      <a:pt x="17324" y="6072"/>
                    </a:cubicBezTo>
                    <a:cubicBezTo>
                      <a:pt x="17548" y="6011"/>
                      <a:pt x="17772" y="5950"/>
                      <a:pt x="17995" y="5905"/>
                    </a:cubicBezTo>
                    <a:lnTo>
                      <a:pt x="17995" y="5905"/>
                    </a:lnTo>
                    <a:cubicBezTo>
                      <a:pt x="17992" y="5907"/>
                      <a:pt x="17989" y="5909"/>
                      <a:pt x="17986" y="5912"/>
                    </a:cubicBezTo>
                    <a:cubicBezTo>
                      <a:pt x="18511" y="5798"/>
                      <a:pt x="19036" y="5661"/>
                      <a:pt x="19561" y="5501"/>
                    </a:cubicBezTo>
                    <a:cubicBezTo>
                      <a:pt x="19790" y="5433"/>
                      <a:pt x="20041" y="5364"/>
                      <a:pt x="20269" y="5318"/>
                    </a:cubicBezTo>
                    <a:cubicBezTo>
                      <a:pt x="20543" y="5250"/>
                      <a:pt x="20794" y="5159"/>
                      <a:pt x="21045" y="5090"/>
                    </a:cubicBezTo>
                    <a:cubicBezTo>
                      <a:pt x="21319" y="5022"/>
                      <a:pt x="21593" y="4930"/>
                      <a:pt x="21867" y="4839"/>
                    </a:cubicBezTo>
                    <a:cubicBezTo>
                      <a:pt x="22118" y="4771"/>
                      <a:pt x="22369" y="4679"/>
                      <a:pt x="22597" y="4611"/>
                    </a:cubicBezTo>
                    <a:cubicBezTo>
                      <a:pt x="22871" y="4520"/>
                      <a:pt x="23122" y="4428"/>
                      <a:pt x="23373" y="4360"/>
                    </a:cubicBezTo>
                    <a:cubicBezTo>
                      <a:pt x="23601" y="4291"/>
                      <a:pt x="23852" y="4223"/>
                      <a:pt x="24104" y="4154"/>
                    </a:cubicBezTo>
                    <a:cubicBezTo>
                      <a:pt x="24560" y="3995"/>
                      <a:pt x="25017" y="3812"/>
                      <a:pt x="25496" y="3652"/>
                    </a:cubicBezTo>
                    <a:cubicBezTo>
                      <a:pt x="25975" y="3492"/>
                      <a:pt x="26477" y="3333"/>
                      <a:pt x="26957" y="3173"/>
                    </a:cubicBezTo>
                    <a:cubicBezTo>
                      <a:pt x="27208" y="3082"/>
                      <a:pt x="27459" y="3013"/>
                      <a:pt x="27710" y="2922"/>
                    </a:cubicBezTo>
                    <a:cubicBezTo>
                      <a:pt x="27961" y="2831"/>
                      <a:pt x="28189" y="2739"/>
                      <a:pt x="28418" y="2671"/>
                    </a:cubicBezTo>
                    <a:cubicBezTo>
                      <a:pt x="28646" y="2579"/>
                      <a:pt x="28874" y="2511"/>
                      <a:pt x="29125" y="2420"/>
                    </a:cubicBezTo>
                    <a:cubicBezTo>
                      <a:pt x="29353" y="2351"/>
                      <a:pt x="29582" y="2260"/>
                      <a:pt x="29833" y="2191"/>
                    </a:cubicBezTo>
                    <a:cubicBezTo>
                      <a:pt x="30266" y="2077"/>
                      <a:pt x="30677" y="1963"/>
                      <a:pt x="31111" y="1849"/>
                    </a:cubicBezTo>
                    <a:cubicBezTo>
                      <a:pt x="31316" y="1781"/>
                      <a:pt x="31545" y="1712"/>
                      <a:pt x="31773" y="1666"/>
                    </a:cubicBezTo>
                    <a:cubicBezTo>
                      <a:pt x="31955" y="1598"/>
                      <a:pt x="32161" y="1552"/>
                      <a:pt x="32344" y="1507"/>
                    </a:cubicBezTo>
                    <a:cubicBezTo>
                      <a:pt x="32572" y="1461"/>
                      <a:pt x="32800" y="1415"/>
                      <a:pt x="33028" y="1370"/>
                    </a:cubicBezTo>
                    <a:cubicBezTo>
                      <a:pt x="33234" y="1324"/>
                      <a:pt x="33439" y="1278"/>
                      <a:pt x="33645" y="1256"/>
                    </a:cubicBezTo>
                    <a:cubicBezTo>
                      <a:pt x="33873" y="1210"/>
                      <a:pt x="34124" y="1187"/>
                      <a:pt x="34352" y="1141"/>
                    </a:cubicBezTo>
                    <a:cubicBezTo>
                      <a:pt x="34580" y="1119"/>
                      <a:pt x="34831" y="1073"/>
                      <a:pt x="35060" y="1027"/>
                    </a:cubicBezTo>
                    <a:cubicBezTo>
                      <a:pt x="35334" y="959"/>
                      <a:pt x="35585" y="936"/>
                      <a:pt x="35859" y="890"/>
                    </a:cubicBezTo>
                    <a:cubicBezTo>
                      <a:pt x="36110" y="868"/>
                      <a:pt x="36361" y="822"/>
                      <a:pt x="36635" y="799"/>
                    </a:cubicBezTo>
                    <a:cubicBezTo>
                      <a:pt x="37160" y="731"/>
                      <a:pt x="37685" y="685"/>
                      <a:pt x="38210" y="662"/>
                    </a:cubicBezTo>
                    <a:cubicBezTo>
                      <a:pt x="38529" y="639"/>
                      <a:pt x="38872" y="639"/>
                      <a:pt x="39191" y="639"/>
                    </a:cubicBezTo>
                    <a:cubicBezTo>
                      <a:pt x="39488" y="639"/>
                      <a:pt x="39785" y="639"/>
                      <a:pt x="40081" y="662"/>
                    </a:cubicBezTo>
                    <a:lnTo>
                      <a:pt x="40583" y="662"/>
                    </a:lnTo>
                    <a:cubicBezTo>
                      <a:pt x="41063" y="685"/>
                      <a:pt x="41542" y="731"/>
                      <a:pt x="42021" y="776"/>
                    </a:cubicBezTo>
                    <a:cubicBezTo>
                      <a:pt x="42273" y="822"/>
                      <a:pt x="42524" y="822"/>
                      <a:pt x="42798" y="845"/>
                    </a:cubicBezTo>
                    <a:cubicBezTo>
                      <a:pt x="42912" y="868"/>
                      <a:pt x="43049" y="890"/>
                      <a:pt x="43163" y="913"/>
                    </a:cubicBezTo>
                    <a:cubicBezTo>
                      <a:pt x="43300" y="913"/>
                      <a:pt x="43437" y="936"/>
                      <a:pt x="43574" y="959"/>
                    </a:cubicBezTo>
                    <a:cubicBezTo>
                      <a:pt x="44076" y="1005"/>
                      <a:pt x="44601" y="1119"/>
                      <a:pt x="45103" y="1210"/>
                    </a:cubicBezTo>
                    <a:cubicBezTo>
                      <a:pt x="45240" y="1233"/>
                      <a:pt x="45354" y="1233"/>
                      <a:pt x="45491" y="1278"/>
                    </a:cubicBezTo>
                    <a:cubicBezTo>
                      <a:pt x="45628" y="1301"/>
                      <a:pt x="45765" y="1347"/>
                      <a:pt x="45902" y="1370"/>
                    </a:cubicBezTo>
                    <a:cubicBezTo>
                      <a:pt x="46153" y="1415"/>
                      <a:pt x="46404" y="1484"/>
                      <a:pt x="46655" y="1552"/>
                    </a:cubicBezTo>
                    <a:cubicBezTo>
                      <a:pt x="46906" y="1621"/>
                      <a:pt x="47157" y="1712"/>
                      <a:pt x="47408" y="1781"/>
                    </a:cubicBezTo>
                    <a:cubicBezTo>
                      <a:pt x="47591" y="1849"/>
                      <a:pt x="47751" y="1895"/>
                      <a:pt x="47910" y="1963"/>
                    </a:cubicBezTo>
                    <a:cubicBezTo>
                      <a:pt x="48070" y="2009"/>
                      <a:pt x="48230" y="2054"/>
                      <a:pt x="48367" y="2100"/>
                    </a:cubicBezTo>
                    <a:cubicBezTo>
                      <a:pt x="48397" y="2100"/>
                      <a:pt x="48437" y="2110"/>
                      <a:pt x="48473" y="2123"/>
                    </a:cubicBezTo>
                    <a:lnTo>
                      <a:pt x="48473" y="2123"/>
                    </a:lnTo>
                    <a:cubicBezTo>
                      <a:pt x="48468" y="2123"/>
                      <a:pt x="48463" y="2123"/>
                      <a:pt x="48458" y="2123"/>
                    </a:cubicBezTo>
                    <a:cubicBezTo>
                      <a:pt x="48480" y="2130"/>
                      <a:pt x="48502" y="2137"/>
                      <a:pt x="48524" y="2144"/>
                    </a:cubicBezTo>
                    <a:lnTo>
                      <a:pt x="48524" y="2144"/>
                    </a:lnTo>
                    <a:cubicBezTo>
                      <a:pt x="48525" y="2145"/>
                      <a:pt x="48526" y="2145"/>
                      <a:pt x="48527" y="2146"/>
                    </a:cubicBezTo>
                    <a:cubicBezTo>
                      <a:pt x="48526" y="2146"/>
                      <a:pt x="48526" y="2145"/>
                      <a:pt x="48526" y="2145"/>
                    </a:cubicBezTo>
                    <a:lnTo>
                      <a:pt x="48526" y="2145"/>
                    </a:lnTo>
                    <a:cubicBezTo>
                      <a:pt x="49345" y="2414"/>
                      <a:pt x="50123" y="2726"/>
                      <a:pt x="50900" y="3082"/>
                    </a:cubicBezTo>
                    <a:cubicBezTo>
                      <a:pt x="51311" y="3264"/>
                      <a:pt x="51722" y="3470"/>
                      <a:pt x="52110" y="3675"/>
                    </a:cubicBezTo>
                    <a:cubicBezTo>
                      <a:pt x="52270" y="3766"/>
                      <a:pt x="52430" y="3858"/>
                      <a:pt x="52590" y="3949"/>
                    </a:cubicBezTo>
                    <a:cubicBezTo>
                      <a:pt x="52727" y="4017"/>
                      <a:pt x="52863" y="4109"/>
                      <a:pt x="52978" y="4177"/>
                    </a:cubicBezTo>
                    <a:cubicBezTo>
                      <a:pt x="53069" y="4246"/>
                      <a:pt x="53160" y="4291"/>
                      <a:pt x="53251" y="4360"/>
                    </a:cubicBezTo>
                    <a:cubicBezTo>
                      <a:pt x="53320" y="4405"/>
                      <a:pt x="53388" y="4428"/>
                      <a:pt x="53434" y="4474"/>
                    </a:cubicBezTo>
                    <a:lnTo>
                      <a:pt x="53457" y="4497"/>
                    </a:lnTo>
                    <a:cubicBezTo>
                      <a:pt x="53457" y="4492"/>
                      <a:pt x="53457" y="4488"/>
                      <a:pt x="53457" y="4485"/>
                    </a:cubicBezTo>
                    <a:lnTo>
                      <a:pt x="53457" y="4485"/>
                    </a:lnTo>
                    <a:cubicBezTo>
                      <a:pt x="53462" y="4491"/>
                      <a:pt x="53468" y="4497"/>
                      <a:pt x="53480" y="4497"/>
                    </a:cubicBezTo>
                    <a:cubicBezTo>
                      <a:pt x="53503" y="4520"/>
                      <a:pt x="53525" y="4520"/>
                      <a:pt x="53548" y="4542"/>
                    </a:cubicBezTo>
                    <a:cubicBezTo>
                      <a:pt x="53640" y="4611"/>
                      <a:pt x="53754" y="4679"/>
                      <a:pt x="53868" y="4748"/>
                    </a:cubicBezTo>
                    <a:cubicBezTo>
                      <a:pt x="53982" y="4816"/>
                      <a:pt x="54073" y="4862"/>
                      <a:pt x="54187" y="4930"/>
                    </a:cubicBezTo>
                    <a:cubicBezTo>
                      <a:pt x="54279" y="4999"/>
                      <a:pt x="54370" y="5067"/>
                      <a:pt x="54438" y="5159"/>
                    </a:cubicBezTo>
                    <a:cubicBezTo>
                      <a:pt x="54530" y="5227"/>
                      <a:pt x="54644" y="5318"/>
                      <a:pt x="54735" y="5387"/>
                    </a:cubicBezTo>
                    <a:cubicBezTo>
                      <a:pt x="54826" y="5455"/>
                      <a:pt x="54918" y="5524"/>
                      <a:pt x="55009" y="5592"/>
                    </a:cubicBezTo>
                    <a:cubicBezTo>
                      <a:pt x="55093" y="5655"/>
                      <a:pt x="55177" y="5718"/>
                      <a:pt x="55261" y="5782"/>
                    </a:cubicBezTo>
                    <a:lnTo>
                      <a:pt x="55261" y="5782"/>
                    </a:lnTo>
                    <a:cubicBezTo>
                      <a:pt x="55260" y="5781"/>
                      <a:pt x="55258" y="5780"/>
                      <a:pt x="55256" y="5779"/>
                    </a:cubicBezTo>
                    <a:lnTo>
                      <a:pt x="55256" y="5779"/>
                    </a:lnTo>
                    <a:cubicBezTo>
                      <a:pt x="55288" y="5803"/>
                      <a:pt x="55320" y="5835"/>
                      <a:pt x="55351" y="5866"/>
                    </a:cubicBezTo>
                    <a:cubicBezTo>
                      <a:pt x="55397" y="5889"/>
                      <a:pt x="55443" y="5912"/>
                      <a:pt x="55511" y="5935"/>
                    </a:cubicBezTo>
                    <a:cubicBezTo>
                      <a:pt x="55580" y="5935"/>
                      <a:pt x="55671" y="5912"/>
                      <a:pt x="55739" y="5866"/>
                    </a:cubicBezTo>
                    <a:cubicBezTo>
                      <a:pt x="55854" y="5798"/>
                      <a:pt x="55899" y="5638"/>
                      <a:pt x="55854" y="5501"/>
                    </a:cubicBezTo>
                    <a:cubicBezTo>
                      <a:pt x="55808" y="5387"/>
                      <a:pt x="55717" y="5296"/>
                      <a:pt x="55625" y="5227"/>
                    </a:cubicBezTo>
                    <a:cubicBezTo>
                      <a:pt x="55625" y="5250"/>
                      <a:pt x="55625" y="5250"/>
                      <a:pt x="55625" y="5250"/>
                    </a:cubicBezTo>
                    <a:cubicBezTo>
                      <a:pt x="55557" y="5204"/>
                      <a:pt x="55488" y="5136"/>
                      <a:pt x="55420" y="5090"/>
                    </a:cubicBezTo>
                    <a:cubicBezTo>
                      <a:pt x="55329" y="5022"/>
                      <a:pt x="55214" y="4953"/>
                      <a:pt x="55123" y="4885"/>
                    </a:cubicBezTo>
                    <a:cubicBezTo>
                      <a:pt x="55032" y="4794"/>
                      <a:pt x="54941" y="4725"/>
                      <a:pt x="54849" y="4634"/>
                    </a:cubicBezTo>
                    <a:cubicBezTo>
                      <a:pt x="54804" y="4588"/>
                      <a:pt x="54735" y="4542"/>
                      <a:pt x="54689" y="4520"/>
                    </a:cubicBezTo>
                    <a:cubicBezTo>
                      <a:pt x="54657" y="4470"/>
                      <a:pt x="54612" y="4445"/>
                      <a:pt x="54564" y="4417"/>
                    </a:cubicBezTo>
                    <a:lnTo>
                      <a:pt x="54564" y="4417"/>
                    </a:lnTo>
                    <a:cubicBezTo>
                      <a:pt x="54568" y="4421"/>
                      <a:pt x="54572" y="4425"/>
                      <a:pt x="54575" y="4428"/>
                    </a:cubicBezTo>
                    <a:cubicBezTo>
                      <a:pt x="54370" y="4291"/>
                      <a:pt x="54187" y="4177"/>
                      <a:pt x="53982" y="4063"/>
                    </a:cubicBezTo>
                    <a:cubicBezTo>
                      <a:pt x="53936" y="4032"/>
                      <a:pt x="53900" y="4002"/>
                      <a:pt x="53861" y="3971"/>
                    </a:cubicBezTo>
                    <a:lnTo>
                      <a:pt x="53861" y="3971"/>
                    </a:lnTo>
                    <a:cubicBezTo>
                      <a:pt x="53863" y="3972"/>
                      <a:pt x="53866" y="3972"/>
                      <a:pt x="53868" y="3972"/>
                    </a:cubicBezTo>
                    <a:cubicBezTo>
                      <a:pt x="53859" y="3966"/>
                      <a:pt x="53850" y="3961"/>
                      <a:pt x="53841" y="3956"/>
                    </a:cubicBezTo>
                    <a:lnTo>
                      <a:pt x="53841" y="3956"/>
                    </a:lnTo>
                    <a:cubicBezTo>
                      <a:pt x="53828" y="3946"/>
                      <a:pt x="53814" y="3936"/>
                      <a:pt x="53799" y="3926"/>
                    </a:cubicBezTo>
                    <a:lnTo>
                      <a:pt x="53799" y="3926"/>
                    </a:lnTo>
                    <a:cubicBezTo>
                      <a:pt x="53803" y="3930"/>
                      <a:pt x="53807" y="3934"/>
                      <a:pt x="53811" y="3938"/>
                    </a:cubicBezTo>
                    <a:lnTo>
                      <a:pt x="53811" y="3938"/>
                    </a:lnTo>
                    <a:cubicBezTo>
                      <a:pt x="53715" y="3881"/>
                      <a:pt x="53617" y="3824"/>
                      <a:pt x="53503" y="3766"/>
                    </a:cubicBezTo>
                    <a:cubicBezTo>
                      <a:pt x="53366" y="3652"/>
                      <a:pt x="53229" y="3561"/>
                      <a:pt x="53092" y="3492"/>
                    </a:cubicBezTo>
                    <a:cubicBezTo>
                      <a:pt x="52909" y="3378"/>
                      <a:pt x="52749" y="3287"/>
                      <a:pt x="52567" y="3196"/>
                    </a:cubicBezTo>
                    <a:cubicBezTo>
                      <a:pt x="52384" y="3082"/>
                      <a:pt x="52202" y="2990"/>
                      <a:pt x="51996" y="2876"/>
                    </a:cubicBezTo>
                    <a:cubicBezTo>
                      <a:pt x="51768" y="2762"/>
                      <a:pt x="51540" y="2671"/>
                      <a:pt x="51311" y="2557"/>
                    </a:cubicBezTo>
                    <a:cubicBezTo>
                      <a:pt x="51106" y="2465"/>
                      <a:pt x="50900" y="2351"/>
                      <a:pt x="50672" y="2283"/>
                    </a:cubicBezTo>
                    <a:cubicBezTo>
                      <a:pt x="50444" y="2169"/>
                      <a:pt x="50216" y="2077"/>
                      <a:pt x="49987" y="1986"/>
                    </a:cubicBezTo>
                    <a:cubicBezTo>
                      <a:pt x="49531" y="1803"/>
                      <a:pt x="49074" y="1644"/>
                      <a:pt x="48595" y="1484"/>
                    </a:cubicBezTo>
                    <a:lnTo>
                      <a:pt x="48595" y="1484"/>
                    </a:lnTo>
                    <a:lnTo>
                      <a:pt x="48686" y="1507"/>
                    </a:lnTo>
                    <a:cubicBezTo>
                      <a:pt x="48458" y="1438"/>
                      <a:pt x="48230" y="1370"/>
                      <a:pt x="48002" y="1301"/>
                    </a:cubicBezTo>
                    <a:cubicBezTo>
                      <a:pt x="47545" y="1141"/>
                      <a:pt x="47066" y="1005"/>
                      <a:pt x="46587" y="868"/>
                    </a:cubicBezTo>
                    <a:cubicBezTo>
                      <a:pt x="46358" y="799"/>
                      <a:pt x="46107" y="753"/>
                      <a:pt x="45856" y="685"/>
                    </a:cubicBezTo>
                    <a:cubicBezTo>
                      <a:pt x="45719" y="662"/>
                      <a:pt x="45605" y="616"/>
                      <a:pt x="45468" y="594"/>
                    </a:cubicBezTo>
                    <a:cubicBezTo>
                      <a:pt x="45331" y="571"/>
                      <a:pt x="45194" y="548"/>
                      <a:pt x="45057" y="525"/>
                    </a:cubicBezTo>
                    <a:cubicBezTo>
                      <a:pt x="44532" y="434"/>
                      <a:pt x="44030" y="343"/>
                      <a:pt x="43528" y="297"/>
                    </a:cubicBezTo>
                    <a:cubicBezTo>
                      <a:pt x="43254" y="251"/>
                      <a:pt x="42980" y="228"/>
                      <a:pt x="42729" y="206"/>
                    </a:cubicBezTo>
                    <a:cubicBezTo>
                      <a:pt x="42455" y="183"/>
                      <a:pt x="42204" y="160"/>
                      <a:pt x="41953" y="137"/>
                    </a:cubicBezTo>
                    <a:cubicBezTo>
                      <a:pt x="41679" y="92"/>
                      <a:pt x="41382" y="69"/>
                      <a:pt x="41086" y="46"/>
                    </a:cubicBezTo>
                    <a:cubicBezTo>
                      <a:pt x="40766" y="23"/>
                      <a:pt x="40446" y="23"/>
                      <a:pt x="40127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91" name="Google Shape;856;p22">
                <a:extLst>
                  <a:ext uri="{FF2B5EF4-FFF2-40B4-BE49-F238E27FC236}">
                    <a16:creationId xmlns:a16="http://schemas.microsoft.com/office/drawing/2014/main" id="{58BCAE18-A070-476D-B204-EB2F3970589F}"/>
                  </a:ext>
                </a:extLst>
              </p:cNvPr>
              <p:cNvSpPr/>
              <p:nvPr/>
            </p:nvSpPr>
            <p:spPr>
              <a:xfrm>
                <a:off x="5399290" y="3899001"/>
                <a:ext cx="1291953" cy="204509"/>
              </a:xfrm>
              <a:custGeom>
                <a:avLst/>
                <a:gdLst/>
                <a:ahLst/>
                <a:cxnLst/>
                <a:rect l="l" t="t" r="r" b="b"/>
                <a:pathLst>
                  <a:path w="47797" h="7566" extrusionOk="0">
                    <a:moveTo>
                      <a:pt x="37457" y="69"/>
                    </a:moveTo>
                    <a:cubicBezTo>
                      <a:pt x="37457" y="69"/>
                      <a:pt x="37457" y="69"/>
                      <a:pt x="37457" y="92"/>
                    </a:cubicBezTo>
                    <a:cubicBezTo>
                      <a:pt x="37457" y="69"/>
                      <a:pt x="37457" y="69"/>
                      <a:pt x="37434" y="69"/>
                    </a:cubicBezTo>
                    <a:close/>
                    <a:moveTo>
                      <a:pt x="37982" y="0"/>
                    </a:moveTo>
                    <a:cubicBezTo>
                      <a:pt x="37913" y="23"/>
                      <a:pt x="37822" y="23"/>
                      <a:pt x="37731" y="23"/>
                    </a:cubicBezTo>
                    <a:cubicBezTo>
                      <a:pt x="37594" y="23"/>
                      <a:pt x="37457" y="23"/>
                      <a:pt x="37320" y="46"/>
                    </a:cubicBezTo>
                    <a:cubicBezTo>
                      <a:pt x="37274" y="46"/>
                      <a:pt x="37229" y="69"/>
                      <a:pt x="37183" y="92"/>
                    </a:cubicBezTo>
                    <a:cubicBezTo>
                      <a:pt x="37114" y="137"/>
                      <a:pt x="37092" y="183"/>
                      <a:pt x="37069" y="251"/>
                    </a:cubicBezTo>
                    <a:cubicBezTo>
                      <a:pt x="36795" y="274"/>
                      <a:pt x="36521" y="297"/>
                      <a:pt x="36270" y="320"/>
                    </a:cubicBezTo>
                    <a:cubicBezTo>
                      <a:pt x="36042" y="343"/>
                      <a:pt x="35813" y="366"/>
                      <a:pt x="35585" y="388"/>
                    </a:cubicBezTo>
                    <a:cubicBezTo>
                      <a:pt x="35517" y="366"/>
                      <a:pt x="35471" y="366"/>
                      <a:pt x="35403" y="366"/>
                    </a:cubicBezTo>
                    <a:cubicBezTo>
                      <a:pt x="35357" y="366"/>
                      <a:pt x="35288" y="366"/>
                      <a:pt x="35220" y="388"/>
                    </a:cubicBezTo>
                    <a:cubicBezTo>
                      <a:pt x="35174" y="388"/>
                      <a:pt x="35129" y="411"/>
                      <a:pt x="35060" y="411"/>
                    </a:cubicBezTo>
                    <a:cubicBezTo>
                      <a:pt x="34946" y="434"/>
                      <a:pt x="34832" y="457"/>
                      <a:pt x="34718" y="480"/>
                    </a:cubicBezTo>
                    <a:cubicBezTo>
                      <a:pt x="34490" y="525"/>
                      <a:pt x="34238" y="571"/>
                      <a:pt x="34010" y="617"/>
                    </a:cubicBezTo>
                    <a:cubicBezTo>
                      <a:pt x="33599" y="685"/>
                      <a:pt x="33188" y="776"/>
                      <a:pt x="32800" y="868"/>
                    </a:cubicBezTo>
                    <a:cubicBezTo>
                      <a:pt x="32412" y="959"/>
                      <a:pt x="32024" y="1050"/>
                      <a:pt x="31636" y="1142"/>
                    </a:cubicBezTo>
                    <a:cubicBezTo>
                      <a:pt x="31271" y="1210"/>
                      <a:pt x="30929" y="1324"/>
                      <a:pt x="30586" y="1416"/>
                    </a:cubicBezTo>
                    <a:cubicBezTo>
                      <a:pt x="30518" y="1438"/>
                      <a:pt x="30472" y="1438"/>
                      <a:pt x="30427" y="1461"/>
                    </a:cubicBezTo>
                    <a:cubicBezTo>
                      <a:pt x="30404" y="1461"/>
                      <a:pt x="30381" y="1484"/>
                      <a:pt x="30358" y="1484"/>
                    </a:cubicBezTo>
                    <a:cubicBezTo>
                      <a:pt x="30221" y="1507"/>
                      <a:pt x="30084" y="1552"/>
                      <a:pt x="29947" y="1598"/>
                    </a:cubicBezTo>
                    <a:cubicBezTo>
                      <a:pt x="29833" y="1621"/>
                      <a:pt x="29719" y="1644"/>
                      <a:pt x="29605" y="1689"/>
                    </a:cubicBezTo>
                    <a:cubicBezTo>
                      <a:pt x="29582" y="1712"/>
                      <a:pt x="29536" y="1712"/>
                      <a:pt x="29514" y="1735"/>
                    </a:cubicBezTo>
                    <a:cubicBezTo>
                      <a:pt x="29514" y="1735"/>
                      <a:pt x="29491" y="1758"/>
                      <a:pt x="29491" y="1758"/>
                    </a:cubicBezTo>
                    <a:cubicBezTo>
                      <a:pt x="29422" y="1758"/>
                      <a:pt x="29377" y="1781"/>
                      <a:pt x="29331" y="1804"/>
                    </a:cubicBezTo>
                    <a:cubicBezTo>
                      <a:pt x="29308" y="1804"/>
                      <a:pt x="29285" y="1804"/>
                      <a:pt x="29263" y="1826"/>
                    </a:cubicBezTo>
                    <a:cubicBezTo>
                      <a:pt x="29217" y="1826"/>
                      <a:pt x="29148" y="1849"/>
                      <a:pt x="29103" y="1872"/>
                    </a:cubicBezTo>
                    <a:cubicBezTo>
                      <a:pt x="28989" y="1918"/>
                      <a:pt x="28897" y="1963"/>
                      <a:pt x="28783" y="1986"/>
                    </a:cubicBezTo>
                    <a:cubicBezTo>
                      <a:pt x="28532" y="2077"/>
                      <a:pt x="28281" y="2169"/>
                      <a:pt x="28030" y="2260"/>
                    </a:cubicBezTo>
                    <a:cubicBezTo>
                      <a:pt x="27779" y="2329"/>
                      <a:pt x="27528" y="2420"/>
                      <a:pt x="27277" y="2511"/>
                    </a:cubicBezTo>
                    <a:cubicBezTo>
                      <a:pt x="27244" y="2495"/>
                      <a:pt x="27212" y="2479"/>
                      <a:pt x="27180" y="2479"/>
                    </a:cubicBezTo>
                    <a:cubicBezTo>
                      <a:pt x="27167" y="2479"/>
                      <a:pt x="27153" y="2482"/>
                      <a:pt x="27140" y="2488"/>
                    </a:cubicBezTo>
                    <a:cubicBezTo>
                      <a:pt x="26980" y="2511"/>
                      <a:pt x="26843" y="2557"/>
                      <a:pt x="26706" y="2602"/>
                    </a:cubicBezTo>
                    <a:cubicBezTo>
                      <a:pt x="26569" y="2648"/>
                      <a:pt x="26432" y="2694"/>
                      <a:pt x="26295" y="2739"/>
                    </a:cubicBezTo>
                    <a:cubicBezTo>
                      <a:pt x="26067" y="2831"/>
                      <a:pt x="25839" y="2922"/>
                      <a:pt x="25610" y="2990"/>
                    </a:cubicBezTo>
                    <a:cubicBezTo>
                      <a:pt x="25154" y="3173"/>
                      <a:pt x="24675" y="3333"/>
                      <a:pt x="24218" y="3470"/>
                    </a:cubicBezTo>
                    <a:cubicBezTo>
                      <a:pt x="23374" y="3744"/>
                      <a:pt x="22552" y="4018"/>
                      <a:pt x="21707" y="4269"/>
                    </a:cubicBezTo>
                    <a:cubicBezTo>
                      <a:pt x="21685" y="4292"/>
                      <a:pt x="21639" y="4292"/>
                      <a:pt x="21616" y="4292"/>
                    </a:cubicBezTo>
                    <a:cubicBezTo>
                      <a:pt x="21479" y="4337"/>
                      <a:pt x="21319" y="4383"/>
                      <a:pt x="21182" y="4428"/>
                    </a:cubicBezTo>
                    <a:cubicBezTo>
                      <a:pt x="21114" y="4451"/>
                      <a:pt x="21068" y="4451"/>
                      <a:pt x="21023" y="4474"/>
                    </a:cubicBezTo>
                    <a:cubicBezTo>
                      <a:pt x="20931" y="4497"/>
                      <a:pt x="20863" y="4520"/>
                      <a:pt x="20772" y="4543"/>
                    </a:cubicBezTo>
                    <a:cubicBezTo>
                      <a:pt x="20726" y="4565"/>
                      <a:pt x="20657" y="4588"/>
                      <a:pt x="20612" y="4634"/>
                    </a:cubicBezTo>
                    <a:cubicBezTo>
                      <a:pt x="20543" y="4657"/>
                      <a:pt x="20475" y="4680"/>
                      <a:pt x="20406" y="4702"/>
                    </a:cubicBezTo>
                    <a:cubicBezTo>
                      <a:pt x="20383" y="4702"/>
                      <a:pt x="20383" y="4725"/>
                      <a:pt x="20361" y="4725"/>
                    </a:cubicBezTo>
                    <a:cubicBezTo>
                      <a:pt x="20315" y="4725"/>
                      <a:pt x="20292" y="4725"/>
                      <a:pt x="20247" y="4748"/>
                    </a:cubicBezTo>
                    <a:lnTo>
                      <a:pt x="20201" y="4748"/>
                    </a:lnTo>
                    <a:cubicBezTo>
                      <a:pt x="20110" y="4794"/>
                      <a:pt x="20018" y="4817"/>
                      <a:pt x="19927" y="4839"/>
                    </a:cubicBezTo>
                    <a:lnTo>
                      <a:pt x="19904" y="4839"/>
                    </a:lnTo>
                    <a:cubicBezTo>
                      <a:pt x="19744" y="4885"/>
                      <a:pt x="19562" y="4931"/>
                      <a:pt x="19402" y="4999"/>
                    </a:cubicBezTo>
                    <a:cubicBezTo>
                      <a:pt x="19265" y="5022"/>
                      <a:pt x="19151" y="5068"/>
                      <a:pt x="19014" y="5090"/>
                    </a:cubicBezTo>
                    <a:cubicBezTo>
                      <a:pt x="18831" y="5136"/>
                      <a:pt x="18649" y="5205"/>
                      <a:pt x="18466" y="5250"/>
                    </a:cubicBezTo>
                    <a:cubicBezTo>
                      <a:pt x="18284" y="5296"/>
                      <a:pt x="18101" y="5341"/>
                      <a:pt x="17918" y="5387"/>
                    </a:cubicBezTo>
                    <a:cubicBezTo>
                      <a:pt x="17690" y="5433"/>
                      <a:pt x="17462" y="5478"/>
                      <a:pt x="17256" y="5524"/>
                    </a:cubicBezTo>
                    <a:cubicBezTo>
                      <a:pt x="17211" y="5501"/>
                      <a:pt x="17165" y="5501"/>
                      <a:pt x="17119" y="5501"/>
                    </a:cubicBezTo>
                    <a:cubicBezTo>
                      <a:pt x="16777" y="5501"/>
                      <a:pt x="16435" y="5570"/>
                      <a:pt x="16115" y="5638"/>
                    </a:cubicBezTo>
                    <a:cubicBezTo>
                      <a:pt x="15910" y="5661"/>
                      <a:pt x="15704" y="5707"/>
                      <a:pt x="15522" y="5752"/>
                    </a:cubicBezTo>
                    <a:cubicBezTo>
                      <a:pt x="15134" y="5821"/>
                      <a:pt x="14768" y="5866"/>
                      <a:pt x="14380" y="5912"/>
                    </a:cubicBezTo>
                    <a:cubicBezTo>
                      <a:pt x="13970" y="5981"/>
                      <a:pt x="13559" y="6003"/>
                      <a:pt x="13148" y="6049"/>
                    </a:cubicBezTo>
                    <a:cubicBezTo>
                      <a:pt x="12942" y="6072"/>
                      <a:pt x="12760" y="6095"/>
                      <a:pt x="12554" y="6118"/>
                    </a:cubicBezTo>
                    <a:cubicBezTo>
                      <a:pt x="12463" y="6140"/>
                      <a:pt x="12349" y="6140"/>
                      <a:pt x="12235" y="6163"/>
                    </a:cubicBezTo>
                    <a:cubicBezTo>
                      <a:pt x="12189" y="6163"/>
                      <a:pt x="12144" y="6163"/>
                      <a:pt x="12098" y="6186"/>
                    </a:cubicBezTo>
                    <a:lnTo>
                      <a:pt x="11938" y="6186"/>
                    </a:lnTo>
                    <a:cubicBezTo>
                      <a:pt x="11892" y="6209"/>
                      <a:pt x="11847" y="6232"/>
                      <a:pt x="11801" y="6254"/>
                    </a:cubicBezTo>
                    <a:cubicBezTo>
                      <a:pt x="11482" y="6277"/>
                      <a:pt x="11185" y="6323"/>
                      <a:pt x="10888" y="6346"/>
                    </a:cubicBezTo>
                    <a:cubicBezTo>
                      <a:pt x="10637" y="6369"/>
                      <a:pt x="10386" y="6369"/>
                      <a:pt x="10135" y="6391"/>
                    </a:cubicBezTo>
                    <a:cubicBezTo>
                      <a:pt x="9861" y="6414"/>
                      <a:pt x="9610" y="6437"/>
                      <a:pt x="9359" y="6437"/>
                    </a:cubicBezTo>
                    <a:cubicBezTo>
                      <a:pt x="9108" y="6460"/>
                      <a:pt x="8834" y="6460"/>
                      <a:pt x="8560" y="6483"/>
                    </a:cubicBezTo>
                    <a:lnTo>
                      <a:pt x="8195" y="6483"/>
                    </a:lnTo>
                    <a:cubicBezTo>
                      <a:pt x="8035" y="6483"/>
                      <a:pt x="7852" y="6483"/>
                      <a:pt x="7693" y="6506"/>
                    </a:cubicBezTo>
                    <a:cubicBezTo>
                      <a:pt x="7601" y="6506"/>
                      <a:pt x="7533" y="6551"/>
                      <a:pt x="7487" y="6597"/>
                    </a:cubicBezTo>
                    <a:lnTo>
                      <a:pt x="7305" y="6597"/>
                    </a:lnTo>
                    <a:cubicBezTo>
                      <a:pt x="7190" y="6574"/>
                      <a:pt x="7099" y="6574"/>
                      <a:pt x="6985" y="6551"/>
                    </a:cubicBezTo>
                    <a:lnTo>
                      <a:pt x="6734" y="6551"/>
                    </a:lnTo>
                    <a:cubicBezTo>
                      <a:pt x="6620" y="6528"/>
                      <a:pt x="6506" y="6528"/>
                      <a:pt x="6392" y="6528"/>
                    </a:cubicBezTo>
                    <a:cubicBezTo>
                      <a:pt x="6118" y="6506"/>
                      <a:pt x="5844" y="6506"/>
                      <a:pt x="5570" y="6483"/>
                    </a:cubicBezTo>
                    <a:cubicBezTo>
                      <a:pt x="5045" y="6460"/>
                      <a:pt x="4543" y="6414"/>
                      <a:pt x="4041" y="6369"/>
                    </a:cubicBezTo>
                    <a:cubicBezTo>
                      <a:pt x="3561" y="6346"/>
                      <a:pt x="3105" y="6300"/>
                      <a:pt x="2625" y="6254"/>
                    </a:cubicBezTo>
                    <a:cubicBezTo>
                      <a:pt x="2123" y="6186"/>
                      <a:pt x="1598" y="6140"/>
                      <a:pt x="1096" y="6049"/>
                    </a:cubicBezTo>
                    <a:cubicBezTo>
                      <a:pt x="982" y="6049"/>
                      <a:pt x="891" y="6026"/>
                      <a:pt x="777" y="6003"/>
                    </a:cubicBezTo>
                    <a:cubicBezTo>
                      <a:pt x="731" y="5981"/>
                      <a:pt x="662" y="5981"/>
                      <a:pt x="617" y="5981"/>
                    </a:cubicBezTo>
                    <a:cubicBezTo>
                      <a:pt x="583" y="5969"/>
                      <a:pt x="554" y="5963"/>
                      <a:pt x="528" y="5963"/>
                    </a:cubicBezTo>
                    <a:cubicBezTo>
                      <a:pt x="503" y="5963"/>
                      <a:pt x="480" y="5969"/>
                      <a:pt x="457" y="5981"/>
                    </a:cubicBezTo>
                    <a:cubicBezTo>
                      <a:pt x="389" y="6003"/>
                      <a:pt x="366" y="6026"/>
                      <a:pt x="320" y="6072"/>
                    </a:cubicBezTo>
                    <a:cubicBezTo>
                      <a:pt x="297" y="6118"/>
                      <a:pt x="274" y="6163"/>
                      <a:pt x="274" y="6209"/>
                    </a:cubicBezTo>
                    <a:cubicBezTo>
                      <a:pt x="229" y="6209"/>
                      <a:pt x="183" y="6232"/>
                      <a:pt x="137" y="6254"/>
                    </a:cubicBezTo>
                    <a:cubicBezTo>
                      <a:pt x="23" y="6346"/>
                      <a:pt x="0" y="6506"/>
                      <a:pt x="115" y="6620"/>
                    </a:cubicBezTo>
                    <a:cubicBezTo>
                      <a:pt x="160" y="6665"/>
                      <a:pt x="206" y="6665"/>
                      <a:pt x="274" y="6665"/>
                    </a:cubicBezTo>
                    <a:lnTo>
                      <a:pt x="320" y="6665"/>
                    </a:lnTo>
                    <a:cubicBezTo>
                      <a:pt x="480" y="6665"/>
                      <a:pt x="617" y="6688"/>
                      <a:pt x="777" y="6734"/>
                    </a:cubicBezTo>
                    <a:cubicBezTo>
                      <a:pt x="822" y="6734"/>
                      <a:pt x="868" y="6757"/>
                      <a:pt x="891" y="6779"/>
                    </a:cubicBezTo>
                    <a:cubicBezTo>
                      <a:pt x="1050" y="6825"/>
                      <a:pt x="1210" y="6871"/>
                      <a:pt x="1370" y="6916"/>
                    </a:cubicBezTo>
                    <a:cubicBezTo>
                      <a:pt x="1393" y="6939"/>
                      <a:pt x="1438" y="6985"/>
                      <a:pt x="1507" y="6985"/>
                    </a:cubicBezTo>
                    <a:cubicBezTo>
                      <a:pt x="1781" y="7053"/>
                      <a:pt x="2055" y="7099"/>
                      <a:pt x="2329" y="7145"/>
                    </a:cubicBezTo>
                    <a:cubicBezTo>
                      <a:pt x="2466" y="7168"/>
                      <a:pt x="2603" y="7213"/>
                      <a:pt x="2762" y="7236"/>
                    </a:cubicBezTo>
                    <a:cubicBezTo>
                      <a:pt x="2876" y="7236"/>
                      <a:pt x="2991" y="7259"/>
                      <a:pt x="3105" y="7259"/>
                    </a:cubicBezTo>
                    <a:cubicBezTo>
                      <a:pt x="3333" y="7304"/>
                      <a:pt x="3561" y="7327"/>
                      <a:pt x="3812" y="7350"/>
                    </a:cubicBezTo>
                    <a:cubicBezTo>
                      <a:pt x="4063" y="7373"/>
                      <a:pt x="4314" y="7396"/>
                      <a:pt x="4566" y="7419"/>
                    </a:cubicBezTo>
                    <a:cubicBezTo>
                      <a:pt x="4748" y="7419"/>
                      <a:pt x="4954" y="7441"/>
                      <a:pt x="5136" y="7441"/>
                    </a:cubicBezTo>
                    <a:cubicBezTo>
                      <a:pt x="5159" y="7464"/>
                      <a:pt x="5182" y="7464"/>
                      <a:pt x="5205" y="7464"/>
                    </a:cubicBezTo>
                    <a:cubicBezTo>
                      <a:pt x="5319" y="7487"/>
                      <a:pt x="5433" y="7487"/>
                      <a:pt x="5524" y="7487"/>
                    </a:cubicBezTo>
                    <a:cubicBezTo>
                      <a:pt x="5684" y="7487"/>
                      <a:pt x="5821" y="7510"/>
                      <a:pt x="5981" y="7510"/>
                    </a:cubicBezTo>
                    <a:lnTo>
                      <a:pt x="6483" y="7510"/>
                    </a:lnTo>
                    <a:cubicBezTo>
                      <a:pt x="6894" y="7533"/>
                      <a:pt x="7327" y="7556"/>
                      <a:pt x="7738" y="7556"/>
                    </a:cubicBezTo>
                    <a:cubicBezTo>
                      <a:pt x="7875" y="7556"/>
                      <a:pt x="8002" y="7566"/>
                      <a:pt x="8125" y="7566"/>
                    </a:cubicBezTo>
                    <a:cubicBezTo>
                      <a:pt x="8187" y="7566"/>
                      <a:pt x="8248" y="7563"/>
                      <a:pt x="8309" y="7556"/>
                    </a:cubicBezTo>
                    <a:lnTo>
                      <a:pt x="8971" y="7556"/>
                    </a:lnTo>
                    <a:cubicBezTo>
                      <a:pt x="9313" y="7556"/>
                      <a:pt x="9678" y="7533"/>
                      <a:pt x="10021" y="7533"/>
                    </a:cubicBezTo>
                    <a:cubicBezTo>
                      <a:pt x="10226" y="7510"/>
                      <a:pt x="10454" y="7487"/>
                      <a:pt x="10660" y="7487"/>
                    </a:cubicBezTo>
                    <a:cubicBezTo>
                      <a:pt x="10957" y="7464"/>
                      <a:pt x="11231" y="7464"/>
                      <a:pt x="11527" y="7441"/>
                    </a:cubicBezTo>
                    <a:cubicBezTo>
                      <a:pt x="11984" y="7419"/>
                      <a:pt x="12417" y="7396"/>
                      <a:pt x="12874" y="7373"/>
                    </a:cubicBezTo>
                    <a:cubicBezTo>
                      <a:pt x="13057" y="7350"/>
                      <a:pt x="13262" y="7327"/>
                      <a:pt x="13445" y="7304"/>
                    </a:cubicBezTo>
                    <a:cubicBezTo>
                      <a:pt x="13559" y="7304"/>
                      <a:pt x="13696" y="7282"/>
                      <a:pt x="13810" y="7282"/>
                    </a:cubicBezTo>
                    <a:cubicBezTo>
                      <a:pt x="13947" y="7259"/>
                      <a:pt x="14061" y="7259"/>
                      <a:pt x="14198" y="7213"/>
                    </a:cubicBezTo>
                    <a:cubicBezTo>
                      <a:pt x="14335" y="7190"/>
                      <a:pt x="14403" y="7031"/>
                      <a:pt x="14403" y="6916"/>
                    </a:cubicBezTo>
                    <a:cubicBezTo>
                      <a:pt x="14403" y="6916"/>
                      <a:pt x="14403" y="6912"/>
                      <a:pt x="14401" y="6906"/>
                    </a:cubicBezTo>
                    <a:lnTo>
                      <a:pt x="14401" y="6906"/>
                    </a:lnTo>
                    <a:cubicBezTo>
                      <a:pt x="14459" y="6939"/>
                      <a:pt x="14502" y="6939"/>
                      <a:pt x="14563" y="6939"/>
                    </a:cubicBezTo>
                    <a:cubicBezTo>
                      <a:pt x="15042" y="6871"/>
                      <a:pt x="15522" y="6779"/>
                      <a:pt x="16001" y="6688"/>
                    </a:cubicBezTo>
                    <a:cubicBezTo>
                      <a:pt x="16069" y="6688"/>
                      <a:pt x="16161" y="6665"/>
                      <a:pt x="16229" y="6643"/>
                    </a:cubicBezTo>
                    <a:cubicBezTo>
                      <a:pt x="16267" y="6680"/>
                      <a:pt x="16319" y="6717"/>
                      <a:pt x="16387" y="6717"/>
                    </a:cubicBezTo>
                    <a:cubicBezTo>
                      <a:pt x="16402" y="6717"/>
                      <a:pt x="16418" y="6715"/>
                      <a:pt x="16435" y="6711"/>
                    </a:cubicBezTo>
                    <a:cubicBezTo>
                      <a:pt x="16572" y="6688"/>
                      <a:pt x="16709" y="6665"/>
                      <a:pt x="16846" y="6620"/>
                    </a:cubicBezTo>
                    <a:cubicBezTo>
                      <a:pt x="16960" y="6597"/>
                      <a:pt x="17074" y="6574"/>
                      <a:pt x="17188" y="6551"/>
                    </a:cubicBezTo>
                    <a:cubicBezTo>
                      <a:pt x="17416" y="6483"/>
                      <a:pt x="17667" y="6414"/>
                      <a:pt x="17918" y="6346"/>
                    </a:cubicBezTo>
                    <a:cubicBezTo>
                      <a:pt x="18443" y="6209"/>
                      <a:pt x="18968" y="6072"/>
                      <a:pt x="19493" y="5912"/>
                    </a:cubicBezTo>
                    <a:cubicBezTo>
                      <a:pt x="19973" y="5775"/>
                      <a:pt x="20475" y="5638"/>
                      <a:pt x="20954" y="5501"/>
                    </a:cubicBezTo>
                    <a:cubicBezTo>
                      <a:pt x="21456" y="5341"/>
                      <a:pt x="21958" y="5182"/>
                      <a:pt x="22438" y="5022"/>
                    </a:cubicBezTo>
                    <a:cubicBezTo>
                      <a:pt x="22598" y="4976"/>
                      <a:pt x="22734" y="4931"/>
                      <a:pt x="22871" y="4885"/>
                    </a:cubicBezTo>
                    <a:cubicBezTo>
                      <a:pt x="22917" y="4885"/>
                      <a:pt x="22963" y="4862"/>
                      <a:pt x="22986" y="4862"/>
                    </a:cubicBezTo>
                    <a:cubicBezTo>
                      <a:pt x="23008" y="4839"/>
                      <a:pt x="23054" y="4817"/>
                      <a:pt x="23077" y="4817"/>
                    </a:cubicBezTo>
                    <a:cubicBezTo>
                      <a:pt x="23305" y="4725"/>
                      <a:pt x="23556" y="4634"/>
                      <a:pt x="23784" y="4565"/>
                    </a:cubicBezTo>
                    <a:cubicBezTo>
                      <a:pt x="24264" y="4406"/>
                      <a:pt x="24720" y="4246"/>
                      <a:pt x="25200" y="4109"/>
                    </a:cubicBezTo>
                    <a:cubicBezTo>
                      <a:pt x="25268" y="4086"/>
                      <a:pt x="25314" y="4040"/>
                      <a:pt x="25359" y="3972"/>
                    </a:cubicBezTo>
                    <a:cubicBezTo>
                      <a:pt x="25474" y="3949"/>
                      <a:pt x="25588" y="3903"/>
                      <a:pt x="25702" y="3881"/>
                    </a:cubicBezTo>
                    <a:cubicBezTo>
                      <a:pt x="25930" y="3812"/>
                      <a:pt x="26158" y="3767"/>
                      <a:pt x="26387" y="3675"/>
                    </a:cubicBezTo>
                    <a:cubicBezTo>
                      <a:pt x="26934" y="3515"/>
                      <a:pt x="27459" y="3333"/>
                      <a:pt x="28007" y="3173"/>
                    </a:cubicBezTo>
                    <a:cubicBezTo>
                      <a:pt x="28258" y="3105"/>
                      <a:pt x="28486" y="3036"/>
                      <a:pt x="28738" y="2968"/>
                    </a:cubicBezTo>
                    <a:cubicBezTo>
                      <a:pt x="28966" y="2876"/>
                      <a:pt x="29217" y="2808"/>
                      <a:pt x="29468" y="2739"/>
                    </a:cubicBezTo>
                    <a:cubicBezTo>
                      <a:pt x="29833" y="2648"/>
                      <a:pt x="30198" y="2557"/>
                      <a:pt x="30564" y="2443"/>
                    </a:cubicBezTo>
                    <a:cubicBezTo>
                      <a:pt x="31089" y="2306"/>
                      <a:pt x="31614" y="2192"/>
                      <a:pt x="32139" y="2055"/>
                    </a:cubicBezTo>
                    <a:cubicBezTo>
                      <a:pt x="32458" y="1986"/>
                      <a:pt x="32778" y="1918"/>
                      <a:pt x="33097" y="1849"/>
                    </a:cubicBezTo>
                    <a:lnTo>
                      <a:pt x="33074" y="1849"/>
                    </a:lnTo>
                    <a:cubicBezTo>
                      <a:pt x="33325" y="1781"/>
                      <a:pt x="33577" y="1735"/>
                      <a:pt x="33828" y="1667"/>
                    </a:cubicBezTo>
                    <a:cubicBezTo>
                      <a:pt x="33919" y="1644"/>
                      <a:pt x="33987" y="1552"/>
                      <a:pt x="34010" y="1461"/>
                    </a:cubicBezTo>
                    <a:cubicBezTo>
                      <a:pt x="34010" y="1461"/>
                      <a:pt x="34010" y="1461"/>
                      <a:pt x="34010" y="1438"/>
                    </a:cubicBezTo>
                    <a:cubicBezTo>
                      <a:pt x="34147" y="1438"/>
                      <a:pt x="34284" y="1438"/>
                      <a:pt x="34398" y="1416"/>
                    </a:cubicBezTo>
                    <a:cubicBezTo>
                      <a:pt x="34535" y="1416"/>
                      <a:pt x="34649" y="1416"/>
                      <a:pt x="34763" y="1393"/>
                    </a:cubicBezTo>
                    <a:cubicBezTo>
                      <a:pt x="34786" y="1484"/>
                      <a:pt x="34855" y="1530"/>
                      <a:pt x="34946" y="1552"/>
                    </a:cubicBezTo>
                    <a:lnTo>
                      <a:pt x="35562" y="1552"/>
                    </a:lnTo>
                    <a:cubicBezTo>
                      <a:pt x="35768" y="1530"/>
                      <a:pt x="35950" y="1530"/>
                      <a:pt x="36156" y="1507"/>
                    </a:cubicBezTo>
                    <a:cubicBezTo>
                      <a:pt x="36521" y="1484"/>
                      <a:pt x="36909" y="1438"/>
                      <a:pt x="37297" y="1416"/>
                    </a:cubicBezTo>
                    <a:cubicBezTo>
                      <a:pt x="37685" y="1370"/>
                      <a:pt x="38073" y="1324"/>
                      <a:pt x="38461" y="1301"/>
                    </a:cubicBezTo>
                    <a:cubicBezTo>
                      <a:pt x="38621" y="1279"/>
                      <a:pt x="38781" y="1256"/>
                      <a:pt x="38918" y="1256"/>
                    </a:cubicBezTo>
                    <a:cubicBezTo>
                      <a:pt x="39169" y="1233"/>
                      <a:pt x="39397" y="1233"/>
                      <a:pt x="39625" y="1210"/>
                    </a:cubicBezTo>
                    <a:lnTo>
                      <a:pt x="39694" y="1210"/>
                    </a:lnTo>
                    <a:cubicBezTo>
                      <a:pt x="39694" y="1210"/>
                      <a:pt x="39694" y="1210"/>
                      <a:pt x="39694" y="1233"/>
                    </a:cubicBezTo>
                    <a:cubicBezTo>
                      <a:pt x="39739" y="1279"/>
                      <a:pt x="39808" y="1324"/>
                      <a:pt x="39876" y="1324"/>
                    </a:cubicBezTo>
                    <a:cubicBezTo>
                      <a:pt x="39922" y="1324"/>
                      <a:pt x="39968" y="1347"/>
                      <a:pt x="40013" y="1347"/>
                    </a:cubicBezTo>
                    <a:cubicBezTo>
                      <a:pt x="40447" y="1393"/>
                      <a:pt x="40858" y="1416"/>
                      <a:pt x="41291" y="1461"/>
                    </a:cubicBezTo>
                    <a:lnTo>
                      <a:pt x="41634" y="1461"/>
                    </a:lnTo>
                    <a:cubicBezTo>
                      <a:pt x="42090" y="1507"/>
                      <a:pt x="42524" y="1552"/>
                      <a:pt x="42981" y="1598"/>
                    </a:cubicBezTo>
                    <a:cubicBezTo>
                      <a:pt x="44008" y="1712"/>
                      <a:pt x="45035" y="1804"/>
                      <a:pt x="46039" y="1963"/>
                    </a:cubicBezTo>
                    <a:cubicBezTo>
                      <a:pt x="46222" y="1986"/>
                      <a:pt x="46382" y="2032"/>
                      <a:pt x="46564" y="2055"/>
                    </a:cubicBezTo>
                    <a:cubicBezTo>
                      <a:pt x="46655" y="2055"/>
                      <a:pt x="46724" y="2055"/>
                      <a:pt x="46792" y="2009"/>
                    </a:cubicBezTo>
                    <a:cubicBezTo>
                      <a:pt x="46815" y="1986"/>
                      <a:pt x="46838" y="1963"/>
                      <a:pt x="46861" y="1918"/>
                    </a:cubicBezTo>
                    <a:cubicBezTo>
                      <a:pt x="46906" y="1941"/>
                      <a:pt x="46952" y="1941"/>
                      <a:pt x="47021" y="1963"/>
                    </a:cubicBezTo>
                    <a:cubicBezTo>
                      <a:pt x="47066" y="1986"/>
                      <a:pt x="47135" y="1986"/>
                      <a:pt x="47180" y="2009"/>
                    </a:cubicBezTo>
                    <a:cubicBezTo>
                      <a:pt x="47249" y="2032"/>
                      <a:pt x="47340" y="2055"/>
                      <a:pt x="47409" y="2055"/>
                    </a:cubicBezTo>
                    <a:cubicBezTo>
                      <a:pt x="47426" y="2058"/>
                      <a:pt x="47444" y="2059"/>
                      <a:pt x="47461" y="2059"/>
                    </a:cubicBezTo>
                    <a:cubicBezTo>
                      <a:pt x="47574" y="2059"/>
                      <a:pt x="47669" y="1994"/>
                      <a:pt x="47728" y="1895"/>
                    </a:cubicBezTo>
                    <a:cubicBezTo>
                      <a:pt x="47797" y="1758"/>
                      <a:pt x="47728" y="1575"/>
                      <a:pt x="47591" y="1507"/>
                    </a:cubicBezTo>
                    <a:cubicBezTo>
                      <a:pt x="47454" y="1438"/>
                      <a:pt x="47295" y="1393"/>
                      <a:pt x="47135" y="1347"/>
                    </a:cubicBezTo>
                    <a:cubicBezTo>
                      <a:pt x="47158" y="1324"/>
                      <a:pt x="47158" y="1301"/>
                      <a:pt x="47158" y="1279"/>
                    </a:cubicBezTo>
                    <a:cubicBezTo>
                      <a:pt x="47158" y="1233"/>
                      <a:pt x="47158" y="1187"/>
                      <a:pt x="47135" y="1142"/>
                    </a:cubicBezTo>
                    <a:cubicBezTo>
                      <a:pt x="47112" y="1073"/>
                      <a:pt x="47066" y="1005"/>
                      <a:pt x="46998" y="982"/>
                    </a:cubicBezTo>
                    <a:cubicBezTo>
                      <a:pt x="46906" y="936"/>
                      <a:pt x="46838" y="913"/>
                      <a:pt x="46747" y="913"/>
                    </a:cubicBezTo>
                    <a:cubicBezTo>
                      <a:pt x="46655" y="891"/>
                      <a:pt x="46587" y="868"/>
                      <a:pt x="46496" y="868"/>
                    </a:cubicBezTo>
                    <a:cubicBezTo>
                      <a:pt x="46336" y="845"/>
                      <a:pt x="46176" y="822"/>
                      <a:pt x="46016" y="799"/>
                    </a:cubicBezTo>
                    <a:cubicBezTo>
                      <a:pt x="45697" y="731"/>
                      <a:pt x="45354" y="685"/>
                      <a:pt x="45012" y="639"/>
                    </a:cubicBezTo>
                    <a:cubicBezTo>
                      <a:pt x="44898" y="639"/>
                      <a:pt x="44761" y="617"/>
                      <a:pt x="44647" y="594"/>
                    </a:cubicBezTo>
                    <a:cubicBezTo>
                      <a:pt x="44259" y="548"/>
                      <a:pt x="43894" y="480"/>
                      <a:pt x="43506" y="434"/>
                    </a:cubicBezTo>
                    <a:cubicBezTo>
                      <a:pt x="43506" y="434"/>
                      <a:pt x="43506" y="411"/>
                      <a:pt x="43483" y="411"/>
                    </a:cubicBezTo>
                    <a:cubicBezTo>
                      <a:pt x="43437" y="343"/>
                      <a:pt x="43369" y="297"/>
                      <a:pt x="43300" y="297"/>
                    </a:cubicBezTo>
                    <a:cubicBezTo>
                      <a:pt x="42341" y="206"/>
                      <a:pt x="41383" y="114"/>
                      <a:pt x="40447" y="69"/>
                    </a:cubicBezTo>
                    <a:lnTo>
                      <a:pt x="39990" y="69"/>
                    </a:lnTo>
                    <a:cubicBezTo>
                      <a:pt x="39534" y="46"/>
                      <a:pt x="39077" y="23"/>
                      <a:pt x="38644" y="23"/>
                    </a:cubicBezTo>
                    <a:cubicBezTo>
                      <a:pt x="38530" y="0"/>
                      <a:pt x="38415" y="0"/>
                      <a:pt x="38324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92" name="Google Shape;857;p22">
                <a:extLst>
                  <a:ext uri="{FF2B5EF4-FFF2-40B4-BE49-F238E27FC236}">
                    <a16:creationId xmlns:a16="http://schemas.microsoft.com/office/drawing/2014/main" id="{8C3E4B28-32AD-4F2D-8812-71191E30660C}"/>
                  </a:ext>
                </a:extLst>
              </p:cNvPr>
              <p:cNvSpPr/>
              <p:nvPr/>
            </p:nvSpPr>
            <p:spPr>
              <a:xfrm>
                <a:off x="6573392" y="3909488"/>
                <a:ext cx="336875" cy="165640"/>
              </a:xfrm>
              <a:custGeom>
                <a:avLst/>
                <a:gdLst/>
                <a:ahLst/>
                <a:cxnLst/>
                <a:rect l="l" t="t" r="r" b="b"/>
                <a:pathLst>
                  <a:path w="12463" h="6128" extrusionOk="0">
                    <a:moveTo>
                      <a:pt x="137" y="0"/>
                    </a:moveTo>
                    <a:cubicBezTo>
                      <a:pt x="69" y="0"/>
                      <a:pt x="23" y="46"/>
                      <a:pt x="23" y="115"/>
                    </a:cubicBezTo>
                    <a:cubicBezTo>
                      <a:pt x="0" y="183"/>
                      <a:pt x="46" y="251"/>
                      <a:pt x="114" y="251"/>
                    </a:cubicBezTo>
                    <a:cubicBezTo>
                      <a:pt x="342" y="297"/>
                      <a:pt x="593" y="343"/>
                      <a:pt x="822" y="366"/>
                    </a:cubicBezTo>
                    <a:cubicBezTo>
                      <a:pt x="1004" y="388"/>
                      <a:pt x="1164" y="411"/>
                      <a:pt x="1347" y="457"/>
                    </a:cubicBezTo>
                    <a:cubicBezTo>
                      <a:pt x="1575" y="480"/>
                      <a:pt x="1780" y="525"/>
                      <a:pt x="2009" y="571"/>
                    </a:cubicBezTo>
                    <a:cubicBezTo>
                      <a:pt x="2191" y="617"/>
                      <a:pt x="2397" y="662"/>
                      <a:pt x="2579" y="731"/>
                    </a:cubicBezTo>
                    <a:lnTo>
                      <a:pt x="2511" y="731"/>
                    </a:lnTo>
                    <a:cubicBezTo>
                      <a:pt x="2442" y="731"/>
                      <a:pt x="2397" y="776"/>
                      <a:pt x="2374" y="822"/>
                    </a:cubicBezTo>
                    <a:cubicBezTo>
                      <a:pt x="2328" y="891"/>
                      <a:pt x="2351" y="959"/>
                      <a:pt x="2374" y="1005"/>
                    </a:cubicBezTo>
                    <a:cubicBezTo>
                      <a:pt x="2397" y="1050"/>
                      <a:pt x="2420" y="1073"/>
                      <a:pt x="2442" y="1096"/>
                    </a:cubicBezTo>
                    <a:cubicBezTo>
                      <a:pt x="2488" y="1119"/>
                      <a:pt x="2534" y="1142"/>
                      <a:pt x="2579" y="1187"/>
                    </a:cubicBezTo>
                    <a:cubicBezTo>
                      <a:pt x="2625" y="1210"/>
                      <a:pt x="2671" y="1233"/>
                      <a:pt x="2716" y="1233"/>
                    </a:cubicBezTo>
                    <a:cubicBezTo>
                      <a:pt x="2762" y="1279"/>
                      <a:pt x="2808" y="1301"/>
                      <a:pt x="2876" y="1324"/>
                    </a:cubicBezTo>
                    <a:lnTo>
                      <a:pt x="2899" y="1324"/>
                    </a:lnTo>
                    <a:cubicBezTo>
                      <a:pt x="2853" y="1438"/>
                      <a:pt x="2922" y="1553"/>
                      <a:pt x="3013" y="1621"/>
                    </a:cubicBezTo>
                    <a:cubicBezTo>
                      <a:pt x="3081" y="1644"/>
                      <a:pt x="3127" y="1644"/>
                      <a:pt x="3173" y="1667"/>
                    </a:cubicBezTo>
                    <a:cubicBezTo>
                      <a:pt x="3515" y="1781"/>
                      <a:pt x="3835" y="1895"/>
                      <a:pt x="4154" y="2009"/>
                    </a:cubicBezTo>
                    <a:cubicBezTo>
                      <a:pt x="4451" y="2123"/>
                      <a:pt x="4771" y="2237"/>
                      <a:pt x="5090" y="2351"/>
                    </a:cubicBezTo>
                    <a:cubicBezTo>
                      <a:pt x="5432" y="2488"/>
                      <a:pt x="5775" y="2625"/>
                      <a:pt x="6140" y="2762"/>
                    </a:cubicBezTo>
                    <a:cubicBezTo>
                      <a:pt x="6460" y="2876"/>
                      <a:pt x="6779" y="3013"/>
                      <a:pt x="7122" y="3127"/>
                    </a:cubicBezTo>
                    <a:cubicBezTo>
                      <a:pt x="7190" y="3150"/>
                      <a:pt x="7281" y="3173"/>
                      <a:pt x="7350" y="3219"/>
                    </a:cubicBezTo>
                    <a:cubicBezTo>
                      <a:pt x="7452" y="3253"/>
                      <a:pt x="7566" y="3312"/>
                      <a:pt x="7674" y="3312"/>
                    </a:cubicBezTo>
                    <a:cubicBezTo>
                      <a:pt x="7712" y="3312"/>
                      <a:pt x="7748" y="3305"/>
                      <a:pt x="7783" y="3287"/>
                    </a:cubicBezTo>
                    <a:cubicBezTo>
                      <a:pt x="7829" y="3264"/>
                      <a:pt x="7875" y="3219"/>
                      <a:pt x="7898" y="3173"/>
                    </a:cubicBezTo>
                    <a:cubicBezTo>
                      <a:pt x="7989" y="3242"/>
                      <a:pt x="8057" y="3287"/>
                      <a:pt x="8126" y="3356"/>
                    </a:cubicBezTo>
                    <a:cubicBezTo>
                      <a:pt x="8240" y="3447"/>
                      <a:pt x="8331" y="3538"/>
                      <a:pt x="8445" y="3630"/>
                    </a:cubicBezTo>
                    <a:cubicBezTo>
                      <a:pt x="8560" y="3721"/>
                      <a:pt x="8674" y="3812"/>
                      <a:pt x="8788" y="3904"/>
                    </a:cubicBezTo>
                    <a:cubicBezTo>
                      <a:pt x="9016" y="4086"/>
                      <a:pt x="9244" y="4246"/>
                      <a:pt x="9473" y="4406"/>
                    </a:cubicBezTo>
                    <a:cubicBezTo>
                      <a:pt x="9701" y="4588"/>
                      <a:pt x="9975" y="4725"/>
                      <a:pt x="10226" y="4885"/>
                    </a:cubicBezTo>
                    <a:cubicBezTo>
                      <a:pt x="10271" y="4931"/>
                      <a:pt x="10317" y="4953"/>
                      <a:pt x="10363" y="4999"/>
                    </a:cubicBezTo>
                    <a:cubicBezTo>
                      <a:pt x="10591" y="5136"/>
                      <a:pt x="10774" y="5296"/>
                      <a:pt x="10979" y="5433"/>
                    </a:cubicBezTo>
                    <a:cubicBezTo>
                      <a:pt x="11093" y="5524"/>
                      <a:pt x="11207" y="5615"/>
                      <a:pt x="11299" y="5684"/>
                    </a:cubicBezTo>
                    <a:cubicBezTo>
                      <a:pt x="11367" y="5730"/>
                      <a:pt x="11413" y="5775"/>
                      <a:pt x="11481" y="5798"/>
                    </a:cubicBezTo>
                    <a:cubicBezTo>
                      <a:pt x="11504" y="5821"/>
                      <a:pt x="11504" y="5821"/>
                      <a:pt x="11527" y="5844"/>
                    </a:cubicBezTo>
                    <a:cubicBezTo>
                      <a:pt x="11572" y="5866"/>
                      <a:pt x="11641" y="5866"/>
                      <a:pt x="11687" y="5866"/>
                    </a:cubicBezTo>
                    <a:cubicBezTo>
                      <a:pt x="11755" y="5866"/>
                      <a:pt x="11778" y="5844"/>
                      <a:pt x="11824" y="5821"/>
                    </a:cubicBezTo>
                    <a:cubicBezTo>
                      <a:pt x="11869" y="5866"/>
                      <a:pt x="11915" y="5889"/>
                      <a:pt x="11960" y="5935"/>
                    </a:cubicBezTo>
                    <a:cubicBezTo>
                      <a:pt x="11983" y="5981"/>
                      <a:pt x="12006" y="6003"/>
                      <a:pt x="12029" y="6026"/>
                    </a:cubicBezTo>
                    <a:cubicBezTo>
                      <a:pt x="12052" y="6095"/>
                      <a:pt x="12120" y="6118"/>
                      <a:pt x="12166" y="6118"/>
                    </a:cubicBezTo>
                    <a:cubicBezTo>
                      <a:pt x="12186" y="6124"/>
                      <a:pt x="12204" y="6127"/>
                      <a:pt x="12221" y="6127"/>
                    </a:cubicBezTo>
                    <a:cubicBezTo>
                      <a:pt x="12263" y="6127"/>
                      <a:pt x="12300" y="6111"/>
                      <a:pt x="12349" y="6095"/>
                    </a:cubicBezTo>
                    <a:cubicBezTo>
                      <a:pt x="12440" y="6026"/>
                      <a:pt x="12463" y="5889"/>
                      <a:pt x="12394" y="5775"/>
                    </a:cubicBezTo>
                    <a:cubicBezTo>
                      <a:pt x="12326" y="5684"/>
                      <a:pt x="12212" y="5615"/>
                      <a:pt x="12120" y="5547"/>
                    </a:cubicBezTo>
                    <a:cubicBezTo>
                      <a:pt x="12029" y="5456"/>
                      <a:pt x="11915" y="5364"/>
                      <a:pt x="11801" y="5296"/>
                    </a:cubicBezTo>
                    <a:cubicBezTo>
                      <a:pt x="11755" y="5250"/>
                      <a:pt x="11709" y="5227"/>
                      <a:pt x="11664" y="5182"/>
                    </a:cubicBezTo>
                    <a:cubicBezTo>
                      <a:pt x="11595" y="5136"/>
                      <a:pt x="11550" y="5090"/>
                      <a:pt x="11481" y="5045"/>
                    </a:cubicBezTo>
                    <a:cubicBezTo>
                      <a:pt x="11321" y="4908"/>
                      <a:pt x="11184" y="4794"/>
                      <a:pt x="11025" y="4657"/>
                    </a:cubicBezTo>
                    <a:cubicBezTo>
                      <a:pt x="10842" y="4543"/>
                      <a:pt x="10637" y="4406"/>
                      <a:pt x="10454" y="4292"/>
                    </a:cubicBezTo>
                    <a:cubicBezTo>
                      <a:pt x="10271" y="4177"/>
                      <a:pt x="10112" y="4063"/>
                      <a:pt x="9929" y="3949"/>
                    </a:cubicBezTo>
                    <a:cubicBezTo>
                      <a:pt x="9678" y="3789"/>
                      <a:pt x="9450" y="3607"/>
                      <a:pt x="9221" y="3447"/>
                    </a:cubicBezTo>
                    <a:cubicBezTo>
                      <a:pt x="9107" y="3333"/>
                      <a:pt x="8970" y="3242"/>
                      <a:pt x="8856" y="3150"/>
                    </a:cubicBezTo>
                    <a:cubicBezTo>
                      <a:pt x="8719" y="3036"/>
                      <a:pt x="8605" y="2922"/>
                      <a:pt x="8491" y="2831"/>
                    </a:cubicBezTo>
                    <a:cubicBezTo>
                      <a:pt x="7966" y="2420"/>
                      <a:pt x="7373" y="2077"/>
                      <a:pt x="6756" y="1826"/>
                    </a:cubicBezTo>
                    <a:cubicBezTo>
                      <a:pt x="6460" y="1689"/>
                      <a:pt x="6163" y="1575"/>
                      <a:pt x="5866" y="1438"/>
                    </a:cubicBezTo>
                    <a:cubicBezTo>
                      <a:pt x="5752" y="1416"/>
                      <a:pt x="5661" y="1370"/>
                      <a:pt x="5547" y="1347"/>
                    </a:cubicBezTo>
                    <a:cubicBezTo>
                      <a:pt x="5318" y="1233"/>
                      <a:pt x="5090" y="1142"/>
                      <a:pt x="4862" y="1050"/>
                    </a:cubicBezTo>
                    <a:cubicBezTo>
                      <a:pt x="4725" y="982"/>
                      <a:pt x="4565" y="936"/>
                      <a:pt x="4428" y="891"/>
                    </a:cubicBezTo>
                    <a:cubicBezTo>
                      <a:pt x="4337" y="868"/>
                      <a:pt x="4246" y="845"/>
                      <a:pt x="4177" y="799"/>
                    </a:cubicBezTo>
                    <a:cubicBezTo>
                      <a:pt x="4154" y="799"/>
                      <a:pt x="4109" y="799"/>
                      <a:pt x="4086" y="776"/>
                    </a:cubicBezTo>
                    <a:cubicBezTo>
                      <a:pt x="4040" y="776"/>
                      <a:pt x="3972" y="754"/>
                      <a:pt x="3903" y="754"/>
                    </a:cubicBezTo>
                    <a:cubicBezTo>
                      <a:pt x="3858" y="754"/>
                      <a:pt x="3812" y="776"/>
                      <a:pt x="3766" y="799"/>
                    </a:cubicBezTo>
                    <a:cubicBezTo>
                      <a:pt x="3766" y="822"/>
                      <a:pt x="3743" y="822"/>
                      <a:pt x="3743" y="845"/>
                    </a:cubicBezTo>
                    <a:cubicBezTo>
                      <a:pt x="3424" y="708"/>
                      <a:pt x="3104" y="594"/>
                      <a:pt x="2785" y="503"/>
                    </a:cubicBezTo>
                    <a:cubicBezTo>
                      <a:pt x="2374" y="388"/>
                      <a:pt x="1963" y="297"/>
                      <a:pt x="1552" y="229"/>
                    </a:cubicBezTo>
                    <a:cubicBezTo>
                      <a:pt x="1073" y="137"/>
                      <a:pt x="616" y="92"/>
                      <a:pt x="160" y="23"/>
                    </a:cubicBezTo>
                    <a:cubicBezTo>
                      <a:pt x="160" y="0"/>
                      <a:pt x="137" y="0"/>
                      <a:pt x="137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93" name="Google Shape;858;p22">
                <a:extLst>
                  <a:ext uri="{FF2B5EF4-FFF2-40B4-BE49-F238E27FC236}">
                    <a16:creationId xmlns:a16="http://schemas.microsoft.com/office/drawing/2014/main" id="{31E18700-B0E5-4262-A290-BA8003C19F50}"/>
                  </a:ext>
                </a:extLst>
              </p:cNvPr>
              <p:cNvSpPr/>
              <p:nvPr/>
            </p:nvSpPr>
            <p:spPr>
              <a:xfrm>
                <a:off x="5372747" y="3768824"/>
                <a:ext cx="1606636" cy="251595"/>
              </a:xfrm>
              <a:custGeom>
                <a:avLst/>
                <a:gdLst/>
                <a:ahLst/>
                <a:cxnLst/>
                <a:rect l="l" t="t" r="r" b="b"/>
                <a:pathLst>
                  <a:path w="59439" h="9308" extrusionOk="0">
                    <a:moveTo>
                      <a:pt x="16892" y="7510"/>
                    </a:moveTo>
                    <a:cubicBezTo>
                      <a:pt x="16872" y="7510"/>
                      <a:pt x="16852" y="7510"/>
                      <a:pt x="16831" y="7525"/>
                    </a:cubicBezTo>
                    <a:lnTo>
                      <a:pt x="16831" y="7525"/>
                    </a:lnTo>
                    <a:cubicBezTo>
                      <a:pt x="16851" y="7520"/>
                      <a:pt x="16871" y="7515"/>
                      <a:pt x="16892" y="7510"/>
                    </a:cubicBezTo>
                    <a:close/>
                    <a:moveTo>
                      <a:pt x="58922" y="8149"/>
                    </a:moveTo>
                    <a:cubicBezTo>
                      <a:pt x="58927" y="8155"/>
                      <a:pt x="58931" y="8161"/>
                      <a:pt x="58936" y="8167"/>
                    </a:cubicBezTo>
                    <a:lnTo>
                      <a:pt x="58936" y="8167"/>
                    </a:lnTo>
                    <a:cubicBezTo>
                      <a:pt x="58934" y="8159"/>
                      <a:pt x="58929" y="8154"/>
                      <a:pt x="58922" y="8149"/>
                    </a:cubicBezTo>
                    <a:close/>
                    <a:moveTo>
                      <a:pt x="16908" y="8168"/>
                    </a:moveTo>
                    <a:lnTo>
                      <a:pt x="16908" y="8168"/>
                    </a:lnTo>
                    <a:cubicBezTo>
                      <a:pt x="16903" y="8169"/>
                      <a:pt x="16897" y="8171"/>
                      <a:pt x="16892" y="8172"/>
                    </a:cubicBezTo>
                    <a:cubicBezTo>
                      <a:pt x="16897" y="8172"/>
                      <a:pt x="16903" y="8170"/>
                      <a:pt x="16908" y="8168"/>
                    </a:cubicBezTo>
                    <a:close/>
                    <a:moveTo>
                      <a:pt x="42661" y="0"/>
                    </a:moveTo>
                    <a:cubicBezTo>
                      <a:pt x="42433" y="0"/>
                      <a:pt x="42182" y="0"/>
                      <a:pt x="41931" y="23"/>
                    </a:cubicBezTo>
                    <a:cubicBezTo>
                      <a:pt x="41429" y="46"/>
                      <a:pt x="40904" y="92"/>
                      <a:pt x="40379" y="160"/>
                    </a:cubicBezTo>
                    <a:cubicBezTo>
                      <a:pt x="40128" y="183"/>
                      <a:pt x="39877" y="228"/>
                      <a:pt x="39626" y="251"/>
                    </a:cubicBezTo>
                    <a:cubicBezTo>
                      <a:pt x="39397" y="297"/>
                      <a:pt x="39146" y="343"/>
                      <a:pt x="38918" y="365"/>
                    </a:cubicBezTo>
                    <a:cubicBezTo>
                      <a:pt x="38462" y="434"/>
                      <a:pt x="38028" y="525"/>
                      <a:pt x="37571" y="617"/>
                    </a:cubicBezTo>
                    <a:cubicBezTo>
                      <a:pt x="37320" y="662"/>
                      <a:pt x="37069" y="708"/>
                      <a:pt x="36818" y="753"/>
                    </a:cubicBezTo>
                    <a:cubicBezTo>
                      <a:pt x="36590" y="799"/>
                      <a:pt x="36362" y="845"/>
                      <a:pt x="36156" y="890"/>
                    </a:cubicBezTo>
                    <a:cubicBezTo>
                      <a:pt x="35745" y="1005"/>
                      <a:pt x="35335" y="1119"/>
                      <a:pt x="34924" y="1256"/>
                    </a:cubicBezTo>
                    <a:cubicBezTo>
                      <a:pt x="34718" y="1324"/>
                      <a:pt x="34536" y="1393"/>
                      <a:pt x="34330" y="1461"/>
                    </a:cubicBezTo>
                    <a:cubicBezTo>
                      <a:pt x="34102" y="1530"/>
                      <a:pt x="33874" y="1598"/>
                      <a:pt x="33645" y="1689"/>
                    </a:cubicBezTo>
                    <a:cubicBezTo>
                      <a:pt x="33143" y="1849"/>
                      <a:pt x="32641" y="2055"/>
                      <a:pt x="32139" y="2237"/>
                    </a:cubicBezTo>
                    <a:cubicBezTo>
                      <a:pt x="31888" y="2328"/>
                      <a:pt x="31637" y="2443"/>
                      <a:pt x="31386" y="2534"/>
                    </a:cubicBezTo>
                    <a:cubicBezTo>
                      <a:pt x="31180" y="2602"/>
                      <a:pt x="30975" y="2694"/>
                      <a:pt x="30770" y="2762"/>
                    </a:cubicBezTo>
                    <a:cubicBezTo>
                      <a:pt x="30359" y="2922"/>
                      <a:pt x="29948" y="3104"/>
                      <a:pt x="29537" y="3264"/>
                    </a:cubicBezTo>
                    <a:cubicBezTo>
                      <a:pt x="29377" y="3356"/>
                      <a:pt x="29195" y="3424"/>
                      <a:pt x="29012" y="3493"/>
                    </a:cubicBezTo>
                    <a:cubicBezTo>
                      <a:pt x="28852" y="3561"/>
                      <a:pt x="28670" y="3629"/>
                      <a:pt x="28487" y="3698"/>
                    </a:cubicBezTo>
                    <a:cubicBezTo>
                      <a:pt x="28418" y="3721"/>
                      <a:pt x="28327" y="3744"/>
                      <a:pt x="28236" y="3789"/>
                    </a:cubicBezTo>
                    <a:cubicBezTo>
                      <a:pt x="28145" y="3812"/>
                      <a:pt x="28030" y="3858"/>
                      <a:pt x="27916" y="3903"/>
                    </a:cubicBezTo>
                    <a:cubicBezTo>
                      <a:pt x="27711" y="3972"/>
                      <a:pt x="27505" y="4063"/>
                      <a:pt x="27277" y="4132"/>
                    </a:cubicBezTo>
                    <a:cubicBezTo>
                      <a:pt x="26752" y="4314"/>
                      <a:pt x="26250" y="4542"/>
                      <a:pt x="25725" y="4748"/>
                    </a:cubicBezTo>
                    <a:cubicBezTo>
                      <a:pt x="25474" y="4839"/>
                      <a:pt x="25200" y="4930"/>
                      <a:pt x="24949" y="5022"/>
                    </a:cubicBezTo>
                    <a:cubicBezTo>
                      <a:pt x="24698" y="5113"/>
                      <a:pt x="24447" y="5204"/>
                      <a:pt x="24196" y="5319"/>
                    </a:cubicBezTo>
                    <a:cubicBezTo>
                      <a:pt x="23922" y="5410"/>
                      <a:pt x="23671" y="5524"/>
                      <a:pt x="23397" y="5615"/>
                    </a:cubicBezTo>
                    <a:cubicBezTo>
                      <a:pt x="23146" y="5729"/>
                      <a:pt x="22895" y="5821"/>
                      <a:pt x="22621" y="5889"/>
                    </a:cubicBezTo>
                    <a:cubicBezTo>
                      <a:pt x="22393" y="5980"/>
                      <a:pt x="22142" y="6049"/>
                      <a:pt x="21890" y="6140"/>
                    </a:cubicBezTo>
                    <a:cubicBezTo>
                      <a:pt x="21639" y="6209"/>
                      <a:pt x="21365" y="6300"/>
                      <a:pt x="21114" y="6391"/>
                    </a:cubicBezTo>
                    <a:cubicBezTo>
                      <a:pt x="20544" y="6574"/>
                      <a:pt x="19973" y="6734"/>
                      <a:pt x="19403" y="6893"/>
                    </a:cubicBezTo>
                    <a:cubicBezTo>
                      <a:pt x="19106" y="6985"/>
                      <a:pt x="18786" y="7053"/>
                      <a:pt x="18489" y="7122"/>
                    </a:cubicBezTo>
                    <a:cubicBezTo>
                      <a:pt x="18193" y="7190"/>
                      <a:pt x="17896" y="7281"/>
                      <a:pt x="17599" y="7350"/>
                    </a:cubicBezTo>
                    <a:cubicBezTo>
                      <a:pt x="17348" y="7396"/>
                      <a:pt x="17097" y="7464"/>
                      <a:pt x="16823" y="7533"/>
                    </a:cubicBezTo>
                    <a:cubicBezTo>
                      <a:pt x="16826" y="7530"/>
                      <a:pt x="16829" y="7527"/>
                      <a:pt x="16831" y="7525"/>
                    </a:cubicBezTo>
                    <a:lnTo>
                      <a:pt x="16831" y="7525"/>
                    </a:lnTo>
                    <a:cubicBezTo>
                      <a:pt x="16768" y="7542"/>
                      <a:pt x="16711" y="7555"/>
                      <a:pt x="16641" y="7555"/>
                    </a:cubicBezTo>
                    <a:lnTo>
                      <a:pt x="16732" y="7555"/>
                    </a:lnTo>
                    <a:cubicBezTo>
                      <a:pt x="16207" y="7670"/>
                      <a:pt x="15682" y="7761"/>
                      <a:pt x="15157" y="7852"/>
                    </a:cubicBezTo>
                    <a:cubicBezTo>
                      <a:pt x="14883" y="7875"/>
                      <a:pt x="14632" y="7921"/>
                      <a:pt x="14358" y="7966"/>
                    </a:cubicBezTo>
                    <a:cubicBezTo>
                      <a:pt x="14130" y="7989"/>
                      <a:pt x="13879" y="8035"/>
                      <a:pt x="13651" y="8080"/>
                    </a:cubicBezTo>
                    <a:cubicBezTo>
                      <a:pt x="13399" y="8103"/>
                      <a:pt x="13148" y="8149"/>
                      <a:pt x="12897" y="8172"/>
                    </a:cubicBezTo>
                    <a:cubicBezTo>
                      <a:pt x="12623" y="8217"/>
                      <a:pt x="12372" y="8240"/>
                      <a:pt x="12098" y="8286"/>
                    </a:cubicBezTo>
                    <a:cubicBezTo>
                      <a:pt x="11825" y="8309"/>
                      <a:pt x="11573" y="8354"/>
                      <a:pt x="11300" y="8377"/>
                    </a:cubicBezTo>
                    <a:cubicBezTo>
                      <a:pt x="11026" y="8400"/>
                      <a:pt x="10775" y="8423"/>
                      <a:pt x="10501" y="8446"/>
                    </a:cubicBezTo>
                    <a:cubicBezTo>
                      <a:pt x="10090" y="8468"/>
                      <a:pt x="9656" y="8491"/>
                      <a:pt x="9222" y="8514"/>
                    </a:cubicBezTo>
                    <a:cubicBezTo>
                      <a:pt x="8812" y="8514"/>
                      <a:pt x="8378" y="8514"/>
                      <a:pt x="7967" y="8491"/>
                    </a:cubicBezTo>
                    <a:cubicBezTo>
                      <a:pt x="7602" y="8491"/>
                      <a:pt x="7237" y="8468"/>
                      <a:pt x="6871" y="8468"/>
                    </a:cubicBezTo>
                    <a:cubicBezTo>
                      <a:pt x="6506" y="8468"/>
                      <a:pt x="6141" y="8446"/>
                      <a:pt x="5776" y="8446"/>
                    </a:cubicBezTo>
                    <a:cubicBezTo>
                      <a:pt x="5616" y="8446"/>
                      <a:pt x="5479" y="8423"/>
                      <a:pt x="5319" y="8423"/>
                    </a:cubicBezTo>
                    <a:cubicBezTo>
                      <a:pt x="5182" y="8423"/>
                      <a:pt x="5068" y="8423"/>
                      <a:pt x="4954" y="8400"/>
                    </a:cubicBezTo>
                    <a:lnTo>
                      <a:pt x="5023" y="8400"/>
                    </a:lnTo>
                    <a:cubicBezTo>
                      <a:pt x="4657" y="8377"/>
                      <a:pt x="4269" y="8354"/>
                      <a:pt x="3881" y="8331"/>
                    </a:cubicBezTo>
                    <a:cubicBezTo>
                      <a:pt x="3676" y="8309"/>
                      <a:pt x="3470" y="8286"/>
                      <a:pt x="3288" y="8263"/>
                    </a:cubicBezTo>
                    <a:cubicBezTo>
                      <a:pt x="3082" y="8240"/>
                      <a:pt x="2877" y="8195"/>
                      <a:pt x="2672" y="8149"/>
                    </a:cubicBezTo>
                    <a:cubicBezTo>
                      <a:pt x="2443" y="8126"/>
                      <a:pt x="2238" y="8080"/>
                      <a:pt x="2032" y="8035"/>
                    </a:cubicBezTo>
                    <a:cubicBezTo>
                      <a:pt x="1827" y="8012"/>
                      <a:pt x="1644" y="7966"/>
                      <a:pt x="1439" y="7921"/>
                    </a:cubicBezTo>
                    <a:cubicBezTo>
                      <a:pt x="1256" y="7898"/>
                      <a:pt x="1051" y="7852"/>
                      <a:pt x="868" y="7806"/>
                    </a:cubicBezTo>
                    <a:cubicBezTo>
                      <a:pt x="663" y="7761"/>
                      <a:pt x="457" y="7692"/>
                      <a:pt x="275" y="7647"/>
                    </a:cubicBezTo>
                    <a:cubicBezTo>
                      <a:pt x="263" y="7644"/>
                      <a:pt x="251" y="7643"/>
                      <a:pt x="239" y="7643"/>
                    </a:cubicBezTo>
                    <a:cubicBezTo>
                      <a:pt x="133" y="7643"/>
                      <a:pt x="21" y="7727"/>
                      <a:pt x="1" y="7829"/>
                    </a:cubicBezTo>
                    <a:cubicBezTo>
                      <a:pt x="1" y="7898"/>
                      <a:pt x="1" y="7966"/>
                      <a:pt x="47" y="8012"/>
                    </a:cubicBezTo>
                    <a:cubicBezTo>
                      <a:pt x="69" y="8058"/>
                      <a:pt x="138" y="8080"/>
                      <a:pt x="184" y="8103"/>
                    </a:cubicBezTo>
                    <a:cubicBezTo>
                      <a:pt x="412" y="8172"/>
                      <a:pt x="640" y="8240"/>
                      <a:pt x="846" y="8286"/>
                    </a:cubicBezTo>
                    <a:cubicBezTo>
                      <a:pt x="1074" y="8354"/>
                      <a:pt x="1279" y="8423"/>
                      <a:pt x="1485" y="8491"/>
                    </a:cubicBezTo>
                    <a:cubicBezTo>
                      <a:pt x="1690" y="8537"/>
                      <a:pt x="1918" y="8605"/>
                      <a:pt x="2124" y="8651"/>
                    </a:cubicBezTo>
                    <a:cubicBezTo>
                      <a:pt x="2375" y="8719"/>
                      <a:pt x="2626" y="8765"/>
                      <a:pt x="2877" y="8811"/>
                    </a:cubicBezTo>
                    <a:cubicBezTo>
                      <a:pt x="3311" y="8902"/>
                      <a:pt x="3767" y="8948"/>
                      <a:pt x="4201" y="8993"/>
                    </a:cubicBezTo>
                    <a:cubicBezTo>
                      <a:pt x="4680" y="9039"/>
                      <a:pt x="5160" y="9062"/>
                      <a:pt x="5639" y="9062"/>
                    </a:cubicBezTo>
                    <a:lnTo>
                      <a:pt x="5570" y="9062"/>
                    </a:lnTo>
                    <a:cubicBezTo>
                      <a:pt x="6324" y="9108"/>
                      <a:pt x="7100" y="9108"/>
                      <a:pt x="7853" y="9130"/>
                    </a:cubicBezTo>
                    <a:cubicBezTo>
                      <a:pt x="7944" y="9130"/>
                      <a:pt x="8036" y="9153"/>
                      <a:pt x="8104" y="9153"/>
                    </a:cubicBezTo>
                    <a:cubicBezTo>
                      <a:pt x="8302" y="9153"/>
                      <a:pt x="8489" y="9163"/>
                      <a:pt x="8674" y="9163"/>
                    </a:cubicBezTo>
                    <a:cubicBezTo>
                      <a:pt x="8766" y="9163"/>
                      <a:pt x="8857" y="9161"/>
                      <a:pt x="8949" y="9153"/>
                    </a:cubicBezTo>
                    <a:cubicBezTo>
                      <a:pt x="9245" y="9153"/>
                      <a:pt x="9519" y="9130"/>
                      <a:pt x="9793" y="9130"/>
                    </a:cubicBezTo>
                    <a:cubicBezTo>
                      <a:pt x="10341" y="9108"/>
                      <a:pt x="10889" y="9085"/>
                      <a:pt x="11436" y="9016"/>
                    </a:cubicBezTo>
                    <a:cubicBezTo>
                      <a:pt x="11688" y="8993"/>
                      <a:pt x="11961" y="8948"/>
                      <a:pt x="12213" y="8925"/>
                    </a:cubicBezTo>
                    <a:cubicBezTo>
                      <a:pt x="12486" y="8879"/>
                      <a:pt x="12760" y="8856"/>
                      <a:pt x="13011" y="8811"/>
                    </a:cubicBezTo>
                    <a:cubicBezTo>
                      <a:pt x="13262" y="8788"/>
                      <a:pt x="13514" y="8742"/>
                      <a:pt x="13765" y="8719"/>
                    </a:cubicBezTo>
                    <a:cubicBezTo>
                      <a:pt x="13993" y="8674"/>
                      <a:pt x="14244" y="8628"/>
                      <a:pt x="14472" y="8605"/>
                    </a:cubicBezTo>
                    <a:cubicBezTo>
                      <a:pt x="15310" y="8492"/>
                      <a:pt x="16126" y="8334"/>
                      <a:pt x="16942" y="8153"/>
                    </a:cubicBezTo>
                    <a:lnTo>
                      <a:pt x="16942" y="8153"/>
                    </a:lnTo>
                    <a:cubicBezTo>
                      <a:pt x="16931" y="8157"/>
                      <a:pt x="16919" y="8164"/>
                      <a:pt x="16908" y="8168"/>
                    </a:cubicBezTo>
                    <a:lnTo>
                      <a:pt x="16908" y="8168"/>
                    </a:lnTo>
                    <a:cubicBezTo>
                      <a:pt x="17131" y="8123"/>
                      <a:pt x="17354" y="8056"/>
                      <a:pt x="17576" y="8012"/>
                    </a:cubicBezTo>
                    <a:cubicBezTo>
                      <a:pt x="17873" y="7943"/>
                      <a:pt x="18170" y="7875"/>
                      <a:pt x="18467" y="7806"/>
                    </a:cubicBezTo>
                    <a:cubicBezTo>
                      <a:pt x="18718" y="7738"/>
                      <a:pt x="18969" y="7692"/>
                      <a:pt x="19197" y="7624"/>
                    </a:cubicBezTo>
                    <a:cubicBezTo>
                      <a:pt x="19722" y="7487"/>
                      <a:pt x="20224" y="7350"/>
                      <a:pt x="20726" y="7190"/>
                    </a:cubicBezTo>
                    <a:cubicBezTo>
                      <a:pt x="21229" y="7030"/>
                      <a:pt x="21754" y="6871"/>
                      <a:pt x="22256" y="6711"/>
                    </a:cubicBezTo>
                    <a:cubicBezTo>
                      <a:pt x="22507" y="6620"/>
                      <a:pt x="22758" y="6528"/>
                      <a:pt x="23009" y="6460"/>
                    </a:cubicBezTo>
                    <a:cubicBezTo>
                      <a:pt x="23260" y="6368"/>
                      <a:pt x="23511" y="6277"/>
                      <a:pt x="23785" y="6163"/>
                    </a:cubicBezTo>
                    <a:cubicBezTo>
                      <a:pt x="23899" y="6117"/>
                      <a:pt x="24013" y="6072"/>
                      <a:pt x="24150" y="6026"/>
                    </a:cubicBezTo>
                    <a:cubicBezTo>
                      <a:pt x="24287" y="5980"/>
                      <a:pt x="24424" y="5912"/>
                      <a:pt x="24561" y="5866"/>
                    </a:cubicBezTo>
                    <a:cubicBezTo>
                      <a:pt x="24812" y="5775"/>
                      <a:pt x="25063" y="5684"/>
                      <a:pt x="25314" y="5592"/>
                    </a:cubicBezTo>
                    <a:cubicBezTo>
                      <a:pt x="25588" y="5478"/>
                      <a:pt x="25839" y="5387"/>
                      <a:pt x="26090" y="5296"/>
                    </a:cubicBezTo>
                    <a:cubicBezTo>
                      <a:pt x="26364" y="5182"/>
                      <a:pt x="26615" y="5090"/>
                      <a:pt x="26866" y="4976"/>
                    </a:cubicBezTo>
                    <a:cubicBezTo>
                      <a:pt x="27117" y="4885"/>
                      <a:pt x="27391" y="4794"/>
                      <a:pt x="27642" y="4702"/>
                    </a:cubicBezTo>
                    <a:cubicBezTo>
                      <a:pt x="27734" y="4657"/>
                      <a:pt x="27848" y="4634"/>
                      <a:pt x="27939" y="4588"/>
                    </a:cubicBezTo>
                    <a:cubicBezTo>
                      <a:pt x="28053" y="4565"/>
                      <a:pt x="28167" y="4520"/>
                      <a:pt x="28259" y="4474"/>
                    </a:cubicBezTo>
                    <a:cubicBezTo>
                      <a:pt x="28624" y="4337"/>
                      <a:pt x="28989" y="4200"/>
                      <a:pt x="29354" y="4063"/>
                    </a:cubicBezTo>
                    <a:cubicBezTo>
                      <a:pt x="29720" y="3903"/>
                      <a:pt x="30108" y="3721"/>
                      <a:pt x="30496" y="3584"/>
                    </a:cubicBezTo>
                    <a:cubicBezTo>
                      <a:pt x="30701" y="3493"/>
                      <a:pt x="30929" y="3401"/>
                      <a:pt x="31135" y="3310"/>
                    </a:cubicBezTo>
                    <a:cubicBezTo>
                      <a:pt x="31340" y="3241"/>
                      <a:pt x="31546" y="3173"/>
                      <a:pt x="31751" y="3082"/>
                    </a:cubicBezTo>
                    <a:cubicBezTo>
                      <a:pt x="32230" y="2899"/>
                      <a:pt x="32732" y="2716"/>
                      <a:pt x="33235" y="2534"/>
                    </a:cubicBezTo>
                    <a:cubicBezTo>
                      <a:pt x="33486" y="2420"/>
                      <a:pt x="33760" y="2328"/>
                      <a:pt x="34011" y="2237"/>
                    </a:cubicBezTo>
                    <a:cubicBezTo>
                      <a:pt x="34239" y="2169"/>
                      <a:pt x="34467" y="2100"/>
                      <a:pt x="34673" y="2032"/>
                    </a:cubicBezTo>
                    <a:cubicBezTo>
                      <a:pt x="35015" y="1895"/>
                      <a:pt x="35380" y="1781"/>
                      <a:pt x="35745" y="1689"/>
                    </a:cubicBezTo>
                    <a:cubicBezTo>
                      <a:pt x="35882" y="1644"/>
                      <a:pt x="36042" y="1598"/>
                      <a:pt x="36179" y="1552"/>
                    </a:cubicBezTo>
                    <a:cubicBezTo>
                      <a:pt x="36316" y="1530"/>
                      <a:pt x="36453" y="1484"/>
                      <a:pt x="36590" y="1461"/>
                    </a:cubicBezTo>
                    <a:cubicBezTo>
                      <a:pt x="36818" y="1415"/>
                      <a:pt x="37069" y="1370"/>
                      <a:pt x="37298" y="1324"/>
                    </a:cubicBezTo>
                    <a:cubicBezTo>
                      <a:pt x="37549" y="1278"/>
                      <a:pt x="37800" y="1233"/>
                      <a:pt x="38051" y="1187"/>
                    </a:cubicBezTo>
                    <a:cubicBezTo>
                      <a:pt x="38484" y="1119"/>
                      <a:pt x="38895" y="1027"/>
                      <a:pt x="39329" y="959"/>
                    </a:cubicBezTo>
                    <a:cubicBezTo>
                      <a:pt x="39854" y="868"/>
                      <a:pt x="40379" y="799"/>
                      <a:pt x="40904" y="753"/>
                    </a:cubicBezTo>
                    <a:cubicBezTo>
                      <a:pt x="41383" y="708"/>
                      <a:pt x="41863" y="662"/>
                      <a:pt x="42342" y="662"/>
                    </a:cubicBezTo>
                    <a:cubicBezTo>
                      <a:pt x="42684" y="639"/>
                      <a:pt x="43027" y="639"/>
                      <a:pt x="43369" y="639"/>
                    </a:cubicBezTo>
                    <a:cubicBezTo>
                      <a:pt x="43438" y="662"/>
                      <a:pt x="43506" y="662"/>
                      <a:pt x="43575" y="662"/>
                    </a:cubicBezTo>
                    <a:lnTo>
                      <a:pt x="43826" y="662"/>
                    </a:lnTo>
                    <a:cubicBezTo>
                      <a:pt x="44031" y="685"/>
                      <a:pt x="44236" y="685"/>
                      <a:pt x="44442" y="708"/>
                    </a:cubicBezTo>
                    <a:cubicBezTo>
                      <a:pt x="44670" y="731"/>
                      <a:pt x="44898" y="753"/>
                      <a:pt x="45149" y="776"/>
                    </a:cubicBezTo>
                    <a:cubicBezTo>
                      <a:pt x="45629" y="822"/>
                      <a:pt x="46108" y="913"/>
                      <a:pt x="46587" y="982"/>
                    </a:cubicBezTo>
                    <a:cubicBezTo>
                      <a:pt x="46702" y="1005"/>
                      <a:pt x="46816" y="1027"/>
                      <a:pt x="46907" y="1050"/>
                    </a:cubicBezTo>
                    <a:cubicBezTo>
                      <a:pt x="47044" y="1073"/>
                      <a:pt x="47158" y="1096"/>
                      <a:pt x="47272" y="1142"/>
                    </a:cubicBezTo>
                    <a:cubicBezTo>
                      <a:pt x="47500" y="1187"/>
                      <a:pt x="47752" y="1256"/>
                      <a:pt x="47980" y="1324"/>
                    </a:cubicBezTo>
                    <a:cubicBezTo>
                      <a:pt x="48436" y="1438"/>
                      <a:pt x="48893" y="1575"/>
                      <a:pt x="49326" y="1712"/>
                    </a:cubicBezTo>
                    <a:cubicBezTo>
                      <a:pt x="49578" y="1781"/>
                      <a:pt x="49829" y="1895"/>
                      <a:pt x="50080" y="2009"/>
                    </a:cubicBezTo>
                    <a:cubicBezTo>
                      <a:pt x="50217" y="2055"/>
                      <a:pt x="50354" y="2123"/>
                      <a:pt x="50513" y="2191"/>
                    </a:cubicBezTo>
                    <a:cubicBezTo>
                      <a:pt x="50673" y="2260"/>
                      <a:pt x="50833" y="2328"/>
                      <a:pt x="50993" y="2397"/>
                    </a:cubicBezTo>
                    <a:cubicBezTo>
                      <a:pt x="51472" y="2602"/>
                      <a:pt x="51951" y="2876"/>
                      <a:pt x="52408" y="3173"/>
                    </a:cubicBezTo>
                    <a:cubicBezTo>
                      <a:pt x="52408" y="3173"/>
                      <a:pt x="52431" y="3173"/>
                      <a:pt x="52454" y="3196"/>
                    </a:cubicBezTo>
                    <a:cubicBezTo>
                      <a:pt x="52449" y="3191"/>
                      <a:pt x="52445" y="3187"/>
                      <a:pt x="52442" y="3184"/>
                    </a:cubicBezTo>
                    <a:lnTo>
                      <a:pt x="52442" y="3184"/>
                    </a:lnTo>
                    <a:cubicBezTo>
                      <a:pt x="52453" y="3190"/>
                      <a:pt x="52465" y="3196"/>
                      <a:pt x="52476" y="3196"/>
                    </a:cubicBezTo>
                    <a:lnTo>
                      <a:pt x="52454" y="3196"/>
                    </a:lnTo>
                    <a:cubicBezTo>
                      <a:pt x="52499" y="3219"/>
                      <a:pt x="52545" y="3264"/>
                      <a:pt x="52590" y="3287"/>
                    </a:cubicBezTo>
                    <a:cubicBezTo>
                      <a:pt x="52933" y="3515"/>
                      <a:pt x="53275" y="3744"/>
                      <a:pt x="53595" y="3949"/>
                    </a:cubicBezTo>
                    <a:cubicBezTo>
                      <a:pt x="53755" y="4063"/>
                      <a:pt x="53914" y="4154"/>
                      <a:pt x="54074" y="4269"/>
                    </a:cubicBezTo>
                    <a:cubicBezTo>
                      <a:pt x="54211" y="4360"/>
                      <a:pt x="54348" y="4451"/>
                      <a:pt x="54485" y="4565"/>
                    </a:cubicBezTo>
                    <a:cubicBezTo>
                      <a:pt x="54805" y="4816"/>
                      <a:pt x="55078" y="5090"/>
                      <a:pt x="55375" y="5387"/>
                    </a:cubicBezTo>
                    <a:cubicBezTo>
                      <a:pt x="55649" y="5638"/>
                      <a:pt x="55946" y="5889"/>
                      <a:pt x="56220" y="6117"/>
                    </a:cubicBezTo>
                    <a:cubicBezTo>
                      <a:pt x="56402" y="6277"/>
                      <a:pt x="56585" y="6437"/>
                      <a:pt x="56745" y="6597"/>
                    </a:cubicBezTo>
                    <a:cubicBezTo>
                      <a:pt x="56927" y="6757"/>
                      <a:pt x="57087" y="6916"/>
                      <a:pt x="57247" y="7099"/>
                    </a:cubicBezTo>
                    <a:cubicBezTo>
                      <a:pt x="57407" y="7281"/>
                      <a:pt x="57566" y="7464"/>
                      <a:pt x="57726" y="7670"/>
                    </a:cubicBezTo>
                    <a:cubicBezTo>
                      <a:pt x="57795" y="7761"/>
                      <a:pt x="57863" y="7875"/>
                      <a:pt x="57932" y="7966"/>
                    </a:cubicBezTo>
                    <a:cubicBezTo>
                      <a:pt x="58000" y="8058"/>
                      <a:pt x="58069" y="8149"/>
                      <a:pt x="58137" y="8240"/>
                    </a:cubicBezTo>
                    <a:cubicBezTo>
                      <a:pt x="58228" y="8354"/>
                      <a:pt x="58342" y="8468"/>
                      <a:pt x="58434" y="8583"/>
                    </a:cubicBezTo>
                    <a:cubicBezTo>
                      <a:pt x="58434" y="8583"/>
                      <a:pt x="58434" y="8583"/>
                      <a:pt x="58434" y="8560"/>
                    </a:cubicBezTo>
                    <a:cubicBezTo>
                      <a:pt x="58525" y="8674"/>
                      <a:pt x="58616" y="8788"/>
                      <a:pt x="58685" y="8902"/>
                    </a:cubicBezTo>
                    <a:cubicBezTo>
                      <a:pt x="58708" y="8993"/>
                      <a:pt x="58753" y="9085"/>
                      <a:pt x="58799" y="9176"/>
                    </a:cubicBezTo>
                    <a:cubicBezTo>
                      <a:pt x="58850" y="9261"/>
                      <a:pt x="58963" y="9308"/>
                      <a:pt x="59074" y="9308"/>
                    </a:cubicBezTo>
                    <a:cubicBezTo>
                      <a:pt x="59113" y="9308"/>
                      <a:pt x="59152" y="9302"/>
                      <a:pt x="59187" y="9290"/>
                    </a:cubicBezTo>
                    <a:cubicBezTo>
                      <a:pt x="59347" y="9244"/>
                      <a:pt x="59438" y="9039"/>
                      <a:pt x="59370" y="8879"/>
                    </a:cubicBezTo>
                    <a:cubicBezTo>
                      <a:pt x="59347" y="8834"/>
                      <a:pt x="59324" y="8765"/>
                      <a:pt x="59301" y="8697"/>
                    </a:cubicBezTo>
                    <a:cubicBezTo>
                      <a:pt x="59278" y="8628"/>
                      <a:pt x="59233" y="8560"/>
                      <a:pt x="59187" y="8491"/>
                    </a:cubicBezTo>
                    <a:cubicBezTo>
                      <a:pt x="59110" y="8376"/>
                      <a:pt x="59017" y="8277"/>
                      <a:pt x="58936" y="8167"/>
                    </a:cubicBezTo>
                    <a:lnTo>
                      <a:pt x="58936" y="8167"/>
                    </a:lnTo>
                    <a:cubicBezTo>
                      <a:pt x="58936" y="8169"/>
                      <a:pt x="58936" y="8170"/>
                      <a:pt x="58936" y="8172"/>
                    </a:cubicBezTo>
                    <a:cubicBezTo>
                      <a:pt x="58927" y="8163"/>
                      <a:pt x="58922" y="8155"/>
                      <a:pt x="58918" y="8146"/>
                    </a:cubicBezTo>
                    <a:lnTo>
                      <a:pt x="58918" y="8146"/>
                    </a:lnTo>
                    <a:cubicBezTo>
                      <a:pt x="58919" y="8147"/>
                      <a:pt x="58921" y="8148"/>
                      <a:pt x="58922" y="8149"/>
                    </a:cubicBezTo>
                    <a:lnTo>
                      <a:pt x="58922" y="8149"/>
                    </a:lnTo>
                    <a:cubicBezTo>
                      <a:pt x="58919" y="8144"/>
                      <a:pt x="58915" y="8139"/>
                      <a:pt x="58911" y="8134"/>
                    </a:cubicBezTo>
                    <a:lnTo>
                      <a:pt x="58911" y="8134"/>
                    </a:lnTo>
                    <a:cubicBezTo>
                      <a:pt x="58906" y="8124"/>
                      <a:pt x="58900" y="8113"/>
                      <a:pt x="58890" y="8103"/>
                    </a:cubicBezTo>
                    <a:lnTo>
                      <a:pt x="58890" y="8103"/>
                    </a:lnTo>
                    <a:cubicBezTo>
                      <a:pt x="58890" y="8103"/>
                      <a:pt x="58890" y="8103"/>
                      <a:pt x="58890" y="8103"/>
                    </a:cubicBezTo>
                    <a:cubicBezTo>
                      <a:pt x="58799" y="8012"/>
                      <a:pt x="58731" y="7921"/>
                      <a:pt x="58639" y="7829"/>
                    </a:cubicBezTo>
                    <a:cubicBezTo>
                      <a:pt x="58571" y="7738"/>
                      <a:pt x="58525" y="7647"/>
                      <a:pt x="58457" y="7555"/>
                    </a:cubicBezTo>
                    <a:cubicBezTo>
                      <a:pt x="58365" y="7464"/>
                      <a:pt x="58297" y="7350"/>
                      <a:pt x="58206" y="7236"/>
                    </a:cubicBezTo>
                    <a:cubicBezTo>
                      <a:pt x="58023" y="7008"/>
                      <a:pt x="57840" y="6779"/>
                      <a:pt x="57635" y="6574"/>
                    </a:cubicBezTo>
                    <a:cubicBezTo>
                      <a:pt x="57452" y="6368"/>
                      <a:pt x="57247" y="6163"/>
                      <a:pt x="57041" y="5958"/>
                    </a:cubicBezTo>
                    <a:cubicBezTo>
                      <a:pt x="56813" y="5775"/>
                      <a:pt x="56608" y="5592"/>
                      <a:pt x="56379" y="5410"/>
                    </a:cubicBezTo>
                    <a:cubicBezTo>
                      <a:pt x="56220" y="5250"/>
                      <a:pt x="56037" y="5113"/>
                      <a:pt x="55877" y="4953"/>
                    </a:cubicBezTo>
                    <a:cubicBezTo>
                      <a:pt x="55695" y="4794"/>
                      <a:pt x="55512" y="4611"/>
                      <a:pt x="55330" y="4451"/>
                    </a:cubicBezTo>
                    <a:cubicBezTo>
                      <a:pt x="54850" y="3995"/>
                      <a:pt x="54302" y="3629"/>
                      <a:pt x="53755" y="3287"/>
                    </a:cubicBezTo>
                    <a:cubicBezTo>
                      <a:pt x="53458" y="3082"/>
                      <a:pt x="53138" y="2876"/>
                      <a:pt x="52842" y="2671"/>
                    </a:cubicBezTo>
                    <a:lnTo>
                      <a:pt x="52842" y="2671"/>
                    </a:lnTo>
                    <a:cubicBezTo>
                      <a:pt x="52842" y="2674"/>
                      <a:pt x="52842" y="2677"/>
                      <a:pt x="52843" y="2679"/>
                    </a:cubicBezTo>
                    <a:lnTo>
                      <a:pt x="52843" y="2679"/>
                    </a:lnTo>
                    <a:cubicBezTo>
                      <a:pt x="52643" y="2547"/>
                      <a:pt x="52424" y="2416"/>
                      <a:pt x="52225" y="2306"/>
                    </a:cubicBezTo>
                    <a:cubicBezTo>
                      <a:pt x="52043" y="2191"/>
                      <a:pt x="51837" y="2077"/>
                      <a:pt x="51632" y="1986"/>
                    </a:cubicBezTo>
                    <a:cubicBezTo>
                      <a:pt x="51381" y="1849"/>
                      <a:pt x="51130" y="1758"/>
                      <a:pt x="50879" y="1644"/>
                    </a:cubicBezTo>
                    <a:cubicBezTo>
                      <a:pt x="50650" y="1552"/>
                      <a:pt x="50422" y="1438"/>
                      <a:pt x="50171" y="1324"/>
                    </a:cubicBezTo>
                    <a:cubicBezTo>
                      <a:pt x="49669" y="1119"/>
                      <a:pt x="49167" y="982"/>
                      <a:pt x="48642" y="822"/>
                    </a:cubicBezTo>
                    <a:cubicBezTo>
                      <a:pt x="48368" y="753"/>
                      <a:pt x="48094" y="662"/>
                      <a:pt x="47843" y="594"/>
                    </a:cubicBezTo>
                    <a:cubicBezTo>
                      <a:pt x="47706" y="571"/>
                      <a:pt x="47569" y="525"/>
                      <a:pt x="47432" y="502"/>
                    </a:cubicBezTo>
                    <a:cubicBezTo>
                      <a:pt x="47295" y="480"/>
                      <a:pt x="47158" y="434"/>
                      <a:pt x="47021" y="411"/>
                    </a:cubicBezTo>
                    <a:cubicBezTo>
                      <a:pt x="46496" y="320"/>
                      <a:pt x="45971" y="206"/>
                      <a:pt x="45423" y="137"/>
                    </a:cubicBezTo>
                    <a:cubicBezTo>
                      <a:pt x="45149" y="114"/>
                      <a:pt x="44898" y="92"/>
                      <a:pt x="44624" y="69"/>
                    </a:cubicBezTo>
                    <a:cubicBezTo>
                      <a:pt x="44328" y="46"/>
                      <a:pt x="44031" y="23"/>
                      <a:pt x="43734" y="23"/>
                    </a:cubicBezTo>
                    <a:lnTo>
                      <a:pt x="43826" y="23"/>
                    </a:lnTo>
                    <a:cubicBezTo>
                      <a:pt x="43689" y="23"/>
                      <a:pt x="43552" y="0"/>
                      <a:pt x="43438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94" name="Google Shape;859;p22">
                <a:extLst>
                  <a:ext uri="{FF2B5EF4-FFF2-40B4-BE49-F238E27FC236}">
                    <a16:creationId xmlns:a16="http://schemas.microsoft.com/office/drawing/2014/main" id="{9A111459-274F-428D-A66E-6A40A1BC6964}"/>
                  </a:ext>
                </a:extLst>
              </p:cNvPr>
              <p:cNvSpPr/>
              <p:nvPr/>
            </p:nvSpPr>
            <p:spPr>
              <a:xfrm>
                <a:off x="5383261" y="3972414"/>
                <a:ext cx="89469" cy="24705"/>
              </a:xfrm>
              <a:custGeom>
                <a:avLst/>
                <a:gdLst/>
                <a:ahLst/>
                <a:cxnLst/>
                <a:rect l="l" t="t" r="r" b="b"/>
                <a:pathLst>
                  <a:path w="3310" h="914" extrusionOk="0">
                    <a:moveTo>
                      <a:pt x="137" y="1"/>
                    </a:moveTo>
                    <a:cubicBezTo>
                      <a:pt x="68" y="1"/>
                      <a:pt x="23" y="46"/>
                      <a:pt x="0" y="115"/>
                    </a:cubicBezTo>
                    <a:cubicBezTo>
                      <a:pt x="0" y="183"/>
                      <a:pt x="46" y="252"/>
                      <a:pt x="114" y="252"/>
                    </a:cubicBezTo>
                    <a:cubicBezTo>
                      <a:pt x="365" y="297"/>
                      <a:pt x="639" y="366"/>
                      <a:pt x="890" y="411"/>
                    </a:cubicBezTo>
                    <a:cubicBezTo>
                      <a:pt x="1141" y="480"/>
                      <a:pt x="1392" y="526"/>
                      <a:pt x="1643" y="594"/>
                    </a:cubicBezTo>
                    <a:cubicBezTo>
                      <a:pt x="2146" y="731"/>
                      <a:pt x="2648" y="845"/>
                      <a:pt x="3173" y="914"/>
                    </a:cubicBezTo>
                    <a:cubicBezTo>
                      <a:pt x="3218" y="914"/>
                      <a:pt x="3287" y="868"/>
                      <a:pt x="3310" y="799"/>
                    </a:cubicBezTo>
                    <a:cubicBezTo>
                      <a:pt x="3310" y="754"/>
                      <a:pt x="3264" y="685"/>
                      <a:pt x="3196" y="663"/>
                    </a:cubicBezTo>
                    <a:cubicBezTo>
                      <a:pt x="2944" y="640"/>
                      <a:pt x="2671" y="571"/>
                      <a:pt x="2420" y="526"/>
                    </a:cubicBezTo>
                    <a:cubicBezTo>
                      <a:pt x="2168" y="457"/>
                      <a:pt x="1917" y="411"/>
                      <a:pt x="1689" y="343"/>
                    </a:cubicBezTo>
                    <a:cubicBezTo>
                      <a:pt x="1461" y="274"/>
                      <a:pt x="1210" y="229"/>
                      <a:pt x="982" y="160"/>
                    </a:cubicBezTo>
                    <a:cubicBezTo>
                      <a:pt x="845" y="138"/>
                      <a:pt x="708" y="115"/>
                      <a:pt x="571" y="92"/>
                    </a:cubicBezTo>
                    <a:cubicBezTo>
                      <a:pt x="434" y="46"/>
                      <a:pt x="297" y="23"/>
                      <a:pt x="160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95" name="Google Shape;860;p22">
                <a:extLst>
                  <a:ext uri="{FF2B5EF4-FFF2-40B4-BE49-F238E27FC236}">
                    <a16:creationId xmlns:a16="http://schemas.microsoft.com/office/drawing/2014/main" id="{A84B9CC5-930A-42DF-9B93-C837402E477E}"/>
                  </a:ext>
                </a:extLst>
              </p:cNvPr>
              <p:cNvSpPr/>
              <p:nvPr/>
            </p:nvSpPr>
            <p:spPr>
              <a:xfrm>
                <a:off x="5381396" y="3972414"/>
                <a:ext cx="35815" cy="12974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480" extrusionOk="0">
                    <a:moveTo>
                      <a:pt x="115" y="1"/>
                    </a:moveTo>
                    <a:cubicBezTo>
                      <a:pt x="69" y="1"/>
                      <a:pt x="23" y="23"/>
                      <a:pt x="1" y="69"/>
                    </a:cubicBezTo>
                    <a:cubicBezTo>
                      <a:pt x="1" y="92"/>
                      <a:pt x="1" y="138"/>
                      <a:pt x="23" y="160"/>
                    </a:cubicBezTo>
                    <a:cubicBezTo>
                      <a:pt x="46" y="183"/>
                      <a:pt x="69" y="183"/>
                      <a:pt x="92" y="183"/>
                    </a:cubicBezTo>
                    <a:cubicBezTo>
                      <a:pt x="274" y="252"/>
                      <a:pt x="457" y="297"/>
                      <a:pt x="640" y="343"/>
                    </a:cubicBezTo>
                    <a:cubicBezTo>
                      <a:pt x="822" y="389"/>
                      <a:pt x="1005" y="457"/>
                      <a:pt x="1210" y="480"/>
                    </a:cubicBezTo>
                    <a:cubicBezTo>
                      <a:pt x="1256" y="480"/>
                      <a:pt x="1302" y="457"/>
                      <a:pt x="1324" y="411"/>
                    </a:cubicBezTo>
                    <a:cubicBezTo>
                      <a:pt x="1324" y="343"/>
                      <a:pt x="1302" y="297"/>
                      <a:pt x="1233" y="297"/>
                    </a:cubicBezTo>
                    <a:cubicBezTo>
                      <a:pt x="868" y="206"/>
                      <a:pt x="503" y="92"/>
                      <a:pt x="115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96" name="Google Shape;861;p22">
                <a:extLst>
                  <a:ext uri="{FF2B5EF4-FFF2-40B4-BE49-F238E27FC236}">
                    <a16:creationId xmlns:a16="http://schemas.microsoft.com/office/drawing/2014/main" id="{3DC07274-0FE3-4239-B1C1-A2DF9D1F328C}"/>
                  </a:ext>
                </a:extLst>
              </p:cNvPr>
              <p:cNvSpPr/>
              <p:nvPr/>
            </p:nvSpPr>
            <p:spPr>
              <a:xfrm>
                <a:off x="5371530" y="3967468"/>
                <a:ext cx="91334" cy="27976"/>
              </a:xfrm>
              <a:custGeom>
                <a:avLst/>
                <a:gdLst/>
                <a:ahLst/>
                <a:cxnLst/>
                <a:rect l="l" t="t" r="r" b="b"/>
                <a:pathLst>
                  <a:path w="3379" h="1035" extrusionOk="0">
                    <a:moveTo>
                      <a:pt x="571" y="161"/>
                    </a:moveTo>
                    <a:lnTo>
                      <a:pt x="571" y="161"/>
                    </a:lnTo>
                    <a:cubicBezTo>
                      <a:pt x="577" y="164"/>
                      <a:pt x="583" y="167"/>
                      <a:pt x="590" y="170"/>
                    </a:cubicBezTo>
                    <a:lnTo>
                      <a:pt x="590" y="170"/>
                    </a:lnTo>
                    <a:cubicBezTo>
                      <a:pt x="583" y="161"/>
                      <a:pt x="571" y="161"/>
                      <a:pt x="571" y="161"/>
                    </a:cubicBezTo>
                    <a:close/>
                    <a:moveTo>
                      <a:pt x="137" y="1"/>
                    </a:moveTo>
                    <a:cubicBezTo>
                      <a:pt x="114" y="1"/>
                      <a:pt x="114" y="24"/>
                      <a:pt x="92" y="24"/>
                    </a:cubicBezTo>
                    <a:cubicBezTo>
                      <a:pt x="69" y="24"/>
                      <a:pt x="46" y="47"/>
                      <a:pt x="23" y="69"/>
                    </a:cubicBezTo>
                    <a:cubicBezTo>
                      <a:pt x="0" y="138"/>
                      <a:pt x="23" y="206"/>
                      <a:pt x="92" y="229"/>
                    </a:cubicBezTo>
                    <a:cubicBezTo>
                      <a:pt x="206" y="298"/>
                      <a:pt x="343" y="343"/>
                      <a:pt x="480" y="389"/>
                    </a:cubicBezTo>
                    <a:cubicBezTo>
                      <a:pt x="548" y="412"/>
                      <a:pt x="617" y="435"/>
                      <a:pt x="662" y="457"/>
                    </a:cubicBezTo>
                    <a:cubicBezTo>
                      <a:pt x="731" y="457"/>
                      <a:pt x="776" y="480"/>
                      <a:pt x="845" y="503"/>
                    </a:cubicBezTo>
                    <a:cubicBezTo>
                      <a:pt x="913" y="526"/>
                      <a:pt x="959" y="526"/>
                      <a:pt x="1027" y="549"/>
                    </a:cubicBezTo>
                    <a:cubicBezTo>
                      <a:pt x="1096" y="572"/>
                      <a:pt x="1187" y="594"/>
                      <a:pt x="1256" y="594"/>
                    </a:cubicBezTo>
                    <a:cubicBezTo>
                      <a:pt x="1393" y="640"/>
                      <a:pt x="1507" y="663"/>
                      <a:pt x="1644" y="686"/>
                    </a:cubicBezTo>
                    <a:cubicBezTo>
                      <a:pt x="2169" y="823"/>
                      <a:pt x="2694" y="937"/>
                      <a:pt x="3242" y="1028"/>
                    </a:cubicBezTo>
                    <a:cubicBezTo>
                      <a:pt x="3250" y="1032"/>
                      <a:pt x="3258" y="1034"/>
                      <a:pt x="3267" y="1034"/>
                    </a:cubicBezTo>
                    <a:cubicBezTo>
                      <a:pt x="3309" y="1034"/>
                      <a:pt x="3356" y="993"/>
                      <a:pt x="3356" y="937"/>
                    </a:cubicBezTo>
                    <a:cubicBezTo>
                      <a:pt x="3378" y="891"/>
                      <a:pt x="3333" y="823"/>
                      <a:pt x="3264" y="823"/>
                    </a:cubicBezTo>
                    <a:cubicBezTo>
                      <a:pt x="2808" y="709"/>
                      <a:pt x="2351" y="617"/>
                      <a:pt x="1872" y="503"/>
                    </a:cubicBezTo>
                    <a:cubicBezTo>
                      <a:pt x="1667" y="457"/>
                      <a:pt x="1461" y="412"/>
                      <a:pt x="1233" y="343"/>
                    </a:cubicBezTo>
                    <a:cubicBezTo>
                      <a:pt x="1119" y="321"/>
                      <a:pt x="1005" y="298"/>
                      <a:pt x="891" y="252"/>
                    </a:cubicBezTo>
                    <a:cubicBezTo>
                      <a:pt x="784" y="231"/>
                      <a:pt x="678" y="209"/>
                      <a:pt x="590" y="170"/>
                    </a:cubicBezTo>
                    <a:lnTo>
                      <a:pt x="590" y="170"/>
                    </a:lnTo>
                    <a:cubicBezTo>
                      <a:pt x="592" y="173"/>
                      <a:pt x="594" y="177"/>
                      <a:pt x="594" y="184"/>
                    </a:cubicBezTo>
                    <a:cubicBezTo>
                      <a:pt x="457" y="115"/>
                      <a:pt x="320" y="69"/>
                      <a:pt x="183" y="24"/>
                    </a:cubicBezTo>
                    <a:cubicBezTo>
                      <a:pt x="160" y="24"/>
                      <a:pt x="160" y="1"/>
                      <a:pt x="137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97" name="Google Shape;862;p22">
                <a:extLst>
                  <a:ext uri="{FF2B5EF4-FFF2-40B4-BE49-F238E27FC236}">
                    <a16:creationId xmlns:a16="http://schemas.microsoft.com/office/drawing/2014/main" id="{133C6684-E07A-47DD-9159-19CA74DF49BE}"/>
                  </a:ext>
                </a:extLst>
              </p:cNvPr>
              <p:cNvSpPr/>
              <p:nvPr/>
            </p:nvSpPr>
            <p:spPr>
              <a:xfrm>
                <a:off x="5763303" y="3739821"/>
                <a:ext cx="942131" cy="249892"/>
              </a:xfrm>
              <a:custGeom>
                <a:avLst/>
                <a:gdLst/>
                <a:ahLst/>
                <a:cxnLst/>
                <a:rect l="l" t="t" r="r" b="b"/>
                <a:pathLst>
                  <a:path w="34855" h="9245" extrusionOk="0">
                    <a:moveTo>
                      <a:pt x="29126" y="0"/>
                    </a:moveTo>
                    <a:cubicBezTo>
                      <a:pt x="28874" y="0"/>
                      <a:pt x="28623" y="0"/>
                      <a:pt x="28372" y="23"/>
                    </a:cubicBezTo>
                    <a:cubicBezTo>
                      <a:pt x="28190" y="46"/>
                      <a:pt x="27984" y="69"/>
                      <a:pt x="27779" y="92"/>
                    </a:cubicBezTo>
                    <a:cubicBezTo>
                      <a:pt x="27642" y="115"/>
                      <a:pt x="27505" y="115"/>
                      <a:pt x="27368" y="137"/>
                    </a:cubicBezTo>
                    <a:cubicBezTo>
                      <a:pt x="27163" y="137"/>
                      <a:pt x="26957" y="160"/>
                      <a:pt x="26774" y="183"/>
                    </a:cubicBezTo>
                    <a:cubicBezTo>
                      <a:pt x="26569" y="206"/>
                      <a:pt x="26386" y="229"/>
                      <a:pt x="26204" y="252"/>
                    </a:cubicBezTo>
                    <a:cubicBezTo>
                      <a:pt x="26135" y="274"/>
                      <a:pt x="26044" y="274"/>
                      <a:pt x="25953" y="297"/>
                    </a:cubicBezTo>
                    <a:cubicBezTo>
                      <a:pt x="25861" y="297"/>
                      <a:pt x="25747" y="320"/>
                      <a:pt x="25656" y="343"/>
                    </a:cubicBezTo>
                    <a:cubicBezTo>
                      <a:pt x="25656" y="343"/>
                      <a:pt x="25633" y="343"/>
                      <a:pt x="25633" y="366"/>
                    </a:cubicBezTo>
                    <a:lnTo>
                      <a:pt x="25473" y="366"/>
                    </a:lnTo>
                    <a:cubicBezTo>
                      <a:pt x="25291" y="388"/>
                      <a:pt x="25108" y="411"/>
                      <a:pt x="24926" y="434"/>
                    </a:cubicBezTo>
                    <a:cubicBezTo>
                      <a:pt x="24766" y="457"/>
                      <a:pt x="24606" y="480"/>
                      <a:pt x="24469" y="503"/>
                    </a:cubicBezTo>
                    <a:cubicBezTo>
                      <a:pt x="24264" y="548"/>
                      <a:pt x="24081" y="571"/>
                      <a:pt x="23876" y="617"/>
                    </a:cubicBezTo>
                    <a:cubicBezTo>
                      <a:pt x="23670" y="662"/>
                      <a:pt x="23488" y="708"/>
                      <a:pt x="23282" y="754"/>
                    </a:cubicBezTo>
                    <a:cubicBezTo>
                      <a:pt x="23100" y="799"/>
                      <a:pt x="22917" y="845"/>
                      <a:pt x="22734" y="913"/>
                    </a:cubicBezTo>
                    <a:cubicBezTo>
                      <a:pt x="22369" y="1005"/>
                      <a:pt x="22004" y="1096"/>
                      <a:pt x="21662" y="1210"/>
                    </a:cubicBezTo>
                    <a:cubicBezTo>
                      <a:pt x="21525" y="1256"/>
                      <a:pt x="21388" y="1301"/>
                      <a:pt x="21251" y="1347"/>
                    </a:cubicBezTo>
                    <a:cubicBezTo>
                      <a:pt x="21091" y="1393"/>
                      <a:pt x="20954" y="1438"/>
                      <a:pt x="20794" y="1484"/>
                    </a:cubicBezTo>
                    <a:cubicBezTo>
                      <a:pt x="20657" y="1530"/>
                      <a:pt x="20498" y="1575"/>
                      <a:pt x="20361" y="1644"/>
                    </a:cubicBezTo>
                    <a:cubicBezTo>
                      <a:pt x="20224" y="1690"/>
                      <a:pt x="20064" y="1758"/>
                      <a:pt x="19927" y="1804"/>
                    </a:cubicBezTo>
                    <a:cubicBezTo>
                      <a:pt x="19858" y="1826"/>
                      <a:pt x="19790" y="1872"/>
                      <a:pt x="19721" y="1895"/>
                    </a:cubicBezTo>
                    <a:cubicBezTo>
                      <a:pt x="19653" y="1918"/>
                      <a:pt x="19562" y="1941"/>
                      <a:pt x="19493" y="1963"/>
                    </a:cubicBezTo>
                    <a:cubicBezTo>
                      <a:pt x="19151" y="2078"/>
                      <a:pt x="18786" y="2192"/>
                      <a:pt x="18443" y="2329"/>
                    </a:cubicBezTo>
                    <a:cubicBezTo>
                      <a:pt x="18375" y="2351"/>
                      <a:pt x="18283" y="2374"/>
                      <a:pt x="18215" y="2420"/>
                    </a:cubicBezTo>
                    <a:cubicBezTo>
                      <a:pt x="18101" y="2443"/>
                      <a:pt x="18010" y="2488"/>
                      <a:pt x="17895" y="2557"/>
                    </a:cubicBezTo>
                    <a:cubicBezTo>
                      <a:pt x="17895" y="2557"/>
                      <a:pt x="17873" y="2580"/>
                      <a:pt x="17873" y="2580"/>
                    </a:cubicBezTo>
                    <a:cubicBezTo>
                      <a:pt x="17833" y="2553"/>
                      <a:pt x="17785" y="2542"/>
                      <a:pt x="17738" y="2542"/>
                    </a:cubicBezTo>
                    <a:cubicBezTo>
                      <a:pt x="17705" y="2542"/>
                      <a:pt x="17673" y="2547"/>
                      <a:pt x="17644" y="2557"/>
                    </a:cubicBezTo>
                    <a:cubicBezTo>
                      <a:pt x="17622" y="2557"/>
                      <a:pt x="17622" y="2557"/>
                      <a:pt x="17622" y="2580"/>
                    </a:cubicBezTo>
                    <a:lnTo>
                      <a:pt x="17599" y="2580"/>
                    </a:lnTo>
                    <a:cubicBezTo>
                      <a:pt x="17576" y="2580"/>
                      <a:pt x="17576" y="2580"/>
                      <a:pt x="17576" y="2603"/>
                    </a:cubicBezTo>
                    <a:cubicBezTo>
                      <a:pt x="16572" y="3059"/>
                      <a:pt x="15544" y="3493"/>
                      <a:pt x="14540" y="3926"/>
                    </a:cubicBezTo>
                    <a:lnTo>
                      <a:pt x="14517" y="3904"/>
                    </a:lnTo>
                    <a:cubicBezTo>
                      <a:pt x="14494" y="3892"/>
                      <a:pt x="14460" y="3886"/>
                      <a:pt x="14423" y="3886"/>
                    </a:cubicBezTo>
                    <a:cubicBezTo>
                      <a:pt x="14386" y="3886"/>
                      <a:pt x="14346" y="3892"/>
                      <a:pt x="14312" y="3904"/>
                    </a:cubicBezTo>
                    <a:lnTo>
                      <a:pt x="14289" y="3904"/>
                    </a:lnTo>
                    <a:cubicBezTo>
                      <a:pt x="14152" y="3972"/>
                      <a:pt x="13992" y="4041"/>
                      <a:pt x="13833" y="4109"/>
                    </a:cubicBezTo>
                    <a:cubicBezTo>
                      <a:pt x="13673" y="4177"/>
                      <a:pt x="13513" y="4246"/>
                      <a:pt x="13353" y="4314"/>
                    </a:cubicBezTo>
                    <a:cubicBezTo>
                      <a:pt x="13011" y="4451"/>
                      <a:pt x="12668" y="4588"/>
                      <a:pt x="12326" y="4748"/>
                    </a:cubicBezTo>
                    <a:cubicBezTo>
                      <a:pt x="11961" y="4885"/>
                      <a:pt x="11618" y="5022"/>
                      <a:pt x="11276" y="5182"/>
                    </a:cubicBezTo>
                    <a:cubicBezTo>
                      <a:pt x="11116" y="5250"/>
                      <a:pt x="10957" y="5319"/>
                      <a:pt x="10797" y="5387"/>
                    </a:cubicBezTo>
                    <a:cubicBezTo>
                      <a:pt x="10637" y="5456"/>
                      <a:pt x="10454" y="5547"/>
                      <a:pt x="10295" y="5638"/>
                    </a:cubicBezTo>
                    <a:cubicBezTo>
                      <a:pt x="10249" y="5661"/>
                      <a:pt x="10226" y="5707"/>
                      <a:pt x="10203" y="5752"/>
                    </a:cubicBezTo>
                    <a:cubicBezTo>
                      <a:pt x="9633" y="5981"/>
                      <a:pt x="9085" y="6209"/>
                      <a:pt x="8514" y="6437"/>
                    </a:cubicBezTo>
                    <a:cubicBezTo>
                      <a:pt x="8195" y="6574"/>
                      <a:pt x="7898" y="6688"/>
                      <a:pt x="7578" y="6825"/>
                    </a:cubicBezTo>
                    <a:cubicBezTo>
                      <a:pt x="7305" y="6939"/>
                      <a:pt x="7053" y="7031"/>
                      <a:pt x="6780" y="7145"/>
                    </a:cubicBezTo>
                    <a:cubicBezTo>
                      <a:pt x="6757" y="7145"/>
                      <a:pt x="6757" y="7145"/>
                      <a:pt x="6734" y="7168"/>
                    </a:cubicBezTo>
                    <a:cubicBezTo>
                      <a:pt x="6688" y="7168"/>
                      <a:pt x="6665" y="7168"/>
                      <a:pt x="6620" y="7190"/>
                    </a:cubicBezTo>
                    <a:cubicBezTo>
                      <a:pt x="6369" y="7282"/>
                      <a:pt x="6095" y="7373"/>
                      <a:pt x="5821" y="7464"/>
                    </a:cubicBezTo>
                    <a:cubicBezTo>
                      <a:pt x="5638" y="7510"/>
                      <a:pt x="5478" y="7578"/>
                      <a:pt x="5319" y="7647"/>
                    </a:cubicBezTo>
                    <a:cubicBezTo>
                      <a:pt x="5182" y="7693"/>
                      <a:pt x="5022" y="7715"/>
                      <a:pt x="4885" y="7761"/>
                    </a:cubicBezTo>
                    <a:cubicBezTo>
                      <a:pt x="4702" y="7830"/>
                      <a:pt x="4520" y="7898"/>
                      <a:pt x="4337" y="7944"/>
                    </a:cubicBezTo>
                    <a:cubicBezTo>
                      <a:pt x="3972" y="8058"/>
                      <a:pt x="3584" y="8172"/>
                      <a:pt x="3196" y="8263"/>
                    </a:cubicBezTo>
                    <a:cubicBezTo>
                      <a:pt x="3059" y="8309"/>
                      <a:pt x="2899" y="8354"/>
                      <a:pt x="2762" y="8377"/>
                    </a:cubicBezTo>
                    <a:cubicBezTo>
                      <a:pt x="2580" y="8423"/>
                      <a:pt x="2420" y="8469"/>
                      <a:pt x="2237" y="8514"/>
                    </a:cubicBezTo>
                    <a:cubicBezTo>
                      <a:pt x="1895" y="8606"/>
                      <a:pt x="1575" y="8697"/>
                      <a:pt x="1233" y="8765"/>
                    </a:cubicBezTo>
                    <a:cubicBezTo>
                      <a:pt x="1073" y="8811"/>
                      <a:pt x="913" y="8857"/>
                      <a:pt x="731" y="8902"/>
                    </a:cubicBezTo>
                    <a:lnTo>
                      <a:pt x="776" y="8879"/>
                    </a:lnTo>
                    <a:lnTo>
                      <a:pt x="776" y="8879"/>
                    </a:lnTo>
                    <a:cubicBezTo>
                      <a:pt x="685" y="8902"/>
                      <a:pt x="617" y="8925"/>
                      <a:pt x="548" y="8925"/>
                    </a:cubicBezTo>
                    <a:cubicBezTo>
                      <a:pt x="388" y="8948"/>
                      <a:pt x="251" y="8994"/>
                      <a:pt x="115" y="9016"/>
                    </a:cubicBezTo>
                    <a:cubicBezTo>
                      <a:pt x="46" y="9016"/>
                      <a:pt x="0" y="9062"/>
                      <a:pt x="23" y="9131"/>
                    </a:cubicBezTo>
                    <a:cubicBezTo>
                      <a:pt x="23" y="9199"/>
                      <a:pt x="69" y="9245"/>
                      <a:pt x="137" y="9245"/>
                    </a:cubicBezTo>
                    <a:cubicBezTo>
                      <a:pt x="206" y="9222"/>
                      <a:pt x="297" y="9222"/>
                      <a:pt x="366" y="9199"/>
                    </a:cubicBezTo>
                    <a:cubicBezTo>
                      <a:pt x="434" y="9199"/>
                      <a:pt x="503" y="9176"/>
                      <a:pt x="548" y="9176"/>
                    </a:cubicBezTo>
                    <a:lnTo>
                      <a:pt x="571" y="9176"/>
                    </a:lnTo>
                    <a:cubicBezTo>
                      <a:pt x="571" y="9210"/>
                      <a:pt x="596" y="9231"/>
                      <a:pt x="627" y="9231"/>
                    </a:cubicBezTo>
                    <a:cubicBezTo>
                      <a:pt x="638" y="9231"/>
                      <a:pt x="650" y="9228"/>
                      <a:pt x="662" y="9222"/>
                    </a:cubicBezTo>
                    <a:cubicBezTo>
                      <a:pt x="913" y="9153"/>
                      <a:pt x="1142" y="9085"/>
                      <a:pt x="1393" y="9016"/>
                    </a:cubicBezTo>
                    <a:cubicBezTo>
                      <a:pt x="1553" y="8971"/>
                      <a:pt x="1712" y="8925"/>
                      <a:pt x="1872" y="8879"/>
                    </a:cubicBezTo>
                    <a:cubicBezTo>
                      <a:pt x="2055" y="8834"/>
                      <a:pt x="2237" y="8788"/>
                      <a:pt x="2420" y="8743"/>
                    </a:cubicBezTo>
                    <a:cubicBezTo>
                      <a:pt x="2739" y="8674"/>
                      <a:pt x="3059" y="8583"/>
                      <a:pt x="3379" y="8491"/>
                    </a:cubicBezTo>
                    <a:cubicBezTo>
                      <a:pt x="3584" y="8469"/>
                      <a:pt x="3812" y="8423"/>
                      <a:pt x="4018" y="8377"/>
                    </a:cubicBezTo>
                    <a:cubicBezTo>
                      <a:pt x="4040" y="8400"/>
                      <a:pt x="4086" y="8423"/>
                      <a:pt x="4155" y="8423"/>
                    </a:cubicBezTo>
                    <a:cubicBezTo>
                      <a:pt x="4292" y="8377"/>
                      <a:pt x="4429" y="8332"/>
                      <a:pt x="4565" y="8309"/>
                    </a:cubicBezTo>
                    <a:cubicBezTo>
                      <a:pt x="4702" y="8263"/>
                      <a:pt x="4817" y="8218"/>
                      <a:pt x="4954" y="8195"/>
                    </a:cubicBezTo>
                    <a:cubicBezTo>
                      <a:pt x="5136" y="8126"/>
                      <a:pt x="5296" y="8081"/>
                      <a:pt x="5478" y="8012"/>
                    </a:cubicBezTo>
                    <a:cubicBezTo>
                      <a:pt x="5707" y="7944"/>
                      <a:pt x="5935" y="7875"/>
                      <a:pt x="6140" y="7784"/>
                    </a:cubicBezTo>
                    <a:cubicBezTo>
                      <a:pt x="6323" y="7738"/>
                      <a:pt x="6506" y="7693"/>
                      <a:pt x="6665" y="7624"/>
                    </a:cubicBezTo>
                    <a:lnTo>
                      <a:pt x="6711" y="7624"/>
                    </a:lnTo>
                    <a:cubicBezTo>
                      <a:pt x="6894" y="7556"/>
                      <a:pt x="7076" y="7510"/>
                      <a:pt x="7259" y="7441"/>
                    </a:cubicBezTo>
                    <a:lnTo>
                      <a:pt x="7282" y="7441"/>
                    </a:lnTo>
                    <a:cubicBezTo>
                      <a:pt x="7396" y="7396"/>
                      <a:pt x="7533" y="7373"/>
                      <a:pt x="7647" y="7327"/>
                    </a:cubicBezTo>
                    <a:cubicBezTo>
                      <a:pt x="7670" y="7327"/>
                      <a:pt x="7693" y="7305"/>
                      <a:pt x="7715" y="7305"/>
                    </a:cubicBezTo>
                    <a:cubicBezTo>
                      <a:pt x="7738" y="7282"/>
                      <a:pt x="7761" y="7282"/>
                      <a:pt x="7784" y="7259"/>
                    </a:cubicBezTo>
                    <a:cubicBezTo>
                      <a:pt x="8126" y="7168"/>
                      <a:pt x="8446" y="7053"/>
                      <a:pt x="8765" y="6939"/>
                    </a:cubicBezTo>
                    <a:cubicBezTo>
                      <a:pt x="9108" y="6802"/>
                      <a:pt x="9473" y="6665"/>
                      <a:pt x="9815" y="6528"/>
                    </a:cubicBezTo>
                    <a:cubicBezTo>
                      <a:pt x="10158" y="6392"/>
                      <a:pt x="10523" y="6255"/>
                      <a:pt x="10865" y="6095"/>
                    </a:cubicBezTo>
                    <a:cubicBezTo>
                      <a:pt x="10979" y="6049"/>
                      <a:pt x="11071" y="6003"/>
                      <a:pt x="11185" y="5958"/>
                    </a:cubicBezTo>
                    <a:cubicBezTo>
                      <a:pt x="11253" y="5935"/>
                      <a:pt x="11345" y="5912"/>
                      <a:pt x="11413" y="5867"/>
                    </a:cubicBezTo>
                    <a:cubicBezTo>
                      <a:pt x="11482" y="5844"/>
                      <a:pt x="11573" y="5798"/>
                      <a:pt x="11641" y="5752"/>
                    </a:cubicBezTo>
                    <a:cubicBezTo>
                      <a:pt x="11755" y="5707"/>
                      <a:pt x="11847" y="5684"/>
                      <a:pt x="11938" y="5638"/>
                    </a:cubicBezTo>
                    <a:cubicBezTo>
                      <a:pt x="12486" y="5456"/>
                      <a:pt x="13034" y="5250"/>
                      <a:pt x="13559" y="5022"/>
                    </a:cubicBezTo>
                    <a:cubicBezTo>
                      <a:pt x="13581" y="5022"/>
                      <a:pt x="13627" y="4999"/>
                      <a:pt x="13650" y="4999"/>
                    </a:cubicBezTo>
                    <a:cubicBezTo>
                      <a:pt x="13992" y="4908"/>
                      <a:pt x="14358" y="4771"/>
                      <a:pt x="14700" y="4634"/>
                    </a:cubicBezTo>
                    <a:cubicBezTo>
                      <a:pt x="15065" y="4497"/>
                      <a:pt x="15430" y="4360"/>
                      <a:pt x="15796" y="4223"/>
                    </a:cubicBezTo>
                    <a:cubicBezTo>
                      <a:pt x="16115" y="4109"/>
                      <a:pt x="16412" y="3972"/>
                      <a:pt x="16731" y="3858"/>
                    </a:cubicBezTo>
                    <a:cubicBezTo>
                      <a:pt x="16914" y="3789"/>
                      <a:pt x="17074" y="3744"/>
                      <a:pt x="17256" y="3652"/>
                    </a:cubicBezTo>
                    <a:cubicBezTo>
                      <a:pt x="17462" y="3584"/>
                      <a:pt x="17667" y="3493"/>
                      <a:pt x="17873" y="3401"/>
                    </a:cubicBezTo>
                    <a:cubicBezTo>
                      <a:pt x="18101" y="3310"/>
                      <a:pt x="18329" y="3219"/>
                      <a:pt x="18557" y="3105"/>
                    </a:cubicBezTo>
                    <a:cubicBezTo>
                      <a:pt x="18580" y="3105"/>
                      <a:pt x="18626" y="3082"/>
                      <a:pt x="18649" y="3082"/>
                    </a:cubicBezTo>
                    <a:lnTo>
                      <a:pt x="18786" y="3036"/>
                    </a:lnTo>
                    <a:cubicBezTo>
                      <a:pt x="18877" y="3013"/>
                      <a:pt x="18945" y="2991"/>
                      <a:pt x="19037" y="2968"/>
                    </a:cubicBezTo>
                    <a:cubicBezTo>
                      <a:pt x="19219" y="2922"/>
                      <a:pt x="19379" y="2876"/>
                      <a:pt x="19562" y="2831"/>
                    </a:cubicBezTo>
                    <a:cubicBezTo>
                      <a:pt x="19653" y="2785"/>
                      <a:pt x="19767" y="2762"/>
                      <a:pt x="19858" y="2739"/>
                    </a:cubicBezTo>
                    <a:cubicBezTo>
                      <a:pt x="20566" y="2534"/>
                      <a:pt x="21296" y="2329"/>
                      <a:pt x="22004" y="2123"/>
                    </a:cubicBezTo>
                    <a:cubicBezTo>
                      <a:pt x="22369" y="2032"/>
                      <a:pt x="22757" y="1918"/>
                      <a:pt x="23122" y="1826"/>
                    </a:cubicBezTo>
                    <a:cubicBezTo>
                      <a:pt x="23191" y="1804"/>
                      <a:pt x="23282" y="1781"/>
                      <a:pt x="23351" y="1758"/>
                    </a:cubicBezTo>
                    <a:cubicBezTo>
                      <a:pt x="23374" y="1758"/>
                      <a:pt x="23419" y="1781"/>
                      <a:pt x="23465" y="1781"/>
                    </a:cubicBezTo>
                    <a:cubicBezTo>
                      <a:pt x="23670" y="1758"/>
                      <a:pt x="23876" y="1712"/>
                      <a:pt x="24058" y="1690"/>
                    </a:cubicBezTo>
                    <a:cubicBezTo>
                      <a:pt x="24172" y="1667"/>
                      <a:pt x="24287" y="1644"/>
                      <a:pt x="24401" y="1621"/>
                    </a:cubicBezTo>
                    <a:cubicBezTo>
                      <a:pt x="24560" y="1598"/>
                      <a:pt x="24720" y="1575"/>
                      <a:pt x="24880" y="1553"/>
                    </a:cubicBezTo>
                    <a:cubicBezTo>
                      <a:pt x="25108" y="1530"/>
                      <a:pt x="25337" y="1484"/>
                      <a:pt x="25565" y="1461"/>
                    </a:cubicBezTo>
                    <a:cubicBezTo>
                      <a:pt x="25747" y="1438"/>
                      <a:pt x="25930" y="1416"/>
                      <a:pt x="26113" y="1393"/>
                    </a:cubicBezTo>
                    <a:cubicBezTo>
                      <a:pt x="26455" y="1347"/>
                      <a:pt x="26797" y="1301"/>
                      <a:pt x="27140" y="1279"/>
                    </a:cubicBezTo>
                    <a:cubicBezTo>
                      <a:pt x="27368" y="1256"/>
                      <a:pt x="27619" y="1233"/>
                      <a:pt x="27847" y="1233"/>
                    </a:cubicBezTo>
                    <a:cubicBezTo>
                      <a:pt x="27939" y="1210"/>
                      <a:pt x="28007" y="1210"/>
                      <a:pt x="28098" y="1210"/>
                    </a:cubicBezTo>
                    <a:cubicBezTo>
                      <a:pt x="28304" y="1210"/>
                      <a:pt x="28486" y="1187"/>
                      <a:pt x="28692" y="1187"/>
                    </a:cubicBezTo>
                    <a:cubicBezTo>
                      <a:pt x="28852" y="1165"/>
                      <a:pt x="29034" y="1142"/>
                      <a:pt x="29217" y="1119"/>
                    </a:cubicBezTo>
                    <a:lnTo>
                      <a:pt x="29217" y="1119"/>
                    </a:lnTo>
                    <a:cubicBezTo>
                      <a:pt x="29194" y="1165"/>
                      <a:pt x="29171" y="1210"/>
                      <a:pt x="29194" y="1279"/>
                    </a:cubicBezTo>
                    <a:cubicBezTo>
                      <a:pt x="29194" y="1393"/>
                      <a:pt x="29285" y="1484"/>
                      <a:pt x="29399" y="1507"/>
                    </a:cubicBezTo>
                    <a:cubicBezTo>
                      <a:pt x="29559" y="1530"/>
                      <a:pt x="29719" y="1553"/>
                      <a:pt x="29879" y="1553"/>
                    </a:cubicBezTo>
                    <a:cubicBezTo>
                      <a:pt x="30039" y="1575"/>
                      <a:pt x="30175" y="1575"/>
                      <a:pt x="30335" y="1598"/>
                    </a:cubicBezTo>
                    <a:cubicBezTo>
                      <a:pt x="30700" y="1621"/>
                      <a:pt x="31043" y="1621"/>
                      <a:pt x="31408" y="1644"/>
                    </a:cubicBezTo>
                    <a:cubicBezTo>
                      <a:pt x="31636" y="1644"/>
                      <a:pt x="31887" y="1644"/>
                      <a:pt x="32116" y="1621"/>
                    </a:cubicBezTo>
                    <a:cubicBezTo>
                      <a:pt x="32138" y="1644"/>
                      <a:pt x="32161" y="1644"/>
                      <a:pt x="32184" y="1644"/>
                    </a:cubicBezTo>
                    <a:cubicBezTo>
                      <a:pt x="32504" y="1690"/>
                      <a:pt x="32823" y="1735"/>
                      <a:pt x="33120" y="1781"/>
                    </a:cubicBezTo>
                    <a:cubicBezTo>
                      <a:pt x="33280" y="1826"/>
                      <a:pt x="33462" y="1849"/>
                      <a:pt x="33622" y="1872"/>
                    </a:cubicBezTo>
                    <a:cubicBezTo>
                      <a:pt x="33782" y="1895"/>
                      <a:pt x="33964" y="1941"/>
                      <a:pt x="34124" y="1963"/>
                    </a:cubicBezTo>
                    <a:cubicBezTo>
                      <a:pt x="34142" y="1966"/>
                      <a:pt x="34159" y="1968"/>
                      <a:pt x="34176" y="1968"/>
                    </a:cubicBezTo>
                    <a:cubicBezTo>
                      <a:pt x="34290" y="1968"/>
                      <a:pt x="34384" y="1903"/>
                      <a:pt x="34444" y="1804"/>
                    </a:cubicBezTo>
                    <a:cubicBezTo>
                      <a:pt x="34467" y="1758"/>
                      <a:pt x="34467" y="1712"/>
                      <a:pt x="34467" y="1644"/>
                    </a:cubicBezTo>
                    <a:cubicBezTo>
                      <a:pt x="34512" y="1667"/>
                      <a:pt x="34535" y="1667"/>
                      <a:pt x="34558" y="1667"/>
                    </a:cubicBezTo>
                    <a:cubicBezTo>
                      <a:pt x="34626" y="1644"/>
                      <a:pt x="34672" y="1644"/>
                      <a:pt x="34718" y="1598"/>
                    </a:cubicBezTo>
                    <a:cubicBezTo>
                      <a:pt x="34786" y="1553"/>
                      <a:pt x="34832" y="1484"/>
                      <a:pt x="34855" y="1393"/>
                    </a:cubicBezTo>
                    <a:cubicBezTo>
                      <a:pt x="34855" y="1324"/>
                      <a:pt x="34832" y="1233"/>
                      <a:pt x="34786" y="1165"/>
                    </a:cubicBezTo>
                    <a:cubicBezTo>
                      <a:pt x="34786" y="1142"/>
                      <a:pt x="34763" y="1119"/>
                      <a:pt x="34741" y="1096"/>
                    </a:cubicBezTo>
                    <a:cubicBezTo>
                      <a:pt x="34695" y="1073"/>
                      <a:pt x="34649" y="1050"/>
                      <a:pt x="34581" y="1028"/>
                    </a:cubicBezTo>
                    <a:cubicBezTo>
                      <a:pt x="34512" y="1005"/>
                      <a:pt x="34444" y="1005"/>
                      <a:pt x="34352" y="982"/>
                    </a:cubicBezTo>
                    <a:cubicBezTo>
                      <a:pt x="34330" y="891"/>
                      <a:pt x="34261" y="822"/>
                      <a:pt x="34170" y="777"/>
                    </a:cubicBezTo>
                    <a:cubicBezTo>
                      <a:pt x="34101" y="731"/>
                      <a:pt x="34033" y="708"/>
                      <a:pt x="33964" y="685"/>
                    </a:cubicBezTo>
                    <a:cubicBezTo>
                      <a:pt x="33919" y="685"/>
                      <a:pt x="33873" y="662"/>
                      <a:pt x="33828" y="662"/>
                    </a:cubicBezTo>
                    <a:cubicBezTo>
                      <a:pt x="33759" y="640"/>
                      <a:pt x="33691" y="617"/>
                      <a:pt x="33622" y="594"/>
                    </a:cubicBezTo>
                    <a:cubicBezTo>
                      <a:pt x="33462" y="548"/>
                      <a:pt x="33303" y="503"/>
                      <a:pt x="33120" y="480"/>
                    </a:cubicBezTo>
                    <a:cubicBezTo>
                      <a:pt x="32800" y="411"/>
                      <a:pt x="32504" y="343"/>
                      <a:pt x="32184" y="297"/>
                    </a:cubicBezTo>
                    <a:cubicBezTo>
                      <a:pt x="31819" y="252"/>
                      <a:pt x="31477" y="206"/>
                      <a:pt x="31134" y="160"/>
                    </a:cubicBezTo>
                    <a:cubicBezTo>
                      <a:pt x="30952" y="137"/>
                      <a:pt x="30792" y="115"/>
                      <a:pt x="30632" y="115"/>
                    </a:cubicBezTo>
                    <a:cubicBezTo>
                      <a:pt x="30518" y="69"/>
                      <a:pt x="30427" y="69"/>
                      <a:pt x="30312" y="46"/>
                    </a:cubicBezTo>
                    <a:cubicBezTo>
                      <a:pt x="30221" y="46"/>
                      <a:pt x="30130" y="23"/>
                      <a:pt x="30039" y="23"/>
                    </a:cubicBezTo>
                    <a:cubicBezTo>
                      <a:pt x="29856" y="0"/>
                      <a:pt x="29650" y="0"/>
                      <a:pt x="29468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98" name="Google Shape;863;p22">
                <a:extLst>
                  <a:ext uri="{FF2B5EF4-FFF2-40B4-BE49-F238E27FC236}">
                    <a16:creationId xmlns:a16="http://schemas.microsoft.com/office/drawing/2014/main" id="{2284E0DB-6523-42F6-B7C8-D0549759D946}"/>
                  </a:ext>
                </a:extLst>
              </p:cNvPr>
              <p:cNvSpPr/>
              <p:nvPr/>
            </p:nvSpPr>
            <p:spPr>
              <a:xfrm>
                <a:off x="6653590" y="3761418"/>
                <a:ext cx="269030" cy="183750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6798" extrusionOk="0">
                    <a:moveTo>
                      <a:pt x="845" y="0"/>
                    </a:moveTo>
                    <a:cubicBezTo>
                      <a:pt x="776" y="0"/>
                      <a:pt x="685" y="46"/>
                      <a:pt x="617" y="114"/>
                    </a:cubicBezTo>
                    <a:cubicBezTo>
                      <a:pt x="571" y="183"/>
                      <a:pt x="548" y="251"/>
                      <a:pt x="548" y="343"/>
                    </a:cubicBezTo>
                    <a:cubicBezTo>
                      <a:pt x="548" y="434"/>
                      <a:pt x="594" y="480"/>
                      <a:pt x="662" y="548"/>
                    </a:cubicBezTo>
                    <a:cubicBezTo>
                      <a:pt x="685" y="571"/>
                      <a:pt x="731" y="594"/>
                      <a:pt x="776" y="617"/>
                    </a:cubicBezTo>
                    <a:cubicBezTo>
                      <a:pt x="799" y="639"/>
                      <a:pt x="845" y="662"/>
                      <a:pt x="891" y="662"/>
                    </a:cubicBezTo>
                    <a:cubicBezTo>
                      <a:pt x="913" y="685"/>
                      <a:pt x="959" y="708"/>
                      <a:pt x="982" y="731"/>
                    </a:cubicBezTo>
                    <a:cubicBezTo>
                      <a:pt x="891" y="685"/>
                      <a:pt x="799" y="662"/>
                      <a:pt x="708" y="639"/>
                    </a:cubicBezTo>
                    <a:cubicBezTo>
                      <a:pt x="571" y="548"/>
                      <a:pt x="434" y="480"/>
                      <a:pt x="297" y="411"/>
                    </a:cubicBezTo>
                    <a:cubicBezTo>
                      <a:pt x="285" y="405"/>
                      <a:pt x="271" y="402"/>
                      <a:pt x="257" y="402"/>
                    </a:cubicBezTo>
                    <a:cubicBezTo>
                      <a:pt x="220" y="402"/>
                      <a:pt x="183" y="423"/>
                      <a:pt x="183" y="457"/>
                    </a:cubicBezTo>
                    <a:cubicBezTo>
                      <a:pt x="160" y="480"/>
                      <a:pt x="160" y="502"/>
                      <a:pt x="160" y="502"/>
                    </a:cubicBezTo>
                    <a:cubicBezTo>
                      <a:pt x="92" y="525"/>
                      <a:pt x="23" y="594"/>
                      <a:pt x="0" y="685"/>
                    </a:cubicBezTo>
                    <a:cubicBezTo>
                      <a:pt x="0" y="754"/>
                      <a:pt x="0" y="799"/>
                      <a:pt x="46" y="868"/>
                    </a:cubicBezTo>
                    <a:cubicBezTo>
                      <a:pt x="69" y="891"/>
                      <a:pt x="92" y="913"/>
                      <a:pt x="137" y="936"/>
                    </a:cubicBezTo>
                    <a:lnTo>
                      <a:pt x="183" y="936"/>
                    </a:lnTo>
                    <a:cubicBezTo>
                      <a:pt x="274" y="982"/>
                      <a:pt x="366" y="1005"/>
                      <a:pt x="457" y="1050"/>
                    </a:cubicBezTo>
                    <a:cubicBezTo>
                      <a:pt x="799" y="1164"/>
                      <a:pt x="1119" y="1279"/>
                      <a:pt x="1438" y="1393"/>
                    </a:cubicBezTo>
                    <a:cubicBezTo>
                      <a:pt x="1804" y="1530"/>
                      <a:pt x="2169" y="1667"/>
                      <a:pt x="2534" y="1826"/>
                    </a:cubicBezTo>
                    <a:cubicBezTo>
                      <a:pt x="2853" y="1940"/>
                      <a:pt x="3173" y="2077"/>
                      <a:pt x="3493" y="2214"/>
                    </a:cubicBezTo>
                    <a:cubicBezTo>
                      <a:pt x="3812" y="2351"/>
                      <a:pt x="4109" y="2488"/>
                      <a:pt x="4428" y="2625"/>
                    </a:cubicBezTo>
                    <a:lnTo>
                      <a:pt x="4474" y="2625"/>
                    </a:lnTo>
                    <a:cubicBezTo>
                      <a:pt x="4520" y="2671"/>
                      <a:pt x="4565" y="2717"/>
                      <a:pt x="4634" y="2739"/>
                    </a:cubicBezTo>
                    <a:cubicBezTo>
                      <a:pt x="4748" y="2853"/>
                      <a:pt x="4885" y="2945"/>
                      <a:pt x="5022" y="3036"/>
                    </a:cubicBezTo>
                    <a:cubicBezTo>
                      <a:pt x="5319" y="3242"/>
                      <a:pt x="5615" y="3447"/>
                      <a:pt x="5912" y="3675"/>
                    </a:cubicBezTo>
                    <a:cubicBezTo>
                      <a:pt x="6209" y="3858"/>
                      <a:pt x="6483" y="4063"/>
                      <a:pt x="6757" y="4269"/>
                    </a:cubicBezTo>
                    <a:cubicBezTo>
                      <a:pt x="6894" y="4383"/>
                      <a:pt x="7031" y="4497"/>
                      <a:pt x="7190" y="4588"/>
                    </a:cubicBezTo>
                    <a:cubicBezTo>
                      <a:pt x="7259" y="4657"/>
                      <a:pt x="7327" y="4702"/>
                      <a:pt x="7396" y="4771"/>
                    </a:cubicBezTo>
                    <a:cubicBezTo>
                      <a:pt x="7441" y="4794"/>
                      <a:pt x="7464" y="4816"/>
                      <a:pt x="7510" y="4839"/>
                    </a:cubicBezTo>
                    <a:cubicBezTo>
                      <a:pt x="7556" y="4885"/>
                      <a:pt x="7601" y="4931"/>
                      <a:pt x="7670" y="4953"/>
                    </a:cubicBezTo>
                    <a:cubicBezTo>
                      <a:pt x="7692" y="4976"/>
                      <a:pt x="7692" y="4976"/>
                      <a:pt x="7715" y="4976"/>
                    </a:cubicBezTo>
                    <a:cubicBezTo>
                      <a:pt x="7738" y="4999"/>
                      <a:pt x="7784" y="4999"/>
                      <a:pt x="7807" y="4999"/>
                    </a:cubicBezTo>
                    <a:cubicBezTo>
                      <a:pt x="7807" y="4999"/>
                      <a:pt x="7807" y="4999"/>
                      <a:pt x="7829" y="5022"/>
                    </a:cubicBezTo>
                    <a:cubicBezTo>
                      <a:pt x="7875" y="5068"/>
                      <a:pt x="7944" y="5136"/>
                      <a:pt x="7989" y="5182"/>
                    </a:cubicBezTo>
                    <a:cubicBezTo>
                      <a:pt x="8035" y="5204"/>
                      <a:pt x="8080" y="5250"/>
                      <a:pt x="8126" y="5273"/>
                    </a:cubicBezTo>
                    <a:cubicBezTo>
                      <a:pt x="8160" y="5284"/>
                      <a:pt x="8195" y="5290"/>
                      <a:pt x="8232" y="5290"/>
                    </a:cubicBezTo>
                    <a:cubicBezTo>
                      <a:pt x="8269" y="5290"/>
                      <a:pt x="8309" y="5284"/>
                      <a:pt x="8354" y="5273"/>
                    </a:cubicBezTo>
                    <a:cubicBezTo>
                      <a:pt x="8446" y="5410"/>
                      <a:pt x="8537" y="5524"/>
                      <a:pt x="8628" y="5661"/>
                    </a:cubicBezTo>
                    <a:cubicBezTo>
                      <a:pt x="8788" y="5844"/>
                      <a:pt x="8925" y="6026"/>
                      <a:pt x="9085" y="6209"/>
                    </a:cubicBezTo>
                    <a:cubicBezTo>
                      <a:pt x="9245" y="6414"/>
                      <a:pt x="9427" y="6597"/>
                      <a:pt x="9610" y="6757"/>
                    </a:cubicBezTo>
                    <a:cubicBezTo>
                      <a:pt x="9638" y="6785"/>
                      <a:pt x="9679" y="6798"/>
                      <a:pt x="9722" y="6798"/>
                    </a:cubicBezTo>
                    <a:cubicBezTo>
                      <a:pt x="9781" y="6798"/>
                      <a:pt x="9844" y="6774"/>
                      <a:pt x="9884" y="6734"/>
                    </a:cubicBezTo>
                    <a:cubicBezTo>
                      <a:pt x="9952" y="6642"/>
                      <a:pt x="9952" y="6528"/>
                      <a:pt x="9861" y="6460"/>
                    </a:cubicBezTo>
                    <a:cubicBezTo>
                      <a:pt x="9815" y="6414"/>
                      <a:pt x="9770" y="6369"/>
                      <a:pt x="9747" y="6346"/>
                    </a:cubicBezTo>
                    <a:cubicBezTo>
                      <a:pt x="9747" y="6323"/>
                      <a:pt x="9770" y="6300"/>
                      <a:pt x="9770" y="6300"/>
                    </a:cubicBezTo>
                    <a:cubicBezTo>
                      <a:pt x="9792" y="6209"/>
                      <a:pt x="9792" y="6140"/>
                      <a:pt x="9747" y="6049"/>
                    </a:cubicBezTo>
                    <a:cubicBezTo>
                      <a:pt x="9724" y="6003"/>
                      <a:pt x="9678" y="5981"/>
                      <a:pt x="9655" y="5935"/>
                    </a:cubicBezTo>
                    <a:cubicBezTo>
                      <a:pt x="9587" y="5866"/>
                      <a:pt x="9541" y="5821"/>
                      <a:pt x="9496" y="5752"/>
                    </a:cubicBezTo>
                    <a:cubicBezTo>
                      <a:pt x="9359" y="5593"/>
                      <a:pt x="9222" y="5456"/>
                      <a:pt x="9085" y="5296"/>
                    </a:cubicBezTo>
                    <a:cubicBezTo>
                      <a:pt x="8993" y="5204"/>
                      <a:pt x="8879" y="5090"/>
                      <a:pt x="8788" y="4999"/>
                    </a:cubicBezTo>
                    <a:cubicBezTo>
                      <a:pt x="8583" y="4771"/>
                      <a:pt x="8377" y="4543"/>
                      <a:pt x="8172" y="4314"/>
                    </a:cubicBezTo>
                    <a:cubicBezTo>
                      <a:pt x="7921" y="4063"/>
                      <a:pt x="7692" y="3812"/>
                      <a:pt x="7441" y="3561"/>
                    </a:cubicBezTo>
                    <a:cubicBezTo>
                      <a:pt x="7304" y="3447"/>
                      <a:pt x="7190" y="3333"/>
                      <a:pt x="7053" y="3219"/>
                    </a:cubicBezTo>
                    <a:cubicBezTo>
                      <a:pt x="6939" y="3105"/>
                      <a:pt x="6802" y="2990"/>
                      <a:pt x="6642" y="2899"/>
                    </a:cubicBezTo>
                    <a:cubicBezTo>
                      <a:pt x="6528" y="2831"/>
                      <a:pt x="6414" y="2739"/>
                      <a:pt x="6277" y="2671"/>
                    </a:cubicBezTo>
                    <a:cubicBezTo>
                      <a:pt x="6209" y="2625"/>
                      <a:pt x="6140" y="2602"/>
                      <a:pt x="6072" y="2557"/>
                    </a:cubicBezTo>
                    <a:cubicBezTo>
                      <a:pt x="6049" y="2534"/>
                      <a:pt x="6026" y="2534"/>
                      <a:pt x="6003" y="2511"/>
                    </a:cubicBezTo>
                    <a:cubicBezTo>
                      <a:pt x="5935" y="2465"/>
                      <a:pt x="5866" y="2397"/>
                      <a:pt x="5798" y="2329"/>
                    </a:cubicBezTo>
                    <a:cubicBezTo>
                      <a:pt x="5661" y="2214"/>
                      <a:pt x="5524" y="2123"/>
                      <a:pt x="5387" y="2032"/>
                    </a:cubicBezTo>
                    <a:cubicBezTo>
                      <a:pt x="5068" y="1826"/>
                      <a:pt x="4748" y="1644"/>
                      <a:pt x="4428" y="1461"/>
                    </a:cubicBezTo>
                    <a:cubicBezTo>
                      <a:pt x="4269" y="1370"/>
                      <a:pt x="4132" y="1279"/>
                      <a:pt x="3972" y="1210"/>
                    </a:cubicBezTo>
                    <a:cubicBezTo>
                      <a:pt x="3835" y="1119"/>
                      <a:pt x="3675" y="1050"/>
                      <a:pt x="3515" y="982"/>
                    </a:cubicBezTo>
                    <a:cubicBezTo>
                      <a:pt x="3196" y="822"/>
                      <a:pt x="2876" y="708"/>
                      <a:pt x="2557" y="571"/>
                    </a:cubicBezTo>
                    <a:cubicBezTo>
                      <a:pt x="2237" y="457"/>
                      <a:pt x="1918" y="366"/>
                      <a:pt x="1598" y="251"/>
                    </a:cubicBezTo>
                    <a:cubicBezTo>
                      <a:pt x="1530" y="229"/>
                      <a:pt x="1415" y="183"/>
                      <a:pt x="1324" y="183"/>
                    </a:cubicBezTo>
                    <a:cubicBezTo>
                      <a:pt x="1210" y="137"/>
                      <a:pt x="1096" y="92"/>
                      <a:pt x="982" y="46"/>
                    </a:cubicBezTo>
                    <a:cubicBezTo>
                      <a:pt x="936" y="23"/>
                      <a:pt x="891" y="0"/>
                      <a:pt x="845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99" name="Google Shape;864;p22">
                <a:extLst>
                  <a:ext uri="{FF2B5EF4-FFF2-40B4-BE49-F238E27FC236}">
                    <a16:creationId xmlns:a16="http://schemas.microsoft.com/office/drawing/2014/main" id="{7BEB8646-BEE7-4AA8-ADD5-1330D10E1AE8}"/>
                  </a:ext>
                </a:extLst>
              </p:cNvPr>
              <p:cNvSpPr/>
              <p:nvPr/>
            </p:nvSpPr>
            <p:spPr>
              <a:xfrm>
                <a:off x="6905915" y="3916273"/>
                <a:ext cx="33977" cy="42356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567" extrusionOk="0">
                    <a:moveTo>
                      <a:pt x="92" y="0"/>
                    </a:moveTo>
                    <a:cubicBezTo>
                      <a:pt x="92" y="0"/>
                      <a:pt x="69" y="23"/>
                      <a:pt x="47" y="23"/>
                    </a:cubicBezTo>
                    <a:cubicBezTo>
                      <a:pt x="24" y="46"/>
                      <a:pt x="1" y="92"/>
                      <a:pt x="47" y="137"/>
                    </a:cubicBezTo>
                    <a:cubicBezTo>
                      <a:pt x="92" y="206"/>
                      <a:pt x="161" y="297"/>
                      <a:pt x="229" y="366"/>
                    </a:cubicBezTo>
                    <a:cubicBezTo>
                      <a:pt x="252" y="411"/>
                      <a:pt x="275" y="434"/>
                      <a:pt x="298" y="457"/>
                    </a:cubicBezTo>
                    <a:cubicBezTo>
                      <a:pt x="298" y="457"/>
                      <a:pt x="275" y="480"/>
                      <a:pt x="275" y="480"/>
                    </a:cubicBezTo>
                    <a:cubicBezTo>
                      <a:pt x="275" y="503"/>
                      <a:pt x="275" y="525"/>
                      <a:pt x="275" y="548"/>
                    </a:cubicBezTo>
                    <a:cubicBezTo>
                      <a:pt x="275" y="594"/>
                      <a:pt x="298" y="617"/>
                      <a:pt x="320" y="640"/>
                    </a:cubicBezTo>
                    <a:cubicBezTo>
                      <a:pt x="343" y="685"/>
                      <a:pt x="366" y="708"/>
                      <a:pt x="389" y="754"/>
                    </a:cubicBezTo>
                    <a:cubicBezTo>
                      <a:pt x="457" y="845"/>
                      <a:pt x="526" y="913"/>
                      <a:pt x="594" y="1005"/>
                    </a:cubicBezTo>
                    <a:cubicBezTo>
                      <a:pt x="663" y="1096"/>
                      <a:pt x="731" y="1165"/>
                      <a:pt x="800" y="1256"/>
                    </a:cubicBezTo>
                    <a:cubicBezTo>
                      <a:pt x="868" y="1347"/>
                      <a:pt x="960" y="1416"/>
                      <a:pt x="1005" y="1507"/>
                    </a:cubicBezTo>
                    <a:cubicBezTo>
                      <a:pt x="1034" y="1550"/>
                      <a:pt x="1081" y="1566"/>
                      <a:pt x="1124" y="1566"/>
                    </a:cubicBezTo>
                    <a:cubicBezTo>
                      <a:pt x="1148" y="1566"/>
                      <a:pt x="1171" y="1561"/>
                      <a:pt x="1188" y="1553"/>
                    </a:cubicBezTo>
                    <a:cubicBezTo>
                      <a:pt x="1233" y="1507"/>
                      <a:pt x="1256" y="1416"/>
                      <a:pt x="1211" y="1370"/>
                    </a:cubicBezTo>
                    <a:cubicBezTo>
                      <a:pt x="1211" y="1347"/>
                      <a:pt x="1188" y="1324"/>
                      <a:pt x="1165" y="1302"/>
                    </a:cubicBezTo>
                    <a:cubicBezTo>
                      <a:pt x="1188" y="1279"/>
                      <a:pt x="1188" y="1256"/>
                      <a:pt x="1188" y="1233"/>
                    </a:cubicBezTo>
                    <a:cubicBezTo>
                      <a:pt x="1188" y="1210"/>
                      <a:pt x="1188" y="1187"/>
                      <a:pt x="1188" y="1165"/>
                    </a:cubicBezTo>
                    <a:cubicBezTo>
                      <a:pt x="1165" y="1142"/>
                      <a:pt x="1142" y="1119"/>
                      <a:pt x="1119" y="1096"/>
                    </a:cubicBezTo>
                    <a:cubicBezTo>
                      <a:pt x="1096" y="1050"/>
                      <a:pt x="1074" y="1028"/>
                      <a:pt x="1051" y="1005"/>
                    </a:cubicBezTo>
                    <a:cubicBezTo>
                      <a:pt x="982" y="913"/>
                      <a:pt x="914" y="845"/>
                      <a:pt x="845" y="777"/>
                    </a:cubicBezTo>
                    <a:cubicBezTo>
                      <a:pt x="708" y="640"/>
                      <a:pt x="572" y="503"/>
                      <a:pt x="457" y="366"/>
                    </a:cubicBezTo>
                    <a:cubicBezTo>
                      <a:pt x="412" y="320"/>
                      <a:pt x="366" y="274"/>
                      <a:pt x="320" y="229"/>
                    </a:cubicBezTo>
                    <a:cubicBezTo>
                      <a:pt x="275" y="183"/>
                      <a:pt x="229" y="115"/>
                      <a:pt x="161" y="46"/>
                    </a:cubicBezTo>
                    <a:cubicBezTo>
                      <a:pt x="161" y="23"/>
                      <a:pt x="138" y="0"/>
                      <a:pt x="92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00" name="Google Shape;865;p22">
                <a:extLst>
                  <a:ext uri="{FF2B5EF4-FFF2-40B4-BE49-F238E27FC236}">
                    <a16:creationId xmlns:a16="http://schemas.microsoft.com/office/drawing/2014/main" id="{9305A3EB-2A2F-4610-8C9B-669BE19744D6}"/>
                  </a:ext>
                </a:extLst>
              </p:cNvPr>
              <p:cNvSpPr/>
              <p:nvPr/>
            </p:nvSpPr>
            <p:spPr>
              <a:xfrm>
                <a:off x="5361043" y="3648514"/>
                <a:ext cx="1663372" cy="363040"/>
              </a:xfrm>
              <a:custGeom>
                <a:avLst/>
                <a:gdLst/>
                <a:ahLst/>
                <a:cxnLst/>
                <a:rect l="l" t="t" r="r" b="b"/>
                <a:pathLst>
                  <a:path w="61538" h="13431" extrusionOk="0">
                    <a:moveTo>
                      <a:pt x="53434" y="3150"/>
                    </a:moveTo>
                    <a:lnTo>
                      <a:pt x="53457" y="3173"/>
                    </a:lnTo>
                    <a:cubicBezTo>
                      <a:pt x="53434" y="3173"/>
                      <a:pt x="53434" y="3173"/>
                      <a:pt x="53434" y="3150"/>
                    </a:cubicBezTo>
                    <a:close/>
                    <a:moveTo>
                      <a:pt x="45560" y="0"/>
                    </a:moveTo>
                    <a:cubicBezTo>
                      <a:pt x="45309" y="0"/>
                      <a:pt x="45080" y="23"/>
                      <a:pt x="44829" y="23"/>
                    </a:cubicBezTo>
                    <a:cubicBezTo>
                      <a:pt x="44578" y="46"/>
                      <a:pt x="44327" y="69"/>
                      <a:pt x="44076" y="92"/>
                    </a:cubicBezTo>
                    <a:cubicBezTo>
                      <a:pt x="43825" y="114"/>
                      <a:pt x="43574" y="114"/>
                      <a:pt x="43323" y="137"/>
                    </a:cubicBezTo>
                    <a:cubicBezTo>
                      <a:pt x="42798" y="160"/>
                      <a:pt x="42273" y="229"/>
                      <a:pt x="41748" y="320"/>
                    </a:cubicBezTo>
                    <a:cubicBezTo>
                      <a:pt x="41474" y="366"/>
                      <a:pt x="41223" y="411"/>
                      <a:pt x="40949" y="480"/>
                    </a:cubicBezTo>
                    <a:cubicBezTo>
                      <a:pt x="40812" y="502"/>
                      <a:pt x="40675" y="525"/>
                      <a:pt x="40538" y="548"/>
                    </a:cubicBezTo>
                    <a:cubicBezTo>
                      <a:pt x="40401" y="594"/>
                      <a:pt x="40264" y="617"/>
                      <a:pt x="40127" y="662"/>
                    </a:cubicBezTo>
                    <a:cubicBezTo>
                      <a:pt x="39579" y="799"/>
                      <a:pt x="39032" y="959"/>
                      <a:pt x="38484" y="1096"/>
                    </a:cubicBezTo>
                    <a:cubicBezTo>
                      <a:pt x="37434" y="1393"/>
                      <a:pt x="36407" y="1735"/>
                      <a:pt x="35380" y="2123"/>
                    </a:cubicBezTo>
                    <a:cubicBezTo>
                      <a:pt x="34877" y="2306"/>
                      <a:pt x="34352" y="2465"/>
                      <a:pt x="33850" y="2671"/>
                    </a:cubicBezTo>
                    <a:cubicBezTo>
                      <a:pt x="33622" y="2785"/>
                      <a:pt x="33371" y="2899"/>
                      <a:pt x="33120" y="2990"/>
                    </a:cubicBezTo>
                    <a:cubicBezTo>
                      <a:pt x="32869" y="3105"/>
                      <a:pt x="32618" y="3219"/>
                      <a:pt x="32367" y="3333"/>
                    </a:cubicBezTo>
                    <a:cubicBezTo>
                      <a:pt x="31819" y="3561"/>
                      <a:pt x="31294" y="3812"/>
                      <a:pt x="30769" y="4040"/>
                    </a:cubicBezTo>
                    <a:cubicBezTo>
                      <a:pt x="30495" y="4155"/>
                      <a:pt x="30221" y="4291"/>
                      <a:pt x="29947" y="4406"/>
                    </a:cubicBezTo>
                    <a:cubicBezTo>
                      <a:pt x="29673" y="4543"/>
                      <a:pt x="29399" y="4679"/>
                      <a:pt x="29125" y="4816"/>
                    </a:cubicBezTo>
                    <a:cubicBezTo>
                      <a:pt x="28806" y="4976"/>
                      <a:pt x="28509" y="5136"/>
                      <a:pt x="28190" y="5273"/>
                    </a:cubicBezTo>
                    <a:cubicBezTo>
                      <a:pt x="27893" y="5456"/>
                      <a:pt x="27573" y="5615"/>
                      <a:pt x="27254" y="5775"/>
                    </a:cubicBezTo>
                    <a:cubicBezTo>
                      <a:pt x="26980" y="5889"/>
                      <a:pt x="26706" y="6003"/>
                      <a:pt x="26455" y="6117"/>
                    </a:cubicBezTo>
                    <a:cubicBezTo>
                      <a:pt x="26295" y="6186"/>
                      <a:pt x="26135" y="6277"/>
                      <a:pt x="25976" y="6346"/>
                    </a:cubicBezTo>
                    <a:cubicBezTo>
                      <a:pt x="25816" y="6414"/>
                      <a:pt x="25679" y="6483"/>
                      <a:pt x="25542" y="6551"/>
                    </a:cubicBezTo>
                    <a:lnTo>
                      <a:pt x="25565" y="6551"/>
                    </a:lnTo>
                    <a:cubicBezTo>
                      <a:pt x="25040" y="6802"/>
                      <a:pt x="24515" y="7008"/>
                      <a:pt x="24013" y="7259"/>
                    </a:cubicBezTo>
                    <a:cubicBezTo>
                      <a:pt x="23488" y="7510"/>
                      <a:pt x="22940" y="7738"/>
                      <a:pt x="22415" y="7944"/>
                    </a:cubicBezTo>
                    <a:cubicBezTo>
                      <a:pt x="22141" y="8058"/>
                      <a:pt x="21867" y="8149"/>
                      <a:pt x="21593" y="8240"/>
                    </a:cubicBezTo>
                    <a:cubicBezTo>
                      <a:pt x="21342" y="8354"/>
                      <a:pt x="21091" y="8446"/>
                      <a:pt x="20840" y="8537"/>
                    </a:cubicBezTo>
                    <a:cubicBezTo>
                      <a:pt x="20589" y="8628"/>
                      <a:pt x="20338" y="8720"/>
                      <a:pt x="20064" y="8811"/>
                    </a:cubicBezTo>
                    <a:cubicBezTo>
                      <a:pt x="19790" y="8902"/>
                      <a:pt x="19539" y="9016"/>
                      <a:pt x="19265" y="9108"/>
                    </a:cubicBezTo>
                    <a:cubicBezTo>
                      <a:pt x="18786" y="9290"/>
                      <a:pt x="18283" y="9450"/>
                      <a:pt x="17804" y="9587"/>
                    </a:cubicBezTo>
                    <a:cubicBezTo>
                      <a:pt x="17165" y="9792"/>
                      <a:pt x="16526" y="9952"/>
                      <a:pt x="15887" y="10112"/>
                    </a:cubicBezTo>
                    <a:cubicBezTo>
                      <a:pt x="15248" y="10249"/>
                      <a:pt x="14609" y="10386"/>
                      <a:pt x="13947" y="10500"/>
                    </a:cubicBezTo>
                    <a:cubicBezTo>
                      <a:pt x="13399" y="10591"/>
                      <a:pt x="12828" y="10683"/>
                      <a:pt x="12258" y="10774"/>
                    </a:cubicBezTo>
                    <a:cubicBezTo>
                      <a:pt x="11961" y="10797"/>
                      <a:pt x="11687" y="10842"/>
                      <a:pt x="11413" y="10865"/>
                    </a:cubicBezTo>
                    <a:cubicBezTo>
                      <a:pt x="11093" y="10888"/>
                      <a:pt x="10797" y="10888"/>
                      <a:pt x="10477" y="10911"/>
                    </a:cubicBezTo>
                    <a:cubicBezTo>
                      <a:pt x="9884" y="10934"/>
                      <a:pt x="9267" y="10956"/>
                      <a:pt x="8651" y="10956"/>
                    </a:cubicBezTo>
                    <a:cubicBezTo>
                      <a:pt x="8354" y="10934"/>
                      <a:pt x="8080" y="10934"/>
                      <a:pt x="7784" y="10911"/>
                    </a:cubicBezTo>
                    <a:cubicBezTo>
                      <a:pt x="7487" y="10911"/>
                      <a:pt x="7190" y="10888"/>
                      <a:pt x="6894" y="10865"/>
                    </a:cubicBezTo>
                    <a:cubicBezTo>
                      <a:pt x="6825" y="10865"/>
                      <a:pt x="6757" y="10842"/>
                      <a:pt x="6688" y="10842"/>
                    </a:cubicBezTo>
                    <a:lnTo>
                      <a:pt x="6642" y="10842"/>
                    </a:lnTo>
                    <a:cubicBezTo>
                      <a:pt x="6323" y="10797"/>
                      <a:pt x="6026" y="10774"/>
                      <a:pt x="5707" y="10728"/>
                    </a:cubicBezTo>
                    <a:cubicBezTo>
                      <a:pt x="5410" y="10683"/>
                      <a:pt x="5090" y="10614"/>
                      <a:pt x="4794" y="10546"/>
                    </a:cubicBezTo>
                    <a:cubicBezTo>
                      <a:pt x="4474" y="10500"/>
                      <a:pt x="4177" y="10431"/>
                      <a:pt x="3858" y="10363"/>
                    </a:cubicBezTo>
                    <a:cubicBezTo>
                      <a:pt x="3561" y="10295"/>
                      <a:pt x="3287" y="10203"/>
                      <a:pt x="2990" y="10112"/>
                    </a:cubicBezTo>
                    <a:cubicBezTo>
                      <a:pt x="2785" y="10021"/>
                      <a:pt x="2602" y="9952"/>
                      <a:pt x="2397" y="9861"/>
                    </a:cubicBezTo>
                    <a:cubicBezTo>
                      <a:pt x="2192" y="9747"/>
                      <a:pt x="1963" y="9633"/>
                      <a:pt x="1758" y="9518"/>
                    </a:cubicBezTo>
                    <a:cubicBezTo>
                      <a:pt x="1507" y="9381"/>
                      <a:pt x="1279" y="9222"/>
                      <a:pt x="1027" y="9085"/>
                    </a:cubicBezTo>
                    <a:cubicBezTo>
                      <a:pt x="799" y="8971"/>
                      <a:pt x="594" y="8834"/>
                      <a:pt x="366" y="8720"/>
                    </a:cubicBezTo>
                    <a:cubicBezTo>
                      <a:pt x="341" y="8707"/>
                      <a:pt x="312" y="8702"/>
                      <a:pt x="281" y="8702"/>
                    </a:cubicBezTo>
                    <a:cubicBezTo>
                      <a:pt x="197" y="8702"/>
                      <a:pt x="102" y="8744"/>
                      <a:pt x="69" y="8811"/>
                    </a:cubicBezTo>
                    <a:cubicBezTo>
                      <a:pt x="0" y="8925"/>
                      <a:pt x="46" y="9085"/>
                      <a:pt x="160" y="9130"/>
                    </a:cubicBezTo>
                    <a:cubicBezTo>
                      <a:pt x="274" y="9199"/>
                      <a:pt x="411" y="9267"/>
                      <a:pt x="525" y="9336"/>
                    </a:cubicBezTo>
                    <a:cubicBezTo>
                      <a:pt x="639" y="9404"/>
                      <a:pt x="754" y="9473"/>
                      <a:pt x="868" y="9541"/>
                    </a:cubicBezTo>
                    <a:cubicBezTo>
                      <a:pt x="1119" y="9701"/>
                      <a:pt x="1370" y="9884"/>
                      <a:pt x="1621" y="10043"/>
                    </a:cubicBezTo>
                    <a:cubicBezTo>
                      <a:pt x="1849" y="10158"/>
                      <a:pt x="2055" y="10295"/>
                      <a:pt x="2283" y="10409"/>
                    </a:cubicBezTo>
                    <a:cubicBezTo>
                      <a:pt x="2534" y="10546"/>
                      <a:pt x="2808" y="10660"/>
                      <a:pt x="3082" y="10751"/>
                    </a:cubicBezTo>
                    <a:cubicBezTo>
                      <a:pt x="3584" y="10934"/>
                      <a:pt x="4109" y="11048"/>
                      <a:pt x="4611" y="11162"/>
                    </a:cubicBezTo>
                    <a:cubicBezTo>
                      <a:pt x="4885" y="11208"/>
                      <a:pt x="5159" y="11276"/>
                      <a:pt x="5410" y="11322"/>
                    </a:cubicBezTo>
                    <a:cubicBezTo>
                      <a:pt x="5707" y="11367"/>
                      <a:pt x="6003" y="11413"/>
                      <a:pt x="6277" y="11436"/>
                    </a:cubicBezTo>
                    <a:cubicBezTo>
                      <a:pt x="6871" y="11504"/>
                      <a:pt x="7464" y="11550"/>
                      <a:pt x="8058" y="11573"/>
                    </a:cubicBezTo>
                    <a:cubicBezTo>
                      <a:pt x="8332" y="11573"/>
                      <a:pt x="8628" y="11596"/>
                      <a:pt x="8925" y="11596"/>
                    </a:cubicBezTo>
                    <a:cubicBezTo>
                      <a:pt x="9245" y="11596"/>
                      <a:pt x="9541" y="11573"/>
                      <a:pt x="9861" y="11573"/>
                    </a:cubicBezTo>
                    <a:cubicBezTo>
                      <a:pt x="10454" y="11550"/>
                      <a:pt x="11071" y="11550"/>
                      <a:pt x="11664" y="11481"/>
                    </a:cubicBezTo>
                    <a:cubicBezTo>
                      <a:pt x="11961" y="11459"/>
                      <a:pt x="12235" y="11413"/>
                      <a:pt x="12509" y="11390"/>
                    </a:cubicBezTo>
                    <a:cubicBezTo>
                      <a:pt x="12805" y="11344"/>
                      <a:pt x="13102" y="11299"/>
                      <a:pt x="13399" y="11253"/>
                    </a:cubicBezTo>
                    <a:cubicBezTo>
                      <a:pt x="13695" y="11208"/>
                      <a:pt x="13992" y="11162"/>
                      <a:pt x="14312" y="11093"/>
                    </a:cubicBezTo>
                    <a:cubicBezTo>
                      <a:pt x="14563" y="11048"/>
                      <a:pt x="14837" y="11002"/>
                      <a:pt x="15111" y="10934"/>
                    </a:cubicBezTo>
                    <a:cubicBezTo>
                      <a:pt x="15658" y="10819"/>
                      <a:pt x="16206" y="10705"/>
                      <a:pt x="16754" y="10568"/>
                    </a:cubicBezTo>
                    <a:cubicBezTo>
                      <a:pt x="17256" y="10431"/>
                      <a:pt x="17736" y="10295"/>
                      <a:pt x="18238" y="10135"/>
                    </a:cubicBezTo>
                    <a:cubicBezTo>
                      <a:pt x="18763" y="9998"/>
                      <a:pt x="19265" y="9792"/>
                      <a:pt x="19767" y="9610"/>
                    </a:cubicBezTo>
                    <a:cubicBezTo>
                      <a:pt x="20132" y="9473"/>
                      <a:pt x="20520" y="9336"/>
                      <a:pt x="20908" y="9199"/>
                    </a:cubicBezTo>
                    <a:cubicBezTo>
                      <a:pt x="21296" y="9062"/>
                      <a:pt x="21662" y="8925"/>
                      <a:pt x="22050" y="8765"/>
                    </a:cubicBezTo>
                    <a:cubicBezTo>
                      <a:pt x="22255" y="8697"/>
                      <a:pt x="22460" y="8628"/>
                      <a:pt x="22643" y="8537"/>
                    </a:cubicBezTo>
                    <a:cubicBezTo>
                      <a:pt x="22871" y="8468"/>
                      <a:pt x="23054" y="8377"/>
                      <a:pt x="23282" y="8286"/>
                    </a:cubicBezTo>
                    <a:cubicBezTo>
                      <a:pt x="23693" y="8126"/>
                      <a:pt x="24081" y="7944"/>
                      <a:pt x="24492" y="7738"/>
                    </a:cubicBezTo>
                    <a:lnTo>
                      <a:pt x="24492" y="7761"/>
                    </a:lnTo>
                    <a:cubicBezTo>
                      <a:pt x="24834" y="7601"/>
                      <a:pt x="25154" y="7441"/>
                      <a:pt x="25496" y="7282"/>
                    </a:cubicBezTo>
                    <a:cubicBezTo>
                      <a:pt x="25679" y="7213"/>
                      <a:pt x="25839" y="7145"/>
                      <a:pt x="25998" y="7053"/>
                    </a:cubicBezTo>
                    <a:cubicBezTo>
                      <a:pt x="26158" y="6985"/>
                      <a:pt x="26295" y="6916"/>
                      <a:pt x="26455" y="6825"/>
                    </a:cubicBezTo>
                    <a:cubicBezTo>
                      <a:pt x="26774" y="6688"/>
                      <a:pt x="27094" y="6551"/>
                      <a:pt x="27391" y="6414"/>
                    </a:cubicBezTo>
                    <a:cubicBezTo>
                      <a:pt x="27756" y="6254"/>
                      <a:pt x="28098" y="6072"/>
                      <a:pt x="28463" y="5889"/>
                    </a:cubicBezTo>
                    <a:cubicBezTo>
                      <a:pt x="28783" y="5707"/>
                      <a:pt x="29125" y="5547"/>
                      <a:pt x="29445" y="5364"/>
                    </a:cubicBezTo>
                    <a:cubicBezTo>
                      <a:pt x="29787" y="5204"/>
                      <a:pt x="30107" y="5045"/>
                      <a:pt x="30449" y="4885"/>
                    </a:cubicBezTo>
                    <a:cubicBezTo>
                      <a:pt x="30472" y="4885"/>
                      <a:pt x="30472" y="4885"/>
                      <a:pt x="30472" y="4862"/>
                    </a:cubicBezTo>
                    <a:cubicBezTo>
                      <a:pt x="30472" y="4862"/>
                      <a:pt x="30472" y="4885"/>
                      <a:pt x="30472" y="4885"/>
                    </a:cubicBezTo>
                    <a:cubicBezTo>
                      <a:pt x="30700" y="4771"/>
                      <a:pt x="30929" y="4679"/>
                      <a:pt x="31180" y="4565"/>
                    </a:cubicBezTo>
                    <a:cubicBezTo>
                      <a:pt x="31431" y="4451"/>
                      <a:pt x="31682" y="4337"/>
                      <a:pt x="31956" y="4223"/>
                    </a:cubicBezTo>
                    <a:cubicBezTo>
                      <a:pt x="32481" y="3995"/>
                      <a:pt x="33006" y="3766"/>
                      <a:pt x="33508" y="3538"/>
                    </a:cubicBezTo>
                    <a:cubicBezTo>
                      <a:pt x="33759" y="3424"/>
                      <a:pt x="33987" y="3310"/>
                      <a:pt x="34238" y="3219"/>
                    </a:cubicBezTo>
                    <a:cubicBezTo>
                      <a:pt x="34512" y="3105"/>
                      <a:pt x="34763" y="3013"/>
                      <a:pt x="35037" y="2922"/>
                    </a:cubicBezTo>
                    <a:cubicBezTo>
                      <a:pt x="35288" y="2853"/>
                      <a:pt x="35539" y="2762"/>
                      <a:pt x="35790" y="2671"/>
                    </a:cubicBezTo>
                    <a:cubicBezTo>
                      <a:pt x="36019" y="2580"/>
                      <a:pt x="36270" y="2488"/>
                      <a:pt x="36521" y="2397"/>
                    </a:cubicBezTo>
                    <a:cubicBezTo>
                      <a:pt x="36726" y="2328"/>
                      <a:pt x="36932" y="2260"/>
                      <a:pt x="37137" y="2192"/>
                    </a:cubicBezTo>
                    <a:cubicBezTo>
                      <a:pt x="37343" y="2123"/>
                      <a:pt x="37548" y="2055"/>
                      <a:pt x="37753" y="1986"/>
                    </a:cubicBezTo>
                    <a:cubicBezTo>
                      <a:pt x="38210" y="1849"/>
                      <a:pt x="38666" y="1735"/>
                      <a:pt x="39123" y="1598"/>
                    </a:cubicBezTo>
                    <a:cubicBezTo>
                      <a:pt x="39534" y="1484"/>
                      <a:pt x="39967" y="1370"/>
                      <a:pt x="40401" y="1256"/>
                    </a:cubicBezTo>
                    <a:cubicBezTo>
                      <a:pt x="40835" y="1164"/>
                      <a:pt x="41246" y="1073"/>
                      <a:pt x="41679" y="1005"/>
                    </a:cubicBezTo>
                    <a:cubicBezTo>
                      <a:pt x="41760" y="984"/>
                      <a:pt x="41858" y="964"/>
                      <a:pt x="41959" y="944"/>
                    </a:cubicBezTo>
                    <a:lnTo>
                      <a:pt x="41959" y="944"/>
                    </a:lnTo>
                    <a:cubicBezTo>
                      <a:pt x="41955" y="948"/>
                      <a:pt x="41953" y="952"/>
                      <a:pt x="41953" y="959"/>
                    </a:cubicBezTo>
                    <a:cubicBezTo>
                      <a:pt x="42341" y="890"/>
                      <a:pt x="42752" y="822"/>
                      <a:pt x="43163" y="799"/>
                    </a:cubicBezTo>
                    <a:cubicBezTo>
                      <a:pt x="43368" y="776"/>
                      <a:pt x="43597" y="776"/>
                      <a:pt x="43802" y="754"/>
                    </a:cubicBezTo>
                    <a:cubicBezTo>
                      <a:pt x="44008" y="754"/>
                      <a:pt x="44236" y="731"/>
                      <a:pt x="44441" y="708"/>
                    </a:cubicBezTo>
                    <a:cubicBezTo>
                      <a:pt x="44624" y="685"/>
                      <a:pt x="44806" y="685"/>
                      <a:pt x="44989" y="685"/>
                    </a:cubicBezTo>
                    <a:cubicBezTo>
                      <a:pt x="45194" y="662"/>
                      <a:pt x="45400" y="662"/>
                      <a:pt x="45605" y="662"/>
                    </a:cubicBezTo>
                    <a:cubicBezTo>
                      <a:pt x="46039" y="662"/>
                      <a:pt x="46450" y="685"/>
                      <a:pt x="46861" y="731"/>
                    </a:cubicBezTo>
                    <a:cubicBezTo>
                      <a:pt x="47180" y="754"/>
                      <a:pt x="47477" y="799"/>
                      <a:pt x="47797" y="868"/>
                    </a:cubicBezTo>
                    <a:cubicBezTo>
                      <a:pt x="48139" y="913"/>
                      <a:pt x="48458" y="982"/>
                      <a:pt x="48801" y="1073"/>
                    </a:cubicBezTo>
                    <a:cubicBezTo>
                      <a:pt x="48961" y="1119"/>
                      <a:pt x="49143" y="1187"/>
                      <a:pt x="49303" y="1233"/>
                    </a:cubicBezTo>
                    <a:cubicBezTo>
                      <a:pt x="49463" y="1279"/>
                      <a:pt x="49645" y="1324"/>
                      <a:pt x="49805" y="1370"/>
                    </a:cubicBezTo>
                    <a:cubicBezTo>
                      <a:pt x="49965" y="1415"/>
                      <a:pt x="50125" y="1484"/>
                      <a:pt x="50284" y="1530"/>
                    </a:cubicBezTo>
                    <a:cubicBezTo>
                      <a:pt x="50444" y="1598"/>
                      <a:pt x="50627" y="1644"/>
                      <a:pt x="50809" y="1712"/>
                    </a:cubicBezTo>
                    <a:cubicBezTo>
                      <a:pt x="50901" y="1758"/>
                      <a:pt x="51015" y="1804"/>
                      <a:pt x="51129" y="1849"/>
                    </a:cubicBezTo>
                    <a:cubicBezTo>
                      <a:pt x="51243" y="1895"/>
                      <a:pt x="51380" y="1963"/>
                      <a:pt x="51494" y="2032"/>
                    </a:cubicBezTo>
                    <a:cubicBezTo>
                      <a:pt x="51722" y="2146"/>
                      <a:pt x="51951" y="2237"/>
                      <a:pt x="52179" y="2374"/>
                    </a:cubicBezTo>
                    <a:cubicBezTo>
                      <a:pt x="52293" y="2420"/>
                      <a:pt x="52407" y="2511"/>
                      <a:pt x="52521" y="2580"/>
                    </a:cubicBezTo>
                    <a:cubicBezTo>
                      <a:pt x="52613" y="2648"/>
                      <a:pt x="52727" y="2717"/>
                      <a:pt x="52841" y="2762"/>
                    </a:cubicBezTo>
                    <a:cubicBezTo>
                      <a:pt x="53046" y="2899"/>
                      <a:pt x="53252" y="3036"/>
                      <a:pt x="53457" y="3196"/>
                    </a:cubicBezTo>
                    <a:cubicBezTo>
                      <a:pt x="53526" y="3242"/>
                      <a:pt x="53594" y="3287"/>
                      <a:pt x="53640" y="3310"/>
                    </a:cubicBezTo>
                    <a:cubicBezTo>
                      <a:pt x="53959" y="3538"/>
                      <a:pt x="54233" y="3766"/>
                      <a:pt x="54530" y="3995"/>
                    </a:cubicBezTo>
                    <a:cubicBezTo>
                      <a:pt x="54713" y="4132"/>
                      <a:pt x="54872" y="4269"/>
                      <a:pt x="55009" y="4428"/>
                    </a:cubicBezTo>
                    <a:cubicBezTo>
                      <a:pt x="55169" y="4588"/>
                      <a:pt x="55329" y="4748"/>
                      <a:pt x="55466" y="4908"/>
                    </a:cubicBezTo>
                    <a:cubicBezTo>
                      <a:pt x="55626" y="5068"/>
                      <a:pt x="55785" y="5204"/>
                      <a:pt x="55945" y="5364"/>
                    </a:cubicBezTo>
                    <a:cubicBezTo>
                      <a:pt x="56105" y="5524"/>
                      <a:pt x="56242" y="5661"/>
                      <a:pt x="56379" y="5821"/>
                    </a:cubicBezTo>
                    <a:cubicBezTo>
                      <a:pt x="56653" y="6117"/>
                      <a:pt x="56927" y="6414"/>
                      <a:pt x="57178" y="6711"/>
                    </a:cubicBezTo>
                    <a:cubicBezTo>
                      <a:pt x="57246" y="6802"/>
                      <a:pt x="57337" y="6894"/>
                      <a:pt x="57383" y="6985"/>
                    </a:cubicBezTo>
                    <a:cubicBezTo>
                      <a:pt x="57520" y="7167"/>
                      <a:pt x="57657" y="7327"/>
                      <a:pt x="57794" y="7510"/>
                    </a:cubicBezTo>
                    <a:cubicBezTo>
                      <a:pt x="57931" y="7692"/>
                      <a:pt x="58068" y="7898"/>
                      <a:pt x="58182" y="8103"/>
                    </a:cubicBezTo>
                    <a:cubicBezTo>
                      <a:pt x="58296" y="8309"/>
                      <a:pt x="58410" y="8491"/>
                      <a:pt x="58547" y="8674"/>
                    </a:cubicBezTo>
                    <a:cubicBezTo>
                      <a:pt x="58661" y="8857"/>
                      <a:pt x="58753" y="9016"/>
                      <a:pt x="58867" y="9199"/>
                    </a:cubicBezTo>
                    <a:cubicBezTo>
                      <a:pt x="58935" y="9290"/>
                      <a:pt x="58981" y="9404"/>
                      <a:pt x="59049" y="9496"/>
                    </a:cubicBezTo>
                    <a:lnTo>
                      <a:pt x="59232" y="9838"/>
                    </a:lnTo>
                    <a:cubicBezTo>
                      <a:pt x="59323" y="9975"/>
                      <a:pt x="59415" y="10135"/>
                      <a:pt x="59506" y="10295"/>
                    </a:cubicBezTo>
                    <a:cubicBezTo>
                      <a:pt x="59552" y="10386"/>
                      <a:pt x="59620" y="10477"/>
                      <a:pt x="59688" y="10591"/>
                    </a:cubicBezTo>
                    <a:cubicBezTo>
                      <a:pt x="59757" y="10683"/>
                      <a:pt x="59825" y="10774"/>
                      <a:pt x="59871" y="10865"/>
                    </a:cubicBezTo>
                    <a:cubicBezTo>
                      <a:pt x="59985" y="11048"/>
                      <a:pt x="60099" y="11230"/>
                      <a:pt x="60191" y="11413"/>
                    </a:cubicBezTo>
                    <a:cubicBezTo>
                      <a:pt x="60259" y="11573"/>
                      <a:pt x="60328" y="11755"/>
                      <a:pt x="60373" y="11915"/>
                    </a:cubicBezTo>
                    <a:cubicBezTo>
                      <a:pt x="60442" y="12075"/>
                      <a:pt x="60487" y="12235"/>
                      <a:pt x="60533" y="12417"/>
                    </a:cubicBezTo>
                    <a:cubicBezTo>
                      <a:pt x="60601" y="12554"/>
                      <a:pt x="60647" y="12714"/>
                      <a:pt x="60693" y="12851"/>
                    </a:cubicBezTo>
                    <a:cubicBezTo>
                      <a:pt x="60761" y="13011"/>
                      <a:pt x="60853" y="13125"/>
                      <a:pt x="60921" y="13285"/>
                    </a:cubicBezTo>
                    <a:cubicBezTo>
                      <a:pt x="60944" y="13353"/>
                      <a:pt x="61035" y="13399"/>
                      <a:pt x="61104" y="13422"/>
                    </a:cubicBezTo>
                    <a:cubicBezTo>
                      <a:pt x="61128" y="13428"/>
                      <a:pt x="61153" y="13431"/>
                      <a:pt x="61177" y="13431"/>
                    </a:cubicBezTo>
                    <a:cubicBezTo>
                      <a:pt x="61242" y="13431"/>
                      <a:pt x="61305" y="13409"/>
                      <a:pt x="61355" y="13376"/>
                    </a:cubicBezTo>
                    <a:cubicBezTo>
                      <a:pt x="61446" y="13330"/>
                      <a:pt x="61492" y="13262"/>
                      <a:pt x="61515" y="13170"/>
                    </a:cubicBezTo>
                    <a:cubicBezTo>
                      <a:pt x="61537" y="13079"/>
                      <a:pt x="61515" y="13011"/>
                      <a:pt x="61469" y="12919"/>
                    </a:cubicBezTo>
                    <a:cubicBezTo>
                      <a:pt x="61423" y="12851"/>
                      <a:pt x="61378" y="12782"/>
                      <a:pt x="61332" y="12691"/>
                    </a:cubicBezTo>
                    <a:cubicBezTo>
                      <a:pt x="61263" y="12486"/>
                      <a:pt x="61195" y="12280"/>
                      <a:pt x="61126" y="12075"/>
                    </a:cubicBezTo>
                    <a:cubicBezTo>
                      <a:pt x="61035" y="11801"/>
                      <a:pt x="60944" y="11527"/>
                      <a:pt x="60830" y="11276"/>
                    </a:cubicBezTo>
                    <a:cubicBezTo>
                      <a:pt x="60670" y="10934"/>
                      <a:pt x="60487" y="10591"/>
                      <a:pt x="60259" y="10295"/>
                    </a:cubicBezTo>
                    <a:cubicBezTo>
                      <a:pt x="60168" y="10135"/>
                      <a:pt x="60077" y="9998"/>
                      <a:pt x="59985" y="9838"/>
                    </a:cubicBezTo>
                    <a:cubicBezTo>
                      <a:pt x="59894" y="9701"/>
                      <a:pt x="59825" y="9541"/>
                      <a:pt x="59734" y="9381"/>
                    </a:cubicBezTo>
                    <a:cubicBezTo>
                      <a:pt x="59666" y="9290"/>
                      <a:pt x="59620" y="9176"/>
                      <a:pt x="59574" y="9085"/>
                    </a:cubicBezTo>
                    <a:cubicBezTo>
                      <a:pt x="59483" y="8971"/>
                      <a:pt x="59415" y="8857"/>
                      <a:pt x="59346" y="8742"/>
                    </a:cubicBezTo>
                    <a:cubicBezTo>
                      <a:pt x="59232" y="8560"/>
                      <a:pt x="59118" y="8377"/>
                      <a:pt x="59004" y="8195"/>
                    </a:cubicBezTo>
                    <a:cubicBezTo>
                      <a:pt x="58890" y="8012"/>
                      <a:pt x="58775" y="7807"/>
                      <a:pt x="58661" y="7624"/>
                    </a:cubicBezTo>
                    <a:cubicBezTo>
                      <a:pt x="58524" y="7419"/>
                      <a:pt x="58387" y="7190"/>
                      <a:pt x="58228" y="7008"/>
                    </a:cubicBezTo>
                    <a:cubicBezTo>
                      <a:pt x="58159" y="6916"/>
                      <a:pt x="58091" y="6825"/>
                      <a:pt x="58022" y="6734"/>
                    </a:cubicBezTo>
                    <a:cubicBezTo>
                      <a:pt x="57977" y="6688"/>
                      <a:pt x="57931" y="6620"/>
                      <a:pt x="57885" y="6574"/>
                    </a:cubicBezTo>
                    <a:cubicBezTo>
                      <a:pt x="57862" y="6528"/>
                      <a:pt x="57840" y="6483"/>
                      <a:pt x="57794" y="6460"/>
                    </a:cubicBezTo>
                    <a:cubicBezTo>
                      <a:pt x="57748" y="6369"/>
                      <a:pt x="57657" y="6277"/>
                      <a:pt x="57589" y="6209"/>
                    </a:cubicBezTo>
                    <a:cubicBezTo>
                      <a:pt x="57406" y="5981"/>
                      <a:pt x="57201" y="5775"/>
                      <a:pt x="57018" y="5547"/>
                    </a:cubicBezTo>
                    <a:cubicBezTo>
                      <a:pt x="56904" y="5433"/>
                      <a:pt x="56790" y="5296"/>
                      <a:pt x="56676" y="5182"/>
                    </a:cubicBezTo>
                    <a:cubicBezTo>
                      <a:pt x="56539" y="5045"/>
                      <a:pt x="56424" y="4908"/>
                      <a:pt x="56288" y="4794"/>
                    </a:cubicBezTo>
                    <a:cubicBezTo>
                      <a:pt x="56173" y="4657"/>
                      <a:pt x="56036" y="4543"/>
                      <a:pt x="55922" y="4428"/>
                    </a:cubicBezTo>
                    <a:cubicBezTo>
                      <a:pt x="55785" y="4291"/>
                      <a:pt x="55648" y="4155"/>
                      <a:pt x="55534" y="4018"/>
                    </a:cubicBezTo>
                    <a:cubicBezTo>
                      <a:pt x="55420" y="3903"/>
                      <a:pt x="55283" y="3766"/>
                      <a:pt x="55146" y="3675"/>
                    </a:cubicBezTo>
                    <a:cubicBezTo>
                      <a:pt x="55032" y="3561"/>
                      <a:pt x="54895" y="3447"/>
                      <a:pt x="54758" y="3333"/>
                    </a:cubicBezTo>
                    <a:cubicBezTo>
                      <a:pt x="54621" y="3242"/>
                      <a:pt x="54484" y="3150"/>
                      <a:pt x="54347" y="3036"/>
                    </a:cubicBezTo>
                    <a:cubicBezTo>
                      <a:pt x="54233" y="2945"/>
                      <a:pt x="54096" y="2853"/>
                      <a:pt x="53959" y="2762"/>
                    </a:cubicBezTo>
                    <a:cubicBezTo>
                      <a:pt x="53777" y="2625"/>
                      <a:pt x="53594" y="2488"/>
                      <a:pt x="53389" y="2351"/>
                    </a:cubicBezTo>
                    <a:cubicBezTo>
                      <a:pt x="53160" y="2214"/>
                      <a:pt x="52932" y="2077"/>
                      <a:pt x="52704" y="1918"/>
                    </a:cubicBezTo>
                    <a:cubicBezTo>
                      <a:pt x="52590" y="1849"/>
                      <a:pt x="52476" y="1781"/>
                      <a:pt x="52362" y="1712"/>
                    </a:cubicBezTo>
                    <a:cubicBezTo>
                      <a:pt x="52247" y="1667"/>
                      <a:pt x="52110" y="1598"/>
                      <a:pt x="51996" y="1552"/>
                    </a:cubicBezTo>
                    <a:cubicBezTo>
                      <a:pt x="51882" y="1484"/>
                      <a:pt x="51768" y="1438"/>
                      <a:pt x="51654" y="1370"/>
                    </a:cubicBezTo>
                    <a:cubicBezTo>
                      <a:pt x="51517" y="1301"/>
                      <a:pt x="51380" y="1256"/>
                      <a:pt x="51220" y="1187"/>
                    </a:cubicBezTo>
                    <a:cubicBezTo>
                      <a:pt x="51083" y="1142"/>
                      <a:pt x="50946" y="1073"/>
                      <a:pt x="50809" y="1027"/>
                    </a:cubicBezTo>
                    <a:cubicBezTo>
                      <a:pt x="50672" y="982"/>
                      <a:pt x="50513" y="936"/>
                      <a:pt x="50376" y="890"/>
                    </a:cubicBezTo>
                    <a:cubicBezTo>
                      <a:pt x="50102" y="776"/>
                      <a:pt x="49828" y="708"/>
                      <a:pt x="49531" y="617"/>
                    </a:cubicBezTo>
                    <a:cubicBezTo>
                      <a:pt x="49257" y="548"/>
                      <a:pt x="49006" y="457"/>
                      <a:pt x="48732" y="388"/>
                    </a:cubicBezTo>
                    <a:cubicBezTo>
                      <a:pt x="48436" y="297"/>
                      <a:pt x="48162" y="251"/>
                      <a:pt x="47888" y="206"/>
                    </a:cubicBezTo>
                    <a:cubicBezTo>
                      <a:pt x="47386" y="114"/>
                      <a:pt x="46883" y="69"/>
                      <a:pt x="46381" y="23"/>
                    </a:cubicBezTo>
                    <a:cubicBezTo>
                      <a:pt x="46107" y="0"/>
                      <a:pt x="45856" y="0"/>
                      <a:pt x="45582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01" name="Google Shape;866;p22">
                <a:extLst>
                  <a:ext uri="{FF2B5EF4-FFF2-40B4-BE49-F238E27FC236}">
                    <a16:creationId xmlns:a16="http://schemas.microsoft.com/office/drawing/2014/main" id="{5096FDF0-3179-45D5-8410-FCCE5EDA418F}"/>
                  </a:ext>
                </a:extLst>
              </p:cNvPr>
              <p:cNvSpPr/>
              <p:nvPr/>
            </p:nvSpPr>
            <p:spPr>
              <a:xfrm>
                <a:off x="6953434" y="3890351"/>
                <a:ext cx="57412" cy="118337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4378" extrusionOk="0">
                    <a:moveTo>
                      <a:pt x="92" y="1"/>
                    </a:moveTo>
                    <a:cubicBezTo>
                      <a:pt x="23" y="24"/>
                      <a:pt x="0" y="92"/>
                      <a:pt x="46" y="161"/>
                    </a:cubicBezTo>
                    <a:cubicBezTo>
                      <a:pt x="206" y="503"/>
                      <a:pt x="388" y="845"/>
                      <a:pt x="548" y="1211"/>
                    </a:cubicBezTo>
                    <a:cubicBezTo>
                      <a:pt x="617" y="1370"/>
                      <a:pt x="685" y="1507"/>
                      <a:pt x="776" y="1667"/>
                    </a:cubicBezTo>
                    <a:cubicBezTo>
                      <a:pt x="845" y="1850"/>
                      <a:pt x="913" y="2009"/>
                      <a:pt x="982" y="2169"/>
                    </a:cubicBezTo>
                    <a:cubicBezTo>
                      <a:pt x="1050" y="2329"/>
                      <a:pt x="1119" y="2466"/>
                      <a:pt x="1187" y="2626"/>
                    </a:cubicBezTo>
                    <a:cubicBezTo>
                      <a:pt x="1256" y="2785"/>
                      <a:pt x="1347" y="2945"/>
                      <a:pt x="1416" y="3105"/>
                    </a:cubicBezTo>
                    <a:cubicBezTo>
                      <a:pt x="1484" y="3265"/>
                      <a:pt x="1553" y="3402"/>
                      <a:pt x="1621" y="3562"/>
                    </a:cubicBezTo>
                    <a:cubicBezTo>
                      <a:pt x="1712" y="3721"/>
                      <a:pt x="1781" y="3881"/>
                      <a:pt x="1826" y="4064"/>
                    </a:cubicBezTo>
                    <a:cubicBezTo>
                      <a:pt x="1872" y="4132"/>
                      <a:pt x="1895" y="4223"/>
                      <a:pt x="1941" y="4315"/>
                    </a:cubicBezTo>
                    <a:cubicBezTo>
                      <a:pt x="1941" y="4338"/>
                      <a:pt x="1963" y="4360"/>
                      <a:pt x="1986" y="4360"/>
                    </a:cubicBezTo>
                    <a:cubicBezTo>
                      <a:pt x="1998" y="4372"/>
                      <a:pt x="2015" y="4378"/>
                      <a:pt x="2032" y="4378"/>
                    </a:cubicBezTo>
                    <a:cubicBezTo>
                      <a:pt x="2049" y="4378"/>
                      <a:pt x="2066" y="4372"/>
                      <a:pt x="2078" y="4360"/>
                    </a:cubicBezTo>
                    <a:cubicBezTo>
                      <a:pt x="2100" y="4360"/>
                      <a:pt x="2100" y="4338"/>
                      <a:pt x="2123" y="4315"/>
                    </a:cubicBezTo>
                    <a:cubicBezTo>
                      <a:pt x="2123" y="4269"/>
                      <a:pt x="2123" y="4246"/>
                      <a:pt x="2123" y="4223"/>
                    </a:cubicBezTo>
                    <a:cubicBezTo>
                      <a:pt x="2078" y="4132"/>
                      <a:pt x="2055" y="4041"/>
                      <a:pt x="2009" y="3950"/>
                    </a:cubicBezTo>
                    <a:cubicBezTo>
                      <a:pt x="1986" y="3904"/>
                      <a:pt x="1986" y="3858"/>
                      <a:pt x="1963" y="3813"/>
                    </a:cubicBezTo>
                    <a:cubicBezTo>
                      <a:pt x="1941" y="3790"/>
                      <a:pt x="1941" y="3744"/>
                      <a:pt x="1918" y="3721"/>
                    </a:cubicBezTo>
                    <a:cubicBezTo>
                      <a:pt x="1826" y="3539"/>
                      <a:pt x="1758" y="3356"/>
                      <a:pt x="1667" y="3174"/>
                    </a:cubicBezTo>
                    <a:cubicBezTo>
                      <a:pt x="1598" y="3037"/>
                      <a:pt x="1530" y="2877"/>
                      <a:pt x="1461" y="2717"/>
                    </a:cubicBezTo>
                    <a:cubicBezTo>
                      <a:pt x="1393" y="2557"/>
                      <a:pt x="1324" y="2397"/>
                      <a:pt x="1256" y="2238"/>
                    </a:cubicBezTo>
                    <a:cubicBezTo>
                      <a:pt x="1187" y="2078"/>
                      <a:pt x="1119" y="1895"/>
                      <a:pt x="1028" y="1736"/>
                    </a:cubicBezTo>
                    <a:cubicBezTo>
                      <a:pt x="982" y="1599"/>
                      <a:pt x="891" y="1439"/>
                      <a:pt x="845" y="1302"/>
                    </a:cubicBezTo>
                    <a:cubicBezTo>
                      <a:pt x="685" y="982"/>
                      <a:pt x="525" y="663"/>
                      <a:pt x="366" y="343"/>
                    </a:cubicBezTo>
                    <a:cubicBezTo>
                      <a:pt x="320" y="252"/>
                      <a:pt x="274" y="138"/>
                      <a:pt x="229" y="46"/>
                    </a:cubicBezTo>
                    <a:cubicBezTo>
                      <a:pt x="206" y="24"/>
                      <a:pt x="160" y="1"/>
                      <a:pt x="137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02" name="Google Shape;867;p22">
                <a:extLst>
                  <a:ext uri="{FF2B5EF4-FFF2-40B4-BE49-F238E27FC236}">
                    <a16:creationId xmlns:a16="http://schemas.microsoft.com/office/drawing/2014/main" id="{CC034B83-9DE0-4D33-8E7C-FDBDBFAB1DBC}"/>
                  </a:ext>
                </a:extLst>
              </p:cNvPr>
              <p:cNvSpPr/>
              <p:nvPr/>
            </p:nvSpPr>
            <p:spPr>
              <a:xfrm>
                <a:off x="6945406" y="3876160"/>
                <a:ext cx="64818" cy="127582"/>
              </a:xfrm>
              <a:custGeom>
                <a:avLst/>
                <a:gdLst/>
                <a:ahLst/>
                <a:cxnLst/>
                <a:rect l="l" t="t" r="r" b="b"/>
                <a:pathLst>
                  <a:path w="2398" h="4720" extrusionOk="0">
                    <a:moveTo>
                      <a:pt x="69" y="1"/>
                    </a:moveTo>
                    <a:cubicBezTo>
                      <a:pt x="24" y="24"/>
                      <a:pt x="1" y="69"/>
                      <a:pt x="24" y="115"/>
                    </a:cubicBezTo>
                    <a:cubicBezTo>
                      <a:pt x="366" y="777"/>
                      <a:pt x="685" y="1439"/>
                      <a:pt x="1028" y="2101"/>
                    </a:cubicBezTo>
                    <a:cubicBezTo>
                      <a:pt x="1096" y="2238"/>
                      <a:pt x="1188" y="2397"/>
                      <a:pt x="1256" y="2534"/>
                    </a:cubicBezTo>
                    <a:cubicBezTo>
                      <a:pt x="1325" y="2671"/>
                      <a:pt x="1416" y="2831"/>
                      <a:pt x="1484" y="2968"/>
                    </a:cubicBezTo>
                    <a:cubicBezTo>
                      <a:pt x="1530" y="3082"/>
                      <a:pt x="1576" y="3174"/>
                      <a:pt x="1644" y="3265"/>
                    </a:cubicBezTo>
                    <a:cubicBezTo>
                      <a:pt x="1667" y="3333"/>
                      <a:pt x="1690" y="3402"/>
                      <a:pt x="1735" y="3447"/>
                    </a:cubicBezTo>
                    <a:cubicBezTo>
                      <a:pt x="1781" y="3562"/>
                      <a:pt x="1827" y="3653"/>
                      <a:pt x="1872" y="3767"/>
                    </a:cubicBezTo>
                    <a:cubicBezTo>
                      <a:pt x="1895" y="3835"/>
                      <a:pt x="1941" y="3904"/>
                      <a:pt x="1964" y="3950"/>
                    </a:cubicBezTo>
                    <a:cubicBezTo>
                      <a:pt x="2009" y="4064"/>
                      <a:pt x="2055" y="4155"/>
                      <a:pt x="2078" y="4246"/>
                    </a:cubicBezTo>
                    <a:cubicBezTo>
                      <a:pt x="2146" y="4383"/>
                      <a:pt x="2192" y="4520"/>
                      <a:pt x="2238" y="4657"/>
                    </a:cubicBezTo>
                    <a:cubicBezTo>
                      <a:pt x="2238" y="4680"/>
                      <a:pt x="2260" y="4703"/>
                      <a:pt x="2283" y="4703"/>
                    </a:cubicBezTo>
                    <a:cubicBezTo>
                      <a:pt x="2295" y="4714"/>
                      <a:pt x="2306" y="4720"/>
                      <a:pt x="2317" y="4720"/>
                    </a:cubicBezTo>
                    <a:cubicBezTo>
                      <a:pt x="2329" y="4720"/>
                      <a:pt x="2340" y="4714"/>
                      <a:pt x="2352" y="4703"/>
                    </a:cubicBezTo>
                    <a:cubicBezTo>
                      <a:pt x="2375" y="4703"/>
                      <a:pt x="2397" y="4680"/>
                      <a:pt x="2397" y="4657"/>
                    </a:cubicBezTo>
                    <a:cubicBezTo>
                      <a:pt x="2397" y="4634"/>
                      <a:pt x="2397" y="4612"/>
                      <a:pt x="2397" y="4589"/>
                    </a:cubicBezTo>
                    <a:cubicBezTo>
                      <a:pt x="2352" y="4475"/>
                      <a:pt x="2329" y="4383"/>
                      <a:pt x="2283" y="4269"/>
                    </a:cubicBezTo>
                    <a:cubicBezTo>
                      <a:pt x="2260" y="4201"/>
                      <a:pt x="2238" y="4132"/>
                      <a:pt x="2192" y="4064"/>
                    </a:cubicBezTo>
                    <a:cubicBezTo>
                      <a:pt x="2146" y="3972"/>
                      <a:pt x="2123" y="3881"/>
                      <a:pt x="2078" y="3767"/>
                    </a:cubicBezTo>
                    <a:cubicBezTo>
                      <a:pt x="2032" y="3699"/>
                      <a:pt x="2009" y="3630"/>
                      <a:pt x="1964" y="3562"/>
                    </a:cubicBezTo>
                    <a:cubicBezTo>
                      <a:pt x="1941" y="3470"/>
                      <a:pt x="1895" y="3402"/>
                      <a:pt x="1850" y="3310"/>
                    </a:cubicBezTo>
                    <a:cubicBezTo>
                      <a:pt x="1850" y="3288"/>
                      <a:pt x="1827" y="3265"/>
                      <a:pt x="1827" y="3242"/>
                    </a:cubicBezTo>
                    <a:cubicBezTo>
                      <a:pt x="1781" y="3174"/>
                      <a:pt x="1758" y="3128"/>
                      <a:pt x="1735" y="3059"/>
                    </a:cubicBezTo>
                    <a:cubicBezTo>
                      <a:pt x="1644" y="2877"/>
                      <a:pt x="1553" y="2717"/>
                      <a:pt x="1462" y="2557"/>
                    </a:cubicBezTo>
                    <a:cubicBezTo>
                      <a:pt x="1393" y="2397"/>
                      <a:pt x="1302" y="2238"/>
                      <a:pt x="1210" y="2078"/>
                    </a:cubicBezTo>
                    <a:cubicBezTo>
                      <a:pt x="1165" y="1941"/>
                      <a:pt x="1096" y="1804"/>
                      <a:pt x="1028" y="1690"/>
                    </a:cubicBezTo>
                    <a:cubicBezTo>
                      <a:pt x="845" y="1348"/>
                      <a:pt x="685" y="1028"/>
                      <a:pt x="503" y="686"/>
                    </a:cubicBezTo>
                    <a:cubicBezTo>
                      <a:pt x="412" y="480"/>
                      <a:pt x="297" y="252"/>
                      <a:pt x="183" y="46"/>
                    </a:cubicBezTo>
                    <a:cubicBezTo>
                      <a:pt x="183" y="1"/>
                      <a:pt x="138" y="1"/>
                      <a:pt x="115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03" name="Google Shape;868;p22">
                <a:extLst>
                  <a:ext uri="{FF2B5EF4-FFF2-40B4-BE49-F238E27FC236}">
                    <a16:creationId xmlns:a16="http://schemas.microsoft.com/office/drawing/2014/main" id="{B8CFA540-7DC9-4623-905F-47B6E0EA3B33}"/>
                  </a:ext>
                </a:extLst>
              </p:cNvPr>
              <p:cNvSpPr/>
              <p:nvPr/>
            </p:nvSpPr>
            <p:spPr>
              <a:xfrm>
                <a:off x="6685675" y="3649730"/>
                <a:ext cx="352931" cy="355417"/>
              </a:xfrm>
              <a:custGeom>
                <a:avLst/>
                <a:gdLst/>
                <a:ahLst/>
                <a:cxnLst/>
                <a:rect l="l" t="t" r="r" b="b"/>
                <a:pathLst>
                  <a:path w="13057" h="13149" extrusionOk="0">
                    <a:moveTo>
                      <a:pt x="480" y="1"/>
                    </a:moveTo>
                    <a:cubicBezTo>
                      <a:pt x="411" y="1"/>
                      <a:pt x="343" y="24"/>
                      <a:pt x="297" y="69"/>
                    </a:cubicBezTo>
                    <a:cubicBezTo>
                      <a:pt x="297" y="69"/>
                      <a:pt x="274" y="92"/>
                      <a:pt x="274" y="115"/>
                    </a:cubicBezTo>
                    <a:cubicBezTo>
                      <a:pt x="228" y="115"/>
                      <a:pt x="206" y="115"/>
                      <a:pt x="183" y="138"/>
                    </a:cubicBezTo>
                    <a:cubicBezTo>
                      <a:pt x="114" y="161"/>
                      <a:pt x="46" y="229"/>
                      <a:pt x="23" y="298"/>
                    </a:cubicBezTo>
                    <a:cubicBezTo>
                      <a:pt x="0" y="366"/>
                      <a:pt x="23" y="435"/>
                      <a:pt x="46" y="503"/>
                    </a:cubicBezTo>
                    <a:cubicBezTo>
                      <a:pt x="69" y="572"/>
                      <a:pt x="137" y="617"/>
                      <a:pt x="206" y="640"/>
                    </a:cubicBezTo>
                    <a:cubicBezTo>
                      <a:pt x="457" y="731"/>
                      <a:pt x="708" y="823"/>
                      <a:pt x="982" y="937"/>
                    </a:cubicBezTo>
                    <a:cubicBezTo>
                      <a:pt x="1256" y="1028"/>
                      <a:pt x="1530" y="1142"/>
                      <a:pt x="1803" y="1234"/>
                    </a:cubicBezTo>
                    <a:cubicBezTo>
                      <a:pt x="1940" y="1279"/>
                      <a:pt x="2077" y="1325"/>
                      <a:pt x="2191" y="1370"/>
                    </a:cubicBezTo>
                    <a:cubicBezTo>
                      <a:pt x="2283" y="1416"/>
                      <a:pt x="2374" y="1439"/>
                      <a:pt x="2443" y="1485"/>
                    </a:cubicBezTo>
                    <a:cubicBezTo>
                      <a:pt x="2511" y="1507"/>
                      <a:pt x="2580" y="1530"/>
                      <a:pt x="2625" y="1553"/>
                    </a:cubicBezTo>
                    <a:lnTo>
                      <a:pt x="3082" y="1759"/>
                    </a:lnTo>
                    <a:cubicBezTo>
                      <a:pt x="3104" y="1759"/>
                      <a:pt x="3127" y="1781"/>
                      <a:pt x="3150" y="1781"/>
                    </a:cubicBezTo>
                    <a:cubicBezTo>
                      <a:pt x="3173" y="1781"/>
                      <a:pt x="3173" y="1804"/>
                      <a:pt x="3173" y="1804"/>
                    </a:cubicBezTo>
                    <a:cubicBezTo>
                      <a:pt x="3219" y="1850"/>
                      <a:pt x="3264" y="1873"/>
                      <a:pt x="3310" y="1895"/>
                    </a:cubicBezTo>
                    <a:lnTo>
                      <a:pt x="3401" y="1964"/>
                    </a:lnTo>
                    <a:cubicBezTo>
                      <a:pt x="3493" y="2010"/>
                      <a:pt x="3561" y="2055"/>
                      <a:pt x="3629" y="2101"/>
                    </a:cubicBezTo>
                    <a:cubicBezTo>
                      <a:pt x="3789" y="2192"/>
                      <a:pt x="3972" y="2283"/>
                      <a:pt x="4132" y="2398"/>
                    </a:cubicBezTo>
                    <a:cubicBezTo>
                      <a:pt x="4269" y="2466"/>
                      <a:pt x="4383" y="2535"/>
                      <a:pt x="4520" y="2626"/>
                    </a:cubicBezTo>
                    <a:cubicBezTo>
                      <a:pt x="4542" y="2626"/>
                      <a:pt x="4542" y="2649"/>
                      <a:pt x="4565" y="2672"/>
                    </a:cubicBezTo>
                    <a:cubicBezTo>
                      <a:pt x="4725" y="2786"/>
                      <a:pt x="4862" y="2900"/>
                      <a:pt x="5022" y="3014"/>
                    </a:cubicBezTo>
                    <a:cubicBezTo>
                      <a:pt x="5159" y="3128"/>
                      <a:pt x="5319" y="3242"/>
                      <a:pt x="5455" y="3356"/>
                    </a:cubicBezTo>
                    <a:cubicBezTo>
                      <a:pt x="5638" y="3516"/>
                      <a:pt x="5844" y="3676"/>
                      <a:pt x="6026" y="3813"/>
                    </a:cubicBezTo>
                    <a:cubicBezTo>
                      <a:pt x="6117" y="3904"/>
                      <a:pt x="6232" y="3995"/>
                      <a:pt x="6323" y="4087"/>
                    </a:cubicBezTo>
                    <a:cubicBezTo>
                      <a:pt x="6369" y="4132"/>
                      <a:pt x="6414" y="4178"/>
                      <a:pt x="6437" y="4201"/>
                    </a:cubicBezTo>
                    <a:cubicBezTo>
                      <a:pt x="6528" y="4292"/>
                      <a:pt x="6642" y="4406"/>
                      <a:pt x="6734" y="4498"/>
                    </a:cubicBezTo>
                    <a:cubicBezTo>
                      <a:pt x="6825" y="4589"/>
                      <a:pt x="6939" y="4703"/>
                      <a:pt x="7030" y="4817"/>
                    </a:cubicBezTo>
                    <a:cubicBezTo>
                      <a:pt x="7145" y="4931"/>
                      <a:pt x="7282" y="5045"/>
                      <a:pt x="7396" y="5159"/>
                    </a:cubicBezTo>
                    <a:cubicBezTo>
                      <a:pt x="7624" y="5433"/>
                      <a:pt x="7875" y="5684"/>
                      <a:pt x="8103" y="5958"/>
                    </a:cubicBezTo>
                    <a:cubicBezTo>
                      <a:pt x="8354" y="6255"/>
                      <a:pt x="8628" y="6529"/>
                      <a:pt x="8879" y="6826"/>
                    </a:cubicBezTo>
                    <a:cubicBezTo>
                      <a:pt x="8993" y="6963"/>
                      <a:pt x="9108" y="7122"/>
                      <a:pt x="9244" y="7259"/>
                    </a:cubicBezTo>
                    <a:cubicBezTo>
                      <a:pt x="9267" y="7305"/>
                      <a:pt x="9313" y="7328"/>
                      <a:pt x="9336" y="7374"/>
                    </a:cubicBezTo>
                    <a:cubicBezTo>
                      <a:pt x="9336" y="7419"/>
                      <a:pt x="9359" y="7442"/>
                      <a:pt x="9381" y="7488"/>
                    </a:cubicBezTo>
                    <a:lnTo>
                      <a:pt x="9336" y="7488"/>
                    </a:lnTo>
                    <a:cubicBezTo>
                      <a:pt x="9290" y="7510"/>
                      <a:pt x="9244" y="7602"/>
                      <a:pt x="9290" y="7647"/>
                    </a:cubicBezTo>
                    <a:cubicBezTo>
                      <a:pt x="9336" y="7739"/>
                      <a:pt x="9404" y="7830"/>
                      <a:pt x="9450" y="7921"/>
                    </a:cubicBezTo>
                    <a:cubicBezTo>
                      <a:pt x="9496" y="7990"/>
                      <a:pt x="9541" y="8058"/>
                      <a:pt x="9587" y="8127"/>
                    </a:cubicBezTo>
                    <a:cubicBezTo>
                      <a:pt x="9678" y="8287"/>
                      <a:pt x="9769" y="8446"/>
                      <a:pt x="9861" y="8583"/>
                    </a:cubicBezTo>
                    <a:cubicBezTo>
                      <a:pt x="10021" y="8880"/>
                      <a:pt x="10158" y="9177"/>
                      <a:pt x="10317" y="9451"/>
                    </a:cubicBezTo>
                    <a:cubicBezTo>
                      <a:pt x="10500" y="9770"/>
                      <a:pt x="10660" y="10090"/>
                      <a:pt x="10842" y="10386"/>
                    </a:cubicBezTo>
                    <a:cubicBezTo>
                      <a:pt x="11025" y="10729"/>
                      <a:pt x="11207" y="11071"/>
                      <a:pt x="11367" y="11414"/>
                    </a:cubicBezTo>
                    <a:cubicBezTo>
                      <a:pt x="11459" y="11596"/>
                      <a:pt x="11550" y="11802"/>
                      <a:pt x="11618" y="12007"/>
                    </a:cubicBezTo>
                    <a:cubicBezTo>
                      <a:pt x="11618" y="11984"/>
                      <a:pt x="11618" y="11984"/>
                      <a:pt x="11618" y="11984"/>
                    </a:cubicBezTo>
                    <a:cubicBezTo>
                      <a:pt x="11664" y="12121"/>
                      <a:pt x="11687" y="12258"/>
                      <a:pt x="11732" y="12395"/>
                    </a:cubicBezTo>
                    <a:cubicBezTo>
                      <a:pt x="11742" y="12433"/>
                      <a:pt x="11775" y="12451"/>
                      <a:pt x="11809" y="12451"/>
                    </a:cubicBezTo>
                    <a:cubicBezTo>
                      <a:pt x="11857" y="12451"/>
                      <a:pt x="11906" y="12416"/>
                      <a:pt x="11892" y="12349"/>
                    </a:cubicBezTo>
                    <a:cubicBezTo>
                      <a:pt x="11869" y="12258"/>
                      <a:pt x="11847" y="12167"/>
                      <a:pt x="11824" y="12053"/>
                    </a:cubicBezTo>
                    <a:cubicBezTo>
                      <a:pt x="11778" y="11961"/>
                      <a:pt x="11755" y="11847"/>
                      <a:pt x="11710" y="11756"/>
                    </a:cubicBezTo>
                    <a:cubicBezTo>
                      <a:pt x="11641" y="11596"/>
                      <a:pt x="11573" y="11414"/>
                      <a:pt x="11481" y="11254"/>
                    </a:cubicBezTo>
                    <a:cubicBezTo>
                      <a:pt x="11390" y="11094"/>
                      <a:pt x="11322" y="10934"/>
                      <a:pt x="11230" y="10774"/>
                    </a:cubicBezTo>
                    <a:cubicBezTo>
                      <a:pt x="11139" y="10615"/>
                      <a:pt x="11048" y="10455"/>
                      <a:pt x="10956" y="10295"/>
                    </a:cubicBezTo>
                    <a:cubicBezTo>
                      <a:pt x="10888" y="10158"/>
                      <a:pt x="10797" y="10021"/>
                      <a:pt x="10728" y="9861"/>
                    </a:cubicBezTo>
                    <a:lnTo>
                      <a:pt x="10728" y="9861"/>
                    </a:lnTo>
                    <a:cubicBezTo>
                      <a:pt x="10842" y="10044"/>
                      <a:pt x="10956" y="10227"/>
                      <a:pt x="11071" y="10409"/>
                    </a:cubicBezTo>
                    <a:cubicBezTo>
                      <a:pt x="11162" y="10569"/>
                      <a:pt x="11253" y="10729"/>
                      <a:pt x="11344" y="10889"/>
                    </a:cubicBezTo>
                    <a:cubicBezTo>
                      <a:pt x="11413" y="11026"/>
                      <a:pt x="11504" y="11163"/>
                      <a:pt x="11573" y="11299"/>
                    </a:cubicBezTo>
                    <a:cubicBezTo>
                      <a:pt x="11732" y="11619"/>
                      <a:pt x="11869" y="11939"/>
                      <a:pt x="11984" y="12281"/>
                    </a:cubicBezTo>
                    <a:cubicBezTo>
                      <a:pt x="11984" y="12281"/>
                      <a:pt x="12006" y="12304"/>
                      <a:pt x="12006" y="12327"/>
                    </a:cubicBezTo>
                    <a:cubicBezTo>
                      <a:pt x="12026" y="12386"/>
                      <a:pt x="12080" y="12445"/>
                      <a:pt x="12139" y="12445"/>
                    </a:cubicBezTo>
                    <a:cubicBezTo>
                      <a:pt x="12148" y="12445"/>
                      <a:pt x="12157" y="12444"/>
                      <a:pt x="12166" y="12441"/>
                    </a:cubicBezTo>
                    <a:cubicBezTo>
                      <a:pt x="12189" y="12441"/>
                      <a:pt x="12212" y="12441"/>
                      <a:pt x="12212" y="12418"/>
                    </a:cubicBezTo>
                    <a:cubicBezTo>
                      <a:pt x="12235" y="12464"/>
                      <a:pt x="12257" y="12486"/>
                      <a:pt x="12303" y="12509"/>
                    </a:cubicBezTo>
                    <a:cubicBezTo>
                      <a:pt x="12326" y="12509"/>
                      <a:pt x="12326" y="12532"/>
                      <a:pt x="12349" y="12532"/>
                    </a:cubicBezTo>
                    <a:cubicBezTo>
                      <a:pt x="12349" y="12532"/>
                      <a:pt x="12349" y="12555"/>
                      <a:pt x="12349" y="12555"/>
                    </a:cubicBezTo>
                    <a:cubicBezTo>
                      <a:pt x="12326" y="12555"/>
                      <a:pt x="12326" y="12578"/>
                      <a:pt x="12303" y="12578"/>
                    </a:cubicBezTo>
                    <a:cubicBezTo>
                      <a:pt x="12257" y="12623"/>
                      <a:pt x="12235" y="12692"/>
                      <a:pt x="12235" y="12737"/>
                    </a:cubicBezTo>
                    <a:cubicBezTo>
                      <a:pt x="12212" y="12806"/>
                      <a:pt x="12235" y="12852"/>
                      <a:pt x="12257" y="12897"/>
                    </a:cubicBezTo>
                    <a:cubicBezTo>
                      <a:pt x="12257" y="12920"/>
                      <a:pt x="12303" y="12966"/>
                      <a:pt x="12326" y="12989"/>
                    </a:cubicBezTo>
                    <a:cubicBezTo>
                      <a:pt x="12349" y="13011"/>
                      <a:pt x="12349" y="13011"/>
                      <a:pt x="12372" y="13034"/>
                    </a:cubicBezTo>
                    <a:cubicBezTo>
                      <a:pt x="12394" y="13057"/>
                      <a:pt x="12417" y="13080"/>
                      <a:pt x="12440" y="13103"/>
                    </a:cubicBezTo>
                    <a:cubicBezTo>
                      <a:pt x="12509" y="13148"/>
                      <a:pt x="12577" y="13148"/>
                      <a:pt x="12645" y="13148"/>
                    </a:cubicBezTo>
                    <a:cubicBezTo>
                      <a:pt x="12737" y="13125"/>
                      <a:pt x="12805" y="13057"/>
                      <a:pt x="12851" y="12989"/>
                    </a:cubicBezTo>
                    <a:cubicBezTo>
                      <a:pt x="12851" y="12966"/>
                      <a:pt x="12851" y="12943"/>
                      <a:pt x="12851" y="12920"/>
                    </a:cubicBezTo>
                    <a:cubicBezTo>
                      <a:pt x="12851" y="12920"/>
                      <a:pt x="12851" y="12897"/>
                      <a:pt x="12851" y="12897"/>
                    </a:cubicBezTo>
                    <a:lnTo>
                      <a:pt x="12874" y="12897"/>
                    </a:lnTo>
                    <a:cubicBezTo>
                      <a:pt x="12988" y="12829"/>
                      <a:pt x="13056" y="12715"/>
                      <a:pt x="13033" y="12578"/>
                    </a:cubicBezTo>
                    <a:cubicBezTo>
                      <a:pt x="13011" y="12532"/>
                      <a:pt x="13011" y="12486"/>
                      <a:pt x="12988" y="12441"/>
                    </a:cubicBezTo>
                    <a:cubicBezTo>
                      <a:pt x="12942" y="12281"/>
                      <a:pt x="12874" y="12098"/>
                      <a:pt x="12805" y="11939"/>
                    </a:cubicBezTo>
                    <a:cubicBezTo>
                      <a:pt x="12805" y="11916"/>
                      <a:pt x="12805" y="11893"/>
                      <a:pt x="12782" y="11870"/>
                    </a:cubicBezTo>
                    <a:cubicBezTo>
                      <a:pt x="12760" y="11733"/>
                      <a:pt x="12691" y="11619"/>
                      <a:pt x="12645" y="11482"/>
                    </a:cubicBezTo>
                    <a:cubicBezTo>
                      <a:pt x="12623" y="11414"/>
                      <a:pt x="12600" y="11345"/>
                      <a:pt x="12554" y="11277"/>
                    </a:cubicBezTo>
                    <a:cubicBezTo>
                      <a:pt x="12486" y="11117"/>
                      <a:pt x="12417" y="10957"/>
                      <a:pt x="12349" y="10774"/>
                    </a:cubicBezTo>
                    <a:cubicBezTo>
                      <a:pt x="12280" y="10638"/>
                      <a:pt x="12235" y="10501"/>
                      <a:pt x="12143" y="10364"/>
                    </a:cubicBezTo>
                    <a:cubicBezTo>
                      <a:pt x="12143" y="10364"/>
                      <a:pt x="12143" y="10341"/>
                      <a:pt x="12143" y="10341"/>
                    </a:cubicBezTo>
                    <a:cubicBezTo>
                      <a:pt x="12075" y="10204"/>
                      <a:pt x="12029" y="10090"/>
                      <a:pt x="11961" y="9976"/>
                    </a:cubicBezTo>
                    <a:cubicBezTo>
                      <a:pt x="11892" y="9816"/>
                      <a:pt x="11824" y="9656"/>
                      <a:pt x="11732" y="9519"/>
                    </a:cubicBezTo>
                    <a:cubicBezTo>
                      <a:pt x="11664" y="9359"/>
                      <a:pt x="11573" y="9200"/>
                      <a:pt x="11481" y="9040"/>
                    </a:cubicBezTo>
                    <a:lnTo>
                      <a:pt x="11322" y="8766"/>
                    </a:lnTo>
                    <a:cubicBezTo>
                      <a:pt x="11344" y="8743"/>
                      <a:pt x="11344" y="8697"/>
                      <a:pt x="11367" y="8675"/>
                    </a:cubicBezTo>
                    <a:cubicBezTo>
                      <a:pt x="11367" y="8652"/>
                      <a:pt x="11367" y="8629"/>
                      <a:pt x="11390" y="8606"/>
                    </a:cubicBezTo>
                    <a:cubicBezTo>
                      <a:pt x="11390" y="8538"/>
                      <a:pt x="11367" y="8469"/>
                      <a:pt x="11344" y="8423"/>
                    </a:cubicBezTo>
                    <a:cubicBezTo>
                      <a:pt x="11322" y="8378"/>
                      <a:pt x="11299" y="8355"/>
                      <a:pt x="11276" y="8309"/>
                    </a:cubicBezTo>
                    <a:cubicBezTo>
                      <a:pt x="11253" y="8241"/>
                      <a:pt x="11230" y="8195"/>
                      <a:pt x="11185" y="8150"/>
                    </a:cubicBezTo>
                    <a:cubicBezTo>
                      <a:pt x="11139" y="8035"/>
                      <a:pt x="11048" y="7921"/>
                      <a:pt x="10979" y="7807"/>
                    </a:cubicBezTo>
                    <a:lnTo>
                      <a:pt x="10660" y="7351"/>
                    </a:lnTo>
                    <a:cubicBezTo>
                      <a:pt x="10682" y="7351"/>
                      <a:pt x="10682" y="7374"/>
                      <a:pt x="10705" y="7396"/>
                    </a:cubicBezTo>
                    <a:cubicBezTo>
                      <a:pt x="10591" y="7214"/>
                      <a:pt x="10454" y="7054"/>
                      <a:pt x="10340" y="6894"/>
                    </a:cubicBezTo>
                    <a:cubicBezTo>
                      <a:pt x="10249" y="6780"/>
                      <a:pt x="10135" y="6643"/>
                      <a:pt x="10043" y="6506"/>
                    </a:cubicBezTo>
                    <a:cubicBezTo>
                      <a:pt x="9815" y="6255"/>
                      <a:pt x="9610" y="5981"/>
                      <a:pt x="9381" y="5730"/>
                    </a:cubicBezTo>
                    <a:cubicBezTo>
                      <a:pt x="9153" y="5456"/>
                      <a:pt x="8902" y="5182"/>
                      <a:pt x="8628" y="4908"/>
                    </a:cubicBezTo>
                    <a:cubicBezTo>
                      <a:pt x="8491" y="4771"/>
                      <a:pt x="8354" y="4634"/>
                      <a:pt x="8217" y="4498"/>
                    </a:cubicBezTo>
                    <a:cubicBezTo>
                      <a:pt x="8195" y="4429"/>
                      <a:pt x="8195" y="4383"/>
                      <a:pt x="8149" y="4361"/>
                    </a:cubicBezTo>
                    <a:cubicBezTo>
                      <a:pt x="7943" y="4110"/>
                      <a:pt x="7692" y="3927"/>
                      <a:pt x="7464" y="3721"/>
                    </a:cubicBezTo>
                    <a:cubicBezTo>
                      <a:pt x="7327" y="3607"/>
                      <a:pt x="7190" y="3493"/>
                      <a:pt x="7030" y="3379"/>
                    </a:cubicBezTo>
                    <a:cubicBezTo>
                      <a:pt x="6871" y="3242"/>
                      <a:pt x="6711" y="3128"/>
                      <a:pt x="6528" y="2991"/>
                    </a:cubicBezTo>
                    <a:cubicBezTo>
                      <a:pt x="6391" y="2877"/>
                      <a:pt x="6254" y="2786"/>
                      <a:pt x="6117" y="2694"/>
                    </a:cubicBezTo>
                    <a:cubicBezTo>
                      <a:pt x="5980" y="2580"/>
                      <a:pt x="5844" y="2489"/>
                      <a:pt x="5707" y="2375"/>
                    </a:cubicBezTo>
                    <a:cubicBezTo>
                      <a:pt x="5547" y="2283"/>
                      <a:pt x="5410" y="2192"/>
                      <a:pt x="5273" y="2101"/>
                    </a:cubicBezTo>
                    <a:cubicBezTo>
                      <a:pt x="5204" y="2055"/>
                      <a:pt x="5136" y="2032"/>
                      <a:pt x="5067" y="1987"/>
                    </a:cubicBezTo>
                    <a:cubicBezTo>
                      <a:pt x="4976" y="1941"/>
                      <a:pt x="4885" y="1873"/>
                      <a:pt x="4816" y="1827"/>
                    </a:cubicBezTo>
                    <a:cubicBezTo>
                      <a:pt x="4657" y="1736"/>
                      <a:pt x="4520" y="1667"/>
                      <a:pt x="4360" y="1599"/>
                    </a:cubicBezTo>
                    <a:cubicBezTo>
                      <a:pt x="4063" y="1439"/>
                      <a:pt x="3766" y="1279"/>
                      <a:pt x="3470" y="1142"/>
                    </a:cubicBezTo>
                    <a:cubicBezTo>
                      <a:pt x="3333" y="1074"/>
                      <a:pt x="3196" y="1028"/>
                      <a:pt x="3036" y="960"/>
                    </a:cubicBezTo>
                    <a:cubicBezTo>
                      <a:pt x="2968" y="937"/>
                      <a:pt x="2899" y="891"/>
                      <a:pt x="2831" y="868"/>
                    </a:cubicBezTo>
                    <a:cubicBezTo>
                      <a:pt x="2739" y="823"/>
                      <a:pt x="2625" y="777"/>
                      <a:pt x="2534" y="777"/>
                    </a:cubicBezTo>
                    <a:lnTo>
                      <a:pt x="2443" y="777"/>
                    </a:lnTo>
                    <a:cubicBezTo>
                      <a:pt x="2214" y="686"/>
                      <a:pt x="1986" y="572"/>
                      <a:pt x="1758" y="480"/>
                    </a:cubicBezTo>
                    <a:cubicBezTo>
                      <a:pt x="1552" y="389"/>
                      <a:pt x="1347" y="298"/>
                      <a:pt x="1142" y="206"/>
                    </a:cubicBezTo>
                    <a:cubicBezTo>
                      <a:pt x="1050" y="184"/>
                      <a:pt x="982" y="161"/>
                      <a:pt x="890" y="115"/>
                    </a:cubicBezTo>
                    <a:cubicBezTo>
                      <a:pt x="868" y="92"/>
                      <a:pt x="822" y="92"/>
                      <a:pt x="776" y="69"/>
                    </a:cubicBezTo>
                    <a:lnTo>
                      <a:pt x="685" y="47"/>
                    </a:lnTo>
                    <a:cubicBezTo>
                      <a:pt x="639" y="24"/>
                      <a:pt x="571" y="1"/>
                      <a:pt x="502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04" name="Google Shape;869;p22">
                <a:extLst>
                  <a:ext uri="{FF2B5EF4-FFF2-40B4-BE49-F238E27FC236}">
                    <a16:creationId xmlns:a16="http://schemas.microsoft.com/office/drawing/2014/main" id="{DA0706FB-681C-42EB-BE2C-48C80D0B586B}"/>
                  </a:ext>
                </a:extLst>
              </p:cNvPr>
              <p:cNvSpPr/>
              <p:nvPr/>
            </p:nvSpPr>
            <p:spPr>
              <a:xfrm>
                <a:off x="6767116" y="3694789"/>
                <a:ext cx="170911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5374" extrusionOk="0">
                    <a:moveTo>
                      <a:pt x="3721" y="3064"/>
                    </a:moveTo>
                    <a:cubicBezTo>
                      <a:pt x="3723" y="3070"/>
                      <a:pt x="3727" y="3082"/>
                      <a:pt x="3744" y="3082"/>
                    </a:cubicBezTo>
                    <a:cubicBezTo>
                      <a:pt x="3736" y="3076"/>
                      <a:pt x="3729" y="3070"/>
                      <a:pt x="3721" y="3064"/>
                    </a:cubicBezTo>
                    <a:close/>
                    <a:moveTo>
                      <a:pt x="137" y="0"/>
                    </a:moveTo>
                    <a:cubicBezTo>
                      <a:pt x="91" y="0"/>
                      <a:pt x="69" y="23"/>
                      <a:pt x="46" y="46"/>
                    </a:cubicBezTo>
                    <a:cubicBezTo>
                      <a:pt x="0" y="114"/>
                      <a:pt x="23" y="160"/>
                      <a:pt x="69" y="206"/>
                    </a:cubicBezTo>
                    <a:cubicBezTo>
                      <a:pt x="662" y="639"/>
                      <a:pt x="1233" y="1073"/>
                      <a:pt x="1826" y="1507"/>
                    </a:cubicBezTo>
                    <a:cubicBezTo>
                      <a:pt x="1895" y="1552"/>
                      <a:pt x="1940" y="1598"/>
                      <a:pt x="1986" y="1621"/>
                    </a:cubicBezTo>
                    <a:cubicBezTo>
                      <a:pt x="2077" y="1689"/>
                      <a:pt x="2169" y="1781"/>
                      <a:pt x="2260" y="1849"/>
                    </a:cubicBezTo>
                    <a:cubicBezTo>
                      <a:pt x="2397" y="1940"/>
                      <a:pt x="2534" y="2054"/>
                      <a:pt x="2671" y="2169"/>
                    </a:cubicBezTo>
                    <a:cubicBezTo>
                      <a:pt x="2922" y="2374"/>
                      <a:pt x="3173" y="2579"/>
                      <a:pt x="3401" y="2785"/>
                    </a:cubicBezTo>
                    <a:cubicBezTo>
                      <a:pt x="3508" y="2870"/>
                      <a:pt x="3615" y="2976"/>
                      <a:pt x="3721" y="3064"/>
                    </a:cubicBezTo>
                    <a:lnTo>
                      <a:pt x="3721" y="3064"/>
                    </a:lnTo>
                    <a:cubicBezTo>
                      <a:pt x="3721" y="3061"/>
                      <a:pt x="3721" y="3059"/>
                      <a:pt x="3721" y="3059"/>
                    </a:cubicBezTo>
                    <a:lnTo>
                      <a:pt x="3721" y="3059"/>
                    </a:lnTo>
                    <a:cubicBezTo>
                      <a:pt x="3903" y="3219"/>
                      <a:pt x="4063" y="3378"/>
                      <a:pt x="4223" y="3515"/>
                    </a:cubicBezTo>
                    <a:cubicBezTo>
                      <a:pt x="4428" y="3698"/>
                      <a:pt x="4611" y="3858"/>
                      <a:pt x="4793" y="4040"/>
                    </a:cubicBezTo>
                    <a:cubicBezTo>
                      <a:pt x="4908" y="4154"/>
                      <a:pt x="5022" y="4246"/>
                      <a:pt x="5136" y="4360"/>
                    </a:cubicBezTo>
                    <a:cubicBezTo>
                      <a:pt x="5159" y="4383"/>
                      <a:pt x="5182" y="4428"/>
                      <a:pt x="5227" y="4451"/>
                    </a:cubicBezTo>
                    <a:lnTo>
                      <a:pt x="5410" y="4634"/>
                    </a:lnTo>
                    <a:cubicBezTo>
                      <a:pt x="5501" y="4725"/>
                      <a:pt x="5592" y="4816"/>
                      <a:pt x="5661" y="4885"/>
                    </a:cubicBezTo>
                    <a:cubicBezTo>
                      <a:pt x="5729" y="4953"/>
                      <a:pt x="5775" y="4999"/>
                      <a:pt x="5821" y="5045"/>
                    </a:cubicBezTo>
                    <a:cubicBezTo>
                      <a:pt x="5866" y="5090"/>
                      <a:pt x="5912" y="5136"/>
                      <a:pt x="5958" y="5182"/>
                    </a:cubicBezTo>
                    <a:cubicBezTo>
                      <a:pt x="6026" y="5227"/>
                      <a:pt x="6117" y="5296"/>
                      <a:pt x="6186" y="5364"/>
                    </a:cubicBezTo>
                    <a:cubicBezTo>
                      <a:pt x="6199" y="5371"/>
                      <a:pt x="6213" y="5374"/>
                      <a:pt x="6225" y="5374"/>
                    </a:cubicBezTo>
                    <a:cubicBezTo>
                      <a:pt x="6256" y="5374"/>
                      <a:pt x="6284" y="5357"/>
                      <a:pt x="6300" y="5341"/>
                    </a:cubicBezTo>
                    <a:cubicBezTo>
                      <a:pt x="6323" y="5296"/>
                      <a:pt x="6323" y="5250"/>
                      <a:pt x="6277" y="5227"/>
                    </a:cubicBezTo>
                    <a:cubicBezTo>
                      <a:pt x="6209" y="5159"/>
                      <a:pt x="6140" y="5113"/>
                      <a:pt x="6072" y="5045"/>
                    </a:cubicBezTo>
                    <a:lnTo>
                      <a:pt x="6049" y="5045"/>
                    </a:lnTo>
                    <a:cubicBezTo>
                      <a:pt x="5912" y="4908"/>
                      <a:pt x="5775" y="4771"/>
                      <a:pt x="5638" y="4634"/>
                    </a:cubicBezTo>
                    <a:cubicBezTo>
                      <a:pt x="5524" y="4520"/>
                      <a:pt x="5433" y="4428"/>
                      <a:pt x="5318" y="4314"/>
                    </a:cubicBezTo>
                    <a:cubicBezTo>
                      <a:pt x="5227" y="4223"/>
                      <a:pt x="5136" y="4154"/>
                      <a:pt x="5045" y="4063"/>
                    </a:cubicBezTo>
                    <a:cubicBezTo>
                      <a:pt x="4953" y="3972"/>
                      <a:pt x="4862" y="3881"/>
                      <a:pt x="4771" y="3789"/>
                    </a:cubicBezTo>
                    <a:cubicBezTo>
                      <a:pt x="4520" y="3584"/>
                      <a:pt x="4291" y="3378"/>
                      <a:pt x="4063" y="3150"/>
                    </a:cubicBezTo>
                    <a:cubicBezTo>
                      <a:pt x="3972" y="3082"/>
                      <a:pt x="3880" y="2990"/>
                      <a:pt x="3789" y="2922"/>
                    </a:cubicBezTo>
                    <a:cubicBezTo>
                      <a:pt x="3675" y="2808"/>
                      <a:pt x="3561" y="2694"/>
                      <a:pt x="3424" y="2602"/>
                    </a:cubicBezTo>
                    <a:cubicBezTo>
                      <a:pt x="3196" y="2374"/>
                      <a:pt x="2945" y="2169"/>
                      <a:pt x="2694" y="1963"/>
                    </a:cubicBezTo>
                    <a:cubicBezTo>
                      <a:pt x="2625" y="1895"/>
                      <a:pt x="2534" y="1826"/>
                      <a:pt x="2465" y="1758"/>
                    </a:cubicBezTo>
                    <a:cubicBezTo>
                      <a:pt x="2397" y="1712"/>
                      <a:pt x="2351" y="1666"/>
                      <a:pt x="2306" y="1621"/>
                    </a:cubicBezTo>
                    <a:cubicBezTo>
                      <a:pt x="2237" y="1575"/>
                      <a:pt x="2169" y="1507"/>
                      <a:pt x="2100" y="1461"/>
                    </a:cubicBezTo>
                    <a:cubicBezTo>
                      <a:pt x="2032" y="1393"/>
                      <a:pt x="1940" y="1347"/>
                      <a:pt x="1872" y="1278"/>
                    </a:cubicBezTo>
                    <a:cubicBezTo>
                      <a:pt x="1301" y="868"/>
                      <a:pt x="753" y="434"/>
                      <a:pt x="183" y="23"/>
                    </a:cubicBezTo>
                    <a:cubicBezTo>
                      <a:pt x="183" y="0"/>
                      <a:pt x="160" y="0"/>
                      <a:pt x="137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05" name="Google Shape;870;p22">
                <a:extLst>
                  <a:ext uri="{FF2B5EF4-FFF2-40B4-BE49-F238E27FC236}">
                    <a16:creationId xmlns:a16="http://schemas.microsoft.com/office/drawing/2014/main" id="{C25D39CB-46BB-41EC-9C6C-D272C7DC8AA0}"/>
                  </a:ext>
                </a:extLst>
              </p:cNvPr>
              <p:cNvSpPr/>
              <p:nvPr/>
            </p:nvSpPr>
            <p:spPr>
              <a:xfrm>
                <a:off x="6780064" y="3707115"/>
                <a:ext cx="146854" cy="133096"/>
              </a:xfrm>
              <a:custGeom>
                <a:avLst/>
                <a:gdLst/>
                <a:ahLst/>
                <a:cxnLst/>
                <a:rect l="l" t="t" r="r" b="b"/>
                <a:pathLst>
                  <a:path w="5433" h="4924" extrusionOk="0">
                    <a:moveTo>
                      <a:pt x="137" y="1"/>
                    </a:moveTo>
                    <a:cubicBezTo>
                      <a:pt x="115" y="1"/>
                      <a:pt x="69" y="1"/>
                      <a:pt x="46" y="46"/>
                    </a:cubicBezTo>
                    <a:cubicBezTo>
                      <a:pt x="1" y="92"/>
                      <a:pt x="23" y="160"/>
                      <a:pt x="69" y="206"/>
                    </a:cubicBezTo>
                    <a:cubicBezTo>
                      <a:pt x="503" y="526"/>
                      <a:pt x="959" y="845"/>
                      <a:pt x="1393" y="1165"/>
                    </a:cubicBezTo>
                    <a:cubicBezTo>
                      <a:pt x="1827" y="1507"/>
                      <a:pt x="2237" y="1872"/>
                      <a:pt x="2648" y="2215"/>
                    </a:cubicBezTo>
                    <a:lnTo>
                      <a:pt x="2625" y="2215"/>
                    </a:lnTo>
                    <a:cubicBezTo>
                      <a:pt x="2762" y="2329"/>
                      <a:pt x="2899" y="2443"/>
                      <a:pt x="3013" y="2557"/>
                    </a:cubicBezTo>
                    <a:cubicBezTo>
                      <a:pt x="3128" y="2648"/>
                      <a:pt x="3219" y="2740"/>
                      <a:pt x="3310" y="2831"/>
                    </a:cubicBezTo>
                    <a:cubicBezTo>
                      <a:pt x="3424" y="2922"/>
                      <a:pt x="3516" y="3014"/>
                      <a:pt x="3607" y="3128"/>
                    </a:cubicBezTo>
                    <a:cubicBezTo>
                      <a:pt x="3721" y="3242"/>
                      <a:pt x="3858" y="3356"/>
                      <a:pt x="3972" y="3470"/>
                    </a:cubicBezTo>
                    <a:cubicBezTo>
                      <a:pt x="4086" y="3584"/>
                      <a:pt x="4200" y="3698"/>
                      <a:pt x="4292" y="3813"/>
                    </a:cubicBezTo>
                    <a:lnTo>
                      <a:pt x="4474" y="3995"/>
                    </a:lnTo>
                    <a:cubicBezTo>
                      <a:pt x="4543" y="4064"/>
                      <a:pt x="4611" y="4132"/>
                      <a:pt x="4680" y="4201"/>
                    </a:cubicBezTo>
                    <a:cubicBezTo>
                      <a:pt x="4885" y="4429"/>
                      <a:pt x="5091" y="4657"/>
                      <a:pt x="5296" y="4885"/>
                    </a:cubicBezTo>
                    <a:cubicBezTo>
                      <a:pt x="5309" y="4912"/>
                      <a:pt x="5331" y="4923"/>
                      <a:pt x="5355" y="4923"/>
                    </a:cubicBezTo>
                    <a:cubicBezTo>
                      <a:pt x="5372" y="4923"/>
                      <a:pt x="5391" y="4918"/>
                      <a:pt x="5410" y="4908"/>
                    </a:cubicBezTo>
                    <a:cubicBezTo>
                      <a:pt x="5433" y="4862"/>
                      <a:pt x="5433" y="4817"/>
                      <a:pt x="5410" y="4771"/>
                    </a:cubicBezTo>
                    <a:cubicBezTo>
                      <a:pt x="5296" y="4634"/>
                      <a:pt x="5159" y="4497"/>
                      <a:pt x="5045" y="4360"/>
                    </a:cubicBezTo>
                    <a:cubicBezTo>
                      <a:pt x="4931" y="4223"/>
                      <a:pt x="4817" y="4109"/>
                      <a:pt x="4703" y="3972"/>
                    </a:cubicBezTo>
                    <a:cubicBezTo>
                      <a:pt x="4474" y="3744"/>
                      <a:pt x="4246" y="3516"/>
                      <a:pt x="4018" y="3288"/>
                    </a:cubicBezTo>
                    <a:cubicBezTo>
                      <a:pt x="3881" y="3151"/>
                      <a:pt x="3744" y="3036"/>
                      <a:pt x="3630" y="2900"/>
                    </a:cubicBezTo>
                    <a:cubicBezTo>
                      <a:pt x="3493" y="2763"/>
                      <a:pt x="3333" y="2626"/>
                      <a:pt x="3196" y="2489"/>
                    </a:cubicBezTo>
                    <a:cubicBezTo>
                      <a:pt x="3150" y="2443"/>
                      <a:pt x="3105" y="2397"/>
                      <a:pt x="3059" y="2352"/>
                    </a:cubicBezTo>
                    <a:lnTo>
                      <a:pt x="2785" y="2101"/>
                    </a:lnTo>
                    <a:cubicBezTo>
                      <a:pt x="2671" y="1987"/>
                      <a:pt x="2534" y="1872"/>
                      <a:pt x="2397" y="1758"/>
                    </a:cubicBezTo>
                    <a:cubicBezTo>
                      <a:pt x="2260" y="1644"/>
                      <a:pt x="2146" y="1530"/>
                      <a:pt x="2009" y="1416"/>
                    </a:cubicBezTo>
                    <a:cubicBezTo>
                      <a:pt x="1872" y="1302"/>
                      <a:pt x="1735" y="1165"/>
                      <a:pt x="1575" y="1051"/>
                    </a:cubicBezTo>
                    <a:cubicBezTo>
                      <a:pt x="1439" y="914"/>
                      <a:pt x="1302" y="800"/>
                      <a:pt x="1142" y="708"/>
                    </a:cubicBezTo>
                    <a:cubicBezTo>
                      <a:pt x="1005" y="594"/>
                      <a:pt x="868" y="480"/>
                      <a:pt x="708" y="366"/>
                    </a:cubicBezTo>
                    <a:cubicBezTo>
                      <a:pt x="548" y="252"/>
                      <a:pt x="366" y="138"/>
                      <a:pt x="206" y="24"/>
                    </a:cubicBezTo>
                    <a:cubicBezTo>
                      <a:pt x="183" y="1"/>
                      <a:pt x="160" y="1"/>
                      <a:pt x="137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06" name="Google Shape;871;p22">
                <a:extLst>
                  <a:ext uri="{FF2B5EF4-FFF2-40B4-BE49-F238E27FC236}">
                    <a16:creationId xmlns:a16="http://schemas.microsoft.com/office/drawing/2014/main" id="{D41F3911-91EB-4C91-BACE-72CB0F749034}"/>
                  </a:ext>
                </a:extLst>
              </p:cNvPr>
              <p:cNvSpPr/>
              <p:nvPr/>
            </p:nvSpPr>
            <p:spPr>
              <a:xfrm>
                <a:off x="6751060" y="3693546"/>
                <a:ext cx="174641" cy="143259"/>
              </a:xfrm>
              <a:custGeom>
                <a:avLst/>
                <a:gdLst/>
                <a:ahLst/>
                <a:cxnLst/>
                <a:rect l="l" t="t" r="r" b="b"/>
                <a:pathLst>
                  <a:path w="6461" h="5300" extrusionOk="0">
                    <a:moveTo>
                      <a:pt x="115" y="1"/>
                    </a:moveTo>
                    <a:cubicBezTo>
                      <a:pt x="92" y="1"/>
                      <a:pt x="46" y="23"/>
                      <a:pt x="24" y="46"/>
                    </a:cubicBezTo>
                    <a:cubicBezTo>
                      <a:pt x="1" y="92"/>
                      <a:pt x="1" y="160"/>
                      <a:pt x="69" y="206"/>
                    </a:cubicBezTo>
                    <a:cubicBezTo>
                      <a:pt x="389" y="411"/>
                      <a:pt x="731" y="617"/>
                      <a:pt x="1074" y="822"/>
                    </a:cubicBezTo>
                    <a:cubicBezTo>
                      <a:pt x="1210" y="891"/>
                      <a:pt x="1370" y="1005"/>
                      <a:pt x="1507" y="1096"/>
                    </a:cubicBezTo>
                    <a:cubicBezTo>
                      <a:pt x="1644" y="1187"/>
                      <a:pt x="1781" y="1279"/>
                      <a:pt x="1918" y="1370"/>
                    </a:cubicBezTo>
                    <a:cubicBezTo>
                      <a:pt x="2215" y="1576"/>
                      <a:pt x="2512" y="1804"/>
                      <a:pt x="2808" y="2009"/>
                    </a:cubicBezTo>
                    <a:cubicBezTo>
                      <a:pt x="2854" y="2055"/>
                      <a:pt x="2900" y="2078"/>
                      <a:pt x="2945" y="2123"/>
                    </a:cubicBezTo>
                    <a:cubicBezTo>
                      <a:pt x="3036" y="2215"/>
                      <a:pt x="3128" y="2283"/>
                      <a:pt x="3242" y="2374"/>
                    </a:cubicBezTo>
                    <a:cubicBezTo>
                      <a:pt x="3356" y="2466"/>
                      <a:pt x="3493" y="2580"/>
                      <a:pt x="3630" y="2694"/>
                    </a:cubicBezTo>
                    <a:cubicBezTo>
                      <a:pt x="3676" y="2740"/>
                      <a:pt x="3721" y="2785"/>
                      <a:pt x="3790" y="2831"/>
                    </a:cubicBezTo>
                    <a:cubicBezTo>
                      <a:pt x="3950" y="2968"/>
                      <a:pt x="4132" y="3128"/>
                      <a:pt x="4292" y="3265"/>
                    </a:cubicBezTo>
                    <a:cubicBezTo>
                      <a:pt x="4452" y="3424"/>
                      <a:pt x="4634" y="3584"/>
                      <a:pt x="4794" y="3721"/>
                    </a:cubicBezTo>
                    <a:cubicBezTo>
                      <a:pt x="4977" y="3881"/>
                      <a:pt x="5136" y="4018"/>
                      <a:pt x="5296" y="4178"/>
                    </a:cubicBezTo>
                    <a:cubicBezTo>
                      <a:pt x="5319" y="4200"/>
                      <a:pt x="5365" y="4246"/>
                      <a:pt x="5387" y="4269"/>
                    </a:cubicBezTo>
                    <a:lnTo>
                      <a:pt x="5570" y="4451"/>
                    </a:lnTo>
                    <a:cubicBezTo>
                      <a:pt x="5639" y="4520"/>
                      <a:pt x="5707" y="4588"/>
                      <a:pt x="5776" y="4657"/>
                    </a:cubicBezTo>
                    <a:cubicBezTo>
                      <a:pt x="5821" y="4703"/>
                      <a:pt x="5867" y="4748"/>
                      <a:pt x="5912" y="4794"/>
                    </a:cubicBezTo>
                    <a:cubicBezTo>
                      <a:pt x="5935" y="4817"/>
                      <a:pt x="5958" y="4840"/>
                      <a:pt x="5981" y="4885"/>
                    </a:cubicBezTo>
                    <a:cubicBezTo>
                      <a:pt x="6095" y="4999"/>
                      <a:pt x="6209" y="5136"/>
                      <a:pt x="6323" y="5273"/>
                    </a:cubicBezTo>
                    <a:cubicBezTo>
                      <a:pt x="6337" y="5286"/>
                      <a:pt x="6357" y="5300"/>
                      <a:pt x="6381" y="5300"/>
                    </a:cubicBezTo>
                    <a:cubicBezTo>
                      <a:pt x="6399" y="5300"/>
                      <a:pt x="6418" y="5292"/>
                      <a:pt x="6437" y="5273"/>
                    </a:cubicBezTo>
                    <a:cubicBezTo>
                      <a:pt x="6460" y="5250"/>
                      <a:pt x="6460" y="5205"/>
                      <a:pt x="6437" y="5159"/>
                    </a:cubicBezTo>
                    <a:cubicBezTo>
                      <a:pt x="6346" y="5045"/>
                      <a:pt x="6232" y="4908"/>
                      <a:pt x="6118" y="4794"/>
                    </a:cubicBezTo>
                    <a:cubicBezTo>
                      <a:pt x="6095" y="4748"/>
                      <a:pt x="6049" y="4725"/>
                      <a:pt x="6027" y="4680"/>
                    </a:cubicBezTo>
                    <a:cubicBezTo>
                      <a:pt x="6004" y="4657"/>
                      <a:pt x="5958" y="4611"/>
                      <a:pt x="5912" y="4566"/>
                    </a:cubicBezTo>
                    <a:cubicBezTo>
                      <a:pt x="5844" y="4497"/>
                      <a:pt x="5776" y="4429"/>
                      <a:pt x="5707" y="4360"/>
                    </a:cubicBezTo>
                    <a:cubicBezTo>
                      <a:pt x="5616" y="4246"/>
                      <a:pt x="5502" y="4155"/>
                      <a:pt x="5410" y="4063"/>
                    </a:cubicBezTo>
                    <a:cubicBezTo>
                      <a:pt x="5387" y="4041"/>
                      <a:pt x="5365" y="4018"/>
                      <a:pt x="5319" y="3995"/>
                    </a:cubicBezTo>
                    <a:cubicBezTo>
                      <a:pt x="5273" y="3927"/>
                      <a:pt x="5205" y="3881"/>
                      <a:pt x="5136" y="3835"/>
                    </a:cubicBezTo>
                    <a:cubicBezTo>
                      <a:pt x="5068" y="3744"/>
                      <a:pt x="4999" y="3675"/>
                      <a:pt x="4908" y="3607"/>
                    </a:cubicBezTo>
                    <a:cubicBezTo>
                      <a:pt x="4748" y="3447"/>
                      <a:pt x="4566" y="3287"/>
                      <a:pt x="4383" y="3128"/>
                    </a:cubicBezTo>
                    <a:lnTo>
                      <a:pt x="4383" y="3128"/>
                    </a:lnTo>
                    <a:cubicBezTo>
                      <a:pt x="4383" y="3129"/>
                      <a:pt x="4383" y="3130"/>
                      <a:pt x="4383" y="3131"/>
                    </a:cubicBezTo>
                    <a:lnTo>
                      <a:pt x="4383" y="3131"/>
                    </a:lnTo>
                    <a:cubicBezTo>
                      <a:pt x="4210" y="2979"/>
                      <a:pt x="4056" y="2847"/>
                      <a:pt x="3881" y="2694"/>
                    </a:cubicBezTo>
                    <a:lnTo>
                      <a:pt x="3881" y="2694"/>
                    </a:lnTo>
                    <a:cubicBezTo>
                      <a:pt x="3843" y="2656"/>
                      <a:pt x="3805" y="2618"/>
                      <a:pt x="3767" y="2580"/>
                    </a:cubicBezTo>
                    <a:lnTo>
                      <a:pt x="3447" y="2352"/>
                    </a:lnTo>
                    <a:cubicBezTo>
                      <a:pt x="3333" y="2237"/>
                      <a:pt x="3196" y="2123"/>
                      <a:pt x="3082" y="2032"/>
                    </a:cubicBezTo>
                    <a:cubicBezTo>
                      <a:pt x="3014" y="1986"/>
                      <a:pt x="2968" y="1918"/>
                      <a:pt x="2900" y="1872"/>
                    </a:cubicBezTo>
                    <a:cubicBezTo>
                      <a:pt x="2831" y="1827"/>
                      <a:pt x="2740" y="1758"/>
                      <a:pt x="2671" y="1690"/>
                    </a:cubicBezTo>
                    <a:cubicBezTo>
                      <a:pt x="2626" y="1667"/>
                      <a:pt x="2580" y="1621"/>
                      <a:pt x="2512" y="1576"/>
                    </a:cubicBezTo>
                    <a:cubicBezTo>
                      <a:pt x="2443" y="1507"/>
                      <a:pt x="2375" y="1461"/>
                      <a:pt x="2306" y="1393"/>
                    </a:cubicBezTo>
                    <a:cubicBezTo>
                      <a:pt x="2215" y="1347"/>
                      <a:pt x="2123" y="1279"/>
                      <a:pt x="2055" y="1210"/>
                    </a:cubicBezTo>
                    <a:cubicBezTo>
                      <a:pt x="1987" y="1165"/>
                      <a:pt x="1895" y="1119"/>
                      <a:pt x="1827" y="1073"/>
                    </a:cubicBezTo>
                    <a:cubicBezTo>
                      <a:pt x="1781" y="1028"/>
                      <a:pt x="1713" y="982"/>
                      <a:pt x="1667" y="959"/>
                    </a:cubicBezTo>
                    <a:cubicBezTo>
                      <a:pt x="1598" y="891"/>
                      <a:pt x="1507" y="845"/>
                      <a:pt x="1439" y="777"/>
                    </a:cubicBezTo>
                    <a:cubicBezTo>
                      <a:pt x="1347" y="731"/>
                      <a:pt x="1279" y="685"/>
                      <a:pt x="1210" y="640"/>
                    </a:cubicBezTo>
                    <a:cubicBezTo>
                      <a:pt x="1188" y="617"/>
                      <a:pt x="1142" y="617"/>
                      <a:pt x="1119" y="594"/>
                    </a:cubicBezTo>
                    <a:cubicBezTo>
                      <a:pt x="1074" y="548"/>
                      <a:pt x="1005" y="526"/>
                      <a:pt x="937" y="480"/>
                    </a:cubicBezTo>
                    <a:cubicBezTo>
                      <a:pt x="800" y="389"/>
                      <a:pt x="663" y="320"/>
                      <a:pt x="549" y="229"/>
                    </a:cubicBezTo>
                    <a:cubicBezTo>
                      <a:pt x="412" y="160"/>
                      <a:pt x="297" y="92"/>
                      <a:pt x="183" y="23"/>
                    </a:cubicBezTo>
                    <a:cubicBezTo>
                      <a:pt x="161" y="1"/>
                      <a:pt x="138" y="1"/>
                      <a:pt x="115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07" name="Google Shape;872;p22">
                <a:extLst>
                  <a:ext uri="{FF2B5EF4-FFF2-40B4-BE49-F238E27FC236}">
                    <a16:creationId xmlns:a16="http://schemas.microsoft.com/office/drawing/2014/main" id="{F9C0FFD1-C036-471B-B31D-1467EC1981B9}"/>
                  </a:ext>
                </a:extLst>
              </p:cNvPr>
              <p:cNvSpPr/>
              <p:nvPr/>
            </p:nvSpPr>
            <p:spPr>
              <a:xfrm>
                <a:off x="5454810" y="3629377"/>
                <a:ext cx="1308630" cy="322711"/>
              </a:xfrm>
              <a:custGeom>
                <a:avLst/>
                <a:gdLst/>
                <a:ahLst/>
                <a:cxnLst/>
                <a:rect l="l" t="t" r="r" b="b"/>
                <a:pathLst>
                  <a:path w="48414" h="11939" extrusionOk="0">
                    <a:moveTo>
                      <a:pt x="19752" y="8482"/>
                    </a:moveTo>
                    <a:lnTo>
                      <a:pt x="19752" y="8482"/>
                    </a:lnTo>
                    <a:cubicBezTo>
                      <a:pt x="19742" y="8485"/>
                      <a:pt x="19732" y="8488"/>
                      <a:pt x="19722" y="8492"/>
                    </a:cubicBezTo>
                    <a:cubicBezTo>
                      <a:pt x="19722" y="8492"/>
                      <a:pt x="19735" y="8492"/>
                      <a:pt x="19752" y="8482"/>
                    </a:cubicBezTo>
                    <a:close/>
                    <a:moveTo>
                      <a:pt x="1872" y="11162"/>
                    </a:moveTo>
                    <a:cubicBezTo>
                      <a:pt x="1885" y="11165"/>
                      <a:pt x="1898" y="11167"/>
                      <a:pt x="1912" y="11169"/>
                    </a:cubicBezTo>
                    <a:lnTo>
                      <a:pt x="1912" y="11169"/>
                    </a:lnTo>
                    <a:cubicBezTo>
                      <a:pt x="1903" y="11162"/>
                      <a:pt x="1888" y="11162"/>
                      <a:pt x="1872" y="11162"/>
                    </a:cubicBezTo>
                    <a:close/>
                    <a:moveTo>
                      <a:pt x="40995" y="1"/>
                    </a:moveTo>
                    <a:cubicBezTo>
                      <a:pt x="40539" y="1"/>
                      <a:pt x="40105" y="24"/>
                      <a:pt x="39648" y="69"/>
                    </a:cubicBezTo>
                    <a:cubicBezTo>
                      <a:pt x="39466" y="92"/>
                      <a:pt x="39260" y="115"/>
                      <a:pt x="39078" y="138"/>
                    </a:cubicBezTo>
                    <a:cubicBezTo>
                      <a:pt x="39032" y="69"/>
                      <a:pt x="38941" y="46"/>
                      <a:pt x="38849" y="46"/>
                    </a:cubicBezTo>
                    <a:cubicBezTo>
                      <a:pt x="38735" y="69"/>
                      <a:pt x="38621" y="115"/>
                      <a:pt x="38484" y="138"/>
                    </a:cubicBezTo>
                    <a:cubicBezTo>
                      <a:pt x="38347" y="183"/>
                      <a:pt x="38210" y="206"/>
                      <a:pt x="38073" y="252"/>
                    </a:cubicBezTo>
                    <a:cubicBezTo>
                      <a:pt x="37845" y="297"/>
                      <a:pt x="37617" y="366"/>
                      <a:pt x="37389" y="434"/>
                    </a:cubicBezTo>
                    <a:cubicBezTo>
                      <a:pt x="37229" y="480"/>
                      <a:pt x="37069" y="526"/>
                      <a:pt x="36909" y="571"/>
                    </a:cubicBezTo>
                    <a:cubicBezTo>
                      <a:pt x="36704" y="617"/>
                      <a:pt x="36521" y="663"/>
                      <a:pt x="36339" y="708"/>
                    </a:cubicBezTo>
                    <a:cubicBezTo>
                      <a:pt x="36179" y="754"/>
                      <a:pt x="36019" y="777"/>
                      <a:pt x="35859" y="822"/>
                    </a:cubicBezTo>
                    <a:cubicBezTo>
                      <a:pt x="35745" y="845"/>
                      <a:pt x="35631" y="868"/>
                      <a:pt x="35540" y="891"/>
                    </a:cubicBezTo>
                    <a:cubicBezTo>
                      <a:pt x="35426" y="914"/>
                      <a:pt x="35334" y="937"/>
                      <a:pt x="35220" y="959"/>
                    </a:cubicBezTo>
                    <a:cubicBezTo>
                      <a:pt x="35175" y="982"/>
                      <a:pt x="35152" y="982"/>
                      <a:pt x="35106" y="1005"/>
                    </a:cubicBezTo>
                    <a:cubicBezTo>
                      <a:pt x="34992" y="1028"/>
                      <a:pt x="34878" y="1051"/>
                      <a:pt x="34787" y="1074"/>
                    </a:cubicBezTo>
                    <a:cubicBezTo>
                      <a:pt x="34535" y="1142"/>
                      <a:pt x="34284" y="1210"/>
                      <a:pt x="34033" y="1279"/>
                    </a:cubicBezTo>
                    <a:cubicBezTo>
                      <a:pt x="33942" y="1302"/>
                      <a:pt x="33828" y="1347"/>
                      <a:pt x="33737" y="1370"/>
                    </a:cubicBezTo>
                    <a:cubicBezTo>
                      <a:pt x="33622" y="1416"/>
                      <a:pt x="33485" y="1462"/>
                      <a:pt x="33371" y="1507"/>
                    </a:cubicBezTo>
                    <a:cubicBezTo>
                      <a:pt x="33234" y="1553"/>
                      <a:pt x="33097" y="1598"/>
                      <a:pt x="32960" y="1644"/>
                    </a:cubicBezTo>
                    <a:cubicBezTo>
                      <a:pt x="32938" y="1621"/>
                      <a:pt x="32915" y="1576"/>
                      <a:pt x="32892" y="1553"/>
                    </a:cubicBezTo>
                    <a:cubicBezTo>
                      <a:pt x="32846" y="1530"/>
                      <a:pt x="32778" y="1530"/>
                      <a:pt x="32732" y="1530"/>
                    </a:cubicBezTo>
                    <a:cubicBezTo>
                      <a:pt x="32504" y="1621"/>
                      <a:pt x="32276" y="1735"/>
                      <a:pt x="32047" y="1850"/>
                    </a:cubicBezTo>
                    <a:cubicBezTo>
                      <a:pt x="32002" y="1872"/>
                      <a:pt x="31933" y="1895"/>
                      <a:pt x="31888" y="1918"/>
                    </a:cubicBezTo>
                    <a:cubicBezTo>
                      <a:pt x="31682" y="2009"/>
                      <a:pt x="31500" y="2078"/>
                      <a:pt x="31317" y="2146"/>
                    </a:cubicBezTo>
                    <a:cubicBezTo>
                      <a:pt x="31317" y="2146"/>
                      <a:pt x="31317" y="2146"/>
                      <a:pt x="31317" y="2146"/>
                    </a:cubicBezTo>
                    <a:lnTo>
                      <a:pt x="31317" y="2146"/>
                    </a:lnTo>
                    <a:cubicBezTo>
                      <a:pt x="31317" y="2169"/>
                      <a:pt x="31294" y="2169"/>
                      <a:pt x="31271" y="2169"/>
                    </a:cubicBezTo>
                    <a:lnTo>
                      <a:pt x="31317" y="2146"/>
                    </a:lnTo>
                    <a:lnTo>
                      <a:pt x="31317" y="2146"/>
                    </a:lnTo>
                    <a:cubicBezTo>
                      <a:pt x="30998" y="2283"/>
                      <a:pt x="30678" y="2420"/>
                      <a:pt x="30358" y="2557"/>
                    </a:cubicBezTo>
                    <a:cubicBezTo>
                      <a:pt x="29948" y="2717"/>
                      <a:pt x="29560" y="2900"/>
                      <a:pt x="29149" y="3082"/>
                    </a:cubicBezTo>
                    <a:cubicBezTo>
                      <a:pt x="28989" y="3151"/>
                      <a:pt x="28806" y="3219"/>
                      <a:pt x="28647" y="3310"/>
                    </a:cubicBezTo>
                    <a:cubicBezTo>
                      <a:pt x="28487" y="3379"/>
                      <a:pt x="28327" y="3447"/>
                      <a:pt x="28167" y="3539"/>
                    </a:cubicBezTo>
                    <a:cubicBezTo>
                      <a:pt x="27825" y="3698"/>
                      <a:pt x="27482" y="3881"/>
                      <a:pt x="27140" y="4041"/>
                    </a:cubicBezTo>
                    <a:cubicBezTo>
                      <a:pt x="27094" y="4064"/>
                      <a:pt x="27049" y="4109"/>
                      <a:pt x="27049" y="4155"/>
                    </a:cubicBezTo>
                    <a:cubicBezTo>
                      <a:pt x="27026" y="4155"/>
                      <a:pt x="27026" y="4155"/>
                      <a:pt x="27003" y="4178"/>
                    </a:cubicBezTo>
                    <a:cubicBezTo>
                      <a:pt x="26775" y="4269"/>
                      <a:pt x="26524" y="4383"/>
                      <a:pt x="26296" y="4497"/>
                    </a:cubicBezTo>
                    <a:cubicBezTo>
                      <a:pt x="26044" y="4634"/>
                      <a:pt x="25793" y="4748"/>
                      <a:pt x="25519" y="4863"/>
                    </a:cubicBezTo>
                    <a:cubicBezTo>
                      <a:pt x="25109" y="5068"/>
                      <a:pt x="24698" y="5251"/>
                      <a:pt x="24287" y="5456"/>
                    </a:cubicBezTo>
                    <a:cubicBezTo>
                      <a:pt x="24059" y="5547"/>
                      <a:pt x="23830" y="5684"/>
                      <a:pt x="23602" y="5798"/>
                    </a:cubicBezTo>
                    <a:cubicBezTo>
                      <a:pt x="23556" y="5821"/>
                      <a:pt x="23511" y="5844"/>
                      <a:pt x="23442" y="5890"/>
                    </a:cubicBezTo>
                    <a:cubicBezTo>
                      <a:pt x="23420" y="5912"/>
                      <a:pt x="23374" y="5912"/>
                      <a:pt x="23328" y="5935"/>
                    </a:cubicBezTo>
                    <a:cubicBezTo>
                      <a:pt x="23305" y="5958"/>
                      <a:pt x="23260" y="5958"/>
                      <a:pt x="23237" y="5981"/>
                    </a:cubicBezTo>
                    <a:cubicBezTo>
                      <a:pt x="23054" y="6049"/>
                      <a:pt x="22895" y="6141"/>
                      <a:pt x="22712" y="6209"/>
                    </a:cubicBezTo>
                    <a:cubicBezTo>
                      <a:pt x="22484" y="6301"/>
                      <a:pt x="22255" y="6415"/>
                      <a:pt x="22027" y="6529"/>
                    </a:cubicBezTo>
                    <a:cubicBezTo>
                      <a:pt x="21571" y="6711"/>
                      <a:pt x="21114" y="6917"/>
                      <a:pt x="20680" y="7099"/>
                    </a:cubicBezTo>
                    <a:cubicBezTo>
                      <a:pt x="20544" y="7168"/>
                      <a:pt x="20429" y="7214"/>
                      <a:pt x="20292" y="7282"/>
                    </a:cubicBezTo>
                    <a:cubicBezTo>
                      <a:pt x="20247" y="7305"/>
                      <a:pt x="20201" y="7328"/>
                      <a:pt x="20156" y="7350"/>
                    </a:cubicBezTo>
                    <a:cubicBezTo>
                      <a:pt x="20087" y="7373"/>
                      <a:pt x="19996" y="7396"/>
                      <a:pt x="19927" y="7442"/>
                    </a:cubicBezTo>
                    <a:cubicBezTo>
                      <a:pt x="19699" y="7533"/>
                      <a:pt x="19471" y="7647"/>
                      <a:pt x="19242" y="7738"/>
                    </a:cubicBezTo>
                    <a:cubicBezTo>
                      <a:pt x="19128" y="7807"/>
                      <a:pt x="18991" y="7875"/>
                      <a:pt x="18877" y="7921"/>
                    </a:cubicBezTo>
                    <a:cubicBezTo>
                      <a:pt x="18763" y="7990"/>
                      <a:pt x="18649" y="8058"/>
                      <a:pt x="18535" y="8104"/>
                    </a:cubicBezTo>
                    <a:cubicBezTo>
                      <a:pt x="18512" y="8127"/>
                      <a:pt x="18512" y="8127"/>
                      <a:pt x="18489" y="8127"/>
                    </a:cubicBezTo>
                    <a:cubicBezTo>
                      <a:pt x="18078" y="8286"/>
                      <a:pt x="17668" y="8469"/>
                      <a:pt x="17257" y="8629"/>
                    </a:cubicBezTo>
                    <a:cubicBezTo>
                      <a:pt x="17051" y="8720"/>
                      <a:pt x="16846" y="8811"/>
                      <a:pt x="16640" y="8903"/>
                    </a:cubicBezTo>
                    <a:lnTo>
                      <a:pt x="16595" y="8903"/>
                    </a:lnTo>
                    <a:cubicBezTo>
                      <a:pt x="16344" y="8971"/>
                      <a:pt x="16115" y="9040"/>
                      <a:pt x="15887" y="9108"/>
                    </a:cubicBezTo>
                    <a:cubicBezTo>
                      <a:pt x="15431" y="9222"/>
                      <a:pt x="14951" y="9359"/>
                      <a:pt x="14495" y="9496"/>
                    </a:cubicBezTo>
                    <a:cubicBezTo>
                      <a:pt x="14061" y="9633"/>
                      <a:pt x="13627" y="9747"/>
                      <a:pt x="13194" y="9907"/>
                    </a:cubicBezTo>
                    <a:cubicBezTo>
                      <a:pt x="12943" y="9975"/>
                      <a:pt x="12692" y="10044"/>
                      <a:pt x="12463" y="10135"/>
                    </a:cubicBezTo>
                    <a:cubicBezTo>
                      <a:pt x="12441" y="10135"/>
                      <a:pt x="12418" y="10158"/>
                      <a:pt x="12395" y="10158"/>
                    </a:cubicBezTo>
                    <a:cubicBezTo>
                      <a:pt x="12372" y="10158"/>
                      <a:pt x="12326" y="10158"/>
                      <a:pt x="12304" y="10135"/>
                    </a:cubicBezTo>
                    <a:lnTo>
                      <a:pt x="12167" y="10158"/>
                    </a:lnTo>
                    <a:cubicBezTo>
                      <a:pt x="12098" y="10181"/>
                      <a:pt x="12030" y="10204"/>
                      <a:pt x="11961" y="10204"/>
                    </a:cubicBezTo>
                    <a:cubicBezTo>
                      <a:pt x="11870" y="10226"/>
                      <a:pt x="11779" y="10249"/>
                      <a:pt x="11710" y="10249"/>
                    </a:cubicBezTo>
                    <a:cubicBezTo>
                      <a:pt x="11505" y="10295"/>
                      <a:pt x="11299" y="10341"/>
                      <a:pt x="11117" y="10363"/>
                    </a:cubicBezTo>
                    <a:cubicBezTo>
                      <a:pt x="10706" y="10432"/>
                      <a:pt x="10318" y="10500"/>
                      <a:pt x="9930" y="10592"/>
                    </a:cubicBezTo>
                    <a:cubicBezTo>
                      <a:pt x="9542" y="10683"/>
                      <a:pt x="9154" y="10774"/>
                      <a:pt x="8766" y="10866"/>
                    </a:cubicBezTo>
                    <a:cubicBezTo>
                      <a:pt x="8583" y="10888"/>
                      <a:pt x="8423" y="10934"/>
                      <a:pt x="8264" y="10980"/>
                    </a:cubicBezTo>
                    <a:cubicBezTo>
                      <a:pt x="8218" y="11003"/>
                      <a:pt x="8149" y="11003"/>
                      <a:pt x="8104" y="11025"/>
                    </a:cubicBezTo>
                    <a:lnTo>
                      <a:pt x="8035" y="11025"/>
                    </a:lnTo>
                    <a:cubicBezTo>
                      <a:pt x="7853" y="11025"/>
                      <a:pt x="7670" y="11048"/>
                      <a:pt x="7510" y="11071"/>
                    </a:cubicBezTo>
                    <a:cubicBezTo>
                      <a:pt x="7168" y="11094"/>
                      <a:pt x="6803" y="11139"/>
                      <a:pt x="6460" y="11162"/>
                    </a:cubicBezTo>
                    <a:cubicBezTo>
                      <a:pt x="6118" y="11208"/>
                      <a:pt x="5776" y="11254"/>
                      <a:pt x="5433" y="11276"/>
                    </a:cubicBezTo>
                    <a:cubicBezTo>
                      <a:pt x="5388" y="11276"/>
                      <a:pt x="5342" y="11276"/>
                      <a:pt x="5319" y="11299"/>
                    </a:cubicBezTo>
                    <a:lnTo>
                      <a:pt x="5251" y="11299"/>
                    </a:lnTo>
                    <a:cubicBezTo>
                      <a:pt x="4863" y="11299"/>
                      <a:pt x="4497" y="11299"/>
                      <a:pt x="4109" y="11322"/>
                    </a:cubicBezTo>
                    <a:cubicBezTo>
                      <a:pt x="3950" y="11322"/>
                      <a:pt x="3813" y="11322"/>
                      <a:pt x="3653" y="11345"/>
                    </a:cubicBezTo>
                    <a:cubicBezTo>
                      <a:pt x="3425" y="11322"/>
                      <a:pt x="3173" y="11299"/>
                      <a:pt x="2922" y="11299"/>
                    </a:cubicBezTo>
                    <a:cubicBezTo>
                      <a:pt x="2808" y="11276"/>
                      <a:pt x="2717" y="11276"/>
                      <a:pt x="2603" y="11254"/>
                    </a:cubicBezTo>
                    <a:cubicBezTo>
                      <a:pt x="2386" y="11232"/>
                      <a:pt x="2150" y="11210"/>
                      <a:pt x="1912" y="11169"/>
                    </a:cubicBezTo>
                    <a:lnTo>
                      <a:pt x="1912" y="11169"/>
                    </a:lnTo>
                    <a:cubicBezTo>
                      <a:pt x="1916" y="11173"/>
                      <a:pt x="1918" y="11178"/>
                      <a:pt x="1918" y="11185"/>
                    </a:cubicBezTo>
                    <a:cubicBezTo>
                      <a:pt x="1827" y="11162"/>
                      <a:pt x="1735" y="11139"/>
                      <a:pt x="1644" y="11139"/>
                    </a:cubicBezTo>
                    <a:cubicBezTo>
                      <a:pt x="1553" y="11117"/>
                      <a:pt x="1462" y="11117"/>
                      <a:pt x="1393" y="11094"/>
                    </a:cubicBezTo>
                    <a:cubicBezTo>
                      <a:pt x="1302" y="11071"/>
                      <a:pt x="1210" y="11048"/>
                      <a:pt x="1119" y="11025"/>
                    </a:cubicBezTo>
                    <a:cubicBezTo>
                      <a:pt x="1005" y="10980"/>
                      <a:pt x="891" y="10980"/>
                      <a:pt x="800" y="10957"/>
                    </a:cubicBezTo>
                    <a:cubicBezTo>
                      <a:pt x="594" y="10911"/>
                      <a:pt x="389" y="10866"/>
                      <a:pt x="161" y="10843"/>
                    </a:cubicBezTo>
                    <a:cubicBezTo>
                      <a:pt x="92" y="10843"/>
                      <a:pt x="1" y="10911"/>
                      <a:pt x="1" y="11003"/>
                    </a:cubicBezTo>
                    <a:cubicBezTo>
                      <a:pt x="1" y="11094"/>
                      <a:pt x="92" y="11162"/>
                      <a:pt x="161" y="11162"/>
                    </a:cubicBezTo>
                    <a:cubicBezTo>
                      <a:pt x="206" y="11185"/>
                      <a:pt x="252" y="11185"/>
                      <a:pt x="297" y="11185"/>
                    </a:cubicBezTo>
                    <a:lnTo>
                      <a:pt x="366" y="11185"/>
                    </a:lnTo>
                    <a:cubicBezTo>
                      <a:pt x="366" y="11254"/>
                      <a:pt x="412" y="11322"/>
                      <a:pt x="457" y="11368"/>
                    </a:cubicBezTo>
                    <a:cubicBezTo>
                      <a:pt x="503" y="11391"/>
                      <a:pt x="526" y="11391"/>
                      <a:pt x="571" y="11391"/>
                    </a:cubicBezTo>
                    <a:cubicBezTo>
                      <a:pt x="617" y="11391"/>
                      <a:pt x="686" y="11413"/>
                      <a:pt x="754" y="11413"/>
                    </a:cubicBezTo>
                    <a:lnTo>
                      <a:pt x="845" y="11413"/>
                    </a:lnTo>
                    <a:lnTo>
                      <a:pt x="1142" y="11436"/>
                    </a:lnTo>
                    <a:cubicBezTo>
                      <a:pt x="1233" y="11459"/>
                      <a:pt x="1347" y="11459"/>
                      <a:pt x="1462" y="11482"/>
                    </a:cubicBezTo>
                    <a:cubicBezTo>
                      <a:pt x="1462" y="11505"/>
                      <a:pt x="1484" y="11550"/>
                      <a:pt x="1484" y="11573"/>
                    </a:cubicBezTo>
                    <a:cubicBezTo>
                      <a:pt x="1507" y="11619"/>
                      <a:pt x="1530" y="11642"/>
                      <a:pt x="1576" y="11664"/>
                    </a:cubicBezTo>
                    <a:cubicBezTo>
                      <a:pt x="1644" y="11687"/>
                      <a:pt x="1713" y="11687"/>
                      <a:pt x="1781" y="11687"/>
                    </a:cubicBezTo>
                    <a:cubicBezTo>
                      <a:pt x="1827" y="11699"/>
                      <a:pt x="1872" y="11699"/>
                      <a:pt x="1918" y="11699"/>
                    </a:cubicBezTo>
                    <a:cubicBezTo>
                      <a:pt x="1964" y="11699"/>
                      <a:pt x="2009" y="11699"/>
                      <a:pt x="2055" y="11710"/>
                    </a:cubicBezTo>
                    <a:lnTo>
                      <a:pt x="2534" y="11710"/>
                    </a:lnTo>
                    <a:cubicBezTo>
                      <a:pt x="2626" y="11710"/>
                      <a:pt x="2740" y="11710"/>
                      <a:pt x="2831" y="11733"/>
                    </a:cubicBezTo>
                    <a:cubicBezTo>
                      <a:pt x="2854" y="11756"/>
                      <a:pt x="2854" y="11779"/>
                      <a:pt x="2877" y="11779"/>
                    </a:cubicBezTo>
                    <a:cubicBezTo>
                      <a:pt x="2922" y="11847"/>
                      <a:pt x="2968" y="11847"/>
                      <a:pt x="3037" y="11847"/>
                    </a:cubicBezTo>
                    <a:cubicBezTo>
                      <a:pt x="3105" y="11858"/>
                      <a:pt x="3168" y="11864"/>
                      <a:pt x="3231" y="11864"/>
                    </a:cubicBezTo>
                    <a:cubicBezTo>
                      <a:pt x="3293" y="11864"/>
                      <a:pt x="3356" y="11858"/>
                      <a:pt x="3425" y="11847"/>
                    </a:cubicBezTo>
                    <a:lnTo>
                      <a:pt x="3767" y="11847"/>
                    </a:lnTo>
                    <a:cubicBezTo>
                      <a:pt x="3972" y="11824"/>
                      <a:pt x="4178" y="11824"/>
                      <a:pt x="4383" y="11824"/>
                    </a:cubicBezTo>
                    <a:lnTo>
                      <a:pt x="4520" y="11824"/>
                    </a:lnTo>
                    <a:cubicBezTo>
                      <a:pt x="4726" y="11824"/>
                      <a:pt x="4954" y="11847"/>
                      <a:pt x="5159" y="11847"/>
                    </a:cubicBezTo>
                    <a:cubicBezTo>
                      <a:pt x="5205" y="11893"/>
                      <a:pt x="5273" y="11938"/>
                      <a:pt x="5342" y="11938"/>
                    </a:cubicBezTo>
                    <a:cubicBezTo>
                      <a:pt x="5502" y="11938"/>
                      <a:pt x="5661" y="11916"/>
                      <a:pt x="5821" y="11893"/>
                    </a:cubicBezTo>
                    <a:cubicBezTo>
                      <a:pt x="6004" y="11870"/>
                      <a:pt x="6164" y="11870"/>
                      <a:pt x="6346" y="11847"/>
                    </a:cubicBezTo>
                    <a:cubicBezTo>
                      <a:pt x="6529" y="11824"/>
                      <a:pt x="6734" y="11801"/>
                      <a:pt x="6917" y="11779"/>
                    </a:cubicBezTo>
                    <a:cubicBezTo>
                      <a:pt x="6944" y="11785"/>
                      <a:pt x="6968" y="11788"/>
                      <a:pt x="6992" y="11788"/>
                    </a:cubicBezTo>
                    <a:cubicBezTo>
                      <a:pt x="7048" y="11788"/>
                      <a:pt x="7097" y="11772"/>
                      <a:pt x="7145" y="11756"/>
                    </a:cubicBezTo>
                    <a:cubicBezTo>
                      <a:pt x="7214" y="11756"/>
                      <a:pt x="7282" y="11733"/>
                      <a:pt x="7351" y="11733"/>
                    </a:cubicBezTo>
                    <a:cubicBezTo>
                      <a:pt x="7442" y="11710"/>
                      <a:pt x="7533" y="11687"/>
                      <a:pt x="7624" y="11687"/>
                    </a:cubicBezTo>
                    <a:cubicBezTo>
                      <a:pt x="7807" y="11664"/>
                      <a:pt x="7990" y="11642"/>
                      <a:pt x="8172" y="11619"/>
                    </a:cubicBezTo>
                    <a:cubicBezTo>
                      <a:pt x="8423" y="11596"/>
                      <a:pt x="8674" y="11596"/>
                      <a:pt x="8925" y="11573"/>
                    </a:cubicBezTo>
                    <a:cubicBezTo>
                      <a:pt x="9222" y="11550"/>
                      <a:pt x="9542" y="11505"/>
                      <a:pt x="9838" y="11482"/>
                    </a:cubicBezTo>
                    <a:cubicBezTo>
                      <a:pt x="9975" y="11482"/>
                      <a:pt x="10112" y="11459"/>
                      <a:pt x="10249" y="11436"/>
                    </a:cubicBezTo>
                    <a:cubicBezTo>
                      <a:pt x="10409" y="11413"/>
                      <a:pt x="10546" y="11413"/>
                      <a:pt x="10706" y="11391"/>
                    </a:cubicBezTo>
                    <a:cubicBezTo>
                      <a:pt x="10751" y="11368"/>
                      <a:pt x="10774" y="11345"/>
                      <a:pt x="10797" y="11322"/>
                    </a:cubicBezTo>
                    <a:cubicBezTo>
                      <a:pt x="10843" y="11299"/>
                      <a:pt x="10866" y="11254"/>
                      <a:pt x="10866" y="11185"/>
                    </a:cubicBezTo>
                    <a:cubicBezTo>
                      <a:pt x="11025" y="11162"/>
                      <a:pt x="11185" y="11139"/>
                      <a:pt x="11322" y="11094"/>
                    </a:cubicBezTo>
                    <a:cubicBezTo>
                      <a:pt x="11368" y="11094"/>
                      <a:pt x="11413" y="11071"/>
                      <a:pt x="11459" y="11025"/>
                    </a:cubicBezTo>
                    <a:cubicBezTo>
                      <a:pt x="11619" y="10980"/>
                      <a:pt x="11779" y="10957"/>
                      <a:pt x="11938" y="10911"/>
                    </a:cubicBezTo>
                    <a:cubicBezTo>
                      <a:pt x="12030" y="10888"/>
                      <a:pt x="12144" y="10866"/>
                      <a:pt x="12235" y="10866"/>
                    </a:cubicBezTo>
                    <a:cubicBezTo>
                      <a:pt x="12395" y="10820"/>
                      <a:pt x="12555" y="10797"/>
                      <a:pt x="12714" y="10774"/>
                    </a:cubicBezTo>
                    <a:cubicBezTo>
                      <a:pt x="12760" y="10751"/>
                      <a:pt x="12829" y="10751"/>
                      <a:pt x="12874" y="10729"/>
                    </a:cubicBezTo>
                    <a:cubicBezTo>
                      <a:pt x="12924" y="10762"/>
                      <a:pt x="12974" y="10783"/>
                      <a:pt x="13025" y="10783"/>
                    </a:cubicBezTo>
                    <a:cubicBezTo>
                      <a:pt x="13043" y="10783"/>
                      <a:pt x="13061" y="10780"/>
                      <a:pt x="13080" y="10774"/>
                    </a:cubicBezTo>
                    <a:cubicBezTo>
                      <a:pt x="13308" y="10683"/>
                      <a:pt x="13513" y="10614"/>
                      <a:pt x="13742" y="10523"/>
                    </a:cubicBezTo>
                    <a:cubicBezTo>
                      <a:pt x="13764" y="10523"/>
                      <a:pt x="13787" y="10500"/>
                      <a:pt x="13833" y="10500"/>
                    </a:cubicBezTo>
                    <a:cubicBezTo>
                      <a:pt x="13993" y="10455"/>
                      <a:pt x="14130" y="10432"/>
                      <a:pt x="14289" y="10409"/>
                    </a:cubicBezTo>
                    <a:cubicBezTo>
                      <a:pt x="14358" y="10386"/>
                      <a:pt x="14426" y="10386"/>
                      <a:pt x="14472" y="10363"/>
                    </a:cubicBezTo>
                    <a:cubicBezTo>
                      <a:pt x="14586" y="10341"/>
                      <a:pt x="14677" y="10341"/>
                      <a:pt x="14769" y="10295"/>
                    </a:cubicBezTo>
                    <a:cubicBezTo>
                      <a:pt x="14837" y="10272"/>
                      <a:pt x="14883" y="10226"/>
                      <a:pt x="14906" y="10158"/>
                    </a:cubicBezTo>
                    <a:cubicBezTo>
                      <a:pt x="14929" y="10181"/>
                      <a:pt x="14951" y="10204"/>
                      <a:pt x="14974" y="10204"/>
                    </a:cubicBezTo>
                    <a:cubicBezTo>
                      <a:pt x="15001" y="10210"/>
                      <a:pt x="15026" y="10213"/>
                      <a:pt x="15049" y="10213"/>
                    </a:cubicBezTo>
                    <a:cubicBezTo>
                      <a:pt x="15106" y="10213"/>
                      <a:pt x="15154" y="10197"/>
                      <a:pt x="15202" y="10181"/>
                    </a:cubicBezTo>
                    <a:cubicBezTo>
                      <a:pt x="15225" y="10181"/>
                      <a:pt x="15271" y="10158"/>
                      <a:pt x="15294" y="10158"/>
                    </a:cubicBezTo>
                    <a:cubicBezTo>
                      <a:pt x="15385" y="10112"/>
                      <a:pt x="15476" y="10089"/>
                      <a:pt x="15568" y="10044"/>
                    </a:cubicBezTo>
                    <a:cubicBezTo>
                      <a:pt x="15727" y="9998"/>
                      <a:pt x="15887" y="9930"/>
                      <a:pt x="16047" y="9884"/>
                    </a:cubicBezTo>
                    <a:cubicBezTo>
                      <a:pt x="16389" y="9747"/>
                      <a:pt x="16709" y="9610"/>
                      <a:pt x="17051" y="9496"/>
                    </a:cubicBezTo>
                    <a:cubicBezTo>
                      <a:pt x="17257" y="9428"/>
                      <a:pt x="17462" y="9336"/>
                      <a:pt x="17690" y="9268"/>
                    </a:cubicBezTo>
                    <a:cubicBezTo>
                      <a:pt x="17827" y="9222"/>
                      <a:pt x="17987" y="9176"/>
                      <a:pt x="18147" y="9131"/>
                    </a:cubicBezTo>
                    <a:cubicBezTo>
                      <a:pt x="18398" y="9040"/>
                      <a:pt x="18672" y="8971"/>
                      <a:pt x="18923" y="8880"/>
                    </a:cubicBezTo>
                    <a:cubicBezTo>
                      <a:pt x="18969" y="8857"/>
                      <a:pt x="19037" y="8834"/>
                      <a:pt x="19060" y="8766"/>
                    </a:cubicBezTo>
                    <a:cubicBezTo>
                      <a:pt x="19106" y="8743"/>
                      <a:pt x="19151" y="8720"/>
                      <a:pt x="19174" y="8720"/>
                    </a:cubicBezTo>
                    <a:cubicBezTo>
                      <a:pt x="19197" y="8697"/>
                      <a:pt x="19242" y="8697"/>
                      <a:pt x="19265" y="8674"/>
                    </a:cubicBezTo>
                    <a:lnTo>
                      <a:pt x="19242" y="8674"/>
                    </a:lnTo>
                    <a:cubicBezTo>
                      <a:pt x="19357" y="8629"/>
                      <a:pt x="19471" y="8583"/>
                      <a:pt x="19608" y="8537"/>
                    </a:cubicBezTo>
                    <a:cubicBezTo>
                      <a:pt x="19653" y="8515"/>
                      <a:pt x="19722" y="8492"/>
                      <a:pt x="19767" y="8469"/>
                    </a:cubicBezTo>
                    <a:lnTo>
                      <a:pt x="19767" y="8469"/>
                    </a:lnTo>
                    <a:cubicBezTo>
                      <a:pt x="19762" y="8474"/>
                      <a:pt x="19757" y="8478"/>
                      <a:pt x="19752" y="8482"/>
                    </a:cubicBezTo>
                    <a:lnTo>
                      <a:pt x="19752" y="8482"/>
                    </a:lnTo>
                    <a:cubicBezTo>
                      <a:pt x="19882" y="8436"/>
                      <a:pt x="20028" y="8373"/>
                      <a:pt x="20156" y="8309"/>
                    </a:cubicBezTo>
                    <a:cubicBezTo>
                      <a:pt x="20201" y="8286"/>
                      <a:pt x="20224" y="8241"/>
                      <a:pt x="20247" y="8172"/>
                    </a:cubicBezTo>
                    <a:cubicBezTo>
                      <a:pt x="20315" y="8172"/>
                      <a:pt x="20361" y="8149"/>
                      <a:pt x="20407" y="8127"/>
                    </a:cubicBezTo>
                    <a:lnTo>
                      <a:pt x="20521" y="8127"/>
                    </a:lnTo>
                    <a:lnTo>
                      <a:pt x="20566" y="8104"/>
                    </a:lnTo>
                    <a:cubicBezTo>
                      <a:pt x="20612" y="8104"/>
                      <a:pt x="20635" y="8081"/>
                      <a:pt x="20680" y="8058"/>
                    </a:cubicBezTo>
                    <a:cubicBezTo>
                      <a:pt x="20703" y="8058"/>
                      <a:pt x="20749" y="8035"/>
                      <a:pt x="20772" y="8012"/>
                    </a:cubicBezTo>
                    <a:cubicBezTo>
                      <a:pt x="20817" y="7990"/>
                      <a:pt x="20863" y="7967"/>
                      <a:pt x="20909" y="7944"/>
                    </a:cubicBezTo>
                    <a:cubicBezTo>
                      <a:pt x="21046" y="7898"/>
                      <a:pt x="21160" y="7830"/>
                      <a:pt x="21297" y="7761"/>
                    </a:cubicBezTo>
                    <a:cubicBezTo>
                      <a:pt x="21525" y="7647"/>
                      <a:pt x="21753" y="7510"/>
                      <a:pt x="21982" y="7396"/>
                    </a:cubicBezTo>
                    <a:cubicBezTo>
                      <a:pt x="22438" y="7145"/>
                      <a:pt x="22917" y="6917"/>
                      <a:pt x="23397" y="6711"/>
                    </a:cubicBezTo>
                    <a:cubicBezTo>
                      <a:pt x="23808" y="6506"/>
                      <a:pt x="24241" y="6323"/>
                      <a:pt x="24652" y="6141"/>
                    </a:cubicBezTo>
                    <a:cubicBezTo>
                      <a:pt x="24812" y="6095"/>
                      <a:pt x="24994" y="6027"/>
                      <a:pt x="25131" y="5935"/>
                    </a:cubicBezTo>
                    <a:lnTo>
                      <a:pt x="25154" y="5935"/>
                    </a:lnTo>
                    <a:cubicBezTo>
                      <a:pt x="25542" y="5776"/>
                      <a:pt x="25907" y="5593"/>
                      <a:pt x="26296" y="5433"/>
                    </a:cubicBezTo>
                    <a:cubicBezTo>
                      <a:pt x="26455" y="5365"/>
                      <a:pt x="26615" y="5273"/>
                      <a:pt x="26775" y="5205"/>
                    </a:cubicBezTo>
                    <a:cubicBezTo>
                      <a:pt x="26866" y="5159"/>
                      <a:pt x="26957" y="5114"/>
                      <a:pt x="27049" y="5091"/>
                    </a:cubicBezTo>
                    <a:cubicBezTo>
                      <a:pt x="27186" y="5022"/>
                      <a:pt x="27368" y="4977"/>
                      <a:pt x="27482" y="4840"/>
                    </a:cubicBezTo>
                    <a:cubicBezTo>
                      <a:pt x="27528" y="4794"/>
                      <a:pt x="27551" y="4726"/>
                      <a:pt x="27551" y="4657"/>
                    </a:cubicBezTo>
                    <a:cubicBezTo>
                      <a:pt x="27642" y="4634"/>
                      <a:pt x="27734" y="4589"/>
                      <a:pt x="27825" y="4543"/>
                    </a:cubicBezTo>
                    <a:cubicBezTo>
                      <a:pt x="27893" y="4520"/>
                      <a:pt x="27939" y="4497"/>
                      <a:pt x="28007" y="4474"/>
                    </a:cubicBezTo>
                    <a:cubicBezTo>
                      <a:pt x="28053" y="4520"/>
                      <a:pt x="28099" y="4543"/>
                      <a:pt x="28144" y="4566"/>
                    </a:cubicBezTo>
                    <a:cubicBezTo>
                      <a:pt x="28164" y="4572"/>
                      <a:pt x="28184" y="4575"/>
                      <a:pt x="28204" y="4575"/>
                    </a:cubicBezTo>
                    <a:cubicBezTo>
                      <a:pt x="28251" y="4575"/>
                      <a:pt x="28295" y="4559"/>
                      <a:pt x="28327" y="4543"/>
                    </a:cubicBezTo>
                    <a:cubicBezTo>
                      <a:pt x="28601" y="4429"/>
                      <a:pt x="28852" y="4292"/>
                      <a:pt x="29126" y="4155"/>
                    </a:cubicBezTo>
                    <a:cubicBezTo>
                      <a:pt x="29263" y="4109"/>
                      <a:pt x="29400" y="4041"/>
                      <a:pt x="29514" y="3972"/>
                    </a:cubicBezTo>
                    <a:lnTo>
                      <a:pt x="29537" y="3972"/>
                    </a:lnTo>
                    <a:cubicBezTo>
                      <a:pt x="29571" y="3984"/>
                      <a:pt x="29605" y="3989"/>
                      <a:pt x="29639" y="3989"/>
                    </a:cubicBezTo>
                    <a:cubicBezTo>
                      <a:pt x="29674" y="3989"/>
                      <a:pt x="29708" y="3984"/>
                      <a:pt x="29742" y="3972"/>
                    </a:cubicBezTo>
                    <a:cubicBezTo>
                      <a:pt x="29742" y="3972"/>
                      <a:pt x="29765" y="3972"/>
                      <a:pt x="29788" y="3950"/>
                    </a:cubicBezTo>
                    <a:cubicBezTo>
                      <a:pt x="29879" y="3927"/>
                      <a:pt x="29948" y="3881"/>
                      <a:pt x="30016" y="3858"/>
                    </a:cubicBezTo>
                    <a:cubicBezTo>
                      <a:pt x="30130" y="3790"/>
                      <a:pt x="30221" y="3767"/>
                      <a:pt x="30336" y="3721"/>
                    </a:cubicBezTo>
                    <a:cubicBezTo>
                      <a:pt x="30495" y="3653"/>
                      <a:pt x="30678" y="3584"/>
                      <a:pt x="30838" y="3516"/>
                    </a:cubicBezTo>
                    <a:cubicBezTo>
                      <a:pt x="31043" y="3425"/>
                      <a:pt x="31249" y="3356"/>
                      <a:pt x="31454" y="3265"/>
                    </a:cubicBezTo>
                    <a:cubicBezTo>
                      <a:pt x="31637" y="3196"/>
                      <a:pt x="31819" y="3128"/>
                      <a:pt x="32002" y="3059"/>
                    </a:cubicBezTo>
                    <a:cubicBezTo>
                      <a:pt x="32184" y="2991"/>
                      <a:pt x="32367" y="2922"/>
                      <a:pt x="32550" y="2854"/>
                    </a:cubicBezTo>
                    <a:cubicBezTo>
                      <a:pt x="32732" y="2808"/>
                      <a:pt x="32938" y="2740"/>
                      <a:pt x="33120" y="2671"/>
                    </a:cubicBezTo>
                    <a:cubicBezTo>
                      <a:pt x="33485" y="2557"/>
                      <a:pt x="33874" y="2420"/>
                      <a:pt x="34239" y="2306"/>
                    </a:cubicBezTo>
                    <a:cubicBezTo>
                      <a:pt x="34421" y="2260"/>
                      <a:pt x="34627" y="2192"/>
                      <a:pt x="34809" y="2123"/>
                    </a:cubicBezTo>
                    <a:cubicBezTo>
                      <a:pt x="35106" y="2055"/>
                      <a:pt x="35403" y="1987"/>
                      <a:pt x="35700" y="1918"/>
                    </a:cubicBezTo>
                    <a:cubicBezTo>
                      <a:pt x="35951" y="1850"/>
                      <a:pt x="36202" y="1781"/>
                      <a:pt x="36453" y="1735"/>
                    </a:cubicBezTo>
                    <a:cubicBezTo>
                      <a:pt x="36750" y="1667"/>
                      <a:pt x="37069" y="1576"/>
                      <a:pt x="37366" y="1507"/>
                    </a:cubicBezTo>
                    <a:cubicBezTo>
                      <a:pt x="37526" y="1484"/>
                      <a:pt x="37663" y="1439"/>
                      <a:pt x="37822" y="1416"/>
                    </a:cubicBezTo>
                    <a:cubicBezTo>
                      <a:pt x="37914" y="1393"/>
                      <a:pt x="38005" y="1370"/>
                      <a:pt x="38096" y="1347"/>
                    </a:cubicBezTo>
                    <a:cubicBezTo>
                      <a:pt x="38233" y="1302"/>
                      <a:pt x="38393" y="1256"/>
                      <a:pt x="38530" y="1188"/>
                    </a:cubicBezTo>
                    <a:cubicBezTo>
                      <a:pt x="38598" y="1165"/>
                      <a:pt x="38621" y="1119"/>
                      <a:pt x="38644" y="1051"/>
                    </a:cubicBezTo>
                    <a:cubicBezTo>
                      <a:pt x="38690" y="1051"/>
                      <a:pt x="38735" y="1051"/>
                      <a:pt x="38781" y="1028"/>
                    </a:cubicBezTo>
                    <a:cubicBezTo>
                      <a:pt x="39146" y="982"/>
                      <a:pt x="39511" y="959"/>
                      <a:pt x="39877" y="914"/>
                    </a:cubicBezTo>
                    <a:cubicBezTo>
                      <a:pt x="40265" y="868"/>
                      <a:pt x="40653" y="822"/>
                      <a:pt x="41063" y="800"/>
                    </a:cubicBezTo>
                    <a:lnTo>
                      <a:pt x="41246" y="800"/>
                    </a:lnTo>
                    <a:cubicBezTo>
                      <a:pt x="41383" y="822"/>
                      <a:pt x="41497" y="845"/>
                      <a:pt x="41634" y="845"/>
                    </a:cubicBezTo>
                    <a:lnTo>
                      <a:pt x="41840" y="868"/>
                    </a:lnTo>
                    <a:cubicBezTo>
                      <a:pt x="41954" y="868"/>
                      <a:pt x="42091" y="891"/>
                      <a:pt x="42205" y="891"/>
                    </a:cubicBezTo>
                    <a:cubicBezTo>
                      <a:pt x="42319" y="914"/>
                      <a:pt x="42433" y="914"/>
                      <a:pt x="42547" y="937"/>
                    </a:cubicBezTo>
                    <a:cubicBezTo>
                      <a:pt x="42707" y="959"/>
                      <a:pt x="42844" y="959"/>
                      <a:pt x="43004" y="982"/>
                    </a:cubicBezTo>
                    <a:lnTo>
                      <a:pt x="42935" y="982"/>
                    </a:lnTo>
                    <a:cubicBezTo>
                      <a:pt x="43369" y="1051"/>
                      <a:pt x="43803" y="1119"/>
                      <a:pt x="44236" y="1188"/>
                    </a:cubicBezTo>
                    <a:cubicBezTo>
                      <a:pt x="44442" y="1210"/>
                      <a:pt x="44647" y="1256"/>
                      <a:pt x="44830" y="1302"/>
                    </a:cubicBezTo>
                    <a:cubicBezTo>
                      <a:pt x="45035" y="1347"/>
                      <a:pt x="45241" y="1393"/>
                      <a:pt x="45446" y="1439"/>
                    </a:cubicBezTo>
                    <a:cubicBezTo>
                      <a:pt x="45514" y="1439"/>
                      <a:pt x="45560" y="1439"/>
                      <a:pt x="45629" y="1416"/>
                    </a:cubicBezTo>
                    <a:cubicBezTo>
                      <a:pt x="45674" y="1393"/>
                      <a:pt x="45697" y="1347"/>
                      <a:pt x="45720" y="1302"/>
                    </a:cubicBezTo>
                    <a:cubicBezTo>
                      <a:pt x="45720" y="1302"/>
                      <a:pt x="45743" y="1302"/>
                      <a:pt x="45743" y="1325"/>
                    </a:cubicBezTo>
                    <a:cubicBezTo>
                      <a:pt x="45880" y="1347"/>
                      <a:pt x="46017" y="1393"/>
                      <a:pt x="46154" y="1416"/>
                    </a:cubicBezTo>
                    <a:cubicBezTo>
                      <a:pt x="46313" y="1462"/>
                      <a:pt x="46473" y="1507"/>
                      <a:pt x="46633" y="1553"/>
                    </a:cubicBezTo>
                    <a:cubicBezTo>
                      <a:pt x="46724" y="1576"/>
                      <a:pt x="46815" y="1598"/>
                      <a:pt x="46907" y="1621"/>
                    </a:cubicBezTo>
                    <a:cubicBezTo>
                      <a:pt x="47021" y="1667"/>
                      <a:pt x="47135" y="1690"/>
                      <a:pt x="47249" y="1690"/>
                    </a:cubicBezTo>
                    <a:cubicBezTo>
                      <a:pt x="47340" y="1690"/>
                      <a:pt x="47432" y="1644"/>
                      <a:pt x="47455" y="1553"/>
                    </a:cubicBezTo>
                    <a:cubicBezTo>
                      <a:pt x="47455" y="1530"/>
                      <a:pt x="47455" y="1530"/>
                      <a:pt x="47455" y="1507"/>
                    </a:cubicBezTo>
                    <a:cubicBezTo>
                      <a:pt x="47569" y="1553"/>
                      <a:pt x="47660" y="1598"/>
                      <a:pt x="47751" y="1644"/>
                    </a:cubicBezTo>
                    <a:cubicBezTo>
                      <a:pt x="47820" y="1667"/>
                      <a:pt x="47888" y="1713"/>
                      <a:pt x="47957" y="1758"/>
                    </a:cubicBezTo>
                    <a:cubicBezTo>
                      <a:pt x="48048" y="1804"/>
                      <a:pt x="48139" y="1872"/>
                      <a:pt x="48253" y="1918"/>
                    </a:cubicBezTo>
                    <a:cubicBezTo>
                      <a:pt x="48263" y="1928"/>
                      <a:pt x="48280" y="1933"/>
                      <a:pt x="48299" y="1933"/>
                    </a:cubicBezTo>
                    <a:cubicBezTo>
                      <a:pt x="48325" y="1933"/>
                      <a:pt x="48354" y="1922"/>
                      <a:pt x="48368" y="1895"/>
                    </a:cubicBezTo>
                    <a:cubicBezTo>
                      <a:pt x="48390" y="1850"/>
                      <a:pt x="48368" y="1804"/>
                      <a:pt x="48322" y="1781"/>
                    </a:cubicBezTo>
                    <a:lnTo>
                      <a:pt x="48253" y="1735"/>
                    </a:lnTo>
                    <a:cubicBezTo>
                      <a:pt x="48322" y="1735"/>
                      <a:pt x="48368" y="1690"/>
                      <a:pt x="48390" y="1644"/>
                    </a:cubicBezTo>
                    <a:cubicBezTo>
                      <a:pt x="48413" y="1576"/>
                      <a:pt x="48368" y="1507"/>
                      <a:pt x="48322" y="1484"/>
                    </a:cubicBezTo>
                    <a:cubicBezTo>
                      <a:pt x="48139" y="1393"/>
                      <a:pt x="47957" y="1325"/>
                      <a:pt x="47774" y="1256"/>
                    </a:cubicBezTo>
                    <a:cubicBezTo>
                      <a:pt x="47660" y="1210"/>
                      <a:pt x="47546" y="1165"/>
                      <a:pt x="47432" y="1119"/>
                    </a:cubicBezTo>
                    <a:cubicBezTo>
                      <a:pt x="47318" y="1074"/>
                      <a:pt x="47203" y="1028"/>
                      <a:pt x="47089" y="982"/>
                    </a:cubicBezTo>
                    <a:cubicBezTo>
                      <a:pt x="46656" y="845"/>
                      <a:pt x="46245" y="731"/>
                      <a:pt x="45811" y="594"/>
                    </a:cubicBezTo>
                    <a:cubicBezTo>
                      <a:pt x="45697" y="571"/>
                      <a:pt x="45583" y="549"/>
                      <a:pt x="45492" y="526"/>
                    </a:cubicBezTo>
                    <a:cubicBezTo>
                      <a:pt x="45400" y="503"/>
                      <a:pt x="45309" y="480"/>
                      <a:pt x="45195" y="457"/>
                    </a:cubicBezTo>
                    <a:cubicBezTo>
                      <a:pt x="45081" y="434"/>
                      <a:pt x="44967" y="412"/>
                      <a:pt x="44852" y="389"/>
                    </a:cubicBezTo>
                    <a:cubicBezTo>
                      <a:pt x="44716" y="366"/>
                      <a:pt x="44601" y="343"/>
                      <a:pt x="44487" y="343"/>
                    </a:cubicBezTo>
                    <a:cubicBezTo>
                      <a:pt x="44373" y="320"/>
                      <a:pt x="44282" y="297"/>
                      <a:pt x="44191" y="297"/>
                    </a:cubicBezTo>
                    <a:cubicBezTo>
                      <a:pt x="44168" y="297"/>
                      <a:pt x="44145" y="297"/>
                      <a:pt x="44122" y="275"/>
                    </a:cubicBezTo>
                    <a:lnTo>
                      <a:pt x="44054" y="275"/>
                    </a:lnTo>
                    <a:cubicBezTo>
                      <a:pt x="43985" y="275"/>
                      <a:pt x="43917" y="275"/>
                      <a:pt x="43825" y="252"/>
                    </a:cubicBezTo>
                    <a:lnTo>
                      <a:pt x="43757" y="252"/>
                    </a:lnTo>
                    <a:cubicBezTo>
                      <a:pt x="43734" y="229"/>
                      <a:pt x="43711" y="229"/>
                      <a:pt x="43666" y="206"/>
                    </a:cubicBezTo>
                    <a:cubicBezTo>
                      <a:pt x="43209" y="138"/>
                      <a:pt x="42730" y="92"/>
                      <a:pt x="42273" y="46"/>
                    </a:cubicBezTo>
                    <a:cubicBezTo>
                      <a:pt x="42182" y="46"/>
                      <a:pt x="42091" y="24"/>
                      <a:pt x="41999" y="24"/>
                    </a:cubicBezTo>
                    <a:cubicBezTo>
                      <a:pt x="41908" y="24"/>
                      <a:pt x="41817" y="24"/>
                      <a:pt x="41703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08" name="Google Shape;873;p22">
                <a:extLst>
                  <a:ext uri="{FF2B5EF4-FFF2-40B4-BE49-F238E27FC236}">
                    <a16:creationId xmlns:a16="http://schemas.microsoft.com/office/drawing/2014/main" id="{D71D027C-A72D-4759-8E9F-917BFDABB17A}"/>
                  </a:ext>
                </a:extLst>
              </p:cNvPr>
              <p:cNvSpPr/>
              <p:nvPr/>
            </p:nvSpPr>
            <p:spPr>
              <a:xfrm>
                <a:off x="5420887" y="3912570"/>
                <a:ext cx="56790" cy="23624"/>
              </a:xfrm>
              <a:custGeom>
                <a:avLst/>
                <a:gdLst/>
                <a:ahLst/>
                <a:cxnLst/>
                <a:rect l="l" t="t" r="r" b="b"/>
                <a:pathLst>
                  <a:path w="2101" h="874" extrusionOk="0">
                    <a:moveTo>
                      <a:pt x="92" y="1"/>
                    </a:moveTo>
                    <a:cubicBezTo>
                      <a:pt x="46" y="1"/>
                      <a:pt x="23" y="23"/>
                      <a:pt x="23" y="46"/>
                    </a:cubicBezTo>
                    <a:cubicBezTo>
                      <a:pt x="0" y="92"/>
                      <a:pt x="0" y="160"/>
                      <a:pt x="69" y="206"/>
                    </a:cubicBezTo>
                    <a:cubicBezTo>
                      <a:pt x="137" y="252"/>
                      <a:pt x="229" y="297"/>
                      <a:pt x="320" y="320"/>
                    </a:cubicBezTo>
                    <a:cubicBezTo>
                      <a:pt x="411" y="366"/>
                      <a:pt x="480" y="389"/>
                      <a:pt x="548" y="434"/>
                    </a:cubicBezTo>
                    <a:cubicBezTo>
                      <a:pt x="708" y="480"/>
                      <a:pt x="845" y="526"/>
                      <a:pt x="982" y="571"/>
                    </a:cubicBezTo>
                    <a:cubicBezTo>
                      <a:pt x="1324" y="685"/>
                      <a:pt x="1644" y="777"/>
                      <a:pt x="1963" y="868"/>
                    </a:cubicBezTo>
                    <a:cubicBezTo>
                      <a:pt x="1972" y="872"/>
                      <a:pt x="1981" y="874"/>
                      <a:pt x="1990" y="874"/>
                    </a:cubicBezTo>
                    <a:cubicBezTo>
                      <a:pt x="2032" y="874"/>
                      <a:pt x="2077" y="837"/>
                      <a:pt x="2077" y="799"/>
                    </a:cubicBezTo>
                    <a:cubicBezTo>
                      <a:pt x="2100" y="754"/>
                      <a:pt x="2077" y="685"/>
                      <a:pt x="2009" y="662"/>
                    </a:cubicBezTo>
                    <a:cubicBezTo>
                      <a:pt x="1781" y="594"/>
                      <a:pt x="1530" y="526"/>
                      <a:pt x="1301" y="457"/>
                    </a:cubicBezTo>
                    <a:cubicBezTo>
                      <a:pt x="1187" y="411"/>
                      <a:pt x="1073" y="389"/>
                      <a:pt x="959" y="343"/>
                    </a:cubicBezTo>
                    <a:cubicBezTo>
                      <a:pt x="851" y="299"/>
                      <a:pt x="742" y="256"/>
                      <a:pt x="633" y="213"/>
                    </a:cubicBezTo>
                    <a:lnTo>
                      <a:pt x="633" y="213"/>
                    </a:lnTo>
                    <a:cubicBezTo>
                      <a:pt x="639" y="219"/>
                      <a:pt x="639" y="229"/>
                      <a:pt x="639" y="229"/>
                    </a:cubicBezTo>
                    <a:lnTo>
                      <a:pt x="617" y="206"/>
                    </a:lnTo>
                    <a:lnTo>
                      <a:pt x="617" y="206"/>
                    </a:lnTo>
                    <a:cubicBezTo>
                      <a:pt x="622" y="208"/>
                      <a:pt x="628" y="210"/>
                      <a:pt x="633" y="213"/>
                    </a:cubicBezTo>
                    <a:lnTo>
                      <a:pt x="633" y="213"/>
                    </a:lnTo>
                    <a:cubicBezTo>
                      <a:pt x="630" y="209"/>
                      <a:pt x="625" y="206"/>
                      <a:pt x="617" y="206"/>
                    </a:cubicBezTo>
                    <a:cubicBezTo>
                      <a:pt x="571" y="183"/>
                      <a:pt x="503" y="160"/>
                      <a:pt x="434" y="137"/>
                    </a:cubicBezTo>
                    <a:cubicBezTo>
                      <a:pt x="343" y="92"/>
                      <a:pt x="251" y="46"/>
                      <a:pt x="160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09" name="Google Shape;874;p22">
                <a:extLst>
                  <a:ext uri="{FF2B5EF4-FFF2-40B4-BE49-F238E27FC236}">
                    <a16:creationId xmlns:a16="http://schemas.microsoft.com/office/drawing/2014/main" id="{CD80E7A3-548E-482A-80C7-65B9DEFEB53F}"/>
                  </a:ext>
                </a:extLst>
              </p:cNvPr>
              <p:cNvSpPr/>
              <p:nvPr/>
            </p:nvSpPr>
            <p:spPr>
              <a:xfrm>
                <a:off x="5414724" y="3913192"/>
                <a:ext cx="65413" cy="22408"/>
              </a:xfrm>
              <a:custGeom>
                <a:avLst/>
                <a:gdLst/>
                <a:ahLst/>
                <a:cxnLst/>
                <a:rect l="l" t="t" r="r" b="b"/>
                <a:pathLst>
                  <a:path w="2420" h="829" extrusionOk="0">
                    <a:moveTo>
                      <a:pt x="91" y="0"/>
                    </a:moveTo>
                    <a:cubicBezTo>
                      <a:pt x="46" y="0"/>
                      <a:pt x="23" y="23"/>
                      <a:pt x="0" y="69"/>
                    </a:cubicBezTo>
                    <a:cubicBezTo>
                      <a:pt x="0" y="114"/>
                      <a:pt x="23" y="160"/>
                      <a:pt x="69" y="160"/>
                    </a:cubicBezTo>
                    <a:cubicBezTo>
                      <a:pt x="274" y="229"/>
                      <a:pt x="479" y="274"/>
                      <a:pt x="662" y="343"/>
                    </a:cubicBezTo>
                    <a:cubicBezTo>
                      <a:pt x="845" y="388"/>
                      <a:pt x="1027" y="457"/>
                      <a:pt x="1210" y="503"/>
                    </a:cubicBezTo>
                    <a:cubicBezTo>
                      <a:pt x="1370" y="548"/>
                      <a:pt x="1552" y="594"/>
                      <a:pt x="1712" y="639"/>
                    </a:cubicBezTo>
                    <a:cubicBezTo>
                      <a:pt x="1803" y="662"/>
                      <a:pt x="1917" y="685"/>
                      <a:pt x="2009" y="731"/>
                    </a:cubicBezTo>
                    <a:cubicBezTo>
                      <a:pt x="2123" y="754"/>
                      <a:pt x="2214" y="799"/>
                      <a:pt x="2328" y="822"/>
                    </a:cubicBezTo>
                    <a:cubicBezTo>
                      <a:pt x="2333" y="826"/>
                      <a:pt x="2338" y="828"/>
                      <a:pt x="2344" y="828"/>
                    </a:cubicBezTo>
                    <a:cubicBezTo>
                      <a:pt x="2368" y="828"/>
                      <a:pt x="2401" y="795"/>
                      <a:pt x="2420" y="776"/>
                    </a:cubicBezTo>
                    <a:cubicBezTo>
                      <a:pt x="2420" y="754"/>
                      <a:pt x="2420" y="731"/>
                      <a:pt x="2420" y="708"/>
                    </a:cubicBezTo>
                    <a:cubicBezTo>
                      <a:pt x="2397" y="685"/>
                      <a:pt x="2374" y="685"/>
                      <a:pt x="2351" y="662"/>
                    </a:cubicBezTo>
                    <a:cubicBezTo>
                      <a:pt x="2260" y="639"/>
                      <a:pt x="2169" y="594"/>
                      <a:pt x="2077" y="571"/>
                    </a:cubicBezTo>
                    <a:cubicBezTo>
                      <a:pt x="1986" y="548"/>
                      <a:pt x="1872" y="525"/>
                      <a:pt x="1780" y="480"/>
                    </a:cubicBezTo>
                    <a:cubicBezTo>
                      <a:pt x="1689" y="457"/>
                      <a:pt x="1598" y="434"/>
                      <a:pt x="1507" y="411"/>
                    </a:cubicBezTo>
                    <a:cubicBezTo>
                      <a:pt x="1415" y="388"/>
                      <a:pt x="1347" y="366"/>
                      <a:pt x="1256" y="343"/>
                    </a:cubicBezTo>
                    <a:cubicBezTo>
                      <a:pt x="1073" y="297"/>
                      <a:pt x="913" y="251"/>
                      <a:pt x="753" y="183"/>
                    </a:cubicBezTo>
                    <a:cubicBezTo>
                      <a:pt x="525" y="137"/>
                      <a:pt x="320" y="69"/>
                      <a:pt x="114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10" name="Google Shape;875;p22">
                <a:extLst>
                  <a:ext uri="{FF2B5EF4-FFF2-40B4-BE49-F238E27FC236}">
                    <a16:creationId xmlns:a16="http://schemas.microsoft.com/office/drawing/2014/main" id="{FB59A798-7744-417F-9A18-F39EB9309C4A}"/>
                  </a:ext>
                </a:extLst>
              </p:cNvPr>
              <p:cNvSpPr/>
              <p:nvPr/>
            </p:nvSpPr>
            <p:spPr>
              <a:xfrm>
                <a:off x="5371530" y="3891595"/>
                <a:ext cx="81468" cy="42843"/>
              </a:xfrm>
              <a:custGeom>
                <a:avLst/>
                <a:gdLst/>
                <a:ahLst/>
                <a:cxnLst/>
                <a:rect l="l" t="t" r="r" b="b"/>
                <a:pathLst>
                  <a:path w="3014" h="1585" extrusionOk="0">
                    <a:moveTo>
                      <a:pt x="69" y="0"/>
                    </a:moveTo>
                    <a:cubicBezTo>
                      <a:pt x="46" y="0"/>
                      <a:pt x="23" y="23"/>
                      <a:pt x="0" y="23"/>
                    </a:cubicBezTo>
                    <a:cubicBezTo>
                      <a:pt x="0" y="46"/>
                      <a:pt x="0" y="69"/>
                      <a:pt x="0" y="92"/>
                    </a:cubicBezTo>
                    <a:cubicBezTo>
                      <a:pt x="0" y="115"/>
                      <a:pt x="23" y="137"/>
                      <a:pt x="46" y="160"/>
                    </a:cubicBezTo>
                    <a:cubicBezTo>
                      <a:pt x="183" y="252"/>
                      <a:pt x="297" y="343"/>
                      <a:pt x="434" y="434"/>
                    </a:cubicBezTo>
                    <a:cubicBezTo>
                      <a:pt x="548" y="525"/>
                      <a:pt x="662" y="594"/>
                      <a:pt x="776" y="662"/>
                    </a:cubicBezTo>
                    <a:cubicBezTo>
                      <a:pt x="868" y="731"/>
                      <a:pt x="982" y="799"/>
                      <a:pt x="1096" y="868"/>
                    </a:cubicBezTo>
                    <a:cubicBezTo>
                      <a:pt x="1210" y="936"/>
                      <a:pt x="1301" y="982"/>
                      <a:pt x="1416" y="1050"/>
                    </a:cubicBezTo>
                    <a:cubicBezTo>
                      <a:pt x="1461" y="1073"/>
                      <a:pt x="1530" y="1096"/>
                      <a:pt x="1575" y="1119"/>
                    </a:cubicBezTo>
                    <a:cubicBezTo>
                      <a:pt x="1644" y="1165"/>
                      <a:pt x="1712" y="1187"/>
                      <a:pt x="1758" y="1210"/>
                    </a:cubicBezTo>
                    <a:cubicBezTo>
                      <a:pt x="1826" y="1233"/>
                      <a:pt x="1872" y="1256"/>
                      <a:pt x="1918" y="1279"/>
                    </a:cubicBezTo>
                    <a:cubicBezTo>
                      <a:pt x="1986" y="1302"/>
                      <a:pt x="2055" y="1324"/>
                      <a:pt x="2123" y="1347"/>
                    </a:cubicBezTo>
                    <a:cubicBezTo>
                      <a:pt x="2192" y="1370"/>
                      <a:pt x="2237" y="1393"/>
                      <a:pt x="2306" y="1416"/>
                    </a:cubicBezTo>
                    <a:cubicBezTo>
                      <a:pt x="2374" y="1438"/>
                      <a:pt x="2443" y="1461"/>
                      <a:pt x="2511" y="1484"/>
                    </a:cubicBezTo>
                    <a:cubicBezTo>
                      <a:pt x="2534" y="1484"/>
                      <a:pt x="2557" y="1507"/>
                      <a:pt x="2580" y="1507"/>
                    </a:cubicBezTo>
                    <a:cubicBezTo>
                      <a:pt x="2625" y="1507"/>
                      <a:pt x="2648" y="1507"/>
                      <a:pt x="2671" y="1530"/>
                    </a:cubicBezTo>
                    <a:cubicBezTo>
                      <a:pt x="2762" y="1553"/>
                      <a:pt x="2831" y="1575"/>
                      <a:pt x="2899" y="1575"/>
                    </a:cubicBezTo>
                    <a:cubicBezTo>
                      <a:pt x="2911" y="1582"/>
                      <a:pt x="2924" y="1584"/>
                      <a:pt x="2935" y="1584"/>
                    </a:cubicBezTo>
                    <a:cubicBezTo>
                      <a:pt x="2968" y="1584"/>
                      <a:pt x="2997" y="1563"/>
                      <a:pt x="3013" y="1530"/>
                    </a:cubicBezTo>
                    <a:cubicBezTo>
                      <a:pt x="3013" y="1484"/>
                      <a:pt x="2990" y="1438"/>
                      <a:pt x="2945" y="1438"/>
                    </a:cubicBezTo>
                    <a:cubicBezTo>
                      <a:pt x="2854" y="1393"/>
                      <a:pt x="2762" y="1370"/>
                      <a:pt x="2671" y="1347"/>
                    </a:cubicBezTo>
                    <a:cubicBezTo>
                      <a:pt x="2625" y="1347"/>
                      <a:pt x="2580" y="1324"/>
                      <a:pt x="2557" y="1324"/>
                    </a:cubicBezTo>
                    <a:cubicBezTo>
                      <a:pt x="2511" y="1324"/>
                      <a:pt x="2465" y="1302"/>
                      <a:pt x="2420" y="1279"/>
                    </a:cubicBezTo>
                    <a:cubicBezTo>
                      <a:pt x="2329" y="1256"/>
                      <a:pt x="2237" y="1233"/>
                      <a:pt x="2146" y="1187"/>
                    </a:cubicBezTo>
                    <a:cubicBezTo>
                      <a:pt x="2077" y="1165"/>
                      <a:pt x="2009" y="1142"/>
                      <a:pt x="1918" y="1119"/>
                    </a:cubicBezTo>
                    <a:lnTo>
                      <a:pt x="1940" y="1119"/>
                    </a:lnTo>
                    <a:cubicBezTo>
                      <a:pt x="1872" y="1073"/>
                      <a:pt x="1804" y="1050"/>
                      <a:pt x="1735" y="1028"/>
                    </a:cubicBezTo>
                    <a:cubicBezTo>
                      <a:pt x="1689" y="1005"/>
                      <a:pt x="1644" y="982"/>
                      <a:pt x="1621" y="959"/>
                    </a:cubicBezTo>
                    <a:cubicBezTo>
                      <a:pt x="1575" y="936"/>
                      <a:pt x="1530" y="913"/>
                      <a:pt x="1484" y="891"/>
                    </a:cubicBezTo>
                    <a:cubicBezTo>
                      <a:pt x="1416" y="845"/>
                      <a:pt x="1324" y="822"/>
                      <a:pt x="1256" y="777"/>
                    </a:cubicBezTo>
                    <a:cubicBezTo>
                      <a:pt x="1233" y="754"/>
                      <a:pt x="1210" y="754"/>
                      <a:pt x="1187" y="731"/>
                    </a:cubicBezTo>
                    <a:cubicBezTo>
                      <a:pt x="1142" y="708"/>
                      <a:pt x="1096" y="685"/>
                      <a:pt x="1073" y="662"/>
                    </a:cubicBezTo>
                    <a:cubicBezTo>
                      <a:pt x="1005" y="617"/>
                      <a:pt x="936" y="571"/>
                      <a:pt x="845" y="525"/>
                    </a:cubicBezTo>
                    <a:cubicBezTo>
                      <a:pt x="776" y="457"/>
                      <a:pt x="685" y="411"/>
                      <a:pt x="594" y="343"/>
                    </a:cubicBezTo>
                    <a:cubicBezTo>
                      <a:pt x="548" y="297"/>
                      <a:pt x="480" y="252"/>
                      <a:pt x="411" y="206"/>
                    </a:cubicBezTo>
                    <a:cubicBezTo>
                      <a:pt x="320" y="137"/>
                      <a:pt x="229" y="69"/>
                      <a:pt x="137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11" name="Google Shape;876;p22">
                <a:extLst>
                  <a:ext uri="{FF2B5EF4-FFF2-40B4-BE49-F238E27FC236}">
                    <a16:creationId xmlns:a16="http://schemas.microsoft.com/office/drawing/2014/main" id="{3D7A0777-D770-428D-A281-35B94FFDC598}"/>
                  </a:ext>
                </a:extLst>
              </p:cNvPr>
              <p:cNvSpPr/>
              <p:nvPr/>
            </p:nvSpPr>
            <p:spPr>
              <a:xfrm>
                <a:off x="5364124" y="3888513"/>
                <a:ext cx="82090" cy="44437"/>
              </a:xfrm>
              <a:custGeom>
                <a:avLst/>
                <a:gdLst/>
                <a:ahLst/>
                <a:cxnLst/>
                <a:rect l="l" t="t" r="r" b="b"/>
                <a:pathLst>
                  <a:path w="3037" h="1644" extrusionOk="0">
                    <a:moveTo>
                      <a:pt x="137" y="0"/>
                    </a:moveTo>
                    <a:cubicBezTo>
                      <a:pt x="92" y="0"/>
                      <a:pt x="46" y="23"/>
                      <a:pt x="23" y="46"/>
                    </a:cubicBezTo>
                    <a:cubicBezTo>
                      <a:pt x="23" y="92"/>
                      <a:pt x="0" y="114"/>
                      <a:pt x="23" y="137"/>
                    </a:cubicBezTo>
                    <a:cubicBezTo>
                      <a:pt x="23" y="183"/>
                      <a:pt x="46" y="206"/>
                      <a:pt x="69" y="206"/>
                    </a:cubicBezTo>
                    <a:lnTo>
                      <a:pt x="457" y="480"/>
                    </a:lnTo>
                    <a:cubicBezTo>
                      <a:pt x="571" y="548"/>
                      <a:pt x="685" y="617"/>
                      <a:pt x="776" y="685"/>
                    </a:cubicBezTo>
                    <a:cubicBezTo>
                      <a:pt x="845" y="708"/>
                      <a:pt x="913" y="754"/>
                      <a:pt x="959" y="776"/>
                    </a:cubicBezTo>
                    <a:cubicBezTo>
                      <a:pt x="1028" y="822"/>
                      <a:pt x="1073" y="845"/>
                      <a:pt x="1119" y="868"/>
                    </a:cubicBezTo>
                    <a:cubicBezTo>
                      <a:pt x="1233" y="936"/>
                      <a:pt x="1347" y="982"/>
                      <a:pt x="1461" y="1050"/>
                    </a:cubicBezTo>
                    <a:cubicBezTo>
                      <a:pt x="1575" y="1119"/>
                      <a:pt x="1690" y="1164"/>
                      <a:pt x="1826" y="1233"/>
                    </a:cubicBezTo>
                    <a:cubicBezTo>
                      <a:pt x="1872" y="1256"/>
                      <a:pt x="1941" y="1279"/>
                      <a:pt x="1986" y="1324"/>
                    </a:cubicBezTo>
                    <a:cubicBezTo>
                      <a:pt x="2055" y="1347"/>
                      <a:pt x="2100" y="1370"/>
                      <a:pt x="2169" y="1393"/>
                    </a:cubicBezTo>
                    <a:cubicBezTo>
                      <a:pt x="2283" y="1438"/>
                      <a:pt x="2397" y="1484"/>
                      <a:pt x="2534" y="1530"/>
                    </a:cubicBezTo>
                    <a:cubicBezTo>
                      <a:pt x="2580" y="1552"/>
                      <a:pt x="2648" y="1552"/>
                      <a:pt x="2717" y="1575"/>
                    </a:cubicBezTo>
                    <a:cubicBezTo>
                      <a:pt x="2785" y="1598"/>
                      <a:pt x="2854" y="1621"/>
                      <a:pt x="2945" y="1644"/>
                    </a:cubicBezTo>
                    <a:cubicBezTo>
                      <a:pt x="2968" y="1644"/>
                      <a:pt x="3013" y="1621"/>
                      <a:pt x="3036" y="1575"/>
                    </a:cubicBezTo>
                    <a:cubicBezTo>
                      <a:pt x="3036" y="1530"/>
                      <a:pt x="3013" y="1484"/>
                      <a:pt x="2968" y="1484"/>
                    </a:cubicBezTo>
                    <a:cubicBezTo>
                      <a:pt x="2854" y="1438"/>
                      <a:pt x="2762" y="1416"/>
                      <a:pt x="2648" y="1393"/>
                    </a:cubicBezTo>
                    <a:cubicBezTo>
                      <a:pt x="2603" y="1370"/>
                      <a:pt x="2557" y="1347"/>
                      <a:pt x="2488" y="1324"/>
                    </a:cubicBezTo>
                    <a:cubicBezTo>
                      <a:pt x="2443" y="1324"/>
                      <a:pt x="2397" y="1301"/>
                      <a:pt x="2351" y="1279"/>
                    </a:cubicBezTo>
                    <a:lnTo>
                      <a:pt x="2329" y="1279"/>
                    </a:lnTo>
                    <a:cubicBezTo>
                      <a:pt x="2260" y="1233"/>
                      <a:pt x="2192" y="1210"/>
                      <a:pt x="2100" y="1164"/>
                    </a:cubicBezTo>
                    <a:cubicBezTo>
                      <a:pt x="2055" y="1142"/>
                      <a:pt x="1986" y="1119"/>
                      <a:pt x="1941" y="1073"/>
                    </a:cubicBezTo>
                    <a:cubicBezTo>
                      <a:pt x="1895" y="1050"/>
                      <a:pt x="1849" y="1027"/>
                      <a:pt x="1804" y="1005"/>
                    </a:cubicBezTo>
                    <a:cubicBezTo>
                      <a:pt x="1621" y="913"/>
                      <a:pt x="1438" y="822"/>
                      <a:pt x="1256" y="708"/>
                    </a:cubicBezTo>
                    <a:cubicBezTo>
                      <a:pt x="1096" y="617"/>
                      <a:pt x="913" y="502"/>
                      <a:pt x="754" y="388"/>
                    </a:cubicBezTo>
                    <a:cubicBezTo>
                      <a:pt x="662" y="343"/>
                      <a:pt x="594" y="274"/>
                      <a:pt x="503" y="229"/>
                    </a:cubicBezTo>
                    <a:cubicBezTo>
                      <a:pt x="411" y="160"/>
                      <a:pt x="297" y="92"/>
                      <a:pt x="183" y="23"/>
                    </a:cubicBezTo>
                    <a:cubicBezTo>
                      <a:pt x="183" y="0"/>
                      <a:pt x="160" y="0"/>
                      <a:pt x="137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12" name="Google Shape;877;p22">
                <a:extLst>
                  <a:ext uri="{FF2B5EF4-FFF2-40B4-BE49-F238E27FC236}">
                    <a16:creationId xmlns:a16="http://schemas.microsoft.com/office/drawing/2014/main" id="{4002EBEA-3C74-48D1-AF91-F2F0248665FC}"/>
                  </a:ext>
                </a:extLst>
              </p:cNvPr>
              <p:cNvSpPr/>
              <p:nvPr/>
            </p:nvSpPr>
            <p:spPr>
              <a:xfrm>
                <a:off x="5365367" y="3890351"/>
                <a:ext cx="81468" cy="45221"/>
              </a:xfrm>
              <a:custGeom>
                <a:avLst/>
                <a:gdLst/>
                <a:ahLst/>
                <a:cxnLst/>
                <a:rect l="l" t="t" r="r" b="b"/>
                <a:pathLst>
                  <a:path w="3014" h="1673" extrusionOk="0">
                    <a:moveTo>
                      <a:pt x="160" y="1"/>
                    </a:moveTo>
                    <a:cubicBezTo>
                      <a:pt x="91" y="1"/>
                      <a:pt x="46" y="24"/>
                      <a:pt x="23" y="69"/>
                    </a:cubicBezTo>
                    <a:cubicBezTo>
                      <a:pt x="0" y="92"/>
                      <a:pt x="0" y="138"/>
                      <a:pt x="0" y="183"/>
                    </a:cubicBezTo>
                    <a:cubicBezTo>
                      <a:pt x="23" y="229"/>
                      <a:pt x="46" y="252"/>
                      <a:pt x="69" y="275"/>
                    </a:cubicBezTo>
                    <a:cubicBezTo>
                      <a:pt x="251" y="389"/>
                      <a:pt x="411" y="503"/>
                      <a:pt x="594" y="617"/>
                    </a:cubicBezTo>
                    <a:cubicBezTo>
                      <a:pt x="753" y="731"/>
                      <a:pt x="913" y="823"/>
                      <a:pt x="1073" y="937"/>
                    </a:cubicBezTo>
                    <a:cubicBezTo>
                      <a:pt x="1210" y="1028"/>
                      <a:pt x="1370" y="1096"/>
                      <a:pt x="1529" y="1188"/>
                    </a:cubicBezTo>
                    <a:cubicBezTo>
                      <a:pt x="1689" y="1256"/>
                      <a:pt x="1872" y="1348"/>
                      <a:pt x="2032" y="1416"/>
                    </a:cubicBezTo>
                    <a:lnTo>
                      <a:pt x="2054" y="1416"/>
                    </a:lnTo>
                    <a:cubicBezTo>
                      <a:pt x="2077" y="1416"/>
                      <a:pt x="2077" y="1439"/>
                      <a:pt x="2100" y="1439"/>
                    </a:cubicBezTo>
                    <a:lnTo>
                      <a:pt x="2077" y="1439"/>
                    </a:lnTo>
                    <a:cubicBezTo>
                      <a:pt x="2100" y="1439"/>
                      <a:pt x="2123" y="1439"/>
                      <a:pt x="2146" y="1462"/>
                    </a:cubicBezTo>
                    <a:cubicBezTo>
                      <a:pt x="2260" y="1507"/>
                      <a:pt x="2351" y="1530"/>
                      <a:pt x="2465" y="1576"/>
                    </a:cubicBezTo>
                    <a:cubicBezTo>
                      <a:pt x="2602" y="1599"/>
                      <a:pt x="2716" y="1644"/>
                      <a:pt x="2830" y="1667"/>
                    </a:cubicBezTo>
                    <a:cubicBezTo>
                      <a:pt x="2843" y="1671"/>
                      <a:pt x="2855" y="1673"/>
                      <a:pt x="2868" y="1673"/>
                    </a:cubicBezTo>
                    <a:cubicBezTo>
                      <a:pt x="2929" y="1673"/>
                      <a:pt x="2994" y="1632"/>
                      <a:pt x="3013" y="1576"/>
                    </a:cubicBezTo>
                    <a:cubicBezTo>
                      <a:pt x="3013" y="1507"/>
                      <a:pt x="2967" y="1439"/>
                      <a:pt x="2899" y="1416"/>
                    </a:cubicBezTo>
                    <a:cubicBezTo>
                      <a:pt x="2808" y="1393"/>
                      <a:pt x="2693" y="1348"/>
                      <a:pt x="2602" y="1325"/>
                    </a:cubicBezTo>
                    <a:cubicBezTo>
                      <a:pt x="2488" y="1302"/>
                      <a:pt x="2397" y="1256"/>
                      <a:pt x="2305" y="1233"/>
                    </a:cubicBezTo>
                    <a:cubicBezTo>
                      <a:pt x="2146" y="1165"/>
                      <a:pt x="1963" y="1074"/>
                      <a:pt x="1803" y="1005"/>
                    </a:cubicBezTo>
                    <a:cubicBezTo>
                      <a:pt x="1621" y="914"/>
                      <a:pt x="1461" y="823"/>
                      <a:pt x="1278" y="708"/>
                    </a:cubicBezTo>
                    <a:cubicBezTo>
                      <a:pt x="1210" y="663"/>
                      <a:pt x="1141" y="617"/>
                      <a:pt x="1073" y="571"/>
                    </a:cubicBezTo>
                    <a:cubicBezTo>
                      <a:pt x="959" y="503"/>
                      <a:pt x="867" y="457"/>
                      <a:pt x="776" y="389"/>
                    </a:cubicBezTo>
                    <a:cubicBezTo>
                      <a:pt x="594" y="252"/>
                      <a:pt x="411" y="138"/>
                      <a:pt x="228" y="24"/>
                    </a:cubicBezTo>
                    <a:cubicBezTo>
                      <a:pt x="206" y="1"/>
                      <a:pt x="183" y="1"/>
                      <a:pt x="160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13" name="Google Shape;878;p22">
                <a:extLst>
                  <a:ext uri="{FF2B5EF4-FFF2-40B4-BE49-F238E27FC236}">
                    <a16:creationId xmlns:a16="http://schemas.microsoft.com/office/drawing/2014/main" id="{18005634-12CF-471E-8A5E-1FC12C436B3F}"/>
                  </a:ext>
                </a:extLst>
              </p:cNvPr>
              <p:cNvSpPr/>
              <p:nvPr/>
            </p:nvSpPr>
            <p:spPr>
              <a:xfrm>
                <a:off x="5355474" y="3886648"/>
                <a:ext cx="93199" cy="49546"/>
              </a:xfrm>
              <a:custGeom>
                <a:avLst/>
                <a:gdLst/>
                <a:ahLst/>
                <a:cxnLst/>
                <a:rect l="l" t="t" r="r" b="b"/>
                <a:pathLst>
                  <a:path w="3448" h="1833" extrusionOk="0">
                    <a:moveTo>
                      <a:pt x="161" y="1"/>
                    </a:moveTo>
                    <a:cubicBezTo>
                      <a:pt x="115" y="1"/>
                      <a:pt x="47" y="24"/>
                      <a:pt x="24" y="69"/>
                    </a:cubicBezTo>
                    <a:cubicBezTo>
                      <a:pt x="24" y="92"/>
                      <a:pt x="1" y="138"/>
                      <a:pt x="24" y="161"/>
                    </a:cubicBezTo>
                    <a:cubicBezTo>
                      <a:pt x="24" y="206"/>
                      <a:pt x="47" y="229"/>
                      <a:pt x="92" y="252"/>
                    </a:cubicBezTo>
                    <a:cubicBezTo>
                      <a:pt x="343" y="435"/>
                      <a:pt x="594" y="594"/>
                      <a:pt x="868" y="777"/>
                    </a:cubicBezTo>
                    <a:cubicBezTo>
                      <a:pt x="982" y="845"/>
                      <a:pt x="1119" y="914"/>
                      <a:pt x="1233" y="982"/>
                    </a:cubicBezTo>
                    <a:cubicBezTo>
                      <a:pt x="1370" y="1051"/>
                      <a:pt x="1507" y="1119"/>
                      <a:pt x="1621" y="1188"/>
                    </a:cubicBezTo>
                    <a:cubicBezTo>
                      <a:pt x="1758" y="1256"/>
                      <a:pt x="1873" y="1302"/>
                      <a:pt x="2010" y="1370"/>
                    </a:cubicBezTo>
                    <a:cubicBezTo>
                      <a:pt x="2146" y="1416"/>
                      <a:pt x="2283" y="1485"/>
                      <a:pt x="2420" y="1530"/>
                    </a:cubicBezTo>
                    <a:cubicBezTo>
                      <a:pt x="2557" y="1599"/>
                      <a:pt x="2694" y="1644"/>
                      <a:pt x="2854" y="1690"/>
                    </a:cubicBezTo>
                    <a:cubicBezTo>
                      <a:pt x="2991" y="1736"/>
                      <a:pt x="3151" y="1781"/>
                      <a:pt x="3311" y="1827"/>
                    </a:cubicBezTo>
                    <a:cubicBezTo>
                      <a:pt x="3319" y="1831"/>
                      <a:pt x="3328" y="1833"/>
                      <a:pt x="3337" y="1833"/>
                    </a:cubicBezTo>
                    <a:cubicBezTo>
                      <a:pt x="3379" y="1833"/>
                      <a:pt x="3425" y="1796"/>
                      <a:pt x="3425" y="1758"/>
                    </a:cubicBezTo>
                    <a:cubicBezTo>
                      <a:pt x="3448" y="1690"/>
                      <a:pt x="3425" y="1644"/>
                      <a:pt x="3356" y="1621"/>
                    </a:cubicBezTo>
                    <a:cubicBezTo>
                      <a:pt x="3288" y="1621"/>
                      <a:pt x="3242" y="1599"/>
                      <a:pt x="3174" y="1576"/>
                    </a:cubicBezTo>
                    <a:cubicBezTo>
                      <a:pt x="3128" y="1553"/>
                      <a:pt x="3059" y="1553"/>
                      <a:pt x="3014" y="1530"/>
                    </a:cubicBezTo>
                    <a:cubicBezTo>
                      <a:pt x="2968" y="1507"/>
                      <a:pt x="2900" y="1507"/>
                      <a:pt x="2854" y="1485"/>
                    </a:cubicBezTo>
                    <a:cubicBezTo>
                      <a:pt x="2786" y="1462"/>
                      <a:pt x="2717" y="1439"/>
                      <a:pt x="2671" y="1416"/>
                    </a:cubicBezTo>
                    <a:lnTo>
                      <a:pt x="2694" y="1416"/>
                    </a:lnTo>
                    <a:cubicBezTo>
                      <a:pt x="2580" y="1370"/>
                      <a:pt x="2489" y="1325"/>
                      <a:pt x="2375" y="1279"/>
                    </a:cubicBezTo>
                    <a:cubicBezTo>
                      <a:pt x="2261" y="1233"/>
                      <a:pt x="2146" y="1188"/>
                      <a:pt x="2032" y="1119"/>
                    </a:cubicBezTo>
                    <a:cubicBezTo>
                      <a:pt x="1941" y="1074"/>
                      <a:pt x="1850" y="1028"/>
                      <a:pt x="1758" y="982"/>
                    </a:cubicBezTo>
                    <a:cubicBezTo>
                      <a:pt x="1644" y="914"/>
                      <a:pt x="1530" y="868"/>
                      <a:pt x="1416" y="800"/>
                    </a:cubicBezTo>
                    <a:cubicBezTo>
                      <a:pt x="1211" y="686"/>
                      <a:pt x="1028" y="571"/>
                      <a:pt x="845" y="435"/>
                    </a:cubicBezTo>
                    <a:cubicBezTo>
                      <a:pt x="754" y="366"/>
                      <a:pt x="663" y="320"/>
                      <a:pt x="572" y="252"/>
                    </a:cubicBezTo>
                    <a:cubicBezTo>
                      <a:pt x="457" y="161"/>
                      <a:pt x="343" y="92"/>
                      <a:pt x="229" y="24"/>
                    </a:cubicBezTo>
                    <a:cubicBezTo>
                      <a:pt x="206" y="1"/>
                      <a:pt x="183" y="1"/>
                      <a:pt x="161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14" name="Google Shape;879;p22">
                <a:extLst>
                  <a:ext uri="{FF2B5EF4-FFF2-40B4-BE49-F238E27FC236}">
                    <a16:creationId xmlns:a16="http://schemas.microsoft.com/office/drawing/2014/main" id="{0DBE809B-4145-45C8-A372-52ABCA603F45}"/>
                  </a:ext>
                </a:extLst>
              </p:cNvPr>
              <p:cNvSpPr/>
              <p:nvPr/>
            </p:nvSpPr>
            <p:spPr>
              <a:xfrm>
                <a:off x="5370287" y="3895298"/>
                <a:ext cx="74684" cy="3905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1445" extrusionOk="0">
                    <a:moveTo>
                      <a:pt x="115" y="0"/>
                    </a:moveTo>
                    <a:cubicBezTo>
                      <a:pt x="69" y="0"/>
                      <a:pt x="46" y="23"/>
                      <a:pt x="24" y="46"/>
                    </a:cubicBezTo>
                    <a:cubicBezTo>
                      <a:pt x="1" y="92"/>
                      <a:pt x="24" y="137"/>
                      <a:pt x="69" y="160"/>
                    </a:cubicBezTo>
                    <a:cubicBezTo>
                      <a:pt x="138" y="206"/>
                      <a:pt x="183" y="251"/>
                      <a:pt x="252" y="297"/>
                    </a:cubicBezTo>
                    <a:cubicBezTo>
                      <a:pt x="320" y="343"/>
                      <a:pt x="366" y="366"/>
                      <a:pt x="434" y="411"/>
                    </a:cubicBezTo>
                    <a:cubicBezTo>
                      <a:pt x="526" y="457"/>
                      <a:pt x="617" y="525"/>
                      <a:pt x="731" y="594"/>
                    </a:cubicBezTo>
                    <a:cubicBezTo>
                      <a:pt x="914" y="685"/>
                      <a:pt x="1119" y="799"/>
                      <a:pt x="1325" y="891"/>
                    </a:cubicBezTo>
                    <a:cubicBezTo>
                      <a:pt x="1370" y="936"/>
                      <a:pt x="1416" y="959"/>
                      <a:pt x="1484" y="982"/>
                    </a:cubicBezTo>
                    <a:cubicBezTo>
                      <a:pt x="1530" y="1005"/>
                      <a:pt x="1598" y="1028"/>
                      <a:pt x="1644" y="1050"/>
                    </a:cubicBezTo>
                    <a:cubicBezTo>
                      <a:pt x="1758" y="1096"/>
                      <a:pt x="1872" y="1142"/>
                      <a:pt x="1986" y="1187"/>
                    </a:cubicBezTo>
                    <a:cubicBezTo>
                      <a:pt x="2078" y="1233"/>
                      <a:pt x="2192" y="1279"/>
                      <a:pt x="2306" y="1324"/>
                    </a:cubicBezTo>
                    <a:cubicBezTo>
                      <a:pt x="2420" y="1370"/>
                      <a:pt x="2534" y="1393"/>
                      <a:pt x="2648" y="1438"/>
                    </a:cubicBezTo>
                    <a:cubicBezTo>
                      <a:pt x="2657" y="1443"/>
                      <a:pt x="2665" y="1444"/>
                      <a:pt x="2673" y="1444"/>
                    </a:cubicBezTo>
                    <a:cubicBezTo>
                      <a:pt x="2710" y="1444"/>
                      <a:pt x="2744" y="1407"/>
                      <a:pt x="2763" y="1370"/>
                    </a:cubicBezTo>
                    <a:cubicBezTo>
                      <a:pt x="2763" y="1347"/>
                      <a:pt x="2740" y="1301"/>
                      <a:pt x="2694" y="1279"/>
                    </a:cubicBezTo>
                    <a:cubicBezTo>
                      <a:pt x="2557" y="1233"/>
                      <a:pt x="2397" y="1187"/>
                      <a:pt x="2260" y="1119"/>
                    </a:cubicBezTo>
                    <a:cubicBezTo>
                      <a:pt x="2123" y="1073"/>
                      <a:pt x="1986" y="1028"/>
                      <a:pt x="1872" y="982"/>
                    </a:cubicBezTo>
                    <a:cubicBezTo>
                      <a:pt x="1735" y="913"/>
                      <a:pt x="1598" y="845"/>
                      <a:pt x="1462" y="776"/>
                    </a:cubicBezTo>
                    <a:cubicBezTo>
                      <a:pt x="1302" y="708"/>
                      <a:pt x="1165" y="640"/>
                      <a:pt x="1005" y="548"/>
                    </a:cubicBezTo>
                    <a:cubicBezTo>
                      <a:pt x="891" y="480"/>
                      <a:pt x="754" y="411"/>
                      <a:pt x="640" y="343"/>
                    </a:cubicBezTo>
                    <a:cubicBezTo>
                      <a:pt x="548" y="297"/>
                      <a:pt x="480" y="251"/>
                      <a:pt x="412" y="206"/>
                    </a:cubicBezTo>
                    <a:cubicBezTo>
                      <a:pt x="320" y="137"/>
                      <a:pt x="229" y="92"/>
                      <a:pt x="138" y="23"/>
                    </a:cubicBezTo>
                    <a:cubicBezTo>
                      <a:pt x="138" y="23"/>
                      <a:pt x="115" y="0"/>
                      <a:pt x="115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15" name="Google Shape;880;p22">
                <a:extLst>
                  <a:ext uri="{FF2B5EF4-FFF2-40B4-BE49-F238E27FC236}">
                    <a16:creationId xmlns:a16="http://schemas.microsoft.com/office/drawing/2014/main" id="{8B2866CD-9665-4184-B6BF-F60813218B4B}"/>
                  </a:ext>
                </a:extLst>
              </p:cNvPr>
              <p:cNvSpPr/>
              <p:nvPr/>
            </p:nvSpPr>
            <p:spPr>
              <a:xfrm>
                <a:off x="7126183" y="3797206"/>
                <a:ext cx="1585012" cy="238432"/>
              </a:xfrm>
              <a:custGeom>
                <a:avLst/>
                <a:gdLst/>
                <a:ahLst/>
                <a:cxnLst/>
                <a:rect l="l" t="t" r="r" b="b"/>
                <a:pathLst>
                  <a:path w="58639" h="8821" extrusionOk="0">
                    <a:moveTo>
                      <a:pt x="22187" y="434"/>
                    </a:moveTo>
                    <a:cubicBezTo>
                      <a:pt x="22193" y="435"/>
                      <a:pt x="22199" y="437"/>
                      <a:pt x="22205" y="438"/>
                    </a:cubicBezTo>
                    <a:lnTo>
                      <a:pt x="22205" y="438"/>
                    </a:lnTo>
                    <a:cubicBezTo>
                      <a:pt x="22199" y="435"/>
                      <a:pt x="22193" y="434"/>
                      <a:pt x="22187" y="434"/>
                    </a:cubicBezTo>
                    <a:close/>
                    <a:moveTo>
                      <a:pt x="22033" y="1070"/>
                    </a:moveTo>
                    <a:cubicBezTo>
                      <a:pt x="22039" y="1072"/>
                      <a:pt x="22044" y="1073"/>
                      <a:pt x="22050" y="1073"/>
                    </a:cubicBezTo>
                    <a:cubicBezTo>
                      <a:pt x="22044" y="1072"/>
                      <a:pt x="22038" y="1071"/>
                      <a:pt x="22033" y="1070"/>
                    </a:cubicBezTo>
                    <a:close/>
                    <a:moveTo>
                      <a:pt x="22267" y="1116"/>
                    </a:moveTo>
                    <a:cubicBezTo>
                      <a:pt x="22270" y="1118"/>
                      <a:pt x="22274" y="1119"/>
                      <a:pt x="22278" y="1119"/>
                    </a:cubicBezTo>
                    <a:cubicBezTo>
                      <a:pt x="22274" y="1118"/>
                      <a:pt x="22271" y="1117"/>
                      <a:pt x="22267" y="1116"/>
                    </a:cubicBezTo>
                    <a:close/>
                    <a:moveTo>
                      <a:pt x="9975" y="1918"/>
                    </a:moveTo>
                    <a:cubicBezTo>
                      <a:pt x="9952" y="1918"/>
                      <a:pt x="9952" y="1940"/>
                      <a:pt x="9930" y="1940"/>
                    </a:cubicBezTo>
                    <a:cubicBezTo>
                      <a:pt x="9952" y="1918"/>
                      <a:pt x="9952" y="1918"/>
                      <a:pt x="9975" y="1918"/>
                    </a:cubicBezTo>
                    <a:close/>
                    <a:moveTo>
                      <a:pt x="4123" y="4908"/>
                    </a:moveTo>
                    <a:lnTo>
                      <a:pt x="4123" y="4908"/>
                    </a:lnTo>
                    <a:cubicBezTo>
                      <a:pt x="4122" y="4909"/>
                      <a:pt x="4120" y="4910"/>
                      <a:pt x="4119" y="4911"/>
                    </a:cubicBezTo>
                    <a:lnTo>
                      <a:pt x="4119" y="4911"/>
                    </a:lnTo>
                    <a:cubicBezTo>
                      <a:pt x="4120" y="4910"/>
                      <a:pt x="4121" y="4909"/>
                      <a:pt x="4123" y="4908"/>
                    </a:cubicBezTo>
                    <a:close/>
                    <a:moveTo>
                      <a:pt x="16686" y="0"/>
                    </a:moveTo>
                    <a:cubicBezTo>
                      <a:pt x="16206" y="0"/>
                      <a:pt x="15750" y="23"/>
                      <a:pt x="15293" y="46"/>
                    </a:cubicBezTo>
                    <a:cubicBezTo>
                      <a:pt x="14768" y="92"/>
                      <a:pt x="14244" y="160"/>
                      <a:pt x="13719" y="251"/>
                    </a:cubicBezTo>
                    <a:cubicBezTo>
                      <a:pt x="13422" y="297"/>
                      <a:pt x="13148" y="343"/>
                      <a:pt x="12851" y="388"/>
                    </a:cubicBezTo>
                    <a:cubicBezTo>
                      <a:pt x="12600" y="457"/>
                      <a:pt x="12326" y="525"/>
                      <a:pt x="12075" y="594"/>
                    </a:cubicBezTo>
                    <a:cubicBezTo>
                      <a:pt x="11550" y="731"/>
                      <a:pt x="11048" y="868"/>
                      <a:pt x="10523" y="1050"/>
                    </a:cubicBezTo>
                    <a:cubicBezTo>
                      <a:pt x="10249" y="1141"/>
                      <a:pt x="9975" y="1233"/>
                      <a:pt x="9701" y="1324"/>
                    </a:cubicBezTo>
                    <a:cubicBezTo>
                      <a:pt x="9450" y="1415"/>
                      <a:pt x="9199" y="1529"/>
                      <a:pt x="8948" y="1621"/>
                    </a:cubicBezTo>
                    <a:cubicBezTo>
                      <a:pt x="8537" y="1781"/>
                      <a:pt x="8126" y="1963"/>
                      <a:pt x="7715" y="2169"/>
                    </a:cubicBezTo>
                    <a:cubicBezTo>
                      <a:pt x="7510" y="2260"/>
                      <a:pt x="7305" y="2374"/>
                      <a:pt x="7099" y="2465"/>
                    </a:cubicBezTo>
                    <a:cubicBezTo>
                      <a:pt x="6871" y="2557"/>
                      <a:pt x="6643" y="2671"/>
                      <a:pt x="6437" y="2785"/>
                    </a:cubicBezTo>
                    <a:cubicBezTo>
                      <a:pt x="6026" y="2990"/>
                      <a:pt x="5593" y="3219"/>
                      <a:pt x="5205" y="3447"/>
                    </a:cubicBezTo>
                    <a:cubicBezTo>
                      <a:pt x="4794" y="3675"/>
                      <a:pt x="4383" y="3949"/>
                      <a:pt x="3995" y="4200"/>
                    </a:cubicBezTo>
                    <a:cubicBezTo>
                      <a:pt x="3584" y="4497"/>
                      <a:pt x="3173" y="4794"/>
                      <a:pt x="2785" y="5113"/>
                    </a:cubicBezTo>
                    <a:cubicBezTo>
                      <a:pt x="2397" y="5410"/>
                      <a:pt x="2078" y="5775"/>
                      <a:pt x="1735" y="6140"/>
                    </a:cubicBezTo>
                    <a:cubicBezTo>
                      <a:pt x="1621" y="6254"/>
                      <a:pt x="1507" y="6368"/>
                      <a:pt x="1393" y="6505"/>
                    </a:cubicBezTo>
                    <a:cubicBezTo>
                      <a:pt x="1279" y="6642"/>
                      <a:pt x="1165" y="6779"/>
                      <a:pt x="1073" y="6916"/>
                    </a:cubicBezTo>
                    <a:cubicBezTo>
                      <a:pt x="936" y="7076"/>
                      <a:pt x="822" y="7236"/>
                      <a:pt x="731" y="7396"/>
                    </a:cubicBezTo>
                    <a:cubicBezTo>
                      <a:pt x="640" y="7555"/>
                      <a:pt x="548" y="7715"/>
                      <a:pt x="457" y="7852"/>
                    </a:cubicBezTo>
                    <a:cubicBezTo>
                      <a:pt x="343" y="8058"/>
                      <a:pt x="229" y="8240"/>
                      <a:pt x="92" y="8423"/>
                    </a:cubicBezTo>
                    <a:cubicBezTo>
                      <a:pt x="1" y="8537"/>
                      <a:pt x="46" y="8697"/>
                      <a:pt x="160" y="8788"/>
                    </a:cubicBezTo>
                    <a:cubicBezTo>
                      <a:pt x="197" y="8810"/>
                      <a:pt x="238" y="8820"/>
                      <a:pt x="280" y="8820"/>
                    </a:cubicBezTo>
                    <a:cubicBezTo>
                      <a:pt x="370" y="8820"/>
                      <a:pt x="463" y="8774"/>
                      <a:pt x="525" y="8697"/>
                    </a:cubicBezTo>
                    <a:cubicBezTo>
                      <a:pt x="594" y="8583"/>
                      <a:pt x="685" y="8468"/>
                      <a:pt x="777" y="8331"/>
                    </a:cubicBezTo>
                    <a:cubicBezTo>
                      <a:pt x="845" y="8240"/>
                      <a:pt x="914" y="8149"/>
                      <a:pt x="982" y="8058"/>
                    </a:cubicBezTo>
                    <a:cubicBezTo>
                      <a:pt x="1142" y="7806"/>
                      <a:pt x="1302" y="7578"/>
                      <a:pt x="1484" y="7350"/>
                    </a:cubicBezTo>
                    <a:cubicBezTo>
                      <a:pt x="1575" y="7259"/>
                      <a:pt x="1644" y="7167"/>
                      <a:pt x="1735" y="7053"/>
                    </a:cubicBezTo>
                    <a:cubicBezTo>
                      <a:pt x="1849" y="6916"/>
                      <a:pt x="1986" y="6802"/>
                      <a:pt x="2123" y="6665"/>
                    </a:cubicBezTo>
                    <a:cubicBezTo>
                      <a:pt x="2329" y="6460"/>
                      <a:pt x="2534" y="6231"/>
                      <a:pt x="2740" y="6026"/>
                    </a:cubicBezTo>
                    <a:cubicBezTo>
                      <a:pt x="3141" y="5603"/>
                      <a:pt x="3629" y="5266"/>
                      <a:pt x="4119" y="4911"/>
                    </a:cubicBezTo>
                    <a:lnTo>
                      <a:pt x="4119" y="4911"/>
                    </a:lnTo>
                    <a:cubicBezTo>
                      <a:pt x="4113" y="4916"/>
                      <a:pt x="4109" y="4921"/>
                      <a:pt x="4109" y="4930"/>
                    </a:cubicBezTo>
                    <a:lnTo>
                      <a:pt x="4155" y="4885"/>
                    </a:lnTo>
                    <a:lnTo>
                      <a:pt x="4155" y="4885"/>
                    </a:lnTo>
                    <a:cubicBezTo>
                      <a:pt x="4143" y="4896"/>
                      <a:pt x="4131" y="4902"/>
                      <a:pt x="4123" y="4908"/>
                    </a:cubicBezTo>
                    <a:lnTo>
                      <a:pt x="4123" y="4908"/>
                    </a:lnTo>
                    <a:cubicBezTo>
                      <a:pt x="4133" y="4900"/>
                      <a:pt x="4144" y="4893"/>
                      <a:pt x="4155" y="4885"/>
                    </a:cubicBezTo>
                    <a:cubicBezTo>
                      <a:pt x="4269" y="4816"/>
                      <a:pt x="4383" y="4725"/>
                      <a:pt x="4497" y="4657"/>
                    </a:cubicBezTo>
                    <a:cubicBezTo>
                      <a:pt x="4908" y="4383"/>
                      <a:pt x="5342" y="4109"/>
                      <a:pt x="5775" y="3880"/>
                    </a:cubicBezTo>
                    <a:cubicBezTo>
                      <a:pt x="6232" y="3607"/>
                      <a:pt x="6711" y="3356"/>
                      <a:pt x="7190" y="3127"/>
                    </a:cubicBezTo>
                    <a:cubicBezTo>
                      <a:pt x="7647" y="2922"/>
                      <a:pt x="8103" y="2694"/>
                      <a:pt x="8583" y="2488"/>
                    </a:cubicBezTo>
                    <a:cubicBezTo>
                      <a:pt x="9039" y="2283"/>
                      <a:pt x="9519" y="2100"/>
                      <a:pt x="9998" y="1918"/>
                    </a:cubicBezTo>
                    <a:cubicBezTo>
                      <a:pt x="10865" y="1598"/>
                      <a:pt x="11756" y="1324"/>
                      <a:pt x="12646" y="1119"/>
                    </a:cubicBezTo>
                    <a:cubicBezTo>
                      <a:pt x="13125" y="1005"/>
                      <a:pt x="13627" y="913"/>
                      <a:pt x="14129" y="845"/>
                    </a:cubicBezTo>
                    <a:cubicBezTo>
                      <a:pt x="14586" y="776"/>
                      <a:pt x="15042" y="731"/>
                      <a:pt x="15499" y="685"/>
                    </a:cubicBezTo>
                    <a:lnTo>
                      <a:pt x="15408" y="685"/>
                    </a:lnTo>
                    <a:cubicBezTo>
                      <a:pt x="15933" y="662"/>
                      <a:pt x="16458" y="639"/>
                      <a:pt x="16983" y="639"/>
                    </a:cubicBezTo>
                    <a:cubicBezTo>
                      <a:pt x="17119" y="662"/>
                      <a:pt x="17256" y="662"/>
                      <a:pt x="17416" y="662"/>
                    </a:cubicBezTo>
                    <a:lnTo>
                      <a:pt x="17759" y="662"/>
                    </a:lnTo>
                    <a:cubicBezTo>
                      <a:pt x="18033" y="662"/>
                      <a:pt x="18284" y="662"/>
                      <a:pt x="18535" y="685"/>
                    </a:cubicBezTo>
                    <a:cubicBezTo>
                      <a:pt x="18786" y="708"/>
                      <a:pt x="19060" y="708"/>
                      <a:pt x="19311" y="731"/>
                    </a:cubicBezTo>
                    <a:cubicBezTo>
                      <a:pt x="19448" y="731"/>
                      <a:pt x="19585" y="731"/>
                      <a:pt x="19722" y="753"/>
                    </a:cubicBezTo>
                    <a:cubicBezTo>
                      <a:pt x="19859" y="753"/>
                      <a:pt x="20018" y="776"/>
                      <a:pt x="20155" y="776"/>
                    </a:cubicBezTo>
                    <a:cubicBezTo>
                      <a:pt x="20406" y="822"/>
                      <a:pt x="20680" y="845"/>
                      <a:pt x="20931" y="890"/>
                    </a:cubicBezTo>
                    <a:cubicBezTo>
                      <a:pt x="21205" y="936"/>
                      <a:pt x="21479" y="959"/>
                      <a:pt x="21753" y="1005"/>
                    </a:cubicBezTo>
                    <a:lnTo>
                      <a:pt x="21685" y="1005"/>
                    </a:lnTo>
                    <a:cubicBezTo>
                      <a:pt x="21815" y="1026"/>
                      <a:pt x="21924" y="1048"/>
                      <a:pt x="22033" y="1070"/>
                    </a:cubicBezTo>
                    <a:lnTo>
                      <a:pt x="22033" y="1070"/>
                    </a:lnTo>
                    <a:cubicBezTo>
                      <a:pt x="22026" y="1067"/>
                      <a:pt x="22019" y="1064"/>
                      <a:pt x="22011" y="1061"/>
                    </a:cubicBezTo>
                    <a:lnTo>
                      <a:pt x="22011" y="1061"/>
                    </a:lnTo>
                    <a:cubicBezTo>
                      <a:pt x="22099" y="1080"/>
                      <a:pt x="22176" y="1098"/>
                      <a:pt x="22267" y="1116"/>
                    </a:cubicBezTo>
                    <a:lnTo>
                      <a:pt x="22267" y="1116"/>
                    </a:lnTo>
                    <a:cubicBezTo>
                      <a:pt x="22263" y="1115"/>
                      <a:pt x="22261" y="1112"/>
                      <a:pt x="22259" y="1108"/>
                    </a:cubicBezTo>
                    <a:lnTo>
                      <a:pt x="22259" y="1108"/>
                    </a:lnTo>
                    <a:cubicBezTo>
                      <a:pt x="22266" y="1119"/>
                      <a:pt x="22283" y="1119"/>
                      <a:pt x="22301" y="1119"/>
                    </a:cubicBezTo>
                    <a:lnTo>
                      <a:pt x="22324" y="1119"/>
                    </a:lnTo>
                    <a:cubicBezTo>
                      <a:pt x="22552" y="1164"/>
                      <a:pt x="22780" y="1210"/>
                      <a:pt x="23031" y="1278"/>
                    </a:cubicBezTo>
                    <a:cubicBezTo>
                      <a:pt x="23282" y="1347"/>
                      <a:pt x="23533" y="1415"/>
                      <a:pt x="23784" y="1484"/>
                    </a:cubicBezTo>
                    <a:cubicBezTo>
                      <a:pt x="24241" y="1598"/>
                      <a:pt x="24720" y="1712"/>
                      <a:pt x="25200" y="1826"/>
                    </a:cubicBezTo>
                    <a:cubicBezTo>
                      <a:pt x="26227" y="2123"/>
                      <a:pt x="27231" y="2465"/>
                      <a:pt x="28235" y="2831"/>
                    </a:cubicBezTo>
                    <a:cubicBezTo>
                      <a:pt x="28486" y="2899"/>
                      <a:pt x="28738" y="2990"/>
                      <a:pt x="28966" y="3082"/>
                    </a:cubicBezTo>
                    <a:cubicBezTo>
                      <a:pt x="29217" y="3173"/>
                      <a:pt x="29445" y="3264"/>
                      <a:pt x="29696" y="3356"/>
                    </a:cubicBezTo>
                    <a:cubicBezTo>
                      <a:pt x="30198" y="3515"/>
                      <a:pt x="30701" y="3698"/>
                      <a:pt x="31203" y="3880"/>
                    </a:cubicBezTo>
                    <a:cubicBezTo>
                      <a:pt x="31454" y="3972"/>
                      <a:pt x="31728" y="4063"/>
                      <a:pt x="32002" y="4154"/>
                    </a:cubicBezTo>
                    <a:cubicBezTo>
                      <a:pt x="32230" y="4246"/>
                      <a:pt x="32458" y="4337"/>
                      <a:pt x="32686" y="4428"/>
                    </a:cubicBezTo>
                    <a:cubicBezTo>
                      <a:pt x="32960" y="4520"/>
                      <a:pt x="33211" y="4634"/>
                      <a:pt x="33485" y="4725"/>
                    </a:cubicBezTo>
                    <a:cubicBezTo>
                      <a:pt x="33736" y="4816"/>
                      <a:pt x="34010" y="4930"/>
                      <a:pt x="34284" y="5022"/>
                    </a:cubicBezTo>
                    <a:cubicBezTo>
                      <a:pt x="34763" y="5204"/>
                      <a:pt x="35243" y="5387"/>
                      <a:pt x="35722" y="5547"/>
                    </a:cubicBezTo>
                    <a:cubicBezTo>
                      <a:pt x="36201" y="5707"/>
                      <a:pt x="36658" y="5889"/>
                      <a:pt x="37137" y="6049"/>
                    </a:cubicBezTo>
                    <a:cubicBezTo>
                      <a:pt x="37594" y="6209"/>
                      <a:pt x="38050" y="6368"/>
                      <a:pt x="38507" y="6528"/>
                    </a:cubicBezTo>
                    <a:cubicBezTo>
                      <a:pt x="38758" y="6620"/>
                      <a:pt x="39009" y="6688"/>
                      <a:pt x="39260" y="6779"/>
                    </a:cubicBezTo>
                    <a:cubicBezTo>
                      <a:pt x="39488" y="6848"/>
                      <a:pt x="39739" y="6916"/>
                      <a:pt x="39968" y="6985"/>
                    </a:cubicBezTo>
                    <a:cubicBezTo>
                      <a:pt x="40493" y="7145"/>
                      <a:pt x="41018" y="7259"/>
                      <a:pt x="41543" y="7396"/>
                    </a:cubicBezTo>
                    <a:cubicBezTo>
                      <a:pt x="41794" y="7441"/>
                      <a:pt x="42068" y="7510"/>
                      <a:pt x="42341" y="7578"/>
                    </a:cubicBezTo>
                    <a:cubicBezTo>
                      <a:pt x="42593" y="7624"/>
                      <a:pt x="42844" y="7669"/>
                      <a:pt x="43095" y="7715"/>
                    </a:cubicBezTo>
                    <a:cubicBezTo>
                      <a:pt x="43369" y="7784"/>
                      <a:pt x="43620" y="7806"/>
                      <a:pt x="43871" y="7852"/>
                    </a:cubicBezTo>
                    <a:cubicBezTo>
                      <a:pt x="44122" y="7898"/>
                      <a:pt x="44373" y="7943"/>
                      <a:pt x="44624" y="7989"/>
                    </a:cubicBezTo>
                    <a:cubicBezTo>
                      <a:pt x="45172" y="8080"/>
                      <a:pt x="45697" y="8149"/>
                      <a:pt x="46222" y="8194"/>
                    </a:cubicBezTo>
                    <a:cubicBezTo>
                      <a:pt x="46359" y="8217"/>
                      <a:pt x="46473" y="8217"/>
                      <a:pt x="46610" y="8240"/>
                    </a:cubicBezTo>
                    <a:cubicBezTo>
                      <a:pt x="46747" y="8240"/>
                      <a:pt x="46884" y="8263"/>
                      <a:pt x="47021" y="8286"/>
                    </a:cubicBezTo>
                    <a:cubicBezTo>
                      <a:pt x="47272" y="8309"/>
                      <a:pt x="47546" y="8331"/>
                      <a:pt x="47797" y="8331"/>
                    </a:cubicBezTo>
                    <a:cubicBezTo>
                      <a:pt x="48322" y="8377"/>
                      <a:pt x="48847" y="8400"/>
                      <a:pt x="49349" y="8423"/>
                    </a:cubicBezTo>
                    <a:cubicBezTo>
                      <a:pt x="49623" y="8446"/>
                      <a:pt x="49874" y="8446"/>
                      <a:pt x="50148" y="8468"/>
                    </a:cubicBezTo>
                    <a:lnTo>
                      <a:pt x="50969" y="8468"/>
                    </a:lnTo>
                    <a:cubicBezTo>
                      <a:pt x="51221" y="8446"/>
                      <a:pt x="51472" y="8446"/>
                      <a:pt x="51723" y="8423"/>
                    </a:cubicBezTo>
                    <a:lnTo>
                      <a:pt x="52065" y="8423"/>
                    </a:lnTo>
                    <a:cubicBezTo>
                      <a:pt x="52202" y="8400"/>
                      <a:pt x="52316" y="8400"/>
                      <a:pt x="52430" y="8400"/>
                    </a:cubicBezTo>
                    <a:cubicBezTo>
                      <a:pt x="52955" y="8377"/>
                      <a:pt x="53503" y="8354"/>
                      <a:pt x="54028" y="8286"/>
                    </a:cubicBezTo>
                    <a:cubicBezTo>
                      <a:pt x="54279" y="8263"/>
                      <a:pt x="54530" y="8217"/>
                      <a:pt x="54781" y="8172"/>
                    </a:cubicBezTo>
                    <a:cubicBezTo>
                      <a:pt x="54987" y="8126"/>
                      <a:pt x="55192" y="8103"/>
                      <a:pt x="55375" y="8058"/>
                    </a:cubicBezTo>
                    <a:cubicBezTo>
                      <a:pt x="55557" y="8035"/>
                      <a:pt x="55717" y="7989"/>
                      <a:pt x="55877" y="7966"/>
                    </a:cubicBezTo>
                    <a:cubicBezTo>
                      <a:pt x="56082" y="7921"/>
                      <a:pt x="56288" y="7852"/>
                      <a:pt x="56493" y="7806"/>
                    </a:cubicBezTo>
                    <a:cubicBezTo>
                      <a:pt x="56858" y="7715"/>
                      <a:pt x="57246" y="7624"/>
                      <a:pt x="57612" y="7487"/>
                    </a:cubicBezTo>
                    <a:cubicBezTo>
                      <a:pt x="57817" y="7441"/>
                      <a:pt x="58000" y="7396"/>
                      <a:pt x="58159" y="7304"/>
                    </a:cubicBezTo>
                    <a:cubicBezTo>
                      <a:pt x="58296" y="7259"/>
                      <a:pt x="58410" y="7190"/>
                      <a:pt x="58502" y="7122"/>
                    </a:cubicBezTo>
                    <a:cubicBezTo>
                      <a:pt x="58525" y="7099"/>
                      <a:pt x="58525" y="7099"/>
                      <a:pt x="58547" y="7099"/>
                    </a:cubicBezTo>
                    <a:cubicBezTo>
                      <a:pt x="58593" y="7030"/>
                      <a:pt x="58593" y="7030"/>
                      <a:pt x="58616" y="6962"/>
                    </a:cubicBezTo>
                    <a:cubicBezTo>
                      <a:pt x="58639" y="6916"/>
                      <a:pt x="58639" y="6848"/>
                      <a:pt x="58639" y="6802"/>
                    </a:cubicBezTo>
                    <a:cubicBezTo>
                      <a:pt x="58616" y="6756"/>
                      <a:pt x="58593" y="6711"/>
                      <a:pt x="58570" y="6688"/>
                    </a:cubicBezTo>
                    <a:cubicBezTo>
                      <a:pt x="58502" y="6620"/>
                      <a:pt x="58410" y="6597"/>
                      <a:pt x="58342" y="6574"/>
                    </a:cubicBezTo>
                    <a:cubicBezTo>
                      <a:pt x="58296" y="6551"/>
                      <a:pt x="58274" y="6551"/>
                      <a:pt x="58251" y="6551"/>
                    </a:cubicBezTo>
                    <a:cubicBezTo>
                      <a:pt x="58228" y="6551"/>
                      <a:pt x="58205" y="6528"/>
                      <a:pt x="58182" y="6528"/>
                    </a:cubicBezTo>
                    <a:lnTo>
                      <a:pt x="58045" y="6528"/>
                    </a:lnTo>
                    <a:cubicBezTo>
                      <a:pt x="57863" y="6551"/>
                      <a:pt x="57703" y="6597"/>
                      <a:pt x="57520" y="6642"/>
                    </a:cubicBezTo>
                    <a:cubicBezTo>
                      <a:pt x="57246" y="6711"/>
                      <a:pt x="56972" y="6802"/>
                      <a:pt x="56699" y="6871"/>
                    </a:cubicBezTo>
                    <a:cubicBezTo>
                      <a:pt x="56425" y="6939"/>
                      <a:pt x="56151" y="7008"/>
                      <a:pt x="55854" y="7053"/>
                    </a:cubicBezTo>
                    <a:cubicBezTo>
                      <a:pt x="55580" y="7122"/>
                      <a:pt x="55283" y="7145"/>
                      <a:pt x="55010" y="7190"/>
                    </a:cubicBezTo>
                    <a:cubicBezTo>
                      <a:pt x="54736" y="7236"/>
                      <a:pt x="54462" y="7236"/>
                      <a:pt x="54188" y="7259"/>
                    </a:cubicBezTo>
                    <a:cubicBezTo>
                      <a:pt x="54051" y="7281"/>
                      <a:pt x="53937" y="7281"/>
                      <a:pt x="53823" y="7304"/>
                    </a:cubicBezTo>
                    <a:cubicBezTo>
                      <a:pt x="53549" y="7327"/>
                      <a:pt x="53275" y="7327"/>
                      <a:pt x="53001" y="7327"/>
                    </a:cubicBezTo>
                    <a:cubicBezTo>
                      <a:pt x="52902" y="7335"/>
                      <a:pt x="52803" y="7337"/>
                      <a:pt x="52704" y="7337"/>
                    </a:cubicBezTo>
                    <a:cubicBezTo>
                      <a:pt x="52506" y="7337"/>
                      <a:pt x="52309" y="7327"/>
                      <a:pt x="52111" y="7327"/>
                    </a:cubicBezTo>
                    <a:cubicBezTo>
                      <a:pt x="51540" y="7327"/>
                      <a:pt x="50969" y="7327"/>
                      <a:pt x="50399" y="7350"/>
                    </a:cubicBezTo>
                    <a:cubicBezTo>
                      <a:pt x="49851" y="7350"/>
                      <a:pt x="49280" y="7373"/>
                      <a:pt x="48733" y="7373"/>
                    </a:cubicBezTo>
                    <a:cubicBezTo>
                      <a:pt x="48185" y="7373"/>
                      <a:pt x="47614" y="7327"/>
                      <a:pt x="47066" y="7304"/>
                    </a:cubicBezTo>
                    <a:cubicBezTo>
                      <a:pt x="46770" y="7281"/>
                      <a:pt x="46496" y="7281"/>
                      <a:pt x="46199" y="7259"/>
                    </a:cubicBezTo>
                    <a:cubicBezTo>
                      <a:pt x="45902" y="7236"/>
                      <a:pt x="45605" y="7190"/>
                      <a:pt x="45286" y="7145"/>
                    </a:cubicBezTo>
                    <a:cubicBezTo>
                      <a:pt x="44692" y="7053"/>
                      <a:pt x="44099" y="6985"/>
                      <a:pt x="43506" y="6871"/>
                    </a:cubicBezTo>
                    <a:lnTo>
                      <a:pt x="43574" y="6871"/>
                    </a:lnTo>
                    <a:cubicBezTo>
                      <a:pt x="43506" y="6871"/>
                      <a:pt x="43437" y="6848"/>
                      <a:pt x="43369" y="6848"/>
                    </a:cubicBezTo>
                    <a:cubicBezTo>
                      <a:pt x="42912" y="6756"/>
                      <a:pt x="42478" y="6642"/>
                      <a:pt x="42045" y="6528"/>
                    </a:cubicBezTo>
                    <a:cubicBezTo>
                      <a:pt x="41794" y="6460"/>
                      <a:pt x="41565" y="6414"/>
                      <a:pt x="41337" y="6346"/>
                    </a:cubicBezTo>
                    <a:cubicBezTo>
                      <a:pt x="41063" y="6277"/>
                      <a:pt x="40812" y="6231"/>
                      <a:pt x="40538" y="6186"/>
                    </a:cubicBezTo>
                    <a:cubicBezTo>
                      <a:pt x="40486" y="6173"/>
                      <a:pt x="40440" y="6159"/>
                      <a:pt x="40399" y="6159"/>
                    </a:cubicBezTo>
                    <a:cubicBezTo>
                      <a:pt x="40368" y="6159"/>
                      <a:pt x="40339" y="6167"/>
                      <a:pt x="40310" y="6186"/>
                    </a:cubicBezTo>
                    <a:cubicBezTo>
                      <a:pt x="40242" y="6231"/>
                      <a:pt x="40173" y="6300"/>
                      <a:pt x="40150" y="6368"/>
                    </a:cubicBezTo>
                    <a:cubicBezTo>
                      <a:pt x="39945" y="6300"/>
                      <a:pt x="39739" y="6254"/>
                      <a:pt x="39534" y="6186"/>
                    </a:cubicBezTo>
                    <a:cubicBezTo>
                      <a:pt x="39283" y="6095"/>
                      <a:pt x="39032" y="6026"/>
                      <a:pt x="38804" y="5935"/>
                    </a:cubicBezTo>
                    <a:cubicBezTo>
                      <a:pt x="38324" y="5798"/>
                      <a:pt x="37891" y="5615"/>
                      <a:pt x="37434" y="5455"/>
                    </a:cubicBezTo>
                    <a:cubicBezTo>
                      <a:pt x="37206" y="5387"/>
                      <a:pt x="36978" y="5296"/>
                      <a:pt x="36749" y="5227"/>
                    </a:cubicBezTo>
                    <a:cubicBezTo>
                      <a:pt x="36521" y="5136"/>
                      <a:pt x="36270" y="5045"/>
                      <a:pt x="36042" y="4976"/>
                    </a:cubicBezTo>
                    <a:cubicBezTo>
                      <a:pt x="35540" y="4794"/>
                      <a:pt x="35060" y="4634"/>
                      <a:pt x="34581" y="4451"/>
                    </a:cubicBezTo>
                    <a:cubicBezTo>
                      <a:pt x="34307" y="4337"/>
                      <a:pt x="34056" y="4246"/>
                      <a:pt x="33782" y="4154"/>
                    </a:cubicBezTo>
                    <a:cubicBezTo>
                      <a:pt x="33508" y="4040"/>
                      <a:pt x="33234" y="3949"/>
                      <a:pt x="32983" y="3835"/>
                    </a:cubicBezTo>
                    <a:cubicBezTo>
                      <a:pt x="32755" y="3744"/>
                      <a:pt x="32527" y="3652"/>
                      <a:pt x="32275" y="3584"/>
                    </a:cubicBezTo>
                    <a:cubicBezTo>
                      <a:pt x="32024" y="3470"/>
                      <a:pt x="31751" y="3378"/>
                      <a:pt x="31499" y="3287"/>
                    </a:cubicBezTo>
                    <a:cubicBezTo>
                      <a:pt x="30997" y="3104"/>
                      <a:pt x="30495" y="2922"/>
                      <a:pt x="29993" y="2762"/>
                    </a:cubicBezTo>
                    <a:cubicBezTo>
                      <a:pt x="29742" y="2671"/>
                      <a:pt x="29514" y="2579"/>
                      <a:pt x="29285" y="2511"/>
                    </a:cubicBezTo>
                    <a:cubicBezTo>
                      <a:pt x="29034" y="2420"/>
                      <a:pt x="28783" y="2328"/>
                      <a:pt x="28532" y="2237"/>
                    </a:cubicBezTo>
                    <a:cubicBezTo>
                      <a:pt x="28030" y="2054"/>
                      <a:pt x="27528" y="1895"/>
                      <a:pt x="27048" y="1712"/>
                    </a:cubicBezTo>
                    <a:cubicBezTo>
                      <a:pt x="26524" y="1552"/>
                      <a:pt x="25999" y="1393"/>
                      <a:pt x="25496" y="1233"/>
                    </a:cubicBezTo>
                    <a:cubicBezTo>
                      <a:pt x="24971" y="1096"/>
                      <a:pt x="24446" y="982"/>
                      <a:pt x="23944" y="845"/>
                    </a:cubicBezTo>
                    <a:cubicBezTo>
                      <a:pt x="23670" y="776"/>
                      <a:pt x="23396" y="708"/>
                      <a:pt x="23123" y="639"/>
                    </a:cubicBezTo>
                    <a:cubicBezTo>
                      <a:pt x="22832" y="550"/>
                      <a:pt x="22519" y="504"/>
                      <a:pt x="22205" y="438"/>
                    </a:cubicBezTo>
                    <a:lnTo>
                      <a:pt x="22205" y="438"/>
                    </a:lnTo>
                    <a:cubicBezTo>
                      <a:pt x="22214" y="441"/>
                      <a:pt x="22224" y="446"/>
                      <a:pt x="22235" y="450"/>
                    </a:cubicBezTo>
                    <a:lnTo>
                      <a:pt x="22235" y="450"/>
                    </a:lnTo>
                    <a:cubicBezTo>
                      <a:pt x="22113" y="429"/>
                      <a:pt x="21992" y="409"/>
                      <a:pt x="21890" y="388"/>
                    </a:cubicBezTo>
                    <a:lnTo>
                      <a:pt x="21958" y="388"/>
                    </a:lnTo>
                    <a:cubicBezTo>
                      <a:pt x="21685" y="343"/>
                      <a:pt x="21388" y="297"/>
                      <a:pt x="21114" y="251"/>
                    </a:cubicBezTo>
                    <a:cubicBezTo>
                      <a:pt x="20840" y="228"/>
                      <a:pt x="20566" y="183"/>
                      <a:pt x="20292" y="137"/>
                    </a:cubicBezTo>
                    <a:cubicBezTo>
                      <a:pt x="20155" y="137"/>
                      <a:pt x="19995" y="114"/>
                      <a:pt x="19859" y="92"/>
                    </a:cubicBezTo>
                    <a:cubicBezTo>
                      <a:pt x="19722" y="92"/>
                      <a:pt x="19562" y="92"/>
                      <a:pt x="19425" y="69"/>
                    </a:cubicBezTo>
                    <a:cubicBezTo>
                      <a:pt x="19151" y="69"/>
                      <a:pt x="18877" y="46"/>
                      <a:pt x="18603" y="46"/>
                    </a:cubicBezTo>
                    <a:cubicBezTo>
                      <a:pt x="18329" y="23"/>
                      <a:pt x="18055" y="0"/>
                      <a:pt x="17804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16" name="Google Shape;881;p22">
                <a:extLst>
                  <a:ext uri="{FF2B5EF4-FFF2-40B4-BE49-F238E27FC236}">
                    <a16:creationId xmlns:a16="http://schemas.microsoft.com/office/drawing/2014/main" id="{0D7AB1F7-BE20-40A8-A799-7EE512CDC93A}"/>
                  </a:ext>
                </a:extLst>
              </p:cNvPr>
              <p:cNvSpPr/>
              <p:nvPr/>
            </p:nvSpPr>
            <p:spPr>
              <a:xfrm>
                <a:off x="7108911" y="3741065"/>
                <a:ext cx="713862" cy="284707"/>
              </a:xfrm>
              <a:custGeom>
                <a:avLst/>
                <a:gdLst/>
                <a:ahLst/>
                <a:cxnLst/>
                <a:rect l="l" t="t" r="r" b="b"/>
                <a:pathLst>
                  <a:path w="26410" h="10533" extrusionOk="0">
                    <a:moveTo>
                      <a:pt x="15522" y="0"/>
                    </a:moveTo>
                    <a:cubicBezTo>
                      <a:pt x="15339" y="0"/>
                      <a:pt x="15156" y="0"/>
                      <a:pt x="14974" y="23"/>
                    </a:cubicBezTo>
                    <a:cubicBezTo>
                      <a:pt x="14860" y="23"/>
                      <a:pt x="14768" y="23"/>
                      <a:pt x="14654" y="46"/>
                    </a:cubicBezTo>
                    <a:cubicBezTo>
                      <a:pt x="14563" y="46"/>
                      <a:pt x="14449" y="69"/>
                      <a:pt x="14335" y="91"/>
                    </a:cubicBezTo>
                    <a:cubicBezTo>
                      <a:pt x="14175" y="91"/>
                      <a:pt x="14015" y="137"/>
                      <a:pt x="13855" y="160"/>
                    </a:cubicBezTo>
                    <a:cubicBezTo>
                      <a:pt x="13696" y="183"/>
                      <a:pt x="13513" y="228"/>
                      <a:pt x="13353" y="274"/>
                    </a:cubicBezTo>
                    <a:cubicBezTo>
                      <a:pt x="13239" y="297"/>
                      <a:pt x="13125" y="320"/>
                      <a:pt x="13011" y="342"/>
                    </a:cubicBezTo>
                    <a:cubicBezTo>
                      <a:pt x="12851" y="365"/>
                      <a:pt x="12691" y="388"/>
                      <a:pt x="12554" y="434"/>
                    </a:cubicBezTo>
                    <a:cubicBezTo>
                      <a:pt x="12463" y="434"/>
                      <a:pt x="12372" y="457"/>
                      <a:pt x="12303" y="457"/>
                    </a:cubicBezTo>
                    <a:cubicBezTo>
                      <a:pt x="12212" y="479"/>
                      <a:pt x="12098" y="502"/>
                      <a:pt x="12029" y="525"/>
                    </a:cubicBezTo>
                    <a:cubicBezTo>
                      <a:pt x="12007" y="502"/>
                      <a:pt x="11984" y="502"/>
                      <a:pt x="11961" y="479"/>
                    </a:cubicBezTo>
                    <a:cubicBezTo>
                      <a:pt x="11892" y="434"/>
                      <a:pt x="11847" y="411"/>
                      <a:pt x="11778" y="411"/>
                    </a:cubicBezTo>
                    <a:lnTo>
                      <a:pt x="11618" y="411"/>
                    </a:lnTo>
                    <a:cubicBezTo>
                      <a:pt x="11573" y="411"/>
                      <a:pt x="11504" y="434"/>
                      <a:pt x="11459" y="457"/>
                    </a:cubicBezTo>
                    <a:cubicBezTo>
                      <a:pt x="11367" y="457"/>
                      <a:pt x="11276" y="479"/>
                      <a:pt x="11185" y="525"/>
                    </a:cubicBezTo>
                    <a:cubicBezTo>
                      <a:pt x="11025" y="571"/>
                      <a:pt x="10865" y="616"/>
                      <a:pt x="10705" y="685"/>
                    </a:cubicBezTo>
                    <a:cubicBezTo>
                      <a:pt x="10363" y="799"/>
                      <a:pt x="9998" y="936"/>
                      <a:pt x="9656" y="1096"/>
                    </a:cubicBezTo>
                    <a:cubicBezTo>
                      <a:pt x="9016" y="1370"/>
                      <a:pt x="8377" y="1712"/>
                      <a:pt x="7761" y="2054"/>
                    </a:cubicBezTo>
                    <a:cubicBezTo>
                      <a:pt x="7464" y="2237"/>
                      <a:pt x="7190" y="2397"/>
                      <a:pt x="6916" y="2579"/>
                    </a:cubicBezTo>
                    <a:cubicBezTo>
                      <a:pt x="6757" y="2693"/>
                      <a:pt x="6597" y="2785"/>
                      <a:pt x="6437" y="2899"/>
                    </a:cubicBezTo>
                    <a:cubicBezTo>
                      <a:pt x="6369" y="2945"/>
                      <a:pt x="6300" y="2990"/>
                      <a:pt x="6232" y="3059"/>
                    </a:cubicBezTo>
                    <a:cubicBezTo>
                      <a:pt x="6186" y="3059"/>
                      <a:pt x="6140" y="3082"/>
                      <a:pt x="6118" y="3104"/>
                    </a:cubicBezTo>
                    <a:cubicBezTo>
                      <a:pt x="5638" y="3378"/>
                      <a:pt x="5182" y="3606"/>
                      <a:pt x="4702" y="3858"/>
                    </a:cubicBezTo>
                    <a:cubicBezTo>
                      <a:pt x="4588" y="3926"/>
                      <a:pt x="4520" y="4063"/>
                      <a:pt x="4565" y="4200"/>
                    </a:cubicBezTo>
                    <a:cubicBezTo>
                      <a:pt x="4565" y="4200"/>
                      <a:pt x="4565" y="4200"/>
                      <a:pt x="4565" y="4223"/>
                    </a:cubicBezTo>
                    <a:cubicBezTo>
                      <a:pt x="4337" y="4405"/>
                      <a:pt x="4132" y="4588"/>
                      <a:pt x="3926" y="4793"/>
                    </a:cubicBezTo>
                    <a:cubicBezTo>
                      <a:pt x="3767" y="4953"/>
                      <a:pt x="3607" y="5090"/>
                      <a:pt x="3447" y="5250"/>
                    </a:cubicBezTo>
                    <a:cubicBezTo>
                      <a:pt x="3379" y="5296"/>
                      <a:pt x="3310" y="5341"/>
                      <a:pt x="3242" y="5387"/>
                    </a:cubicBezTo>
                    <a:cubicBezTo>
                      <a:pt x="3127" y="5478"/>
                      <a:pt x="3036" y="5569"/>
                      <a:pt x="2922" y="5661"/>
                    </a:cubicBezTo>
                    <a:cubicBezTo>
                      <a:pt x="2876" y="5684"/>
                      <a:pt x="2854" y="5752"/>
                      <a:pt x="2854" y="5821"/>
                    </a:cubicBezTo>
                    <a:cubicBezTo>
                      <a:pt x="2717" y="5935"/>
                      <a:pt x="2602" y="6072"/>
                      <a:pt x="2488" y="6209"/>
                    </a:cubicBezTo>
                    <a:cubicBezTo>
                      <a:pt x="2443" y="6277"/>
                      <a:pt x="2374" y="6346"/>
                      <a:pt x="2329" y="6414"/>
                    </a:cubicBezTo>
                    <a:cubicBezTo>
                      <a:pt x="2260" y="6528"/>
                      <a:pt x="2214" y="6642"/>
                      <a:pt x="2169" y="6734"/>
                    </a:cubicBezTo>
                    <a:cubicBezTo>
                      <a:pt x="2169" y="6779"/>
                      <a:pt x="2169" y="6802"/>
                      <a:pt x="2169" y="6825"/>
                    </a:cubicBezTo>
                    <a:cubicBezTo>
                      <a:pt x="2078" y="6916"/>
                      <a:pt x="1986" y="7030"/>
                      <a:pt x="1895" y="7144"/>
                    </a:cubicBezTo>
                    <a:lnTo>
                      <a:pt x="1872" y="7144"/>
                    </a:lnTo>
                    <a:cubicBezTo>
                      <a:pt x="1781" y="7167"/>
                      <a:pt x="1735" y="7213"/>
                      <a:pt x="1689" y="7281"/>
                    </a:cubicBezTo>
                    <a:cubicBezTo>
                      <a:pt x="1621" y="7350"/>
                      <a:pt x="1575" y="7418"/>
                      <a:pt x="1530" y="7510"/>
                    </a:cubicBezTo>
                    <a:lnTo>
                      <a:pt x="1370" y="7715"/>
                    </a:lnTo>
                    <a:cubicBezTo>
                      <a:pt x="1279" y="7852"/>
                      <a:pt x="1187" y="7989"/>
                      <a:pt x="1073" y="8126"/>
                    </a:cubicBezTo>
                    <a:cubicBezTo>
                      <a:pt x="982" y="8286"/>
                      <a:pt x="868" y="8423"/>
                      <a:pt x="754" y="8582"/>
                    </a:cubicBezTo>
                    <a:cubicBezTo>
                      <a:pt x="708" y="8674"/>
                      <a:pt x="640" y="8742"/>
                      <a:pt x="594" y="8833"/>
                    </a:cubicBezTo>
                    <a:cubicBezTo>
                      <a:pt x="525" y="8948"/>
                      <a:pt x="457" y="9039"/>
                      <a:pt x="388" y="9153"/>
                    </a:cubicBezTo>
                    <a:cubicBezTo>
                      <a:pt x="320" y="9244"/>
                      <a:pt x="251" y="9358"/>
                      <a:pt x="206" y="9450"/>
                    </a:cubicBezTo>
                    <a:cubicBezTo>
                      <a:pt x="183" y="9495"/>
                      <a:pt x="160" y="9541"/>
                      <a:pt x="160" y="9610"/>
                    </a:cubicBezTo>
                    <a:cubicBezTo>
                      <a:pt x="160" y="9678"/>
                      <a:pt x="183" y="9724"/>
                      <a:pt x="206" y="9792"/>
                    </a:cubicBezTo>
                    <a:cubicBezTo>
                      <a:pt x="137" y="9792"/>
                      <a:pt x="92" y="9815"/>
                      <a:pt x="69" y="9838"/>
                    </a:cubicBezTo>
                    <a:cubicBezTo>
                      <a:pt x="23" y="9883"/>
                      <a:pt x="0" y="9929"/>
                      <a:pt x="0" y="9975"/>
                    </a:cubicBezTo>
                    <a:cubicBezTo>
                      <a:pt x="0" y="10020"/>
                      <a:pt x="0" y="10089"/>
                      <a:pt x="46" y="10112"/>
                    </a:cubicBezTo>
                    <a:cubicBezTo>
                      <a:pt x="92" y="10157"/>
                      <a:pt x="115" y="10180"/>
                      <a:pt x="183" y="10180"/>
                    </a:cubicBezTo>
                    <a:cubicBezTo>
                      <a:pt x="183" y="10180"/>
                      <a:pt x="183" y="10180"/>
                      <a:pt x="183" y="10203"/>
                    </a:cubicBezTo>
                    <a:cubicBezTo>
                      <a:pt x="274" y="10226"/>
                      <a:pt x="366" y="10271"/>
                      <a:pt x="457" y="10317"/>
                    </a:cubicBezTo>
                    <a:cubicBezTo>
                      <a:pt x="457" y="10317"/>
                      <a:pt x="457" y="10340"/>
                      <a:pt x="457" y="10340"/>
                    </a:cubicBezTo>
                    <a:cubicBezTo>
                      <a:pt x="476" y="10436"/>
                      <a:pt x="577" y="10533"/>
                      <a:pt x="677" y="10533"/>
                    </a:cubicBezTo>
                    <a:cubicBezTo>
                      <a:pt x="695" y="10533"/>
                      <a:pt x="713" y="10530"/>
                      <a:pt x="731" y="10523"/>
                    </a:cubicBezTo>
                    <a:cubicBezTo>
                      <a:pt x="776" y="10500"/>
                      <a:pt x="822" y="10500"/>
                      <a:pt x="868" y="10454"/>
                    </a:cubicBezTo>
                    <a:lnTo>
                      <a:pt x="891" y="10454"/>
                    </a:lnTo>
                    <a:cubicBezTo>
                      <a:pt x="910" y="10458"/>
                      <a:pt x="929" y="10460"/>
                      <a:pt x="947" y="10460"/>
                    </a:cubicBezTo>
                    <a:cubicBezTo>
                      <a:pt x="1035" y="10460"/>
                      <a:pt x="1104" y="10416"/>
                      <a:pt x="1142" y="10340"/>
                    </a:cubicBezTo>
                    <a:cubicBezTo>
                      <a:pt x="1164" y="10271"/>
                      <a:pt x="1142" y="10180"/>
                      <a:pt x="1096" y="10135"/>
                    </a:cubicBezTo>
                    <a:cubicBezTo>
                      <a:pt x="1096" y="10135"/>
                      <a:pt x="1096" y="10135"/>
                      <a:pt x="1096" y="10112"/>
                    </a:cubicBezTo>
                    <a:cubicBezTo>
                      <a:pt x="1096" y="10112"/>
                      <a:pt x="1119" y="10089"/>
                      <a:pt x="1119" y="10066"/>
                    </a:cubicBezTo>
                    <a:cubicBezTo>
                      <a:pt x="1233" y="9861"/>
                      <a:pt x="1370" y="9655"/>
                      <a:pt x="1507" y="9450"/>
                    </a:cubicBezTo>
                    <a:cubicBezTo>
                      <a:pt x="1598" y="9336"/>
                      <a:pt x="1667" y="9199"/>
                      <a:pt x="1758" y="9085"/>
                    </a:cubicBezTo>
                    <a:cubicBezTo>
                      <a:pt x="1804" y="9016"/>
                      <a:pt x="1849" y="8925"/>
                      <a:pt x="1895" y="8856"/>
                    </a:cubicBezTo>
                    <a:cubicBezTo>
                      <a:pt x="1963" y="8856"/>
                      <a:pt x="2032" y="8833"/>
                      <a:pt x="2078" y="8765"/>
                    </a:cubicBezTo>
                    <a:cubicBezTo>
                      <a:pt x="2351" y="8514"/>
                      <a:pt x="2625" y="8217"/>
                      <a:pt x="2876" y="7943"/>
                    </a:cubicBezTo>
                    <a:cubicBezTo>
                      <a:pt x="2945" y="7898"/>
                      <a:pt x="2991" y="7852"/>
                      <a:pt x="3036" y="7806"/>
                    </a:cubicBezTo>
                    <a:cubicBezTo>
                      <a:pt x="3173" y="7715"/>
                      <a:pt x="3287" y="7624"/>
                      <a:pt x="3401" y="7510"/>
                    </a:cubicBezTo>
                    <a:cubicBezTo>
                      <a:pt x="3538" y="7418"/>
                      <a:pt x="3652" y="7304"/>
                      <a:pt x="3767" y="7190"/>
                    </a:cubicBezTo>
                    <a:cubicBezTo>
                      <a:pt x="3881" y="7099"/>
                      <a:pt x="3995" y="6985"/>
                      <a:pt x="4109" y="6871"/>
                    </a:cubicBezTo>
                    <a:cubicBezTo>
                      <a:pt x="4314" y="6688"/>
                      <a:pt x="4543" y="6482"/>
                      <a:pt x="4748" y="6300"/>
                    </a:cubicBezTo>
                    <a:cubicBezTo>
                      <a:pt x="4839" y="6186"/>
                      <a:pt x="4931" y="6094"/>
                      <a:pt x="5045" y="6003"/>
                    </a:cubicBezTo>
                    <a:cubicBezTo>
                      <a:pt x="5182" y="5935"/>
                      <a:pt x="5319" y="5866"/>
                      <a:pt x="5456" y="5775"/>
                    </a:cubicBezTo>
                    <a:cubicBezTo>
                      <a:pt x="5570" y="5729"/>
                      <a:pt x="5684" y="5684"/>
                      <a:pt x="5798" y="5638"/>
                    </a:cubicBezTo>
                    <a:cubicBezTo>
                      <a:pt x="6118" y="5478"/>
                      <a:pt x="6437" y="5296"/>
                      <a:pt x="6757" y="5136"/>
                    </a:cubicBezTo>
                    <a:cubicBezTo>
                      <a:pt x="7053" y="4976"/>
                      <a:pt x="7305" y="4816"/>
                      <a:pt x="7601" y="4679"/>
                    </a:cubicBezTo>
                    <a:cubicBezTo>
                      <a:pt x="7921" y="4497"/>
                      <a:pt x="8240" y="4337"/>
                      <a:pt x="8560" y="4154"/>
                    </a:cubicBezTo>
                    <a:cubicBezTo>
                      <a:pt x="8560" y="4154"/>
                      <a:pt x="8583" y="4154"/>
                      <a:pt x="8583" y="4131"/>
                    </a:cubicBezTo>
                    <a:cubicBezTo>
                      <a:pt x="8697" y="4086"/>
                      <a:pt x="8811" y="4040"/>
                      <a:pt x="8925" y="3995"/>
                    </a:cubicBezTo>
                    <a:cubicBezTo>
                      <a:pt x="9199" y="3880"/>
                      <a:pt x="9450" y="3766"/>
                      <a:pt x="9724" y="3629"/>
                    </a:cubicBezTo>
                    <a:cubicBezTo>
                      <a:pt x="9998" y="3584"/>
                      <a:pt x="10249" y="3515"/>
                      <a:pt x="10500" y="3470"/>
                    </a:cubicBezTo>
                    <a:cubicBezTo>
                      <a:pt x="10865" y="3378"/>
                      <a:pt x="11253" y="3287"/>
                      <a:pt x="11618" y="3196"/>
                    </a:cubicBezTo>
                    <a:cubicBezTo>
                      <a:pt x="12303" y="3036"/>
                      <a:pt x="12988" y="2876"/>
                      <a:pt x="13673" y="2762"/>
                    </a:cubicBezTo>
                    <a:cubicBezTo>
                      <a:pt x="13969" y="2693"/>
                      <a:pt x="14266" y="2625"/>
                      <a:pt x="14563" y="2557"/>
                    </a:cubicBezTo>
                    <a:cubicBezTo>
                      <a:pt x="14700" y="2534"/>
                      <a:pt x="14860" y="2488"/>
                      <a:pt x="15019" y="2465"/>
                    </a:cubicBezTo>
                    <a:cubicBezTo>
                      <a:pt x="15042" y="2442"/>
                      <a:pt x="15065" y="2442"/>
                      <a:pt x="15088" y="2442"/>
                    </a:cubicBezTo>
                    <a:lnTo>
                      <a:pt x="15385" y="2442"/>
                    </a:lnTo>
                    <a:cubicBezTo>
                      <a:pt x="15567" y="2442"/>
                      <a:pt x="15727" y="2442"/>
                      <a:pt x="15910" y="2420"/>
                    </a:cubicBezTo>
                    <a:cubicBezTo>
                      <a:pt x="16252" y="2420"/>
                      <a:pt x="16617" y="2420"/>
                      <a:pt x="16960" y="2397"/>
                    </a:cubicBezTo>
                    <a:cubicBezTo>
                      <a:pt x="17690" y="2374"/>
                      <a:pt x="18398" y="2351"/>
                      <a:pt x="19128" y="2328"/>
                    </a:cubicBezTo>
                    <a:cubicBezTo>
                      <a:pt x="19402" y="2305"/>
                      <a:pt x="19676" y="2305"/>
                      <a:pt x="19950" y="2305"/>
                    </a:cubicBezTo>
                    <a:lnTo>
                      <a:pt x="20087" y="2305"/>
                    </a:lnTo>
                    <a:cubicBezTo>
                      <a:pt x="20361" y="2305"/>
                      <a:pt x="20612" y="2328"/>
                      <a:pt x="20863" y="2328"/>
                    </a:cubicBezTo>
                    <a:cubicBezTo>
                      <a:pt x="20908" y="2328"/>
                      <a:pt x="20954" y="2351"/>
                      <a:pt x="21023" y="2351"/>
                    </a:cubicBezTo>
                    <a:cubicBezTo>
                      <a:pt x="21068" y="2351"/>
                      <a:pt x="21114" y="2374"/>
                      <a:pt x="21159" y="2397"/>
                    </a:cubicBezTo>
                    <a:cubicBezTo>
                      <a:pt x="21342" y="2442"/>
                      <a:pt x="21525" y="2511"/>
                      <a:pt x="21707" y="2557"/>
                    </a:cubicBezTo>
                    <a:cubicBezTo>
                      <a:pt x="22027" y="2648"/>
                      <a:pt x="22346" y="2739"/>
                      <a:pt x="22689" y="2830"/>
                    </a:cubicBezTo>
                    <a:cubicBezTo>
                      <a:pt x="23396" y="2990"/>
                      <a:pt x="24104" y="3173"/>
                      <a:pt x="24812" y="3333"/>
                    </a:cubicBezTo>
                    <a:cubicBezTo>
                      <a:pt x="24994" y="3378"/>
                      <a:pt x="25200" y="3447"/>
                      <a:pt x="25405" y="3470"/>
                    </a:cubicBezTo>
                    <a:cubicBezTo>
                      <a:pt x="25473" y="3492"/>
                      <a:pt x="25565" y="3515"/>
                      <a:pt x="25633" y="3538"/>
                    </a:cubicBezTo>
                    <a:cubicBezTo>
                      <a:pt x="25770" y="3561"/>
                      <a:pt x="25930" y="3606"/>
                      <a:pt x="26067" y="3606"/>
                    </a:cubicBezTo>
                    <a:cubicBezTo>
                      <a:pt x="26113" y="3606"/>
                      <a:pt x="26181" y="3584"/>
                      <a:pt x="26227" y="3561"/>
                    </a:cubicBezTo>
                    <a:cubicBezTo>
                      <a:pt x="26272" y="3538"/>
                      <a:pt x="26295" y="3515"/>
                      <a:pt x="26341" y="3470"/>
                    </a:cubicBezTo>
                    <a:cubicBezTo>
                      <a:pt x="26386" y="3378"/>
                      <a:pt x="26409" y="3241"/>
                      <a:pt x="26341" y="3150"/>
                    </a:cubicBezTo>
                    <a:cubicBezTo>
                      <a:pt x="26318" y="3104"/>
                      <a:pt x="26295" y="3059"/>
                      <a:pt x="26272" y="3013"/>
                    </a:cubicBezTo>
                    <a:cubicBezTo>
                      <a:pt x="26227" y="2990"/>
                      <a:pt x="26181" y="2945"/>
                      <a:pt x="26135" y="2922"/>
                    </a:cubicBezTo>
                    <a:cubicBezTo>
                      <a:pt x="26090" y="2899"/>
                      <a:pt x="26021" y="2876"/>
                      <a:pt x="25976" y="2853"/>
                    </a:cubicBezTo>
                    <a:cubicBezTo>
                      <a:pt x="25930" y="2808"/>
                      <a:pt x="25884" y="2762"/>
                      <a:pt x="25816" y="2739"/>
                    </a:cubicBezTo>
                    <a:cubicBezTo>
                      <a:pt x="25747" y="2716"/>
                      <a:pt x="25656" y="2693"/>
                      <a:pt x="25565" y="2671"/>
                    </a:cubicBezTo>
                    <a:cubicBezTo>
                      <a:pt x="25565" y="2648"/>
                      <a:pt x="25565" y="2625"/>
                      <a:pt x="25588" y="2579"/>
                    </a:cubicBezTo>
                    <a:cubicBezTo>
                      <a:pt x="25588" y="2534"/>
                      <a:pt x="25565" y="2488"/>
                      <a:pt x="25542" y="2442"/>
                    </a:cubicBezTo>
                    <a:cubicBezTo>
                      <a:pt x="25519" y="2397"/>
                      <a:pt x="25496" y="2351"/>
                      <a:pt x="25451" y="2328"/>
                    </a:cubicBezTo>
                    <a:cubicBezTo>
                      <a:pt x="25336" y="2237"/>
                      <a:pt x="25200" y="2169"/>
                      <a:pt x="25085" y="2100"/>
                    </a:cubicBezTo>
                    <a:cubicBezTo>
                      <a:pt x="25108" y="2032"/>
                      <a:pt x="25085" y="1963"/>
                      <a:pt x="25063" y="1917"/>
                    </a:cubicBezTo>
                    <a:cubicBezTo>
                      <a:pt x="25040" y="1849"/>
                      <a:pt x="24971" y="1803"/>
                      <a:pt x="24926" y="1780"/>
                    </a:cubicBezTo>
                    <a:cubicBezTo>
                      <a:pt x="24812" y="1735"/>
                      <a:pt x="24697" y="1689"/>
                      <a:pt x="24583" y="1666"/>
                    </a:cubicBezTo>
                    <a:cubicBezTo>
                      <a:pt x="24515" y="1621"/>
                      <a:pt x="24446" y="1598"/>
                      <a:pt x="24355" y="1575"/>
                    </a:cubicBezTo>
                    <a:cubicBezTo>
                      <a:pt x="24195" y="1529"/>
                      <a:pt x="24035" y="1484"/>
                      <a:pt x="23876" y="1438"/>
                    </a:cubicBezTo>
                    <a:cubicBezTo>
                      <a:pt x="23556" y="1347"/>
                      <a:pt x="23259" y="1255"/>
                      <a:pt x="22940" y="1164"/>
                    </a:cubicBezTo>
                    <a:cubicBezTo>
                      <a:pt x="22780" y="1119"/>
                      <a:pt x="22620" y="1050"/>
                      <a:pt x="22483" y="1027"/>
                    </a:cubicBezTo>
                    <a:cubicBezTo>
                      <a:pt x="22301" y="982"/>
                      <a:pt x="22118" y="936"/>
                      <a:pt x="21936" y="890"/>
                    </a:cubicBezTo>
                    <a:cubicBezTo>
                      <a:pt x="21913" y="890"/>
                      <a:pt x="21890" y="890"/>
                      <a:pt x="21844" y="867"/>
                    </a:cubicBezTo>
                    <a:cubicBezTo>
                      <a:pt x="21821" y="822"/>
                      <a:pt x="21776" y="753"/>
                      <a:pt x="21730" y="731"/>
                    </a:cubicBezTo>
                    <a:cubicBezTo>
                      <a:pt x="21639" y="662"/>
                      <a:pt x="21547" y="616"/>
                      <a:pt x="21456" y="594"/>
                    </a:cubicBezTo>
                    <a:cubicBezTo>
                      <a:pt x="21365" y="571"/>
                      <a:pt x="21296" y="548"/>
                      <a:pt x="21228" y="548"/>
                    </a:cubicBezTo>
                    <a:cubicBezTo>
                      <a:pt x="21023" y="502"/>
                      <a:pt x="20840" y="457"/>
                      <a:pt x="20634" y="434"/>
                    </a:cubicBezTo>
                    <a:cubicBezTo>
                      <a:pt x="20292" y="365"/>
                      <a:pt x="19950" y="342"/>
                      <a:pt x="19607" y="297"/>
                    </a:cubicBezTo>
                    <a:cubicBezTo>
                      <a:pt x="19174" y="274"/>
                      <a:pt x="18740" y="251"/>
                      <a:pt x="18283" y="206"/>
                    </a:cubicBezTo>
                    <a:cubicBezTo>
                      <a:pt x="18169" y="206"/>
                      <a:pt x="18032" y="183"/>
                      <a:pt x="17918" y="160"/>
                    </a:cubicBezTo>
                    <a:cubicBezTo>
                      <a:pt x="17644" y="137"/>
                      <a:pt x="17370" y="91"/>
                      <a:pt x="17097" y="91"/>
                    </a:cubicBezTo>
                    <a:cubicBezTo>
                      <a:pt x="17089" y="84"/>
                      <a:pt x="17079" y="81"/>
                      <a:pt x="17068" y="81"/>
                    </a:cubicBezTo>
                    <a:cubicBezTo>
                      <a:pt x="17046" y="81"/>
                      <a:pt x="17020" y="91"/>
                      <a:pt x="17005" y="91"/>
                    </a:cubicBezTo>
                    <a:cubicBezTo>
                      <a:pt x="16868" y="69"/>
                      <a:pt x="16709" y="46"/>
                      <a:pt x="16572" y="46"/>
                    </a:cubicBezTo>
                    <a:cubicBezTo>
                      <a:pt x="16252" y="23"/>
                      <a:pt x="15955" y="0"/>
                      <a:pt x="15636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17" name="Google Shape;882;p22">
                <a:extLst>
                  <a:ext uri="{FF2B5EF4-FFF2-40B4-BE49-F238E27FC236}">
                    <a16:creationId xmlns:a16="http://schemas.microsoft.com/office/drawing/2014/main" id="{8F0B2E82-B49C-404B-B9EB-F4B881EB666E}"/>
                  </a:ext>
                </a:extLst>
              </p:cNvPr>
              <p:cNvSpPr/>
              <p:nvPr/>
            </p:nvSpPr>
            <p:spPr>
              <a:xfrm>
                <a:off x="7609885" y="3900839"/>
                <a:ext cx="115391" cy="10082"/>
              </a:xfrm>
              <a:custGeom>
                <a:avLst/>
                <a:gdLst/>
                <a:ahLst/>
                <a:cxnLst/>
                <a:rect l="l" t="t" r="r" b="b"/>
                <a:pathLst>
                  <a:path w="4269" h="373" extrusionOk="0">
                    <a:moveTo>
                      <a:pt x="1758" y="1"/>
                    </a:moveTo>
                    <a:cubicBezTo>
                      <a:pt x="1712" y="1"/>
                      <a:pt x="1667" y="1"/>
                      <a:pt x="1598" y="24"/>
                    </a:cubicBezTo>
                    <a:lnTo>
                      <a:pt x="1096" y="24"/>
                    </a:lnTo>
                    <a:cubicBezTo>
                      <a:pt x="1028" y="24"/>
                      <a:pt x="959" y="24"/>
                      <a:pt x="868" y="46"/>
                    </a:cubicBezTo>
                    <a:lnTo>
                      <a:pt x="662" y="46"/>
                    </a:lnTo>
                    <a:cubicBezTo>
                      <a:pt x="594" y="69"/>
                      <a:pt x="503" y="69"/>
                      <a:pt x="411" y="92"/>
                    </a:cubicBezTo>
                    <a:cubicBezTo>
                      <a:pt x="297" y="92"/>
                      <a:pt x="183" y="115"/>
                      <a:pt x="69" y="115"/>
                    </a:cubicBezTo>
                    <a:cubicBezTo>
                      <a:pt x="23" y="138"/>
                      <a:pt x="1" y="183"/>
                      <a:pt x="1" y="229"/>
                    </a:cubicBezTo>
                    <a:cubicBezTo>
                      <a:pt x="1" y="252"/>
                      <a:pt x="23" y="252"/>
                      <a:pt x="23" y="275"/>
                    </a:cubicBezTo>
                    <a:cubicBezTo>
                      <a:pt x="35" y="286"/>
                      <a:pt x="46" y="292"/>
                      <a:pt x="58" y="292"/>
                    </a:cubicBezTo>
                    <a:cubicBezTo>
                      <a:pt x="69" y="292"/>
                      <a:pt x="80" y="286"/>
                      <a:pt x="92" y="275"/>
                    </a:cubicBezTo>
                    <a:cubicBezTo>
                      <a:pt x="229" y="275"/>
                      <a:pt x="366" y="252"/>
                      <a:pt x="480" y="229"/>
                    </a:cubicBezTo>
                    <a:cubicBezTo>
                      <a:pt x="571" y="229"/>
                      <a:pt x="662" y="206"/>
                      <a:pt x="754" y="206"/>
                    </a:cubicBezTo>
                    <a:cubicBezTo>
                      <a:pt x="868" y="206"/>
                      <a:pt x="982" y="183"/>
                      <a:pt x="1096" y="183"/>
                    </a:cubicBezTo>
                    <a:lnTo>
                      <a:pt x="2420" y="183"/>
                    </a:lnTo>
                    <a:cubicBezTo>
                      <a:pt x="2534" y="183"/>
                      <a:pt x="2648" y="206"/>
                      <a:pt x="2762" y="206"/>
                    </a:cubicBezTo>
                    <a:cubicBezTo>
                      <a:pt x="2854" y="206"/>
                      <a:pt x="2945" y="206"/>
                      <a:pt x="3036" y="229"/>
                    </a:cubicBezTo>
                    <a:lnTo>
                      <a:pt x="3082" y="229"/>
                    </a:lnTo>
                    <a:cubicBezTo>
                      <a:pt x="3128" y="229"/>
                      <a:pt x="3173" y="229"/>
                      <a:pt x="3242" y="252"/>
                    </a:cubicBezTo>
                    <a:cubicBezTo>
                      <a:pt x="3538" y="275"/>
                      <a:pt x="3858" y="320"/>
                      <a:pt x="4155" y="366"/>
                    </a:cubicBezTo>
                    <a:cubicBezTo>
                      <a:pt x="4167" y="370"/>
                      <a:pt x="4179" y="372"/>
                      <a:pt x="4190" y="372"/>
                    </a:cubicBezTo>
                    <a:cubicBezTo>
                      <a:pt x="4238" y="372"/>
                      <a:pt x="4269" y="335"/>
                      <a:pt x="4269" y="298"/>
                    </a:cubicBezTo>
                    <a:cubicBezTo>
                      <a:pt x="4269" y="252"/>
                      <a:pt x="4246" y="229"/>
                      <a:pt x="4246" y="229"/>
                    </a:cubicBezTo>
                    <a:cubicBezTo>
                      <a:pt x="4223" y="206"/>
                      <a:pt x="4200" y="206"/>
                      <a:pt x="4178" y="183"/>
                    </a:cubicBezTo>
                    <a:cubicBezTo>
                      <a:pt x="3995" y="161"/>
                      <a:pt x="3790" y="138"/>
                      <a:pt x="3607" y="115"/>
                    </a:cubicBezTo>
                    <a:cubicBezTo>
                      <a:pt x="3538" y="115"/>
                      <a:pt x="3447" y="92"/>
                      <a:pt x="3379" y="92"/>
                    </a:cubicBezTo>
                    <a:cubicBezTo>
                      <a:pt x="3265" y="69"/>
                      <a:pt x="3173" y="69"/>
                      <a:pt x="3059" y="46"/>
                    </a:cubicBezTo>
                    <a:lnTo>
                      <a:pt x="2831" y="46"/>
                    </a:lnTo>
                    <a:cubicBezTo>
                      <a:pt x="2740" y="46"/>
                      <a:pt x="2671" y="24"/>
                      <a:pt x="2603" y="24"/>
                    </a:cubicBezTo>
                    <a:lnTo>
                      <a:pt x="2123" y="24"/>
                    </a:lnTo>
                    <a:lnTo>
                      <a:pt x="1827" y="1"/>
                    </a:ln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18" name="Google Shape;883;p22">
                <a:extLst>
                  <a:ext uri="{FF2B5EF4-FFF2-40B4-BE49-F238E27FC236}">
                    <a16:creationId xmlns:a16="http://schemas.microsoft.com/office/drawing/2014/main" id="{B365E984-DDBE-4C25-B532-FD747BCB62DA}"/>
                  </a:ext>
                </a:extLst>
              </p:cNvPr>
              <p:cNvSpPr/>
              <p:nvPr/>
            </p:nvSpPr>
            <p:spPr>
              <a:xfrm>
                <a:off x="7632103" y="3901461"/>
                <a:ext cx="54303" cy="15002"/>
              </a:xfrm>
              <a:custGeom>
                <a:avLst/>
                <a:gdLst/>
                <a:ahLst/>
                <a:cxnLst/>
                <a:rect l="l" t="t" r="r" b="b"/>
                <a:pathLst>
                  <a:path w="2009" h="555" extrusionOk="0">
                    <a:moveTo>
                      <a:pt x="206" y="1"/>
                    </a:moveTo>
                    <a:cubicBezTo>
                      <a:pt x="183" y="1"/>
                      <a:pt x="160" y="1"/>
                      <a:pt x="137" y="23"/>
                    </a:cubicBezTo>
                    <a:cubicBezTo>
                      <a:pt x="114" y="23"/>
                      <a:pt x="92" y="46"/>
                      <a:pt x="69" y="69"/>
                    </a:cubicBezTo>
                    <a:cubicBezTo>
                      <a:pt x="46" y="115"/>
                      <a:pt x="46" y="183"/>
                      <a:pt x="92" y="229"/>
                    </a:cubicBezTo>
                    <a:cubicBezTo>
                      <a:pt x="114" y="252"/>
                      <a:pt x="114" y="252"/>
                      <a:pt x="137" y="275"/>
                    </a:cubicBezTo>
                    <a:cubicBezTo>
                      <a:pt x="160" y="275"/>
                      <a:pt x="183" y="297"/>
                      <a:pt x="229" y="297"/>
                    </a:cubicBezTo>
                    <a:cubicBezTo>
                      <a:pt x="251" y="297"/>
                      <a:pt x="274" y="320"/>
                      <a:pt x="297" y="320"/>
                    </a:cubicBezTo>
                    <a:lnTo>
                      <a:pt x="343" y="320"/>
                    </a:lnTo>
                    <a:cubicBezTo>
                      <a:pt x="251" y="343"/>
                      <a:pt x="160" y="366"/>
                      <a:pt x="69" y="389"/>
                    </a:cubicBezTo>
                    <a:cubicBezTo>
                      <a:pt x="23" y="412"/>
                      <a:pt x="0" y="434"/>
                      <a:pt x="0" y="480"/>
                    </a:cubicBezTo>
                    <a:cubicBezTo>
                      <a:pt x="19" y="517"/>
                      <a:pt x="53" y="555"/>
                      <a:pt x="89" y="555"/>
                    </a:cubicBezTo>
                    <a:cubicBezTo>
                      <a:pt x="98" y="555"/>
                      <a:pt x="106" y="553"/>
                      <a:pt x="114" y="548"/>
                    </a:cubicBezTo>
                    <a:cubicBezTo>
                      <a:pt x="183" y="526"/>
                      <a:pt x="251" y="503"/>
                      <a:pt x="343" y="480"/>
                    </a:cubicBezTo>
                    <a:cubicBezTo>
                      <a:pt x="388" y="480"/>
                      <a:pt x="457" y="457"/>
                      <a:pt x="525" y="457"/>
                    </a:cubicBezTo>
                    <a:cubicBezTo>
                      <a:pt x="594" y="434"/>
                      <a:pt x="662" y="412"/>
                      <a:pt x="731" y="412"/>
                    </a:cubicBezTo>
                    <a:lnTo>
                      <a:pt x="822" y="412"/>
                    </a:lnTo>
                    <a:cubicBezTo>
                      <a:pt x="845" y="389"/>
                      <a:pt x="868" y="389"/>
                      <a:pt x="868" y="389"/>
                    </a:cubicBezTo>
                    <a:cubicBezTo>
                      <a:pt x="982" y="412"/>
                      <a:pt x="1073" y="412"/>
                      <a:pt x="1164" y="434"/>
                    </a:cubicBezTo>
                    <a:cubicBezTo>
                      <a:pt x="1301" y="434"/>
                      <a:pt x="1415" y="434"/>
                      <a:pt x="1530" y="457"/>
                    </a:cubicBezTo>
                    <a:cubicBezTo>
                      <a:pt x="1575" y="457"/>
                      <a:pt x="1644" y="434"/>
                      <a:pt x="1667" y="389"/>
                    </a:cubicBezTo>
                    <a:cubicBezTo>
                      <a:pt x="1735" y="389"/>
                      <a:pt x="1826" y="389"/>
                      <a:pt x="1895" y="412"/>
                    </a:cubicBezTo>
                    <a:cubicBezTo>
                      <a:pt x="1940" y="412"/>
                      <a:pt x="1986" y="366"/>
                      <a:pt x="2009" y="320"/>
                    </a:cubicBezTo>
                    <a:cubicBezTo>
                      <a:pt x="2009" y="297"/>
                      <a:pt x="2009" y="275"/>
                      <a:pt x="2009" y="252"/>
                    </a:cubicBezTo>
                    <a:cubicBezTo>
                      <a:pt x="1986" y="206"/>
                      <a:pt x="1963" y="206"/>
                      <a:pt x="1940" y="183"/>
                    </a:cubicBezTo>
                    <a:cubicBezTo>
                      <a:pt x="1918" y="183"/>
                      <a:pt x="1872" y="160"/>
                      <a:pt x="1849" y="160"/>
                    </a:cubicBezTo>
                    <a:cubicBezTo>
                      <a:pt x="1826" y="160"/>
                      <a:pt x="1781" y="138"/>
                      <a:pt x="1758" y="138"/>
                    </a:cubicBezTo>
                    <a:cubicBezTo>
                      <a:pt x="1712" y="138"/>
                      <a:pt x="1689" y="138"/>
                      <a:pt x="1644" y="115"/>
                    </a:cubicBezTo>
                    <a:cubicBezTo>
                      <a:pt x="1575" y="115"/>
                      <a:pt x="1530" y="115"/>
                      <a:pt x="1461" y="92"/>
                    </a:cubicBezTo>
                    <a:cubicBezTo>
                      <a:pt x="1301" y="92"/>
                      <a:pt x="1164" y="69"/>
                      <a:pt x="1027" y="46"/>
                    </a:cubicBezTo>
                    <a:cubicBezTo>
                      <a:pt x="890" y="46"/>
                      <a:pt x="776" y="46"/>
                      <a:pt x="662" y="23"/>
                    </a:cubicBezTo>
                    <a:lnTo>
                      <a:pt x="480" y="23"/>
                    </a:lnTo>
                    <a:cubicBezTo>
                      <a:pt x="411" y="1"/>
                      <a:pt x="343" y="1"/>
                      <a:pt x="274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19" name="Google Shape;884;p22">
                <a:extLst>
                  <a:ext uri="{FF2B5EF4-FFF2-40B4-BE49-F238E27FC236}">
                    <a16:creationId xmlns:a16="http://schemas.microsoft.com/office/drawing/2014/main" id="{19654546-5B96-4EAF-BD58-03F33E1E070B}"/>
                  </a:ext>
                </a:extLst>
              </p:cNvPr>
              <p:cNvSpPr/>
              <p:nvPr/>
            </p:nvSpPr>
            <p:spPr>
              <a:xfrm>
                <a:off x="7737601" y="3786718"/>
                <a:ext cx="504704" cy="193535"/>
              </a:xfrm>
              <a:custGeom>
                <a:avLst/>
                <a:gdLst/>
                <a:ahLst/>
                <a:cxnLst/>
                <a:rect l="l" t="t" r="r" b="b"/>
                <a:pathLst>
                  <a:path w="18672" h="7160" extrusionOk="0">
                    <a:moveTo>
                      <a:pt x="92" y="0"/>
                    </a:moveTo>
                    <a:cubicBezTo>
                      <a:pt x="69" y="0"/>
                      <a:pt x="46" y="0"/>
                      <a:pt x="23" y="23"/>
                    </a:cubicBezTo>
                    <a:cubicBezTo>
                      <a:pt x="0" y="69"/>
                      <a:pt x="23" y="114"/>
                      <a:pt x="46" y="137"/>
                    </a:cubicBezTo>
                    <a:cubicBezTo>
                      <a:pt x="229" y="228"/>
                      <a:pt x="388" y="320"/>
                      <a:pt x="571" y="411"/>
                    </a:cubicBezTo>
                    <a:cubicBezTo>
                      <a:pt x="662" y="457"/>
                      <a:pt x="754" y="502"/>
                      <a:pt x="845" y="525"/>
                    </a:cubicBezTo>
                    <a:cubicBezTo>
                      <a:pt x="913" y="571"/>
                      <a:pt x="1028" y="594"/>
                      <a:pt x="1119" y="639"/>
                    </a:cubicBezTo>
                    <a:cubicBezTo>
                      <a:pt x="1096" y="731"/>
                      <a:pt x="1142" y="799"/>
                      <a:pt x="1210" y="845"/>
                    </a:cubicBezTo>
                    <a:cubicBezTo>
                      <a:pt x="1210" y="845"/>
                      <a:pt x="1233" y="868"/>
                      <a:pt x="1233" y="868"/>
                    </a:cubicBezTo>
                    <a:cubicBezTo>
                      <a:pt x="1210" y="868"/>
                      <a:pt x="1210" y="890"/>
                      <a:pt x="1210" y="913"/>
                    </a:cubicBezTo>
                    <a:cubicBezTo>
                      <a:pt x="1187" y="982"/>
                      <a:pt x="1210" y="1050"/>
                      <a:pt x="1256" y="1096"/>
                    </a:cubicBezTo>
                    <a:cubicBezTo>
                      <a:pt x="1370" y="1141"/>
                      <a:pt x="1484" y="1210"/>
                      <a:pt x="1621" y="1256"/>
                    </a:cubicBezTo>
                    <a:cubicBezTo>
                      <a:pt x="1712" y="1301"/>
                      <a:pt x="1826" y="1347"/>
                      <a:pt x="1941" y="1393"/>
                    </a:cubicBezTo>
                    <a:cubicBezTo>
                      <a:pt x="2123" y="1461"/>
                      <a:pt x="2283" y="1507"/>
                      <a:pt x="2466" y="1575"/>
                    </a:cubicBezTo>
                    <a:cubicBezTo>
                      <a:pt x="2762" y="1689"/>
                      <a:pt x="3059" y="1803"/>
                      <a:pt x="3356" y="1917"/>
                    </a:cubicBezTo>
                    <a:cubicBezTo>
                      <a:pt x="3698" y="2054"/>
                      <a:pt x="4040" y="2191"/>
                      <a:pt x="4406" y="2306"/>
                    </a:cubicBezTo>
                    <a:cubicBezTo>
                      <a:pt x="4725" y="2442"/>
                      <a:pt x="5068" y="2534"/>
                      <a:pt x="5387" y="2648"/>
                    </a:cubicBezTo>
                    <a:lnTo>
                      <a:pt x="5615" y="2716"/>
                    </a:lnTo>
                    <a:cubicBezTo>
                      <a:pt x="5707" y="2739"/>
                      <a:pt x="5798" y="2785"/>
                      <a:pt x="5889" y="2808"/>
                    </a:cubicBezTo>
                    <a:lnTo>
                      <a:pt x="5935" y="2808"/>
                    </a:lnTo>
                    <a:cubicBezTo>
                      <a:pt x="5981" y="2831"/>
                      <a:pt x="6003" y="2853"/>
                      <a:pt x="6049" y="2876"/>
                    </a:cubicBezTo>
                    <a:cubicBezTo>
                      <a:pt x="6140" y="2922"/>
                      <a:pt x="6255" y="2967"/>
                      <a:pt x="6346" y="2990"/>
                    </a:cubicBezTo>
                    <a:cubicBezTo>
                      <a:pt x="6643" y="3127"/>
                      <a:pt x="6962" y="3241"/>
                      <a:pt x="7259" y="3355"/>
                    </a:cubicBezTo>
                    <a:cubicBezTo>
                      <a:pt x="7601" y="3492"/>
                      <a:pt x="7921" y="3629"/>
                      <a:pt x="8263" y="3766"/>
                    </a:cubicBezTo>
                    <a:cubicBezTo>
                      <a:pt x="8423" y="3812"/>
                      <a:pt x="8583" y="3880"/>
                      <a:pt x="8742" y="3949"/>
                    </a:cubicBezTo>
                    <a:cubicBezTo>
                      <a:pt x="8925" y="3995"/>
                      <a:pt x="9085" y="4063"/>
                      <a:pt x="9245" y="4132"/>
                    </a:cubicBezTo>
                    <a:cubicBezTo>
                      <a:pt x="9450" y="4177"/>
                      <a:pt x="9655" y="4246"/>
                      <a:pt x="9861" y="4314"/>
                    </a:cubicBezTo>
                    <a:cubicBezTo>
                      <a:pt x="9952" y="4337"/>
                      <a:pt x="10044" y="4383"/>
                      <a:pt x="10135" y="4405"/>
                    </a:cubicBezTo>
                    <a:cubicBezTo>
                      <a:pt x="10158" y="4428"/>
                      <a:pt x="10203" y="4428"/>
                      <a:pt x="10249" y="4451"/>
                    </a:cubicBezTo>
                    <a:cubicBezTo>
                      <a:pt x="10317" y="4474"/>
                      <a:pt x="10386" y="4497"/>
                      <a:pt x="10477" y="4497"/>
                    </a:cubicBezTo>
                    <a:cubicBezTo>
                      <a:pt x="10500" y="4520"/>
                      <a:pt x="10546" y="4520"/>
                      <a:pt x="10591" y="4542"/>
                    </a:cubicBezTo>
                    <a:cubicBezTo>
                      <a:pt x="10610" y="4549"/>
                      <a:pt x="10630" y="4551"/>
                      <a:pt x="10650" y="4551"/>
                    </a:cubicBezTo>
                    <a:cubicBezTo>
                      <a:pt x="10707" y="4551"/>
                      <a:pt x="10769" y="4530"/>
                      <a:pt x="10820" y="4497"/>
                    </a:cubicBezTo>
                    <a:cubicBezTo>
                      <a:pt x="11276" y="4702"/>
                      <a:pt x="11755" y="4885"/>
                      <a:pt x="12235" y="5090"/>
                    </a:cubicBezTo>
                    <a:cubicBezTo>
                      <a:pt x="12395" y="5159"/>
                      <a:pt x="12577" y="5227"/>
                      <a:pt x="12737" y="5296"/>
                    </a:cubicBezTo>
                    <a:cubicBezTo>
                      <a:pt x="12897" y="5364"/>
                      <a:pt x="13056" y="5433"/>
                      <a:pt x="13216" y="5478"/>
                    </a:cubicBezTo>
                    <a:cubicBezTo>
                      <a:pt x="13239" y="5490"/>
                      <a:pt x="13268" y="5495"/>
                      <a:pt x="13296" y="5495"/>
                    </a:cubicBezTo>
                    <a:cubicBezTo>
                      <a:pt x="13325" y="5495"/>
                      <a:pt x="13353" y="5490"/>
                      <a:pt x="13376" y="5478"/>
                    </a:cubicBezTo>
                    <a:cubicBezTo>
                      <a:pt x="13444" y="5501"/>
                      <a:pt x="13513" y="5524"/>
                      <a:pt x="13581" y="5547"/>
                    </a:cubicBezTo>
                    <a:cubicBezTo>
                      <a:pt x="13810" y="5638"/>
                      <a:pt x="14038" y="5729"/>
                      <a:pt x="14266" y="5821"/>
                    </a:cubicBezTo>
                    <a:cubicBezTo>
                      <a:pt x="14540" y="5912"/>
                      <a:pt x="14837" y="6026"/>
                      <a:pt x="15134" y="6140"/>
                    </a:cubicBezTo>
                    <a:cubicBezTo>
                      <a:pt x="15271" y="6209"/>
                      <a:pt x="15385" y="6254"/>
                      <a:pt x="15522" y="6300"/>
                    </a:cubicBezTo>
                    <a:cubicBezTo>
                      <a:pt x="15681" y="6346"/>
                      <a:pt x="15818" y="6414"/>
                      <a:pt x="15978" y="6460"/>
                    </a:cubicBezTo>
                    <a:cubicBezTo>
                      <a:pt x="16006" y="6469"/>
                      <a:pt x="16039" y="6475"/>
                      <a:pt x="16072" y="6475"/>
                    </a:cubicBezTo>
                    <a:cubicBezTo>
                      <a:pt x="16118" y="6475"/>
                      <a:pt x="16166" y="6464"/>
                      <a:pt x="16206" y="6437"/>
                    </a:cubicBezTo>
                    <a:cubicBezTo>
                      <a:pt x="16435" y="6505"/>
                      <a:pt x="16686" y="6574"/>
                      <a:pt x="16914" y="6665"/>
                    </a:cubicBezTo>
                    <a:cubicBezTo>
                      <a:pt x="16982" y="6688"/>
                      <a:pt x="17051" y="6688"/>
                      <a:pt x="17119" y="6711"/>
                    </a:cubicBezTo>
                    <a:cubicBezTo>
                      <a:pt x="17165" y="6734"/>
                      <a:pt x="17188" y="6734"/>
                      <a:pt x="17233" y="6756"/>
                    </a:cubicBezTo>
                    <a:cubicBezTo>
                      <a:pt x="17530" y="6871"/>
                      <a:pt x="17850" y="6985"/>
                      <a:pt x="18169" y="7076"/>
                    </a:cubicBezTo>
                    <a:cubicBezTo>
                      <a:pt x="18238" y="7099"/>
                      <a:pt x="18329" y="7122"/>
                      <a:pt x="18398" y="7144"/>
                    </a:cubicBezTo>
                    <a:cubicBezTo>
                      <a:pt x="18416" y="7154"/>
                      <a:pt x="18435" y="7159"/>
                      <a:pt x="18456" y="7159"/>
                    </a:cubicBezTo>
                    <a:cubicBezTo>
                      <a:pt x="18485" y="7159"/>
                      <a:pt x="18517" y="7148"/>
                      <a:pt x="18557" y="7122"/>
                    </a:cubicBezTo>
                    <a:cubicBezTo>
                      <a:pt x="18603" y="7099"/>
                      <a:pt x="18626" y="7076"/>
                      <a:pt x="18649" y="7008"/>
                    </a:cubicBezTo>
                    <a:cubicBezTo>
                      <a:pt x="18671" y="6916"/>
                      <a:pt x="18626" y="6779"/>
                      <a:pt x="18512" y="6756"/>
                    </a:cubicBezTo>
                    <a:cubicBezTo>
                      <a:pt x="18375" y="6734"/>
                      <a:pt x="18261" y="6688"/>
                      <a:pt x="18124" y="6642"/>
                    </a:cubicBezTo>
                    <a:cubicBezTo>
                      <a:pt x="18101" y="6619"/>
                      <a:pt x="18055" y="6597"/>
                      <a:pt x="18010" y="6574"/>
                    </a:cubicBezTo>
                    <a:cubicBezTo>
                      <a:pt x="17873" y="6528"/>
                      <a:pt x="17713" y="6460"/>
                      <a:pt x="17576" y="6414"/>
                    </a:cubicBezTo>
                    <a:cubicBezTo>
                      <a:pt x="17530" y="6414"/>
                      <a:pt x="17507" y="6391"/>
                      <a:pt x="17462" y="6391"/>
                    </a:cubicBezTo>
                    <a:cubicBezTo>
                      <a:pt x="17302" y="6323"/>
                      <a:pt x="17165" y="6277"/>
                      <a:pt x="17028" y="6231"/>
                    </a:cubicBezTo>
                    <a:cubicBezTo>
                      <a:pt x="16663" y="6095"/>
                      <a:pt x="16298" y="5958"/>
                      <a:pt x="15955" y="5843"/>
                    </a:cubicBezTo>
                    <a:cubicBezTo>
                      <a:pt x="15271" y="5615"/>
                      <a:pt x="14586" y="5364"/>
                      <a:pt x="13901" y="5159"/>
                    </a:cubicBezTo>
                    <a:cubicBezTo>
                      <a:pt x="13399" y="4976"/>
                      <a:pt x="12874" y="4771"/>
                      <a:pt x="12372" y="4588"/>
                    </a:cubicBezTo>
                    <a:cubicBezTo>
                      <a:pt x="12189" y="4520"/>
                      <a:pt x="12029" y="4451"/>
                      <a:pt x="11870" y="4383"/>
                    </a:cubicBezTo>
                    <a:cubicBezTo>
                      <a:pt x="11618" y="4268"/>
                      <a:pt x="11367" y="4177"/>
                      <a:pt x="11116" y="4063"/>
                    </a:cubicBezTo>
                    <a:cubicBezTo>
                      <a:pt x="10865" y="3972"/>
                      <a:pt x="10591" y="3858"/>
                      <a:pt x="10317" y="3766"/>
                    </a:cubicBezTo>
                    <a:lnTo>
                      <a:pt x="10226" y="3766"/>
                    </a:lnTo>
                    <a:lnTo>
                      <a:pt x="9952" y="3652"/>
                    </a:lnTo>
                    <a:lnTo>
                      <a:pt x="9929" y="3652"/>
                    </a:lnTo>
                    <a:cubicBezTo>
                      <a:pt x="9907" y="3629"/>
                      <a:pt x="9884" y="3629"/>
                      <a:pt x="9861" y="3607"/>
                    </a:cubicBezTo>
                    <a:cubicBezTo>
                      <a:pt x="9770" y="3561"/>
                      <a:pt x="9655" y="3538"/>
                      <a:pt x="9564" y="3492"/>
                    </a:cubicBezTo>
                    <a:cubicBezTo>
                      <a:pt x="9473" y="3470"/>
                      <a:pt x="9382" y="3424"/>
                      <a:pt x="9290" y="3401"/>
                    </a:cubicBezTo>
                    <a:cubicBezTo>
                      <a:pt x="9131" y="3333"/>
                      <a:pt x="8971" y="3241"/>
                      <a:pt x="8811" y="3173"/>
                    </a:cubicBezTo>
                    <a:cubicBezTo>
                      <a:pt x="8560" y="3059"/>
                      <a:pt x="8332" y="2967"/>
                      <a:pt x="8081" y="2853"/>
                    </a:cubicBezTo>
                    <a:cubicBezTo>
                      <a:pt x="8081" y="2831"/>
                      <a:pt x="8035" y="2808"/>
                      <a:pt x="8012" y="2785"/>
                    </a:cubicBezTo>
                    <a:cubicBezTo>
                      <a:pt x="7944" y="2739"/>
                      <a:pt x="7852" y="2716"/>
                      <a:pt x="7784" y="2671"/>
                    </a:cubicBezTo>
                    <a:cubicBezTo>
                      <a:pt x="7601" y="2579"/>
                      <a:pt x="7396" y="2511"/>
                      <a:pt x="7213" y="2420"/>
                    </a:cubicBezTo>
                    <a:cubicBezTo>
                      <a:pt x="7145" y="2397"/>
                      <a:pt x="7099" y="2374"/>
                      <a:pt x="7031" y="2351"/>
                    </a:cubicBezTo>
                    <a:cubicBezTo>
                      <a:pt x="6711" y="2191"/>
                      <a:pt x="6369" y="2054"/>
                      <a:pt x="6049" y="1895"/>
                    </a:cubicBezTo>
                    <a:cubicBezTo>
                      <a:pt x="5821" y="1781"/>
                      <a:pt x="5570" y="1689"/>
                      <a:pt x="5342" y="1575"/>
                    </a:cubicBezTo>
                    <a:cubicBezTo>
                      <a:pt x="5319" y="1575"/>
                      <a:pt x="5319" y="1552"/>
                      <a:pt x="5296" y="1552"/>
                    </a:cubicBezTo>
                    <a:cubicBezTo>
                      <a:pt x="5227" y="1507"/>
                      <a:pt x="5159" y="1484"/>
                      <a:pt x="5113" y="1438"/>
                    </a:cubicBezTo>
                    <a:cubicBezTo>
                      <a:pt x="5022" y="1415"/>
                      <a:pt x="4931" y="1370"/>
                      <a:pt x="4839" y="1347"/>
                    </a:cubicBezTo>
                    <a:lnTo>
                      <a:pt x="4634" y="1256"/>
                    </a:lnTo>
                    <a:cubicBezTo>
                      <a:pt x="4497" y="1210"/>
                      <a:pt x="4360" y="1164"/>
                      <a:pt x="4246" y="1119"/>
                    </a:cubicBezTo>
                    <a:cubicBezTo>
                      <a:pt x="3995" y="1027"/>
                      <a:pt x="3744" y="936"/>
                      <a:pt x="3493" y="845"/>
                    </a:cubicBezTo>
                    <a:cubicBezTo>
                      <a:pt x="3470" y="822"/>
                      <a:pt x="3424" y="822"/>
                      <a:pt x="3401" y="799"/>
                    </a:cubicBezTo>
                    <a:cubicBezTo>
                      <a:pt x="3287" y="753"/>
                      <a:pt x="3150" y="708"/>
                      <a:pt x="3036" y="662"/>
                    </a:cubicBezTo>
                    <a:lnTo>
                      <a:pt x="2534" y="480"/>
                    </a:lnTo>
                    <a:cubicBezTo>
                      <a:pt x="2443" y="434"/>
                      <a:pt x="2374" y="411"/>
                      <a:pt x="2283" y="365"/>
                    </a:cubicBezTo>
                    <a:cubicBezTo>
                      <a:pt x="2237" y="365"/>
                      <a:pt x="2214" y="343"/>
                      <a:pt x="2192" y="343"/>
                    </a:cubicBezTo>
                    <a:cubicBezTo>
                      <a:pt x="2123" y="320"/>
                      <a:pt x="2077" y="297"/>
                      <a:pt x="2009" y="274"/>
                    </a:cubicBezTo>
                    <a:cubicBezTo>
                      <a:pt x="1963" y="251"/>
                      <a:pt x="1895" y="228"/>
                      <a:pt x="1826" y="228"/>
                    </a:cubicBezTo>
                    <a:cubicBezTo>
                      <a:pt x="1781" y="206"/>
                      <a:pt x="1735" y="206"/>
                      <a:pt x="1689" y="206"/>
                    </a:cubicBezTo>
                    <a:cubicBezTo>
                      <a:pt x="1553" y="160"/>
                      <a:pt x="1416" y="91"/>
                      <a:pt x="1279" y="46"/>
                    </a:cubicBezTo>
                    <a:cubicBezTo>
                      <a:pt x="1249" y="34"/>
                      <a:pt x="1220" y="28"/>
                      <a:pt x="1191" y="28"/>
                    </a:cubicBezTo>
                    <a:cubicBezTo>
                      <a:pt x="1109" y="28"/>
                      <a:pt x="1033" y="75"/>
                      <a:pt x="982" y="160"/>
                    </a:cubicBezTo>
                    <a:cubicBezTo>
                      <a:pt x="936" y="206"/>
                      <a:pt x="936" y="274"/>
                      <a:pt x="936" y="343"/>
                    </a:cubicBezTo>
                    <a:cubicBezTo>
                      <a:pt x="936" y="365"/>
                      <a:pt x="959" y="388"/>
                      <a:pt x="959" y="411"/>
                    </a:cubicBezTo>
                    <a:cubicBezTo>
                      <a:pt x="936" y="388"/>
                      <a:pt x="913" y="388"/>
                      <a:pt x="891" y="388"/>
                    </a:cubicBezTo>
                    <a:cubicBezTo>
                      <a:pt x="845" y="365"/>
                      <a:pt x="799" y="343"/>
                      <a:pt x="754" y="320"/>
                    </a:cubicBezTo>
                    <a:cubicBezTo>
                      <a:pt x="685" y="297"/>
                      <a:pt x="617" y="251"/>
                      <a:pt x="548" y="228"/>
                    </a:cubicBezTo>
                    <a:lnTo>
                      <a:pt x="571" y="228"/>
                    </a:lnTo>
                    <a:cubicBezTo>
                      <a:pt x="434" y="160"/>
                      <a:pt x="297" y="91"/>
                      <a:pt x="137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20" name="Google Shape;885;p22">
                <a:extLst>
                  <a:ext uri="{FF2B5EF4-FFF2-40B4-BE49-F238E27FC236}">
                    <a16:creationId xmlns:a16="http://schemas.microsoft.com/office/drawing/2014/main" id="{D831BD2E-586E-4186-B70F-CF1FE0E0F56D}"/>
                  </a:ext>
                </a:extLst>
              </p:cNvPr>
              <p:cNvSpPr/>
              <p:nvPr/>
            </p:nvSpPr>
            <p:spPr>
              <a:xfrm>
                <a:off x="7057094" y="3658380"/>
                <a:ext cx="1668292" cy="348255"/>
              </a:xfrm>
              <a:custGeom>
                <a:avLst/>
                <a:gdLst/>
                <a:ahLst/>
                <a:cxnLst/>
                <a:rect l="l" t="t" r="r" b="b"/>
                <a:pathLst>
                  <a:path w="61720" h="12884" extrusionOk="0">
                    <a:moveTo>
                      <a:pt x="10751" y="2009"/>
                    </a:moveTo>
                    <a:lnTo>
                      <a:pt x="10686" y="2031"/>
                    </a:lnTo>
                    <a:lnTo>
                      <a:pt x="10686" y="2031"/>
                    </a:lnTo>
                    <a:cubicBezTo>
                      <a:pt x="10702" y="2029"/>
                      <a:pt x="10722" y="2024"/>
                      <a:pt x="10751" y="2009"/>
                    </a:cubicBezTo>
                    <a:close/>
                    <a:moveTo>
                      <a:pt x="3581" y="7078"/>
                    </a:moveTo>
                    <a:cubicBezTo>
                      <a:pt x="3575" y="7085"/>
                      <a:pt x="3568" y="7092"/>
                      <a:pt x="3561" y="7099"/>
                    </a:cubicBezTo>
                    <a:cubicBezTo>
                      <a:pt x="3568" y="7092"/>
                      <a:pt x="3575" y="7085"/>
                      <a:pt x="3581" y="7078"/>
                    </a:cubicBezTo>
                    <a:close/>
                    <a:moveTo>
                      <a:pt x="17188" y="1"/>
                    </a:moveTo>
                    <a:cubicBezTo>
                      <a:pt x="16891" y="1"/>
                      <a:pt x="16594" y="1"/>
                      <a:pt x="16297" y="23"/>
                    </a:cubicBezTo>
                    <a:cubicBezTo>
                      <a:pt x="16001" y="69"/>
                      <a:pt x="15704" y="115"/>
                      <a:pt x="15407" y="160"/>
                    </a:cubicBezTo>
                    <a:cubicBezTo>
                      <a:pt x="15110" y="206"/>
                      <a:pt x="14837" y="229"/>
                      <a:pt x="14563" y="274"/>
                    </a:cubicBezTo>
                    <a:cubicBezTo>
                      <a:pt x="14266" y="320"/>
                      <a:pt x="14015" y="389"/>
                      <a:pt x="13741" y="457"/>
                    </a:cubicBezTo>
                    <a:cubicBezTo>
                      <a:pt x="13444" y="503"/>
                      <a:pt x="13170" y="571"/>
                      <a:pt x="12896" y="640"/>
                    </a:cubicBezTo>
                    <a:cubicBezTo>
                      <a:pt x="12600" y="708"/>
                      <a:pt x="12303" y="799"/>
                      <a:pt x="12006" y="914"/>
                    </a:cubicBezTo>
                    <a:cubicBezTo>
                      <a:pt x="11458" y="1096"/>
                      <a:pt x="10911" y="1256"/>
                      <a:pt x="10386" y="1461"/>
                    </a:cubicBezTo>
                    <a:cubicBezTo>
                      <a:pt x="10180" y="1530"/>
                      <a:pt x="9975" y="1621"/>
                      <a:pt x="9769" y="1690"/>
                    </a:cubicBezTo>
                    <a:cubicBezTo>
                      <a:pt x="9541" y="1758"/>
                      <a:pt x="9336" y="1872"/>
                      <a:pt x="9130" y="1963"/>
                    </a:cubicBezTo>
                    <a:cubicBezTo>
                      <a:pt x="8879" y="2078"/>
                      <a:pt x="8651" y="2192"/>
                      <a:pt x="8400" y="2306"/>
                    </a:cubicBezTo>
                    <a:cubicBezTo>
                      <a:pt x="8149" y="2443"/>
                      <a:pt x="7898" y="2557"/>
                      <a:pt x="7669" y="2671"/>
                    </a:cubicBezTo>
                    <a:cubicBezTo>
                      <a:pt x="7441" y="2808"/>
                      <a:pt x="7236" y="2922"/>
                      <a:pt x="7030" y="3059"/>
                    </a:cubicBezTo>
                    <a:cubicBezTo>
                      <a:pt x="6802" y="3219"/>
                      <a:pt x="6574" y="3379"/>
                      <a:pt x="6368" y="3538"/>
                    </a:cubicBezTo>
                    <a:cubicBezTo>
                      <a:pt x="5957" y="3858"/>
                      <a:pt x="5569" y="4223"/>
                      <a:pt x="5159" y="4566"/>
                    </a:cubicBezTo>
                    <a:cubicBezTo>
                      <a:pt x="4862" y="4817"/>
                      <a:pt x="4542" y="5113"/>
                      <a:pt x="4268" y="5387"/>
                    </a:cubicBezTo>
                    <a:cubicBezTo>
                      <a:pt x="4086" y="5570"/>
                      <a:pt x="3926" y="5752"/>
                      <a:pt x="3766" y="5912"/>
                    </a:cubicBezTo>
                    <a:cubicBezTo>
                      <a:pt x="3561" y="6118"/>
                      <a:pt x="3355" y="6346"/>
                      <a:pt x="3173" y="6551"/>
                    </a:cubicBezTo>
                    <a:cubicBezTo>
                      <a:pt x="3081" y="6665"/>
                      <a:pt x="2990" y="6757"/>
                      <a:pt x="2922" y="6871"/>
                    </a:cubicBezTo>
                    <a:cubicBezTo>
                      <a:pt x="2830" y="6962"/>
                      <a:pt x="2762" y="7076"/>
                      <a:pt x="2671" y="7168"/>
                    </a:cubicBezTo>
                    <a:cubicBezTo>
                      <a:pt x="2488" y="7419"/>
                      <a:pt x="2328" y="7647"/>
                      <a:pt x="2168" y="7898"/>
                    </a:cubicBezTo>
                    <a:cubicBezTo>
                      <a:pt x="2009" y="8103"/>
                      <a:pt x="1849" y="8309"/>
                      <a:pt x="1712" y="8514"/>
                    </a:cubicBezTo>
                    <a:cubicBezTo>
                      <a:pt x="1598" y="8697"/>
                      <a:pt x="1507" y="8902"/>
                      <a:pt x="1392" y="9108"/>
                    </a:cubicBezTo>
                    <a:cubicBezTo>
                      <a:pt x="1401" y="9099"/>
                      <a:pt x="1410" y="9090"/>
                      <a:pt x="1417" y="9082"/>
                    </a:cubicBezTo>
                    <a:lnTo>
                      <a:pt x="1417" y="9082"/>
                    </a:lnTo>
                    <a:cubicBezTo>
                      <a:pt x="1401" y="9115"/>
                      <a:pt x="1385" y="9152"/>
                      <a:pt x="1370" y="9199"/>
                    </a:cubicBezTo>
                    <a:cubicBezTo>
                      <a:pt x="1370" y="9176"/>
                      <a:pt x="1392" y="9131"/>
                      <a:pt x="1392" y="9108"/>
                    </a:cubicBezTo>
                    <a:lnTo>
                      <a:pt x="1392" y="9108"/>
                    </a:lnTo>
                    <a:cubicBezTo>
                      <a:pt x="1255" y="9382"/>
                      <a:pt x="1141" y="9656"/>
                      <a:pt x="1027" y="9930"/>
                    </a:cubicBezTo>
                    <a:cubicBezTo>
                      <a:pt x="890" y="10203"/>
                      <a:pt x="776" y="10477"/>
                      <a:pt x="662" y="10751"/>
                    </a:cubicBezTo>
                    <a:cubicBezTo>
                      <a:pt x="616" y="10888"/>
                      <a:pt x="548" y="11048"/>
                      <a:pt x="502" y="11185"/>
                    </a:cubicBezTo>
                    <a:cubicBezTo>
                      <a:pt x="457" y="11345"/>
                      <a:pt x="411" y="11482"/>
                      <a:pt x="365" y="11641"/>
                    </a:cubicBezTo>
                    <a:cubicBezTo>
                      <a:pt x="274" y="11892"/>
                      <a:pt x="206" y="12144"/>
                      <a:pt x="91" y="12372"/>
                    </a:cubicBezTo>
                    <a:cubicBezTo>
                      <a:pt x="91" y="12395"/>
                      <a:pt x="69" y="12417"/>
                      <a:pt x="69" y="12440"/>
                    </a:cubicBezTo>
                    <a:cubicBezTo>
                      <a:pt x="23" y="12509"/>
                      <a:pt x="0" y="12577"/>
                      <a:pt x="23" y="12669"/>
                    </a:cubicBezTo>
                    <a:cubicBezTo>
                      <a:pt x="46" y="12737"/>
                      <a:pt x="91" y="12805"/>
                      <a:pt x="160" y="12828"/>
                    </a:cubicBezTo>
                    <a:cubicBezTo>
                      <a:pt x="206" y="12865"/>
                      <a:pt x="266" y="12883"/>
                      <a:pt x="326" y="12883"/>
                    </a:cubicBezTo>
                    <a:cubicBezTo>
                      <a:pt x="416" y="12883"/>
                      <a:pt x="507" y="12842"/>
                      <a:pt x="548" y="12760"/>
                    </a:cubicBezTo>
                    <a:cubicBezTo>
                      <a:pt x="639" y="12623"/>
                      <a:pt x="708" y="12463"/>
                      <a:pt x="776" y="12303"/>
                    </a:cubicBezTo>
                    <a:cubicBezTo>
                      <a:pt x="822" y="12189"/>
                      <a:pt x="845" y="12075"/>
                      <a:pt x="890" y="11961"/>
                    </a:cubicBezTo>
                    <a:cubicBezTo>
                      <a:pt x="1004" y="11687"/>
                      <a:pt x="1096" y="11390"/>
                      <a:pt x="1210" y="11116"/>
                    </a:cubicBezTo>
                    <a:cubicBezTo>
                      <a:pt x="1301" y="10843"/>
                      <a:pt x="1415" y="10591"/>
                      <a:pt x="1529" y="10340"/>
                    </a:cubicBezTo>
                    <a:cubicBezTo>
                      <a:pt x="1643" y="10089"/>
                      <a:pt x="1758" y="9838"/>
                      <a:pt x="1872" y="9587"/>
                    </a:cubicBezTo>
                    <a:cubicBezTo>
                      <a:pt x="1963" y="9427"/>
                      <a:pt x="2032" y="9268"/>
                      <a:pt x="2123" y="9108"/>
                    </a:cubicBezTo>
                    <a:cubicBezTo>
                      <a:pt x="2237" y="8880"/>
                      <a:pt x="2397" y="8674"/>
                      <a:pt x="2557" y="8469"/>
                    </a:cubicBezTo>
                    <a:cubicBezTo>
                      <a:pt x="2716" y="8240"/>
                      <a:pt x="2876" y="7989"/>
                      <a:pt x="3059" y="7761"/>
                    </a:cubicBezTo>
                    <a:cubicBezTo>
                      <a:pt x="3218" y="7510"/>
                      <a:pt x="3424" y="7259"/>
                      <a:pt x="3606" y="7031"/>
                    </a:cubicBezTo>
                    <a:lnTo>
                      <a:pt x="3606" y="7031"/>
                    </a:lnTo>
                    <a:cubicBezTo>
                      <a:pt x="3606" y="7046"/>
                      <a:pt x="3596" y="7062"/>
                      <a:pt x="3581" y="7078"/>
                    </a:cubicBezTo>
                    <a:lnTo>
                      <a:pt x="3581" y="7078"/>
                    </a:lnTo>
                    <a:cubicBezTo>
                      <a:pt x="3639" y="7017"/>
                      <a:pt x="3682" y="6955"/>
                      <a:pt x="3743" y="6894"/>
                    </a:cubicBezTo>
                    <a:cubicBezTo>
                      <a:pt x="4040" y="6551"/>
                      <a:pt x="4337" y="6255"/>
                      <a:pt x="4634" y="5958"/>
                    </a:cubicBezTo>
                    <a:cubicBezTo>
                      <a:pt x="4885" y="5684"/>
                      <a:pt x="5136" y="5456"/>
                      <a:pt x="5410" y="5205"/>
                    </a:cubicBezTo>
                    <a:cubicBezTo>
                      <a:pt x="5547" y="5091"/>
                      <a:pt x="5684" y="4976"/>
                      <a:pt x="5821" y="4862"/>
                    </a:cubicBezTo>
                    <a:cubicBezTo>
                      <a:pt x="5980" y="4725"/>
                      <a:pt x="6140" y="4588"/>
                      <a:pt x="6300" y="4429"/>
                    </a:cubicBezTo>
                    <a:cubicBezTo>
                      <a:pt x="6460" y="4292"/>
                      <a:pt x="6619" y="4155"/>
                      <a:pt x="6802" y="4018"/>
                    </a:cubicBezTo>
                    <a:cubicBezTo>
                      <a:pt x="6962" y="3904"/>
                      <a:pt x="7122" y="3767"/>
                      <a:pt x="7281" y="3653"/>
                    </a:cubicBezTo>
                    <a:cubicBezTo>
                      <a:pt x="7532" y="3493"/>
                      <a:pt x="7784" y="3356"/>
                      <a:pt x="8057" y="3219"/>
                    </a:cubicBezTo>
                    <a:cubicBezTo>
                      <a:pt x="8354" y="3059"/>
                      <a:pt x="8651" y="2922"/>
                      <a:pt x="8948" y="2762"/>
                    </a:cubicBezTo>
                    <a:cubicBezTo>
                      <a:pt x="9244" y="2625"/>
                      <a:pt x="9518" y="2488"/>
                      <a:pt x="9815" y="2352"/>
                    </a:cubicBezTo>
                    <a:cubicBezTo>
                      <a:pt x="9952" y="2306"/>
                      <a:pt x="10089" y="2260"/>
                      <a:pt x="10226" y="2215"/>
                    </a:cubicBezTo>
                    <a:cubicBezTo>
                      <a:pt x="10363" y="2146"/>
                      <a:pt x="10500" y="2100"/>
                      <a:pt x="10637" y="2055"/>
                    </a:cubicBezTo>
                    <a:cubicBezTo>
                      <a:pt x="10614" y="2055"/>
                      <a:pt x="10591" y="2078"/>
                      <a:pt x="10545" y="2078"/>
                    </a:cubicBezTo>
                    <a:lnTo>
                      <a:pt x="10686" y="2031"/>
                    </a:lnTo>
                    <a:lnTo>
                      <a:pt x="10686" y="2031"/>
                    </a:lnTo>
                    <a:cubicBezTo>
                      <a:pt x="10676" y="2032"/>
                      <a:pt x="10668" y="2032"/>
                      <a:pt x="10659" y="2032"/>
                    </a:cubicBezTo>
                    <a:cubicBezTo>
                      <a:pt x="11070" y="1895"/>
                      <a:pt x="11504" y="1758"/>
                      <a:pt x="11915" y="1621"/>
                    </a:cubicBezTo>
                    <a:cubicBezTo>
                      <a:pt x="12166" y="1530"/>
                      <a:pt x="12417" y="1461"/>
                      <a:pt x="12645" y="1370"/>
                    </a:cubicBezTo>
                    <a:cubicBezTo>
                      <a:pt x="12896" y="1302"/>
                      <a:pt x="13147" y="1256"/>
                      <a:pt x="13399" y="1187"/>
                    </a:cubicBezTo>
                    <a:cubicBezTo>
                      <a:pt x="13878" y="1073"/>
                      <a:pt x="14357" y="959"/>
                      <a:pt x="14859" y="891"/>
                    </a:cubicBezTo>
                    <a:cubicBezTo>
                      <a:pt x="15110" y="845"/>
                      <a:pt x="15384" y="822"/>
                      <a:pt x="15658" y="777"/>
                    </a:cubicBezTo>
                    <a:cubicBezTo>
                      <a:pt x="15909" y="731"/>
                      <a:pt x="16183" y="708"/>
                      <a:pt x="16434" y="662"/>
                    </a:cubicBezTo>
                    <a:lnTo>
                      <a:pt x="16891" y="662"/>
                    </a:lnTo>
                    <a:cubicBezTo>
                      <a:pt x="17073" y="662"/>
                      <a:pt x="17233" y="640"/>
                      <a:pt x="17416" y="640"/>
                    </a:cubicBezTo>
                    <a:cubicBezTo>
                      <a:pt x="17758" y="662"/>
                      <a:pt x="18123" y="662"/>
                      <a:pt x="18466" y="685"/>
                    </a:cubicBezTo>
                    <a:cubicBezTo>
                      <a:pt x="18808" y="708"/>
                      <a:pt x="19151" y="708"/>
                      <a:pt x="19493" y="754"/>
                    </a:cubicBezTo>
                    <a:cubicBezTo>
                      <a:pt x="19812" y="777"/>
                      <a:pt x="20109" y="822"/>
                      <a:pt x="20429" y="868"/>
                    </a:cubicBezTo>
                    <a:lnTo>
                      <a:pt x="20406" y="868"/>
                    </a:lnTo>
                    <a:cubicBezTo>
                      <a:pt x="20474" y="891"/>
                      <a:pt x="20543" y="891"/>
                      <a:pt x="20611" y="914"/>
                    </a:cubicBezTo>
                    <a:lnTo>
                      <a:pt x="20657" y="914"/>
                    </a:lnTo>
                    <a:cubicBezTo>
                      <a:pt x="20657" y="914"/>
                      <a:pt x="20657" y="914"/>
                      <a:pt x="20657" y="914"/>
                    </a:cubicBezTo>
                    <a:lnTo>
                      <a:pt x="20657" y="914"/>
                    </a:lnTo>
                    <a:cubicBezTo>
                      <a:pt x="20657" y="914"/>
                      <a:pt x="20657" y="914"/>
                      <a:pt x="20657" y="914"/>
                    </a:cubicBezTo>
                    <a:lnTo>
                      <a:pt x="20657" y="914"/>
                    </a:lnTo>
                    <a:cubicBezTo>
                      <a:pt x="20657" y="914"/>
                      <a:pt x="20661" y="914"/>
                      <a:pt x="20666" y="915"/>
                    </a:cubicBezTo>
                    <a:lnTo>
                      <a:pt x="20666" y="915"/>
                    </a:lnTo>
                    <a:cubicBezTo>
                      <a:pt x="20663" y="915"/>
                      <a:pt x="20660" y="914"/>
                      <a:pt x="20657" y="914"/>
                    </a:cubicBezTo>
                    <a:lnTo>
                      <a:pt x="20657" y="914"/>
                    </a:lnTo>
                    <a:cubicBezTo>
                      <a:pt x="20657" y="914"/>
                      <a:pt x="20680" y="936"/>
                      <a:pt x="20680" y="936"/>
                    </a:cubicBezTo>
                    <a:cubicBezTo>
                      <a:pt x="20680" y="923"/>
                      <a:pt x="20673" y="918"/>
                      <a:pt x="20666" y="915"/>
                    </a:cubicBezTo>
                    <a:lnTo>
                      <a:pt x="20666" y="915"/>
                    </a:lnTo>
                    <a:cubicBezTo>
                      <a:pt x="21667" y="1120"/>
                      <a:pt x="22669" y="1371"/>
                      <a:pt x="23647" y="1644"/>
                    </a:cubicBezTo>
                    <a:cubicBezTo>
                      <a:pt x="23898" y="1735"/>
                      <a:pt x="24149" y="1804"/>
                      <a:pt x="24400" y="1872"/>
                    </a:cubicBezTo>
                    <a:cubicBezTo>
                      <a:pt x="24674" y="1963"/>
                      <a:pt x="24948" y="2032"/>
                      <a:pt x="25222" y="2123"/>
                    </a:cubicBezTo>
                    <a:cubicBezTo>
                      <a:pt x="25496" y="2215"/>
                      <a:pt x="25770" y="2306"/>
                      <a:pt x="26044" y="2420"/>
                    </a:cubicBezTo>
                    <a:cubicBezTo>
                      <a:pt x="26318" y="2534"/>
                      <a:pt x="26592" y="2625"/>
                      <a:pt x="26888" y="2717"/>
                    </a:cubicBezTo>
                    <a:cubicBezTo>
                      <a:pt x="27436" y="2899"/>
                      <a:pt x="27961" y="3105"/>
                      <a:pt x="28509" y="3310"/>
                    </a:cubicBezTo>
                    <a:cubicBezTo>
                      <a:pt x="28988" y="3493"/>
                      <a:pt x="29468" y="3698"/>
                      <a:pt x="29947" y="3904"/>
                    </a:cubicBezTo>
                    <a:cubicBezTo>
                      <a:pt x="30449" y="4109"/>
                      <a:pt x="30928" y="4337"/>
                      <a:pt x="31431" y="4543"/>
                    </a:cubicBezTo>
                    <a:cubicBezTo>
                      <a:pt x="31682" y="4657"/>
                      <a:pt x="31933" y="4748"/>
                      <a:pt x="32161" y="4862"/>
                    </a:cubicBezTo>
                    <a:cubicBezTo>
                      <a:pt x="32435" y="4976"/>
                      <a:pt x="32686" y="5091"/>
                      <a:pt x="32937" y="5205"/>
                    </a:cubicBezTo>
                    <a:cubicBezTo>
                      <a:pt x="33257" y="5342"/>
                      <a:pt x="33599" y="5501"/>
                      <a:pt x="33896" y="5638"/>
                    </a:cubicBezTo>
                    <a:cubicBezTo>
                      <a:pt x="34078" y="5730"/>
                      <a:pt x="34261" y="5821"/>
                      <a:pt x="34443" y="5912"/>
                    </a:cubicBezTo>
                    <a:cubicBezTo>
                      <a:pt x="34443" y="5910"/>
                      <a:pt x="34443" y="5908"/>
                      <a:pt x="34443" y="5906"/>
                    </a:cubicBezTo>
                    <a:lnTo>
                      <a:pt x="34443" y="5906"/>
                    </a:lnTo>
                    <a:cubicBezTo>
                      <a:pt x="34451" y="5910"/>
                      <a:pt x="34458" y="5912"/>
                      <a:pt x="34466" y="5912"/>
                    </a:cubicBezTo>
                    <a:cubicBezTo>
                      <a:pt x="35014" y="6186"/>
                      <a:pt x="35539" y="6437"/>
                      <a:pt x="36087" y="6643"/>
                    </a:cubicBezTo>
                    <a:cubicBezTo>
                      <a:pt x="36589" y="6848"/>
                      <a:pt x="37091" y="7076"/>
                      <a:pt x="37571" y="7305"/>
                    </a:cubicBezTo>
                    <a:cubicBezTo>
                      <a:pt x="38118" y="7533"/>
                      <a:pt x="38643" y="7784"/>
                      <a:pt x="39191" y="8012"/>
                    </a:cubicBezTo>
                    <a:cubicBezTo>
                      <a:pt x="39442" y="8126"/>
                      <a:pt x="39693" y="8195"/>
                      <a:pt x="39944" y="8309"/>
                    </a:cubicBezTo>
                    <a:cubicBezTo>
                      <a:pt x="40195" y="8400"/>
                      <a:pt x="40447" y="8492"/>
                      <a:pt x="40698" y="8583"/>
                    </a:cubicBezTo>
                    <a:cubicBezTo>
                      <a:pt x="40972" y="8674"/>
                      <a:pt x="41245" y="8788"/>
                      <a:pt x="41519" y="8880"/>
                    </a:cubicBezTo>
                    <a:cubicBezTo>
                      <a:pt x="41770" y="8971"/>
                      <a:pt x="42044" y="9039"/>
                      <a:pt x="42318" y="9131"/>
                    </a:cubicBezTo>
                    <a:cubicBezTo>
                      <a:pt x="42569" y="9199"/>
                      <a:pt x="42820" y="9268"/>
                      <a:pt x="43071" y="9336"/>
                    </a:cubicBezTo>
                    <a:cubicBezTo>
                      <a:pt x="43345" y="9405"/>
                      <a:pt x="43642" y="9473"/>
                      <a:pt x="43916" y="9541"/>
                    </a:cubicBezTo>
                    <a:cubicBezTo>
                      <a:pt x="44464" y="9678"/>
                      <a:pt x="44989" y="9793"/>
                      <a:pt x="45537" y="9930"/>
                    </a:cubicBezTo>
                    <a:cubicBezTo>
                      <a:pt x="46016" y="10044"/>
                      <a:pt x="46518" y="10158"/>
                      <a:pt x="46997" y="10249"/>
                    </a:cubicBezTo>
                    <a:cubicBezTo>
                      <a:pt x="47568" y="10340"/>
                      <a:pt x="48139" y="10500"/>
                      <a:pt x="48709" y="10591"/>
                    </a:cubicBezTo>
                    <a:cubicBezTo>
                      <a:pt x="49006" y="10660"/>
                      <a:pt x="49303" y="10706"/>
                      <a:pt x="49577" y="10751"/>
                    </a:cubicBezTo>
                    <a:cubicBezTo>
                      <a:pt x="49851" y="10797"/>
                      <a:pt x="50124" y="10843"/>
                      <a:pt x="50421" y="10888"/>
                    </a:cubicBezTo>
                    <a:cubicBezTo>
                      <a:pt x="50969" y="10957"/>
                      <a:pt x="51540" y="11025"/>
                      <a:pt x="52110" y="11071"/>
                    </a:cubicBezTo>
                    <a:cubicBezTo>
                      <a:pt x="52430" y="11094"/>
                      <a:pt x="52727" y="11116"/>
                      <a:pt x="53046" y="11116"/>
                    </a:cubicBezTo>
                    <a:cubicBezTo>
                      <a:pt x="53320" y="11116"/>
                      <a:pt x="53594" y="11094"/>
                      <a:pt x="53868" y="11094"/>
                    </a:cubicBezTo>
                    <a:cubicBezTo>
                      <a:pt x="54347" y="11094"/>
                      <a:pt x="54849" y="11048"/>
                      <a:pt x="55329" y="11002"/>
                    </a:cubicBezTo>
                    <a:cubicBezTo>
                      <a:pt x="55580" y="10979"/>
                      <a:pt x="55808" y="10957"/>
                      <a:pt x="56036" y="10911"/>
                    </a:cubicBezTo>
                    <a:cubicBezTo>
                      <a:pt x="56287" y="10865"/>
                      <a:pt x="56538" y="10820"/>
                      <a:pt x="56789" y="10774"/>
                    </a:cubicBezTo>
                    <a:cubicBezTo>
                      <a:pt x="57041" y="10728"/>
                      <a:pt x="57314" y="10683"/>
                      <a:pt x="57566" y="10614"/>
                    </a:cubicBezTo>
                    <a:cubicBezTo>
                      <a:pt x="57794" y="10569"/>
                      <a:pt x="58045" y="10500"/>
                      <a:pt x="58273" y="10432"/>
                    </a:cubicBezTo>
                    <a:cubicBezTo>
                      <a:pt x="58707" y="10318"/>
                      <a:pt x="59140" y="10181"/>
                      <a:pt x="59574" y="10021"/>
                    </a:cubicBezTo>
                    <a:cubicBezTo>
                      <a:pt x="59780" y="9952"/>
                      <a:pt x="60008" y="9884"/>
                      <a:pt x="60213" y="9793"/>
                    </a:cubicBezTo>
                    <a:cubicBezTo>
                      <a:pt x="60396" y="9701"/>
                      <a:pt x="60601" y="9610"/>
                      <a:pt x="60784" y="9519"/>
                    </a:cubicBezTo>
                    <a:cubicBezTo>
                      <a:pt x="60944" y="9427"/>
                      <a:pt x="61103" y="9336"/>
                      <a:pt x="61240" y="9245"/>
                    </a:cubicBezTo>
                    <a:cubicBezTo>
                      <a:pt x="61332" y="9199"/>
                      <a:pt x="61423" y="9131"/>
                      <a:pt x="61491" y="9085"/>
                    </a:cubicBezTo>
                    <a:cubicBezTo>
                      <a:pt x="61583" y="9016"/>
                      <a:pt x="61651" y="8948"/>
                      <a:pt x="61697" y="8834"/>
                    </a:cubicBezTo>
                    <a:cubicBezTo>
                      <a:pt x="61720" y="8765"/>
                      <a:pt x="61720" y="8674"/>
                      <a:pt x="61674" y="8606"/>
                    </a:cubicBezTo>
                    <a:cubicBezTo>
                      <a:pt x="61628" y="8537"/>
                      <a:pt x="61583" y="8492"/>
                      <a:pt x="61514" y="8469"/>
                    </a:cubicBezTo>
                    <a:cubicBezTo>
                      <a:pt x="61469" y="8446"/>
                      <a:pt x="61446" y="8446"/>
                      <a:pt x="61423" y="8446"/>
                    </a:cubicBezTo>
                    <a:cubicBezTo>
                      <a:pt x="61377" y="8446"/>
                      <a:pt x="61332" y="8446"/>
                      <a:pt x="61286" y="8469"/>
                    </a:cubicBezTo>
                    <a:cubicBezTo>
                      <a:pt x="61263" y="8469"/>
                      <a:pt x="61263" y="8492"/>
                      <a:pt x="61240" y="8492"/>
                    </a:cubicBezTo>
                    <a:cubicBezTo>
                      <a:pt x="61218" y="8492"/>
                      <a:pt x="61195" y="8514"/>
                      <a:pt x="61172" y="8537"/>
                    </a:cubicBezTo>
                    <a:cubicBezTo>
                      <a:pt x="61103" y="8560"/>
                      <a:pt x="61058" y="8583"/>
                      <a:pt x="61012" y="8628"/>
                    </a:cubicBezTo>
                    <a:cubicBezTo>
                      <a:pt x="60898" y="8697"/>
                      <a:pt x="60761" y="8788"/>
                      <a:pt x="60624" y="8857"/>
                    </a:cubicBezTo>
                    <a:cubicBezTo>
                      <a:pt x="60487" y="8948"/>
                      <a:pt x="60327" y="9016"/>
                      <a:pt x="60190" y="9085"/>
                    </a:cubicBezTo>
                    <a:cubicBezTo>
                      <a:pt x="60031" y="9176"/>
                      <a:pt x="59848" y="9245"/>
                      <a:pt x="59688" y="9290"/>
                    </a:cubicBezTo>
                    <a:cubicBezTo>
                      <a:pt x="59506" y="9359"/>
                      <a:pt x="59346" y="9427"/>
                      <a:pt x="59163" y="9496"/>
                    </a:cubicBezTo>
                    <a:cubicBezTo>
                      <a:pt x="58844" y="9587"/>
                      <a:pt x="58547" y="9678"/>
                      <a:pt x="58227" y="9770"/>
                    </a:cubicBezTo>
                    <a:cubicBezTo>
                      <a:pt x="57862" y="9861"/>
                      <a:pt x="57497" y="9975"/>
                      <a:pt x="57132" y="10044"/>
                    </a:cubicBezTo>
                    <a:cubicBezTo>
                      <a:pt x="56767" y="10135"/>
                      <a:pt x="56401" y="10203"/>
                      <a:pt x="56013" y="10249"/>
                    </a:cubicBezTo>
                    <a:cubicBezTo>
                      <a:pt x="55694" y="10318"/>
                      <a:pt x="55374" y="10340"/>
                      <a:pt x="55032" y="10386"/>
                    </a:cubicBezTo>
                    <a:cubicBezTo>
                      <a:pt x="54553" y="10432"/>
                      <a:pt x="54050" y="10454"/>
                      <a:pt x="53571" y="10454"/>
                    </a:cubicBezTo>
                    <a:lnTo>
                      <a:pt x="52727" y="10454"/>
                    </a:lnTo>
                    <a:cubicBezTo>
                      <a:pt x="52430" y="10432"/>
                      <a:pt x="52133" y="10409"/>
                      <a:pt x="51836" y="10386"/>
                    </a:cubicBezTo>
                    <a:cubicBezTo>
                      <a:pt x="51562" y="10386"/>
                      <a:pt x="51311" y="10340"/>
                      <a:pt x="51060" y="10318"/>
                    </a:cubicBezTo>
                    <a:cubicBezTo>
                      <a:pt x="50786" y="10272"/>
                      <a:pt x="50512" y="10249"/>
                      <a:pt x="50239" y="10203"/>
                    </a:cubicBezTo>
                    <a:cubicBezTo>
                      <a:pt x="49714" y="10135"/>
                      <a:pt x="49189" y="10021"/>
                      <a:pt x="48641" y="9930"/>
                    </a:cubicBezTo>
                    <a:cubicBezTo>
                      <a:pt x="48390" y="9884"/>
                      <a:pt x="48116" y="9815"/>
                      <a:pt x="47842" y="9747"/>
                    </a:cubicBezTo>
                    <a:cubicBezTo>
                      <a:pt x="47591" y="9701"/>
                      <a:pt x="47317" y="9656"/>
                      <a:pt x="47066" y="9587"/>
                    </a:cubicBezTo>
                    <a:cubicBezTo>
                      <a:pt x="46564" y="9496"/>
                      <a:pt x="46084" y="9382"/>
                      <a:pt x="45582" y="9268"/>
                    </a:cubicBezTo>
                    <a:cubicBezTo>
                      <a:pt x="45308" y="9199"/>
                      <a:pt x="45057" y="9131"/>
                      <a:pt x="44783" y="9085"/>
                    </a:cubicBezTo>
                    <a:cubicBezTo>
                      <a:pt x="44509" y="9016"/>
                      <a:pt x="44236" y="8948"/>
                      <a:pt x="43984" y="8880"/>
                    </a:cubicBezTo>
                    <a:cubicBezTo>
                      <a:pt x="43437" y="8743"/>
                      <a:pt x="42912" y="8628"/>
                      <a:pt x="42364" y="8469"/>
                    </a:cubicBezTo>
                    <a:cubicBezTo>
                      <a:pt x="41839" y="8309"/>
                      <a:pt x="41291" y="8126"/>
                      <a:pt x="40766" y="7921"/>
                    </a:cubicBezTo>
                    <a:cubicBezTo>
                      <a:pt x="40515" y="7830"/>
                      <a:pt x="40264" y="7738"/>
                      <a:pt x="40013" y="7624"/>
                    </a:cubicBezTo>
                    <a:cubicBezTo>
                      <a:pt x="39739" y="7533"/>
                      <a:pt x="39465" y="7442"/>
                      <a:pt x="39214" y="7327"/>
                    </a:cubicBezTo>
                    <a:cubicBezTo>
                      <a:pt x="38666" y="7099"/>
                      <a:pt x="38141" y="6848"/>
                      <a:pt x="37616" y="6597"/>
                    </a:cubicBezTo>
                    <a:cubicBezTo>
                      <a:pt x="37137" y="6392"/>
                      <a:pt x="36635" y="6186"/>
                      <a:pt x="36133" y="5981"/>
                    </a:cubicBezTo>
                    <a:cubicBezTo>
                      <a:pt x="35699" y="5798"/>
                      <a:pt x="35288" y="5593"/>
                      <a:pt x="34877" y="5410"/>
                    </a:cubicBezTo>
                    <a:cubicBezTo>
                      <a:pt x="34740" y="5342"/>
                      <a:pt x="34603" y="5273"/>
                      <a:pt x="34466" y="5205"/>
                    </a:cubicBezTo>
                    <a:cubicBezTo>
                      <a:pt x="33964" y="4954"/>
                      <a:pt x="33439" y="4703"/>
                      <a:pt x="32937" y="4497"/>
                    </a:cubicBezTo>
                    <a:cubicBezTo>
                      <a:pt x="32686" y="4383"/>
                      <a:pt x="32435" y="4269"/>
                      <a:pt x="32184" y="4155"/>
                    </a:cubicBezTo>
                    <a:cubicBezTo>
                      <a:pt x="31933" y="4041"/>
                      <a:pt x="31659" y="3949"/>
                      <a:pt x="31408" y="3835"/>
                    </a:cubicBezTo>
                    <a:cubicBezTo>
                      <a:pt x="30928" y="3630"/>
                      <a:pt x="30426" y="3401"/>
                      <a:pt x="29947" y="3196"/>
                    </a:cubicBezTo>
                    <a:cubicBezTo>
                      <a:pt x="29696" y="3082"/>
                      <a:pt x="29445" y="2991"/>
                      <a:pt x="29216" y="2877"/>
                    </a:cubicBezTo>
                    <a:cubicBezTo>
                      <a:pt x="28965" y="2785"/>
                      <a:pt x="28714" y="2694"/>
                      <a:pt x="28486" y="2603"/>
                    </a:cubicBezTo>
                    <a:cubicBezTo>
                      <a:pt x="27961" y="2420"/>
                      <a:pt x="27436" y="2215"/>
                      <a:pt x="26911" y="2032"/>
                    </a:cubicBezTo>
                    <a:cubicBezTo>
                      <a:pt x="26614" y="1941"/>
                      <a:pt x="26318" y="1827"/>
                      <a:pt x="26021" y="1712"/>
                    </a:cubicBezTo>
                    <a:cubicBezTo>
                      <a:pt x="25747" y="1621"/>
                      <a:pt x="25496" y="1530"/>
                      <a:pt x="25222" y="1439"/>
                    </a:cubicBezTo>
                    <a:cubicBezTo>
                      <a:pt x="24948" y="1347"/>
                      <a:pt x="24674" y="1279"/>
                      <a:pt x="24400" y="1210"/>
                    </a:cubicBezTo>
                    <a:cubicBezTo>
                      <a:pt x="24149" y="1119"/>
                      <a:pt x="23898" y="1050"/>
                      <a:pt x="23624" y="959"/>
                    </a:cubicBezTo>
                    <a:cubicBezTo>
                      <a:pt x="23122" y="799"/>
                      <a:pt x="22597" y="685"/>
                      <a:pt x="22072" y="571"/>
                    </a:cubicBezTo>
                    <a:cubicBezTo>
                      <a:pt x="21570" y="434"/>
                      <a:pt x="21045" y="343"/>
                      <a:pt x="20543" y="252"/>
                    </a:cubicBezTo>
                    <a:lnTo>
                      <a:pt x="20566" y="252"/>
                    </a:lnTo>
                    <a:cubicBezTo>
                      <a:pt x="20315" y="206"/>
                      <a:pt x="20064" y="160"/>
                      <a:pt x="19812" y="115"/>
                    </a:cubicBezTo>
                    <a:cubicBezTo>
                      <a:pt x="19516" y="92"/>
                      <a:pt x="19242" y="69"/>
                      <a:pt x="18968" y="69"/>
                    </a:cubicBezTo>
                    <a:cubicBezTo>
                      <a:pt x="18397" y="23"/>
                      <a:pt x="17849" y="1"/>
                      <a:pt x="17302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21" name="Google Shape;886;p22">
                <a:extLst>
                  <a:ext uri="{FF2B5EF4-FFF2-40B4-BE49-F238E27FC236}">
                    <a16:creationId xmlns:a16="http://schemas.microsoft.com/office/drawing/2014/main" id="{716FB176-509D-48BC-A2A1-38CE1755499F}"/>
                  </a:ext>
                </a:extLst>
              </p:cNvPr>
              <p:cNvSpPr/>
              <p:nvPr/>
            </p:nvSpPr>
            <p:spPr>
              <a:xfrm>
                <a:off x="7951679" y="3860132"/>
                <a:ext cx="64818" cy="27165"/>
              </a:xfrm>
              <a:custGeom>
                <a:avLst/>
                <a:gdLst/>
                <a:ahLst/>
                <a:cxnLst/>
                <a:rect l="l" t="t" r="r" b="b"/>
                <a:pathLst>
                  <a:path w="2398" h="1005" extrusionOk="0">
                    <a:moveTo>
                      <a:pt x="161" y="0"/>
                    </a:moveTo>
                    <a:cubicBezTo>
                      <a:pt x="115" y="0"/>
                      <a:pt x="92" y="23"/>
                      <a:pt x="69" y="69"/>
                    </a:cubicBezTo>
                    <a:cubicBezTo>
                      <a:pt x="69" y="69"/>
                      <a:pt x="69" y="92"/>
                      <a:pt x="69" y="92"/>
                    </a:cubicBezTo>
                    <a:cubicBezTo>
                      <a:pt x="46" y="115"/>
                      <a:pt x="24" y="137"/>
                      <a:pt x="1" y="160"/>
                    </a:cubicBezTo>
                    <a:cubicBezTo>
                      <a:pt x="1" y="229"/>
                      <a:pt x="24" y="274"/>
                      <a:pt x="69" y="297"/>
                    </a:cubicBezTo>
                    <a:cubicBezTo>
                      <a:pt x="434" y="434"/>
                      <a:pt x="800" y="548"/>
                      <a:pt x="1142" y="662"/>
                    </a:cubicBezTo>
                    <a:cubicBezTo>
                      <a:pt x="1302" y="731"/>
                      <a:pt x="1462" y="776"/>
                      <a:pt x="1621" y="845"/>
                    </a:cubicBezTo>
                    <a:cubicBezTo>
                      <a:pt x="1690" y="868"/>
                      <a:pt x="1758" y="891"/>
                      <a:pt x="1827" y="913"/>
                    </a:cubicBezTo>
                    <a:cubicBezTo>
                      <a:pt x="1895" y="936"/>
                      <a:pt x="1941" y="936"/>
                      <a:pt x="1987" y="959"/>
                    </a:cubicBezTo>
                    <a:cubicBezTo>
                      <a:pt x="2032" y="982"/>
                      <a:pt x="2101" y="982"/>
                      <a:pt x="2146" y="1005"/>
                    </a:cubicBezTo>
                    <a:lnTo>
                      <a:pt x="2306" y="1005"/>
                    </a:lnTo>
                    <a:cubicBezTo>
                      <a:pt x="2329" y="1005"/>
                      <a:pt x="2375" y="959"/>
                      <a:pt x="2375" y="936"/>
                    </a:cubicBezTo>
                    <a:cubicBezTo>
                      <a:pt x="2397" y="891"/>
                      <a:pt x="2375" y="822"/>
                      <a:pt x="2329" y="799"/>
                    </a:cubicBezTo>
                    <a:lnTo>
                      <a:pt x="2306" y="776"/>
                    </a:lnTo>
                    <a:lnTo>
                      <a:pt x="2260" y="754"/>
                    </a:lnTo>
                    <a:cubicBezTo>
                      <a:pt x="2238" y="731"/>
                      <a:pt x="2215" y="731"/>
                      <a:pt x="2192" y="731"/>
                    </a:cubicBezTo>
                    <a:cubicBezTo>
                      <a:pt x="2146" y="708"/>
                      <a:pt x="2101" y="685"/>
                      <a:pt x="2055" y="662"/>
                    </a:cubicBezTo>
                    <a:cubicBezTo>
                      <a:pt x="1987" y="639"/>
                      <a:pt x="1895" y="617"/>
                      <a:pt x="1804" y="571"/>
                    </a:cubicBezTo>
                    <a:cubicBezTo>
                      <a:pt x="1644" y="525"/>
                      <a:pt x="1484" y="457"/>
                      <a:pt x="1325" y="411"/>
                    </a:cubicBezTo>
                    <a:cubicBezTo>
                      <a:pt x="1165" y="343"/>
                      <a:pt x="982" y="297"/>
                      <a:pt x="822" y="229"/>
                    </a:cubicBezTo>
                    <a:cubicBezTo>
                      <a:pt x="617" y="160"/>
                      <a:pt x="412" y="92"/>
                      <a:pt x="206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22" name="Google Shape;887;p22">
                <a:extLst>
                  <a:ext uri="{FF2B5EF4-FFF2-40B4-BE49-F238E27FC236}">
                    <a16:creationId xmlns:a16="http://schemas.microsoft.com/office/drawing/2014/main" id="{3CC0ED4D-81EE-4758-A89E-0A144F202E95}"/>
                  </a:ext>
                </a:extLst>
              </p:cNvPr>
              <p:cNvSpPr/>
              <p:nvPr/>
            </p:nvSpPr>
            <p:spPr>
              <a:xfrm>
                <a:off x="7042282" y="3876782"/>
                <a:ext cx="74062" cy="130149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4815" extrusionOk="0">
                    <a:moveTo>
                      <a:pt x="2420" y="1"/>
                    </a:moveTo>
                    <a:cubicBezTo>
                      <a:pt x="2374" y="1"/>
                      <a:pt x="2351" y="23"/>
                      <a:pt x="2306" y="23"/>
                    </a:cubicBezTo>
                    <a:cubicBezTo>
                      <a:pt x="2237" y="46"/>
                      <a:pt x="2191" y="92"/>
                      <a:pt x="2169" y="138"/>
                    </a:cubicBezTo>
                    <a:cubicBezTo>
                      <a:pt x="2100" y="206"/>
                      <a:pt x="2055" y="297"/>
                      <a:pt x="2009" y="389"/>
                    </a:cubicBezTo>
                    <a:cubicBezTo>
                      <a:pt x="1895" y="548"/>
                      <a:pt x="1803" y="685"/>
                      <a:pt x="1712" y="845"/>
                    </a:cubicBezTo>
                    <a:cubicBezTo>
                      <a:pt x="1621" y="1005"/>
                      <a:pt x="1507" y="1165"/>
                      <a:pt x="1415" y="1325"/>
                    </a:cubicBezTo>
                    <a:cubicBezTo>
                      <a:pt x="1415" y="1347"/>
                      <a:pt x="1393" y="1370"/>
                      <a:pt x="1393" y="1393"/>
                    </a:cubicBezTo>
                    <a:cubicBezTo>
                      <a:pt x="1370" y="1439"/>
                      <a:pt x="1347" y="1484"/>
                      <a:pt x="1324" y="1507"/>
                    </a:cubicBezTo>
                    <a:cubicBezTo>
                      <a:pt x="1187" y="1758"/>
                      <a:pt x="1050" y="2009"/>
                      <a:pt x="913" y="2260"/>
                    </a:cubicBezTo>
                    <a:cubicBezTo>
                      <a:pt x="890" y="2306"/>
                      <a:pt x="868" y="2352"/>
                      <a:pt x="845" y="2397"/>
                    </a:cubicBezTo>
                    <a:cubicBezTo>
                      <a:pt x="799" y="2397"/>
                      <a:pt x="754" y="2420"/>
                      <a:pt x="731" y="2443"/>
                    </a:cubicBezTo>
                    <a:cubicBezTo>
                      <a:pt x="685" y="2466"/>
                      <a:pt x="639" y="2511"/>
                      <a:pt x="617" y="2557"/>
                    </a:cubicBezTo>
                    <a:cubicBezTo>
                      <a:pt x="594" y="2580"/>
                      <a:pt x="571" y="2603"/>
                      <a:pt x="548" y="2648"/>
                    </a:cubicBezTo>
                    <a:cubicBezTo>
                      <a:pt x="525" y="2694"/>
                      <a:pt x="480" y="2763"/>
                      <a:pt x="457" y="2808"/>
                    </a:cubicBezTo>
                    <a:cubicBezTo>
                      <a:pt x="411" y="2945"/>
                      <a:pt x="343" y="3059"/>
                      <a:pt x="274" y="3196"/>
                    </a:cubicBezTo>
                    <a:cubicBezTo>
                      <a:pt x="229" y="3356"/>
                      <a:pt x="183" y="3493"/>
                      <a:pt x="137" y="3653"/>
                    </a:cubicBezTo>
                    <a:cubicBezTo>
                      <a:pt x="69" y="3812"/>
                      <a:pt x="46" y="3995"/>
                      <a:pt x="0" y="4155"/>
                    </a:cubicBezTo>
                    <a:cubicBezTo>
                      <a:pt x="0" y="4246"/>
                      <a:pt x="0" y="4337"/>
                      <a:pt x="0" y="4452"/>
                    </a:cubicBezTo>
                    <a:cubicBezTo>
                      <a:pt x="0" y="4474"/>
                      <a:pt x="0" y="4520"/>
                      <a:pt x="23" y="4566"/>
                    </a:cubicBezTo>
                    <a:cubicBezTo>
                      <a:pt x="23" y="4634"/>
                      <a:pt x="69" y="4680"/>
                      <a:pt x="114" y="4725"/>
                    </a:cubicBezTo>
                    <a:cubicBezTo>
                      <a:pt x="151" y="4786"/>
                      <a:pt x="225" y="4814"/>
                      <a:pt x="300" y="4814"/>
                    </a:cubicBezTo>
                    <a:cubicBezTo>
                      <a:pt x="368" y="4814"/>
                      <a:pt x="436" y="4791"/>
                      <a:pt x="480" y="4748"/>
                    </a:cubicBezTo>
                    <a:cubicBezTo>
                      <a:pt x="502" y="4725"/>
                      <a:pt x="525" y="4703"/>
                      <a:pt x="548" y="4680"/>
                    </a:cubicBezTo>
                    <a:cubicBezTo>
                      <a:pt x="559" y="4691"/>
                      <a:pt x="571" y="4697"/>
                      <a:pt x="585" y="4697"/>
                    </a:cubicBezTo>
                    <a:cubicBezTo>
                      <a:pt x="599" y="4697"/>
                      <a:pt x="617" y="4691"/>
                      <a:pt x="639" y="4680"/>
                    </a:cubicBezTo>
                    <a:cubicBezTo>
                      <a:pt x="685" y="4680"/>
                      <a:pt x="708" y="4657"/>
                      <a:pt x="754" y="4634"/>
                    </a:cubicBezTo>
                    <a:cubicBezTo>
                      <a:pt x="845" y="4566"/>
                      <a:pt x="868" y="4429"/>
                      <a:pt x="890" y="4292"/>
                    </a:cubicBezTo>
                    <a:cubicBezTo>
                      <a:pt x="913" y="4223"/>
                      <a:pt x="913" y="4132"/>
                      <a:pt x="936" y="4064"/>
                    </a:cubicBezTo>
                    <a:cubicBezTo>
                      <a:pt x="936" y="3995"/>
                      <a:pt x="936" y="3949"/>
                      <a:pt x="936" y="3904"/>
                    </a:cubicBezTo>
                    <a:lnTo>
                      <a:pt x="936" y="3881"/>
                    </a:lnTo>
                    <a:cubicBezTo>
                      <a:pt x="959" y="3812"/>
                      <a:pt x="982" y="3744"/>
                      <a:pt x="1027" y="3698"/>
                    </a:cubicBezTo>
                    <a:cubicBezTo>
                      <a:pt x="1027" y="3653"/>
                      <a:pt x="1027" y="3630"/>
                      <a:pt x="1050" y="3607"/>
                    </a:cubicBezTo>
                    <a:cubicBezTo>
                      <a:pt x="1050" y="3607"/>
                      <a:pt x="1050" y="3584"/>
                      <a:pt x="1050" y="3584"/>
                    </a:cubicBezTo>
                    <a:cubicBezTo>
                      <a:pt x="1073" y="3561"/>
                      <a:pt x="1119" y="3539"/>
                      <a:pt x="1142" y="3493"/>
                    </a:cubicBezTo>
                    <a:cubicBezTo>
                      <a:pt x="1164" y="3470"/>
                      <a:pt x="1187" y="3424"/>
                      <a:pt x="1187" y="3402"/>
                    </a:cubicBezTo>
                    <a:cubicBezTo>
                      <a:pt x="1233" y="3356"/>
                      <a:pt x="1256" y="3310"/>
                      <a:pt x="1278" y="3265"/>
                    </a:cubicBezTo>
                    <a:cubicBezTo>
                      <a:pt x="1324" y="3196"/>
                      <a:pt x="1370" y="3128"/>
                      <a:pt x="1393" y="3036"/>
                    </a:cubicBezTo>
                    <a:cubicBezTo>
                      <a:pt x="1507" y="2877"/>
                      <a:pt x="1598" y="2717"/>
                      <a:pt x="1689" y="2557"/>
                    </a:cubicBezTo>
                    <a:cubicBezTo>
                      <a:pt x="1849" y="2238"/>
                      <a:pt x="2032" y="1941"/>
                      <a:pt x="2214" y="1621"/>
                    </a:cubicBezTo>
                    <a:cubicBezTo>
                      <a:pt x="2283" y="1461"/>
                      <a:pt x="2374" y="1325"/>
                      <a:pt x="2443" y="1165"/>
                    </a:cubicBezTo>
                    <a:lnTo>
                      <a:pt x="2580" y="891"/>
                    </a:lnTo>
                    <a:cubicBezTo>
                      <a:pt x="2602" y="822"/>
                      <a:pt x="2625" y="731"/>
                      <a:pt x="2671" y="640"/>
                    </a:cubicBezTo>
                    <a:cubicBezTo>
                      <a:pt x="2694" y="594"/>
                      <a:pt x="2694" y="526"/>
                      <a:pt x="2716" y="480"/>
                    </a:cubicBezTo>
                    <a:cubicBezTo>
                      <a:pt x="2739" y="412"/>
                      <a:pt x="2739" y="320"/>
                      <a:pt x="2739" y="252"/>
                    </a:cubicBezTo>
                    <a:cubicBezTo>
                      <a:pt x="2716" y="138"/>
                      <a:pt x="2625" y="46"/>
                      <a:pt x="2511" y="23"/>
                    </a:cubicBezTo>
                    <a:cubicBezTo>
                      <a:pt x="2488" y="1"/>
                      <a:pt x="2465" y="1"/>
                      <a:pt x="2420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23" name="Google Shape;888;p22">
                <a:extLst>
                  <a:ext uri="{FF2B5EF4-FFF2-40B4-BE49-F238E27FC236}">
                    <a16:creationId xmlns:a16="http://schemas.microsoft.com/office/drawing/2014/main" id="{24F08D23-7050-4A29-8024-8A7955023C66}"/>
                  </a:ext>
                </a:extLst>
              </p:cNvPr>
              <p:cNvSpPr/>
              <p:nvPr/>
            </p:nvSpPr>
            <p:spPr>
              <a:xfrm>
                <a:off x="7017603" y="3989686"/>
                <a:ext cx="26543" cy="7271"/>
              </a:xfrm>
              <a:custGeom>
                <a:avLst/>
                <a:gdLst/>
                <a:ahLst/>
                <a:cxnLst/>
                <a:rect l="l" t="t" r="r" b="b"/>
                <a:pathLst>
                  <a:path w="982" h="269" extrusionOk="0">
                    <a:moveTo>
                      <a:pt x="114" y="1"/>
                    </a:moveTo>
                    <a:cubicBezTo>
                      <a:pt x="92" y="1"/>
                      <a:pt x="69" y="1"/>
                      <a:pt x="46" y="24"/>
                    </a:cubicBezTo>
                    <a:cubicBezTo>
                      <a:pt x="23" y="46"/>
                      <a:pt x="0" y="69"/>
                      <a:pt x="0" y="92"/>
                    </a:cubicBezTo>
                    <a:cubicBezTo>
                      <a:pt x="0" y="138"/>
                      <a:pt x="46" y="206"/>
                      <a:pt x="114" y="206"/>
                    </a:cubicBezTo>
                    <a:lnTo>
                      <a:pt x="731" y="206"/>
                    </a:lnTo>
                    <a:cubicBezTo>
                      <a:pt x="731" y="229"/>
                      <a:pt x="753" y="252"/>
                      <a:pt x="776" y="252"/>
                    </a:cubicBezTo>
                    <a:cubicBezTo>
                      <a:pt x="788" y="263"/>
                      <a:pt x="805" y="269"/>
                      <a:pt x="822" y="269"/>
                    </a:cubicBezTo>
                    <a:cubicBezTo>
                      <a:pt x="839" y="269"/>
                      <a:pt x="856" y="263"/>
                      <a:pt x="868" y="252"/>
                    </a:cubicBezTo>
                    <a:cubicBezTo>
                      <a:pt x="868" y="252"/>
                      <a:pt x="890" y="229"/>
                      <a:pt x="913" y="229"/>
                    </a:cubicBezTo>
                    <a:lnTo>
                      <a:pt x="936" y="206"/>
                    </a:lnTo>
                    <a:cubicBezTo>
                      <a:pt x="982" y="183"/>
                      <a:pt x="982" y="115"/>
                      <a:pt x="959" y="92"/>
                    </a:cubicBezTo>
                    <a:cubicBezTo>
                      <a:pt x="936" y="1"/>
                      <a:pt x="845" y="1"/>
                      <a:pt x="753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24" name="Google Shape;889;p22">
                <a:extLst>
                  <a:ext uri="{FF2B5EF4-FFF2-40B4-BE49-F238E27FC236}">
                    <a16:creationId xmlns:a16="http://schemas.microsoft.com/office/drawing/2014/main" id="{7DF786C5-4DB7-4400-97C0-CF5A00D712DD}"/>
                  </a:ext>
                </a:extLst>
              </p:cNvPr>
              <p:cNvSpPr/>
              <p:nvPr/>
            </p:nvSpPr>
            <p:spPr>
              <a:xfrm>
                <a:off x="7071285" y="3630620"/>
                <a:ext cx="642909" cy="298627"/>
              </a:xfrm>
              <a:custGeom>
                <a:avLst/>
                <a:gdLst/>
                <a:ahLst/>
                <a:cxnLst/>
                <a:rect l="l" t="t" r="r" b="b"/>
                <a:pathLst>
                  <a:path w="23785" h="11048" extrusionOk="0">
                    <a:moveTo>
                      <a:pt x="16868" y="0"/>
                    </a:moveTo>
                    <a:cubicBezTo>
                      <a:pt x="16731" y="0"/>
                      <a:pt x="16594" y="23"/>
                      <a:pt x="16480" y="23"/>
                    </a:cubicBezTo>
                    <a:cubicBezTo>
                      <a:pt x="16366" y="23"/>
                      <a:pt x="16252" y="23"/>
                      <a:pt x="16160" y="46"/>
                    </a:cubicBezTo>
                    <a:cubicBezTo>
                      <a:pt x="16069" y="46"/>
                      <a:pt x="15978" y="46"/>
                      <a:pt x="15886" y="69"/>
                    </a:cubicBezTo>
                    <a:cubicBezTo>
                      <a:pt x="15407" y="69"/>
                      <a:pt x="14928" y="115"/>
                      <a:pt x="14448" y="137"/>
                    </a:cubicBezTo>
                    <a:cubicBezTo>
                      <a:pt x="14312" y="160"/>
                      <a:pt x="14152" y="160"/>
                      <a:pt x="14015" y="183"/>
                    </a:cubicBezTo>
                    <a:cubicBezTo>
                      <a:pt x="13969" y="183"/>
                      <a:pt x="13901" y="183"/>
                      <a:pt x="13855" y="206"/>
                    </a:cubicBezTo>
                    <a:lnTo>
                      <a:pt x="13764" y="206"/>
                    </a:lnTo>
                    <a:cubicBezTo>
                      <a:pt x="13672" y="229"/>
                      <a:pt x="13627" y="251"/>
                      <a:pt x="13581" y="297"/>
                    </a:cubicBezTo>
                    <a:lnTo>
                      <a:pt x="13558" y="297"/>
                    </a:lnTo>
                    <a:cubicBezTo>
                      <a:pt x="13490" y="320"/>
                      <a:pt x="13444" y="320"/>
                      <a:pt x="13376" y="343"/>
                    </a:cubicBezTo>
                    <a:cubicBezTo>
                      <a:pt x="13353" y="343"/>
                      <a:pt x="13307" y="366"/>
                      <a:pt x="13262" y="366"/>
                    </a:cubicBezTo>
                    <a:cubicBezTo>
                      <a:pt x="13147" y="388"/>
                      <a:pt x="13056" y="434"/>
                      <a:pt x="12942" y="457"/>
                    </a:cubicBezTo>
                    <a:cubicBezTo>
                      <a:pt x="12782" y="503"/>
                      <a:pt x="12622" y="525"/>
                      <a:pt x="12463" y="571"/>
                    </a:cubicBezTo>
                    <a:cubicBezTo>
                      <a:pt x="12417" y="571"/>
                      <a:pt x="12394" y="594"/>
                      <a:pt x="12349" y="594"/>
                    </a:cubicBezTo>
                    <a:cubicBezTo>
                      <a:pt x="12326" y="594"/>
                      <a:pt x="12280" y="617"/>
                      <a:pt x="12257" y="617"/>
                    </a:cubicBezTo>
                    <a:cubicBezTo>
                      <a:pt x="12075" y="639"/>
                      <a:pt x="11915" y="685"/>
                      <a:pt x="11732" y="708"/>
                    </a:cubicBezTo>
                    <a:cubicBezTo>
                      <a:pt x="11390" y="776"/>
                      <a:pt x="11048" y="845"/>
                      <a:pt x="10705" y="936"/>
                    </a:cubicBezTo>
                    <a:cubicBezTo>
                      <a:pt x="10523" y="982"/>
                      <a:pt x="10340" y="1028"/>
                      <a:pt x="10180" y="1096"/>
                    </a:cubicBezTo>
                    <a:cubicBezTo>
                      <a:pt x="9952" y="1164"/>
                      <a:pt x="9746" y="1210"/>
                      <a:pt x="9541" y="1301"/>
                    </a:cubicBezTo>
                    <a:cubicBezTo>
                      <a:pt x="9495" y="1324"/>
                      <a:pt x="9450" y="1347"/>
                      <a:pt x="9427" y="1393"/>
                    </a:cubicBezTo>
                    <a:cubicBezTo>
                      <a:pt x="9381" y="1461"/>
                      <a:pt x="9381" y="1507"/>
                      <a:pt x="9381" y="1575"/>
                    </a:cubicBezTo>
                    <a:cubicBezTo>
                      <a:pt x="9336" y="1575"/>
                      <a:pt x="9290" y="1598"/>
                      <a:pt x="9267" y="1621"/>
                    </a:cubicBezTo>
                    <a:cubicBezTo>
                      <a:pt x="9244" y="1621"/>
                      <a:pt x="9221" y="1644"/>
                      <a:pt x="9221" y="1644"/>
                    </a:cubicBezTo>
                    <a:lnTo>
                      <a:pt x="9199" y="1644"/>
                    </a:lnTo>
                    <a:cubicBezTo>
                      <a:pt x="9085" y="1667"/>
                      <a:pt x="8970" y="1735"/>
                      <a:pt x="8879" y="1781"/>
                    </a:cubicBezTo>
                    <a:cubicBezTo>
                      <a:pt x="8811" y="1804"/>
                      <a:pt x="8742" y="1826"/>
                      <a:pt x="8674" y="1872"/>
                    </a:cubicBezTo>
                    <a:cubicBezTo>
                      <a:pt x="8514" y="1941"/>
                      <a:pt x="8354" y="2009"/>
                      <a:pt x="8217" y="2100"/>
                    </a:cubicBezTo>
                    <a:cubicBezTo>
                      <a:pt x="7898" y="2260"/>
                      <a:pt x="7555" y="2420"/>
                      <a:pt x="7236" y="2602"/>
                    </a:cubicBezTo>
                    <a:cubicBezTo>
                      <a:pt x="6939" y="2762"/>
                      <a:pt x="6642" y="2922"/>
                      <a:pt x="6368" y="3105"/>
                    </a:cubicBezTo>
                    <a:cubicBezTo>
                      <a:pt x="6209" y="3219"/>
                      <a:pt x="6049" y="3333"/>
                      <a:pt x="5889" y="3424"/>
                    </a:cubicBezTo>
                    <a:cubicBezTo>
                      <a:pt x="5729" y="3538"/>
                      <a:pt x="5547" y="3675"/>
                      <a:pt x="5387" y="3789"/>
                    </a:cubicBezTo>
                    <a:cubicBezTo>
                      <a:pt x="5227" y="3881"/>
                      <a:pt x="5090" y="3995"/>
                      <a:pt x="4930" y="4109"/>
                    </a:cubicBezTo>
                    <a:cubicBezTo>
                      <a:pt x="4816" y="4200"/>
                      <a:pt x="4702" y="4292"/>
                      <a:pt x="4588" y="4383"/>
                    </a:cubicBezTo>
                    <a:cubicBezTo>
                      <a:pt x="4519" y="4451"/>
                      <a:pt x="4428" y="4520"/>
                      <a:pt x="4360" y="4611"/>
                    </a:cubicBezTo>
                    <a:cubicBezTo>
                      <a:pt x="4291" y="4680"/>
                      <a:pt x="4223" y="4771"/>
                      <a:pt x="4200" y="4885"/>
                    </a:cubicBezTo>
                    <a:cubicBezTo>
                      <a:pt x="4177" y="4953"/>
                      <a:pt x="4177" y="5022"/>
                      <a:pt x="4223" y="5090"/>
                    </a:cubicBezTo>
                    <a:cubicBezTo>
                      <a:pt x="3994" y="5273"/>
                      <a:pt x="3789" y="5478"/>
                      <a:pt x="3561" y="5661"/>
                    </a:cubicBezTo>
                    <a:cubicBezTo>
                      <a:pt x="3401" y="5821"/>
                      <a:pt x="3241" y="5981"/>
                      <a:pt x="3059" y="6118"/>
                    </a:cubicBezTo>
                    <a:cubicBezTo>
                      <a:pt x="2990" y="6209"/>
                      <a:pt x="2899" y="6277"/>
                      <a:pt x="2830" y="6369"/>
                    </a:cubicBezTo>
                    <a:cubicBezTo>
                      <a:pt x="2808" y="6391"/>
                      <a:pt x="2762" y="6437"/>
                      <a:pt x="2739" y="6460"/>
                    </a:cubicBezTo>
                    <a:cubicBezTo>
                      <a:pt x="2602" y="6597"/>
                      <a:pt x="2488" y="6734"/>
                      <a:pt x="2351" y="6871"/>
                    </a:cubicBezTo>
                    <a:cubicBezTo>
                      <a:pt x="2237" y="7008"/>
                      <a:pt x="2100" y="7168"/>
                      <a:pt x="1986" y="7327"/>
                    </a:cubicBezTo>
                    <a:cubicBezTo>
                      <a:pt x="1872" y="7441"/>
                      <a:pt x="1780" y="7578"/>
                      <a:pt x="1666" y="7692"/>
                    </a:cubicBezTo>
                    <a:cubicBezTo>
                      <a:pt x="1621" y="7761"/>
                      <a:pt x="1575" y="7852"/>
                      <a:pt x="1529" y="7921"/>
                    </a:cubicBezTo>
                    <a:cubicBezTo>
                      <a:pt x="1484" y="7989"/>
                      <a:pt x="1438" y="8058"/>
                      <a:pt x="1392" y="8126"/>
                    </a:cubicBezTo>
                    <a:cubicBezTo>
                      <a:pt x="1347" y="8195"/>
                      <a:pt x="1278" y="8286"/>
                      <a:pt x="1233" y="8354"/>
                    </a:cubicBezTo>
                    <a:cubicBezTo>
                      <a:pt x="1187" y="8423"/>
                      <a:pt x="1141" y="8491"/>
                      <a:pt x="1096" y="8583"/>
                    </a:cubicBezTo>
                    <a:cubicBezTo>
                      <a:pt x="1004" y="8742"/>
                      <a:pt x="913" y="8902"/>
                      <a:pt x="822" y="9085"/>
                    </a:cubicBezTo>
                    <a:cubicBezTo>
                      <a:pt x="708" y="9245"/>
                      <a:pt x="616" y="9427"/>
                      <a:pt x="525" y="9610"/>
                    </a:cubicBezTo>
                    <a:cubicBezTo>
                      <a:pt x="457" y="9747"/>
                      <a:pt x="365" y="9907"/>
                      <a:pt x="297" y="10043"/>
                    </a:cubicBezTo>
                    <a:cubicBezTo>
                      <a:pt x="251" y="10158"/>
                      <a:pt x="205" y="10295"/>
                      <a:pt x="160" y="10409"/>
                    </a:cubicBezTo>
                    <a:cubicBezTo>
                      <a:pt x="137" y="10454"/>
                      <a:pt x="137" y="10500"/>
                      <a:pt x="114" y="10546"/>
                    </a:cubicBezTo>
                    <a:cubicBezTo>
                      <a:pt x="114" y="10568"/>
                      <a:pt x="114" y="10568"/>
                      <a:pt x="114" y="10591"/>
                    </a:cubicBezTo>
                    <a:cubicBezTo>
                      <a:pt x="91" y="10637"/>
                      <a:pt x="46" y="10683"/>
                      <a:pt x="23" y="10728"/>
                    </a:cubicBezTo>
                    <a:cubicBezTo>
                      <a:pt x="23" y="10751"/>
                      <a:pt x="23" y="10751"/>
                      <a:pt x="0" y="10774"/>
                    </a:cubicBezTo>
                    <a:cubicBezTo>
                      <a:pt x="0" y="10797"/>
                      <a:pt x="0" y="10820"/>
                      <a:pt x="0" y="10865"/>
                    </a:cubicBezTo>
                    <a:cubicBezTo>
                      <a:pt x="0" y="10888"/>
                      <a:pt x="0" y="10934"/>
                      <a:pt x="23" y="10957"/>
                    </a:cubicBezTo>
                    <a:cubicBezTo>
                      <a:pt x="46" y="11002"/>
                      <a:pt x="91" y="11048"/>
                      <a:pt x="160" y="11048"/>
                    </a:cubicBezTo>
                    <a:cubicBezTo>
                      <a:pt x="228" y="11048"/>
                      <a:pt x="274" y="11025"/>
                      <a:pt x="320" y="10979"/>
                    </a:cubicBezTo>
                    <a:cubicBezTo>
                      <a:pt x="320" y="10979"/>
                      <a:pt x="320" y="10957"/>
                      <a:pt x="320" y="10957"/>
                    </a:cubicBezTo>
                    <a:cubicBezTo>
                      <a:pt x="342" y="10957"/>
                      <a:pt x="388" y="10957"/>
                      <a:pt x="411" y="10934"/>
                    </a:cubicBezTo>
                    <a:cubicBezTo>
                      <a:pt x="479" y="10888"/>
                      <a:pt x="548" y="10865"/>
                      <a:pt x="594" y="10797"/>
                    </a:cubicBezTo>
                    <a:cubicBezTo>
                      <a:pt x="616" y="10751"/>
                      <a:pt x="639" y="10705"/>
                      <a:pt x="685" y="10660"/>
                    </a:cubicBezTo>
                    <a:lnTo>
                      <a:pt x="822" y="10454"/>
                    </a:lnTo>
                    <a:cubicBezTo>
                      <a:pt x="936" y="10295"/>
                      <a:pt x="1027" y="10158"/>
                      <a:pt x="1141" y="9998"/>
                    </a:cubicBezTo>
                    <a:cubicBezTo>
                      <a:pt x="1324" y="9724"/>
                      <a:pt x="1507" y="9427"/>
                      <a:pt x="1689" y="9153"/>
                    </a:cubicBezTo>
                    <a:cubicBezTo>
                      <a:pt x="1872" y="8879"/>
                      <a:pt x="2032" y="8606"/>
                      <a:pt x="2191" y="8332"/>
                    </a:cubicBezTo>
                    <a:cubicBezTo>
                      <a:pt x="2260" y="8240"/>
                      <a:pt x="2328" y="8126"/>
                      <a:pt x="2397" y="8012"/>
                    </a:cubicBezTo>
                    <a:cubicBezTo>
                      <a:pt x="2488" y="7966"/>
                      <a:pt x="2534" y="7852"/>
                      <a:pt x="2602" y="7761"/>
                    </a:cubicBezTo>
                    <a:cubicBezTo>
                      <a:pt x="2602" y="7738"/>
                      <a:pt x="2602" y="7738"/>
                      <a:pt x="2625" y="7715"/>
                    </a:cubicBezTo>
                    <a:cubicBezTo>
                      <a:pt x="2648" y="7693"/>
                      <a:pt x="2671" y="7647"/>
                      <a:pt x="2693" y="7624"/>
                    </a:cubicBezTo>
                    <a:lnTo>
                      <a:pt x="2693" y="7624"/>
                    </a:lnTo>
                    <a:cubicBezTo>
                      <a:pt x="2692" y="7625"/>
                      <a:pt x="2671" y="7647"/>
                      <a:pt x="2671" y="7647"/>
                    </a:cubicBezTo>
                    <a:cubicBezTo>
                      <a:pt x="2671" y="7624"/>
                      <a:pt x="2693" y="7624"/>
                      <a:pt x="2693" y="7624"/>
                    </a:cubicBezTo>
                    <a:lnTo>
                      <a:pt x="2693" y="7624"/>
                    </a:lnTo>
                    <a:cubicBezTo>
                      <a:pt x="2693" y="7624"/>
                      <a:pt x="2693" y="7624"/>
                      <a:pt x="2693" y="7624"/>
                    </a:cubicBezTo>
                    <a:cubicBezTo>
                      <a:pt x="2876" y="7396"/>
                      <a:pt x="3104" y="7190"/>
                      <a:pt x="3310" y="7008"/>
                    </a:cubicBezTo>
                    <a:cubicBezTo>
                      <a:pt x="3424" y="6894"/>
                      <a:pt x="3538" y="6779"/>
                      <a:pt x="3675" y="6665"/>
                    </a:cubicBezTo>
                    <a:cubicBezTo>
                      <a:pt x="3972" y="6414"/>
                      <a:pt x="4246" y="6140"/>
                      <a:pt x="4542" y="5889"/>
                    </a:cubicBezTo>
                    <a:cubicBezTo>
                      <a:pt x="4565" y="5866"/>
                      <a:pt x="4588" y="5844"/>
                      <a:pt x="4611" y="5844"/>
                    </a:cubicBezTo>
                    <a:cubicBezTo>
                      <a:pt x="4816" y="5684"/>
                      <a:pt x="4999" y="5501"/>
                      <a:pt x="5181" y="5341"/>
                    </a:cubicBezTo>
                    <a:cubicBezTo>
                      <a:pt x="5204" y="5319"/>
                      <a:pt x="5227" y="5319"/>
                      <a:pt x="5250" y="5296"/>
                    </a:cubicBezTo>
                    <a:cubicBezTo>
                      <a:pt x="5273" y="5273"/>
                      <a:pt x="5296" y="5250"/>
                      <a:pt x="5318" y="5250"/>
                    </a:cubicBezTo>
                    <a:cubicBezTo>
                      <a:pt x="5455" y="5113"/>
                      <a:pt x="5615" y="4999"/>
                      <a:pt x="5752" y="4862"/>
                    </a:cubicBezTo>
                    <a:cubicBezTo>
                      <a:pt x="5889" y="4771"/>
                      <a:pt x="6049" y="4657"/>
                      <a:pt x="6186" y="4543"/>
                    </a:cubicBezTo>
                    <a:cubicBezTo>
                      <a:pt x="6323" y="4428"/>
                      <a:pt x="6482" y="4314"/>
                      <a:pt x="6642" y="4200"/>
                    </a:cubicBezTo>
                    <a:cubicBezTo>
                      <a:pt x="7122" y="3881"/>
                      <a:pt x="7601" y="3584"/>
                      <a:pt x="8103" y="3287"/>
                    </a:cubicBezTo>
                    <a:cubicBezTo>
                      <a:pt x="8149" y="3264"/>
                      <a:pt x="8194" y="3242"/>
                      <a:pt x="8240" y="3219"/>
                    </a:cubicBezTo>
                    <a:lnTo>
                      <a:pt x="8308" y="3219"/>
                    </a:lnTo>
                    <a:cubicBezTo>
                      <a:pt x="8491" y="3219"/>
                      <a:pt x="8674" y="3173"/>
                      <a:pt x="8833" y="3105"/>
                    </a:cubicBezTo>
                    <a:cubicBezTo>
                      <a:pt x="8948" y="3082"/>
                      <a:pt x="9039" y="3059"/>
                      <a:pt x="9130" y="3036"/>
                    </a:cubicBezTo>
                    <a:cubicBezTo>
                      <a:pt x="9290" y="2990"/>
                      <a:pt x="9427" y="2945"/>
                      <a:pt x="9587" y="2899"/>
                    </a:cubicBezTo>
                    <a:cubicBezTo>
                      <a:pt x="9929" y="2785"/>
                      <a:pt x="10294" y="2671"/>
                      <a:pt x="10637" y="2534"/>
                    </a:cubicBezTo>
                    <a:cubicBezTo>
                      <a:pt x="11321" y="2329"/>
                      <a:pt x="11983" y="2100"/>
                      <a:pt x="12645" y="1872"/>
                    </a:cubicBezTo>
                    <a:cubicBezTo>
                      <a:pt x="12942" y="1781"/>
                      <a:pt x="13216" y="1689"/>
                      <a:pt x="13513" y="1575"/>
                    </a:cubicBezTo>
                    <a:cubicBezTo>
                      <a:pt x="13650" y="1530"/>
                      <a:pt x="13787" y="1484"/>
                      <a:pt x="13923" y="1438"/>
                    </a:cubicBezTo>
                    <a:cubicBezTo>
                      <a:pt x="14083" y="1393"/>
                      <a:pt x="14243" y="1347"/>
                      <a:pt x="14380" y="1301"/>
                    </a:cubicBezTo>
                    <a:lnTo>
                      <a:pt x="15156" y="1301"/>
                    </a:lnTo>
                    <a:cubicBezTo>
                      <a:pt x="15225" y="1301"/>
                      <a:pt x="15270" y="1279"/>
                      <a:pt x="15316" y="1279"/>
                    </a:cubicBezTo>
                    <a:cubicBezTo>
                      <a:pt x="15498" y="1301"/>
                      <a:pt x="15658" y="1301"/>
                      <a:pt x="15841" y="1324"/>
                    </a:cubicBezTo>
                    <a:cubicBezTo>
                      <a:pt x="16206" y="1347"/>
                      <a:pt x="16548" y="1370"/>
                      <a:pt x="16914" y="1393"/>
                    </a:cubicBezTo>
                    <a:lnTo>
                      <a:pt x="17393" y="1438"/>
                    </a:lnTo>
                    <a:cubicBezTo>
                      <a:pt x="17484" y="1438"/>
                      <a:pt x="17576" y="1438"/>
                      <a:pt x="17667" y="1461"/>
                    </a:cubicBezTo>
                    <a:lnTo>
                      <a:pt x="17918" y="1461"/>
                    </a:lnTo>
                    <a:cubicBezTo>
                      <a:pt x="17964" y="1461"/>
                      <a:pt x="18009" y="1438"/>
                      <a:pt x="18078" y="1393"/>
                    </a:cubicBezTo>
                    <a:cubicBezTo>
                      <a:pt x="18123" y="1370"/>
                      <a:pt x="18192" y="1301"/>
                      <a:pt x="18215" y="1233"/>
                    </a:cubicBezTo>
                    <a:cubicBezTo>
                      <a:pt x="18215" y="1187"/>
                      <a:pt x="18237" y="1142"/>
                      <a:pt x="18215" y="1073"/>
                    </a:cubicBezTo>
                    <a:lnTo>
                      <a:pt x="18215" y="1073"/>
                    </a:lnTo>
                    <a:cubicBezTo>
                      <a:pt x="18260" y="1096"/>
                      <a:pt x="18329" y="1096"/>
                      <a:pt x="18374" y="1096"/>
                    </a:cubicBezTo>
                    <a:cubicBezTo>
                      <a:pt x="18534" y="1142"/>
                      <a:pt x="18694" y="1187"/>
                      <a:pt x="18854" y="1233"/>
                    </a:cubicBezTo>
                    <a:cubicBezTo>
                      <a:pt x="19196" y="1324"/>
                      <a:pt x="19539" y="1393"/>
                      <a:pt x="19881" y="1461"/>
                    </a:cubicBezTo>
                    <a:cubicBezTo>
                      <a:pt x="20588" y="1575"/>
                      <a:pt x="21296" y="1689"/>
                      <a:pt x="22026" y="1804"/>
                    </a:cubicBezTo>
                    <a:lnTo>
                      <a:pt x="22072" y="1804"/>
                    </a:lnTo>
                    <a:cubicBezTo>
                      <a:pt x="22118" y="1804"/>
                      <a:pt x="22163" y="1804"/>
                      <a:pt x="22209" y="1781"/>
                    </a:cubicBezTo>
                    <a:cubicBezTo>
                      <a:pt x="22369" y="1804"/>
                      <a:pt x="22506" y="1849"/>
                      <a:pt x="22666" y="1895"/>
                    </a:cubicBezTo>
                    <a:cubicBezTo>
                      <a:pt x="22757" y="1941"/>
                      <a:pt x="22825" y="1963"/>
                      <a:pt x="22917" y="1986"/>
                    </a:cubicBezTo>
                    <a:cubicBezTo>
                      <a:pt x="22962" y="1986"/>
                      <a:pt x="22985" y="2009"/>
                      <a:pt x="23031" y="2009"/>
                    </a:cubicBezTo>
                    <a:cubicBezTo>
                      <a:pt x="23054" y="2032"/>
                      <a:pt x="23076" y="2032"/>
                      <a:pt x="23099" y="2032"/>
                    </a:cubicBezTo>
                    <a:cubicBezTo>
                      <a:pt x="23168" y="2055"/>
                      <a:pt x="23236" y="2077"/>
                      <a:pt x="23282" y="2077"/>
                    </a:cubicBezTo>
                    <a:cubicBezTo>
                      <a:pt x="23350" y="2077"/>
                      <a:pt x="23396" y="2077"/>
                      <a:pt x="23442" y="2055"/>
                    </a:cubicBezTo>
                    <a:cubicBezTo>
                      <a:pt x="23487" y="2032"/>
                      <a:pt x="23510" y="1986"/>
                      <a:pt x="23556" y="1941"/>
                    </a:cubicBezTo>
                    <a:cubicBezTo>
                      <a:pt x="23579" y="1895"/>
                      <a:pt x="23601" y="1826"/>
                      <a:pt x="23601" y="1758"/>
                    </a:cubicBezTo>
                    <a:cubicBezTo>
                      <a:pt x="23670" y="1735"/>
                      <a:pt x="23738" y="1667"/>
                      <a:pt x="23761" y="1598"/>
                    </a:cubicBezTo>
                    <a:cubicBezTo>
                      <a:pt x="23784" y="1530"/>
                      <a:pt x="23761" y="1438"/>
                      <a:pt x="23738" y="1370"/>
                    </a:cubicBezTo>
                    <a:cubicBezTo>
                      <a:pt x="23716" y="1324"/>
                      <a:pt x="23647" y="1256"/>
                      <a:pt x="23579" y="1233"/>
                    </a:cubicBezTo>
                    <a:cubicBezTo>
                      <a:pt x="23510" y="1233"/>
                      <a:pt x="23442" y="1187"/>
                      <a:pt x="23350" y="1164"/>
                    </a:cubicBezTo>
                    <a:cubicBezTo>
                      <a:pt x="23282" y="1142"/>
                      <a:pt x="23213" y="1142"/>
                      <a:pt x="23122" y="1119"/>
                    </a:cubicBezTo>
                    <a:cubicBezTo>
                      <a:pt x="22985" y="1073"/>
                      <a:pt x="22825" y="1050"/>
                      <a:pt x="22666" y="1005"/>
                    </a:cubicBezTo>
                    <a:cubicBezTo>
                      <a:pt x="22369" y="936"/>
                      <a:pt x="22049" y="891"/>
                      <a:pt x="21753" y="822"/>
                    </a:cubicBezTo>
                    <a:cubicBezTo>
                      <a:pt x="21410" y="754"/>
                      <a:pt x="21068" y="685"/>
                      <a:pt x="20725" y="639"/>
                    </a:cubicBezTo>
                    <a:lnTo>
                      <a:pt x="20246" y="548"/>
                    </a:lnTo>
                    <a:cubicBezTo>
                      <a:pt x="20155" y="548"/>
                      <a:pt x="20064" y="525"/>
                      <a:pt x="19972" y="525"/>
                    </a:cubicBezTo>
                    <a:cubicBezTo>
                      <a:pt x="19858" y="503"/>
                      <a:pt x="19721" y="480"/>
                      <a:pt x="19607" y="480"/>
                    </a:cubicBezTo>
                    <a:cubicBezTo>
                      <a:pt x="19402" y="411"/>
                      <a:pt x="19196" y="366"/>
                      <a:pt x="18991" y="320"/>
                    </a:cubicBezTo>
                    <a:cubicBezTo>
                      <a:pt x="18808" y="274"/>
                      <a:pt x="18626" y="229"/>
                      <a:pt x="18443" y="183"/>
                    </a:cubicBezTo>
                    <a:cubicBezTo>
                      <a:pt x="18237" y="137"/>
                      <a:pt x="18055" y="115"/>
                      <a:pt x="17849" y="69"/>
                    </a:cubicBezTo>
                    <a:cubicBezTo>
                      <a:pt x="17690" y="46"/>
                      <a:pt x="17507" y="46"/>
                      <a:pt x="17347" y="23"/>
                    </a:cubicBezTo>
                    <a:cubicBezTo>
                      <a:pt x="17302" y="12"/>
                      <a:pt x="17262" y="12"/>
                      <a:pt x="17222" y="12"/>
                    </a:cubicBezTo>
                    <a:cubicBezTo>
                      <a:pt x="17182" y="12"/>
                      <a:pt x="17142" y="12"/>
                      <a:pt x="17096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25" name="Google Shape;890;p22">
                <a:extLst>
                  <a:ext uri="{FF2B5EF4-FFF2-40B4-BE49-F238E27FC236}">
                    <a16:creationId xmlns:a16="http://schemas.microsoft.com/office/drawing/2014/main" id="{1FE19A47-32A3-4831-B514-11FD67D3537C}"/>
                  </a:ext>
                </a:extLst>
              </p:cNvPr>
              <p:cNvSpPr/>
              <p:nvPr/>
            </p:nvSpPr>
            <p:spPr>
              <a:xfrm>
                <a:off x="7561771" y="3637404"/>
                <a:ext cx="1056278" cy="310358"/>
              </a:xfrm>
              <a:custGeom>
                <a:avLst/>
                <a:gdLst/>
                <a:ahLst/>
                <a:cxnLst/>
                <a:rect l="l" t="t" r="r" b="b"/>
                <a:pathLst>
                  <a:path w="39078" h="11482" extrusionOk="0">
                    <a:moveTo>
                      <a:pt x="15978" y="6255"/>
                    </a:moveTo>
                    <a:cubicBezTo>
                      <a:pt x="15989" y="6255"/>
                      <a:pt x="15995" y="6260"/>
                      <a:pt x="16001" y="6266"/>
                    </a:cubicBezTo>
                    <a:lnTo>
                      <a:pt x="15978" y="6255"/>
                    </a:lnTo>
                    <a:close/>
                    <a:moveTo>
                      <a:pt x="21570" y="8081"/>
                    </a:moveTo>
                    <a:cubicBezTo>
                      <a:pt x="21575" y="8082"/>
                      <a:pt x="21580" y="8084"/>
                      <a:pt x="21585" y="8086"/>
                    </a:cubicBezTo>
                    <a:lnTo>
                      <a:pt x="21585" y="8086"/>
                    </a:lnTo>
                    <a:cubicBezTo>
                      <a:pt x="21582" y="8083"/>
                      <a:pt x="21577" y="8081"/>
                      <a:pt x="21570" y="8081"/>
                    </a:cubicBezTo>
                    <a:close/>
                    <a:moveTo>
                      <a:pt x="160" y="0"/>
                    </a:moveTo>
                    <a:cubicBezTo>
                      <a:pt x="114" y="0"/>
                      <a:pt x="69" y="23"/>
                      <a:pt x="46" y="69"/>
                    </a:cubicBezTo>
                    <a:cubicBezTo>
                      <a:pt x="0" y="115"/>
                      <a:pt x="0" y="206"/>
                      <a:pt x="46" y="252"/>
                    </a:cubicBezTo>
                    <a:cubicBezTo>
                      <a:pt x="91" y="274"/>
                      <a:pt x="114" y="297"/>
                      <a:pt x="160" y="320"/>
                    </a:cubicBezTo>
                    <a:cubicBezTo>
                      <a:pt x="206" y="320"/>
                      <a:pt x="274" y="320"/>
                      <a:pt x="320" y="343"/>
                    </a:cubicBezTo>
                    <a:lnTo>
                      <a:pt x="365" y="343"/>
                    </a:lnTo>
                    <a:cubicBezTo>
                      <a:pt x="297" y="366"/>
                      <a:pt x="251" y="411"/>
                      <a:pt x="251" y="480"/>
                    </a:cubicBezTo>
                    <a:cubicBezTo>
                      <a:pt x="251" y="548"/>
                      <a:pt x="320" y="640"/>
                      <a:pt x="388" y="640"/>
                    </a:cubicBezTo>
                    <a:cubicBezTo>
                      <a:pt x="845" y="662"/>
                      <a:pt x="1301" y="662"/>
                      <a:pt x="1735" y="708"/>
                    </a:cubicBezTo>
                    <a:cubicBezTo>
                      <a:pt x="2100" y="731"/>
                      <a:pt x="2465" y="754"/>
                      <a:pt x="2808" y="822"/>
                    </a:cubicBezTo>
                    <a:cubicBezTo>
                      <a:pt x="2853" y="822"/>
                      <a:pt x="2922" y="845"/>
                      <a:pt x="2967" y="845"/>
                    </a:cubicBezTo>
                    <a:cubicBezTo>
                      <a:pt x="3059" y="845"/>
                      <a:pt x="3127" y="799"/>
                      <a:pt x="3150" y="708"/>
                    </a:cubicBezTo>
                    <a:cubicBezTo>
                      <a:pt x="3264" y="754"/>
                      <a:pt x="3401" y="777"/>
                      <a:pt x="3515" y="799"/>
                    </a:cubicBezTo>
                    <a:cubicBezTo>
                      <a:pt x="3515" y="822"/>
                      <a:pt x="3538" y="822"/>
                      <a:pt x="3538" y="822"/>
                    </a:cubicBezTo>
                    <a:cubicBezTo>
                      <a:pt x="3492" y="936"/>
                      <a:pt x="3561" y="1050"/>
                      <a:pt x="3675" y="1096"/>
                    </a:cubicBezTo>
                    <a:cubicBezTo>
                      <a:pt x="3744" y="1119"/>
                      <a:pt x="3858" y="1142"/>
                      <a:pt x="3949" y="1187"/>
                    </a:cubicBezTo>
                    <a:lnTo>
                      <a:pt x="4109" y="1233"/>
                    </a:lnTo>
                    <a:cubicBezTo>
                      <a:pt x="4109" y="1256"/>
                      <a:pt x="4086" y="1256"/>
                      <a:pt x="4086" y="1279"/>
                    </a:cubicBezTo>
                    <a:cubicBezTo>
                      <a:pt x="4063" y="1347"/>
                      <a:pt x="4063" y="1416"/>
                      <a:pt x="4109" y="1484"/>
                    </a:cubicBezTo>
                    <a:cubicBezTo>
                      <a:pt x="4132" y="1553"/>
                      <a:pt x="4177" y="1575"/>
                      <a:pt x="4246" y="1598"/>
                    </a:cubicBezTo>
                    <a:cubicBezTo>
                      <a:pt x="4451" y="1690"/>
                      <a:pt x="4657" y="1758"/>
                      <a:pt x="4862" y="1826"/>
                    </a:cubicBezTo>
                    <a:cubicBezTo>
                      <a:pt x="5067" y="1895"/>
                      <a:pt x="5250" y="1963"/>
                      <a:pt x="5455" y="2032"/>
                    </a:cubicBezTo>
                    <a:cubicBezTo>
                      <a:pt x="5889" y="2169"/>
                      <a:pt x="6323" y="2329"/>
                      <a:pt x="6779" y="2488"/>
                    </a:cubicBezTo>
                    <a:cubicBezTo>
                      <a:pt x="7122" y="2603"/>
                      <a:pt x="7487" y="2739"/>
                      <a:pt x="7852" y="2854"/>
                    </a:cubicBezTo>
                    <a:cubicBezTo>
                      <a:pt x="8126" y="2945"/>
                      <a:pt x="8423" y="3013"/>
                      <a:pt x="8697" y="3105"/>
                    </a:cubicBezTo>
                    <a:cubicBezTo>
                      <a:pt x="9062" y="3264"/>
                      <a:pt x="9427" y="3401"/>
                      <a:pt x="9815" y="3561"/>
                    </a:cubicBezTo>
                    <a:cubicBezTo>
                      <a:pt x="9906" y="3584"/>
                      <a:pt x="9998" y="3630"/>
                      <a:pt x="10089" y="3653"/>
                    </a:cubicBezTo>
                    <a:cubicBezTo>
                      <a:pt x="10135" y="3675"/>
                      <a:pt x="10203" y="3698"/>
                      <a:pt x="10249" y="3721"/>
                    </a:cubicBezTo>
                    <a:cubicBezTo>
                      <a:pt x="10272" y="3721"/>
                      <a:pt x="10317" y="3744"/>
                      <a:pt x="10340" y="3744"/>
                    </a:cubicBezTo>
                    <a:cubicBezTo>
                      <a:pt x="10363" y="3767"/>
                      <a:pt x="10409" y="3767"/>
                      <a:pt x="10431" y="3789"/>
                    </a:cubicBezTo>
                    <a:cubicBezTo>
                      <a:pt x="10477" y="3789"/>
                      <a:pt x="10523" y="3789"/>
                      <a:pt x="10568" y="3812"/>
                    </a:cubicBezTo>
                    <a:cubicBezTo>
                      <a:pt x="10637" y="3812"/>
                      <a:pt x="10705" y="3789"/>
                      <a:pt x="10774" y="3744"/>
                    </a:cubicBezTo>
                    <a:cubicBezTo>
                      <a:pt x="10797" y="3744"/>
                      <a:pt x="10819" y="3767"/>
                      <a:pt x="10842" y="3767"/>
                    </a:cubicBezTo>
                    <a:cubicBezTo>
                      <a:pt x="11002" y="3858"/>
                      <a:pt x="11162" y="3926"/>
                      <a:pt x="11344" y="3995"/>
                    </a:cubicBezTo>
                    <a:cubicBezTo>
                      <a:pt x="11344" y="3995"/>
                      <a:pt x="11367" y="4018"/>
                      <a:pt x="11367" y="4018"/>
                    </a:cubicBezTo>
                    <a:cubicBezTo>
                      <a:pt x="11641" y="4155"/>
                      <a:pt x="11915" y="4314"/>
                      <a:pt x="12189" y="4474"/>
                    </a:cubicBezTo>
                    <a:cubicBezTo>
                      <a:pt x="12508" y="4657"/>
                      <a:pt x="12805" y="4862"/>
                      <a:pt x="13125" y="5045"/>
                    </a:cubicBezTo>
                    <a:cubicBezTo>
                      <a:pt x="13262" y="5136"/>
                      <a:pt x="13399" y="5227"/>
                      <a:pt x="13558" y="5319"/>
                    </a:cubicBezTo>
                    <a:cubicBezTo>
                      <a:pt x="13627" y="5342"/>
                      <a:pt x="13695" y="5387"/>
                      <a:pt x="13764" y="5433"/>
                    </a:cubicBezTo>
                    <a:cubicBezTo>
                      <a:pt x="13832" y="5479"/>
                      <a:pt x="13878" y="5501"/>
                      <a:pt x="13924" y="5524"/>
                    </a:cubicBezTo>
                    <a:lnTo>
                      <a:pt x="13946" y="5524"/>
                    </a:lnTo>
                    <a:cubicBezTo>
                      <a:pt x="13969" y="5536"/>
                      <a:pt x="13998" y="5541"/>
                      <a:pt x="14026" y="5541"/>
                    </a:cubicBezTo>
                    <a:cubicBezTo>
                      <a:pt x="14055" y="5541"/>
                      <a:pt x="14083" y="5536"/>
                      <a:pt x="14106" y="5524"/>
                    </a:cubicBezTo>
                    <a:cubicBezTo>
                      <a:pt x="14152" y="5524"/>
                      <a:pt x="14175" y="5501"/>
                      <a:pt x="14220" y="5479"/>
                    </a:cubicBezTo>
                    <a:cubicBezTo>
                      <a:pt x="14243" y="5501"/>
                      <a:pt x="14243" y="5501"/>
                      <a:pt x="14266" y="5501"/>
                    </a:cubicBezTo>
                    <a:cubicBezTo>
                      <a:pt x="14517" y="5638"/>
                      <a:pt x="14768" y="5775"/>
                      <a:pt x="15019" y="5889"/>
                    </a:cubicBezTo>
                    <a:cubicBezTo>
                      <a:pt x="15042" y="5912"/>
                      <a:pt x="15088" y="5935"/>
                      <a:pt x="15111" y="5935"/>
                    </a:cubicBezTo>
                    <a:cubicBezTo>
                      <a:pt x="15156" y="5958"/>
                      <a:pt x="15202" y="5958"/>
                      <a:pt x="15270" y="5958"/>
                    </a:cubicBezTo>
                    <a:cubicBezTo>
                      <a:pt x="15270" y="5935"/>
                      <a:pt x="15293" y="5935"/>
                      <a:pt x="15316" y="5935"/>
                    </a:cubicBezTo>
                    <a:cubicBezTo>
                      <a:pt x="15362" y="5958"/>
                      <a:pt x="15430" y="5981"/>
                      <a:pt x="15476" y="6026"/>
                    </a:cubicBezTo>
                    <a:cubicBezTo>
                      <a:pt x="15750" y="6163"/>
                      <a:pt x="16024" y="6300"/>
                      <a:pt x="16297" y="6460"/>
                    </a:cubicBezTo>
                    <a:cubicBezTo>
                      <a:pt x="16434" y="6551"/>
                      <a:pt x="16594" y="6643"/>
                      <a:pt x="16754" y="6734"/>
                    </a:cubicBezTo>
                    <a:cubicBezTo>
                      <a:pt x="16800" y="6757"/>
                      <a:pt x="16868" y="6802"/>
                      <a:pt x="16937" y="6848"/>
                    </a:cubicBezTo>
                    <a:lnTo>
                      <a:pt x="17028" y="6894"/>
                    </a:lnTo>
                    <a:cubicBezTo>
                      <a:pt x="17119" y="6939"/>
                      <a:pt x="17210" y="7008"/>
                      <a:pt x="17302" y="7008"/>
                    </a:cubicBezTo>
                    <a:cubicBezTo>
                      <a:pt x="17347" y="7008"/>
                      <a:pt x="17393" y="7008"/>
                      <a:pt x="17439" y="6985"/>
                    </a:cubicBezTo>
                    <a:cubicBezTo>
                      <a:pt x="17530" y="7031"/>
                      <a:pt x="17621" y="7099"/>
                      <a:pt x="17735" y="7145"/>
                    </a:cubicBezTo>
                    <a:cubicBezTo>
                      <a:pt x="17918" y="7259"/>
                      <a:pt x="18123" y="7350"/>
                      <a:pt x="18329" y="7464"/>
                    </a:cubicBezTo>
                    <a:cubicBezTo>
                      <a:pt x="18420" y="7487"/>
                      <a:pt x="18489" y="7533"/>
                      <a:pt x="18580" y="7578"/>
                    </a:cubicBezTo>
                    <a:cubicBezTo>
                      <a:pt x="18694" y="7647"/>
                      <a:pt x="18831" y="7715"/>
                      <a:pt x="18968" y="7761"/>
                    </a:cubicBezTo>
                    <a:cubicBezTo>
                      <a:pt x="18985" y="7767"/>
                      <a:pt x="19005" y="7770"/>
                      <a:pt x="19026" y="7770"/>
                    </a:cubicBezTo>
                    <a:cubicBezTo>
                      <a:pt x="19091" y="7770"/>
                      <a:pt x="19168" y="7744"/>
                      <a:pt x="19219" y="7693"/>
                    </a:cubicBezTo>
                    <a:cubicBezTo>
                      <a:pt x="19402" y="7784"/>
                      <a:pt x="19584" y="7898"/>
                      <a:pt x="19744" y="7989"/>
                    </a:cubicBezTo>
                    <a:cubicBezTo>
                      <a:pt x="19767" y="7989"/>
                      <a:pt x="19790" y="8012"/>
                      <a:pt x="19790" y="8012"/>
                    </a:cubicBezTo>
                    <a:cubicBezTo>
                      <a:pt x="19813" y="8012"/>
                      <a:pt x="19813" y="8035"/>
                      <a:pt x="19813" y="8035"/>
                    </a:cubicBezTo>
                    <a:cubicBezTo>
                      <a:pt x="19835" y="8058"/>
                      <a:pt x="19858" y="8103"/>
                      <a:pt x="19881" y="8103"/>
                    </a:cubicBezTo>
                    <a:cubicBezTo>
                      <a:pt x="19927" y="8149"/>
                      <a:pt x="19972" y="8149"/>
                      <a:pt x="19995" y="8172"/>
                    </a:cubicBezTo>
                    <a:cubicBezTo>
                      <a:pt x="20064" y="8172"/>
                      <a:pt x="20109" y="8195"/>
                      <a:pt x="20155" y="8218"/>
                    </a:cubicBezTo>
                    <a:cubicBezTo>
                      <a:pt x="20201" y="8240"/>
                      <a:pt x="20246" y="8240"/>
                      <a:pt x="20269" y="8263"/>
                    </a:cubicBezTo>
                    <a:cubicBezTo>
                      <a:pt x="20338" y="8286"/>
                      <a:pt x="20406" y="8332"/>
                      <a:pt x="20452" y="8355"/>
                    </a:cubicBezTo>
                    <a:cubicBezTo>
                      <a:pt x="20589" y="8423"/>
                      <a:pt x="20703" y="8491"/>
                      <a:pt x="20840" y="8560"/>
                    </a:cubicBezTo>
                    <a:cubicBezTo>
                      <a:pt x="20908" y="8583"/>
                      <a:pt x="20977" y="8628"/>
                      <a:pt x="21045" y="8651"/>
                    </a:cubicBezTo>
                    <a:cubicBezTo>
                      <a:pt x="21159" y="8697"/>
                      <a:pt x="21251" y="8743"/>
                      <a:pt x="21365" y="8743"/>
                    </a:cubicBezTo>
                    <a:cubicBezTo>
                      <a:pt x="21378" y="8749"/>
                      <a:pt x="21391" y="8752"/>
                      <a:pt x="21405" y="8752"/>
                    </a:cubicBezTo>
                    <a:cubicBezTo>
                      <a:pt x="21437" y="8752"/>
                      <a:pt x="21469" y="8736"/>
                      <a:pt x="21502" y="8720"/>
                    </a:cubicBezTo>
                    <a:cubicBezTo>
                      <a:pt x="21616" y="8765"/>
                      <a:pt x="21753" y="8811"/>
                      <a:pt x="21890" y="8857"/>
                    </a:cubicBezTo>
                    <a:cubicBezTo>
                      <a:pt x="21981" y="8902"/>
                      <a:pt x="22072" y="8948"/>
                      <a:pt x="22164" y="8971"/>
                    </a:cubicBezTo>
                    <a:cubicBezTo>
                      <a:pt x="22255" y="9016"/>
                      <a:pt x="22323" y="9039"/>
                      <a:pt x="22392" y="9085"/>
                    </a:cubicBezTo>
                    <a:cubicBezTo>
                      <a:pt x="22437" y="9108"/>
                      <a:pt x="22483" y="9131"/>
                      <a:pt x="22529" y="9153"/>
                    </a:cubicBezTo>
                    <a:cubicBezTo>
                      <a:pt x="22620" y="9199"/>
                      <a:pt x="22711" y="9245"/>
                      <a:pt x="22803" y="9268"/>
                    </a:cubicBezTo>
                    <a:cubicBezTo>
                      <a:pt x="22825" y="9279"/>
                      <a:pt x="22848" y="9285"/>
                      <a:pt x="22871" y="9285"/>
                    </a:cubicBezTo>
                    <a:cubicBezTo>
                      <a:pt x="22894" y="9285"/>
                      <a:pt x="22917" y="9279"/>
                      <a:pt x="22940" y="9268"/>
                    </a:cubicBezTo>
                    <a:cubicBezTo>
                      <a:pt x="23122" y="9313"/>
                      <a:pt x="23282" y="9382"/>
                      <a:pt x="23465" y="9450"/>
                    </a:cubicBezTo>
                    <a:cubicBezTo>
                      <a:pt x="23853" y="9610"/>
                      <a:pt x="24263" y="9792"/>
                      <a:pt x="24674" y="9929"/>
                    </a:cubicBezTo>
                    <a:cubicBezTo>
                      <a:pt x="24834" y="9975"/>
                      <a:pt x="24971" y="10044"/>
                      <a:pt x="25131" y="10089"/>
                    </a:cubicBezTo>
                    <a:cubicBezTo>
                      <a:pt x="25291" y="10135"/>
                      <a:pt x="25450" y="10203"/>
                      <a:pt x="25587" y="10249"/>
                    </a:cubicBezTo>
                    <a:cubicBezTo>
                      <a:pt x="25656" y="10249"/>
                      <a:pt x="25724" y="10249"/>
                      <a:pt x="25770" y="10226"/>
                    </a:cubicBezTo>
                    <a:cubicBezTo>
                      <a:pt x="25816" y="10203"/>
                      <a:pt x="25861" y="10158"/>
                      <a:pt x="25884" y="10089"/>
                    </a:cubicBezTo>
                    <a:cubicBezTo>
                      <a:pt x="25884" y="10089"/>
                      <a:pt x="25884" y="10066"/>
                      <a:pt x="25884" y="10066"/>
                    </a:cubicBezTo>
                    <a:cubicBezTo>
                      <a:pt x="25932" y="10083"/>
                      <a:pt x="25981" y="10099"/>
                      <a:pt x="26029" y="10099"/>
                    </a:cubicBezTo>
                    <a:cubicBezTo>
                      <a:pt x="26049" y="10099"/>
                      <a:pt x="26069" y="10096"/>
                      <a:pt x="26090" y="10089"/>
                    </a:cubicBezTo>
                    <a:cubicBezTo>
                      <a:pt x="26135" y="10089"/>
                      <a:pt x="26181" y="10089"/>
                      <a:pt x="26204" y="10066"/>
                    </a:cubicBezTo>
                    <a:cubicBezTo>
                      <a:pt x="26226" y="10066"/>
                      <a:pt x="26272" y="10044"/>
                      <a:pt x="26272" y="10021"/>
                    </a:cubicBezTo>
                    <a:cubicBezTo>
                      <a:pt x="26478" y="10066"/>
                      <a:pt x="26660" y="10112"/>
                      <a:pt x="26843" y="10158"/>
                    </a:cubicBezTo>
                    <a:cubicBezTo>
                      <a:pt x="27003" y="10203"/>
                      <a:pt x="27139" y="10226"/>
                      <a:pt x="27299" y="10272"/>
                    </a:cubicBezTo>
                    <a:cubicBezTo>
                      <a:pt x="27482" y="10317"/>
                      <a:pt x="27687" y="10386"/>
                      <a:pt x="27893" y="10432"/>
                    </a:cubicBezTo>
                    <a:cubicBezTo>
                      <a:pt x="27961" y="10454"/>
                      <a:pt x="28052" y="10500"/>
                      <a:pt x="28144" y="10523"/>
                    </a:cubicBezTo>
                    <a:cubicBezTo>
                      <a:pt x="28189" y="10523"/>
                      <a:pt x="28235" y="10546"/>
                      <a:pt x="28304" y="10546"/>
                    </a:cubicBezTo>
                    <a:cubicBezTo>
                      <a:pt x="28372" y="10569"/>
                      <a:pt x="28463" y="10591"/>
                      <a:pt x="28555" y="10614"/>
                    </a:cubicBezTo>
                    <a:cubicBezTo>
                      <a:pt x="28600" y="10614"/>
                      <a:pt x="28646" y="10591"/>
                      <a:pt x="28692" y="10569"/>
                    </a:cubicBezTo>
                    <a:cubicBezTo>
                      <a:pt x="28714" y="10569"/>
                      <a:pt x="28737" y="10569"/>
                      <a:pt x="28760" y="10591"/>
                    </a:cubicBezTo>
                    <a:cubicBezTo>
                      <a:pt x="28760" y="10660"/>
                      <a:pt x="28806" y="10728"/>
                      <a:pt x="28874" y="10774"/>
                    </a:cubicBezTo>
                    <a:cubicBezTo>
                      <a:pt x="28920" y="10774"/>
                      <a:pt x="28965" y="10774"/>
                      <a:pt x="29034" y="10797"/>
                    </a:cubicBezTo>
                    <a:cubicBezTo>
                      <a:pt x="29080" y="10797"/>
                      <a:pt x="29125" y="10820"/>
                      <a:pt x="29171" y="10820"/>
                    </a:cubicBezTo>
                    <a:lnTo>
                      <a:pt x="29399" y="10865"/>
                    </a:lnTo>
                    <a:cubicBezTo>
                      <a:pt x="29605" y="10888"/>
                      <a:pt x="29787" y="10911"/>
                      <a:pt x="29993" y="10957"/>
                    </a:cubicBezTo>
                    <a:cubicBezTo>
                      <a:pt x="30130" y="10979"/>
                      <a:pt x="30289" y="11002"/>
                      <a:pt x="30449" y="11025"/>
                    </a:cubicBezTo>
                    <a:cubicBezTo>
                      <a:pt x="30586" y="11048"/>
                      <a:pt x="30700" y="11094"/>
                      <a:pt x="30837" y="11116"/>
                    </a:cubicBezTo>
                    <a:cubicBezTo>
                      <a:pt x="30883" y="11116"/>
                      <a:pt x="30906" y="11139"/>
                      <a:pt x="30951" y="11139"/>
                    </a:cubicBezTo>
                    <a:cubicBezTo>
                      <a:pt x="30951" y="11162"/>
                      <a:pt x="30974" y="11185"/>
                      <a:pt x="30997" y="11208"/>
                    </a:cubicBezTo>
                    <a:cubicBezTo>
                      <a:pt x="31020" y="11208"/>
                      <a:pt x="31043" y="11208"/>
                      <a:pt x="31065" y="11230"/>
                    </a:cubicBezTo>
                    <a:cubicBezTo>
                      <a:pt x="31111" y="11230"/>
                      <a:pt x="31157" y="11253"/>
                      <a:pt x="31225" y="11253"/>
                    </a:cubicBezTo>
                    <a:cubicBezTo>
                      <a:pt x="31271" y="11253"/>
                      <a:pt x="31339" y="11276"/>
                      <a:pt x="31385" y="11276"/>
                    </a:cubicBezTo>
                    <a:cubicBezTo>
                      <a:pt x="31476" y="11299"/>
                      <a:pt x="31568" y="11299"/>
                      <a:pt x="31659" y="11299"/>
                    </a:cubicBezTo>
                    <a:cubicBezTo>
                      <a:pt x="31841" y="11322"/>
                      <a:pt x="32024" y="11345"/>
                      <a:pt x="32207" y="11367"/>
                    </a:cubicBezTo>
                    <a:cubicBezTo>
                      <a:pt x="32321" y="11367"/>
                      <a:pt x="32412" y="11390"/>
                      <a:pt x="32526" y="11390"/>
                    </a:cubicBezTo>
                    <a:lnTo>
                      <a:pt x="32572" y="11390"/>
                    </a:lnTo>
                    <a:cubicBezTo>
                      <a:pt x="32823" y="11436"/>
                      <a:pt x="33051" y="11436"/>
                      <a:pt x="33302" y="11459"/>
                    </a:cubicBezTo>
                    <a:lnTo>
                      <a:pt x="33804" y="11459"/>
                    </a:lnTo>
                    <a:cubicBezTo>
                      <a:pt x="33850" y="11459"/>
                      <a:pt x="33873" y="11459"/>
                      <a:pt x="33919" y="11482"/>
                    </a:cubicBezTo>
                    <a:lnTo>
                      <a:pt x="34010" y="11482"/>
                    </a:lnTo>
                    <a:cubicBezTo>
                      <a:pt x="34056" y="11482"/>
                      <a:pt x="34101" y="11482"/>
                      <a:pt x="34147" y="11459"/>
                    </a:cubicBezTo>
                    <a:lnTo>
                      <a:pt x="34535" y="11459"/>
                    </a:lnTo>
                    <a:cubicBezTo>
                      <a:pt x="34695" y="11459"/>
                      <a:pt x="34877" y="11482"/>
                      <a:pt x="35060" y="11482"/>
                    </a:cubicBezTo>
                    <a:lnTo>
                      <a:pt x="35311" y="11482"/>
                    </a:lnTo>
                    <a:cubicBezTo>
                      <a:pt x="35448" y="11482"/>
                      <a:pt x="35562" y="11482"/>
                      <a:pt x="35699" y="11459"/>
                    </a:cubicBezTo>
                    <a:cubicBezTo>
                      <a:pt x="35745" y="11459"/>
                      <a:pt x="35790" y="11413"/>
                      <a:pt x="35813" y="11367"/>
                    </a:cubicBezTo>
                    <a:cubicBezTo>
                      <a:pt x="36019" y="11345"/>
                      <a:pt x="36247" y="11345"/>
                      <a:pt x="36452" y="11322"/>
                    </a:cubicBezTo>
                    <a:cubicBezTo>
                      <a:pt x="36863" y="11276"/>
                      <a:pt x="37251" y="11230"/>
                      <a:pt x="37639" y="11162"/>
                    </a:cubicBezTo>
                    <a:cubicBezTo>
                      <a:pt x="38073" y="11071"/>
                      <a:pt x="38506" y="10934"/>
                      <a:pt x="38940" y="10820"/>
                    </a:cubicBezTo>
                    <a:cubicBezTo>
                      <a:pt x="39031" y="10797"/>
                      <a:pt x="39077" y="10706"/>
                      <a:pt x="39054" y="10614"/>
                    </a:cubicBezTo>
                    <a:cubicBezTo>
                      <a:pt x="39054" y="10555"/>
                      <a:pt x="38986" y="10496"/>
                      <a:pt x="38908" y="10496"/>
                    </a:cubicBezTo>
                    <a:cubicBezTo>
                      <a:pt x="38896" y="10496"/>
                      <a:pt x="38884" y="10497"/>
                      <a:pt x="38872" y="10500"/>
                    </a:cubicBezTo>
                    <a:cubicBezTo>
                      <a:pt x="38324" y="10660"/>
                      <a:pt x="37753" y="10820"/>
                      <a:pt x="37183" y="10911"/>
                    </a:cubicBezTo>
                    <a:cubicBezTo>
                      <a:pt x="36680" y="10979"/>
                      <a:pt x="36155" y="11025"/>
                      <a:pt x="35653" y="11071"/>
                    </a:cubicBezTo>
                    <a:lnTo>
                      <a:pt x="34900" y="11071"/>
                    </a:lnTo>
                    <a:cubicBezTo>
                      <a:pt x="34649" y="11071"/>
                      <a:pt x="34421" y="11094"/>
                      <a:pt x="34192" y="11094"/>
                    </a:cubicBezTo>
                    <a:cubicBezTo>
                      <a:pt x="34170" y="11071"/>
                      <a:pt x="34147" y="11071"/>
                      <a:pt x="34101" y="11048"/>
                    </a:cubicBezTo>
                    <a:cubicBezTo>
                      <a:pt x="33964" y="11025"/>
                      <a:pt x="33804" y="11025"/>
                      <a:pt x="33668" y="11025"/>
                    </a:cubicBezTo>
                    <a:lnTo>
                      <a:pt x="33439" y="11002"/>
                    </a:lnTo>
                    <a:cubicBezTo>
                      <a:pt x="33234" y="10979"/>
                      <a:pt x="33028" y="10934"/>
                      <a:pt x="32823" y="10911"/>
                    </a:cubicBezTo>
                    <a:cubicBezTo>
                      <a:pt x="32412" y="10865"/>
                      <a:pt x="32024" y="10820"/>
                      <a:pt x="31613" y="10751"/>
                    </a:cubicBezTo>
                    <a:cubicBezTo>
                      <a:pt x="31294" y="10706"/>
                      <a:pt x="30974" y="10660"/>
                      <a:pt x="30677" y="10637"/>
                    </a:cubicBezTo>
                    <a:cubicBezTo>
                      <a:pt x="30495" y="10591"/>
                      <a:pt x="30335" y="10546"/>
                      <a:pt x="30152" y="10500"/>
                    </a:cubicBezTo>
                    <a:cubicBezTo>
                      <a:pt x="29742" y="10409"/>
                      <a:pt x="29331" y="10317"/>
                      <a:pt x="28897" y="10203"/>
                    </a:cubicBezTo>
                    <a:cubicBezTo>
                      <a:pt x="28806" y="10181"/>
                      <a:pt x="28692" y="10135"/>
                      <a:pt x="28577" y="10112"/>
                    </a:cubicBezTo>
                    <a:cubicBezTo>
                      <a:pt x="28486" y="10089"/>
                      <a:pt x="28418" y="10066"/>
                      <a:pt x="28349" y="10044"/>
                    </a:cubicBezTo>
                    <a:cubicBezTo>
                      <a:pt x="28258" y="10044"/>
                      <a:pt x="28167" y="10021"/>
                      <a:pt x="28098" y="9998"/>
                    </a:cubicBezTo>
                    <a:cubicBezTo>
                      <a:pt x="27984" y="9975"/>
                      <a:pt x="27893" y="9952"/>
                      <a:pt x="27779" y="9929"/>
                    </a:cubicBezTo>
                    <a:cubicBezTo>
                      <a:pt x="27642" y="9884"/>
                      <a:pt x="27527" y="9861"/>
                      <a:pt x="27391" y="9815"/>
                    </a:cubicBezTo>
                    <a:cubicBezTo>
                      <a:pt x="26980" y="9701"/>
                      <a:pt x="26569" y="9564"/>
                      <a:pt x="26158" y="9450"/>
                    </a:cubicBezTo>
                    <a:cubicBezTo>
                      <a:pt x="25382" y="9222"/>
                      <a:pt x="24606" y="8994"/>
                      <a:pt x="23807" y="8765"/>
                    </a:cubicBezTo>
                    <a:cubicBezTo>
                      <a:pt x="23602" y="8697"/>
                      <a:pt x="23373" y="8628"/>
                      <a:pt x="23168" y="8560"/>
                    </a:cubicBezTo>
                    <a:cubicBezTo>
                      <a:pt x="23077" y="8560"/>
                      <a:pt x="23008" y="8514"/>
                      <a:pt x="22917" y="8491"/>
                    </a:cubicBezTo>
                    <a:cubicBezTo>
                      <a:pt x="22848" y="8469"/>
                      <a:pt x="22803" y="8469"/>
                      <a:pt x="22734" y="8446"/>
                    </a:cubicBezTo>
                    <a:cubicBezTo>
                      <a:pt x="22643" y="8400"/>
                      <a:pt x="22552" y="8377"/>
                      <a:pt x="22460" y="8355"/>
                    </a:cubicBezTo>
                    <a:cubicBezTo>
                      <a:pt x="22437" y="8343"/>
                      <a:pt x="22420" y="8337"/>
                      <a:pt x="22403" y="8337"/>
                    </a:cubicBezTo>
                    <a:cubicBezTo>
                      <a:pt x="22386" y="8337"/>
                      <a:pt x="22369" y="8343"/>
                      <a:pt x="22346" y="8355"/>
                    </a:cubicBezTo>
                    <a:lnTo>
                      <a:pt x="22323" y="8355"/>
                    </a:lnTo>
                    <a:cubicBezTo>
                      <a:pt x="22301" y="8332"/>
                      <a:pt x="22255" y="8332"/>
                      <a:pt x="22209" y="8309"/>
                    </a:cubicBezTo>
                    <a:cubicBezTo>
                      <a:pt x="22141" y="8286"/>
                      <a:pt x="22049" y="8240"/>
                      <a:pt x="21981" y="8218"/>
                    </a:cubicBezTo>
                    <a:cubicBezTo>
                      <a:pt x="21912" y="8195"/>
                      <a:pt x="21844" y="8172"/>
                      <a:pt x="21776" y="8149"/>
                    </a:cubicBezTo>
                    <a:cubicBezTo>
                      <a:pt x="21712" y="8128"/>
                      <a:pt x="21649" y="8107"/>
                      <a:pt x="21585" y="8086"/>
                    </a:cubicBezTo>
                    <a:lnTo>
                      <a:pt x="21585" y="8086"/>
                    </a:lnTo>
                    <a:cubicBezTo>
                      <a:pt x="21593" y="8092"/>
                      <a:pt x="21593" y="8103"/>
                      <a:pt x="21593" y="8103"/>
                    </a:cubicBezTo>
                    <a:cubicBezTo>
                      <a:pt x="21547" y="8081"/>
                      <a:pt x="21524" y="8081"/>
                      <a:pt x="21479" y="8081"/>
                    </a:cubicBezTo>
                    <a:cubicBezTo>
                      <a:pt x="21433" y="8081"/>
                      <a:pt x="21410" y="8103"/>
                      <a:pt x="21387" y="8103"/>
                    </a:cubicBezTo>
                    <a:cubicBezTo>
                      <a:pt x="21068" y="7944"/>
                      <a:pt x="20726" y="7761"/>
                      <a:pt x="20383" y="7601"/>
                    </a:cubicBezTo>
                    <a:cubicBezTo>
                      <a:pt x="19630" y="7236"/>
                      <a:pt x="18854" y="6939"/>
                      <a:pt x="18101" y="6620"/>
                    </a:cubicBezTo>
                    <a:cubicBezTo>
                      <a:pt x="18032" y="6597"/>
                      <a:pt x="17987" y="6551"/>
                      <a:pt x="17918" y="6528"/>
                    </a:cubicBezTo>
                    <a:cubicBezTo>
                      <a:pt x="17850" y="6506"/>
                      <a:pt x="17781" y="6460"/>
                      <a:pt x="17713" y="6437"/>
                    </a:cubicBezTo>
                    <a:lnTo>
                      <a:pt x="17667" y="6437"/>
                    </a:lnTo>
                    <a:lnTo>
                      <a:pt x="17598" y="6414"/>
                    </a:lnTo>
                    <a:cubicBezTo>
                      <a:pt x="17416" y="6323"/>
                      <a:pt x="17256" y="6255"/>
                      <a:pt x="17074" y="6163"/>
                    </a:cubicBezTo>
                    <a:cubicBezTo>
                      <a:pt x="17028" y="6163"/>
                      <a:pt x="16982" y="6140"/>
                      <a:pt x="16914" y="6118"/>
                    </a:cubicBezTo>
                    <a:cubicBezTo>
                      <a:pt x="16891" y="6095"/>
                      <a:pt x="16868" y="6095"/>
                      <a:pt x="16845" y="6072"/>
                    </a:cubicBezTo>
                    <a:cubicBezTo>
                      <a:pt x="16731" y="6004"/>
                      <a:pt x="16594" y="5958"/>
                      <a:pt x="16457" y="5889"/>
                    </a:cubicBezTo>
                    <a:cubicBezTo>
                      <a:pt x="16343" y="5844"/>
                      <a:pt x="16229" y="5775"/>
                      <a:pt x="16092" y="5730"/>
                    </a:cubicBezTo>
                    <a:cubicBezTo>
                      <a:pt x="15818" y="5593"/>
                      <a:pt x="15544" y="5433"/>
                      <a:pt x="15247" y="5296"/>
                    </a:cubicBezTo>
                    <a:cubicBezTo>
                      <a:pt x="14517" y="4931"/>
                      <a:pt x="13787" y="4566"/>
                      <a:pt x="13056" y="4223"/>
                    </a:cubicBezTo>
                    <a:cubicBezTo>
                      <a:pt x="12760" y="4086"/>
                      <a:pt x="12463" y="3926"/>
                      <a:pt x="12143" y="3789"/>
                    </a:cubicBezTo>
                    <a:cubicBezTo>
                      <a:pt x="12120" y="3744"/>
                      <a:pt x="12075" y="3721"/>
                      <a:pt x="12052" y="3698"/>
                    </a:cubicBezTo>
                    <a:cubicBezTo>
                      <a:pt x="12006" y="3675"/>
                      <a:pt x="11938" y="3653"/>
                      <a:pt x="11892" y="3630"/>
                    </a:cubicBezTo>
                    <a:cubicBezTo>
                      <a:pt x="11481" y="3424"/>
                      <a:pt x="11048" y="3219"/>
                      <a:pt x="10614" y="3036"/>
                    </a:cubicBezTo>
                    <a:cubicBezTo>
                      <a:pt x="10272" y="2876"/>
                      <a:pt x="9906" y="2739"/>
                      <a:pt x="9564" y="2580"/>
                    </a:cubicBezTo>
                    <a:cubicBezTo>
                      <a:pt x="9541" y="2580"/>
                      <a:pt x="9518" y="2580"/>
                      <a:pt x="9518" y="2557"/>
                    </a:cubicBezTo>
                    <a:lnTo>
                      <a:pt x="9404" y="2511"/>
                    </a:lnTo>
                    <a:cubicBezTo>
                      <a:pt x="9359" y="2488"/>
                      <a:pt x="9290" y="2466"/>
                      <a:pt x="9222" y="2443"/>
                    </a:cubicBezTo>
                    <a:cubicBezTo>
                      <a:pt x="9199" y="2431"/>
                      <a:pt x="9182" y="2426"/>
                      <a:pt x="9165" y="2426"/>
                    </a:cubicBezTo>
                    <a:cubicBezTo>
                      <a:pt x="9147" y="2426"/>
                      <a:pt x="9130" y="2431"/>
                      <a:pt x="9107" y="2443"/>
                    </a:cubicBezTo>
                    <a:cubicBezTo>
                      <a:pt x="9085" y="2420"/>
                      <a:pt x="9062" y="2420"/>
                      <a:pt x="9039" y="2397"/>
                    </a:cubicBezTo>
                    <a:cubicBezTo>
                      <a:pt x="9016" y="2397"/>
                      <a:pt x="8993" y="2374"/>
                      <a:pt x="8971" y="2374"/>
                    </a:cubicBezTo>
                    <a:cubicBezTo>
                      <a:pt x="8925" y="2351"/>
                      <a:pt x="8902" y="2329"/>
                      <a:pt x="8856" y="2306"/>
                    </a:cubicBezTo>
                    <a:cubicBezTo>
                      <a:pt x="8765" y="2260"/>
                      <a:pt x="8651" y="2215"/>
                      <a:pt x="8537" y="2192"/>
                    </a:cubicBezTo>
                    <a:cubicBezTo>
                      <a:pt x="8514" y="2192"/>
                      <a:pt x="8514" y="2169"/>
                      <a:pt x="8491" y="2169"/>
                    </a:cubicBezTo>
                    <a:cubicBezTo>
                      <a:pt x="8400" y="2123"/>
                      <a:pt x="8331" y="2100"/>
                      <a:pt x="8263" y="2078"/>
                    </a:cubicBezTo>
                    <a:cubicBezTo>
                      <a:pt x="8217" y="2055"/>
                      <a:pt x="8172" y="2032"/>
                      <a:pt x="8126" y="2009"/>
                    </a:cubicBezTo>
                    <a:cubicBezTo>
                      <a:pt x="8052" y="1991"/>
                      <a:pt x="7978" y="1957"/>
                      <a:pt x="7916" y="1957"/>
                    </a:cubicBezTo>
                    <a:cubicBezTo>
                      <a:pt x="7902" y="1957"/>
                      <a:pt x="7888" y="1959"/>
                      <a:pt x="7875" y="1963"/>
                    </a:cubicBezTo>
                    <a:cubicBezTo>
                      <a:pt x="7806" y="1918"/>
                      <a:pt x="7738" y="1895"/>
                      <a:pt x="7669" y="1872"/>
                    </a:cubicBezTo>
                    <a:cubicBezTo>
                      <a:pt x="7578" y="1849"/>
                      <a:pt x="7464" y="1804"/>
                      <a:pt x="7373" y="1781"/>
                    </a:cubicBezTo>
                    <a:cubicBezTo>
                      <a:pt x="7373" y="1781"/>
                      <a:pt x="7373" y="1758"/>
                      <a:pt x="7373" y="1758"/>
                    </a:cubicBezTo>
                    <a:lnTo>
                      <a:pt x="7396" y="1758"/>
                    </a:lnTo>
                    <a:cubicBezTo>
                      <a:pt x="7441" y="1621"/>
                      <a:pt x="7350" y="1484"/>
                      <a:pt x="7236" y="1461"/>
                    </a:cubicBezTo>
                    <a:cubicBezTo>
                      <a:pt x="7053" y="1393"/>
                      <a:pt x="6848" y="1347"/>
                      <a:pt x="6665" y="1279"/>
                    </a:cubicBezTo>
                    <a:cubicBezTo>
                      <a:pt x="6460" y="1233"/>
                      <a:pt x="6254" y="1187"/>
                      <a:pt x="6072" y="1119"/>
                    </a:cubicBezTo>
                    <a:cubicBezTo>
                      <a:pt x="5638" y="1005"/>
                      <a:pt x="5204" y="868"/>
                      <a:pt x="4771" y="754"/>
                    </a:cubicBezTo>
                    <a:cubicBezTo>
                      <a:pt x="4405" y="640"/>
                      <a:pt x="4017" y="548"/>
                      <a:pt x="3629" y="457"/>
                    </a:cubicBezTo>
                    <a:cubicBezTo>
                      <a:pt x="3538" y="434"/>
                      <a:pt x="3447" y="411"/>
                      <a:pt x="3355" y="388"/>
                    </a:cubicBezTo>
                    <a:cubicBezTo>
                      <a:pt x="3355" y="343"/>
                      <a:pt x="3333" y="297"/>
                      <a:pt x="3310" y="274"/>
                    </a:cubicBezTo>
                    <a:cubicBezTo>
                      <a:pt x="3264" y="229"/>
                      <a:pt x="3219" y="206"/>
                      <a:pt x="3173" y="206"/>
                    </a:cubicBezTo>
                    <a:cubicBezTo>
                      <a:pt x="3104" y="206"/>
                      <a:pt x="3059" y="206"/>
                      <a:pt x="3013" y="183"/>
                    </a:cubicBezTo>
                    <a:lnTo>
                      <a:pt x="2808" y="183"/>
                    </a:lnTo>
                    <a:cubicBezTo>
                      <a:pt x="2694" y="160"/>
                      <a:pt x="2602" y="160"/>
                      <a:pt x="2488" y="160"/>
                    </a:cubicBezTo>
                    <a:cubicBezTo>
                      <a:pt x="2328" y="137"/>
                      <a:pt x="2169" y="137"/>
                      <a:pt x="2009" y="115"/>
                    </a:cubicBezTo>
                    <a:cubicBezTo>
                      <a:pt x="1963" y="115"/>
                      <a:pt x="1940" y="92"/>
                      <a:pt x="1895" y="92"/>
                    </a:cubicBezTo>
                    <a:cubicBezTo>
                      <a:pt x="1781" y="69"/>
                      <a:pt x="1666" y="69"/>
                      <a:pt x="1552" y="69"/>
                    </a:cubicBezTo>
                    <a:cubicBezTo>
                      <a:pt x="1438" y="46"/>
                      <a:pt x="1324" y="23"/>
                      <a:pt x="1210" y="23"/>
                    </a:cubicBezTo>
                    <a:lnTo>
                      <a:pt x="822" y="23"/>
                    </a:lnTo>
                    <a:cubicBezTo>
                      <a:pt x="594" y="23"/>
                      <a:pt x="388" y="0"/>
                      <a:pt x="160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26" name="Google Shape;891;p22">
                <a:extLst>
                  <a:ext uri="{FF2B5EF4-FFF2-40B4-BE49-F238E27FC236}">
                    <a16:creationId xmlns:a16="http://schemas.microsoft.com/office/drawing/2014/main" id="{6B748530-1F24-4557-8C18-D53E57A0E121}"/>
                  </a:ext>
                </a:extLst>
              </p:cNvPr>
              <p:cNvSpPr/>
              <p:nvPr/>
            </p:nvSpPr>
            <p:spPr>
              <a:xfrm>
                <a:off x="7026847" y="3583723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27" name="Google Shape;892;p22">
                <a:extLst>
                  <a:ext uri="{FF2B5EF4-FFF2-40B4-BE49-F238E27FC236}">
                    <a16:creationId xmlns:a16="http://schemas.microsoft.com/office/drawing/2014/main" id="{A058C6E5-E1BF-4359-809E-695EB95FB7AA}"/>
                  </a:ext>
                </a:extLst>
              </p:cNvPr>
              <p:cNvSpPr/>
              <p:nvPr/>
            </p:nvSpPr>
            <p:spPr>
              <a:xfrm>
                <a:off x="7044120" y="3657758"/>
                <a:ext cx="3730" cy="17299"/>
              </a:xfrm>
              <a:custGeom>
                <a:avLst/>
                <a:gdLst/>
                <a:ahLst/>
                <a:cxnLst/>
                <a:rect l="l" t="t" r="r" b="b"/>
                <a:pathLst>
                  <a:path w="138" h="640" extrusionOk="0">
                    <a:moveTo>
                      <a:pt x="24" y="1"/>
                    </a:moveTo>
                    <a:cubicBezTo>
                      <a:pt x="24" y="183"/>
                      <a:pt x="24" y="366"/>
                      <a:pt x="24" y="548"/>
                    </a:cubicBezTo>
                    <a:lnTo>
                      <a:pt x="1" y="640"/>
                    </a:lnTo>
                    <a:cubicBezTo>
                      <a:pt x="69" y="617"/>
                      <a:pt x="115" y="571"/>
                      <a:pt x="115" y="503"/>
                    </a:cubicBezTo>
                    <a:cubicBezTo>
                      <a:pt x="138" y="457"/>
                      <a:pt x="115" y="412"/>
                      <a:pt x="115" y="366"/>
                    </a:cubicBezTo>
                    <a:cubicBezTo>
                      <a:pt x="115" y="320"/>
                      <a:pt x="92" y="275"/>
                      <a:pt x="92" y="252"/>
                    </a:cubicBezTo>
                    <a:cubicBezTo>
                      <a:pt x="69" y="183"/>
                      <a:pt x="46" y="115"/>
                      <a:pt x="46" y="46"/>
                    </a:cubicBezTo>
                    <a:cubicBezTo>
                      <a:pt x="24" y="24"/>
                      <a:pt x="24" y="1"/>
                      <a:pt x="24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28" name="Google Shape;893;p22">
                <a:extLst>
                  <a:ext uri="{FF2B5EF4-FFF2-40B4-BE49-F238E27FC236}">
                    <a16:creationId xmlns:a16="http://schemas.microsoft.com/office/drawing/2014/main" id="{88B40232-8C1B-475A-ABF4-C0900D34A86B}"/>
                  </a:ext>
                </a:extLst>
              </p:cNvPr>
              <p:cNvSpPr/>
              <p:nvPr/>
            </p:nvSpPr>
            <p:spPr>
              <a:xfrm>
                <a:off x="7044120" y="3644189"/>
                <a:ext cx="4352" cy="9271"/>
              </a:xfrm>
              <a:custGeom>
                <a:avLst/>
                <a:gdLst/>
                <a:ahLst/>
                <a:cxnLst/>
                <a:rect l="l" t="t" r="r" b="b"/>
                <a:pathLst>
                  <a:path w="161" h="343" extrusionOk="0">
                    <a:moveTo>
                      <a:pt x="115" y="1"/>
                    </a:moveTo>
                    <a:cubicBezTo>
                      <a:pt x="46" y="23"/>
                      <a:pt x="1" y="92"/>
                      <a:pt x="24" y="137"/>
                    </a:cubicBezTo>
                    <a:cubicBezTo>
                      <a:pt x="24" y="206"/>
                      <a:pt x="24" y="274"/>
                      <a:pt x="24" y="343"/>
                    </a:cubicBezTo>
                    <a:cubicBezTo>
                      <a:pt x="92" y="320"/>
                      <a:pt x="161" y="229"/>
                      <a:pt x="138" y="137"/>
                    </a:cubicBezTo>
                    <a:cubicBezTo>
                      <a:pt x="138" y="92"/>
                      <a:pt x="115" y="46"/>
                      <a:pt x="115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29" name="Google Shape;894;p22">
                <a:extLst>
                  <a:ext uri="{FF2B5EF4-FFF2-40B4-BE49-F238E27FC236}">
                    <a16:creationId xmlns:a16="http://schemas.microsoft.com/office/drawing/2014/main" id="{A54C430D-B51E-4B69-AE23-6E122B56C505}"/>
                  </a:ext>
                </a:extLst>
              </p:cNvPr>
              <p:cNvSpPr/>
              <p:nvPr/>
            </p:nvSpPr>
            <p:spPr>
              <a:xfrm>
                <a:off x="7445164" y="3127159"/>
                <a:ext cx="133907" cy="47546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1759" extrusionOk="0">
                    <a:moveTo>
                      <a:pt x="343" y="1"/>
                    </a:moveTo>
                    <a:cubicBezTo>
                      <a:pt x="274" y="1"/>
                      <a:pt x="228" y="47"/>
                      <a:pt x="183" y="92"/>
                    </a:cubicBezTo>
                    <a:cubicBezTo>
                      <a:pt x="137" y="138"/>
                      <a:pt x="114" y="206"/>
                      <a:pt x="91" y="252"/>
                    </a:cubicBezTo>
                    <a:cubicBezTo>
                      <a:pt x="69" y="298"/>
                      <a:pt x="46" y="366"/>
                      <a:pt x="23" y="412"/>
                    </a:cubicBezTo>
                    <a:cubicBezTo>
                      <a:pt x="0" y="503"/>
                      <a:pt x="23" y="617"/>
                      <a:pt x="91" y="686"/>
                    </a:cubicBezTo>
                    <a:cubicBezTo>
                      <a:pt x="137" y="709"/>
                      <a:pt x="183" y="731"/>
                      <a:pt x="228" y="731"/>
                    </a:cubicBezTo>
                    <a:lnTo>
                      <a:pt x="365" y="731"/>
                    </a:lnTo>
                    <a:cubicBezTo>
                      <a:pt x="320" y="823"/>
                      <a:pt x="388" y="960"/>
                      <a:pt x="480" y="1005"/>
                    </a:cubicBezTo>
                    <a:cubicBezTo>
                      <a:pt x="501" y="1011"/>
                      <a:pt x="524" y="1014"/>
                      <a:pt x="547" y="1014"/>
                    </a:cubicBezTo>
                    <a:cubicBezTo>
                      <a:pt x="621" y="1014"/>
                      <a:pt x="696" y="984"/>
                      <a:pt x="731" y="914"/>
                    </a:cubicBezTo>
                    <a:cubicBezTo>
                      <a:pt x="753" y="914"/>
                      <a:pt x="753" y="937"/>
                      <a:pt x="776" y="960"/>
                    </a:cubicBezTo>
                    <a:cubicBezTo>
                      <a:pt x="982" y="1142"/>
                      <a:pt x="1233" y="1279"/>
                      <a:pt x="1461" y="1393"/>
                    </a:cubicBezTo>
                    <a:cubicBezTo>
                      <a:pt x="1735" y="1530"/>
                      <a:pt x="2032" y="1622"/>
                      <a:pt x="2306" y="1690"/>
                    </a:cubicBezTo>
                    <a:cubicBezTo>
                      <a:pt x="2465" y="1736"/>
                      <a:pt x="2625" y="1759"/>
                      <a:pt x="2785" y="1759"/>
                    </a:cubicBezTo>
                    <a:lnTo>
                      <a:pt x="3287" y="1759"/>
                    </a:lnTo>
                    <a:cubicBezTo>
                      <a:pt x="3584" y="1736"/>
                      <a:pt x="3903" y="1713"/>
                      <a:pt x="4177" y="1576"/>
                    </a:cubicBezTo>
                    <a:cubicBezTo>
                      <a:pt x="4337" y="1485"/>
                      <a:pt x="4474" y="1393"/>
                      <a:pt x="4634" y="1302"/>
                    </a:cubicBezTo>
                    <a:cubicBezTo>
                      <a:pt x="4679" y="1256"/>
                      <a:pt x="4725" y="1234"/>
                      <a:pt x="4771" y="1211"/>
                    </a:cubicBezTo>
                    <a:cubicBezTo>
                      <a:pt x="4794" y="1188"/>
                      <a:pt x="4839" y="1142"/>
                      <a:pt x="4862" y="1119"/>
                    </a:cubicBezTo>
                    <a:cubicBezTo>
                      <a:pt x="4953" y="1028"/>
                      <a:pt x="4953" y="914"/>
                      <a:pt x="4908" y="800"/>
                    </a:cubicBezTo>
                    <a:cubicBezTo>
                      <a:pt x="4885" y="731"/>
                      <a:pt x="4839" y="663"/>
                      <a:pt x="4748" y="617"/>
                    </a:cubicBezTo>
                    <a:cubicBezTo>
                      <a:pt x="4725" y="617"/>
                      <a:pt x="4702" y="594"/>
                      <a:pt x="4679" y="594"/>
                    </a:cubicBezTo>
                    <a:lnTo>
                      <a:pt x="4611" y="594"/>
                    </a:lnTo>
                    <a:cubicBezTo>
                      <a:pt x="4565" y="594"/>
                      <a:pt x="4542" y="594"/>
                      <a:pt x="4497" y="617"/>
                    </a:cubicBezTo>
                    <a:cubicBezTo>
                      <a:pt x="4474" y="640"/>
                      <a:pt x="4428" y="640"/>
                      <a:pt x="4405" y="663"/>
                    </a:cubicBezTo>
                    <a:cubicBezTo>
                      <a:pt x="4314" y="709"/>
                      <a:pt x="4223" y="731"/>
                      <a:pt x="4132" y="777"/>
                    </a:cubicBezTo>
                    <a:cubicBezTo>
                      <a:pt x="4086" y="777"/>
                      <a:pt x="4040" y="800"/>
                      <a:pt x="3972" y="823"/>
                    </a:cubicBezTo>
                    <a:cubicBezTo>
                      <a:pt x="3926" y="846"/>
                      <a:pt x="3858" y="868"/>
                      <a:pt x="3812" y="868"/>
                    </a:cubicBezTo>
                    <a:cubicBezTo>
                      <a:pt x="3538" y="914"/>
                      <a:pt x="3264" y="914"/>
                      <a:pt x="2990" y="914"/>
                    </a:cubicBezTo>
                    <a:cubicBezTo>
                      <a:pt x="2929" y="922"/>
                      <a:pt x="2866" y="924"/>
                      <a:pt x="2801" y="924"/>
                    </a:cubicBezTo>
                    <a:cubicBezTo>
                      <a:pt x="2671" y="924"/>
                      <a:pt x="2534" y="914"/>
                      <a:pt x="2397" y="914"/>
                    </a:cubicBezTo>
                    <a:cubicBezTo>
                      <a:pt x="2260" y="914"/>
                      <a:pt x="2100" y="914"/>
                      <a:pt x="1940" y="891"/>
                    </a:cubicBezTo>
                    <a:cubicBezTo>
                      <a:pt x="1826" y="891"/>
                      <a:pt x="1712" y="868"/>
                      <a:pt x="1621" y="868"/>
                    </a:cubicBezTo>
                    <a:cubicBezTo>
                      <a:pt x="1484" y="823"/>
                      <a:pt x="1370" y="754"/>
                      <a:pt x="1278" y="686"/>
                    </a:cubicBezTo>
                    <a:cubicBezTo>
                      <a:pt x="1164" y="640"/>
                      <a:pt x="1073" y="572"/>
                      <a:pt x="959" y="480"/>
                    </a:cubicBezTo>
                    <a:cubicBezTo>
                      <a:pt x="936" y="457"/>
                      <a:pt x="890" y="435"/>
                      <a:pt x="845" y="389"/>
                    </a:cubicBezTo>
                    <a:cubicBezTo>
                      <a:pt x="822" y="343"/>
                      <a:pt x="799" y="321"/>
                      <a:pt x="753" y="298"/>
                    </a:cubicBezTo>
                    <a:cubicBezTo>
                      <a:pt x="731" y="275"/>
                      <a:pt x="708" y="252"/>
                      <a:pt x="662" y="229"/>
                    </a:cubicBezTo>
                    <a:cubicBezTo>
                      <a:pt x="616" y="161"/>
                      <a:pt x="548" y="69"/>
                      <a:pt x="480" y="24"/>
                    </a:cubicBezTo>
                    <a:cubicBezTo>
                      <a:pt x="434" y="1"/>
                      <a:pt x="411" y="1"/>
                      <a:pt x="365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30" name="Google Shape;895;p22">
                <a:extLst>
                  <a:ext uri="{FF2B5EF4-FFF2-40B4-BE49-F238E27FC236}">
                    <a16:creationId xmlns:a16="http://schemas.microsoft.com/office/drawing/2014/main" id="{10D84080-710E-4D20-A2F3-2903C4D25590}"/>
                  </a:ext>
                </a:extLst>
              </p:cNvPr>
              <p:cNvSpPr/>
              <p:nvPr/>
            </p:nvSpPr>
            <p:spPr>
              <a:xfrm>
                <a:off x="7561149" y="3154324"/>
                <a:ext cx="270246" cy="128960"/>
              </a:xfrm>
              <a:custGeom>
                <a:avLst/>
                <a:gdLst/>
                <a:ahLst/>
                <a:cxnLst/>
                <a:rect l="l" t="t" r="r" b="b"/>
                <a:pathLst>
                  <a:path w="9998" h="4771" extrusionOk="0">
                    <a:moveTo>
                      <a:pt x="251" y="0"/>
                    </a:moveTo>
                    <a:cubicBezTo>
                      <a:pt x="206" y="0"/>
                      <a:pt x="160" y="0"/>
                      <a:pt x="137" y="23"/>
                    </a:cubicBezTo>
                    <a:cubicBezTo>
                      <a:pt x="23" y="92"/>
                      <a:pt x="0" y="251"/>
                      <a:pt x="69" y="343"/>
                    </a:cubicBezTo>
                    <a:cubicBezTo>
                      <a:pt x="183" y="480"/>
                      <a:pt x="297" y="617"/>
                      <a:pt x="411" y="731"/>
                    </a:cubicBezTo>
                    <a:cubicBezTo>
                      <a:pt x="503" y="845"/>
                      <a:pt x="594" y="959"/>
                      <a:pt x="708" y="1073"/>
                    </a:cubicBezTo>
                    <a:cubicBezTo>
                      <a:pt x="822" y="1210"/>
                      <a:pt x="959" y="1347"/>
                      <a:pt x="1073" y="1484"/>
                    </a:cubicBezTo>
                    <a:cubicBezTo>
                      <a:pt x="1187" y="1598"/>
                      <a:pt x="1301" y="1712"/>
                      <a:pt x="1438" y="1826"/>
                    </a:cubicBezTo>
                    <a:cubicBezTo>
                      <a:pt x="1667" y="2032"/>
                      <a:pt x="1918" y="2260"/>
                      <a:pt x="2169" y="2465"/>
                    </a:cubicBezTo>
                    <a:cubicBezTo>
                      <a:pt x="2420" y="2671"/>
                      <a:pt x="2671" y="2831"/>
                      <a:pt x="2922" y="3013"/>
                    </a:cubicBezTo>
                    <a:cubicBezTo>
                      <a:pt x="3470" y="3356"/>
                      <a:pt x="4063" y="3629"/>
                      <a:pt x="4657" y="3903"/>
                    </a:cubicBezTo>
                    <a:cubicBezTo>
                      <a:pt x="4953" y="4018"/>
                      <a:pt x="5273" y="4154"/>
                      <a:pt x="5593" y="4246"/>
                    </a:cubicBezTo>
                    <a:cubicBezTo>
                      <a:pt x="5844" y="4314"/>
                      <a:pt x="6095" y="4360"/>
                      <a:pt x="6346" y="4428"/>
                    </a:cubicBezTo>
                    <a:cubicBezTo>
                      <a:pt x="6483" y="4451"/>
                      <a:pt x="6620" y="4474"/>
                      <a:pt x="6734" y="4497"/>
                    </a:cubicBezTo>
                    <a:cubicBezTo>
                      <a:pt x="6871" y="4520"/>
                      <a:pt x="7008" y="4565"/>
                      <a:pt x="7145" y="4588"/>
                    </a:cubicBezTo>
                    <a:cubicBezTo>
                      <a:pt x="7419" y="4657"/>
                      <a:pt x="7692" y="4702"/>
                      <a:pt x="7966" y="4725"/>
                    </a:cubicBezTo>
                    <a:cubicBezTo>
                      <a:pt x="8240" y="4771"/>
                      <a:pt x="8537" y="4771"/>
                      <a:pt x="8811" y="4771"/>
                    </a:cubicBezTo>
                    <a:cubicBezTo>
                      <a:pt x="9108" y="4771"/>
                      <a:pt x="9404" y="4725"/>
                      <a:pt x="9701" y="4679"/>
                    </a:cubicBezTo>
                    <a:cubicBezTo>
                      <a:pt x="9770" y="4657"/>
                      <a:pt x="9838" y="4657"/>
                      <a:pt x="9884" y="4611"/>
                    </a:cubicBezTo>
                    <a:cubicBezTo>
                      <a:pt x="9975" y="4565"/>
                      <a:pt x="9998" y="4474"/>
                      <a:pt x="9975" y="4383"/>
                    </a:cubicBezTo>
                    <a:cubicBezTo>
                      <a:pt x="9952" y="4337"/>
                      <a:pt x="9884" y="4269"/>
                      <a:pt x="9838" y="4269"/>
                    </a:cubicBezTo>
                    <a:lnTo>
                      <a:pt x="9450" y="4269"/>
                    </a:lnTo>
                    <a:cubicBezTo>
                      <a:pt x="9396" y="4287"/>
                      <a:pt x="9342" y="4290"/>
                      <a:pt x="9288" y="4291"/>
                    </a:cubicBezTo>
                    <a:lnTo>
                      <a:pt x="9288" y="4291"/>
                    </a:lnTo>
                    <a:cubicBezTo>
                      <a:pt x="9061" y="4269"/>
                      <a:pt x="8833" y="4269"/>
                      <a:pt x="8583" y="4246"/>
                    </a:cubicBezTo>
                    <a:cubicBezTo>
                      <a:pt x="8354" y="4223"/>
                      <a:pt x="8103" y="4177"/>
                      <a:pt x="7875" y="4132"/>
                    </a:cubicBezTo>
                    <a:cubicBezTo>
                      <a:pt x="7624" y="4086"/>
                      <a:pt x="7396" y="4040"/>
                      <a:pt x="7167" y="3995"/>
                    </a:cubicBezTo>
                    <a:cubicBezTo>
                      <a:pt x="7145" y="3995"/>
                      <a:pt x="7099" y="3995"/>
                      <a:pt x="7076" y="3972"/>
                    </a:cubicBezTo>
                    <a:cubicBezTo>
                      <a:pt x="7031" y="3972"/>
                      <a:pt x="7008" y="3972"/>
                      <a:pt x="6985" y="3949"/>
                    </a:cubicBezTo>
                    <a:cubicBezTo>
                      <a:pt x="6871" y="3926"/>
                      <a:pt x="6757" y="3903"/>
                      <a:pt x="6643" y="3881"/>
                    </a:cubicBezTo>
                    <a:cubicBezTo>
                      <a:pt x="6574" y="3858"/>
                      <a:pt x="6528" y="3835"/>
                      <a:pt x="6483" y="3812"/>
                    </a:cubicBezTo>
                    <a:cubicBezTo>
                      <a:pt x="6277" y="3766"/>
                      <a:pt x="6095" y="3698"/>
                      <a:pt x="5889" y="3629"/>
                    </a:cubicBezTo>
                    <a:cubicBezTo>
                      <a:pt x="5707" y="3538"/>
                      <a:pt x="5524" y="3470"/>
                      <a:pt x="5319" y="3378"/>
                    </a:cubicBezTo>
                    <a:cubicBezTo>
                      <a:pt x="4931" y="3219"/>
                      <a:pt x="4588" y="2990"/>
                      <a:pt x="4223" y="2785"/>
                    </a:cubicBezTo>
                    <a:lnTo>
                      <a:pt x="4223" y="2785"/>
                    </a:lnTo>
                    <a:lnTo>
                      <a:pt x="4269" y="2808"/>
                    </a:lnTo>
                    <a:cubicBezTo>
                      <a:pt x="3995" y="2648"/>
                      <a:pt x="3744" y="2465"/>
                      <a:pt x="3470" y="2306"/>
                    </a:cubicBezTo>
                    <a:cubicBezTo>
                      <a:pt x="3196" y="2123"/>
                      <a:pt x="2922" y="1940"/>
                      <a:pt x="2671" y="1735"/>
                    </a:cubicBezTo>
                    <a:cubicBezTo>
                      <a:pt x="2420" y="1552"/>
                      <a:pt x="2192" y="1347"/>
                      <a:pt x="1963" y="1164"/>
                    </a:cubicBezTo>
                    <a:cubicBezTo>
                      <a:pt x="1826" y="1050"/>
                      <a:pt x="1712" y="936"/>
                      <a:pt x="1598" y="822"/>
                    </a:cubicBezTo>
                    <a:cubicBezTo>
                      <a:pt x="1484" y="754"/>
                      <a:pt x="1393" y="639"/>
                      <a:pt x="1301" y="548"/>
                    </a:cubicBezTo>
                    <a:cubicBezTo>
                      <a:pt x="1210" y="434"/>
                      <a:pt x="1119" y="343"/>
                      <a:pt x="1050" y="206"/>
                    </a:cubicBezTo>
                    <a:cubicBezTo>
                      <a:pt x="1005" y="160"/>
                      <a:pt x="982" y="114"/>
                      <a:pt x="913" y="92"/>
                    </a:cubicBezTo>
                    <a:cubicBezTo>
                      <a:pt x="881" y="75"/>
                      <a:pt x="837" y="59"/>
                      <a:pt x="790" y="59"/>
                    </a:cubicBezTo>
                    <a:cubicBezTo>
                      <a:pt x="771" y="59"/>
                      <a:pt x="751" y="62"/>
                      <a:pt x="731" y="69"/>
                    </a:cubicBezTo>
                    <a:cubicBezTo>
                      <a:pt x="662" y="114"/>
                      <a:pt x="594" y="183"/>
                      <a:pt x="594" y="251"/>
                    </a:cubicBezTo>
                    <a:cubicBezTo>
                      <a:pt x="525" y="206"/>
                      <a:pt x="480" y="137"/>
                      <a:pt x="434" y="92"/>
                    </a:cubicBezTo>
                    <a:cubicBezTo>
                      <a:pt x="388" y="23"/>
                      <a:pt x="320" y="0"/>
                      <a:pt x="251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31" name="Google Shape;896;p22">
                <a:extLst>
                  <a:ext uri="{FF2B5EF4-FFF2-40B4-BE49-F238E27FC236}">
                    <a16:creationId xmlns:a16="http://schemas.microsoft.com/office/drawing/2014/main" id="{86D3E9E4-C1AA-405E-8024-7F634AAFF793}"/>
                  </a:ext>
                </a:extLst>
              </p:cNvPr>
              <p:cNvSpPr/>
              <p:nvPr/>
            </p:nvSpPr>
            <p:spPr>
              <a:xfrm>
                <a:off x="7573475" y="3152459"/>
                <a:ext cx="40140" cy="38085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409" extrusionOk="0">
                    <a:moveTo>
                      <a:pt x="92" y="1"/>
                    </a:moveTo>
                    <a:cubicBezTo>
                      <a:pt x="69" y="1"/>
                      <a:pt x="47" y="24"/>
                      <a:pt x="24" y="46"/>
                    </a:cubicBezTo>
                    <a:cubicBezTo>
                      <a:pt x="24" y="69"/>
                      <a:pt x="1" y="92"/>
                      <a:pt x="1" y="115"/>
                    </a:cubicBezTo>
                    <a:cubicBezTo>
                      <a:pt x="1" y="138"/>
                      <a:pt x="24" y="161"/>
                      <a:pt x="47" y="183"/>
                    </a:cubicBezTo>
                    <a:cubicBezTo>
                      <a:pt x="161" y="298"/>
                      <a:pt x="275" y="412"/>
                      <a:pt x="366" y="526"/>
                    </a:cubicBezTo>
                    <a:cubicBezTo>
                      <a:pt x="480" y="640"/>
                      <a:pt x="571" y="731"/>
                      <a:pt x="686" y="823"/>
                    </a:cubicBezTo>
                    <a:cubicBezTo>
                      <a:pt x="777" y="914"/>
                      <a:pt x="868" y="1005"/>
                      <a:pt x="960" y="1096"/>
                    </a:cubicBezTo>
                    <a:cubicBezTo>
                      <a:pt x="1028" y="1165"/>
                      <a:pt x="1074" y="1211"/>
                      <a:pt x="1119" y="1256"/>
                    </a:cubicBezTo>
                    <a:cubicBezTo>
                      <a:pt x="1188" y="1302"/>
                      <a:pt x="1256" y="1370"/>
                      <a:pt x="1348" y="1393"/>
                    </a:cubicBezTo>
                    <a:cubicBezTo>
                      <a:pt x="1357" y="1403"/>
                      <a:pt x="1374" y="1408"/>
                      <a:pt x="1393" y="1408"/>
                    </a:cubicBezTo>
                    <a:cubicBezTo>
                      <a:pt x="1419" y="1408"/>
                      <a:pt x="1448" y="1397"/>
                      <a:pt x="1462" y="1370"/>
                    </a:cubicBezTo>
                    <a:cubicBezTo>
                      <a:pt x="1485" y="1347"/>
                      <a:pt x="1485" y="1325"/>
                      <a:pt x="1485" y="1302"/>
                    </a:cubicBezTo>
                    <a:cubicBezTo>
                      <a:pt x="1485" y="1279"/>
                      <a:pt x="1462" y="1256"/>
                      <a:pt x="1439" y="1233"/>
                    </a:cubicBezTo>
                    <a:cubicBezTo>
                      <a:pt x="1370" y="1188"/>
                      <a:pt x="1325" y="1142"/>
                      <a:pt x="1256" y="1096"/>
                    </a:cubicBezTo>
                    <a:cubicBezTo>
                      <a:pt x="1211" y="1051"/>
                      <a:pt x="1142" y="1005"/>
                      <a:pt x="1096" y="937"/>
                    </a:cubicBezTo>
                    <a:cubicBezTo>
                      <a:pt x="1005" y="845"/>
                      <a:pt x="914" y="754"/>
                      <a:pt x="800" y="663"/>
                    </a:cubicBezTo>
                    <a:cubicBezTo>
                      <a:pt x="708" y="571"/>
                      <a:pt x="594" y="480"/>
                      <a:pt x="503" y="366"/>
                    </a:cubicBezTo>
                    <a:cubicBezTo>
                      <a:pt x="457" y="320"/>
                      <a:pt x="412" y="275"/>
                      <a:pt x="366" y="229"/>
                    </a:cubicBezTo>
                    <a:lnTo>
                      <a:pt x="161" y="24"/>
                    </a:lnTo>
                    <a:cubicBezTo>
                      <a:pt x="161" y="1"/>
                      <a:pt x="138" y="1"/>
                      <a:pt x="115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32" name="Google Shape;897;p22">
                <a:extLst>
                  <a:ext uri="{FF2B5EF4-FFF2-40B4-BE49-F238E27FC236}">
                    <a16:creationId xmlns:a16="http://schemas.microsoft.com/office/drawing/2014/main" id="{A4E1004B-7B82-46C1-8BBC-9D81A4E52B9C}"/>
                  </a:ext>
                </a:extLst>
              </p:cNvPr>
              <p:cNvSpPr/>
              <p:nvPr/>
            </p:nvSpPr>
            <p:spPr>
              <a:xfrm>
                <a:off x="7567312" y="3151838"/>
                <a:ext cx="354796" cy="136042"/>
              </a:xfrm>
              <a:custGeom>
                <a:avLst/>
                <a:gdLst/>
                <a:ahLst/>
                <a:cxnLst/>
                <a:rect l="l" t="t" r="r" b="b"/>
                <a:pathLst>
                  <a:path w="13126" h="5033" extrusionOk="0">
                    <a:moveTo>
                      <a:pt x="3196" y="3425"/>
                    </a:moveTo>
                    <a:cubicBezTo>
                      <a:pt x="3216" y="3444"/>
                      <a:pt x="3218" y="3447"/>
                      <a:pt x="3233" y="3448"/>
                    </a:cubicBezTo>
                    <a:lnTo>
                      <a:pt x="3233" y="3448"/>
                    </a:lnTo>
                    <a:cubicBezTo>
                      <a:pt x="3221" y="3440"/>
                      <a:pt x="3209" y="3432"/>
                      <a:pt x="3196" y="3425"/>
                    </a:cubicBezTo>
                    <a:close/>
                    <a:moveTo>
                      <a:pt x="160" y="1"/>
                    </a:moveTo>
                    <a:cubicBezTo>
                      <a:pt x="115" y="1"/>
                      <a:pt x="92" y="24"/>
                      <a:pt x="69" y="24"/>
                    </a:cubicBezTo>
                    <a:cubicBezTo>
                      <a:pt x="23" y="69"/>
                      <a:pt x="1" y="161"/>
                      <a:pt x="46" y="206"/>
                    </a:cubicBezTo>
                    <a:cubicBezTo>
                      <a:pt x="229" y="457"/>
                      <a:pt x="411" y="731"/>
                      <a:pt x="617" y="982"/>
                    </a:cubicBezTo>
                    <a:cubicBezTo>
                      <a:pt x="799" y="1234"/>
                      <a:pt x="1005" y="1462"/>
                      <a:pt x="1233" y="1690"/>
                    </a:cubicBezTo>
                    <a:cubicBezTo>
                      <a:pt x="1439" y="1941"/>
                      <a:pt x="1690" y="2169"/>
                      <a:pt x="1918" y="2398"/>
                    </a:cubicBezTo>
                    <a:cubicBezTo>
                      <a:pt x="2055" y="2512"/>
                      <a:pt x="2169" y="2626"/>
                      <a:pt x="2306" y="2740"/>
                    </a:cubicBezTo>
                    <a:cubicBezTo>
                      <a:pt x="2443" y="2854"/>
                      <a:pt x="2557" y="2968"/>
                      <a:pt x="2694" y="3082"/>
                    </a:cubicBezTo>
                    <a:cubicBezTo>
                      <a:pt x="2877" y="3219"/>
                      <a:pt x="3059" y="3333"/>
                      <a:pt x="3242" y="3448"/>
                    </a:cubicBezTo>
                    <a:cubicBezTo>
                      <a:pt x="3239" y="3448"/>
                      <a:pt x="3236" y="3448"/>
                      <a:pt x="3233" y="3448"/>
                    </a:cubicBezTo>
                    <a:lnTo>
                      <a:pt x="3233" y="3448"/>
                    </a:lnTo>
                    <a:cubicBezTo>
                      <a:pt x="3516" y="3621"/>
                      <a:pt x="3779" y="3773"/>
                      <a:pt x="4064" y="3904"/>
                    </a:cubicBezTo>
                    <a:cubicBezTo>
                      <a:pt x="4337" y="4064"/>
                      <a:pt x="4634" y="4201"/>
                      <a:pt x="4931" y="4315"/>
                    </a:cubicBezTo>
                    <a:cubicBezTo>
                      <a:pt x="5091" y="4383"/>
                      <a:pt x="5228" y="4429"/>
                      <a:pt x="5387" y="4498"/>
                    </a:cubicBezTo>
                    <a:cubicBezTo>
                      <a:pt x="5547" y="4543"/>
                      <a:pt x="5707" y="4589"/>
                      <a:pt x="5867" y="4635"/>
                    </a:cubicBezTo>
                    <a:cubicBezTo>
                      <a:pt x="6163" y="4703"/>
                      <a:pt x="6483" y="4794"/>
                      <a:pt x="6780" y="4840"/>
                    </a:cubicBezTo>
                    <a:cubicBezTo>
                      <a:pt x="6939" y="4863"/>
                      <a:pt x="7099" y="4886"/>
                      <a:pt x="7259" y="4886"/>
                    </a:cubicBezTo>
                    <a:cubicBezTo>
                      <a:pt x="7396" y="4908"/>
                      <a:pt x="7556" y="4931"/>
                      <a:pt x="7716" y="4954"/>
                    </a:cubicBezTo>
                    <a:cubicBezTo>
                      <a:pt x="8035" y="4977"/>
                      <a:pt x="8332" y="5000"/>
                      <a:pt x="8629" y="5023"/>
                    </a:cubicBezTo>
                    <a:cubicBezTo>
                      <a:pt x="8735" y="5023"/>
                      <a:pt x="8842" y="5033"/>
                      <a:pt x="8948" y="5033"/>
                    </a:cubicBezTo>
                    <a:cubicBezTo>
                      <a:pt x="9001" y="5033"/>
                      <a:pt x="9055" y="5030"/>
                      <a:pt x="9108" y="5023"/>
                    </a:cubicBezTo>
                    <a:cubicBezTo>
                      <a:pt x="9245" y="5023"/>
                      <a:pt x="9405" y="5023"/>
                      <a:pt x="9564" y="5000"/>
                    </a:cubicBezTo>
                    <a:cubicBezTo>
                      <a:pt x="9861" y="4954"/>
                      <a:pt x="10158" y="4908"/>
                      <a:pt x="10432" y="4840"/>
                    </a:cubicBezTo>
                    <a:cubicBezTo>
                      <a:pt x="10660" y="4771"/>
                      <a:pt x="10888" y="4703"/>
                      <a:pt x="11094" y="4612"/>
                    </a:cubicBezTo>
                    <a:cubicBezTo>
                      <a:pt x="11208" y="4566"/>
                      <a:pt x="11322" y="4543"/>
                      <a:pt x="11413" y="4475"/>
                    </a:cubicBezTo>
                    <a:cubicBezTo>
                      <a:pt x="11550" y="4406"/>
                      <a:pt x="11687" y="4338"/>
                      <a:pt x="11801" y="4246"/>
                    </a:cubicBezTo>
                    <a:lnTo>
                      <a:pt x="12098" y="4064"/>
                    </a:lnTo>
                    <a:cubicBezTo>
                      <a:pt x="12258" y="3973"/>
                      <a:pt x="12395" y="3836"/>
                      <a:pt x="12509" y="3699"/>
                    </a:cubicBezTo>
                    <a:cubicBezTo>
                      <a:pt x="12623" y="3585"/>
                      <a:pt x="12714" y="3470"/>
                      <a:pt x="12806" y="3356"/>
                    </a:cubicBezTo>
                    <a:cubicBezTo>
                      <a:pt x="12851" y="3288"/>
                      <a:pt x="12897" y="3242"/>
                      <a:pt x="12943" y="3174"/>
                    </a:cubicBezTo>
                    <a:cubicBezTo>
                      <a:pt x="12965" y="3151"/>
                      <a:pt x="12988" y="3128"/>
                      <a:pt x="13011" y="3105"/>
                    </a:cubicBezTo>
                    <a:cubicBezTo>
                      <a:pt x="13057" y="3037"/>
                      <a:pt x="13080" y="2991"/>
                      <a:pt x="13080" y="2923"/>
                    </a:cubicBezTo>
                    <a:cubicBezTo>
                      <a:pt x="13102" y="2877"/>
                      <a:pt x="13125" y="2831"/>
                      <a:pt x="13125" y="2763"/>
                    </a:cubicBezTo>
                    <a:cubicBezTo>
                      <a:pt x="13102" y="2694"/>
                      <a:pt x="13080" y="2626"/>
                      <a:pt x="13011" y="2580"/>
                    </a:cubicBezTo>
                    <a:cubicBezTo>
                      <a:pt x="12960" y="2529"/>
                      <a:pt x="12908" y="2503"/>
                      <a:pt x="12847" y="2503"/>
                    </a:cubicBezTo>
                    <a:cubicBezTo>
                      <a:pt x="12827" y="2503"/>
                      <a:pt x="12806" y="2506"/>
                      <a:pt x="12783" y="2512"/>
                    </a:cubicBezTo>
                    <a:cubicBezTo>
                      <a:pt x="12714" y="2512"/>
                      <a:pt x="12623" y="2557"/>
                      <a:pt x="12577" y="2603"/>
                    </a:cubicBezTo>
                    <a:cubicBezTo>
                      <a:pt x="12532" y="2672"/>
                      <a:pt x="12486" y="2740"/>
                      <a:pt x="12440" y="2786"/>
                    </a:cubicBezTo>
                    <a:cubicBezTo>
                      <a:pt x="12372" y="2854"/>
                      <a:pt x="12303" y="2945"/>
                      <a:pt x="12258" y="3014"/>
                    </a:cubicBezTo>
                    <a:cubicBezTo>
                      <a:pt x="12144" y="3128"/>
                      <a:pt x="12030" y="3265"/>
                      <a:pt x="11915" y="3379"/>
                    </a:cubicBezTo>
                    <a:cubicBezTo>
                      <a:pt x="11801" y="3493"/>
                      <a:pt x="11664" y="3562"/>
                      <a:pt x="11527" y="3653"/>
                    </a:cubicBezTo>
                    <a:cubicBezTo>
                      <a:pt x="11413" y="3721"/>
                      <a:pt x="11322" y="3813"/>
                      <a:pt x="11185" y="3881"/>
                    </a:cubicBezTo>
                    <a:cubicBezTo>
                      <a:pt x="11025" y="3950"/>
                      <a:pt x="10843" y="4018"/>
                      <a:pt x="10660" y="4087"/>
                    </a:cubicBezTo>
                    <a:cubicBezTo>
                      <a:pt x="10500" y="4155"/>
                      <a:pt x="10318" y="4201"/>
                      <a:pt x="10135" y="4246"/>
                    </a:cubicBezTo>
                    <a:cubicBezTo>
                      <a:pt x="9724" y="4338"/>
                      <a:pt x="9291" y="4383"/>
                      <a:pt x="8857" y="4383"/>
                    </a:cubicBezTo>
                    <a:cubicBezTo>
                      <a:pt x="8332" y="4361"/>
                      <a:pt x="7784" y="4315"/>
                      <a:pt x="7236" y="4246"/>
                    </a:cubicBezTo>
                    <a:cubicBezTo>
                      <a:pt x="7099" y="4246"/>
                      <a:pt x="6939" y="4224"/>
                      <a:pt x="6803" y="4201"/>
                    </a:cubicBezTo>
                    <a:cubicBezTo>
                      <a:pt x="6643" y="4178"/>
                      <a:pt x="6506" y="4155"/>
                      <a:pt x="6369" y="4132"/>
                    </a:cubicBezTo>
                    <a:cubicBezTo>
                      <a:pt x="6232" y="4110"/>
                      <a:pt x="6095" y="4064"/>
                      <a:pt x="5958" y="4041"/>
                    </a:cubicBezTo>
                    <a:cubicBezTo>
                      <a:pt x="5821" y="3995"/>
                      <a:pt x="5707" y="3973"/>
                      <a:pt x="5570" y="3927"/>
                    </a:cubicBezTo>
                    <a:cubicBezTo>
                      <a:pt x="5365" y="3858"/>
                      <a:pt x="5182" y="3790"/>
                      <a:pt x="4977" y="3721"/>
                    </a:cubicBezTo>
                    <a:cubicBezTo>
                      <a:pt x="4771" y="3653"/>
                      <a:pt x="4588" y="3562"/>
                      <a:pt x="4383" y="3470"/>
                    </a:cubicBezTo>
                    <a:cubicBezTo>
                      <a:pt x="3995" y="3311"/>
                      <a:pt x="3607" y="3128"/>
                      <a:pt x="3242" y="2900"/>
                    </a:cubicBezTo>
                    <a:cubicBezTo>
                      <a:pt x="3059" y="2786"/>
                      <a:pt x="2877" y="2649"/>
                      <a:pt x="2694" y="2512"/>
                    </a:cubicBezTo>
                    <a:cubicBezTo>
                      <a:pt x="2511" y="2375"/>
                      <a:pt x="2329" y="2238"/>
                      <a:pt x="2146" y="2078"/>
                    </a:cubicBezTo>
                    <a:cubicBezTo>
                      <a:pt x="1964" y="1941"/>
                      <a:pt x="1781" y="1781"/>
                      <a:pt x="1598" y="1622"/>
                    </a:cubicBezTo>
                    <a:cubicBezTo>
                      <a:pt x="1439" y="1485"/>
                      <a:pt x="1302" y="1325"/>
                      <a:pt x="1142" y="1165"/>
                    </a:cubicBezTo>
                    <a:lnTo>
                      <a:pt x="1142" y="1165"/>
                    </a:lnTo>
                    <a:cubicBezTo>
                      <a:pt x="1145" y="1168"/>
                      <a:pt x="1165" y="1188"/>
                      <a:pt x="1165" y="1188"/>
                    </a:cubicBezTo>
                    <a:cubicBezTo>
                      <a:pt x="1119" y="1142"/>
                      <a:pt x="1051" y="1074"/>
                      <a:pt x="1005" y="1005"/>
                    </a:cubicBezTo>
                    <a:lnTo>
                      <a:pt x="1005" y="1005"/>
                    </a:lnTo>
                    <a:cubicBezTo>
                      <a:pt x="1005" y="1028"/>
                      <a:pt x="1028" y="1028"/>
                      <a:pt x="1028" y="1051"/>
                    </a:cubicBezTo>
                    <a:cubicBezTo>
                      <a:pt x="891" y="891"/>
                      <a:pt x="754" y="754"/>
                      <a:pt x="640" y="594"/>
                    </a:cubicBezTo>
                    <a:cubicBezTo>
                      <a:pt x="503" y="412"/>
                      <a:pt x="389" y="229"/>
                      <a:pt x="252" y="69"/>
                    </a:cubicBezTo>
                    <a:cubicBezTo>
                      <a:pt x="229" y="24"/>
                      <a:pt x="183" y="1"/>
                      <a:pt x="160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33" name="Google Shape;898;p22">
                <a:extLst>
                  <a:ext uri="{FF2B5EF4-FFF2-40B4-BE49-F238E27FC236}">
                    <a16:creationId xmlns:a16="http://schemas.microsoft.com/office/drawing/2014/main" id="{5EB8359E-63AD-41AC-8333-16BD7EF2C82B}"/>
                  </a:ext>
                </a:extLst>
              </p:cNvPr>
              <p:cNvSpPr/>
              <p:nvPr/>
            </p:nvSpPr>
            <p:spPr>
              <a:xfrm>
                <a:off x="6204027" y="3138269"/>
                <a:ext cx="262651" cy="124662"/>
              </a:xfrm>
              <a:custGeom>
                <a:avLst/>
                <a:gdLst/>
                <a:ahLst/>
                <a:cxnLst/>
                <a:rect l="l" t="t" r="r" b="b"/>
                <a:pathLst>
                  <a:path w="9717" h="4612" extrusionOk="0">
                    <a:moveTo>
                      <a:pt x="4170" y="3630"/>
                    </a:moveTo>
                    <a:cubicBezTo>
                      <a:pt x="4170" y="3630"/>
                      <a:pt x="4151" y="3630"/>
                      <a:pt x="4131" y="3647"/>
                    </a:cubicBezTo>
                    <a:lnTo>
                      <a:pt x="4131" y="3647"/>
                    </a:lnTo>
                    <a:cubicBezTo>
                      <a:pt x="4144" y="3641"/>
                      <a:pt x="4157" y="3636"/>
                      <a:pt x="4170" y="3630"/>
                    </a:cubicBezTo>
                    <a:close/>
                    <a:moveTo>
                      <a:pt x="9397" y="1"/>
                    </a:moveTo>
                    <a:cubicBezTo>
                      <a:pt x="9305" y="1"/>
                      <a:pt x="9237" y="24"/>
                      <a:pt x="9168" y="92"/>
                    </a:cubicBezTo>
                    <a:cubicBezTo>
                      <a:pt x="8895" y="389"/>
                      <a:pt x="8643" y="731"/>
                      <a:pt x="8324" y="1005"/>
                    </a:cubicBezTo>
                    <a:cubicBezTo>
                      <a:pt x="8164" y="1119"/>
                      <a:pt x="8027" y="1233"/>
                      <a:pt x="7867" y="1348"/>
                    </a:cubicBezTo>
                    <a:cubicBezTo>
                      <a:pt x="7708" y="1484"/>
                      <a:pt x="7548" y="1599"/>
                      <a:pt x="7388" y="1736"/>
                    </a:cubicBezTo>
                    <a:cubicBezTo>
                      <a:pt x="7388" y="1736"/>
                      <a:pt x="7411" y="1713"/>
                      <a:pt x="7411" y="1713"/>
                    </a:cubicBezTo>
                    <a:lnTo>
                      <a:pt x="7411" y="1713"/>
                    </a:lnTo>
                    <a:cubicBezTo>
                      <a:pt x="7274" y="1827"/>
                      <a:pt x="7137" y="1964"/>
                      <a:pt x="6977" y="2078"/>
                    </a:cubicBezTo>
                    <a:cubicBezTo>
                      <a:pt x="6909" y="2146"/>
                      <a:pt x="6840" y="2192"/>
                      <a:pt x="6749" y="2261"/>
                    </a:cubicBezTo>
                    <a:cubicBezTo>
                      <a:pt x="6658" y="2306"/>
                      <a:pt x="6566" y="2375"/>
                      <a:pt x="6475" y="2443"/>
                    </a:cubicBezTo>
                    <a:cubicBezTo>
                      <a:pt x="6292" y="2557"/>
                      <a:pt x="6087" y="2671"/>
                      <a:pt x="5882" y="2786"/>
                    </a:cubicBezTo>
                    <a:cubicBezTo>
                      <a:pt x="5813" y="2831"/>
                      <a:pt x="5722" y="2877"/>
                      <a:pt x="5653" y="2922"/>
                    </a:cubicBezTo>
                    <a:cubicBezTo>
                      <a:pt x="5562" y="2968"/>
                      <a:pt x="5448" y="3014"/>
                      <a:pt x="5357" y="3059"/>
                    </a:cubicBezTo>
                    <a:cubicBezTo>
                      <a:pt x="5265" y="3105"/>
                      <a:pt x="5174" y="3151"/>
                      <a:pt x="5083" y="3196"/>
                    </a:cubicBezTo>
                    <a:cubicBezTo>
                      <a:pt x="4991" y="3242"/>
                      <a:pt x="4923" y="3288"/>
                      <a:pt x="4854" y="3333"/>
                    </a:cubicBezTo>
                    <a:cubicBezTo>
                      <a:pt x="4740" y="3379"/>
                      <a:pt x="4649" y="3425"/>
                      <a:pt x="4535" y="3470"/>
                    </a:cubicBezTo>
                    <a:cubicBezTo>
                      <a:pt x="4398" y="3539"/>
                      <a:pt x="4261" y="3584"/>
                      <a:pt x="4124" y="3653"/>
                    </a:cubicBezTo>
                    <a:cubicBezTo>
                      <a:pt x="4126" y="3651"/>
                      <a:pt x="4129" y="3649"/>
                      <a:pt x="4131" y="3647"/>
                    </a:cubicBezTo>
                    <a:lnTo>
                      <a:pt x="4131" y="3647"/>
                    </a:lnTo>
                    <a:cubicBezTo>
                      <a:pt x="3984" y="3710"/>
                      <a:pt x="3837" y="3773"/>
                      <a:pt x="3690" y="3835"/>
                    </a:cubicBezTo>
                    <a:cubicBezTo>
                      <a:pt x="3599" y="3858"/>
                      <a:pt x="3508" y="3904"/>
                      <a:pt x="3439" y="3927"/>
                    </a:cubicBezTo>
                    <a:cubicBezTo>
                      <a:pt x="3325" y="3972"/>
                      <a:pt x="3234" y="4018"/>
                      <a:pt x="3143" y="4041"/>
                    </a:cubicBezTo>
                    <a:cubicBezTo>
                      <a:pt x="2983" y="4109"/>
                      <a:pt x="2823" y="4155"/>
                      <a:pt x="2663" y="4201"/>
                    </a:cubicBezTo>
                    <a:cubicBezTo>
                      <a:pt x="2503" y="4269"/>
                      <a:pt x="2344" y="4292"/>
                      <a:pt x="2161" y="4338"/>
                    </a:cubicBezTo>
                    <a:cubicBezTo>
                      <a:pt x="1910" y="4383"/>
                      <a:pt x="1636" y="4406"/>
                      <a:pt x="1385" y="4406"/>
                    </a:cubicBezTo>
                    <a:lnTo>
                      <a:pt x="997" y="4406"/>
                    </a:lnTo>
                    <a:cubicBezTo>
                      <a:pt x="860" y="4406"/>
                      <a:pt x="746" y="4383"/>
                      <a:pt x="609" y="4383"/>
                    </a:cubicBezTo>
                    <a:lnTo>
                      <a:pt x="632" y="4383"/>
                    </a:lnTo>
                    <a:cubicBezTo>
                      <a:pt x="472" y="4360"/>
                      <a:pt x="312" y="4338"/>
                      <a:pt x="130" y="4292"/>
                    </a:cubicBezTo>
                    <a:cubicBezTo>
                      <a:pt x="124" y="4290"/>
                      <a:pt x="118" y="4290"/>
                      <a:pt x="112" y="4290"/>
                    </a:cubicBezTo>
                    <a:cubicBezTo>
                      <a:pt x="33" y="4290"/>
                      <a:pt x="0" y="4430"/>
                      <a:pt x="107" y="4452"/>
                    </a:cubicBezTo>
                    <a:cubicBezTo>
                      <a:pt x="267" y="4475"/>
                      <a:pt x="404" y="4520"/>
                      <a:pt x="563" y="4543"/>
                    </a:cubicBezTo>
                    <a:cubicBezTo>
                      <a:pt x="700" y="4566"/>
                      <a:pt x="837" y="4566"/>
                      <a:pt x="974" y="4566"/>
                    </a:cubicBezTo>
                    <a:cubicBezTo>
                      <a:pt x="1134" y="4566"/>
                      <a:pt x="1271" y="4589"/>
                      <a:pt x="1431" y="4589"/>
                    </a:cubicBezTo>
                    <a:cubicBezTo>
                      <a:pt x="1545" y="4589"/>
                      <a:pt x="1682" y="4612"/>
                      <a:pt x="1819" y="4612"/>
                    </a:cubicBezTo>
                    <a:cubicBezTo>
                      <a:pt x="2138" y="4612"/>
                      <a:pt x="2458" y="4566"/>
                      <a:pt x="2755" y="4497"/>
                    </a:cubicBezTo>
                    <a:cubicBezTo>
                      <a:pt x="3051" y="4452"/>
                      <a:pt x="3325" y="4383"/>
                      <a:pt x="3622" y="4292"/>
                    </a:cubicBezTo>
                    <a:cubicBezTo>
                      <a:pt x="3759" y="4246"/>
                      <a:pt x="3896" y="4201"/>
                      <a:pt x="4056" y="4132"/>
                    </a:cubicBezTo>
                    <a:cubicBezTo>
                      <a:pt x="4170" y="4109"/>
                      <a:pt x="4307" y="4064"/>
                      <a:pt x="4421" y="4018"/>
                    </a:cubicBezTo>
                    <a:cubicBezTo>
                      <a:pt x="4695" y="3927"/>
                      <a:pt x="4946" y="3835"/>
                      <a:pt x="5197" y="3721"/>
                    </a:cubicBezTo>
                    <a:cubicBezTo>
                      <a:pt x="5334" y="3653"/>
                      <a:pt x="5471" y="3607"/>
                      <a:pt x="5608" y="3539"/>
                    </a:cubicBezTo>
                    <a:cubicBezTo>
                      <a:pt x="5745" y="3470"/>
                      <a:pt x="5882" y="3425"/>
                      <a:pt x="6041" y="3356"/>
                    </a:cubicBezTo>
                    <a:cubicBezTo>
                      <a:pt x="6156" y="3288"/>
                      <a:pt x="6292" y="3219"/>
                      <a:pt x="6407" y="3174"/>
                    </a:cubicBezTo>
                    <a:cubicBezTo>
                      <a:pt x="6566" y="3082"/>
                      <a:pt x="6703" y="3014"/>
                      <a:pt x="6840" y="2922"/>
                    </a:cubicBezTo>
                    <a:cubicBezTo>
                      <a:pt x="6977" y="2854"/>
                      <a:pt x="7114" y="2763"/>
                      <a:pt x="7228" y="2671"/>
                    </a:cubicBezTo>
                    <a:cubicBezTo>
                      <a:pt x="7342" y="2580"/>
                      <a:pt x="7457" y="2489"/>
                      <a:pt x="7594" y="2397"/>
                    </a:cubicBezTo>
                    <a:cubicBezTo>
                      <a:pt x="7708" y="2283"/>
                      <a:pt x="7822" y="2192"/>
                      <a:pt x="7959" y="2101"/>
                    </a:cubicBezTo>
                    <a:cubicBezTo>
                      <a:pt x="8073" y="2009"/>
                      <a:pt x="8164" y="1918"/>
                      <a:pt x="8301" y="1827"/>
                    </a:cubicBezTo>
                    <a:cubicBezTo>
                      <a:pt x="8415" y="1736"/>
                      <a:pt x="8552" y="1644"/>
                      <a:pt x="8666" y="1553"/>
                    </a:cubicBezTo>
                    <a:cubicBezTo>
                      <a:pt x="8803" y="1439"/>
                      <a:pt x="8917" y="1325"/>
                      <a:pt x="9032" y="1211"/>
                    </a:cubicBezTo>
                    <a:cubicBezTo>
                      <a:pt x="9191" y="1051"/>
                      <a:pt x="9351" y="891"/>
                      <a:pt x="9488" y="708"/>
                    </a:cubicBezTo>
                    <a:cubicBezTo>
                      <a:pt x="9534" y="663"/>
                      <a:pt x="9579" y="617"/>
                      <a:pt x="9602" y="549"/>
                    </a:cubicBezTo>
                    <a:cubicBezTo>
                      <a:pt x="9625" y="526"/>
                      <a:pt x="9648" y="457"/>
                      <a:pt x="9671" y="435"/>
                    </a:cubicBezTo>
                    <a:cubicBezTo>
                      <a:pt x="9671" y="412"/>
                      <a:pt x="9671" y="389"/>
                      <a:pt x="9671" y="366"/>
                    </a:cubicBezTo>
                    <a:cubicBezTo>
                      <a:pt x="9716" y="229"/>
                      <a:pt x="9625" y="92"/>
                      <a:pt x="9534" y="46"/>
                    </a:cubicBezTo>
                    <a:cubicBezTo>
                      <a:pt x="9488" y="1"/>
                      <a:pt x="9442" y="1"/>
                      <a:pt x="9397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34" name="Google Shape;899;p22">
                <a:extLst>
                  <a:ext uri="{FF2B5EF4-FFF2-40B4-BE49-F238E27FC236}">
                    <a16:creationId xmlns:a16="http://schemas.microsoft.com/office/drawing/2014/main" id="{D40390BE-1B79-4897-B22B-7588BD32D52F}"/>
                  </a:ext>
                </a:extLst>
              </p:cNvPr>
              <p:cNvSpPr/>
              <p:nvPr/>
            </p:nvSpPr>
            <p:spPr>
              <a:xfrm>
                <a:off x="6449379" y="3140134"/>
                <a:ext cx="158585" cy="64196"/>
              </a:xfrm>
              <a:custGeom>
                <a:avLst/>
                <a:gdLst/>
                <a:ahLst/>
                <a:cxnLst/>
                <a:rect l="l" t="t" r="r" b="b"/>
                <a:pathLst>
                  <a:path w="5867" h="2375" extrusionOk="0">
                    <a:moveTo>
                      <a:pt x="320" y="0"/>
                    </a:moveTo>
                    <a:cubicBezTo>
                      <a:pt x="206" y="0"/>
                      <a:pt x="91" y="114"/>
                      <a:pt x="114" y="251"/>
                    </a:cubicBezTo>
                    <a:cubicBezTo>
                      <a:pt x="114" y="274"/>
                      <a:pt x="114" y="297"/>
                      <a:pt x="114" y="343"/>
                    </a:cubicBezTo>
                    <a:cubicBezTo>
                      <a:pt x="23" y="411"/>
                      <a:pt x="0" y="571"/>
                      <a:pt x="69" y="685"/>
                    </a:cubicBezTo>
                    <a:cubicBezTo>
                      <a:pt x="137" y="822"/>
                      <a:pt x="206" y="959"/>
                      <a:pt x="297" y="1073"/>
                    </a:cubicBezTo>
                    <a:cubicBezTo>
                      <a:pt x="343" y="1142"/>
                      <a:pt x="388" y="1210"/>
                      <a:pt x="457" y="1279"/>
                    </a:cubicBezTo>
                    <a:cubicBezTo>
                      <a:pt x="502" y="1324"/>
                      <a:pt x="548" y="1393"/>
                      <a:pt x="616" y="1438"/>
                    </a:cubicBezTo>
                    <a:cubicBezTo>
                      <a:pt x="753" y="1530"/>
                      <a:pt x="890" y="1644"/>
                      <a:pt x="1027" y="1735"/>
                    </a:cubicBezTo>
                    <a:cubicBezTo>
                      <a:pt x="1164" y="1826"/>
                      <a:pt x="1301" y="1918"/>
                      <a:pt x="1461" y="1986"/>
                    </a:cubicBezTo>
                    <a:cubicBezTo>
                      <a:pt x="1758" y="2123"/>
                      <a:pt x="2077" y="2214"/>
                      <a:pt x="2397" y="2283"/>
                    </a:cubicBezTo>
                    <a:cubicBezTo>
                      <a:pt x="2716" y="2374"/>
                      <a:pt x="3036" y="2374"/>
                      <a:pt x="3355" y="2374"/>
                    </a:cubicBezTo>
                    <a:cubicBezTo>
                      <a:pt x="3675" y="2374"/>
                      <a:pt x="4017" y="2351"/>
                      <a:pt x="4314" y="2260"/>
                    </a:cubicBezTo>
                    <a:cubicBezTo>
                      <a:pt x="4611" y="2192"/>
                      <a:pt x="4885" y="2077"/>
                      <a:pt x="5181" y="1940"/>
                    </a:cubicBezTo>
                    <a:cubicBezTo>
                      <a:pt x="5250" y="1918"/>
                      <a:pt x="5341" y="1872"/>
                      <a:pt x="5410" y="1826"/>
                    </a:cubicBezTo>
                    <a:cubicBezTo>
                      <a:pt x="5478" y="1803"/>
                      <a:pt x="5524" y="1781"/>
                      <a:pt x="5592" y="1735"/>
                    </a:cubicBezTo>
                    <a:cubicBezTo>
                      <a:pt x="5638" y="1712"/>
                      <a:pt x="5684" y="1667"/>
                      <a:pt x="5729" y="1621"/>
                    </a:cubicBezTo>
                    <a:cubicBezTo>
                      <a:pt x="5843" y="1507"/>
                      <a:pt x="5866" y="1324"/>
                      <a:pt x="5752" y="1210"/>
                    </a:cubicBezTo>
                    <a:cubicBezTo>
                      <a:pt x="5706" y="1164"/>
                      <a:pt x="5649" y="1147"/>
                      <a:pt x="5589" y="1147"/>
                    </a:cubicBezTo>
                    <a:cubicBezTo>
                      <a:pt x="5530" y="1147"/>
                      <a:pt x="5467" y="1164"/>
                      <a:pt x="5410" y="1187"/>
                    </a:cubicBezTo>
                    <a:cubicBezTo>
                      <a:pt x="5318" y="1210"/>
                      <a:pt x="5250" y="1233"/>
                      <a:pt x="5181" y="1256"/>
                    </a:cubicBezTo>
                    <a:cubicBezTo>
                      <a:pt x="5022" y="1301"/>
                      <a:pt x="4862" y="1347"/>
                      <a:pt x="4702" y="1393"/>
                    </a:cubicBezTo>
                    <a:cubicBezTo>
                      <a:pt x="4634" y="1415"/>
                      <a:pt x="4565" y="1438"/>
                      <a:pt x="4497" y="1438"/>
                    </a:cubicBezTo>
                    <a:cubicBezTo>
                      <a:pt x="4314" y="1484"/>
                      <a:pt x="4154" y="1507"/>
                      <a:pt x="3972" y="1530"/>
                    </a:cubicBezTo>
                    <a:cubicBezTo>
                      <a:pt x="3869" y="1541"/>
                      <a:pt x="3766" y="1547"/>
                      <a:pt x="3664" y="1547"/>
                    </a:cubicBezTo>
                    <a:cubicBezTo>
                      <a:pt x="3561" y="1547"/>
                      <a:pt x="3458" y="1541"/>
                      <a:pt x="3355" y="1530"/>
                    </a:cubicBezTo>
                    <a:cubicBezTo>
                      <a:pt x="3104" y="1507"/>
                      <a:pt x="2853" y="1461"/>
                      <a:pt x="2602" y="1415"/>
                    </a:cubicBezTo>
                    <a:cubicBezTo>
                      <a:pt x="2351" y="1393"/>
                      <a:pt x="2123" y="1347"/>
                      <a:pt x="1895" y="1256"/>
                    </a:cubicBezTo>
                    <a:cubicBezTo>
                      <a:pt x="1781" y="1210"/>
                      <a:pt x="1666" y="1164"/>
                      <a:pt x="1552" y="1096"/>
                    </a:cubicBezTo>
                    <a:cubicBezTo>
                      <a:pt x="1438" y="1027"/>
                      <a:pt x="1301" y="936"/>
                      <a:pt x="1187" y="868"/>
                    </a:cubicBezTo>
                    <a:lnTo>
                      <a:pt x="1187" y="868"/>
                    </a:lnTo>
                    <a:lnTo>
                      <a:pt x="1233" y="890"/>
                    </a:lnTo>
                    <a:cubicBezTo>
                      <a:pt x="1210" y="868"/>
                      <a:pt x="1187" y="868"/>
                      <a:pt x="1187" y="868"/>
                    </a:cubicBezTo>
                    <a:lnTo>
                      <a:pt x="1187" y="868"/>
                    </a:lnTo>
                    <a:cubicBezTo>
                      <a:pt x="1187" y="868"/>
                      <a:pt x="1187" y="868"/>
                      <a:pt x="1187" y="868"/>
                    </a:cubicBezTo>
                    <a:cubicBezTo>
                      <a:pt x="1004" y="731"/>
                      <a:pt x="845" y="617"/>
                      <a:pt x="708" y="457"/>
                    </a:cubicBezTo>
                    <a:cubicBezTo>
                      <a:pt x="662" y="388"/>
                      <a:pt x="616" y="320"/>
                      <a:pt x="571" y="229"/>
                    </a:cubicBezTo>
                    <a:cubicBezTo>
                      <a:pt x="571" y="229"/>
                      <a:pt x="571" y="229"/>
                      <a:pt x="571" y="206"/>
                    </a:cubicBezTo>
                    <a:cubicBezTo>
                      <a:pt x="548" y="160"/>
                      <a:pt x="548" y="92"/>
                      <a:pt x="502" y="46"/>
                    </a:cubicBezTo>
                    <a:cubicBezTo>
                      <a:pt x="457" y="23"/>
                      <a:pt x="411" y="0"/>
                      <a:pt x="343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35" name="Google Shape;900;p22">
                <a:extLst>
                  <a:ext uri="{FF2B5EF4-FFF2-40B4-BE49-F238E27FC236}">
                    <a16:creationId xmlns:a16="http://schemas.microsoft.com/office/drawing/2014/main" id="{1E532063-5FCF-41EF-9AEA-489E0E468051}"/>
                  </a:ext>
                </a:extLst>
              </p:cNvPr>
              <p:cNvSpPr/>
              <p:nvPr/>
            </p:nvSpPr>
            <p:spPr>
              <a:xfrm>
                <a:off x="8292257" y="3290042"/>
                <a:ext cx="453482" cy="574658"/>
              </a:xfrm>
              <a:custGeom>
                <a:avLst/>
                <a:gdLst/>
                <a:ahLst/>
                <a:cxnLst/>
                <a:rect l="l" t="t" r="r" b="b"/>
                <a:pathLst>
                  <a:path w="16777" h="21260" extrusionOk="0">
                    <a:moveTo>
                      <a:pt x="114" y="1"/>
                    </a:moveTo>
                    <a:cubicBezTo>
                      <a:pt x="46" y="24"/>
                      <a:pt x="0" y="115"/>
                      <a:pt x="23" y="206"/>
                    </a:cubicBezTo>
                    <a:cubicBezTo>
                      <a:pt x="137" y="549"/>
                      <a:pt x="251" y="891"/>
                      <a:pt x="366" y="1211"/>
                    </a:cubicBezTo>
                    <a:cubicBezTo>
                      <a:pt x="457" y="1530"/>
                      <a:pt x="548" y="1827"/>
                      <a:pt x="662" y="2124"/>
                    </a:cubicBezTo>
                    <a:cubicBezTo>
                      <a:pt x="731" y="2283"/>
                      <a:pt x="776" y="2443"/>
                      <a:pt x="845" y="2603"/>
                    </a:cubicBezTo>
                    <a:cubicBezTo>
                      <a:pt x="913" y="2763"/>
                      <a:pt x="982" y="2922"/>
                      <a:pt x="1027" y="3082"/>
                    </a:cubicBezTo>
                    <a:cubicBezTo>
                      <a:pt x="1164" y="3379"/>
                      <a:pt x="1301" y="3676"/>
                      <a:pt x="1438" y="3972"/>
                    </a:cubicBezTo>
                    <a:cubicBezTo>
                      <a:pt x="1575" y="4292"/>
                      <a:pt x="1735" y="4612"/>
                      <a:pt x="1918" y="4908"/>
                    </a:cubicBezTo>
                    <a:cubicBezTo>
                      <a:pt x="2055" y="5205"/>
                      <a:pt x="2237" y="5479"/>
                      <a:pt x="2397" y="5753"/>
                    </a:cubicBezTo>
                    <a:cubicBezTo>
                      <a:pt x="2557" y="6050"/>
                      <a:pt x="2739" y="6323"/>
                      <a:pt x="2899" y="6620"/>
                    </a:cubicBezTo>
                    <a:cubicBezTo>
                      <a:pt x="3082" y="6894"/>
                      <a:pt x="3242" y="7168"/>
                      <a:pt x="3424" y="7442"/>
                    </a:cubicBezTo>
                    <a:cubicBezTo>
                      <a:pt x="3584" y="7716"/>
                      <a:pt x="3767" y="7990"/>
                      <a:pt x="3926" y="8264"/>
                    </a:cubicBezTo>
                    <a:cubicBezTo>
                      <a:pt x="4018" y="8423"/>
                      <a:pt x="4132" y="8537"/>
                      <a:pt x="4223" y="8697"/>
                    </a:cubicBezTo>
                    <a:cubicBezTo>
                      <a:pt x="4314" y="8811"/>
                      <a:pt x="4406" y="8948"/>
                      <a:pt x="4497" y="9085"/>
                    </a:cubicBezTo>
                    <a:cubicBezTo>
                      <a:pt x="4680" y="9359"/>
                      <a:pt x="4885" y="9610"/>
                      <a:pt x="5068" y="9884"/>
                    </a:cubicBezTo>
                    <a:cubicBezTo>
                      <a:pt x="5273" y="10135"/>
                      <a:pt x="5478" y="10386"/>
                      <a:pt x="5661" y="10637"/>
                    </a:cubicBezTo>
                    <a:cubicBezTo>
                      <a:pt x="5866" y="10888"/>
                      <a:pt x="6049" y="11140"/>
                      <a:pt x="6254" y="11391"/>
                    </a:cubicBezTo>
                    <a:cubicBezTo>
                      <a:pt x="6460" y="11665"/>
                      <a:pt x="6665" y="11938"/>
                      <a:pt x="6894" y="12190"/>
                    </a:cubicBezTo>
                    <a:cubicBezTo>
                      <a:pt x="7099" y="12463"/>
                      <a:pt x="7304" y="12715"/>
                      <a:pt x="7510" y="12966"/>
                    </a:cubicBezTo>
                    <a:cubicBezTo>
                      <a:pt x="7715" y="13217"/>
                      <a:pt x="7921" y="13468"/>
                      <a:pt x="8103" y="13719"/>
                    </a:cubicBezTo>
                    <a:cubicBezTo>
                      <a:pt x="8263" y="13901"/>
                      <a:pt x="8400" y="14084"/>
                      <a:pt x="8560" y="14244"/>
                    </a:cubicBezTo>
                    <a:cubicBezTo>
                      <a:pt x="8697" y="14426"/>
                      <a:pt x="8857" y="14609"/>
                      <a:pt x="8994" y="14792"/>
                    </a:cubicBezTo>
                    <a:cubicBezTo>
                      <a:pt x="9085" y="14883"/>
                      <a:pt x="9176" y="14997"/>
                      <a:pt x="9267" y="15088"/>
                    </a:cubicBezTo>
                    <a:cubicBezTo>
                      <a:pt x="9290" y="15111"/>
                      <a:pt x="9313" y="15134"/>
                      <a:pt x="9336" y="15157"/>
                    </a:cubicBezTo>
                    <a:cubicBezTo>
                      <a:pt x="9359" y="15180"/>
                      <a:pt x="9382" y="15202"/>
                      <a:pt x="9382" y="15225"/>
                    </a:cubicBezTo>
                    <a:cubicBezTo>
                      <a:pt x="9404" y="15248"/>
                      <a:pt x="9427" y="15248"/>
                      <a:pt x="9427" y="15271"/>
                    </a:cubicBezTo>
                    <a:cubicBezTo>
                      <a:pt x="9496" y="15339"/>
                      <a:pt x="9564" y="15408"/>
                      <a:pt x="9633" y="15499"/>
                    </a:cubicBezTo>
                    <a:cubicBezTo>
                      <a:pt x="9884" y="15750"/>
                      <a:pt x="10135" y="16024"/>
                      <a:pt x="10363" y="16298"/>
                    </a:cubicBezTo>
                    <a:cubicBezTo>
                      <a:pt x="10386" y="16321"/>
                      <a:pt x="10409" y="16344"/>
                      <a:pt x="10432" y="16367"/>
                    </a:cubicBezTo>
                    <a:cubicBezTo>
                      <a:pt x="10477" y="16412"/>
                      <a:pt x="10523" y="16481"/>
                      <a:pt x="10591" y="16526"/>
                    </a:cubicBezTo>
                    <a:cubicBezTo>
                      <a:pt x="11048" y="17051"/>
                      <a:pt x="11504" y="17576"/>
                      <a:pt x="12006" y="18056"/>
                    </a:cubicBezTo>
                    <a:cubicBezTo>
                      <a:pt x="12235" y="18307"/>
                      <a:pt x="12486" y="18535"/>
                      <a:pt x="12737" y="18763"/>
                    </a:cubicBezTo>
                    <a:cubicBezTo>
                      <a:pt x="12988" y="18946"/>
                      <a:pt x="13216" y="19151"/>
                      <a:pt x="13444" y="19357"/>
                    </a:cubicBezTo>
                    <a:cubicBezTo>
                      <a:pt x="13581" y="19471"/>
                      <a:pt x="13741" y="19608"/>
                      <a:pt x="13878" y="19722"/>
                    </a:cubicBezTo>
                    <a:cubicBezTo>
                      <a:pt x="14038" y="19836"/>
                      <a:pt x="14198" y="19973"/>
                      <a:pt x="14357" y="20110"/>
                    </a:cubicBezTo>
                    <a:cubicBezTo>
                      <a:pt x="14426" y="20156"/>
                      <a:pt x="14494" y="20224"/>
                      <a:pt x="14586" y="20270"/>
                    </a:cubicBezTo>
                    <a:cubicBezTo>
                      <a:pt x="14654" y="20338"/>
                      <a:pt x="14723" y="20384"/>
                      <a:pt x="14791" y="20452"/>
                    </a:cubicBezTo>
                    <a:cubicBezTo>
                      <a:pt x="14930" y="20551"/>
                      <a:pt x="15068" y="20650"/>
                      <a:pt x="15207" y="20749"/>
                    </a:cubicBezTo>
                    <a:lnTo>
                      <a:pt x="15207" y="20749"/>
                    </a:lnTo>
                    <a:cubicBezTo>
                      <a:pt x="15205" y="20749"/>
                      <a:pt x="15204" y="20749"/>
                      <a:pt x="15202" y="20749"/>
                    </a:cubicBezTo>
                    <a:cubicBezTo>
                      <a:pt x="15216" y="20759"/>
                      <a:pt x="15231" y="20768"/>
                      <a:pt x="15246" y="20777"/>
                    </a:cubicBezTo>
                    <a:lnTo>
                      <a:pt x="15246" y="20777"/>
                    </a:lnTo>
                    <a:cubicBezTo>
                      <a:pt x="15254" y="20783"/>
                      <a:pt x="15262" y="20789"/>
                      <a:pt x="15270" y="20795"/>
                    </a:cubicBezTo>
                    <a:cubicBezTo>
                      <a:pt x="15268" y="20792"/>
                      <a:pt x="15266" y="20790"/>
                      <a:pt x="15264" y="20788"/>
                    </a:cubicBezTo>
                    <a:lnTo>
                      <a:pt x="15264" y="20788"/>
                    </a:lnTo>
                    <a:cubicBezTo>
                      <a:pt x="15385" y="20861"/>
                      <a:pt x="15519" y="20922"/>
                      <a:pt x="15636" y="21000"/>
                    </a:cubicBezTo>
                    <a:cubicBezTo>
                      <a:pt x="15704" y="21023"/>
                      <a:pt x="15750" y="21046"/>
                      <a:pt x="15818" y="21069"/>
                    </a:cubicBezTo>
                    <a:cubicBezTo>
                      <a:pt x="15841" y="21091"/>
                      <a:pt x="15887" y="21137"/>
                      <a:pt x="15910" y="21160"/>
                    </a:cubicBezTo>
                    <a:cubicBezTo>
                      <a:pt x="15979" y="21230"/>
                      <a:pt x="16089" y="21259"/>
                      <a:pt x="16188" y="21259"/>
                    </a:cubicBezTo>
                    <a:cubicBezTo>
                      <a:pt x="16218" y="21259"/>
                      <a:pt x="16248" y="21257"/>
                      <a:pt x="16275" y="21251"/>
                    </a:cubicBezTo>
                    <a:cubicBezTo>
                      <a:pt x="16298" y="21228"/>
                      <a:pt x="16343" y="21228"/>
                      <a:pt x="16366" y="21206"/>
                    </a:cubicBezTo>
                    <a:cubicBezTo>
                      <a:pt x="16389" y="21183"/>
                      <a:pt x="16412" y="21137"/>
                      <a:pt x="16435" y="21114"/>
                    </a:cubicBezTo>
                    <a:cubicBezTo>
                      <a:pt x="16457" y="21091"/>
                      <a:pt x="16457" y="21046"/>
                      <a:pt x="16457" y="21023"/>
                    </a:cubicBezTo>
                    <a:cubicBezTo>
                      <a:pt x="16480" y="21000"/>
                      <a:pt x="16503" y="21000"/>
                      <a:pt x="16503" y="21000"/>
                    </a:cubicBezTo>
                    <a:cubicBezTo>
                      <a:pt x="16594" y="20954"/>
                      <a:pt x="16686" y="20909"/>
                      <a:pt x="16731" y="20817"/>
                    </a:cubicBezTo>
                    <a:cubicBezTo>
                      <a:pt x="16754" y="20726"/>
                      <a:pt x="16777" y="20635"/>
                      <a:pt x="16731" y="20544"/>
                    </a:cubicBezTo>
                    <a:cubicBezTo>
                      <a:pt x="16686" y="20429"/>
                      <a:pt x="16572" y="20361"/>
                      <a:pt x="16480" y="20270"/>
                    </a:cubicBezTo>
                    <a:cubicBezTo>
                      <a:pt x="16412" y="20224"/>
                      <a:pt x="16343" y="20178"/>
                      <a:pt x="16275" y="20133"/>
                    </a:cubicBezTo>
                    <a:cubicBezTo>
                      <a:pt x="16161" y="20041"/>
                      <a:pt x="16024" y="19950"/>
                      <a:pt x="15887" y="19859"/>
                    </a:cubicBezTo>
                    <a:cubicBezTo>
                      <a:pt x="15704" y="19745"/>
                      <a:pt x="15522" y="19608"/>
                      <a:pt x="15339" y="19494"/>
                    </a:cubicBezTo>
                    <a:cubicBezTo>
                      <a:pt x="15339" y="19471"/>
                      <a:pt x="15316" y="19448"/>
                      <a:pt x="15293" y="19425"/>
                    </a:cubicBezTo>
                    <a:cubicBezTo>
                      <a:pt x="15270" y="19379"/>
                      <a:pt x="15225" y="19357"/>
                      <a:pt x="15179" y="19334"/>
                    </a:cubicBezTo>
                    <a:cubicBezTo>
                      <a:pt x="15088" y="19265"/>
                      <a:pt x="15019" y="19197"/>
                      <a:pt x="14928" y="19128"/>
                    </a:cubicBezTo>
                    <a:cubicBezTo>
                      <a:pt x="14905" y="19106"/>
                      <a:pt x="14905" y="19106"/>
                      <a:pt x="14882" y="19083"/>
                    </a:cubicBezTo>
                    <a:lnTo>
                      <a:pt x="14860" y="19083"/>
                    </a:lnTo>
                    <a:cubicBezTo>
                      <a:pt x="14609" y="18832"/>
                      <a:pt x="14335" y="18581"/>
                      <a:pt x="14061" y="18330"/>
                    </a:cubicBezTo>
                    <a:cubicBezTo>
                      <a:pt x="13878" y="18170"/>
                      <a:pt x="13718" y="18033"/>
                      <a:pt x="13536" y="17873"/>
                    </a:cubicBezTo>
                    <a:cubicBezTo>
                      <a:pt x="13467" y="17805"/>
                      <a:pt x="13399" y="17736"/>
                      <a:pt x="13330" y="17668"/>
                    </a:cubicBezTo>
                    <a:cubicBezTo>
                      <a:pt x="13034" y="17417"/>
                      <a:pt x="12760" y="17143"/>
                      <a:pt x="12463" y="16869"/>
                    </a:cubicBezTo>
                    <a:cubicBezTo>
                      <a:pt x="12303" y="16732"/>
                      <a:pt x="12143" y="16595"/>
                      <a:pt x="11984" y="16435"/>
                    </a:cubicBezTo>
                    <a:cubicBezTo>
                      <a:pt x="11961" y="16412"/>
                      <a:pt x="11938" y="16389"/>
                      <a:pt x="11915" y="16367"/>
                    </a:cubicBezTo>
                    <a:cubicBezTo>
                      <a:pt x="11824" y="16275"/>
                      <a:pt x="11755" y="16184"/>
                      <a:pt x="11664" y="16093"/>
                    </a:cubicBezTo>
                    <a:cubicBezTo>
                      <a:pt x="11459" y="15910"/>
                      <a:pt x="11276" y="15705"/>
                      <a:pt x="11093" y="15499"/>
                    </a:cubicBezTo>
                    <a:cubicBezTo>
                      <a:pt x="10865" y="15271"/>
                      <a:pt x="10660" y="15020"/>
                      <a:pt x="10432" y="14792"/>
                    </a:cubicBezTo>
                    <a:lnTo>
                      <a:pt x="10432" y="14792"/>
                    </a:lnTo>
                    <a:cubicBezTo>
                      <a:pt x="10435" y="14795"/>
                      <a:pt x="10454" y="14814"/>
                      <a:pt x="10454" y="14814"/>
                    </a:cubicBezTo>
                    <a:cubicBezTo>
                      <a:pt x="10203" y="14518"/>
                      <a:pt x="9929" y="14244"/>
                      <a:pt x="9678" y="13970"/>
                    </a:cubicBezTo>
                    <a:cubicBezTo>
                      <a:pt x="9655" y="13947"/>
                      <a:pt x="9633" y="13924"/>
                      <a:pt x="9610" y="13901"/>
                    </a:cubicBezTo>
                    <a:cubicBezTo>
                      <a:pt x="9610" y="13879"/>
                      <a:pt x="9610" y="13879"/>
                      <a:pt x="9610" y="13879"/>
                    </a:cubicBezTo>
                    <a:cubicBezTo>
                      <a:pt x="9450" y="13628"/>
                      <a:pt x="9267" y="13422"/>
                      <a:pt x="9085" y="13194"/>
                    </a:cubicBezTo>
                    <a:cubicBezTo>
                      <a:pt x="8994" y="13080"/>
                      <a:pt x="8902" y="12966"/>
                      <a:pt x="8788" y="12829"/>
                    </a:cubicBezTo>
                    <a:cubicBezTo>
                      <a:pt x="8537" y="12532"/>
                      <a:pt x="8286" y="12235"/>
                      <a:pt x="8035" y="11916"/>
                    </a:cubicBezTo>
                    <a:cubicBezTo>
                      <a:pt x="7578" y="11368"/>
                      <a:pt x="7145" y="10797"/>
                      <a:pt x="6688" y="10249"/>
                    </a:cubicBezTo>
                    <a:cubicBezTo>
                      <a:pt x="6414" y="9884"/>
                      <a:pt x="6140" y="9519"/>
                      <a:pt x="5889" y="9154"/>
                    </a:cubicBezTo>
                    <a:cubicBezTo>
                      <a:pt x="5729" y="8948"/>
                      <a:pt x="5593" y="8743"/>
                      <a:pt x="5433" y="8537"/>
                    </a:cubicBezTo>
                    <a:cubicBezTo>
                      <a:pt x="5364" y="8446"/>
                      <a:pt x="5296" y="8355"/>
                      <a:pt x="5227" y="8264"/>
                    </a:cubicBezTo>
                    <a:cubicBezTo>
                      <a:pt x="5159" y="8172"/>
                      <a:pt x="5090" y="8058"/>
                      <a:pt x="5022" y="7967"/>
                    </a:cubicBezTo>
                    <a:cubicBezTo>
                      <a:pt x="4978" y="7923"/>
                      <a:pt x="4924" y="7897"/>
                      <a:pt x="4867" y="7897"/>
                    </a:cubicBezTo>
                    <a:cubicBezTo>
                      <a:pt x="4836" y="7897"/>
                      <a:pt x="4803" y="7905"/>
                      <a:pt x="4771" y="7921"/>
                    </a:cubicBezTo>
                    <a:lnTo>
                      <a:pt x="4702" y="7830"/>
                    </a:lnTo>
                    <a:cubicBezTo>
                      <a:pt x="4520" y="7556"/>
                      <a:pt x="4337" y="7282"/>
                      <a:pt x="4132" y="7008"/>
                    </a:cubicBezTo>
                    <a:cubicBezTo>
                      <a:pt x="4109" y="6985"/>
                      <a:pt x="4086" y="6963"/>
                      <a:pt x="4063" y="6963"/>
                    </a:cubicBezTo>
                    <a:cubicBezTo>
                      <a:pt x="4040" y="6917"/>
                      <a:pt x="4018" y="6848"/>
                      <a:pt x="3972" y="6803"/>
                    </a:cubicBezTo>
                    <a:cubicBezTo>
                      <a:pt x="3812" y="6529"/>
                      <a:pt x="3630" y="6232"/>
                      <a:pt x="3447" y="5958"/>
                    </a:cubicBezTo>
                    <a:cubicBezTo>
                      <a:pt x="3242" y="5639"/>
                      <a:pt x="3059" y="5342"/>
                      <a:pt x="2854" y="5045"/>
                    </a:cubicBezTo>
                    <a:cubicBezTo>
                      <a:pt x="2808" y="5000"/>
                      <a:pt x="2785" y="4931"/>
                      <a:pt x="2739" y="4863"/>
                    </a:cubicBezTo>
                    <a:cubicBezTo>
                      <a:pt x="2739" y="4863"/>
                      <a:pt x="2717" y="4840"/>
                      <a:pt x="2717" y="4840"/>
                    </a:cubicBezTo>
                    <a:cubicBezTo>
                      <a:pt x="2625" y="4657"/>
                      <a:pt x="2511" y="4497"/>
                      <a:pt x="2397" y="4315"/>
                    </a:cubicBezTo>
                    <a:cubicBezTo>
                      <a:pt x="2283" y="4155"/>
                      <a:pt x="2169" y="3972"/>
                      <a:pt x="2055" y="3813"/>
                    </a:cubicBezTo>
                    <a:cubicBezTo>
                      <a:pt x="2021" y="3779"/>
                      <a:pt x="1988" y="3758"/>
                      <a:pt x="1954" y="3758"/>
                    </a:cubicBezTo>
                    <a:cubicBezTo>
                      <a:pt x="1942" y="3758"/>
                      <a:pt x="1930" y="3761"/>
                      <a:pt x="1918" y="3767"/>
                    </a:cubicBezTo>
                    <a:cubicBezTo>
                      <a:pt x="1849" y="3653"/>
                      <a:pt x="1804" y="3562"/>
                      <a:pt x="1758" y="3447"/>
                    </a:cubicBezTo>
                    <a:lnTo>
                      <a:pt x="1758" y="3447"/>
                    </a:lnTo>
                    <a:lnTo>
                      <a:pt x="1781" y="3516"/>
                    </a:lnTo>
                    <a:cubicBezTo>
                      <a:pt x="1735" y="3402"/>
                      <a:pt x="1667" y="3288"/>
                      <a:pt x="1621" y="3196"/>
                    </a:cubicBezTo>
                    <a:cubicBezTo>
                      <a:pt x="1621" y="3196"/>
                      <a:pt x="1621" y="3219"/>
                      <a:pt x="1621" y="3219"/>
                    </a:cubicBezTo>
                    <a:cubicBezTo>
                      <a:pt x="1507" y="2968"/>
                      <a:pt x="1393" y="2740"/>
                      <a:pt x="1279" y="2489"/>
                    </a:cubicBezTo>
                    <a:cubicBezTo>
                      <a:pt x="1210" y="2352"/>
                      <a:pt x="1142" y="2238"/>
                      <a:pt x="1096" y="2101"/>
                    </a:cubicBezTo>
                    <a:cubicBezTo>
                      <a:pt x="1027" y="1987"/>
                      <a:pt x="982" y="1850"/>
                      <a:pt x="936" y="1736"/>
                    </a:cubicBezTo>
                    <a:cubicBezTo>
                      <a:pt x="822" y="1484"/>
                      <a:pt x="731" y="1211"/>
                      <a:pt x="639" y="959"/>
                    </a:cubicBezTo>
                    <a:cubicBezTo>
                      <a:pt x="525" y="663"/>
                      <a:pt x="434" y="389"/>
                      <a:pt x="320" y="92"/>
                    </a:cubicBezTo>
                    <a:cubicBezTo>
                      <a:pt x="297" y="24"/>
                      <a:pt x="229" y="1"/>
                      <a:pt x="183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36" name="Google Shape;901;p22">
                <a:extLst>
                  <a:ext uri="{FF2B5EF4-FFF2-40B4-BE49-F238E27FC236}">
                    <a16:creationId xmlns:a16="http://schemas.microsoft.com/office/drawing/2014/main" id="{B5D9168F-8076-4DC3-A675-DCC7171659CD}"/>
                  </a:ext>
                </a:extLst>
              </p:cNvPr>
              <p:cNvSpPr/>
              <p:nvPr/>
            </p:nvSpPr>
            <p:spPr>
              <a:xfrm>
                <a:off x="8682786" y="3810775"/>
                <a:ext cx="61737" cy="41356"/>
              </a:xfrm>
              <a:custGeom>
                <a:avLst/>
                <a:gdLst/>
                <a:ahLst/>
                <a:cxnLst/>
                <a:rect l="l" t="t" r="r" b="b"/>
                <a:pathLst>
                  <a:path w="2284" h="1530" extrusionOk="0">
                    <a:moveTo>
                      <a:pt x="92" y="0"/>
                    </a:moveTo>
                    <a:cubicBezTo>
                      <a:pt x="69" y="0"/>
                      <a:pt x="46" y="0"/>
                      <a:pt x="24" y="23"/>
                    </a:cubicBezTo>
                    <a:cubicBezTo>
                      <a:pt x="1" y="46"/>
                      <a:pt x="1" y="114"/>
                      <a:pt x="46" y="137"/>
                    </a:cubicBezTo>
                    <a:cubicBezTo>
                      <a:pt x="183" y="274"/>
                      <a:pt x="343" y="388"/>
                      <a:pt x="503" y="525"/>
                    </a:cubicBezTo>
                    <a:cubicBezTo>
                      <a:pt x="686" y="639"/>
                      <a:pt x="868" y="754"/>
                      <a:pt x="1028" y="868"/>
                    </a:cubicBezTo>
                    <a:cubicBezTo>
                      <a:pt x="1188" y="982"/>
                      <a:pt x="1347" y="1096"/>
                      <a:pt x="1507" y="1187"/>
                    </a:cubicBezTo>
                    <a:cubicBezTo>
                      <a:pt x="1576" y="1256"/>
                      <a:pt x="1667" y="1301"/>
                      <a:pt x="1758" y="1347"/>
                    </a:cubicBezTo>
                    <a:cubicBezTo>
                      <a:pt x="1781" y="1370"/>
                      <a:pt x="1827" y="1393"/>
                      <a:pt x="1850" y="1416"/>
                    </a:cubicBezTo>
                    <a:cubicBezTo>
                      <a:pt x="1895" y="1438"/>
                      <a:pt x="1918" y="1461"/>
                      <a:pt x="1941" y="1461"/>
                    </a:cubicBezTo>
                    <a:lnTo>
                      <a:pt x="2032" y="1461"/>
                    </a:lnTo>
                    <a:cubicBezTo>
                      <a:pt x="2078" y="1507"/>
                      <a:pt x="2124" y="1530"/>
                      <a:pt x="2192" y="1530"/>
                    </a:cubicBezTo>
                    <a:cubicBezTo>
                      <a:pt x="2238" y="1530"/>
                      <a:pt x="2260" y="1484"/>
                      <a:pt x="2283" y="1438"/>
                    </a:cubicBezTo>
                    <a:cubicBezTo>
                      <a:pt x="2283" y="1393"/>
                      <a:pt x="2260" y="1324"/>
                      <a:pt x="2192" y="1324"/>
                    </a:cubicBezTo>
                    <a:cubicBezTo>
                      <a:pt x="2169" y="1301"/>
                      <a:pt x="2169" y="1301"/>
                      <a:pt x="2146" y="1279"/>
                    </a:cubicBezTo>
                    <a:cubicBezTo>
                      <a:pt x="2078" y="1233"/>
                      <a:pt x="2032" y="1210"/>
                      <a:pt x="1987" y="1164"/>
                    </a:cubicBezTo>
                    <a:cubicBezTo>
                      <a:pt x="1964" y="1142"/>
                      <a:pt x="1918" y="1119"/>
                      <a:pt x="1895" y="1096"/>
                    </a:cubicBezTo>
                    <a:cubicBezTo>
                      <a:pt x="1872" y="1096"/>
                      <a:pt x="1872" y="1073"/>
                      <a:pt x="1850" y="1073"/>
                    </a:cubicBezTo>
                    <a:cubicBezTo>
                      <a:pt x="1831" y="1064"/>
                      <a:pt x="1812" y="1058"/>
                      <a:pt x="1795" y="1058"/>
                    </a:cubicBezTo>
                    <a:cubicBezTo>
                      <a:pt x="1770" y="1058"/>
                      <a:pt x="1749" y="1069"/>
                      <a:pt x="1735" y="1096"/>
                    </a:cubicBezTo>
                    <a:cubicBezTo>
                      <a:pt x="1735" y="1096"/>
                      <a:pt x="1713" y="1119"/>
                      <a:pt x="1713" y="1142"/>
                    </a:cubicBezTo>
                    <a:cubicBezTo>
                      <a:pt x="1690" y="1119"/>
                      <a:pt x="1667" y="1119"/>
                      <a:pt x="1667" y="1096"/>
                    </a:cubicBezTo>
                    <a:cubicBezTo>
                      <a:pt x="1393" y="936"/>
                      <a:pt x="1142" y="754"/>
                      <a:pt x="891" y="594"/>
                    </a:cubicBezTo>
                    <a:cubicBezTo>
                      <a:pt x="777" y="503"/>
                      <a:pt x="640" y="411"/>
                      <a:pt x="526" y="320"/>
                    </a:cubicBezTo>
                    <a:cubicBezTo>
                      <a:pt x="389" y="229"/>
                      <a:pt x="275" y="114"/>
                      <a:pt x="138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37" name="Google Shape;902;p22">
                <a:extLst>
                  <a:ext uri="{FF2B5EF4-FFF2-40B4-BE49-F238E27FC236}">
                    <a16:creationId xmlns:a16="http://schemas.microsoft.com/office/drawing/2014/main" id="{942C8FAA-D0C8-4035-A157-8A4700E87187}"/>
                  </a:ext>
                </a:extLst>
              </p:cNvPr>
              <p:cNvSpPr/>
              <p:nvPr/>
            </p:nvSpPr>
            <p:spPr>
              <a:xfrm>
                <a:off x="8328045" y="3447384"/>
                <a:ext cx="320224" cy="412775"/>
              </a:xfrm>
              <a:custGeom>
                <a:avLst/>
                <a:gdLst/>
                <a:ahLst/>
                <a:cxnLst/>
                <a:rect l="l" t="t" r="r" b="b"/>
                <a:pathLst>
                  <a:path w="11847" h="15271" extrusionOk="0">
                    <a:moveTo>
                      <a:pt x="616" y="1005"/>
                    </a:moveTo>
                    <a:cubicBezTo>
                      <a:pt x="616" y="1005"/>
                      <a:pt x="617" y="1014"/>
                      <a:pt x="623" y="1021"/>
                    </a:cubicBezTo>
                    <a:lnTo>
                      <a:pt x="623" y="1021"/>
                    </a:lnTo>
                    <a:cubicBezTo>
                      <a:pt x="619" y="1018"/>
                      <a:pt x="616" y="1013"/>
                      <a:pt x="616" y="1005"/>
                    </a:cubicBezTo>
                    <a:close/>
                    <a:moveTo>
                      <a:pt x="8423" y="11641"/>
                    </a:moveTo>
                    <a:cubicBezTo>
                      <a:pt x="8427" y="11646"/>
                      <a:pt x="8431" y="11651"/>
                      <a:pt x="8435" y="11657"/>
                    </a:cubicBezTo>
                    <a:lnTo>
                      <a:pt x="8435" y="11657"/>
                    </a:lnTo>
                    <a:cubicBezTo>
                      <a:pt x="8432" y="11651"/>
                      <a:pt x="8428" y="11646"/>
                      <a:pt x="8423" y="11641"/>
                    </a:cubicBezTo>
                    <a:close/>
                    <a:moveTo>
                      <a:pt x="92" y="0"/>
                    </a:moveTo>
                    <a:cubicBezTo>
                      <a:pt x="92" y="0"/>
                      <a:pt x="92" y="23"/>
                      <a:pt x="69" y="23"/>
                    </a:cubicBezTo>
                    <a:cubicBezTo>
                      <a:pt x="23" y="23"/>
                      <a:pt x="0" y="69"/>
                      <a:pt x="23" y="114"/>
                    </a:cubicBezTo>
                    <a:cubicBezTo>
                      <a:pt x="160" y="434"/>
                      <a:pt x="320" y="754"/>
                      <a:pt x="457" y="1050"/>
                    </a:cubicBezTo>
                    <a:cubicBezTo>
                      <a:pt x="548" y="1210"/>
                      <a:pt x="639" y="1370"/>
                      <a:pt x="708" y="1530"/>
                    </a:cubicBezTo>
                    <a:cubicBezTo>
                      <a:pt x="799" y="1667"/>
                      <a:pt x="890" y="1826"/>
                      <a:pt x="959" y="1963"/>
                    </a:cubicBezTo>
                    <a:cubicBezTo>
                      <a:pt x="1050" y="2123"/>
                      <a:pt x="1141" y="2283"/>
                      <a:pt x="1256" y="2443"/>
                    </a:cubicBezTo>
                    <a:cubicBezTo>
                      <a:pt x="1347" y="2580"/>
                      <a:pt x="1438" y="2739"/>
                      <a:pt x="1530" y="2876"/>
                    </a:cubicBezTo>
                    <a:cubicBezTo>
                      <a:pt x="1689" y="3150"/>
                      <a:pt x="1872" y="3447"/>
                      <a:pt x="2032" y="3744"/>
                    </a:cubicBezTo>
                    <a:cubicBezTo>
                      <a:pt x="2191" y="4018"/>
                      <a:pt x="2374" y="4314"/>
                      <a:pt x="2534" y="4611"/>
                    </a:cubicBezTo>
                    <a:cubicBezTo>
                      <a:pt x="2625" y="4748"/>
                      <a:pt x="2716" y="4885"/>
                      <a:pt x="2785" y="5022"/>
                    </a:cubicBezTo>
                    <a:cubicBezTo>
                      <a:pt x="2876" y="5182"/>
                      <a:pt x="2968" y="5319"/>
                      <a:pt x="3036" y="5456"/>
                    </a:cubicBezTo>
                    <a:cubicBezTo>
                      <a:pt x="3219" y="5729"/>
                      <a:pt x="3378" y="6003"/>
                      <a:pt x="3538" y="6300"/>
                    </a:cubicBezTo>
                    <a:cubicBezTo>
                      <a:pt x="3721" y="6597"/>
                      <a:pt x="3926" y="6871"/>
                      <a:pt x="4109" y="7167"/>
                    </a:cubicBezTo>
                    <a:cubicBezTo>
                      <a:pt x="4200" y="7304"/>
                      <a:pt x="4314" y="7441"/>
                      <a:pt x="4405" y="7601"/>
                    </a:cubicBezTo>
                    <a:cubicBezTo>
                      <a:pt x="4497" y="7738"/>
                      <a:pt x="4588" y="7875"/>
                      <a:pt x="4679" y="8035"/>
                    </a:cubicBezTo>
                    <a:cubicBezTo>
                      <a:pt x="4862" y="8309"/>
                      <a:pt x="5067" y="8583"/>
                      <a:pt x="5273" y="8856"/>
                    </a:cubicBezTo>
                    <a:cubicBezTo>
                      <a:pt x="5478" y="9153"/>
                      <a:pt x="5729" y="9427"/>
                      <a:pt x="5958" y="9701"/>
                    </a:cubicBezTo>
                    <a:cubicBezTo>
                      <a:pt x="6163" y="9975"/>
                      <a:pt x="6391" y="10226"/>
                      <a:pt x="6620" y="10500"/>
                    </a:cubicBezTo>
                    <a:cubicBezTo>
                      <a:pt x="6734" y="10637"/>
                      <a:pt x="6871" y="10774"/>
                      <a:pt x="6985" y="10911"/>
                    </a:cubicBezTo>
                    <a:cubicBezTo>
                      <a:pt x="7099" y="11048"/>
                      <a:pt x="7236" y="11185"/>
                      <a:pt x="7350" y="11344"/>
                    </a:cubicBezTo>
                    <a:lnTo>
                      <a:pt x="7377" y="11358"/>
                    </a:lnTo>
                    <a:lnTo>
                      <a:pt x="7377" y="11358"/>
                    </a:lnTo>
                    <a:cubicBezTo>
                      <a:pt x="7373" y="11352"/>
                      <a:pt x="7373" y="11344"/>
                      <a:pt x="7373" y="11344"/>
                    </a:cubicBezTo>
                    <a:lnTo>
                      <a:pt x="7373" y="11344"/>
                    </a:lnTo>
                    <a:cubicBezTo>
                      <a:pt x="7375" y="11350"/>
                      <a:pt x="7378" y="11355"/>
                      <a:pt x="7382" y="11360"/>
                    </a:cubicBezTo>
                    <a:lnTo>
                      <a:pt x="7382" y="11360"/>
                    </a:lnTo>
                    <a:lnTo>
                      <a:pt x="7377" y="11358"/>
                    </a:lnTo>
                    <a:lnTo>
                      <a:pt x="7377" y="11358"/>
                    </a:lnTo>
                    <a:cubicBezTo>
                      <a:pt x="7378" y="11361"/>
                      <a:pt x="7381" y="11363"/>
                      <a:pt x="7384" y="11365"/>
                    </a:cubicBezTo>
                    <a:lnTo>
                      <a:pt x="7384" y="11365"/>
                    </a:lnTo>
                    <a:cubicBezTo>
                      <a:pt x="7383" y="11363"/>
                      <a:pt x="7382" y="11362"/>
                      <a:pt x="7382" y="11360"/>
                    </a:cubicBezTo>
                    <a:lnTo>
                      <a:pt x="7382" y="11360"/>
                    </a:lnTo>
                    <a:lnTo>
                      <a:pt x="7396" y="11367"/>
                    </a:lnTo>
                    <a:cubicBezTo>
                      <a:pt x="7391" y="11367"/>
                      <a:pt x="7387" y="11366"/>
                      <a:pt x="7384" y="11365"/>
                    </a:cubicBezTo>
                    <a:lnTo>
                      <a:pt x="7384" y="11365"/>
                    </a:lnTo>
                    <a:cubicBezTo>
                      <a:pt x="7409" y="11403"/>
                      <a:pt x="7445" y="11439"/>
                      <a:pt x="7464" y="11459"/>
                    </a:cubicBezTo>
                    <a:cubicBezTo>
                      <a:pt x="7487" y="11481"/>
                      <a:pt x="7510" y="11504"/>
                      <a:pt x="7533" y="11527"/>
                    </a:cubicBezTo>
                    <a:cubicBezTo>
                      <a:pt x="7555" y="11550"/>
                      <a:pt x="7578" y="11596"/>
                      <a:pt x="7624" y="11618"/>
                    </a:cubicBezTo>
                    <a:lnTo>
                      <a:pt x="7601" y="11618"/>
                    </a:lnTo>
                    <a:cubicBezTo>
                      <a:pt x="7829" y="11869"/>
                      <a:pt x="8058" y="12120"/>
                      <a:pt x="8286" y="12372"/>
                    </a:cubicBezTo>
                    <a:cubicBezTo>
                      <a:pt x="8514" y="12645"/>
                      <a:pt x="8765" y="12874"/>
                      <a:pt x="9039" y="13125"/>
                    </a:cubicBezTo>
                    <a:cubicBezTo>
                      <a:pt x="9541" y="13581"/>
                      <a:pt x="10066" y="13992"/>
                      <a:pt x="10546" y="14449"/>
                    </a:cubicBezTo>
                    <a:cubicBezTo>
                      <a:pt x="10660" y="14540"/>
                      <a:pt x="10797" y="14654"/>
                      <a:pt x="10911" y="14768"/>
                    </a:cubicBezTo>
                    <a:cubicBezTo>
                      <a:pt x="11025" y="14882"/>
                      <a:pt x="11139" y="14974"/>
                      <a:pt x="11253" y="15088"/>
                    </a:cubicBezTo>
                    <a:cubicBezTo>
                      <a:pt x="11276" y="15111"/>
                      <a:pt x="11299" y="15133"/>
                      <a:pt x="11299" y="15156"/>
                    </a:cubicBezTo>
                    <a:cubicBezTo>
                      <a:pt x="11344" y="15202"/>
                      <a:pt x="11413" y="15248"/>
                      <a:pt x="11481" y="15270"/>
                    </a:cubicBezTo>
                    <a:cubicBezTo>
                      <a:pt x="11550" y="15270"/>
                      <a:pt x="11641" y="15270"/>
                      <a:pt x="11687" y="15225"/>
                    </a:cubicBezTo>
                    <a:cubicBezTo>
                      <a:pt x="11824" y="15133"/>
                      <a:pt x="11847" y="14951"/>
                      <a:pt x="11755" y="14837"/>
                    </a:cubicBezTo>
                    <a:cubicBezTo>
                      <a:pt x="11550" y="14540"/>
                      <a:pt x="11276" y="14289"/>
                      <a:pt x="11002" y="14038"/>
                    </a:cubicBezTo>
                    <a:cubicBezTo>
                      <a:pt x="10751" y="13810"/>
                      <a:pt x="10477" y="13581"/>
                      <a:pt x="10226" y="13353"/>
                    </a:cubicBezTo>
                    <a:cubicBezTo>
                      <a:pt x="9975" y="13148"/>
                      <a:pt x="9724" y="12942"/>
                      <a:pt x="9496" y="12737"/>
                    </a:cubicBezTo>
                    <a:cubicBezTo>
                      <a:pt x="9244" y="12486"/>
                      <a:pt x="8993" y="12257"/>
                      <a:pt x="8765" y="12006"/>
                    </a:cubicBezTo>
                    <a:cubicBezTo>
                      <a:pt x="8742" y="12006"/>
                      <a:pt x="8742" y="11984"/>
                      <a:pt x="8742" y="11984"/>
                    </a:cubicBezTo>
                    <a:cubicBezTo>
                      <a:pt x="8742" y="11984"/>
                      <a:pt x="8742" y="11984"/>
                      <a:pt x="8742" y="12006"/>
                    </a:cubicBezTo>
                    <a:lnTo>
                      <a:pt x="8719" y="11961"/>
                    </a:lnTo>
                    <a:cubicBezTo>
                      <a:pt x="8632" y="11874"/>
                      <a:pt x="8524" y="11766"/>
                      <a:pt x="8435" y="11657"/>
                    </a:cubicBezTo>
                    <a:lnTo>
                      <a:pt x="8435" y="11657"/>
                    </a:lnTo>
                    <a:cubicBezTo>
                      <a:pt x="8444" y="11670"/>
                      <a:pt x="8448" y="11683"/>
                      <a:pt x="8458" y="11697"/>
                    </a:cubicBezTo>
                    <a:lnTo>
                      <a:pt x="8458" y="11697"/>
                    </a:lnTo>
                    <a:cubicBezTo>
                      <a:pt x="8233" y="11428"/>
                      <a:pt x="8008" y="11181"/>
                      <a:pt x="7761" y="10934"/>
                    </a:cubicBezTo>
                    <a:cubicBezTo>
                      <a:pt x="7624" y="10774"/>
                      <a:pt x="7487" y="10614"/>
                      <a:pt x="7350" y="10477"/>
                    </a:cubicBezTo>
                    <a:cubicBezTo>
                      <a:pt x="7236" y="10340"/>
                      <a:pt x="7099" y="10203"/>
                      <a:pt x="6985" y="10066"/>
                    </a:cubicBezTo>
                    <a:cubicBezTo>
                      <a:pt x="6734" y="9792"/>
                      <a:pt x="6505" y="9541"/>
                      <a:pt x="6277" y="9267"/>
                    </a:cubicBezTo>
                    <a:cubicBezTo>
                      <a:pt x="6163" y="9130"/>
                      <a:pt x="6049" y="9016"/>
                      <a:pt x="5935" y="8879"/>
                    </a:cubicBezTo>
                    <a:cubicBezTo>
                      <a:pt x="5821" y="8742"/>
                      <a:pt x="5729" y="8628"/>
                      <a:pt x="5615" y="8491"/>
                    </a:cubicBezTo>
                    <a:cubicBezTo>
                      <a:pt x="5410" y="8217"/>
                      <a:pt x="5204" y="7943"/>
                      <a:pt x="4999" y="7670"/>
                    </a:cubicBezTo>
                    <a:cubicBezTo>
                      <a:pt x="4794" y="7396"/>
                      <a:pt x="4588" y="7099"/>
                      <a:pt x="4383" y="6825"/>
                    </a:cubicBezTo>
                    <a:cubicBezTo>
                      <a:pt x="3995" y="6277"/>
                      <a:pt x="3607" y="5729"/>
                      <a:pt x="3241" y="5159"/>
                    </a:cubicBezTo>
                    <a:cubicBezTo>
                      <a:pt x="3059" y="4885"/>
                      <a:pt x="2876" y="4611"/>
                      <a:pt x="2694" y="4337"/>
                    </a:cubicBezTo>
                    <a:cubicBezTo>
                      <a:pt x="2511" y="4063"/>
                      <a:pt x="2306" y="3789"/>
                      <a:pt x="2146" y="3493"/>
                    </a:cubicBezTo>
                    <a:cubicBezTo>
                      <a:pt x="2009" y="3287"/>
                      <a:pt x="1872" y="3105"/>
                      <a:pt x="1758" y="2899"/>
                    </a:cubicBezTo>
                    <a:cubicBezTo>
                      <a:pt x="1621" y="2716"/>
                      <a:pt x="1484" y="2534"/>
                      <a:pt x="1370" y="2328"/>
                    </a:cubicBezTo>
                    <a:cubicBezTo>
                      <a:pt x="1119" y="1895"/>
                      <a:pt x="868" y="1461"/>
                      <a:pt x="639" y="1027"/>
                    </a:cubicBezTo>
                    <a:cubicBezTo>
                      <a:pt x="548" y="868"/>
                      <a:pt x="480" y="708"/>
                      <a:pt x="411" y="571"/>
                    </a:cubicBezTo>
                    <a:cubicBezTo>
                      <a:pt x="320" y="411"/>
                      <a:pt x="251" y="229"/>
                      <a:pt x="183" y="69"/>
                    </a:cubicBezTo>
                    <a:cubicBezTo>
                      <a:pt x="160" y="23"/>
                      <a:pt x="137" y="0"/>
                      <a:pt x="92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38" name="Google Shape;903;p22">
                <a:extLst>
                  <a:ext uri="{FF2B5EF4-FFF2-40B4-BE49-F238E27FC236}">
                    <a16:creationId xmlns:a16="http://schemas.microsoft.com/office/drawing/2014/main" id="{233CF9EC-8173-4AFF-8255-253F89E3373E}"/>
                  </a:ext>
                </a:extLst>
              </p:cNvPr>
              <p:cNvSpPr/>
              <p:nvPr/>
            </p:nvSpPr>
            <p:spPr>
              <a:xfrm>
                <a:off x="8656892" y="3870619"/>
                <a:ext cx="8028" cy="8055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98" extrusionOk="0">
                    <a:moveTo>
                      <a:pt x="137" y="0"/>
                    </a:moveTo>
                    <a:cubicBezTo>
                      <a:pt x="46" y="0"/>
                      <a:pt x="0" y="92"/>
                      <a:pt x="0" y="160"/>
                    </a:cubicBezTo>
                    <a:cubicBezTo>
                      <a:pt x="0" y="229"/>
                      <a:pt x="69" y="297"/>
                      <a:pt x="160" y="297"/>
                    </a:cubicBezTo>
                    <a:cubicBezTo>
                      <a:pt x="228" y="297"/>
                      <a:pt x="297" y="206"/>
                      <a:pt x="274" y="137"/>
                    </a:cubicBezTo>
                    <a:cubicBezTo>
                      <a:pt x="274" y="69"/>
                      <a:pt x="206" y="0"/>
                      <a:pt x="137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39" name="Google Shape;904;p22">
                <a:extLst>
                  <a:ext uri="{FF2B5EF4-FFF2-40B4-BE49-F238E27FC236}">
                    <a16:creationId xmlns:a16="http://schemas.microsoft.com/office/drawing/2014/main" id="{F30D23C0-0AC1-44B8-BA0A-E1A68B29204C}"/>
                  </a:ext>
                </a:extLst>
              </p:cNvPr>
              <p:cNvSpPr/>
              <p:nvPr/>
            </p:nvSpPr>
            <p:spPr>
              <a:xfrm>
                <a:off x="8246603" y="3351130"/>
                <a:ext cx="163504" cy="296654"/>
              </a:xfrm>
              <a:custGeom>
                <a:avLst/>
                <a:gdLst/>
                <a:ahLst/>
                <a:cxnLst/>
                <a:rect l="l" t="t" r="r" b="b"/>
                <a:pathLst>
                  <a:path w="6049" h="10975" extrusionOk="0">
                    <a:moveTo>
                      <a:pt x="69" y="1"/>
                    </a:moveTo>
                    <a:cubicBezTo>
                      <a:pt x="23" y="23"/>
                      <a:pt x="0" y="92"/>
                      <a:pt x="23" y="137"/>
                    </a:cubicBezTo>
                    <a:cubicBezTo>
                      <a:pt x="69" y="320"/>
                      <a:pt x="137" y="480"/>
                      <a:pt x="206" y="662"/>
                    </a:cubicBezTo>
                    <a:cubicBezTo>
                      <a:pt x="251" y="822"/>
                      <a:pt x="297" y="959"/>
                      <a:pt x="365" y="1119"/>
                    </a:cubicBezTo>
                    <a:cubicBezTo>
                      <a:pt x="434" y="1279"/>
                      <a:pt x="502" y="1461"/>
                      <a:pt x="571" y="1621"/>
                    </a:cubicBezTo>
                    <a:cubicBezTo>
                      <a:pt x="617" y="1804"/>
                      <a:pt x="685" y="1964"/>
                      <a:pt x="754" y="2123"/>
                    </a:cubicBezTo>
                    <a:cubicBezTo>
                      <a:pt x="890" y="2443"/>
                      <a:pt x="1050" y="2762"/>
                      <a:pt x="1187" y="3082"/>
                    </a:cubicBezTo>
                    <a:cubicBezTo>
                      <a:pt x="1301" y="3402"/>
                      <a:pt x="1461" y="3698"/>
                      <a:pt x="1598" y="3995"/>
                    </a:cubicBezTo>
                    <a:cubicBezTo>
                      <a:pt x="1705" y="4187"/>
                      <a:pt x="1791" y="4378"/>
                      <a:pt x="1895" y="4588"/>
                    </a:cubicBezTo>
                    <a:lnTo>
                      <a:pt x="1895" y="4588"/>
                    </a:lnTo>
                    <a:cubicBezTo>
                      <a:pt x="1895" y="4588"/>
                      <a:pt x="1895" y="4588"/>
                      <a:pt x="1895" y="4588"/>
                    </a:cubicBezTo>
                    <a:cubicBezTo>
                      <a:pt x="1899" y="4597"/>
                      <a:pt x="1904" y="4606"/>
                      <a:pt x="1908" y="4615"/>
                    </a:cubicBezTo>
                    <a:lnTo>
                      <a:pt x="1908" y="4615"/>
                    </a:lnTo>
                    <a:cubicBezTo>
                      <a:pt x="1911" y="4621"/>
                      <a:pt x="1914" y="4628"/>
                      <a:pt x="1918" y="4634"/>
                    </a:cubicBezTo>
                    <a:cubicBezTo>
                      <a:pt x="1918" y="4634"/>
                      <a:pt x="1918" y="4634"/>
                      <a:pt x="1918" y="4634"/>
                    </a:cubicBezTo>
                    <a:lnTo>
                      <a:pt x="1918" y="4634"/>
                    </a:lnTo>
                    <a:cubicBezTo>
                      <a:pt x="2070" y="4936"/>
                      <a:pt x="2222" y="5220"/>
                      <a:pt x="2374" y="5524"/>
                    </a:cubicBezTo>
                    <a:cubicBezTo>
                      <a:pt x="2511" y="5821"/>
                      <a:pt x="2671" y="6141"/>
                      <a:pt x="2831" y="6437"/>
                    </a:cubicBezTo>
                    <a:cubicBezTo>
                      <a:pt x="2990" y="6734"/>
                      <a:pt x="3150" y="7031"/>
                      <a:pt x="3333" y="7327"/>
                    </a:cubicBezTo>
                    <a:cubicBezTo>
                      <a:pt x="3493" y="7624"/>
                      <a:pt x="3652" y="7921"/>
                      <a:pt x="3812" y="8195"/>
                    </a:cubicBezTo>
                    <a:cubicBezTo>
                      <a:pt x="3949" y="8446"/>
                      <a:pt x="4086" y="8674"/>
                      <a:pt x="4246" y="8902"/>
                    </a:cubicBezTo>
                    <a:cubicBezTo>
                      <a:pt x="4383" y="9108"/>
                      <a:pt x="4520" y="9336"/>
                      <a:pt x="4657" y="9541"/>
                    </a:cubicBezTo>
                    <a:cubicBezTo>
                      <a:pt x="4794" y="9770"/>
                      <a:pt x="4931" y="9975"/>
                      <a:pt x="5067" y="10203"/>
                    </a:cubicBezTo>
                    <a:cubicBezTo>
                      <a:pt x="5136" y="10295"/>
                      <a:pt x="5204" y="10409"/>
                      <a:pt x="5273" y="10523"/>
                    </a:cubicBezTo>
                    <a:cubicBezTo>
                      <a:pt x="5364" y="10637"/>
                      <a:pt x="5433" y="10751"/>
                      <a:pt x="5524" y="10865"/>
                    </a:cubicBezTo>
                    <a:cubicBezTo>
                      <a:pt x="5574" y="10932"/>
                      <a:pt x="5661" y="10975"/>
                      <a:pt x="5749" y="10975"/>
                    </a:cubicBezTo>
                    <a:cubicBezTo>
                      <a:pt x="5781" y="10975"/>
                      <a:pt x="5813" y="10969"/>
                      <a:pt x="5844" y="10957"/>
                    </a:cubicBezTo>
                    <a:cubicBezTo>
                      <a:pt x="5912" y="10934"/>
                      <a:pt x="5958" y="10888"/>
                      <a:pt x="6003" y="10820"/>
                    </a:cubicBezTo>
                    <a:cubicBezTo>
                      <a:pt x="6026" y="10751"/>
                      <a:pt x="6049" y="10660"/>
                      <a:pt x="6003" y="10591"/>
                    </a:cubicBezTo>
                    <a:cubicBezTo>
                      <a:pt x="5935" y="10432"/>
                      <a:pt x="5844" y="10272"/>
                      <a:pt x="5729" y="10112"/>
                    </a:cubicBezTo>
                    <a:cubicBezTo>
                      <a:pt x="5638" y="9975"/>
                      <a:pt x="5570" y="9838"/>
                      <a:pt x="5456" y="9701"/>
                    </a:cubicBezTo>
                    <a:cubicBezTo>
                      <a:pt x="5296" y="9427"/>
                      <a:pt x="5113" y="9176"/>
                      <a:pt x="4931" y="8902"/>
                    </a:cubicBezTo>
                    <a:cubicBezTo>
                      <a:pt x="4748" y="8628"/>
                      <a:pt x="4543" y="8332"/>
                      <a:pt x="4360" y="8035"/>
                    </a:cubicBezTo>
                    <a:cubicBezTo>
                      <a:pt x="4269" y="7898"/>
                      <a:pt x="4177" y="7761"/>
                      <a:pt x="4086" y="7601"/>
                    </a:cubicBezTo>
                    <a:cubicBezTo>
                      <a:pt x="4018" y="7464"/>
                      <a:pt x="3926" y="7327"/>
                      <a:pt x="3835" y="7190"/>
                    </a:cubicBezTo>
                    <a:cubicBezTo>
                      <a:pt x="3652" y="6917"/>
                      <a:pt x="3493" y="6620"/>
                      <a:pt x="3333" y="6346"/>
                    </a:cubicBezTo>
                    <a:cubicBezTo>
                      <a:pt x="3150" y="6049"/>
                      <a:pt x="2990" y="5775"/>
                      <a:pt x="2831" y="5479"/>
                    </a:cubicBezTo>
                    <a:cubicBezTo>
                      <a:pt x="2648" y="5182"/>
                      <a:pt x="2488" y="4885"/>
                      <a:pt x="2328" y="4588"/>
                    </a:cubicBezTo>
                    <a:cubicBezTo>
                      <a:pt x="2146" y="4292"/>
                      <a:pt x="1963" y="3972"/>
                      <a:pt x="1803" y="3653"/>
                    </a:cubicBezTo>
                    <a:cubicBezTo>
                      <a:pt x="1712" y="3516"/>
                      <a:pt x="1644" y="3379"/>
                      <a:pt x="1575" y="3242"/>
                    </a:cubicBezTo>
                    <a:cubicBezTo>
                      <a:pt x="1438" y="2991"/>
                      <a:pt x="1324" y="2740"/>
                      <a:pt x="1210" y="2488"/>
                    </a:cubicBezTo>
                    <a:cubicBezTo>
                      <a:pt x="1096" y="2237"/>
                      <a:pt x="959" y="1964"/>
                      <a:pt x="845" y="1690"/>
                    </a:cubicBezTo>
                    <a:cubicBezTo>
                      <a:pt x="731" y="1439"/>
                      <a:pt x="617" y="1165"/>
                      <a:pt x="525" y="914"/>
                    </a:cubicBezTo>
                    <a:cubicBezTo>
                      <a:pt x="411" y="617"/>
                      <a:pt x="320" y="343"/>
                      <a:pt x="206" y="69"/>
                    </a:cubicBezTo>
                    <a:cubicBezTo>
                      <a:pt x="206" y="23"/>
                      <a:pt x="160" y="1"/>
                      <a:pt x="114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40" name="Google Shape;905;p22">
                <a:extLst>
                  <a:ext uri="{FF2B5EF4-FFF2-40B4-BE49-F238E27FC236}">
                    <a16:creationId xmlns:a16="http://schemas.microsoft.com/office/drawing/2014/main" id="{1DAF491B-7835-4D39-AC36-9B67196AD5F7}"/>
                  </a:ext>
                </a:extLst>
              </p:cNvPr>
              <p:cNvSpPr/>
              <p:nvPr/>
            </p:nvSpPr>
            <p:spPr>
              <a:xfrm>
                <a:off x="5334499" y="3288826"/>
                <a:ext cx="462132" cy="603364"/>
              </a:xfrm>
              <a:custGeom>
                <a:avLst/>
                <a:gdLst/>
                <a:ahLst/>
                <a:cxnLst/>
                <a:rect l="l" t="t" r="r" b="b"/>
                <a:pathLst>
                  <a:path w="17097" h="22322" extrusionOk="0">
                    <a:moveTo>
                      <a:pt x="15408" y="4908"/>
                    </a:moveTo>
                    <a:lnTo>
                      <a:pt x="15408" y="4908"/>
                    </a:lnTo>
                    <a:cubicBezTo>
                      <a:pt x="15405" y="4914"/>
                      <a:pt x="15402" y="4921"/>
                      <a:pt x="15399" y="4928"/>
                    </a:cubicBezTo>
                    <a:lnTo>
                      <a:pt x="15399" y="4928"/>
                    </a:lnTo>
                    <a:cubicBezTo>
                      <a:pt x="15404" y="4923"/>
                      <a:pt x="15408" y="4917"/>
                      <a:pt x="15408" y="4908"/>
                    </a:cubicBezTo>
                    <a:close/>
                    <a:moveTo>
                      <a:pt x="13308" y="7601"/>
                    </a:moveTo>
                    <a:lnTo>
                      <a:pt x="13308" y="7601"/>
                    </a:lnTo>
                    <a:cubicBezTo>
                      <a:pt x="13240" y="7715"/>
                      <a:pt x="13171" y="7852"/>
                      <a:pt x="13080" y="7989"/>
                    </a:cubicBezTo>
                    <a:cubicBezTo>
                      <a:pt x="13148" y="7875"/>
                      <a:pt x="13217" y="7738"/>
                      <a:pt x="13308" y="7601"/>
                    </a:cubicBezTo>
                    <a:close/>
                    <a:moveTo>
                      <a:pt x="4269" y="18785"/>
                    </a:moveTo>
                    <a:cubicBezTo>
                      <a:pt x="4269" y="18808"/>
                      <a:pt x="4292" y="18831"/>
                      <a:pt x="4292" y="18854"/>
                    </a:cubicBezTo>
                    <a:cubicBezTo>
                      <a:pt x="4315" y="18854"/>
                      <a:pt x="4315" y="18877"/>
                      <a:pt x="4315" y="18877"/>
                    </a:cubicBezTo>
                    <a:cubicBezTo>
                      <a:pt x="4246" y="18968"/>
                      <a:pt x="4178" y="19059"/>
                      <a:pt x="4109" y="19151"/>
                    </a:cubicBezTo>
                    <a:cubicBezTo>
                      <a:pt x="4018" y="19242"/>
                      <a:pt x="3950" y="19333"/>
                      <a:pt x="3881" y="19424"/>
                    </a:cubicBezTo>
                    <a:lnTo>
                      <a:pt x="3858" y="19424"/>
                    </a:lnTo>
                    <a:cubicBezTo>
                      <a:pt x="3835" y="19379"/>
                      <a:pt x="3790" y="19333"/>
                      <a:pt x="3744" y="19310"/>
                    </a:cubicBezTo>
                    <a:cubicBezTo>
                      <a:pt x="3927" y="19128"/>
                      <a:pt x="4109" y="18945"/>
                      <a:pt x="4269" y="18785"/>
                    </a:cubicBezTo>
                    <a:close/>
                    <a:moveTo>
                      <a:pt x="16777" y="0"/>
                    </a:moveTo>
                    <a:cubicBezTo>
                      <a:pt x="16732" y="0"/>
                      <a:pt x="16686" y="23"/>
                      <a:pt x="16640" y="46"/>
                    </a:cubicBezTo>
                    <a:cubicBezTo>
                      <a:pt x="16572" y="69"/>
                      <a:pt x="16526" y="160"/>
                      <a:pt x="16504" y="228"/>
                    </a:cubicBezTo>
                    <a:cubicBezTo>
                      <a:pt x="16435" y="616"/>
                      <a:pt x="16344" y="1004"/>
                      <a:pt x="16207" y="1393"/>
                    </a:cubicBezTo>
                    <a:cubicBezTo>
                      <a:pt x="16070" y="1781"/>
                      <a:pt x="15887" y="2169"/>
                      <a:pt x="15727" y="2534"/>
                    </a:cubicBezTo>
                    <a:cubicBezTo>
                      <a:pt x="15636" y="2739"/>
                      <a:pt x="15545" y="2945"/>
                      <a:pt x="15476" y="3150"/>
                    </a:cubicBezTo>
                    <a:cubicBezTo>
                      <a:pt x="15476" y="3127"/>
                      <a:pt x="15476" y="3127"/>
                      <a:pt x="15476" y="3127"/>
                    </a:cubicBezTo>
                    <a:cubicBezTo>
                      <a:pt x="15476" y="3127"/>
                      <a:pt x="15454" y="3150"/>
                      <a:pt x="15454" y="3150"/>
                    </a:cubicBezTo>
                    <a:cubicBezTo>
                      <a:pt x="15454" y="3173"/>
                      <a:pt x="15454" y="3196"/>
                      <a:pt x="15431" y="3196"/>
                    </a:cubicBezTo>
                    <a:lnTo>
                      <a:pt x="15454" y="3196"/>
                    </a:lnTo>
                    <a:cubicBezTo>
                      <a:pt x="15385" y="3333"/>
                      <a:pt x="15339" y="3470"/>
                      <a:pt x="15271" y="3607"/>
                    </a:cubicBezTo>
                    <a:cubicBezTo>
                      <a:pt x="15225" y="3698"/>
                      <a:pt x="15180" y="3789"/>
                      <a:pt x="15134" y="3880"/>
                    </a:cubicBezTo>
                    <a:cubicBezTo>
                      <a:pt x="15043" y="4109"/>
                      <a:pt x="14951" y="4337"/>
                      <a:pt x="14860" y="4542"/>
                    </a:cubicBezTo>
                    <a:lnTo>
                      <a:pt x="14906" y="4451"/>
                    </a:lnTo>
                    <a:lnTo>
                      <a:pt x="14906" y="4451"/>
                    </a:lnTo>
                    <a:cubicBezTo>
                      <a:pt x="14769" y="4771"/>
                      <a:pt x="14632" y="5067"/>
                      <a:pt x="14495" y="5364"/>
                    </a:cubicBezTo>
                    <a:cubicBezTo>
                      <a:pt x="14381" y="5547"/>
                      <a:pt x="14289" y="5729"/>
                      <a:pt x="14198" y="5935"/>
                    </a:cubicBezTo>
                    <a:cubicBezTo>
                      <a:pt x="14198" y="5912"/>
                      <a:pt x="14198" y="5889"/>
                      <a:pt x="14198" y="5866"/>
                    </a:cubicBezTo>
                    <a:cubicBezTo>
                      <a:pt x="14175" y="5775"/>
                      <a:pt x="14084" y="5684"/>
                      <a:pt x="13993" y="5661"/>
                    </a:cubicBezTo>
                    <a:cubicBezTo>
                      <a:pt x="13963" y="5651"/>
                      <a:pt x="13934" y="5647"/>
                      <a:pt x="13906" y="5647"/>
                    </a:cubicBezTo>
                    <a:cubicBezTo>
                      <a:pt x="13800" y="5647"/>
                      <a:pt x="13704" y="5708"/>
                      <a:pt x="13650" y="5798"/>
                    </a:cubicBezTo>
                    <a:cubicBezTo>
                      <a:pt x="13536" y="5958"/>
                      <a:pt x="13422" y="6117"/>
                      <a:pt x="13331" y="6277"/>
                    </a:cubicBezTo>
                    <a:cubicBezTo>
                      <a:pt x="13240" y="6414"/>
                      <a:pt x="13125" y="6551"/>
                      <a:pt x="13034" y="6688"/>
                    </a:cubicBezTo>
                    <a:cubicBezTo>
                      <a:pt x="12851" y="6985"/>
                      <a:pt x="12646" y="7304"/>
                      <a:pt x="12463" y="7601"/>
                    </a:cubicBezTo>
                    <a:cubicBezTo>
                      <a:pt x="12349" y="7738"/>
                      <a:pt x="12258" y="7898"/>
                      <a:pt x="12167" y="8058"/>
                    </a:cubicBezTo>
                    <a:cubicBezTo>
                      <a:pt x="12053" y="8194"/>
                      <a:pt x="11938" y="8354"/>
                      <a:pt x="11847" y="8491"/>
                    </a:cubicBezTo>
                    <a:cubicBezTo>
                      <a:pt x="11802" y="8560"/>
                      <a:pt x="11756" y="8628"/>
                      <a:pt x="11710" y="8697"/>
                    </a:cubicBezTo>
                    <a:lnTo>
                      <a:pt x="11665" y="8697"/>
                    </a:lnTo>
                    <a:cubicBezTo>
                      <a:pt x="11619" y="8697"/>
                      <a:pt x="11573" y="8697"/>
                      <a:pt x="11528" y="8719"/>
                    </a:cubicBezTo>
                    <a:cubicBezTo>
                      <a:pt x="11482" y="8765"/>
                      <a:pt x="11436" y="8788"/>
                      <a:pt x="11413" y="8834"/>
                    </a:cubicBezTo>
                    <a:cubicBezTo>
                      <a:pt x="11368" y="8879"/>
                      <a:pt x="11345" y="8902"/>
                      <a:pt x="11322" y="8948"/>
                    </a:cubicBezTo>
                    <a:cubicBezTo>
                      <a:pt x="11094" y="9244"/>
                      <a:pt x="10843" y="9518"/>
                      <a:pt x="10592" y="9792"/>
                    </a:cubicBezTo>
                    <a:cubicBezTo>
                      <a:pt x="10386" y="10043"/>
                      <a:pt x="10158" y="10294"/>
                      <a:pt x="9953" y="10545"/>
                    </a:cubicBezTo>
                    <a:cubicBezTo>
                      <a:pt x="9473" y="11116"/>
                      <a:pt x="9017" y="11687"/>
                      <a:pt x="8560" y="12280"/>
                    </a:cubicBezTo>
                    <a:cubicBezTo>
                      <a:pt x="8332" y="12577"/>
                      <a:pt x="8104" y="12896"/>
                      <a:pt x="7853" y="13193"/>
                    </a:cubicBezTo>
                    <a:cubicBezTo>
                      <a:pt x="7761" y="13330"/>
                      <a:pt x="7670" y="13444"/>
                      <a:pt x="7579" y="13581"/>
                    </a:cubicBezTo>
                    <a:cubicBezTo>
                      <a:pt x="7533" y="13650"/>
                      <a:pt x="7465" y="13741"/>
                      <a:pt x="7419" y="13809"/>
                    </a:cubicBezTo>
                    <a:cubicBezTo>
                      <a:pt x="7351" y="13901"/>
                      <a:pt x="7282" y="13992"/>
                      <a:pt x="7236" y="14083"/>
                    </a:cubicBezTo>
                    <a:cubicBezTo>
                      <a:pt x="7191" y="14129"/>
                      <a:pt x="7191" y="14197"/>
                      <a:pt x="7191" y="14243"/>
                    </a:cubicBezTo>
                    <a:cubicBezTo>
                      <a:pt x="7145" y="14266"/>
                      <a:pt x="7122" y="14312"/>
                      <a:pt x="7077" y="14334"/>
                    </a:cubicBezTo>
                    <a:cubicBezTo>
                      <a:pt x="6963" y="14449"/>
                      <a:pt x="6848" y="14563"/>
                      <a:pt x="6734" y="14654"/>
                    </a:cubicBezTo>
                    <a:cubicBezTo>
                      <a:pt x="6711" y="14654"/>
                      <a:pt x="6689" y="14677"/>
                      <a:pt x="6666" y="14677"/>
                    </a:cubicBezTo>
                    <a:cubicBezTo>
                      <a:pt x="6552" y="14700"/>
                      <a:pt x="6438" y="14745"/>
                      <a:pt x="6346" y="14814"/>
                    </a:cubicBezTo>
                    <a:cubicBezTo>
                      <a:pt x="6255" y="14882"/>
                      <a:pt x="6164" y="14951"/>
                      <a:pt x="6072" y="15019"/>
                    </a:cubicBezTo>
                    <a:cubicBezTo>
                      <a:pt x="5935" y="15133"/>
                      <a:pt x="5821" y="15225"/>
                      <a:pt x="5707" y="15339"/>
                    </a:cubicBezTo>
                    <a:cubicBezTo>
                      <a:pt x="5570" y="15476"/>
                      <a:pt x="5433" y="15590"/>
                      <a:pt x="5296" y="15727"/>
                    </a:cubicBezTo>
                    <a:cubicBezTo>
                      <a:pt x="5022" y="15978"/>
                      <a:pt x="4771" y="16252"/>
                      <a:pt x="4497" y="16503"/>
                    </a:cubicBezTo>
                    <a:cubicBezTo>
                      <a:pt x="3995" y="17028"/>
                      <a:pt x="3539" y="17553"/>
                      <a:pt x="3059" y="18078"/>
                    </a:cubicBezTo>
                    <a:cubicBezTo>
                      <a:pt x="2945" y="18215"/>
                      <a:pt x="2831" y="18329"/>
                      <a:pt x="2740" y="18466"/>
                    </a:cubicBezTo>
                    <a:cubicBezTo>
                      <a:pt x="2649" y="18511"/>
                      <a:pt x="2580" y="18580"/>
                      <a:pt x="2512" y="18648"/>
                    </a:cubicBezTo>
                    <a:cubicBezTo>
                      <a:pt x="2397" y="18717"/>
                      <a:pt x="2306" y="18785"/>
                      <a:pt x="2192" y="18877"/>
                    </a:cubicBezTo>
                    <a:cubicBezTo>
                      <a:pt x="1781" y="19151"/>
                      <a:pt x="1370" y="19447"/>
                      <a:pt x="959" y="19721"/>
                    </a:cubicBezTo>
                    <a:cubicBezTo>
                      <a:pt x="731" y="19881"/>
                      <a:pt x="480" y="20041"/>
                      <a:pt x="252" y="20223"/>
                    </a:cubicBezTo>
                    <a:cubicBezTo>
                      <a:pt x="183" y="20292"/>
                      <a:pt x="115" y="20360"/>
                      <a:pt x="69" y="20429"/>
                    </a:cubicBezTo>
                    <a:cubicBezTo>
                      <a:pt x="24" y="20520"/>
                      <a:pt x="1" y="20634"/>
                      <a:pt x="24" y="20748"/>
                    </a:cubicBezTo>
                    <a:cubicBezTo>
                      <a:pt x="46" y="20817"/>
                      <a:pt x="92" y="20885"/>
                      <a:pt x="138" y="20931"/>
                    </a:cubicBezTo>
                    <a:cubicBezTo>
                      <a:pt x="229" y="20999"/>
                      <a:pt x="320" y="21091"/>
                      <a:pt x="412" y="21159"/>
                    </a:cubicBezTo>
                    <a:cubicBezTo>
                      <a:pt x="480" y="21228"/>
                      <a:pt x="571" y="21319"/>
                      <a:pt x="663" y="21387"/>
                    </a:cubicBezTo>
                    <a:cubicBezTo>
                      <a:pt x="777" y="21456"/>
                      <a:pt x="868" y="21524"/>
                      <a:pt x="959" y="21616"/>
                    </a:cubicBezTo>
                    <a:cubicBezTo>
                      <a:pt x="1028" y="21661"/>
                      <a:pt x="1096" y="21730"/>
                      <a:pt x="1188" y="21798"/>
                    </a:cubicBezTo>
                    <a:cubicBezTo>
                      <a:pt x="1256" y="21844"/>
                      <a:pt x="1325" y="21912"/>
                      <a:pt x="1416" y="21958"/>
                    </a:cubicBezTo>
                    <a:cubicBezTo>
                      <a:pt x="1530" y="22027"/>
                      <a:pt x="1667" y="22095"/>
                      <a:pt x="1781" y="22186"/>
                    </a:cubicBezTo>
                    <a:cubicBezTo>
                      <a:pt x="1906" y="22240"/>
                      <a:pt x="2031" y="22322"/>
                      <a:pt x="2168" y="22322"/>
                    </a:cubicBezTo>
                    <a:cubicBezTo>
                      <a:pt x="2205" y="22322"/>
                      <a:pt x="2244" y="22315"/>
                      <a:pt x="2283" y="22300"/>
                    </a:cubicBezTo>
                    <a:cubicBezTo>
                      <a:pt x="2329" y="22278"/>
                      <a:pt x="2375" y="22255"/>
                      <a:pt x="2420" y="22232"/>
                    </a:cubicBezTo>
                    <a:cubicBezTo>
                      <a:pt x="2443" y="22209"/>
                      <a:pt x="2466" y="22209"/>
                      <a:pt x="2489" y="22186"/>
                    </a:cubicBezTo>
                    <a:cubicBezTo>
                      <a:pt x="2534" y="22164"/>
                      <a:pt x="2580" y="22118"/>
                      <a:pt x="2626" y="22095"/>
                    </a:cubicBezTo>
                    <a:cubicBezTo>
                      <a:pt x="2694" y="22049"/>
                      <a:pt x="2740" y="22027"/>
                      <a:pt x="2763" y="22004"/>
                    </a:cubicBezTo>
                    <a:lnTo>
                      <a:pt x="2763" y="22004"/>
                    </a:lnTo>
                    <a:lnTo>
                      <a:pt x="2694" y="22049"/>
                    </a:lnTo>
                    <a:cubicBezTo>
                      <a:pt x="2922" y="21890"/>
                      <a:pt x="3128" y="21684"/>
                      <a:pt x="3333" y="21524"/>
                    </a:cubicBezTo>
                    <a:cubicBezTo>
                      <a:pt x="3562" y="21319"/>
                      <a:pt x="3790" y="21136"/>
                      <a:pt x="3995" y="20931"/>
                    </a:cubicBezTo>
                    <a:cubicBezTo>
                      <a:pt x="4224" y="20726"/>
                      <a:pt x="4452" y="20497"/>
                      <a:pt x="4657" y="20269"/>
                    </a:cubicBezTo>
                    <a:cubicBezTo>
                      <a:pt x="4863" y="20041"/>
                      <a:pt x="5045" y="19790"/>
                      <a:pt x="5273" y="19561"/>
                    </a:cubicBezTo>
                    <a:cubicBezTo>
                      <a:pt x="5707" y="19082"/>
                      <a:pt x="6164" y="18603"/>
                      <a:pt x="6597" y="18123"/>
                    </a:cubicBezTo>
                    <a:cubicBezTo>
                      <a:pt x="7054" y="17621"/>
                      <a:pt x="7510" y="17119"/>
                      <a:pt x="7967" y="16617"/>
                    </a:cubicBezTo>
                    <a:cubicBezTo>
                      <a:pt x="8423" y="16092"/>
                      <a:pt x="8857" y="15567"/>
                      <a:pt x="9268" y="15019"/>
                    </a:cubicBezTo>
                    <a:cubicBezTo>
                      <a:pt x="9473" y="14745"/>
                      <a:pt x="9656" y="14471"/>
                      <a:pt x="9861" y="14197"/>
                    </a:cubicBezTo>
                    <a:cubicBezTo>
                      <a:pt x="10067" y="13924"/>
                      <a:pt x="10249" y="13673"/>
                      <a:pt x="10432" y="13399"/>
                    </a:cubicBezTo>
                    <a:cubicBezTo>
                      <a:pt x="10615" y="13125"/>
                      <a:pt x="10820" y="12851"/>
                      <a:pt x="11003" y="12600"/>
                    </a:cubicBezTo>
                    <a:cubicBezTo>
                      <a:pt x="11094" y="12463"/>
                      <a:pt x="11185" y="12326"/>
                      <a:pt x="11277" y="12189"/>
                    </a:cubicBezTo>
                    <a:cubicBezTo>
                      <a:pt x="11368" y="12029"/>
                      <a:pt x="11459" y="11892"/>
                      <a:pt x="11550" y="11755"/>
                    </a:cubicBezTo>
                    <a:cubicBezTo>
                      <a:pt x="11756" y="11481"/>
                      <a:pt x="11916" y="11162"/>
                      <a:pt x="12098" y="10888"/>
                    </a:cubicBezTo>
                    <a:cubicBezTo>
                      <a:pt x="12281" y="10591"/>
                      <a:pt x="12441" y="10317"/>
                      <a:pt x="12600" y="10043"/>
                    </a:cubicBezTo>
                    <a:cubicBezTo>
                      <a:pt x="12943" y="9495"/>
                      <a:pt x="13285" y="8925"/>
                      <a:pt x="13628" y="8354"/>
                    </a:cubicBezTo>
                    <a:cubicBezTo>
                      <a:pt x="13787" y="8080"/>
                      <a:pt x="13947" y="7784"/>
                      <a:pt x="14107" y="7510"/>
                    </a:cubicBezTo>
                    <a:cubicBezTo>
                      <a:pt x="14244" y="7213"/>
                      <a:pt x="14426" y="6916"/>
                      <a:pt x="14586" y="6620"/>
                    </a:cubicBezTo>
                    <a:cubicBezTo>
                      <a:pt x="14857" y="6078"/>
                      <a:pt x="15150" y="5492"/>
                      <a:pt x="15399" y="4928"/>
                    </a:cubicBezTo>
                    <a:lnTo>
                      <a:pt x="15399" y="4928"/>
                    </a:lnTo>
                    <a:cubicBezTo>
                      <a:pt x="15397" y="4929"/>
                      <a:pt x="15396" y="4931"/>
                      <a:pt x="15394" y="4932"/>
                    </a:cubicBezTo>
                    <a:lnTo>
                      <a:pt x="15394" y="4932"/>
                    </a:lnTo>
                    <a:cubicBezTo>
                      <a:pt x="15504" y="4688"/>
                      <a:pt x="15594" y="4444"/>
                      <a:pt x="15705" y="4200"/>
                    </a:cubicBezTo>
                    <a:cubicBezTo>
                      <a:pt x="15727" y="4132"/>
                      <a:pt x="15750" y="4086"/>
                      <a:pt x="15796" y="4017"/>
                    </a:cubicBezTo>
                    <a:cubicBezTo>
                      <a:pt x="15910" y="3766"/>
                      <a:pt x="16001" y="3492"/>
                      <a:pt x="16115" y="3241"/>
                    </a:cubicBezTo>
                    <a:cubicBezTo>
                      <a:pt x="16230" y="3013"/>
                      <a:pt x="16321" y="2762"/>
                      <a:pt x="16412" y="2534"/>
                    </a:cubicBezTo>
                    <a:cubicBezTo>
                      <a:pt x="16526" y="2306"/>
                      <a:pt x="16618" y="2054"/>
                      <a:pt x="16709" y="1826"/>
                    </a:cubicBezTo>
                    <a:cubicBezTo>
                      <a:pt x="16777" y="1575"/>
                      <a:pt x="16869" y="1347"/>
                      <a:pt x="16937" y="1119"/>
                    </a:cubicBezTo>
                    <a:cubicBezTo>
                      <a:pt x="16983" y="868"/>
                      <a:pt x="17029" y="639"/>
                      <a:pt x="17074" y="388"/>
                    </a:cubicBezTo>
                    <a:cubicBezTo>
                      <a:pt x="17097" y="297"/>
                      <a:pt x="17097" y="228"/>
                      <a:pt x="17051" y="160"/>
                    </a:cubicBezTo>
                    <a:cubicBezTo>
                      <a:pt x="17006" y="91"/>
                      <a:pt x="16937" y="46"/>
                      <a:pt x="16869" y="23"/>
                    </a:cubicBezTo>
                    <a:cubicBezTo>
                      <a:pt x="16846" y="23"/>
                      <a:pt x="16823" y="0"/>
                      <a:pt x="16777" y="0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41" name="Google Shape;906;p22">
                <a:extLst>
                  <a:ext uri="{FF2B5EF4-FFF2-40B4-BE49-F238E27FC236}">
                    <a16:creationId xmlns:a16="http://schemas.microsoft.com/office/drawing/2014/main" id="{6A05A243-DF06-4B70-A02C-1EA0FF927E69}"/>
                  </a:ext>
                </a:extLst>
              </p:cNvPr>
              <p:cNvSpPr/>
              <p:nvPr/>
            </p:nvSpPr>
            <p:spPr>
              <a:xfrm>
                <a:off x="5663968" y="3296826"/>
                <a:ext cx="122797" cy="231647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8570" extrusionOk="0">
                    <a:moveTo>
                      <a:pt x="4360" y="1"/>
                    </a:moveTo>
                    <a:cubicBezTo>
                      <a:pt x="4246" y="1"/>
                      <a:pt x="4178" y="92"/>
                      <a:pt x="4155" y="184"/>
                    </a:cubicBezTo>
                    <a:cubicBezTo>
                      <a:pt x="4155" y="206"/>
                      <a:pt x="4155" y="229"/>
                      <a:pt x="4155" y="252"/>
                    </a:cubicBezTo>
                    <a:cubicBezTo>
                      <a:pt x="4132" y="457"/>
                      <a:pt x="4041" y="663"/>
                      <a:pt x="3972" y="845"/>
                    </a:cubicBezTo>
                    <a:cubicBezTo>
                      <a:pt x="3835" y="1142"/>
                      <a:pt x="3698" y="1393"/>
                      <a:pt x="3561" y="1667"/>
                    </a:cubicBezTo>
                    <a:cubicBezTo>
                      <a:pt x="3402" y="2010"/>
                      <a:pt x="3265" y="2329"/>
                      <a:pt x="3105" y="2649"/>
                    </a:cubicBezTo>
                    <a:cubicBezTo>
                      <a:pt x="3082" y="2717"/>
                      <a:pt x="3036" y="2763"/>
                      <a:pt x="3013" y="2831"/>
                    </a:cubicBezTo>
                    <a:cubicBezTo>
                      <a:pt x="3013" y="2831"/>
                      <a:pt x="2991" y="2854"/>
                      <a:pt x="2991" y="2877"/>
                    </a:cubicBezTo>
                    <a:cubicBezTo>
                      <a:pt x="2968" y="2900"/>
                      <a:pt x="2945" y="2968"/>
                      <a:pt x="2922" y="3014"/>
                    </a:cubicBezTo>
                    <a:cubicBezTo>
                      <a:pt x="2877" y="3105"/>
                      <a:pt x="2808" y="3196"/>
                      <a:pt x="2762" y="3311"/>
                    </a:cubicBezTo>
                    <a:cubicBezTo>
                      <a:pt x="2671" y="3448"/>
                      <a:pt x="2580" y="3607"/>
                      <a:pt x="2488" y="3767"/>
                    </a:cubicBezTo>
                    <a:cubicBezTo>
                      <a:pt x="2329" y="4064"/>
                      <a:pt x="2146" y="4383"/>
                      <a:pt x="1964" y="4703"/>
                    </a:cubicBezTo>
                    <a:cubicBezTo>
                      <a:pt x="1804" y="5000"/>
                      <a:pt x="1598" y="5296"/>
                      <a:pt x="1416" y="5616"/>
                    </a:cubicBezTo>
                    <a:cubicBezTo>
                      <a:pt x="1256" y="5913"/>
                      <a:pt x="1073" y="6209"/>
                      <a:pt x="891" y="6506"/>
                    </a:cubicBezTo>
                    <a:cubicBezTo>
                      <a:pt x="799" y="6620"/>
                      <a:pt x="708" y="6757"/>
                      <a:pt x="640" y="6894"/>
                    </a:cubicBezTo>
                    <a:cubicBezTo>
                      <a:pt x="594" y="6940"/>
                      <a:pt x="548" y="7008"/>
                      <a:pt x="526" y="7077"/>
                    </a:cubicBezTo>
                    <a:cubicBezTo>
                      <a:pt x="480" y="7122"/>
                      <a:pt x="434" y="7191"/>
                      <a:pt x="411" y="7259"/>
                    </a:cubicBezTo>
                    <a:cubicBezTo>
                      <a:pt x="389" y="7282"/>
                      <a:pt x="389" y="7305"/>
                      <a:pt x="366" y="7328"/>
                    </a:cubicBezTo>
                    <a:cubicBezTo>
                      <a:pt x="343" y="7419"/>
                      <a:pt x="389" y="7533"/>
                      <a:pt x="480" y="7602"/>
                    </a:cubicBezTo>
                    <a:lnTo>
                      <a:pt x="503" y="7602"/>
                    </a:lnTo>
                    <a:cubicBezTo>
                      <a:pt x="434" y="7716"/>
                      <a:pt x="366" y="7830"/>
                      <a:pt x="297" y="7944"/>
                    </a:cubicBezTo>
                    <a:cubicBezTo>
                      <a:pt x="252" y="7990"/>
                      <a:pt x="229" y="8035"/>
                      <a:pt x="206" y="8081"/>
                    </a:cubicBezTo>
                    <a:cubicBezTo>
                      <a:pt x="137" y="8172"/>
                      <a:pt x="69" y="8264"/>
                      <a:pt x="23" y="8355"/>
                    </a:cubicBezTo>
                    <a:cubicBezTo>
                      <a:pt x="1" y="8423"/>
                      <a:pt x="1" y="8515"/>
                      <a:pt x="69" y="8560"/>
                    </a:cubicBezTo>
                    <a:cubicBezTo>
                      <a:pt x="87" y="8567"/>
                      <a:pt x="107" y="8569"/>
                      <a:pt x="128" y="8569"/>
                    </a:cubicBezTo>
                    <a:cubicBezTo>
                      <a:pt x="183" y="8569"/>
                      <a:pt x="241" y="8548"/>
                      <a:pt x="274" y="8515"/>
                    </a:cubicBezTo>
                    <a:cubicBezTo>
                      <a:pt x="389" y="8355"/>
                      <a:pt x="480" y="8195"/>
                      <a:pt x="571" y="8058"/>
                    </a:cubicBezTo>
                    <a:cubicBezTo>
                      <a:pt x="685" y="7898"/>
                      <a:pt x="777" y="7739"/>
                      <a:pt x="868" y="7579"/>
                    </a:cubicBezTo>
                    <a:cubicBezTo>
                      <a:pt x="1028" y="7373"/>
                      <a:pt x="1165" y="7145"/>
                      <a:pt x="1302" y="6917"/>
                    </a:cubicBezTo>
                    <a:cubicBezTo>
                      <a:pt x="1347" y="6848"/>
                      <a:pt x="1370" y="6803"/>
                      <a:pt x="1416" y="6734"/>
                    </a:cubicBezTo>
                    <a:cubicBezTo>
                      <a:pt x="1621" y="6415"/>
                      <a:pt x="1804" y="6118"/>
                      <a:pt x="2009" y="5799"/>
                    </a:cubicBezTo>
                    <a:cubicBezTo>
                      <a:pt x="2192" y="5502"/>
                      <a:pt x="2374" y="5205"/>
                      <a:pt x="2580" y="4908"/>
                    </a:cubicBezTo>
                    <a:cubicBezTo>
                      <a:pt x="2671" y="4771"/>
                      <a:pt x="2762" y="4612"/>
                      <a:pt x="2854" y="4475"/>
                    </a:cubicBezTo>
                    <a:cubicBezTo>
                      <a:pt x="2899" y="4406"/>
                      <a:pt x="2877" y="4338"/>
                      <a:pt x="2831" y="4315"/>
                    </a:cubicBezTo>
                    <a:cubicBezTo>
                      <a:pt x="2922" y="4155"/>
                      <a:pt x="2991" y="4018"/>
                      <a:pt x="3082" y="3858"/>
                    </a:cubicBezTo>
                    <a:cubicBezTo>
                      <a:pt x="3219" y="3630"/>
                      <a:pt x="3356" y="3379"/>
                      <a:pt x="3493" y="3128"/>
                    </a:cubicBezTo>
                    <a:cubicBezTo>
                      <a:pt x="3561" y="3014"/>
                      <a:pt x="3607" y="2900"/>
                      <a:pt x="3675" y="2786"/>
                    </a:cubicBezTo>
                    <a:cubicBezTo>
                      <a:pt x="3698" y="2717"/>
                      <a:pt x="3744" y="2671"/>
                      <a:pt x="3767" y="2603"/>
                    </a:cubicBezTo>
                    <a:cubicBezTo>
                      <a:pt x="3790" y="2557"/>
                      <a:pt x="3790" y="2535"/>
                      <a:pt x="3812" y="2512"/>
                    </a:cubicBezTo>
                    <a:cubicBezTo>
                      <a:pt x="3835" y="2443"/>
                      <a:pt x="3858" y="2398"/>
                      <a:pt x="3858" y="2352"/>
                    </a:cubicBezTo>
                    <a:cubicBezTo>
                      <a:pt x="3881" y="2306"/>
                      <a:pt x="3881" y="2261"/>
                      <a:pt x="3881" y="2215"/>
                    </a:cubicBezTo>
                    <a:cubicBezTo>
                      <a:pt x="3858" y="2192"/>
                      <a:pt x="3858" y="2169"/>
                      <a:pt x="3858" y="2169"/>
                    </a:cubicBezTo>
                    <a:cubicBezTo>
                      <a:pt x="3949" y="1941"/>
                      <a:pt x="4063" y="1690"/>
                      <a:pt x="4178" y="1462"/>
                    </a:cubicBezTo>
                    <a:cubicBezTo>
                      <a:pt x="4269" y="1279"/>
                      <a:pt x="4360" y="1074"/>
                      <a:pt x="4429" y="868"/>
                    </a:cubicBezTo>
                    <a:cubicBezTo>
                      <a:pt x="4497" y="640"/>
                      <a:pt x="4543" y="435"/>
                      <a:pt x="4543" y="206"/>
                    </a:cubicBezTo>
                    <a:cubicBezTo>
                      <a:pt x="4543" y="92"/>
                      <a:pt x="4451" y="1"/>
                      <a:pt x="4360" y="1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42" name="Google Shape;907;p22">
                <a:extLst>
                  <a:ext uri="{FF2B5EF4-FFF2-40B4-BE49-F238E27FC236}">
                    <a16:creationId xmlns:a16="http://schemas.microsoft.com/office/drawing/2014/main" id="{F54CCFDD-12A5-4645-88EE-4E511C5A9433}"/>
                  </a:ext>
                </a:extLst>
              </p:cNvPr>
              <p:cNvSpPr/>
              <p:nvPr/>
            </p:nvSpPr>
            <p:spPr>
              <a:xfrm>
                <a:off x="5632505" y="3287582"/>
                <a:ext cx="175235" cy="305682"/>
              </a:xfrm>
              <a:custGeom>
                <a:avLst/>
                <a:gdLst/>
                <a:ahLst/>
                <a:cxnLst/>
                <a:rect l="l" t="t" r="r" b="b"/>
                <a:pathLst>
                  <a:path w="6483" h="11309" extrusionOk="0">
                    <a:moveTo>
                      <a:pt x="6209" y="1"/>
                    </a:moveTo>
                    <a:cubicBezTo>
                      <a:pt x="6163" y="1"/>
                      <a:pt x="6118" y="1"/>
                      <a:pt x="6095" y="23"/>
                    </a:cubicBezTo>
                    <a:cubicBezTo>
                      <a:pt x="6026" y="46"/>
                      <a:pt x="5981" y="115"/>
                      <a:pt x="5958" y="183"/>
                    </a:cubicBezTo>
                    <a:cubicBezTo>
                      <a:pt x="5867" y="389"/>
                      <a:pt x="5798" y="594"/>
                      <a:pt x="5707" y="822"/>
                    </a:cubicBezTo>
                    <a:cubicBezTo>
                      <a:pt x="5638" y="1028"/>
                      <a:pt x="5547" y="1210"/>
                      <a:pt x="5456" y="1416"/>
                    </a:cubicBezTo>
                    <a:cubicBezTo>
                      <a:pt x="5456" y="1461"/>
                      <a:pt x="5433" y="1507"/>
                      <a:pt x="5410" y="1553"/>
                    </a:cubicBezTo>
                    <a:cubicBezTo>
                      <a:pt x="5273" y="1849"/>
                      <a:pt x="5136" y="2146"/>
                      <a:pt x="4999" y="2420"/>
                    </a:cubicBezTo>
                    <a:cubicBezTo>
                      <a:pt x="4931" y="2580"/>
                      <a:pt x="4839" y="2740"/>
                      <a:pt x="4771" y="2877"/>
                    </a:cubicBezTo>
                    <a:cubicBezTo>
                      <a:pt x="4680" y="3036"/>
                      <a:pt x="4611" y="3196"/>
                      <a:pt x="4520" y="3333"/>
                    </a:cubicBezTo>
                    <a:cubicBezTo>
                      <a:pt x="4383" y="3607"/>
                      <a:pt x="4246" y="3904"/>
                      <a:pt x="4109" y="4178"/>
                    </a:cubicBezTo>
                    <a:cubicBezTo>
                      <a:pt x="3972" y="4497"/>
                      <a:pt x="3812" y="4771"/>
                      <a:pt x="3652" y="5068"/>
                    </a:cubicBezTo>
                    <a:cubicBezTo>
                      <a:pt x="3333" y="5684"/>
                      <a:pt x="2968" y="6277"/>
                      <a:pt x="2603" y="6871"/>
                    </a:cubicBezTo>
                    <a:cubicBezTo>
                      <a:pt x="2443" y="7168"/>
                      <a:pt x="2260" y="7464"/>
                      <a:pt x="2100" y="7738"/>
                    </a:cubicBezTo>
                    <a:cubicBezTo>
                      <a:pt x="1918" y="8035"/>
                      <a:pt x="1712" y="8309"/>
                      <a:pt x="1530" y="8583"/>
                    </a:cubicBezTo>
                    <a:cubicBezTo>
                      <a:pt x="1279" y="8948"/>
                      <a:pt x="1028" y="9290"/>
                      <a:pt x="799" y="9656"/>
                    </a:cubicBezTo>
                    <a:cubicBezTo>
                      <a:pt x="548" y="10066"/>
                      <a:pt x="320" y="10477"/>
                      <a:pt x="69" y="10888"/>
                    </a:cubicBezTo>
                    <a:cubicBezTo>
                      <a:pt x="0" y="11025"/>
                      <a:pt x="23" y="11185"/>
                      <a:pt x="160" y="11276"/>
                    </a:cubicBezTo>
                    <a:cubicBezTo>
                      <a:pt x="204" y="11298"/>
                      <a:pt x="250" y="11308"/>
                      <a:pt x="296" y="11308"/>
                    </a:cubicBezTo>
                    <a:cubicBezTo>
                      <a:pt x="393" y="11308"/>
                      <a:pt x="486" y="11262"/>
                      <a:pt x="548" y="11185"/>
                    </a:cubicBezTo>
                    <a:cubicBezTo>
                      <a:pt x="754" y="10843"/>
                      <a:pt x="982" y="10523"/>
                      <a:pt x="1187" y="10181"/>
                    </a:cubicBezTo>
                    <a:cubicBezTo>
                      <a:pt x="1370" y="9907"/>
                      <a:pt x="1575" y="9610"/>
                      <a:pt x="1781" y="9336"/>
                    </a:cubicBezTo>
                    <a:cubicBezTo>
                      <a:pt x="1963" y="9062"/>
                      <a:pt x="2169" y="8765"/>
                      <a:pt x="2351" y="8492"/>
                    </a:cubicBezTo>
                    <a:cubicBezTo>
                      <a:pt x="2557" y="8218"/>
                      <a:pt x="2739" y="7921"/>
                      <a:pt x="2899" y="7624"/>
                    </a:cubicBezTo>
                    <a:cubicBezTo>
                      <a:pt x="3242" y="7076"/>
                      <a:pt x="3584" y="6506"/>
                      <a:pt x="3926" y="5935"/>
                    </a:cubicBezTo>
                    <a:cubicBezTo>
                      <a:pt x="4063" y="5661"/>
                      <a:pt x="4223" y="5387"/>
                      <a:pt x="4360" y="5091"/>
                    </a:cubicBezTo>
                    <a:cubicBezTo>
                      <a:pt x="4429" y="4976"/>
                      <a:pt x="4497" y="4839"/>
                      <a:pt x="4566" y="4703"/>
                    </a:cubicBezTo>
                    <a:cubicBezTo>
                      <a:pt x="4634" y="4566"/>
                      <a:pt x="4702" y="4406"/>
                      <a:pt x="4771" y="4246"/>
                    </a:cubicBezTo>
                    <a:cubicBezTo>
                      <a:pt x="4839" y="4109"/>
                      <a:pt x="4885" y="3995"/>
                      <a:pt x="4954" y="3858"/>
                    </a:cubicBezTo>
                    <a:cubicBezTo>
                      <a:pt x="5022" y="3721"/>
                      <a:pt x="5090" y="3561"/>
                      <a:pt x="5159" y="3424"/>
                    </a:cubicBezTo>
                    <a:cubicBezTo>
                      <a:pt x="5250" y="3265"/>
                      <a:pt x="5319" y="3128"/>
                      <a:pt x="5410" y="2968"/>
                    </a:cubicBezTo>
                    <a:cubicBezTo>
                      <a:pt x="5479" y="2808"/>
                      <a:pt x="5547" y="2671"/>
                      <a:pt x="5615" y="2534"/>
                    </a:cubicBezTo>
                    <a:cubicBezTo>
                      <a:pt x="5752" y="2215"/>
                      <a:pt x="5889" y="1895"/>
                      <a:pt x="6004" y="1575"/>
                    </a:cubicBezTo>
                    <a:cubicBezTo>
                      <a:pt x="6072" y="1416"/>
                      <a:pt x="6118" y="1256"/>
                      <a:pt x="6163" y="1119"/>
                    </a:cubicBezTo>
                    <a:cubicBezTo>
                      <a:pt x="6232" y="959"/>
                      <a:pt x="6277" y="822"/>
                      <a:pt x="6323" y="662"/>
                    </a:cubicBezTo>
                    <a:cubicBezTo>
                      <a:pt x="6369" y="548"/>
                      <a:pt x="6414" y="434"/>
                      <a:pt x="6460" y="320"/>
                    </a:cubicBezTo>
                    <a:cubicBezTo>
                      <a:pt x="6483" y="252"/>
                      <a:pt x="6460" y="183"/>
                      <a:pt x="6437" y="115"/>
                    </a:cubicBezTo>
                    <a:cubicBezTo>
                      <a:pt x="6414" y="69"/>
                      <a:pt x="6346" y="23"/>
                      <a:pt x="6277" y="1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43" name="Google Shape;908;p22">
                <a:extLst>
                  <a:ext uri="{FF2B5EF4-FFF2-40B4-BE49-F238E27FC236}">
                    <a16:creationId xmlns:a16="http://schemas.microsoft.com/office/drawing/2014/main" id="{C846925A-0148-4C5D-AA53-4719A54FF92B}"/>
                  </a:ext>
                </a:extLst>
              </p:cNvPr>
              <p:cNvSpPr/>
              <p:nvPr/>
            </p:nvSpPr>
            <p:spPr>
              <a:xfrm>
                <a:off x="5781197" y="3228360"/>
                <a:ext cx="366500" cy="99362"/>
              </a:xfrm>
              <a:custGeom>
                <a:avLst/>
                <a:gdLst/>
                <a:ahLst/>
                <a:cxnLst/>
                <a:rect l="l" t="t" r="r" b="b"/>
                <a:pathLst>
                  <a:path w="13559" h="3676" extrusionOk="0">
                    <a:moveTo>
                      <a:pt x="13353" y="0"/>
                    </a:moveTo>
                    <a:cubicBezTo>
                      <a:pt x="13330" y="0"/>
                      <a:pt x="13307" y="0"/>
                      <a:pt x="13285" y="23"/>
                    </a:cubicBezTo>
                    <a:cubicBezTo>
                      <a:pt x="12691" y="274"/>
                      <a:pt x="12098" y="548"/>
                      <a:pt x="11481" y="776"/>
                    </a:cubicBezTo>
                    <a:cubicBezTo>
                      <a:pt x="11185" y="868"/>
                      <a:pt x="10888" y="982"/>
                      <a:pt x="10591" y="1096"/>
                    </a:cubicBezTo>
                    <a:cubicBezTo>
                      <a:pt x="10295" y="1210"/>
                      <a:pt x="9975" y="1324"/>
                      <a:pt x="9678" y="1415"/>
                    </a:cubicBezTo>
                    <a:cubicBezTo>
                      <a:pt x="9108" y="1621"/>
                      <a:pt x="8537" y="1804"/>
                      <a:pt x="7966" y="1986"/>
                    </a:cubicBezTo>
                    <a:lnTo>
                      <a:pt x="7784" y="2032"/>
                    </a:lnTo>
                    <a:cubicBezTo>
                      <a:pt x="7784" y="2009"/>
                      <a:pt x="7784" y="1986"/>
                      <a:pt x="7784" y="1986"/>
                    </a:cubicBezTo>
                    <a:cubicBezTo>
                      <a:pt x="7732" y="1883"/>
                      <a:pt x="7643" y="1832"/>
                      <a:pt x="7553" y="1832"/>
                    </a:cubicBezTo>
                    <a:cubicBezTo>
                      <a:pt x="7523" y="1832"/>
                      <a:pt x="7493" y="1838"/>
                      <a:pt x="7464" y="1849"/>
                    </a:cubicBezTo>
                    <a:cubicBezTo>
                      <a:pt x="7099" y="1986"/>
                      <a:pt x="6711" y="2077"/>
                      <a:pt x="6346" y="2192"/>
                    </a:cubicBezTo>
                    <a:cubicBezTo>
                      <a:pt x="6186" y="2237"/>
                      <a:pt x="6049" y="2260"/>
                      <a:pt x="5889" y="2306"/>
                    </a:cubicBezTo>
                    <a:cubicBezTo>
                      <a:pt x="5729" y="2328"/>
                      <a:pt x="5547" y="2374"/>
                      <a:pt x="5387" y="2397"/>
                    </a:cubicBezTo>
                    <a:cubicBezTo>
                      <a:pt x="5022" y="2443"/>
                      <a:pt x="4680" y="2465"/>
                      <a:pt x="4314" y="2511"/>
                    </a:cubicBezTo>
                    <a:cubicBezTo>
                      <a:pt x="3972" y="2534"/>
                      <a:pt x="3607" y="2557"/>
                      <a:pt x="3242" y="2557"/>
                    </a:cubicBezTo>
                    <a:cubicBezTo>
                      <a:pt x="2899" y="2580"/>
                      <a:pt x="2580" y="2580"/>
                      <a:pt x="2237" y="2580"/>
                    </a:cubicBezTo>
                    <a:cubicBezTo>
                      <a:pt x="2177" y="2600"/>
                      <a:pt x="2117" y="2602"/>
                      <a:pt x="2041" y="2602"/>
                    </a:cubicBezTo>
                    <a:lnTo>
                      <a:pt x="2041" y="2602"/>
                    </a:lnTo>
                    <a:cubicBezTo>
                      <a:pt x="1862" y="2601"/>
                      <a:pt x="1662" y="2580"/>
                      <a:pt x="1484" y="2580"/>
                    </a:cubicBezTo>
                    <a:lnTo>
                      <a:pt x="1073" y="2580"/>
                    </a:lnTo>
                    <a:cubicBezTo>
                      <a:pt x="1027" y="2580"/>
                      <a:pt x="972" y="2569"/>
                      <a:pt x="913" y="2569"/>
                    </a:cubicBezTo>
                    <a:cubicBezTo>
                      <a:pt x="883" y="2569"/>
                      <a:pt x="852" y="2572"/>
                      <a:pt x="822" y="2580"/>
                    </a:cubicBezTo>
                    <a:cubicBezTo>
                      <a:pt x="731" y="2602"/>
                      <a:pt x="662" y="2648"/>
                      <a:pt x="617" y="2739"/>
                    </a:cubicBezTo>
                    <a:cubicBezTo>
                      <a:pt x="594" y="2808"/>
                      <a:pt x="594" y="2876"/>
                      <a:pt x="639" y="2922"/>
                    </a:cubicBezTo>
                    <a:cubicBezTo>
                      <a:pt x="503" y="2945"/>
                      <a:pt x="388" y="2968"/>
                      <a:pt x="274" y="3013"/>
                    </a:cubicBezTo>
                    <a:cubicBezTo>
                      <a:pt x="69" y="3082"/>
                      <a:pt x="0" y="3356"/>
                      <a:pt x="137" y="3515"/>
                    </a:cubicBezTo>
                    <a:cubicBezTo>
                      <a:pt x="206" y="3607"/>
                      <a:pt x="297" y="3652"/>
                      <a:pt x="411" y="3652"/>
                    </a:cubicBezTo>
                    <a:lnTo>
                      <a:pt x="525" y="3652"/>
                    </a:lnTo>
                    <a:cubicBezTo>
                      <a:pt x="617" y="3675"/>
                      <a:pt x="685" y="3675"/>
                      <a:pt x="776" y="3675"/>
                    </a:cubicBezTo>
                    <a:lnTo>
                      <a:pt x="1347" y="3675"/>
                    </a:lnTo>
                    <a:cubicBezTo>
                      <a:pt x="1667" y="3652"/>
                      <a:pt x="2009" y="3652"/>
                      <a:pt x="2329" y="3630"/>
                    </a:cubicBezTo>
                    <a:cubicBezTo>
                      <a:pt x="2671" y="3607"/>
                      <a:pt x="3013" y="3561"/>
                      <a:pt x="3356" y="3515"/>
                    </a:cubicBezTo>
                    <a:cubicBezTo>
                      <a:pt x="3698" y="3470"/>
                      <a:pt x="4040" y="3424"/>
                      <a:pt x="4383" y="3356"/>
                    </a:cubicBezTo>
                    <a:cubicBezTo>
                      <a:pt x="4725" y="3310"/>
                      <a:pt x="5045" y="3241"/>
                      <a:pt x="5387" y="3196"/>
                    </a:cubicBezTo>
                    <a:cubicBezTo>
                      <a:pt x="5729" y="3127"/>
                      <a:pt x="6072" y="3059"/>
                      <a:pt x="6391" y="2990"/>
                    </a:cubicBezTo>
                    <a:cubicBezTo>
                      <a:pt x="6574" y="2968"/>
                      <a:pt x="6734" y="2922"/>
                      <a:pt x="6916" y="2876"/>
                    </a:cubicBezTo>
                    <a:cubicBezTo>
                      <a:pt x="7053" y="2853"/>
                      <a:pt x="7213" y="2808"/>
                      <a:pt x="7373" y="2762"/>
                    </a:cubicBezTo>
                    <a:cubicBezTo>
                      <a:pt x="7715" y="2671"/>
                      <a:pt x="8081" y="2580"/>
                      <a:pt x="8423" y="2488"/>
                    </a:cubicBezTo>
                    <a:cubicBezTo>
                      <a:pt x="8742" y="2374"/>
                      <a:pt x="9062" y="2260"/>
                      <a:pt x="9359" y="2146"/>
                    </a:cubicBezTo>
                    <a:cubicBezTo>
                      <a:pt x="9678" y="2032"/>
                      <a:pt x="9998" y="1918"/>
                      <a:pt x="10295" y="1781"/>
                    </a:cubicBezTo>
                    <a:cubicBezTo>
                      <a:pt x="10454" y="1735"/>
                      <a:pt x="10591" y="1667"/>
                      <a:pt x="10751" y="1598"/>
                    </a:cubicBezTo>
                    <a:cubicBezTo>
                      <a:pt x="10888" y="1552"/>
                      <a:pt x="11048" y="1484"/>
                      <a:pt x="11185" y="1415"/>
                    </a:cubicBezTo>
                    <a:cubicBezTo>
                      <a:pt x="11481" y="1279"/>
                      <a:pt x="11778" y="1142"/>
                      <a:pt x="12052" y="1005"/>
                    </a:cubicBezTo>
                    <a:cubicBezTo>
                      <a:pt x="12509" y="776"/>
                      <a:pt x="12965" y="548"/>
                      <a:pt x="13422" y="343"/>
                    </a:cubicBezTo>
                    <a:cubicBezTo>
                      <a:pt x="13513" y="297"/>
                      <a:pt x="13559" y="206"/>
                      <a:pt x="13513" y="114"/>
                    </a:cubicBezTo>
                    <a:cubicBezTo>
                      <a:pt x="13490" y="46"/>
                      <a:pt x="13422" y="0"/>
                      <a:pt x="13353" y="0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44" name="Google Shape;909;p22">
                <a:extLst>
                  <a:ext uri="{FF2B5EF4-FFF2-40B4-BE49-F238E27FC236}">
                    <a16:creationId xmlns:a16="http://schemas.microsoft.com/office/drawing/2014/main" id="{05E5E6CE-91BD-440E-A3AF-FB839AC70999}"/>
                  </a:ext>
                </a:extLst>
              </p:cNvPr>
              <p:cNvSpPr/>
              <p:nvPr/>
            </p:nvSpPr>
            <p:spPr>
              <a:xfrm>
                <a:off x="5415319" y="3612726"/>
                <a:ext cx="1238920" cy="280139"/>
              </a:xfrm>
              <a:custGeom>
                <a:avLst/>
                <a:gdLst/>
                <a:ahLst/>
                <a:cxnLst/>
                <a:rect l="l" t="t" r="r" b="b"/>
                <a:pathLst>
                  <a:path w="45835" h="10364" extrusionOk="0">
                    <a:moveTo>
                      <a:pt x="40333" y="0"/>
                    </a:moveTo>
                    <a:cubicBezTo>
                      <a:pt x="40105" y="0"/>
                      <a:pt x="39877" y="23"/>
                      <a:pt x="39671" y="23"/>
                    </a:cubicBezTo>
                    <a:lnTo>
                      <a:pt x="38918" y="23"/>
                    </a:lnTo>
                    <a:cubicBezTo>
                      <a:pt x="38462" y="46"/>
                      <a:pt x="38005" y="69"/>
                      <a:pt x="37571" y="115"/>
                    </a:cubicBezTo>
                    <a:cubicBezTo>
                      <a:pt x="37092" y="160"/>
                      <a:pt x="36636" y="206"/>
                      <a:pt x="36179" y="274"/>
                    </a:cubicBezTo>
                    <a:cubicBezTo>
                      <a:pt x="35951" y="297"/>
                      <a:pt x="35723" y="320"/>
                      <a:pt x="35494" y="366"/>
                    </a:cubicBezTo>
                    <a:cubicBezTo>
                      <a:pt x="35266" y="411"/>
                      <a:pt x="35061" y="457"/>
                      <a:pt x="34832" y="503"/>
                    </a:cubicBezTo>
                    <a:cubicBezTo>
                      <a:pt x="34604" y="571"/>
                      <a:pt x="34376" y="617"/>
                      <a:pt x="34148" y="685"/>
                    </a:cubicBezTo>
                    <a:cubicBezTo>
                      <a:pt x="33919" y="754"/>
                      <a:pt x="33714" y="822"/>
                      <a:pt x="33486" y="891"/>
                    </a:cubicBezTo>
                    <a:cubicBezTo>
                      <a:pt x="33075" y="1005"/>
                      <a:pt x="32641" y="1142"/>
                      <a:pt x="32230" y="1279"/>
                    </a:cubicBezTo>
                    <a:cubicBezTo>
                      <a:pt x="31797" y="1416"/>
                      <a:pt x="31386" y="1598"/>
                      <a:pt x="30952" y="1758"/>
                    </a:cubicBezTo>
                    <a:cubicBezTo>
                      <a:pt x="30769" y="1826"/>
                      <a:pt x="30564" y="1918"/>
                      <a:pt x="30359" y="1986"/>
                    </a:cubicBezTo>
                    <a:cubicBezTo>
                      <a:pt x="30176" y="2055"/>
                      <a:pt x="29993" y="2146"/>
                      <a:pt x="29788" y="2214"/>
                    </a:cubicBezTo>
                    <a:cubicBezTo>
                      <a:pt x="29377" y="2374"/>
                      <a:pt x="28966" y="2534"/>
                      <a:pt x="28555" y="2717"/>
                    </a:cubicBezTo>
                    <a:cubicBezTo>
                      <a:pt x="28145" y="2922"/>
                      <a:pt x="27734" y="3128"/>
                      <a:pt x="27323" y="3310"/>
                    </a:cubicBezTo>
                    <a:cubicBezTo>
                      <a:pt x="27140" y="3401"/>
                      <a:pt x="26935" y="3493"/>
                      <a:pt x="26729" y="3584"/>
                    </a:cubicBezTo>
                    <a:cubicBezTo>
                      <a:pt x="26547" y="3675"/>
                      <a:pt x="26341" y="3789"/>
                      <a:pt x="26159" y="3881"/>
                    </a:cubicBezTo>
                    <a:cubicBezTo>
                      <a:pt x="25953" y="3972"/>
                      <a:pt x="25771" y="4086"/>
                      <a:pt x="25565" y="4177"/>
                    </a:cubicBezTo>
                    <a:cubicBezTo>
                      <a:pt x="25360" y="4292"/>
                      <a:pt x="25154" y="4383"/>
                      <a:pt x="24949" y="4474"/>
                    </a:cubicBezTo>
                    <a:cubicBezTo>
                      <a:pt x="24561" y="4680"/>
                      <a:pt x="24173" y="4885"/>
                      <a:pt x="23785" y="5090"/>
                    </a:cubicBezTo>
                    <a:cubicBezTo>
                      <a:pt x="23397" y="5296"/>
                      <a:pt x="22986" y="5501"/>
                      <a:pt x="22575" y="5684"/>
                    </a:cubicBezTo>
                    <a:cubicBezTo>
                      <a:pt x="22187" y="5867"/>
                      <a:pt x="21822" y="6049"/>
                      <a:pt x="21434" y="6232"/>
                    </a:cubicBezTo>
                    <a:cubicBezTo>
                      <a:pt x="21023" y="6414"/>
                      <a:pt x="20612" y="6597"/>
                      <a:pt x="20201" y="6757"/>
                    </a:cubicBezTo>
                    <a:cubicBezTo>
                      <a:pt x="19996" y="6848"/>
                      <a:pt x="19813" y="6939"/>
                      <a:pt x="19608" y="7031"/>
                    </a:cubicBezTo>
                    <a:cubicBezTo>
                      <a:pt x="19425" y="7099"/>
                      <a:pt x="19243" y="7190"/>
                      <a:pt x="19060" y="7282"/>
                    </a:cubicBezTo>
                    <a:cubicBezTo>
                      <a:pt x="18855" y="7350"/>
                      <a:pt x="18672" y="7441"/>
                      <a:pt x="18489" y="7510"/>
                    </a:cubicBezTo>
                    <a:cubicBezTo>
                      <a:pt x="18284" y="7601"/>
                      <a:pt x="18079" y="7670"/>
                      <a:pt x="17873" y="7738"/>
                    </a:cubicBezTo>
                    <a:cubicBezTo>
                      <a:pt x="17668" y="7807"/>
                      <a:pt x="17439" y="7875"/>
                      <a:pt x="17234" y="7944"/>
                    </a:cubicBezTo>
                    <a:cubicBezTo>
                      <a:pt x="17029" y="8012"/>
                      <a:pt x="16800" y="8081"/>
                      <a:pt x="16572" y="8149"/>
                    </a:cubicBezTo>
                    <a:cubicBezTo>
                      <a:pt x="16138" y="8309"/>
                      <a:pt x="15728" y="8446"/>
                      <a:pt x="15271" y="8560"/>
                    </a:cubicBezTo>
                    <a:cubicBezTo>
                      <a:pt x="15066" y="8628"/>
                      <a:pt x="14837" y="8697"/>
                      <a:pt x="14609" y="8765"/>
                    </a:cubicBezTo>
                    <a:cubicBezTo>
                      <a:pt x="14175" y="8879"/>
                      <a:pt x="13742" y="8994"/>
                      <a:pt x="13308" y="9085"/>
                    </a:cubicBezTo>
                    <a:cubicBezTo>
                      <a:pt x="13080" y="9131"/>
                      <a:pt x="12852" y="9176"/>
                      <a:pt x="12623" y="9222"/>
                    </a:cubicBezTo>
                    <a:cubicBezTo>
                      <a:pt x="12395" y="9268"/>
                      <a:pt x="12144" y="9313"/>
                      <a:pt x="11916" y="9336"/>
                    </a:cubicBezTo>
                    <a:cubicBezTo>
                      <a:pt x="11482" y="9404"/>
                      <a:pt x="11026" y="9473"/>
                      <a:pt x="10569" y="9541"/>
                    </a:cubicBezTo>
                    <a:cubicBezTo>
                      <a:pt x="10135" y="9587"/>
                      <a:pt x="9702" y="9656"/>
                      <a:pt x="9268" y="9678"/>
                    </a:cubicBezTo>
                    <a:cubicBezTo>
                      <a:pt x="9085" y="9701"/>
                      <a:pt x="8880" y="9701"/>
                      <a:pt x="8697" y="9701"/>
                    </a:cubicBezTo>
                    <a:lnTo>
                      <a:pt x="8172" y="9701"/>
                    </a:lnTo>
                    <a:cubicBezTo>
                      <a:pt x="7990" y="9701"/>
                      <a:pt x="7784" y="9701"/>
                      <a:pt x="7602" y="9678"/>
                    </a:cubicBezTo>
                    <a:cubicBezTo>
                      <a:pt x="7374" y="9678"/>
                      <a:pt x="7168" y="9656"/>
                      <a:pt x="6940" y="9633"/>
                    </a:cubicBezTo>
                    <a:cubicBezTo>
                      <a:pt x="6712" y="9633"/>
                      <a:pt x="6506" y="9610"/>
                      <a:pt x="6301" y="9587"/>
                    </a:cubicBezTo>
                    <a:cubicBezTo>
                      <a:pt x="6072" y="9564"/>
                      <a:pt x="5844" y="9564"/>
                      <a:pt x="5616" y="9541"/>
                    </a:cubicBezTo>
                    <a:cubicBezTo>
                      <a:pt x="5411" y="9519"/>
                      <a:pt x="5205" y="9496"/>
                      <a:pt x="5000" y="9473"/>
                    </a:cubicBezTo>
                    <a:cubicBezTo>
                      <a:pt x="4771" y="9450"/>
                      <a:pt x="4543" y="9427"/>
                      <a:pt x="4338" y="9404"/>
                    </a:cubicBezTo>
                    <a:cubicBezTo>
                      <a:pt x="3881" y="9359"/>
                      <a:pt x="3448" y="9268"/>
                      <a:pt x="3014" y="9153"/>
                    </a:cubicBezTo>
                    <a:cubicBezTo>
                      <a:pt x="2786" y="9108"/>
                      <a:pt x="2535" y="9039"/>
                      <a:pt x="2306" y="8994"/>
                    </a:cubicBezTo>
                    <a:cubicBezTo>
                      <a:pt x="2147" y="8948"/>
                      <a:pt x="2010" y="8902"/>
                      <a:pt x="1873" y="8857"/>
                    </a:cubicBezTo>
                    <a:cubicBezTo>
                      <a:pt x="1713" y="8811"/>
                      <a:pt x="1553" y="8743"/>
                      <a:pt x="1393" y="8674"/>
                    </a:cubicBezTo>
                    <a:cubicBezTo>
                      <a:pt x="1234" y="8606"/>
                      <a:pt x="1097" y="8537"/>
                      <a:pt x="937" y="8446"/>
                    </a:cubicBezTo>
                    <a:cubicBezTo>
                      <a:pt x="868" y="8423"/>
                      <a:pt x="800" y="8377"/>
                      <a:pt x="731" y="8354"/>
                    </a:cubicBezTo>
                    <a:cubicBezTo>
                      <a:pt x="617" y="8309"/>
                      <a:pt x="503" y="8263"/>
                      <a:pt x="389" y="8240"/>
                    </a:cubicBezTo>
                    <a:cubicBezTo>
                      <a:pt x="376" y="8239"/>
                      <a:pt x="362" y="8238"/>
                      <a:pt x="349" y="8238"/>
                    </a:cubicBezTo>
                    <a:cubicBezTo>
                      <a:pt x="184" y="8238"/>
                      <a:pt x="45" y="8366"/>
                      <a:pt x="24" y="8514"/>
                    </a:cubicBezTo>
                    <a:cubicBezTo>
                      <a:pt x="1" y="8606"/>
                      <a:pt x="24" y="8697"/>
                      <a:pt x="92" y="8765"/>
                    </a:cubicBezTo>
                    <a:cubicBezTo>
                      <a:pt x="138" y="8834"/>
                      <a:pt x="206" y="8879"/>
                      <a:pt x="298" y="8879"/>
                    </a:cubicBezTo>
                    <a:cubicBezTo>
                      <a:pt x="298" y="8879"/>
                      <a:pt x="298" y="8879"/>
                      <a:pt x="320" y="8902"/>
                    </a:cubicBezTo>
                    <a:cubicBezTo>
                      <a:pt x="503" y="8948"/>
                      <a:pt x="686" y="9062"/>
                      <a:pt x="891" y="9153"/>
                    </a:cubicBezTo>
                    <a:cubicBezTo>
                      <a:pt x="1074" y="9245"/>
                      <a:pt x="1279" y="9336"/>
                      <a:pt x="1507" y="9427"/>
                    </a:cubicBezTo>
                    <a:cubicBezTo>
                      <a:pt x="1599" y="9450"/>
                      <a:pt x="1690" y="9473"/>
                      <a:pt x="1781" y="9519"/>
                    </a:cubicBezTo>
                    <a:cubicBezTo>
                      <a:pt x="1918" y="9541"/>
                      <a:pt x="2032" y="9587"/>
                      <a:pt x="2169" y="9633"/>
                    </a:cubicBezTo>
                    <a:cubicBezTo>
                      <a:pt x="2375" y="9678"/>
                      <a:pt x="2580" y="9724"/>
                      <a:pt x="2808" y="9770"/>
                    </a:cubicBezTo>
                    <a:cubicBezTo>
                      <a:pt x="3242" y="9884"/>
                      <a:pt x="3676" y="9975"/>
                      <a:pt x="4132" y="10044"/>
                    </a:cubicBezTo>
                    <a:cubicBezTo>
                      <a:pt x="4543" y="10089"/>
                      <a:pt x="4977" y="10135"/>
                      <a:pt x="5411" y="10158"/>
                    </a:cubicBezTo>
                    <a:cubicBezTo>
                      <a:pt x="5844" y="10203"/>
                      <a:pt x="6278" y="10249"/>
                      <a:pt x="6734" y="10272"/>
                    </a:cubicBezTo>
                    <a:cubicBezTo>
                      <a:pt x="7168" y="10317"/>
                      <a:pt x="7602" y="10340"/>
                      <a:pt x="8035" y="10363"/>
                    </a:cubicBezTo>
                    <a:cubicBezTo>
                      <a:pt x="8264" y="10363"/>
                      <a:pt x="8492" y="10363"/>
                      <a:pt x="8720" y="10340"/>
                    </a:cubicBezTo>
                    <a:cubicBezTo>
                      <a:pt x="8948" y="10340"/>
                      <a:pt x="9177" y="10340"/>
                      <a:pt x="9405" y="10317"/>
                    </a:cubicBezTo>
                    <a:cubicBezTo>
                      <a:pt x="9839" y="10295"/>
                      <a:pt x="10272" y="10226"/>
                      <a:pt x="10706" y="10181"/>
                    </a:cubicBezTo>
                    <a:cubicBezTo>
                      <a:pt x="11163" y="10112"/>
                      <a:pt x="11596" y="10044"/>
                      <a:pt x="12053" y="9975"/>
                    </a:cubicBezTo>
                    <a:cubicBezTo>
                      <a:pt x="12509" y="9907"/>
                      <a:pt x="12966" y="9815"/>
                      <a:pt x="13422" y="9724"/>
                    </a:cubicBezTo>
                    <a:cubicBezTo>
                      <a:pt x="13650" y="9678"/>
                      <a:pt x="13879" y="9610"/>
                      <a:pt x="14107" y="9564"/>
                    </a:cubicBezTo>
                    <a:cubicBezTo>
                      <a:pt x="14358" y="9496"/>
                      <a:pt x="14586" y="9427"/>
                      <a:pt x="14837" y="9359"/>
                    </a:cubicBezTo>
                    <a:cubicBezTo>
                      <a:pt x="15248" y="9245"/>
                      <a:pt x="15682" y="9131"/>
                      <a:pt x="16116" y="8994"/>
                    </a:cubicBezTo>
                    <a:cubicBezTo>
                      <a:pt x="16321" y="8925"/>
                      <a:pt x="16549" y="8857"/>
                      <a:pt x="16755" y="8788"/>
                    </a:cubicBezTo>
                    <a:cubicBezTo>
                      <a:pt x="16983" y="8720"/>
                      <a:pt x="17188" y="8651"/>
                      <a:pt x="17417" y="8583"/>
                    </a:cubicBezTo>
                    <a:cubicBezTo>
                      <a:pt x="17828" y="8423"/>
                      <a:pt x="18238" y="8286"/>
                      <a:pt x="18672" y="8149"/>
                    </a:cubicBezTo>
                    <a:cubicBezTo>
                      <a:pt x="18855" y="8081"/>
                      <a:pt x="19060" y="7989"/>
                      <a:pt x="19243" y="7898"/>
                    </a:cubicBezTo>
                    <a:cubicBezTo>
                      <a:pt x="19425" y="7830"/>
                      <a:pt x="19608" y="7738"/>
                      <a:pt x="19790" y="7647"/>
                    </a:cubicBezTo>
                    <a:cubicBezTo>
                      <a:pt x="20201" y="7464"/>
                      <a:pt x="20612" y="7305"/>
                      <a:pt x="21000" y="7122"/>
                    </a:cubicBezTo>
                    <a:cubicBezTo>
                      <a:pt x="21411" y="6962"/>
                      <a:pt x="21799" y="6780"/>
                      <a:pt x="22187" y="6597"/>
                    </a:cubicBezTo>
                    <a:cubicBezTo>
                      <a:pt x="22575" y="6392"/>
                      <a:pt x="22963" y="6232"/>
                      <a:pt x="23374" y="6026"/>
                    </a:cubicBezTo>
                    <a:cubicBezTo>
                      <a:pt x="23557" y="5935"/>
                      <a:pt x="23762" y="5844"/>
                      <a:pt x="23968" y="5730"/>
                    </a:cubicBezTo>
                    <a:cubicBezTo>
                      <a:pt x="24150" y="5638"/>
                      <a:pt x="24356" y="5524"/>
                      <a:pt x="24538" y="5410"/>
                    </a:cubicBezTo>
                    <a:cubicBezTo>
                      <a:pt x="24744" y="5319"/>
                      <a:pt x="24949" y="5205"/>
                      <a:pt x="25132" y="5113"/>
                    </a:cubicBezTo>
                    <a:cubicBezTo>
                      <a:pt x="25337" y="5022"/>
                      <a:pt x="25542" y="4908"/>
                      <a:pt x="25748" y="4817"/>
                    </a:cubicBezTo>
                    <a:cubicBezTo>
                      <a:pt x="25930" y="4725"/>
                      <a:pt x="26136" y="4611"/>
                      <a:pt x="26319" y="4520"/>
                    </a:cubicBezTo>
                    <a:cubicBezTo>
                      <a:pt x="26524" y="4406"/>
                      <a:pt x="26752" y="4314"/>
                      <a:pt x="26935" y="4223"/>
                    </a:cubicBezTo>
                    <a:cubicBezTo>
                      <a:pt x="27140" y="4109"/>
                      <a:pt x="27346" y="4041"/>
                      <a:pt x="27528" y="3949"/>
                    </a:cubicBezTo>
                    <a:cubicBezTo>
                      <a:pt x="27734" y="3835"/>
                      <a:pt x="27939" y="3744"/>
                      <a:pt x="28145" y="3652"/>
                    </a:cubicBezTo>
                    <a:cubicBezTo>
                      <a:pt x="28533" y="3447"/>
                      <a:pt x="28921" y="3264"/>
                      <a:pt x="29331" y="3105"/>
                    </a:cubicBezTo>
                    <a:cubicBezTo>
                      <a:pt x="29537" y="3013"/>
                      <a:pt x="29742" y="2922"/>
                      <a:pt x="29971" y="2854"/>
                    </a:cubicBezTo>
                    <a:cubicBezTo>
                      <a:pt x="30153" y="2762"/>
                      <a:pt x="30359" y="2694"/>
                      <a:pt x="30564" y="2603"/>
                    </a:cubicBezTo>
                    <a:cubicBezTo>
                      <a:pt x="30884" y="2466"/>
                      <a:pt x="31226" y="2351"/>
                      <a:pt x="31546" y="2214"/>
                    </a:cubicBezTo>
                    <a:cubicBezTo>
                      <a:pt x="31865" y="2100"/>
                      <a:pt x="32185" y="1963"/>
                      <a:pt x="32527" y="1872"/>
                    </a:cubicBezTo>
                    <a:cubicBezTo>
                      <a:pt x="32847" y="1758"/>
                      <a:pt x="33189" y="1644"/>
                      <a:pt x="33531" y="1530"/>
                    </a:cubicBezTo>
                    <a:cubicBezTo>
                      <a:pt x="33714" y="1484"/>
                      <a:pt x="33874" y="1438"/>
                      <a:pt x="34056" y="1370"/>
                    </a:cubicBezTo>
                    <a:cubicBezTo>
                      <a:pt x="34216" y="1324"/>
                      <a:pt x="34376" y="1279"/>
                      <a:pt x="34558" y="1233"/>
                    </a:cubicBezTo>
                    <a:lnTo>
                      <a:pt x="34536" y="1233"/>
                    </a:lnTo>
                    <a:cubicBezTo>
                      <a:pt x="34718" y="1187"/>
                      <a:pt x="34901" y="1142"/>
                      <a:pt x="35083" y="1096"/>
                    </a:cubicBezTo>
                    <a:cubicBezTo>
                      <a:pt x="35312" y="1028"/>
                      <a:pt x="35540" y="982"/>
                      <a:pt x="35768" y="936"/>
                    </a:cubicBezTo>
                    <a:cubicBezTo>
                      <a:pt x="35996" y="891"/>
                      <a:pt x="36248" y="868"/>
                      <a:pt x="36499" y="845"/>
                    </a:cubicBezTo>
                    <a:cubicBezTo>
                      <a:pt x="36727" y="799"/>
                      <a:pt x="36955" y="777"/>
                      <a:pt x="37183" y="754"/>
                    </a:cubicBezTo>
                    <a:cubicBezTo>
                      <a:pt x="37640" y="685"/>
                      <a:pt x="38074" y="640"/>
                      <a:pt x="38530" y="617"/>
                    </a:cubicBezTo>
                    <a:cubicBezTo>
                      <a:pt x="38781" y="617"/>
                      <a:pt x="39009" y="594"/>
                      <a:pt x="39260" y="571"/>
                    </a:cubicBezTo>
                    <a:cubicBezTo>
                      <a:pt x="39489" y="571"/>
                      <a:pt x="39717" y="548"/>
                      <a:pt x="39945" y="548"/>
                    </a:cubicBezTo>
                    <a:cubicBezTo>
                      <a:pt x="40562" y="503"/>
                      <a:pt x="41178" y="480"/>
                      <a:pt x="41817" y="480"/>
                    </a:cubicBezTo>
                    <a:lnTo>
                      <a:pt x="42479" y="480"/>
                    </a:lnTo>
                    <a:cubicBezTo>
                      <a:pt x="42730" y="480"/>
                      <a:pt x="42981" y="480"/>
                      <a:pt x="43232" y="503"/>
                    </a:cubicBezTo>
                    <a:cubicBezTo>
                      <a:pt x="43506" y="525"/>
                      <a:pt x="43780" y="548"/>
                      <a:pt x="44054" y="571"/>
                    </a:cubicBezTo>
                    <a:cubicBezTo>
                      <a:pt x="44602" y="640"/>
                      <a:pt x="45149" y="708"/>
                      <a:pt x="45674" y="777"/>
                    </a:cubicBezTo>
                    <a:cubicBezTo>
                      <a:pt x="45687" y="781"/>
                      <a:pt x="45699" y="782"/>
                      <a:pt x="45710" y="782"/>
                    </a:cubicBezTo>
                    <a:cubicBezTo>
                      <a:pt x="45765" y="782"/>
                      <a:pt x="45811" y="742"/>
                      <a:pt x="45811" y="685"/>
                    </a:cubicBezTo>
                    <a:cubicBezTo>
                      <a:pt x="45834" y="617"/>
                      <a:pt x="45789" y="571"/>
                      <a:pt x="45720" y="548"/>
                    </a:cubicBezTo>
                    <a:cubicBezTo>
                      <a:pt x="45264" y="480"/>
                      <a:pt x="44830" y="434"/>
                      <a:pt x="44373" y="366"/>
                    </a:cubicBezTo>
                    <a:cubicBezTo>
                      <a:pt x="43962" y="297"/>
                      <a:pt x="43552" y="206"/>
                      <a:pt x="43118" y="160"/>
                    </a:cubicBezTo>
                    <a:cubicBezTo>
                      <a:pt x="42913" y="137"/>
                      <a:pt x="42684" y="115"/>
                      <a:pt x="42479" y="92"/>
                    </a:cubicBezTo>
                    <a:cubicBezTo>
                      <a:pt x="42251" y="69"/>
                      <a:pt x="42022" y="69"/>
                      <a:pt x="41794" y="46"/>
                    </a:cubicBezTo>
                    <a:cubicBezTo>
                      <a:pt x="41566" y="46"/>
                      <a:pt x="41338" y="23"/>
                      <a:pt x="41109" y="23"/>
                    </a:cubicBezTo>
                    <a:cubicBezTo>
                      <a:pt x="40881" y="23"/>
                      <a:pt x="40630" y="0"/>
                      <a:pt x="40402" y="0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45" name="Google Shape;910;p22">
                <a:extLst>
                  <a:ext uri="{FF2B5EF4-FFF2-40B4-BE49-F238E27FC236}">
                    <a16:creationId xmlns:a16="http://schemas.microsoft.com/office/drawing/2014/main" id="{60DA289E-E0CA-4ED9-BDC4-4899C0F99FD9}"/>
                  </a:ext>
                </a:extLst>
              </p:cNvPr>
              <p:cNvSpPr/>
              <p:nvPr/>
            </p:nvSpPr>
            <p:spPr>
              <a:xfrm>
                <a:off x="5378315" y="3619511"/>
                <a:ext cx="1116744" cy="313116"/>
              </a:xfrm>
              <a:custGeom>
                <a:avLst/>
                <a:gdLst/>
                <a:ahLst/>
                <a:cxnLst/>
                <a:rect l="l" t="t" r="r" b="b"/>
                <a:pathLst>
                  <a:path w="41315" h="11584" extrusionOk="0">
                    <a:moveTo>
                      <a:pt x="37437" y="1225"/>
                    </a:moveTo>
                    <a:lnTo>
                      <a:pt x="37437" y="1225"/>
                    </a:lnTo>
                    <a:cubicBezTo>
                      <a:pt x="37428" y="1228"/>
                      <a:pt x="37420" y="1230"/>
                      <a:pt x="37411" y="1233"/>
                    </a:cubicBezTo>
                    <a:cubicBezTo>
                      <a:pt x="37420" y="1233"/>
                      <a:pt x="37429" y="1230"/>
                      <a:pt x="37437" y="1225"/>
                    </a:cubicBezTo>
                    <a:close/>
                    <a:moveTo>
                      <a:pt x="1941" y="7875"/>
                    </a:moveTo>
                    <a:cubicBezTo>
                      <a:pt x="1872" y="7967"/>
                      <a:pt x="1804" y="8035"/>
                      <a:pt x="1735" y="8103"/>
                    </a:cubicBezTo>
                    <a:cubicBezTo>
                      <a:pt x="1667" y="8172"/>
                      <a:pt x="1621" y="8240"/>
                      <a:pt x="1553" y="8309"/>
                    </a:cubicBezTo>
                    <a:lnTo>
                      <a:pt x="1598" y="8240"/>
                    </a:lnTo>
                    <a:lnTo>
                      <a:pt x="1598" y="8240"/>
                    </a:lnTo>
                    <a:lnTo>
                      <a:pt x="1416" y="8423"/>
                    </a:lnTo>
                    <a:cubicBezTo>
                      <a:pt x="1324" y="8514"/>
                      <a:pt x="1210" y="8606"/>
                      <a:pt x="1073" y="8674"/>
                    </a:cubicBezTo>
                    <a:cubicBezTo>
                      <a:pt x="1073" y="8697"/>
                      <a:pt x="1050" y="8697"/>
                      <a:pt x="1028" y="8697"/>
                    </a:cubicBezTo>
                    <a:cubicBezTo>
                      <a:pt x="982" y="8651"/>
                      <a:pt x="936" y="8606"/>
                      <a:pt x="891" y="8537"/>
                    </a:cubicBezTo>
                    <a:cubicBezTo>
                      <a:pt x="891" y="8514"/>
                      <a:pt x="868" y="8492"/>
                      <a:pt x="868" y="8492"/>
                    </a:cubicBezTo>
                    <a:cubicBezTo>
                      <a:pt x="891" y="8469"/>
                      <a:pt x="891" y="8446"/>
                      <a:pt x="913" y="8423"/>
                    </a:cubicBezTo>
                    <a:cubicBezTo>
                      <a:pt x="1005" y="8332"/>
                      <a:pt x="1119" y="8240"/>
                      <a:pt x="1210" y="8149"/>
                    </a:cubicBezTo>
                    <a:cubicBezTo>
                      <a:pt x="1256" y="8195"/>
                      <a:pt x="1324" y="8218"/>
                      <a:pt x="1393" y="8218"/>
                    </a:cubicBezTo>
                    <a:lnTo>
                      <a:pt x="1438" y="8218"/>
                    </a:lnTo>
                    <a:cubicBezTo>
                      <a:pt x="1461" y="8218"/>
                      <a:pt x="1484" y="8195"/>
                      <a:pt x="1507" y="8195"/>
                    </a:cubicBezTo>
                    <a:cubicBezTo>
                      <a:pt x="1553" y="8172"/>
                      <a:pt x="1621" y="8126"/>
                      <a:pt x="1644" y="8103"/>
                    </a:cubicBezTo>
                    <a:cubicBezTo>
                      <a:pt x="1689" y="8081"/>
                      <a:pt x="1735" y="8035"/>
                      <a:pt x="1781" y="8012"/>
                    </a:cubicBezTo>
                    <a:cubicBezTo>
                      <a:pt x="1826" y="7967"/>
                      <a:pt x="1895" y="7921"/>
                      <a:pt x="1941" y="7875"/>
                    </a:cubicBezTo>
                    <a:close/>
                    <a:moveTo>
                      <a:pt x="16549" y="9975"/>
                    </a:moveTo>
                    <a:cubicBezTo>
                      <a:pt x="16522" y="9983"/>
                      <a:pt x="16496" y="9990"/>
                      <a:pt x="16471" y="9998"/>
                    </a:cubicBezTo>
                    <a:lnTo>
                      <a:pt x="16471" y="9998"/>
                    </a:lnTo>
                    <a:cubicBezTo>
                      <a:pt x="16508" y="9998"/>
                      <a:pt x="16528" y="9996"/>
                      <a:pt x="16549" y="9975"/>
                    </a:cubicBezTo>
                    <a:close/>
                    <a:moveTo>
                      <a:pt x="5958" y="10797"/>
                    </a:moveTo>
                    <a:cubicBezTo>
                      <a:pt x="5935" y="10797"/>
                      <a:pt x="5935" y="10797"/>
                      <a:pt x="5935" y="10820"/>
                    </a:cubicBezTo>
                    <a:cubicBezTo>
                      <a:pt x="5935" y="10820"/>
                      <a:pt x="5935" y="10797"/>
                      <a:pt x="5912" y="10797"/>
                    </a:cubicBezTo>
                    <a:close/>
                    <a:moveTo>
                      <a:pt x="41086" y="1"/>
                    </a:moveTo>
                    <a:cubicBezTo>
                      <a:pt x="40995" y="1"/>
                      <a:pt x="40881" y="23"/>
                      <a:pt x="40789" y="46"/>
                    </a:cubicBezTo>
                    <a:cubicBezTo>
                      <a:pt x="40698" y="46"/>
                      <a:pt x="40607" y="69"/>
                      <a:pt x="40515" y="92"/>
                    </a:cubicBezTo>
                    <a:cubicBezTo>
                      <a:pt x="40287" y="115"/>
                      <a:pt x="40059" y="160"/>
                      <a:pt x="39831" y="206"/>
                    </a:cubicBezTo>
                    <a:cubicBezTo>
                      <a:pt x="39443" y="274"/>
                      <a:pt x="39032" y="366"/>
                      <a:pt x="38644" y="434"/>
                    </a:cubicBezTo>
                    <a:cubicBezTo>
                      <a:pt x="38530" y="457"/>
                      <a:pt x="38393" y="480"/>
                      <a:pt x="38278" y="503"/>
                    </a:cubicBezTo>
                    <a:cubicBezTo>
                      <a:pt x="38142" y="526"/>
                      <a:pt x="38027" y="548"/>
                      <a:pt x="37890" y="594"/>
                    </a:cubicBezTo>
                    <a:cubicBezTo>
                      <a:pt x="37868" y="571"/>
                      <a:pt x="37868" y="571"/>
                      <a:pt x="37868" y="571"/>
                    </a:cubicBezTo>
                    <a:cubicBezTo>
                      <a:pt x="37799" y="526"/>
                      <a:pt x="37731" y="503"/>
                      <a:pt x="37662" y="503"/>
                    </a:cubicBezTo>
                    <a:cubicBezTo>
                      <a:pt x="37571" y="526"/>
                      <a:pt x="37480" y="526"/>
                      <a:pt x="37388" y="548"/>
                    </a:cubicBezTo>
                    <a:cubicBezTo>
                      <a:pt x="37411" y="480"/>
                      <a:pt x="37388" y="411"/>
                      <a:pt x="37343" y="343"/>
                    </a:cubicBezTo>
                    <a:cubicBezTo>
                      <a:pt x="37305" y="287"/>
                      <a:pt x="37221" y="246"/>
                      <a:pt x="37142" y="246"/>
                    </a:cubicBezTo>
                    <a:cubicBezTo>
                      <a:pt x="37125" y="246"/>
                      <a:pt x="37108" y="248"/>
                      <a:pt x="37092" y="252"/>
                    </a:cubicBezTo>
                    <a:cubicBezTo>
                      <a:pt x="36795" y="320"/>
                      <a:pt x="36498" y="411"/>
                      <a:pt x="36224" y="480"/>
                    </a:cubicBezTo>
                    <a:cubicBezTo>
                      <a:pt x="35996" y="548"/>
                      <a:pt x="35768" y="640"/>
                      <a:pt x="35539" y="708"/>
                    </a:cubicBezTo>
                    <a:cubicBezTo>
                      <a:pt x="35357" y="754"/>
                      <a:pt x="35174" y="822"/>
                      <a:pt x="35014" y="868"/>
                    </a:cubicBezTo>
                    <a:cubicBezTo>
                      <a:pt x="34809" y="936"/>
                      <a:pt x="34604" y="1005"/>
                      <a:pt x="34421" y="1073"/>
                    </a:cubicBezTo>
                    <a:cubicBezTo>
                      <a:pt x="34010" y="1233"/>
                      <a:pt x="33576" y="1393"/>
                      <a:pt x="33188" y="1553"/>
                    </a:cubicBezTo>
                    <a:cubicBezTo>
                      <a:pt x="32937" y="1644"/>
                      <a:pt x="32686" y="1758"/>
                      <a:pt x="32435" y="1849"/>
                    </a:cubicBezTo>
                    <a:cubicBezTo>
                      <a:pt x="32230" y="1941"/>
                      <a:pt x="32024" y="2032"/>
                      <a:pt x="31819" y="2123"/>
                    </a:cubicBezTo>
                    <a:cubicBezTo>
                      <a:pt x="31522" y="2237"/>
                      <a:pt x="31248" y="2374"/>
                      <a:pt x="30952" y="2511"/>
                    </a:cubicBezTo>
                    <a:cubicBezTo>
                      <a:pt x="30860" y="2557"/>
                      <a:pt x="30746" y="2603"/>
                      <a:pt x="30655" y="2648"/>
                    </a:cubicBezTo>
                    <a:cubicBezTo>
                      <a:pt x="30495" y="2717"/>
                      <a:pt x="30358" y="2785"/>
                      <a:pt x="30221" y="2854"/>
                    </a:cubicBezTo>
                    <a:cubicBezTo>
                      <a:pt x="30061" y="2922"/>
                      <a:pt x="29902" y="3013"/>
                      <a:pt x="29742" y="3105"/>
                    </a:cubicBezTo>
                    <a:cubicBezTo>
                      <a:pt x="29605" y="3173"/>
                      <a:pt x="29468" y="3242"/>
                      <a:pt x="29331" y="3310"/>
                    </a:cubicBezTo>
                    <a:cubicBezTo>
                      <a:pt x="29148" y="3424"/>
                      <a:pt x="28943" y="3538"/>
                      <a:pt x="28760" y="3653"/>
                    </a:cubicBezTo>
                    <a:cubicBezTo>
                      <a:pt x="28737" y="3675"/>
                      <a:pt x="28715" y="3675"/>
                      <a:pt x="28692" y="3698"/>
                    </a:cubicBezTo>
                    <a:cubicBezTo>
                      <a:pt x="28646" y="3698"/>
                      <a:pt x="28623" y="3698"/>
                      <a:pt x="28578" y="3721"/>
                    </a:cubicBezTo>
                    <a:cubicBezTo>
                      <a:pt x="28167" y="3904"/>
                      <a:pt x="27756" y="4086"/>
                      <a:pt x="27345" y="4269"/>
                    </a:cubicBezTo>
                    <a:cubicBezTo>
                      <a:pt x="26934" y="4474"/>
                      <a:pt x="26501" y="4680"/>
                      <a:pt x="26067" y="4862"/>
                    </a:cubicBezTo>
                    <a:cubicBezTo>
                      <a:pt x="25656" y="5068"/>
                      <a:pt x="25245" y="5273"/>
                      <a:pt x="24834" y="5456"/>
                    </a:cubicBezTo>
                    <a:cubicBezTo>
                      <a:pt x="24606" y="5570"/>
                      <a:pt x="24378" y="5684"/>
                      <a:pt x="24150" y="5798"/>
                    </a:cubicBezTo>
                    <a:cubicBezTo>
                      <a:pt x="24081" y="5821"/>
                      <a:pt x="24013" y="5844"/>
                      <a:pt x="23944" y="5889"/>
                    </a:cubicBezTo>
                    <a:cubicBezTo>
                      <a:pt x="23762" y="5958"/>
                      <a:pt x="23556" y="6049"/>
                      <a:pt x="23351" y="6141"/>
                    </a:cubicBezTo>
                    <a:cubicBezTo>
                      <a:pt x="23168" y="6255"/>
                      <a:pt x="22963" y="6346"/>
                      <a:pt x="22757" y="6437"/>
                    </a:cubicBezTo>
                    <a:cubicBezTo>
                      <a:pt x="22415" y="6620"/>
                      <a:pt x="22072" y="6802"/>
                      <a:pt x="21730" y="6985"/>
                    </a:cubicBezTo>
                    <a:cubicBezTo>
                      <a:pt x="21593" y="7054"/>
                      <a:pt x="21433" y="7145"/>
                      <a:pt x="21296" y="7213"/>
                    </a:cubicBezTo>
                    <a:cubicBezTo>
                      <a:pt x="21205" y="7282"/>
                      <a:pt x="21114" y="7327"/>
                      <a:pt x="21023" y="7373"/>
                    </a:cubicBezTo>
                    <a:cubicBezTo>
                      <a:pt x="20931" y="7419"/>
                      <a:pt x="20817" y="7464"/>
                      <a:pt x="20726" y="7556"/>
                    </a:cubicBezTo>
                    <a:cubicBezTo>
                      <a:pt x="20703" y="7556"/>
                      <a:pt x="20680" y="7579"/>
                      <a:pt x="20680" y="7579"/>
                    </a:cubicBezTo>
                    <a:cubicBezTo>
                      <a:pt x="20566" y="7624"/>
                      <a:pt x="20475" y="7647"/>
                      <a:pt x="20361" y="7693"/>
                    </a:cubicBezTo>
                    <a:cubicBezTo>
                      <a:pt x="20155" y="7738"/>
                      <a:pt x="19950" y="7807"/>
                      <a:pt x="19744" y="7875"/>
                    </a:cubicBezTo>
                    <a:cubicBezTo>
                      <a:pt x="19311" y="8012"/>
                      <a:pt x="18900" y="8149"/>
                      <a:pt x="18489" y="8286"/>
                    </a:cubicBezTo>
                    <a:cubicBezTo>
                      <a:pt x="18147" y="8377"/>
                      <a:pt x="17827" y="8492"/>
                      <a:pt x="17485" y="8606"/>
                    </a:cubicBezTo>
                    <a:lnTo>
                      <a:pt x="17416" y="8606"/>
                    </a:lnTo>
                    <a:cubicBezTo>
                      <a:pt x="17188" y="8628"/>
                      <a:pt x="16960" y="8697"/>
                      <a:pt x="16754" y="8743"/>
                    </a:cubicBezTo>
                    <a:cubicBezTo>
                      <a:pt x="16526" y="8788"/>
                      <a:pt x="16275" y="8857"/>
                      <a:pt x="16047" y="8902"/>
                    </a:cubicBezTo>
                    <a:lnTo>
                      <a:pt x="15955" y="8925"/>
                    </a:lnTo>
                    <a:cubicBezTo>
                      <a:pt x="15910" y="8925"/>
                      <a:pt x="15841" y="8948"/>
                      <a:pt x="15796" y="8948"/>
                    </a:cubicBezTo>
                    <a:cubicBezTo>
                      <a:pt x="15750" y="8948"/>
                      <a:pt x="15704" y="8971"/>
                      <a:pt x="15659" y="8971"/>
                    </a:cubicBezTo>
                    <a:cubicBezTo>
                      <a:pt x="15544" y="8971"/>
                      <a:pt x="15430" y="8994"/>
                      <a:pt x="15316" y="9017"/>
                    </a:cubicBezTo>
                    <a:cubicBezTo>
                      <a:pt x="15134" y="9039"/>
                      <a:pt x="14928" y="9085"/>
                      <a:pt x="14723" y="9108"/>
                    </a:cubicBezTo>
                    <a:cubicBezTo>
                      <a:pt x="14312" y="9176"/>
                      <a:pt x="13901" y="9290"/>
                      <a:pt x="13490" y="9382"/>
                    </a:cubicBezTo>
                    <a:cubicBezTo>
                      <a:pt x="13262" y="9427"/>
                      <a:pt x="13056" y="9496"/>
                      <a:pt x="12828" y="9541"/>
                    </a:cubicBezTo>
                    <a:cubicBezTo>
                      <a:pt x="12600" y="9610"/>
                      <a:pt x="12372" y="9678"/>
                      <a:pt x="12166" y="9747"/>
                    </a:cubicBezTo>
                    <a:cubicBezTo>
                      <a:pt x="11847" y="9815"/>
                      <a:pt x="11527" y="9907"/>
                      <a:pt x="11208" y="9998"/>
                    </a:cubicBezTo>
                    <a:cubicBezTo>
                      <a:pt x="10979" y="10044"/>
                      <a:pt x="10728" y="10089"/>
                      <a:pt x="10477" y="10135"/>
                    </a:cubicBezTo>
                    <a:lnTo>
                      <a:pt x="10181" y="10135"/>
                    </a:lnTo>
                    <a:cubicBezTo>
                      <a:pt x="10158" y="10112"/>
                      <a:pt x="10112" y="10089"/>
                      <a:pt x="10044" y="10066"/>
                    </a:cubicBezTo>
                    <a:cubicBezTo>
                      <a:pt x="10021" y="10044"/>
                      <a:pt x="9975" y="10044"/>
                      <a:pt x="9907" y="10021"/>
                    </a:cubicBezTo>
                    <a:cubicBezTo>
                      <a:pt x="9861" y="10021"/>
                      <a:pt x="9815" y="9998"/>
                      <a:pt x="9770" y="9998"/>
                    </a:cubicBezTo>
                    <a:cubicBezTo>
                      <a:pt x="9678" y="9975"/>
                      <a:pt x="9564" y="9952"/>
                      <a:pt x="9473" y="9930"/>
                    </a:cubicBezTo>
                    <a:cubicBezTo>
                      <a:pt x="9267" y="9884"/>
                      <a:pt x="9062" y="9838"/>
                      <a:pt x="8879" y="9793"/>
                    </a:cubicBezTo>
                    <a:cubicBezTo>
                      <a:pt x="8743" y="9770"/>
                      <a:pt x="8606" y="9747"/>
                      <a:pt x="8491" y="9724"/>
                    </a:cubicBezTo>
                    <a:cubicBezTo>
                      <a:pt x="8400" y="9724"/>
                      <a:pt x="8309" y="9701"/>
                      <a:pt x="8218" y="9701"/>
                    </a:cubicBezTo>
                    <a:cubicBezTo>
                      <a:pt x="8103" y="9678"/>
                      <a:pt x="7989" y="9678"/>
                      <a:pt x="7875" y="9656"/>
                    </a:cubicBezTo>
                    <a:lnTo>
                      <a:pt x="7784" y="9656"/>
                    </a:lnTo>
                    <a:cubicBezTo>
                      <a:pt x="7693" y="9656"/>
                      <a:pt x="7601" y="9656"/>
                      <a:pt x="7533" y="9633"/>
                    </a:cubicBezTo>
                    <a:lnTo>
                      <a:pt x="7213" y="9633"/>
                    </a:lnTo>
                    <a:cubicBezTo>
                      <a:pt x="7175" y="9625"/>
                      <a:pt x="7137" y="9623"/>
                      <a:pt x="7100" y="9623"/>
                    </a:cubicBezTo>
                    <a:cubicBezTo>
                      <a:pt x="7026" y="9623"/>
                      <a:pt x="6955" y="9633"/>
                      <a:pt x="6894" y="9633"/>
                    </a:cubicBezTo>
                    <a:lnTo>
                      <a:pt x="5844" y="9633"/>
                    </a:lnTo>
                    <a:cubicBezTo>
                      <a:pt x="5547" y="9587"/>
                      <a:pt x="5250" y="9541"/>
                      <a:pt x="4931" y="9496"/>
                    </a:cubicBezTo>
                    <a:cubicBezTo>
                      <a:pt x="4794" y="9473"/>
                      <a:pt x="4657" y="9427"/>
                      <a:pt x="4520" y="9405"/>
                    </a:cubicBezTo>
                    <a:cubicBezTo>
                      <a:pt x="4451" y="9382"/>
                      <a:pt x="4383" y="9382"/>
                      <a:pt x="4337" y="9359"/>
                    </a:cubicBezTo>
                    <a:cubicBezTo>
                      <a:pt x="3995" y="9268"/>
                      <a:pt x="3675" y="9176"/>
                      <a:pt x="3356" y="9062"/>
                    </a:cubicBezTo>
                    <a:cubicBezTo>
                      <a:pt x="3082" y="8971"/>
                      <a:pt x="2831" y="8880"/>
                      <a:pt x="2557" y="8811"/>
                    </a:cubicBezTo>
                    <a:cubicBezTo>
                      <a:pt x="2420" y="8765"/>
                      <a:pt x="2306" y="8720"/>
                      <a:pt x="2169" y="8674"/>
                    </a:cubicBezTo>
                    <a:cubicBezTo>
                      <a:pt x="2146" y="8674"/>
                      <a:pt x="2123" y="8651"/>
                      <a:pt x="2078" y="8651"/>
                    </a:cubicBezTo>
                    <a:cubicBezTo>
                      <a:pt x="2100" y="8628"/>
                      <a:pt x="2123" y="8606"/>
                      <a:pt x="2146" y="8583"/>
                    </a:cubicBezTo>
                    <a:cubicBezTo>
                      <a:pt x="2283" y="8446"/>
                      <a:pt x="2420" y="8286"/>
                      <a:pt x="2557" y="8126"/>
                    </a:cubicBezTo>
                    <a:cubicBezTo>
                      <a:pt x="2625" y="8058"/>
                      <a:pt x="2694" y="7967"/>
                      <a:pt x="2762" y="7875"/>
                    </a:cubicBezTo>
                    <a:cubicBezTo>
                      <a:pt x="2785" y="7830"/>
                      <a:pt x="2831" y="7761"/>
                      <a:pt x="2876" y="7715"/>
                    </a:cubicBezTo>
                    <a:cubicBezTo>
                      <a:pt x="2899" y="7670"/>
                      <a:pt x="2922" y="7601"/>
                      <a:pt x="2968" y="7556"/>
                    </a:cubicBezTo>
                    <a:cubicBezTo>
                      <a:pt x="3013" y="7464"/>
                      <a:pt x="3082" y="7373"/>
                      <a:pt x="3127" y="7259"/>
                    </a:cubicBezTo>
                    <a:cubicBezTo>
                      <a:pt x="3173" y="7099"/>
                      <a:pt x="3242" y="6939"/>
                      <a:pt x="3264" y="6780"/>
                    </a:cubicBezTo>
                    <a:cubicBezTo>
                      <a:pt x="3287" y="6757"/>
                      <a:pt x="3310" y="6734"/>
                      <a:pt x="3333" y="6711"/>
                    </a:cubicBezTo>
                    <a:lnTo>
                      <a:pt x="3356" y="6666"/>
                    </a:lnTo>
                    <a:cubicBezTo>
                      <a:pt x="3379" y="6620"/>
                      <a:pt x="3401" y="6574"/>
                      <a:pt x="3424" y="6551"/>
                    </a:cubicBezTo>
                    <a:cubicBezTo>
                      <a:pt x="3470" y="6460"/>
                      <a:pt x="3447" y="6323"/>
                      <a:pt x="3401" y="6255"/>
                    </a:cubicBezTo>
                    <a:cubicBezTo>
                      <a:pt x="3342" y="6195"/>
                      <a:pt x="3249" y="6136"/>
                      <a:pt x="3165" y="6136"/>
                    </a:cubicBezTo>
                    <a:cubicBezTo>
                      <a:pt x="3152" y="6136"/>
                      <a:pt x="3140" y="6137"/>
                      <a:pt x="3127" y="6141"/>
                    </a:cubicBezTo>
                    <a:cubicBezTo>
                      <a:pt x="3059" y="6163"/>
                      <a:pt x="3013" y="6186"/>
                      <a:pt x="2945" y="6186"/>
                    </a:cubicBezTo>
                    <a:cubicBezTo>
                      <a:pt x="2876" y="6209"/>
                      <a:pt x="2808" y="6255"/>
                      <a:pt x="2762" y="6300"/>
                    </a:cubicBezTo>
                    <a:cubicBezTo>
                      <a:pt x="2648" y="6346"/>
                      <a:pt x="2534" y="6437"/>
                      <a:pt x="2420" y="6506"/>
                    </a:cubicBezTo>
                    <a:cubicBezTo>
                      <a:pt x="2306" y="6574"/>
                      <a:pt x="2192" y="6643"/>
                      <a:pt x="2100" y="6734"/>
                    </a:cubicBezTo>
                    <a:cubicBezTo>
                      <a:pt x="2055" y="6757"/>
                      <a:pt x="2009" y="6780"/>
                      <a:pt x="1963" y="6825"/>
                    </a:cubicBezTo>
                    <a:cubicBezTo>
                      <a:pt x="1804" y="6939"/>
                      <a:pt x="1621" y="7076"/>
                      <a:pt x="1461" y="7213"/>
                    </a:cubicBezTo>
                    <a:cubicBezTo>
                      <a:pt x="1279" y="7350"/>
                      <a:pt x="1119" y="7487"/>
                      <a:pt x="936" y="7624"/>
                    </a:cubicBezTo>
                    <a:cubicBezTo>
                      <a:pt x="776" y="7761"/>
                      <a:pt x="640" y="7898"/>
                      <a:pt x="480" y="8035"/>
                    </a:cubicBezTo>
                    <a:cubicBezTo>
                      <a:pt x="457" y="8058"/>
                      <a:pt x="411" y="8103"/>
                      <a:pt x="388" y="8126"/>
                    </a:cubicBezTo>
                    <a:cubicBezTo>
                      <a:pt x="388" y="8149"/>
                      <a:pt x="366" y="8149"/>
                      <a:pt x="366" y="8172"/>
                    </a:cubicBezTo>
                    <a:cubicBezTo>
                      <a:pt x="343" y="8195"/>
                      <a:pt x="320" y="8240"/>
                      <a:pt x="297" y="8263"/>
                    </a:cubicBezTo>
                    <a:cubicBezTo>
                      <a:pt x="297" y="8309"/>
                      <a:pt x="274" y="8355"/>
                      <a:pt x="274" y="8423"/>
                    </a:cubicBezTo>
                    <a:cubicBezTo>
                      <a:pt x="251" y="8492"/>
                      <a:pt x="274" y="8583"/>
                      <a:pt x="297" y="8651"/>
                    </a:cubicBezTo>
                    <a:cubicBezTo>
                      <a:pt x="320" y="8743"/>
                      <a:pt x="366" y="8811"/>
                      <a:pt x="411" y="8880"/>
                    </a:cubicBezTo>
                    <a:cubicBezTo>
                      <a:pt x="343" y="8902"/>
                      <a:pt x="274" y="8925"/>
                      <a:pt x="206" y="8948"/>
                    </a:cubicBezTo>
                    <a:cubicBezTo>
                      <a:pt x="137" y="8994"/>
                      <a:pt x="69" y="9062"/>
                      <a:pt x="46" y="9131"/>
                    </a:cubicBezTo>
                    <a:cubicBezTo>
                      <a:pt x="23" y="9153"/>
                      <a:pt x="23" y="9176"/>
                      <a:pt x="23" y="9222"/>
                    </a:cubicBezTo>
                    <a:cubicBezTo>
                      <a:pt x="0" y="9268"/>
                      <a:pt x="23" y="9336"/>
                      <a:pt x="46" y="9382"/>
                    </a:cubicBezTo>
                    <a:cubicBezTo>
                      <a:pt x="46" y="9450"/>
                      <a:pt x="92" y="9496"/>
                      <a:pt x="137" y="9541"/>
                    </a:cubicBezTo>
                    <a:cubicBezTo>
                      <a:pt x="183" y="9564"/>
                      <a:pt x="229" y="9587"/>
                      <a:pt x="274" y="9610"/>
                    </a:cubicBezTo>
                    <a:lnTo>
                      <a:pt x="320" y="9610"/>
                    </a:lnTo>
                    <a:cubicBezTo>
                      <a:pt x="343" y="9610"/>
                      <a:pt x="366" y="9633"/>
                      <a:pt x="411" y="9633"/>
                    </a:cubicBezTo>
                    <a:cubicBezTo>
                      <a:pt x="411" y="9724"/>
                      <a:pt x="457" y="9815"/>
                      <a:pt x="525" y="9861"/>
                    </a:cubicBezTo>
                    <a:cubicBezTo>
                      <a:pt x="662" y="9952"/>
                      <a:pt x="845" y="10044"/>
                      <a:pt x="1005" y="10135"/>
                    </a:cubicBezTo>
                    <a:cubicBezTo>
                      <a:pt x="1028" y="10158"/>
                      <a:pt x="1050" y="10203"/>
                      <a:pt x="1073" y="10226"/>
                    </a:cubicBezTo>
                    <a:cubicBezTo>
                      <a:pt x="1165" y="10295"/>
                      <a:pt x="1256" y="10340"/>
                      <a:pt x="1370" y="10386"/>
                    </a:cubicBezTo>
                    <a:cubicBezTo>
                      <a:pt x="1416" y="10409"/>
                      <a:pt x="1461" y="10432"/>
                      <a:pt x="1530" y="10432"/>
                    </a:cubicBezTo>
                    <a:cubicBezTo>
                      <a:pt x="1621" y="10477"/>
                      <a:pt x="1712" y="10500"/>
                      <a:pt x="1804" y="10546"/>
                    </a:cubicBezTo>
                    <a:cubicBezTo>
                      <a:pt x="2009" y="10614"/>
                      <a:pt x="2214" y="10683"/>
                      <a:pt x="2420" y="10751"/>
                    </a:cubicBezTo>
                    <a:cubicBezTo>
                      <a:pt x="2854" y="10888"/>
                      <a:pt x="3287" y="11002"/>
                      <a:pt x="3744" y="11116"/>
                    </a:cubicBezTo>
                    <a:cubicBezTo>
                      <a:pt x="4177" y="11231"/>
                      <a:pt x="4588" y="11322"/>
                      <a:pt x="5022" y="11413"/>
                    </a:cubicBezTo>
                    <a:cubicBezTo>
                      <a:pt x="5456" y="11482"/>
                      <a:pt x="5867" y="11527"/>
                      <a:pt x="6300" y="11550"/>
                    </a:cubicBezTo>
                    <a:cubicBezTo>
                      <a:pt x="6528" y="11573"/>
                      <a:pt x="6734" y="11573"/>
                      <a:pt x="6962" y="11573"/>
                    </a:cubicBezTo>
                    <a:cubicBezTo>
                      <a:pt x="7038" y="11581"/>
                      <a:pt x="7114" y="11583"/>
                      <a:pt x="7190" y="11583"/>
                    </a:cubicBezTo>
                    <a:cubicBezTo>
                      <a:pt x="7343" y="11583"/>
                      <a:pt x="7495" y="11573"/>
                      <a:pt x="7647" y="11573"/>
                    </a:cubicBezTo>
                    <a:cubicBezTo>
                      <a:pt x="7875" y="11550"/>
                      <a:pt x="8081" y="11527"/>
                      <a:pt x="8309" y="11527"/>
                    </a:cubicBezTo>
                    <a:cubicBezTo>
                      <a:pt x="8537" y="11504"/>
                      <a:pt x="8743" y="11482"/>
                      <a:pt x="8971" y="11459"/>
                    </a:cubicBezTo>
                    <a:cubicBezTo>
                      <a:pt x="9153" y="11436"/>
                      <a:pt x="9359" y="11413"/>
                      <a:pt x="9564" y="11368"/>
                    </a:cubicBezTo>
                    <a:cubicBezTo>
                      <a:pt x="9770" y="11345"/>
                      <a:pt x="9998" y="11322"/>
                      <a:pt x="10203" y="11276"/>
                    </a:cubicBezTo>
                    <a:cubicBezTo>
                      <a:pt x="10295" y="11253"/>
                      <a:pt x="10386" y="11231"/>
                      <a:pt x="10477" y="11185"/>
                    </a:cubicBezTo>
                    <a:cubicBezTo>
                      <a:pt x="10500" y="11162"/>
                      <a:pt x="10523" y="11162"/>
                      <a:pt x="10546" y="11139"/>
                    </a:cubicBezTo>
                    <a:cubicBezTo>
                      <a:pt x="10683" y="11116"/>
                      <a:pt x="10797" y="11094"/>
                      <a:pt x="10911" y="11071"/>
                    </a:cubicBezTo>
                    <a:cubicBezTo>
                      <a:pt x="11139" y="11025"/>
                      <a:pt x="11345" y="10979"/>
                      <a:pt x="11550" y="10957"/>
                    </a:cubicBezTo>
                    <a:cubicBezTo>
                      <a:pt x="11733" y="10911"/>
                      <a:pt x="11938" y="10865"/>
                      <a:pt x="12143" y="10820"/>
                    </a:cubicBezTo>
                    <a:cubicBezTo>
                      <a:pt x="12280" y="10797"/>
                      <a:pt x="12440" y="10751"/>
                      <a:pt x="12600" y="10728"/>
                    </a:cubicBezTo>
                    <a:cubicBezTo>
                      <a:pt x="12648" y="10745"/>
                      <a:pt x="12685" y="10761"/>
                      <a:pt x="12727" y="10761"/>
                    </a:cubicBezTo>
                    <a:cubicBezTo>
                      <a:pt x="12744" y="10761"/>
                      <a:pt x="12763" y="10758"/>
                      <a:pt x="12783" y="10751"/>
                    </a:cubicBezTo>
                    <a:cubicBezTo>
                      <a:pt x="12988" y="10728"/>
                      <a:pt x="13216" y="10660"/>
                      <a:pt x="13422" y="10614"/>
                    </a:cubicBezTo>
                    <a:cubicBezTo>
                      <a:pt x="13650" y="10569"/>
                      <a:pt x="13855" y="10523"/>
                      <a:pt x="14084" y="10477"/>
                    </a:cubicBezTo>
                    <a:cubicBezTo>
                      <a:pt x="14494" y="10363"/>
                      <a:pt x="14905" y="10249"/>
                      <a:pt x="15316" y="10112"/>
                    </a:cubicBezTo>
                    <a:cubicBezTo>
                      <a:pt x="15373" y="10188"/>
                      <a:pt x="15461" y="10232"/>
                      <a:pt x="15541" y="10232"/>
                    </a:cubicBezTo>
                    <a:cubicBezTo>
                      <a:pt x="15558" y="10232"/>
                      <a:pt x="15574" y="10230"/>
                      <a:pt x="15590" y="10226"/>
                    </a:cubicBezTo>
                    <a:cubicBezTo>
                      <a:pt x="15659" y="10226"/>
                      <a:pt x="15727" y="10203"/>
                      <a:pt x="15796" y="10181"/>
                    </a:cubicBezTo>
                    <a:cubicBezTo>
                      <a:pt x="15910" y="10158"/>
                      <a:pt x="16001" y="10135"/>
                      <a:pt x="16092" y="10112"/>
                    </a:cubicBezTo>
                    <a:cubicBezTo>
                      <a:pt x="16225" y="10074"/>
                      <a:pt x="16343" y="10036"/>
                      <a:pt x="16471" y="9998"/>
                    </a:cubicBezTo>
                    <a:lnTo>
                      <a:pt x="16471" y="9998"/>
                    </a:lnTo>
                    <a:cubicBezTo>
                      <a:pt x="16466" y="9998"/>
                      <a:pt x="16462" y="9998"/>
                      <a:pt x="16457" y="9998"/>
                    </a:cubicBezTo>
                    <a:cubicBezTo>
                      <a:pt x="16891" y="9884"/>
                      <a:pt x="17302" y="9770"/>
                      <a:pt x="17713" y="9656"/>
                    </a:cubicBezTo>
                    <a:cubicBezTo>
                      <a:pt x="18078" y="9541"/>
                      <a:pt x="18443" y="9405"/>
                      <a:pt x="18808" y="9268"/>
                    </a:cubicBezTo>
                    <a:cubicBezTo>
                      <a:pt x="19174" y="9153"/>
                      <a:pt x="19539" y="9017"/>
                      <a:pt x="19881" y="8857"/>
                    </a:cubicBezTo>
                    <a:cubicBezTo>
                      <a:pt x="20292" y="8697"/>
                      <a:pt x="20680" y="8560"/>
                      <a:pt x="21068" y="8377"/>
                    </a:cubicBezTo>
                    <a:cubicBezTo>
                      <a:pt x="21097" y="8387"/>
                      <a:pt x="21125" y="8392"/>
                      <a:pt x="21153" y="8392"/>
                    </a:cubicBezTo>
                    <a:cubicBezTo>
                      <a:pt x="21193" y="8392"/>
                      <a:pt x="21233" y="8381"/>
                      <a:pt x="21274" y="8355"/>
                    </a:cubicBezTo>
                    <a:cubicBezTo>
                      <a:pt x="21479" y="8263"/>
                      <a:pt x="21684" y="8149"/>
                      <a:pt x="21890" y="8058"/>
                    </a:cubicBezTo>
                    <a:cubicBezTo>
                      <a:pt x="22072" y="7967"/>
                      <a:pt x="22255" y="7875"/>
                      <a:pt x="22438" y="7784"/>
                    </a:cubicBezTo>
                    <a:cubicBezTo>
                      <a:pt x="22506" y="7761"/>
                      <a:pt x="22575" y="7715"/>
                      <a:pt x="22643" y="7693"/>
                    </a:cubicBezTo>
                    <a:cubicBezTo>
                      <a:pt x="22666" y="7693"/>
                      <a:pt x="22712" y="7670"/>
                      <a:pt x="22757" y="7670"/>
                    </a:cubicBezTo>
                    <a:cubicBezTo>
                      <a:pt x="22871" y="7624"/>
                      <a:pt x="22963" y="7579"/>
                      <a:pt x="23077" y="7533"/>
                    </a:cubicBezTo>
                    <a:cubicBezTo>
                      <a:pt x="23168" y="7487"/>
                      <a:pt x="23282" y="7442"/>
                      <a:pt x="23374" y="7396"/>
                    </a:cubicBezTo>
                    <a:cubicBezTo>
                      <a:pt x="23556" y="7305"/>
                      <a:pt x="23762" y="7213"/>
                      <a:pt x="23944" y="7122"/>
                    </a:cubicBezTo>
                    <a:cubicBezTo>
                      <a:pt x="24378" y="6917"/>
                      <a:pt x="24789" y="6688"/>
                      <a:pt x="25222" y="6483"/>
                    </a:cubicBezTo>
                    <a:cubicBezTo>
                      <a:pt x="25542" y="6323"/>
                      <a:pt x="25884" y="6163"/>
                      <a:pt x="26204" y="6004"/>
                    </a:cubicBezTo>
                    <a:cubicBezTo>
                      <a:pt x="26224" y="6010"/>
                      <a:pt x="26242" y="6013"/>
                      <a:pt x="26259" y="6013"/>
                    </a:cubicBezTo>
                    <a:cubicBezTo>
                      <a:pt x="26301" y="6013"/>
                      <a:pt x="26338" y="5997"/>
                      <a:pt x="26386" y="5981"/>
                    </a:cubicBezTo>
                    <a:cubicBezTo>
                      <a:pt x="26569" y="5912"/>
                      <a:pt x="26752" y="5798"/>
                      <a:pt x="26934" y="5707"/>
                    </a:cubicBezTo>
                    <a:cubicBezTo>
                      <a:pt x="27117" y="5616"/>
                      <a:pt x="27299" y="5524"/>
                      <a:pt x="27482" y="5433"/>
                    </a:cubicBezTo>
                    <a:cubicBezTo>
                      <a:pt x="27870" y="5228"/>
                      <a:pt x="28258" y="5045"/>
                      <a:pt x="28646" y="4862"/>
                    </a:cubicBezTo>
                    <a:cubicBezTo>
                      <a:pt x="29034" y="4657"/>
                      <a:pt x="29445" y="4451"/>
                      <a:pt x="29833" y="4269"/>
                    </a:cubicBezTo>
                    <a:cubicBezTo>
                      <a:pt x="30267" y="4063"/>
                      <a:pt x="30678" y="3881"/>
                      <a:pt x="31111" y="3675"/>
                    </a:cubicBezTo>
                    <a:cubicBezTo>
                      <a:pt x="31499" y="3493"/>
                      <a:pt x="31910" y="3310"/>
                      <a:pt x="32298" y="3128"/>
                    </a:cubicBezTo>
                    <a:cubicBezTo>
                      <a:pt x="32481" y="3036"/>
                      <a:pt x="32641" y="2968"/>
                      <a:pt x="32823" y="2877"/>
                    </a:cubicBezTo>
                    <a:cubicBezTo>
                      <a:pt x="32937" y="2831"/>
                      <a:pt x="33074" y="2785"/>
                      <a:pt x="33188" y="2717"/>
                    </a:cubicBezTo>
                    <a:cubicBezTo>
                      <a:pt x="33234" y="2717"/>
                      <a:pt x="33257" y="2694"/>
                      <a:pt x="33280" y="2694"/>
                    </a:cubicBezTo>
                    <a:lnTo>
                      <a:pt x="33371" y="2694"/>
                    </a:lnTo>
                    <a:cubicBezTo>
                      <a:pt x="33417" y="2671"/>
                      <a:pt x="33462" y="2671"/>
                      <a:pt x="33508" y="2648"/>
                    </a:cubicBezTo>
                    <a:cubicBezTo>
                      <a:pt x="33554" y="2625"/>
                      <a:pt x="33622" y="2603"/>
                      <a:pt x="33691" y="2580"/>
                    </a:cubicBezTo>
                    <a:cubicBezTo>
                      <a:pt x="33736" y="2557"/>
                      <a:pt x="33782" y="2534"/>
                      <a:pt x="33828" y="2511"/>
                    </a:cubicBezTo>
                    <a:cubicBezTo>
                      <a:pt x="33919" y="2488"/>
                      <a:pt x="34010" y="2443"/>
                      <a:pt x="34079" y="2397"/>
                    </a:cubicBezTo>
                    <a:cubicBezTo>
                      <a:pt x="34284" y="2329"/>
                      <a:pt x="34467" y="2260"/>
                      <a:pt x="34649" y="2169"/>
                    </a:cubicBezTo>
                    <a:cubicBezTo>
                      <a:pt x="35014" y="2032"/>
                      <a:pt x="35380" y="1895"/>
                      <a:pt x="35722" y="1758"/>
                    </a:cubicBezTo>
                    <a:cubicBezTo>
                      <a:pt x="35905" y="1690"/>
                      <a:pt x="36064" y="1644"/>
                      <a:pt x="36247" y="1575"/>
                    </a:cubicBezTo>
                    <a:lnTo>
                      <a:pt x="36384" y="1530"/>
                    </a:lnTo>
                    <a:cubicBezTo>
                      <a:pt x="36544" y="1484"/>
                      <a:pt x="36704" y="1416"/>
                      <a:pt x="36886" y="1370"/>
                    </a:cubicBezTo>
                    <a:cubicBezTo>
                      <a:pt x="37069" y="1324"/>
                      <a:pt x="37274" y="1256"/>
                      <a:pt x="37457" y="1210"/>
                    </a:cubicBezTo>
                    <a:lnTo>
                      <a:pt x="37457" y="1210"/>
                    </a:lnTo>
                    <a:cubicBezTo>
                      <a:pt x="37457" y="1210"/>
                      <a:pt x="37448" y="1219"/>
                      <a:pt x="37437" y="1225"/>
                    </a:cubicBezTo>
                    <a:lnTo>
                      <a:pt x="37437" y="1225"/>
                    </a:lnTo>
                    <a:cubicBezTo>
                      <a:pt x="37725" y="1138"/>
                      <a:pt x="38013" y="1071"/>
                      <a:pt x="38301" y="1005"/>
                    </a:cubicBezTo>
                    <a:cubicBezTo>
                      <a:pt x="38621" y="914"/>
                      <a:pt x="38940" y="845"/>
                      <a:pt x="39260" y="777"/>
                    </a:cubicBezTo>
                    <a:cubicBezTo>
                      <a:pt x="39580" y="708"/>
                      <a:pt x="39922" y="617"/>
                      <a:pt x="40264" y="571"/>
                    </a:cubicBezTo>
                    <a:cubicBezTo>
                      <a:pt x="40401" y="526"/>
                      <a:pt x="40538" y="503"/>
                      <a:pt x="40675" y="480"/>
                    </a:cubicBezTo>
                    <a:cubicBezTo>
                      <a:pt x="40766" y="480"/>
                      <a:pt x="40835" y="457"/>
                      <a:pt x="40926" y="434"/>
                    </a:cubicBezTo>
                    <a:cubicBezTo>
                      <a:pt x="40995" y="434"/>
                      <a:pt x="41063" y="434"/>
                      <a:pt x="41132" y="411"/>
                    </a:cubicBezTo>
                    <a:cubicBezTo>
                      <a:pt x="41223" y="389"/>
                      <a:pt x="41291" y="320"/>
                      <a:pt x="41314" y="229"/>
                    </a:cubicBezTo>
                    <a:cubicBezTo>
                      <a:pt x="41314" y="183"/>
                      <a:pt x="41314" y="115"/>
                      <a:pt x="41269" y="92"/>
                    </a:cubicBezTo>
                    <a:cubicBezTo>
                      <a:pt x="41223" y="23"/>
                      <a:pt x="41154" y="1"/>
                      <a:pt x="41086" y="1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46" name="Google Shape;911;p22">
                <a:extLst>
                  <a:ext uri="{FF2B5EF4-FFF2-40B4-BE49-F238E27FC236}">
                    <a16:creationId xmlns:a16="http://schemas.microsoft.com/office/drawing/2014/main" id="{147C67D1-1C48-4050-9892-DF3C92C93739}"/>
                  </a:ext>
                </a:extLst>
              </p:cNvPr>
              <p:cNvSpPr/>
              <p:nvPr/>
            </p:nvSpPr>
            <p:spPr>
              <a:xfrm>
                <a:off x="5536251" y="3380755"/>
                <a:ext cx="286923" cy="427209"/>
              </a:xfrm>
              <a:custGeom>
                <a:avLst/>
                <a:gdLst/>
                <a:ahLst/>
                <a:cxnLst/>
                <a:rect l="l" t="t" r="r" b="b"/>
                <a:pathLst>
                  <a:path w="10615" h="15805" extrusionOk="0">
                    <a:moveTo>
                      <a:pt x="717" y="14643"/>
                    </a:moveTo>
                    <a:lnTo>
                      <a:pt x="717" y="14643"/>
                    </a:lnTo>
                    <a:cubicBezTo>
                      <a:pt x="700" y="14655"/>
                      <a:pt x="685" y="14659"/>
                      <a:pt x="685" y="14677"/>
                    </a:cubicBezTo>
                    <a:cubicBezTo>
                      <a:pt x="696" y="14665"/>
                      <a:pt x="707" y="14654"/>
                      <a:pt x="717" y="14643"/>
                    </a:cubicBezTo>
                    <a:close/>
                    <a:moveTo>
                      <a:pt x="10409" y="0"/>
                    </a:moveTo>
                    <a:cubicBezTo>
                      <a:pt x="10341" y="0"/>
                      <a:pt x="10272" y="46"/>
                      <a:pt x="10249" y="114"/>
                    </a:cubicBezTo>
                    <a:cubicBezTo>
                      <a:pt x="10181" y="274"/>
                      <a:pt x="10135" y="411"/>
                      <a:pt x="10067" y="571"/>
                    </a:cubicBezTo>
                    <a:cubicBezTo>
                      <a:pt x="9998" y="731"/>
                      <a:pt x="9930" y="868"/>
                      <a:pt x="9861" y="1027"/>
                    </a:cubicBezTo>
                    <a:cubicBezTo>
                      <a:pt x="9816" y="1141"/>
                      <a:pt x="9747" y="1278"/>
                      <a:pt x="9679" y="1415"/>
                    </a:cubicBezTo>
                    <a:cubicBezTo>
                      <a:pt x="9610" y="1552"/>
                      <a:pt x="9542" y="1689"/>
                      <a:pt x="9473" y="1849"/>
                    </a:cubicBezTo>
                    <a:cubicBezTo>
                      <a:pt x="9336" y="2123"/>
                      <a:pt x="9199" y="2420"/>
                      <a:pt x="9062" y="2694"/>
                    </a:cubicBezTo>
                    <a:cubicBezTo>
                      <a:pt x="8948" y="2967"/>
                      <a:pt x="8811" y="3241"/>
                      <a:pt x="8674" y="3515"/>
                    </a:cubicBezTo>
                    <a:cubicBezTo>
                      <a:pt x="8355" y="4086"/>
                      <a:pt x="8012" y="4634"/>
                      <a:pt x="7670" y="5181"/>
                    </a:cubicBezTo>
                    <a:cubicBezTo>
                      <a:pt x="7579" y="5318"/>
                      <a:pt x="7487" y="5455"/>
                      <a:pt x="7396" y="5592"/>
                    </a:cubicBezTo>
                    <a:cubicBezTo>
                      <a:pt x="7305" y="5752"/>
                      <a:pt x="7213" y="5912"/>
                      <a:pt x="7122" y="6049"/>
                    </a:cubicBezTo>
                    <a:cubicBezTo>
                      <a:pt x="6940" y="6346"/>
                      <a:pt x="6757" y="6619"/>
                      <a:pt x="6552" y="6893"/>
                    </a:cubicBezTo>
                    <a:cubicBezTo>
                      <a:pt x="6369" y="7167"/>
                      <a:pt x="6164" y="7441"/>
                      <a:pt x="5981" y="7738"/>
                    </a:cubicBezTo>
                    <a:cubicBezTo>
                      <a:pt x="5776" y="8012"/>
                      <a:pt x="5593" y="8309"/>
                      <a:pt x="5410" y="8582"/>
                    </a:cubicBezTo>
                    <a:cubicBezTo>
                      <a:pt x="5205" y="8856"/>
                      <a:pt x="5022" y="9153"/>
                      <a:pt x="4794" y="9427"/>
                    </a:cubicBezTo>
                    <a:cubicBezTo>
                      <a:pt x="4589" y="9701"/>
                      <a:pt x="4383" y="9975"/>
                      <a:pt x="4178" y="10249"/>
                    </a:cubicBezTo>
                    <a:cubicBezTo>
                      <a:pt x="3972" y="10545"/>
                      <a:pt x="3744" y="10819"/>
                      <a:pt x="3539" y="11093"/>
                    </a:cubicBezTo>
                    <a:cubicBezTo>
                      <a:pt x="3333" y="11367"/>
                      <a:pt x="3105" y="11641"/>
                      <a:pt x="2900" y="11915"/>
                    </a:cubicBezTo>
                    <a:cubicBezTo>
                      <a:pt x="2717" y="12189"/>
                      <a:pt x="2511" y="12440"/>
                      <a:pt x="2306" y="12714"/>
                    </a:cubicBezTo>
                    <a:cubicBezTo>
                      <a:pt x="2215" y="12828"/>
                      <a:pt x="2101" y="12942"/>
                      <a:pt x="2009" y="13079"/>
                    </a:cubicBezTo>
                    <a:cubicBezTo>
                      <a:pt x="1895" y="13216"/>
                      <a:pt x="1781" y="13353"/>
                      <a:pt x="1690" y="13490"/>
                    </a:cubicBezTo>
                    <a:cubicBezTo>
                      <a:pt x="1358" y="13888"/>
                      <a:pt x="1048" y="14286"/>
                      <a:pt x="717" y="14643"/>
                    </a:cubicBezTo>
                    <a:lnTo>
                      <a:pt x="717" y="14643"/>
                    </a:lnTo>
                    <a:cubicBezTo>
                      <a:pt x="722" y="14640"/>
                      <a:pt x="726" y="14636"/>
                      <a:pt x="731" y="14631"/>
                    </a:cubicBezTo>
                    <a:lnTo>
                      <a:pt x="731" y="14631"/>
                    </a:lnTo>
                    <a:cubicBezTo>
                      <a:pt x="640" y="14722"/>
                      <a:pt x="548" y="14814"/>
                      <a:pt x="457" y="14928"/>
                    </a:cubicBezTo>
                    <a:cubicBezTo>
                      <a:pt x="320" y="15042"/>
                      <a:pt x="183" y="15156"/>
                      <a:pt x="69" y="15293"/>
                    </a:cubicBezTo>
                    <a:cubicBezTo>
                      <a:pt x="24" y="15362"/>
                      <a:pt x="1" y="15453"/>
                      <a:pt x="24" y="15544"/>
                    </a:cubicBezTo>
                    <a:cubicBezTo>
                      <a:pt x="24" y="15613"/>
                      <a:pt x="69" y="15704"/>
                      <a:pt x="138" y="15750"/>
                    </a:cubicBezTo>
                    <a:cubicBezTo>
                      <a:pt x="188" y="15783"/>
                      <a:pt x="250" y="15804"/>
                      <a:pt x="316" y="15804"/>
                    </a:cubicBezTo>
                    <a:cubicBezTo>
                      <a:pt x="340" y="15804"/>
                      <a:pt x="364" y="15801"/>
                      <a:pt x="389" y="15795"/>
                    </a:cubicBezTo>
                    <a:cubicBezTo>
                      <a:pt x="412" y="15795"/>
                      <a:pt x="434" y="15795"/>
                      <a:pt x="457" y="15772"/>
                    </a:cubicBezTo>
                    <a:cubicBezTo>
                      <a:pt x="526" y="15750"/>
                      <a:pt x="571" y="15727"/>
                      <a:pt x="594" y="15681"/>
                    </a:cubicBezTo>
                    <a:cubicBezTo>
                      <a:pt x="708" y="15567"/>
                      <a:pt x="822" y="15476"/>
                      <a:pt x="914" y="15362"/>
                    </a:cubicBezTo>
                    <a:cubicBezTo>
                      <a:pt x="1051" y="15225"/>
                      <a:pt x="1165" y="15088"/>
                      <a:pt x="1302" y="14951"/>
                    </a:cubicBezTo>
                    <a:cubicBezTo>
                      <a:pt x="1507" y="14722"/>
                      <a:pt x="1735" y="14471"/>
                      <a:pt x="1941" y="14220"/>
                    </a:cubicBezTo>
                    <a:cubicBezTo>
                      <a:pt x="2146" y="13946"/>
                      <a:pt x="2352" y="13672"/>
                      <a:pt x="2557" y="13421"/>
                    </a:cubicBezTo>
                    <a:cubicBezTo>
                      <a:pt x="2671" y="13284"/>
                      <a:pt x="2785" y="13148"/>
                      <a:pt x="2877" y="13011"/>
                    </a:cubicBezTo>
                    <a:cubicBezTo>
                      <a:pt x="2968" y="12896"/>
                      <a:pt x="3082" y="12759"/>
                      <a:pt x="3173" y="12623"/>
                    </a:cubicBezTo>
                    <a:cubicBezTo>
                      <a:pt x="3379" y="12371"/>
                      <a:pt x="3584" y="12098"/>
                      <a:pt x="3790" y="11846"/>
                    </a:cubicBezTo>
                    <a:cubicBezTo>
                      <a:pt x="3995" y="11573"/>
                      <a:pt x="4201" y="11276"/>
                      <a:pt x="4406" y="11002"/>
                    </a:cubicBezTo>
                    <a:cubicBezTo>
                      <a:pt x="4520" y="10865"/>
                      <a:pt x="4634" y="10705"/>
                      <a:pt x="4748" y="10568"/>
                    </a:cubicBezTo>
                    <a:cubicBezTo>
                      <a:pt x="4840" y="10431"/>
                      <a:pt x="4931" y="10294"/>
                      <a:pt x="5045" y="10180"/>
                    </a:cubicBezTo>
                    <a:cubicBezTo>
                      <a:pt x="5251" y="9906"/>
                      <a:pt x="5456" y="9632"/>
                      <a:pt x="5661" y="9336"/>
                    </a:cubicBezTo>
                    <a:cubicBezTo>
                      <a:pt x="5867" y="9062"/>
                      <a:pt x="6049" y="8765"/>
                      <a:pt x="6232" y="8491"/>
                    </a:cubicBezTo>
                    <a:cubicBezTo>
                      <a:pt x="6323" y="8354"/>
                      <a:pt x="6415" y="8194"/>
                      <a:pt x="6506" y="8057"/>
                    </a:cubicBezTo>
                    <a:cubicBezTo>
                      <a:pt x="6620" y="7921"/>
                      <a:pt x="6711" y="7761"/>
                      <a:pt x="6803" y="7624"/>
                    </a:cubicBezTo>
                    <a:cubicBezTo>
                      <a:pt x="7008" y="7350"/>
                      <a:pt x="7191" y="7076"/>
                      <a:pt x="7373" y="6802"/>
                    </a:cubicBezTo>
                    <a:cubicBezTo>
                      <a:pt x="7465" y="6665"/>
                      <a:pt x="7579" y="6505"/>
                      <a:pt x="7670" y="6346"/>
                    </a:cubicBezTo>
                    <a:cubicBezTo>
                      <a:pt x="7761" y="6209"/>
                      <a:pt x="7830" y="6072"/>
                      <a:pt x="7921" y="5935"/>
                    </a:cubicBezTo>
                    <a:cubicBezTo>
                      <a:pt x="8012" y="5775"/>
                      <a:pt x="8104" y="5638"/>
                      <a:pt x="8195" y="5478"/>
                    </a:cubicBezTo>
                    <a:cubicBezTo>
                      <a:pt x="8286" y="5341"/>
                      <a:pt x="8378" y="5181"/>
                      <a:pt x="8469" y="5045"/>
                    </a:cubicBezTo>
                    <a:cubicBezTo>
                      <a:pt x="8629" y="4748"/>
                      <a:pt x="8788" y="4474"/>
                      <a:pt x="8948" y="4200"/>
                    </a:cubicBezTo>
                    <a:cubicBezTo>
                      <a:pt x="9108" y="3880"/>
                      <a:pt x="9268" y="3561"/>
                      <a:pt x="9405" y="3241"/>
                    </a:cubicBezTo>
                    <a:cubicBezTo>
                      <a:pt x="9519" y="2945"/>
                      <a:pt x="9656" y="2648"/>
                      <a:pt x="9770" y="2328"/>
                    </a:cubicBezTo>
                    <a:cubicBezTo>
                      <a:pt x="9907" y="1986"/>
                      <a:pt x="10044" y="1644"/>
                      <a:pt x="10181" y="1301"/>
                    </a:cubicBezTo>
                    <a:cubicBezTo>
                      <a:pt x="10318" y="959"/>
                      <a:pt x="10432" y="594"/>
                      <a:pt x="10569" y="228"/>
                    </a:cubicBezTo>
                    <a:cubicBezTo>
                      <a:pt x="10614" y="137"/>
                      <a:pt x="10546" y="46"/>
                      <a:pt x="10455" y="0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47" name="Google Shape;912;p22">
                <a:extLst>
                  <a:ext uri="{FF2B5EF4-FFF2-40B4-BE49-F238E27FC236}">
                    <a16:creationId xmlns:a16="http://schemas.microsoft.com/office/drawing/2014/main" id="{6DA89007-E1BB-4909-8B47-AB8317731260}"/>
                  </a:ext>
                </a:extLst>
              </p:cNvPr>
              <p:cNvSpPr/>
              <p:nvPr/>
            </p:nvSpPr>
            <p:spPr>
              <a:xfrm>
                <a:off x="5705297" y="3352995"/>
                <a:ext cx="183263" cy="345768"/>
              </a:xfrm>
              <a:custGeom>
                <a:avLst/>
                <a:gdLst/>
                <a:ahLst/>
                <a:cxnLst/>
                <a:rect l="l" t="t" r="r" b="b"/>
                <a:pathLst>
                  <a:path w="6780" h="12792" extrusionOk="0">
                    <a:moveTo>
                      <a:pt x="3927" y="7167"/>
                    </a:moveTo>
                    <a:lnTo>
                      <a:pt x="3927" y="7167"/>
                    </a:lnTo>
                    <a:cubicBezTo>
                      <a:pt x="3927" y="7178"/>
                      <a:pt x="3922" y="7183"/>
                      <a:pt x="3917" y="7189"/>
                    </a:cubicBezTo>
                    <a:lnTo>
                      <a:pt x="3917" y="7189"/>
                    </a:lnTo>
                    <a:cubicBezTo>
                      <a:pt x="3920" y="7181"/>
                      <a:pt x="3923" y="7174"/>
                      <a:pt x="3927" y="7167"/>
                    </a:cubicBezTo>
                    <a:close/>
                    <a:moveTo>
                      <a:pt x="6529" y="0"/>
                    </a:moveTo>
                    <a:cubicBezTo>
                      <a:pt x="6506" y="0"/>
                      <a:pt x="6460" y="0"/>
                      <a:pt x="6438" y="23"/>
                    </a:cubicBezTo>
                    <a:cubicBezTo>
                      <a:pt x="6369" y="46"/>
                      <a:pt x="6323" y="91"/>
                      <a:pt x="6301" y="160"/>
                    </a:cubicBezTo>
                    <a:cubicBezTo>
                      <a:pt x="6255" y="320"/>
                      <a:pt x="6232" y="502"/>
                      <a:pt x="6186" y="662"/>
                    </a:cubicBezTo>
                    <a:cubicBezTo>
                      <a:pt x="6141" y="822"/>
                      <a:pt x="6072" y="1004"/>
                      <a:pt x="6027" y="1164"/>
                    </a:cubicBezTo>
                    <a:cubicBezTo>
                      <a:pt x="5913" y="1484"/>
                      <a:pt x="5821" y="1803"/>
                      <a:pt x="5707" y="2123"/>
                    </a:cubicBezTo>
                    <a:cubicBezTo>
                      <a:pt x="5570" y="2442"/>
                      <a:pt x="5456" y="2762"/>
                      <a:pt x="5296" y="3059"/>
                    </a:cubicBezTo>
                    <a:cubicBezTo>
                      <a:pt x="5159" y="3378"/>
                      <a:pt x="5022" y="3698"/>
                      <a:pt x="4885" y="4017"/>
                    </a:cubicBezTo>
                    <a:cubicBezTo>
                      <a:pt x="4817" y="4154"/>
                      <a:pt x="4748" y="4268"/>
                      <a:pt x="4680" y="4405"/>
                    </a:cubicBezTo>
                    <a:cubicBezTo>
                      <a:pt x="4703" y="4382"/>
                      <a:pt x="4703" y="4360"/>
                      <a:pt x="4726" y="4360"/>
                    </a:cubicBezTo>
                    <a:cubicBezTo>
                      <a:pt x="4552" y="4642"/>
                      <a:pt x="4399" y="4946"/>
                      <a:pt x="4246" y="5250"/>
                    </a:cubicBezTo>
                    <a:lnTo>
                      <a:pt x="4246" y="5250"/>
                    </a:lnTo>
                    <a:cubicBezTo>
                      <a:pt x="4246" y="5250"/>
                      <a:pt x="4246" y="5250"/>
                      <a:pt x="4246" y="5250"/>
                    </a:cubicBezTo>
                    <a:lnTo>
                      <a:pt x="4246" y="5250"/>
                    </a:lnTo>
                    <a:cubicBezTo>
                      <a:pt x="4087" y="5569"/>
                      <a:pt x="3927" y="5866"/>
                      <a:pt x="3767" y="6163"/>
                    </a:cubicBezTo>
                    <a:cubicBezTo>
                      <a:pt x="3767" y="6140"/>
                      <a:pt x="3790" y="6117"/>
                      <a:pt x="3790" y="6094"/>
                    </a:cubicBezTo>
                    <a:lnTo>
                      <a:pt x="3790" y="6094"/>
                    </a:lnTo>
                    <a:cubicBezTo>
                      <a:pt x="3653" y="6391"/>
                      <a:pt x="3493" y="6665"/>
                      <a:pt x="3333" y="6962"/>
                    </a:cubicBezTo>
                    <a:cubicBezTo>
                      <a:pt x="3196" y="7236"/>
                      <a:pt x="3059" y="7510"/>
                      <a:pt x="2922" y="7783"/>
                    </a:cubicBezTo>
                    <a:cubicBezTo>
                      <a:pt x="2831" y="7920"/>
                      <a:pt x="2763" y="8080"/>
                      <a:pt x="2671" y="8217"/>
                    </a:cubicBezTo>
                    <a:cubicBezTo>
                      <a:pt x="2603" y="8354"/>
                      <a:pt x="2512" y="8514"/>
                      <a:pt x="2420" y="8651"/>
                    </a:cubicBezTo>
                    <a:cubicBezTo>
                      <a:pt x="2238" y="8948"/>
                      <a:pt x="2032" y="9244"/>
                      <a:pt x="1850" y="9564"/>
                    </a:cubicBezTo>
                    <a:cubicBezTo>
                      <a:pt x="1484" y="10157"/>
                      <a:pt x="1119" y="10751"/>
                      <a:pt x="731" y="11344"/>
                    </a:cubicBezTo>
                    <a:cubicBezTo>
                      <a:pt x="617" y="11504"/>
                      <a:pt x="503" y="11664"/>
                      <a:pt x="389" y="11823"/>
                    </a:cubicBezTo>
                    <a:cubicBezTo>
                      <a:pt x="298" y="11960"/>
                      <a:pt x="161" y="12120"/>
                      <a:pt x="69" y="12303"/>
                    </a:cubicBezTo>
                    <a:cubicBezTo>
                      <a:pt x="24" y="12371"/>
                      <a:pt x="1" y="12440"/>
                      <a:pt x="24" y="12531"/>
                    </a:cubicBezTo>
                    <a:cubicBezTo>
                      <a:pt x="24" y="12622"/>
                      <a:pt x="92" y="12691"/>
                      <a:pt x="161" y="12737"/>
                    </a:cubicBezTo>
                    <a:cubicBezTo>
                      <a:pt x="215" y="12773"/>
                      <a:pt x="281" y="12791"/>
                      <a:pt x="346" y="12791"/>
                    </a:cubicBezTo>
                    <a:cubicBezTo>
                      <a:pt x="444" y="12791"/>
                      <a:pt x="540" y="12750"/>
                      <a:pt x="594" y="12668"/>
                    </a:cubicBezTo>
                    <a:cubicBezTo>
                      <a:pt x="686" y="12531"/>
                      <a:pt x="800" y="12394"/>
                      <a:pt x="891" y="12234"/>
                    </a:cubicBezTo>
                    <a:cubicBezTo>
                      <a:pt x="982" y="12120"/>
                      <a:pt x="1074" y="11983"/>
                      <a:pt x="1165" y="11846"/>
                    </a:cubicBezTo>
                    <a:cubicBezTo>
                      <a:pt x="1370" y="11550"/>
                      <a:pt x="1553" y="11253"/>
                      <a:pt x="1736" y="10956"/>
                    </a:cubicBezTo>
                    <a:cubicBezTo>
                      <a:pt x="1918" y="10659"/>
                      <a:pt x="2124" y="10363"/>
                      <a:pt x="2283" y="10066"/>
                    </a:cubicBezTo>
                    <a:cubicBezTo>
                      <a:pt x="2466" y="9769"/>
                      <a:pt x="2649" y="9495"/>
                      <a:pt x="2831" y="9199"/>
                    </a:cubicBezTo>
                    <a:cubicBezTo>
                      <a:pt x="2922" y="9039"/>
                      <a:pt x="3014" y="8879"/>
                      <a:pt x="3105" y="8719"/>
                    </a:cubicBezTo>
                    <a:cubicBezTo>
                      <a:pt x="3219" y="8537"/>
                      <a:pt x="3311" y="8354"/>
                      <a:pt x="3425" y="8171"/>
                    </a:cubicBezTo>
                    <a:cubicBezTo>
                      <a:pt x="3578" y="7865"/>
                      <a:pt x="3752" y="7538"/>
                      <a:pt x="3907" y="7210"/>
                    </a:cubicBezTo>
                    <a:lnTo>
                      <a:pt x="3907" y="7210"/>
                    </a:lnTo>
                    <a:cubicBezTo>
                      <a:pt x="3927" y="7188"/>
                      <a:pt x="3928" y="7166"/>
                      <a:pt x="3950" y="7144"/>
                    </a:cubicBezTo>
                    <a:cubicBezTo>
                      <a:pt x="3995" y="7030"/>
                      <a:pt x="4064" y="6916"/>
                      <a:pt x="4109" y="6802"/>
                    </a:cubicBezTo>
                    <a:cubicBezTo>
                      <a:pt x="4109" y="6802"/>
                      <a:pt x="4109" y="6825"/>
                      <a:pt x="4109" y="6825"/>
                    </a:cubicBezTo>
                    <a:cubicBezTo>
                      <a:pt x="4246" y="6551"/>
                      <a:pt x="4406" y="6254"/>
                      <a:pt x="4543" y="5980"/>
                    </a:cubicBezTo>
                    <a:cubicBezTo>
                      <a:pt x="4703" y="5684"/>
                      <a:pt x="4863" y="5364"/>
                      <a:pt x="5022" y="5067"/>
                    </a:cubicBezTo>
                    <a:cubicBezTo>
                      <a:pt x="5159" y="4748"/>
                      <a:pt x="5319" y="4451"/>
                      <a:pt x="5456" y="4131"/>
                    </a:cubicBezTo>
                    <a:cubicBezTo>
                      <a:pt x="5593" y="3812"/>
                      <a:pt x="5730" y="3492"/>
                      <a:pt x="5867" y="3173"/>
                    </a:cubicBezTo>
                    <a:cubicBezTo>
                      <a:pt x="6004" y="2853"/>
                      <a:pt x="6141" y="2534"/>
                      <a:pt x="6232" y="2214"/>
                    </a:cubicBezTo>
                    <a:cubicBezTo>
                      <a:pt x="6346" y="1895"/>
                      <a:pt x="6438" y="1575"/>
                      <a:pt x="6529" y="1255"/>
                    </a:cubicBezTo>
                    <a:cubicBezTo>
                      <a:pt x="6575" y="1118"/>
                      <a:pt x="6620" y="959"/>
                      <a:pt x="6643" y="822"/>
                    </a:cubicBezTo>
                    <a:cubicBezTo>
                      <a:pt x="6689" y="662"/>
                      <a:pt x="6734" y="479"/>
                      <a:pt x="6757" y="320"/>
                    </a:cubicBezTo>
                    <a:cubicBezTo>
                      <a:pt x="6780" y="251"/>
                      <a:pt x="6780" y="205"/>
                      <a:pt x="6757" y="137"/>
                    </a:cubicBezTo>
                    <a:cubicBezTo>
                      <a:pt x="6734" y="68"/>
                      <a:pt x="6689" y="23"/>
                      <a:pt x="6620" y="0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48" name="Google Shape;913;p22">
                <a:extLst>
                  <a:ext uri="{FF2B5EF4-FFF2-40B4-BE49-F238E27FC236}">
                    <a16:creationId xmlns:a16="http://schemas.microsoft.com/office/drawing/2014/main" id="{E7FE2903-8E73-4EEF-9B8D-B0B8E0DEA310}"/>
                  </a:ext>
                </a:extLst>
              </p:cNvPr>
              <p:cNvSpPr/>
              <p:nvPr/>
            </p:nvSpPr>
            <p:spPr>
              <a:xfrm>
                <a:off x="5670131" y="3737956"/>
                <a:ext cx="18543" cy="17921"/>
              </a:xfrm>
              <a:custGeom>
                <a:avLst/>
                <a:gdLst/>
                <a:ahLst/>
                <a:cxnLst/>
                <a:rect l="l" t="t" r="r" b="b"/>
                <a:pathLst>
                  <a:path w="686" h="663" extrusionOk="0">
                    <a:moveTo>
                      <a:pt x="366" y="1"/>
                    </a:moveTo>
                    <a:cubicBezTo>
                      <a:pt x="275" y="1"/>
                      <a:pt x="206" y="24"/>
                      <a:pt x="138" y="92"/>
                    </a:cubicBezTo>
                    <a:cubicBezTo>
                      <a:pt x="69" y="138"/>
                      <a:pt x="24" y="229"/>
                      <a:pt x="24" y="298"/>
                    </a:cubicBezTo>
                    <a:cubicBezTo>
                      <a:pt x="1" y="457"/>
                      <a:pt x="138" y="663"/>
                      <a:pt x="320" y="663"/>
                    </a:cubicBezTo>
                    <a:cubicBezTo>
                      <a:pt x="389" y="663"/>
                      <a:pt x="480" y="640"/>
                      <a:pt x="549" y="572"/>
                    </a:cubicBezTo>
                    <a:cubicBezTo>
                      <a:pt x="617" y="526"/>
                      <a:pt x="663" y="435"/>
                      <a:pt x="663" y="366"/>
                    </a:cubicBezTo>
                    <a:cubicBezTo>
                      <a:pt x="686" y="206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49" name="Google Shape;914;p22">
                <a:extLst>
                  <a:ext uri="{FF2B5EF4-FFF2-40B4-BE49-F238E27FC236}">
                    <a16:creationId xmlns:a16="http://schemas.microsoft.com/office/drawing/2014/main" id="{C7C13886-4EA0-4F12-861C-DF85C393D107}"/>
                  </a:ext>
                </a:extLst>
              </p:cNvPr>
              <p:cNvSpPr/>
              <p:nvPr/>
            </p:nvSpPr>
            <p:spPr>
              <a:xfrm>
                <a:off x="5313524" y="3728090"/>
                <a:ext cx="1200024" cy="266570"/>
              </a:xfrm>
              <a:custGeom>
                <a:avLst/>
                <a:gdLst/>
                <a:ahLst/>
                <a:cxnLst/>
                <a:rect l="l" t="t" r="r" b="b"/>
                <a:pathLst>
                  <a:path w="44396" h="9862" extrusionOk="0">
                    <a:moveTo>
                      <a:pt x="32458" y="2991"/>
                    </a:moveTo>
                    <a:cubicBezTo>
                      <a:pt x="32458" y="2991"/>
                      <a:pt x="32447" y="2991"/>
                      <a:pt x="32440" y="2999"/>
                    </a:cubicBezTo>
                    <a:lnTo>
                      <a:pt x="32440" y="2999"/>
                    </a:lnTo>
                    <a:cubicBezTo>
                      <a:pt x="32446" y="2996"/>
                      <a:pt x="32452" y="2994"/>
                      <a:pt x="32458" y="2991"/>
                    </a:cubicBezTo>
                    <a:close/>
                    <a:moveTo>
                      <a:pt x="29423" y="4246"/>
                    </a:moveTo>
                    <a:lnTo>
                      <a:pt x="29423" y="4246"/>
                    </a:lnTo>
                    <a:cubicBezTo>
                      <a:pt x="29412" y="4253"/>
                      <a:pt x="29401" y="4259"/>
                      <a:pt x="29390" y="4265"/>
                    </a:cubicBezTo>
                    <a:lnTo>
                      <a:pt x="29390" y="4265"/>
                    </a:lnTo>
                    <a:cubicBezTo>
                      <a:pt x="29403" y="4260"/>
                      <a:pt x="29414" y="4255"/>
                      <a:pt x="29423" y="4246"/>
                    </a:cubicBezTo>
                    <a:close/>
                    <a:moveTo>
                      <a:pt x="29390" y="4265"/>
                    </a:moveTo>
                    <a:lnTo>
                      <a:pt x="29390" y="4265"/>
                    </a:lnTo>
                    <a:cubicBezTo>
                      <a:pt x="29369" y="4272"/>
                      <a:pt x="29346" y="4278"/>
                      <a:pt x="29331" y="4292"/>
                    </a:cubicBezTo>
                    <a:cubicBezTo>
                      <a:pt x="29334" y="4291"/>
                      <a:pt x="29336" y="4290"/>
                      <a:pt x="29338" y="4290"/>
                    </a:cubicBezTo>
                    <a:lnTo>
                      <a:pt x="29338" y="4290"/>
                    </a:lnTo>
                    <a:cubicBezTo>
                      <a:pt x="29356" y="4282"/>
                      <a:pt x="29373" y="4274"/>
                      <a:pt x="29390" y="4265"/>
                    </a:cubicBezTo>
                    <a:close/>
                    <a:moveTo>
                      <a:pt x="30609" y="4442"/>
                    </a:moveTo>
                    <a:cubicBezTo>
                      <a:pt x="30602" y="4445"/>
                      <a:pt x="30594" y="4448"/>
                      <a:pt x="30587" y="4452"/>
                    </a:cubicBezTo>
                    <a:cubicBezTo>
                      <a:pt x="30604" y="4452"/>
                      <a:pt x="30608" y="4452"/>
                      <a:pt x="30609" y="4442"/>
                    </a:cubicBezTo>
                    <a:close/>
                    <a:moveTo>
                      <a:pt x="1507" y="8378"/>
                    </a:moveTo>
                    <a:cubicBezTo>
                      <a:pt x="1524" y="8395"/>
                      <a:pt x="1541" y="8399"/>
                      <a:pt x="1559" y="8400"/>
                    </a:cubicBezTo>
                    <a:lnTo>
                      <a:pt x="1559" y="8400"/>
                    </a:lnTo>
                    <a:cubicBezTo>
                      <a:pt x="1541" y="8393"/>
                      <a:pt x="1524" y="8385"/>
                      <a:pt x="1507" y="8378"/>
                    </a:cubicBezTo>
                    <a:close/>
                    <a:moveTo>
                      <a:pt x="5652" y="9583"/>
                    </a:moveTo>
                    <a:cubicBezTo>
                      <a:pt x="5661" y="9586"/>
                      <a:pt x="5672" y="9587"/>
                      <a:pt x="5684" y="9587"/>
                    </a:cubicBezTo>
                    <a:cubicBezTo>
                      <a:pt x="5673" y="9586"/>
                      <a:pt x="5663" y="9585"/>
                      <a:pt x="5652" y="9583"/>
                    </a:cubicBezTo>
                    <a:close/>
                    <a:moveTo>
                      <a:pt x="14545" y="9601"/>
                    </a:moveTo>
                    <a:cubicBezTo>
                      <a:pt x="14529" y="9604"/>
                      <a:pt x="14512" y="9607"/>
                      <a:pt x="14495" y="9610"/>
                    </a:cubicBezTo>
                    <a:cubicBezTo>
                      <a:pt x="14512" y="9610"/>
                      <a:pt x="14528" y="9610"/>
                      <a:pt x="14545" y="9601"/>
                    </a:cubicBezTo>
                    <a:close/>
                    <a:moveTo>
                      <a:pt x="43506" y="1"/>
                    </a:moveTo>
                    <a:cubicBezTo>
                      <a:pt x="43300" y="24"/>
                      <a:pt x="43095" y="46"/>
                      <a:pt x="42912" y="69"/>
                    </a:cubicBezTo>
                    <a:cubicBezTo>
                      <a:pt x="42821" y="69"/>
                      <a:pt x="42730" y="92"/>
                      <a:pt x="42638" y="115"/>
                    </a:cubicBezTo>
                    <a:cubicBezTo>
                      <a:pt x="42456" y="138"/>
                      <a:pt x="42273" y="138"/>
                      <a:pt x="42091" y="161"/>
                    </a:cubicBezTo>
                    <a:cubicBezTo>
                      <a:pt x="41862" y="183"/>
                      <a:pt x="41657" y="229"/>
                      <a:pt x="41474" y="275"/>
                    </a:cubicBezTo>
                    <a:cubicBezTo>
                      <a:pt x="41269" y="298"/>
                      <a:pt x="41086" y="343"/>
                      <a:pt x="40904" y="389"/>
                    </a:cubicBezTo>
                    <a:cubicBezTo>
                      <a:pt x="40721" y="412"/>
                      <a:pt x="40561" y="457"/>
                      <a:pt x="40402" y="503"/>
                    </a:cubicBezTo>
                    <a:cubicBezTo>
                      <a:pt x="40173" y="549"/>
                      <a:pt x="39968" y="594"/>
                      <a:pt x="39740" y="640"/>
                    </a:cubicBezTo>
                    <a:cubicBezTo>
                      <a:pt x="39534" y="686"/>
                      <a:pt x="39352" y="731"/>
                      <a:pt x="39146" y="777"/>
                    </a:cubicBezTo>
                    <a:cubicBezTo>
                      <a:pt x="38941" y="845"/>
                      <a:pt x="38758" y="891"/>
                      <a:pt x="38576" y="959"/>
                    </a:cubicBezTo>
                    <a:cubicBezTo>
                      <a:pt x="38370" y="1005"/>
                      <a:pt x="38187" y="1074"/>
                      <a:pt x="37982" y="1119"/>
                    </a:cubicBezTo>
                    <a:cubicBezTo>
                      <a:pt x="37845" y="1165"/>
                      <a:pt x="37685" y="1211"/>
                      <a:pt x="37548" y="1256"/>
                    </a:cubicBezTo>
                    <a:cubicBezTo>
                      <a:pt x="37366" y="1302"/>
                      <a:pt x="37183" y="1347"/>
                      <a:pt x="37023" y="1416"/>
                    </a:cubicBezTo>
                    <a:cubicBezTo>
                      <a:pt x="36841" y="1462"/>
                      <a:pt x="36658" y="1530"/>
                      <a:pt x="36476" y="1576"/>
                    </a:cubicBezTo>
                    <a:cubicBezTo>
                      <a:pt x="36293" y="1644"/>
                      <a:pt x="36110" y="1713"/>
                      <a:pt x="35905" y="1758"/>
                    </a:cubicBezTo>
                    <a:cubicBezTo>
                      <a:pt x="35745" y="1827"/>
                      <a:pt x="35585" y="1872"/>
                      <a:pt x="35403" y="1941"/>
                    </a:cubicBezTo>
                    <a:cubicBezTo>
                      <a:pt x="35220" y="2009"/>
                      <a:pt x="35060" y="2055"/>
                      <a:pt x="34878" y="2124"/>
                    </a:cubicBezTo>
                    <a:cubicBezTo>
                      <a:pt x="34672" y="2192"/>
                      <a:pt x="34490" y="2260"/>
                      <a:pt x="34307" y="2306"/>
                    </a:cubicBezTo>
                    <a:cubicBezTo>
                      <a:pt x="34125" y="2375"/>
                      <a:pt x="33919" y="2420"/>
                      <a:pt x="33759" y="2489"/>
                    </a:cubicBezTo>
                    <a:cubicBezTo>
                      <a:pt x="33303" y="2649"/>
                      <a:pt x="32869" y="2831"/>
                      <a:pt x="32436" y="3014"/>
                    </a:cubicBezTo>
                    <a:cubicBezTo>
                      <a:pt x="32436" y="3007"/>
                      <a:pt x="32438" y="3002"/>
                      <a:pt x="32440" y="2999"/>
                    </a:cubicBezTo>
                    <a:lnTo>
                      <a:pt x="32440" y="2999"/>
                    </a:lnTo>
                    <a:cubicBezTo>
                      <a:pt x="32240" y="3088"/>
                      <a:pt x="32019" y="3176"/>
                      <a:pt x="31819" y="3265"/>
                    </a:cubicBezTo>
                    <a:cubicBezTo>
                      <a:pt x="31819" y="3242"/>
                      <a:pt x="31819" y="3242"/>
                      <a:pt x="31819" y="3242"/>
                    </a:cubicBezTo>
                    <a:cubicBezTo>
                      <a:pt x="31728" y="3288"/>
                      <a:pt x="31614" y="3333"/>
                      <a:pt x="31523" y="3379"/>
                    </a:cubicBezTo>
                    <a:cubicBezTo>
                      <a:pt x="31386" y="3447"/>
                      <a:pt x="31249" y="3516"/>
                      <a:pt x="31112" y="3562"/>
                    </a:cubicBezTo>
                    <a:lnTo>
                      <a:pt x="31203" y="3539"/>
                    </a:lnTo>
                    <a:lnTo>
                      <a:pt x="31203" y="3539"/>
                    </a:lnTo>
                    <a:cubicBezTo>
                      <a:pt x="31134" y="3562"/>
                      <a:pt x="31066" y="3584"/>
                      <a:pt x="30998" y="3607"/>
                    </a:cubicBezTo>
                    <a:cubicBezTo>
                      <a:pt x="30564" y="3790"/>
                      <a:pt x="30153" y="3950"/>
                      <a:pt x="29719" y="4132"/>
                    </a:cubicBezTo>
                    <a:cubicBezTo>
                      <a:pt x="29696" y="4132"/>
                      <a:pt x="29696" y="4155"/>
                      <a:pt x="29674" y="4155"/>
                    </a:cubicBezTo>
                    <a:cubicBezTo>
                      <a:pt x="29674" y="4155"/>
                      <a:pt x="29696" y="4132"/>
                      <a:pt x="29696" y="4132"/>
                    </a:cubicBezTo>
                    <a:lnTo>
                      <a:pt x="29696" y="4132"/>
                    </a:lnTo>
                    <a:cubicBezTo>
                      <a:pt x="29584" y="4177"/>
                      <a:pt x="29472" y="4244"/>
                      <a:pt x="29338" y="4290"/>
                    </a:cubicBezTo>
                    <a:lnTo>
                      <a:pt x="29338" y="4290"/>
                    </a:lnTo>
                    <a:cubicBezTo>
                      <a:pt x="29252" y="4327"/>
                      <a:pt x="29166" y="4349"/>
                      <a:pt x="29080" y="4383"/>
                    </a:cubicBezTo>
                    <a:cubicBezTo>
                      <a:pt x="28943" y="4452"/>
                      <a:pt x="28829" y="4497"/>
                      <a:pt x="28715" y="4543"/>
                    </a:cubicBezTo>
                    <a:cubicBezTo>
                      <a:pt x="28510" y="4634"/>
                      <a:pt x="28304" y="4748"/>
                      <a:pt x="28076" y="4840"/>
                    </a:cubicBezTo>
                    <a:cubicBezTo>
                      <a:pt x="27985" y="4885"/>
                      <a:pt x="27870" y="4931"/>
                      <a:pt x="27756" y="4977"/>
                    </a:cubicBezTo>
                    <a:cubicBezTo>
                      <a:pt x="27711" y="5000"/>
                      <a:pt x="27642" y="5022"/>
                      <a:pt x="27597" y="5045"/>
                    </a:cubicBezTo>
                    <a:cubicBezTo>
                      <a:pt x="27574" y="5068"/>
                      <a:pt x="27574" y="5068"/>
                      <a:pt x="27551" y="5068"/>
                    </a:cubicBezTo>
                    <a:cubicBezTo>
                      <a:pt x="27528" y="5091"/>
                      <a:pt x="27528" y="5091"/>
                      <a:pt x="27505" y="5091"/>
                    </a:cubicBezTo>
                    <a:lnTo>
                      <a:pt x="27482" y="5091"/>
                    </a:lnTo>
                    <a:cubicBezTo>
                      <a:pt x="27482" y="5114"/>
                      <a:pt x="27460" y="5114"/>
                      <a:pt x="27460" y="5114"/>
                    </a:cubicBezTo>
                    <a:cubicBezTo>
                      <a:pt x="27410" y="5130"/>
                      <a:pt x="27360" y="5147"/>
                      <a:pt x="27318" y="5173"/>
                    </a:cubicBezTo>
                    <a:lnTo>
                      <a:pt x="27318" y="5173"/>
                    </a:lnTo>
                    <a:cubicBezTo>
                      <a:pt x="27143" y="5257"/>
                      <a:pt x="26947" y="5322"/>
                      <a:pt x="26752" y="5388"/>
                    </a:cubicBezTo>
                    <a:cubicBezTo>
                      <a:pt x="26547" y="5479"/>
                      <a:pt x="26364" y="5547"/>
                      <a:pt x="26159" y="5616"/>
                    </a:cubicBezTo>
                    <a:cubicBezTo>
                      <a:pt x="25976" y="5684"/>
                      <a:pt x="25793" y="5753"/>
                      <a:pt x="25588" y="5821"/>
                    </a:cubicBezTo>
                    <a:cubicBezTo>
                      <a:pt x="25428" y="5890"/>
                      <a:pt x="25268" y="5958"/>
                      <a:pt x="25086" y="6027"/>
                    </a:cubicBezTo>
                    <a:cubicBezTo>
                      <a:pt x="24926" y="6095"/>
                      <a:pt x="24743" y="6164"/>
                      <a:pt x="24561" y="6232"/>
                    </a:cubicBezTo>
                    <a:cubicBezTo>
                      <a:pt x="24378" y="6301"/>
                      <a:pt x="24173" y="6369"/>
                      <a:pt x="23990" y="6437"/>
                    </a:cubicBezTo>
                    <a:cubicBezTo>
                      <a:pt x="23808" y="6506"/>
                      <a:pt x="23602" y="6597"/>
                      <a:pt x="23420" y="6666"/>
                    </a:cubicBezTo>
                    <a:cubicBezTo>
                      <a:pt x="23237" y="6734"/>
                      <a:pt x="23054" y="6780"/>
                      <a:pt x="22872" y="6848"/>
                    </a:cubicBezTo>
                    <a:cubicBezTo>
                      <a:pt x="22507" y="6985"/>
                      <a:pt x="22141" y="7122"/>
                      <a:pt x="21776" y="7236"/>
                    </a:cubicBezTo>
                    <a:cubicBezTo>
                      <a:pt x="21388" y="7351"/>
                      <a:pt x="21000" y="7465"/>
                      <a:pt x="20589" y="7556"/>
                    </a:cubicBezTo>
                    <a:cubicBezTo>
                      <a:pt x="20407" y="7602"/>
                      <a:pt x="20201" y="7670"/>
                      <a:pt x="20019" y="7693"/>
                    </a:cubicBezTo>
                    <a:cubicBezTo>
                      <a:pt x="19836" y="7739"/>
                      <a:pt x="19676" y="7784"/>
                      <a:pt x="19494" y="7830"/>
                    </a:cubicBezTo>
                    <a:cubicBezTo>
                      <a:pt x="19106" y="7944"/>
                      <a:pt x="18718" y="8035"/>
                      <a:pt x="18329" y="8127"/>
                    </a:cubicBezTo>
                    <a:cubicBezTo>
                      <a:pt x="18193" y="8149"/>
                      <a:pt x="18056" y="8195"/>
                      <a:pt x="17919" y="8241"/>
                    </a:cubicBezTo>
                    <a:cubicBezTo>
                      <a:pt x="17805" y="8264"/>
                      <a:pt x="17690" y="8286"/>
                      <a:pt x="17553" y="8332"/>
                    </a:cubicBezTo>
                    <a:cubicBezTo>
                      <a:pt x="17302" y="8400"/>
                      <a:pt x="17028" y="8469"/>
                      <a:pt x="16755" y="8537"/>
                    </a:cubicBezTo>
                    <a:cubicBezTo>
                      <a:pt x="16481" y="8606"/>
                      <a:pt x="16207" y="8674"/>
                      <a:pt x="15910" y="8720"/>
                    </a:cubicBezTo>
                    <a:cubicBezTo>
                      <a:pt x="15659" y="8788"/>
                      <a:pt x="15385" y="8834"/>
                      <a:pt x="15111" y="8880"/>
                    </a:cubicBezTo>
                    <a:cubicBezTo>
                      <a:pt x="14974" y="8903"/>
                      <a:pt x="14814" y="8903"/>
                      <a:pt x="14655" y="8925"/>
                    </a:cubicBezTo>
                    <a:cubicBezTo>
                      <a:pt x="14518" y="8948"/>
                      <a:pt x="14358" y="8971"/>
                      <a:pt x="14221" y="8994"/>
                    </a:cubicBezTo>
                    <a:cubicBezTo>
                      <a:pt x="13833" y="9040"/>
                      <a:pt x="13445" y="9062"/>
                      <a:pt x="13057" y="9108"/>
                    </a:cubicBezTo>
                    <a:cubicBezTo>
                      <a:pt x="12646" y="9154"/>
                      <a:pt x="12235" y="9177"/>
                      <a:pt x="11824" y="9199"/>
                    </a:cubicBezTo>
                    <a:lnTo>
                      <a:pt x="9473" y="9199"/>
                    </a:lnTo>
                    <a:cubicBezTo>
                      <a:pt x="9154" y="9199"/>
                      <a:pt x="8834" y="9199"/>
                      <a:pt x="8515" y="9177"/>
                    </a:cubicBezTo>
                    <a:cubicBezTo>
                      <a:pt x="8218" y="9177"/>
                      <a:pt x="7921" y="9154"/>
                      <a:pt x="7624" y="9131"/>
                    </a:cubicBezTo>
                    <a:cubicBezTo>
                      <a:pt x="7465" y="9108"/>
                      <a:pt x="7305" y="9108"/>
                      <a:pt x="7168" y="9085"/>
                    </a:cubicBezTo>
                    <a:cubicBezTo>
                      <a:pt x="7008" y="9085"/>
                      <a:pt x="6848" y="9062"/>
                      <a:pt x="6666" y="9062"/>
                    </a:cubicBezTo>
                    <a:cubicBezTo>
                      <a:pt x="6369" y="9017"/>
                      <a:pt x="6049" y="8994"/>
                      <a:pt x="5753" y="8948"/>
                    </a:cubicBezTo>
                    <a:lnTo>
                      <a:pt x="5844" y="8948"/>
                    </a:lnTo>
                    <a:cubicBezTo>
                      <a:pt x="5753" y="8948"/>
                      <a:pt x="5661" y="8925"/>
                      <a:pt x="5570" y="8925"/>
                    </a:cubicBezTo>
                    <a:cubicBezTo>
                      <a:pt x="5228" y="8880"/>
                      <a:pt x="4885" y="8811"/>
                      <a:pt x="4543" y="8720"/>
                    </a:cubicBezTo>
                    <a:cubicBezTo>
                      <a:pt x="4360" y="8674"/>
                      <a:pt x="4178" y="8652"/>
                      <a:pt x="3995" y="8606"/>
                    </a:cubicBezTo>
                    <a:cubicBezTo>
                      <a:pt x="3813" y="8560"/>
                      <a:pt x="3653" y="8515"/>
                      <a:pt x="3493" y="8469"/>
                    </a:cubicBezTo>
                    <a:cubicBezTo>
                      <a:pt x="3082" y="8355"/>
                      <a:pt x="2671" y="8218"/>
                      <a:pt x="2283" y="8058"/>
                    </a:cubicBezTo>
                    <a:cubicBezTo>
                      <a:pt x="1918" y="7921"/>
                      <a:pt x="1553" y="7807"/>
                      <a:pt x="1165" y="7670"/>
                    </a:cubicBezTo>
                    <a:cubicBezTo>
                      <a:pt x="1051" y="7624"/>
                      <a:pt x="914" y="7579"/>
                      <a:pt x="777" y="7533"/>
                    </a:cubicBezTo>
                    <a:cubicBezTo>
                      <a:pt x="640" y="7465"/>
                      <a:pt x="480" y="7442"/>
                      <a:pt x="343" y="7396"/>
                    </a:cubicBezTo>
                    <a:cubicBezTo>
                      <a:pt x="318" y="7388"/>
                      <a:pt x="294" y="7384"/>
                      <a:pt x="270" y="7384"/>
                    </a:cubicBezTo>
                    <a:cubicBezTo>
                      <a:pt x="160" y="7384"/>
                      <a:pt x="61" y="7462"/>
                      <a:pt x="24" y="7556"/>
                    </a:cubicBezTo>
                    <a:cubicBezTo>
                      <a:pt x="1" y="7693"/>
                      <a:pt x="69" y="7830"/>
                      <a:pt x="206" y="7875"/>
                    </a:cubicBezTo>
                    <a:cubicBezTo>
                      <a:pt x="320" y="7921"/>
                      <a:pt x="434" y="7944"/>
                      <a:pt x="549" y="7990"/>
                    </a:cubicBezTo>
                    <a:cubicBezTo>
                      <a:pt x="640" y="8012"/>
                      <a:pt x="731" y="8058"/>
                      <a:pt x="822" y="8081"/>
                    </a:cubicBezTo>
                    <a:cubicBezTo>
                      <a:pt x="1074" y="8195"/>
                      <a:pt x="1325" y="8309"/>
                      <a:pt x="1576" y="8400"/>
                    </a:cubicBezTo>
                    <a:cubicBezTo>
                      <a:pt x="1570" y="8400"/>
                      <a:pt x="1564" y="8400"/>
                      <a:pt x="1559" y="8400"/>
                    </a:cubicBezTo>
                    <a:lnTo>
                      <a:pt x="1559" y="8400"/>
                    </a:lnTo>
                    <a:cubicBezTo>
                      <a:pt x="1907" y="8552"/>
                      <a:pt x="2255" y="8704"/>
                      <a:pt x="2603" y="8834"/>
                    </a:cubicBezTo>
                    <a:cubicBezTo>
                      <a:pt x="2945" y="8948"/>
                      <a:pt x="3310" y="9062"/>
                      <a:pt x="3653" y="9177"/>
                    </a:cubicBezTo>
                    <a:cubicBezTo>
                      <a:pt x="3813" y="9222"/>
                      <a:pt x="3950" y="9245"/>
                      <a:pt x="4109" y="9291"/>
                    </a:cubicBezTo>
                    <a:cubicBezTo>
                      <a:pt x="4269" y="9313"/>
                      <a:pt x="4452" y="9359"/>
                      <a:pt x="4611" y="9405"/>
                    </a:cubicBezTo>
                    <a:cubicBezTo>
                      <a:pt x="4944" y="9471"/>
                      <a:pt x="5297" y="9538"/>
                      <a:pt x="5652" y="9583"/>
                    </a:cubicBezTo>
                    <a:lnTo>
                      <a:pt x="5652" y="9583"/>
                    </a:lnTo>
                    <a:cubicBezTo>
                      <a:pt x="5636" y="9579"/>
                      <a:pt x="5623" y="9573"/>
                      <a:pt x="5612" y="9569"/>
                    </a:cubicBezTo>
                    <a:lnTo>
                      <a:pt x="5612" y="9569"/>
                    </a:lnTo>
                    <a:cubicBezTo>
                      <a:pt x="5813" y="9612"/>
                      <a:pt x="6033" y="9634"/>
                      <a:pt x="6232" y="9656"/>
                    </a:cubicBezTo>
                    <a:cubicBezTo>
                      <a:pt x="6323" y="9656"/>
                      <a:pt x="6415" y="9679"/>
                      <a:pt x="6506" y="9679"/>
                    </a:cubicBezTo>
                    <a:cubicBezTo>
                      <a:pt x="6620" y="9702"/>
                      <a:pt x="6734" y="9702"/>
                      <a:pt x="6848" y="9724"/>
                    </a:cubicBezTo>
                    <a:cubicBezTo>
                      <a:pt x="6940" y="9724"/>
                      <a:pt x="7031" y="9724"/>
                      <a:pt x="7145" y="9747"/>
                    </a:cubicBezTo>
                    <a:cubicBezTo>
                      <a:pt x="7236" y="9747"/>
                      <a:pt x="7351" y="9747"/>
                      <a:pt x="7465" y="9770"/>
                    </a:cubicBezTo>
                    <a:cubicBezTo>
                      <a:pt x="7647" y="9770"/>
                      <a:pt x="7853" y="9793"/>
                      <a:pt x="8035" y="9816"/>
                    </a:cubicBezTo>
                    <a:cubicBezTo>
                      <a:pt x="8241" y="9816"/>
                      <a:pt x="8423" y="9838"/>
                      <a:pt x="8606" y="9838"/>
                    </a:cubicBezTo>
                    <a:cubicBezTo>
                      <a:pt x="8811" y="9861"/>
                      <a:pt x="9017" y="9861"/>
                      <a:pt x="9222" y="9861"/>
                    </a:cubicBezTo>
                    <a:lnTo>
                      <a:pt x="11436" y="9861"/>
                    </a:lnTo>
                    <a:cubicBezTo>
                      <a:pt x="11596" y="9861"/>
                      <a:pt x="11756" y="9838"/>
                      <a:pt x="11938" y="9838"/>
                    </a:cubicBezTo>
                    <a:cubicBezTo>
                      <a:pt x="12098" y="9838"/>
                      <a:pt x="12258" y="9816"/>
                      <a:pt x="12441" y="9816"/>
                    </a:cubicBezTo>
                    <a:cubicBezTo>
                      <a:pt x="12783" y="9793"/>
                      <a:pt x="13125" y="9747"/>
                      <a:pt x="13491" y="9724"/>
                    </a:cubicBezTo>
                    <a:cubicBezTo>
                      <a:pt x="13673" y="9702"/>
                      <a:pt x="13833" y="9679"/>
                      <a:pt x="14016" y="9679"/>
                    </a:cubicBezTo>
                    <a:cubicBezTo>
                      <a:pt x="14198" y="9656"/>
                      <a:pt x="14381" y="9633"/>
                      <a:pt x="14563" y="9587"/>
                    </a:cubicBezTo>
                    <a:lnTo>
                      <a:pt x="14563" y="9587"/>
                    </a:lnTo>
                    <a:cubicBezTo>
                      <a:pt x="14557" y="9594"/>
                      <a:pt x="14551" y="9598"/>
                      <a:pt x="14545" y="9601"/>
                    </a:cubicBezTo>
                    <a:lnTo>
                      <a:pt x="14545" y="9601"/>
                    </a:lnTo>
                    <a:cubicBezTo>
                      <a:pt x="14637" y="9587"/>
                      <a:pt x="14717" y="9584"/>
                      <a:pt x="14814" y="9565"/>
                    </a:cubicBezTo>
                    <a:cubicBezTo>
                      <a:pt x="15248" y="9519"/>
                      <a:pt x="15682" y="9450"/>
                      <a:pt x="16093" y="9359"/>
                    </a:cubicBezTo>
                    <a:cubicBezTo>
                      <a:pt x="16503" y="9268"/>
                      <a:pt x="16914" y="9177"/>
                      <a:pt x="17325" y="9062"/>
                    </a:cubicBezTo>
                    <a:cubicBezTo>
                      <a:pt x="17508" y="8994"/>
                      <a:pt x="17713" y="8948"/>
                      <a:pt x="17896" y="8903"/>
                    </a:cubicBezTo>
                    <a:cubicBezTo>
                      <a:pt x="18101" y="8857"/>
                      <a:pt x="18307" y="8811"/>
                      <a:pt x="18489" y="8766"/>
                    </a:cubicBezTo>
                    <a:cubicBezTo>
                      <a:pt x="18695" y="8720"/>
                      <a:pt x="18877" y="8674"/>
                      <a:pt x="19060" y="8629"/>
                    </a:cubicBezTo>
                    <a:cubicBezTo>
                      <a:pt x="19265" y="8583"/>
                      <a:pt x="19448" y="8515"/>
                      <a:pt x="19631" y="8469"/>
                    </a:cubicBezTo>
                    <a:cubicBezTo>
                      <a:pt x="19813" y="8423"/>
                      <a:pt x="19996" y="8378"/>
                      <a:pt x="20178" y="8332"/>
                    </a:cubicBezTo>
                    <a:cubicBezTo>
                      <a:pt x="20361" y="8286"/>
                      <a:pt x="20544" y="8241"/>
                      <a:pt x="20726" y="8195"/>
                    </a:cubicBezTo>
                    <a:cubicBezTo>
                      <a:pt x="21137" y="8104"/>
                      <a:pt x="21548" y="7990"/>
                      <a:pt x="21936" y="7875"/>
                    </a:cubicBezTo>
                    <a:cubicBezTo>
                      <a:pt x="22301" y="7761"/>
                      <a:pt x="22666" y="7624"/>
                      <a:pt x="23031" y="7487"/>
                    </a:cubicBezTo>
                    <a:cubicBezTo>
                      <a:pt x="23214" y="7419"/>
                      <a:pt x="23397" y="7373"/>
                      <a:pt x="23579" y="7305"/>
                    </a:cubicBezTo>
                    <a:cubicBezTo>
                      <a:pt x="23762" y="7236"/>
                      <a:pt x="23945" y="7145"/>
                      <a:pt x="24150" y="7077"/>
                    </a:cubicBezTo>
                    <a:cubicBezTo>
                      <a:pt x="24333" y="7008"/>
                      <a:pt x="24538" y="6940"/>
                      <a:pt x="24721" y="6871"/>
                    </a:cubicBezTo>
                    <a:cubicBezTo>
                      <a:pt x="24903" y="6803"/>
                      <a:pt x="25063" y="6734"/>
                      <a:pt x="25246" y="6666"/>
                    </a:cubicBezTo>
                    <a:cubicBezTo>
                      <a:pt x="25405" y="6597"/>
                      <a:pt x="25588" y="6529"/>
                      <a:pt x="25748" y="6460"/>
                    </a:cubicBezTo>
                    <a:cubicBezTo>
                      <a:pt x="25930" y="6392"/>
                      <a:pt x="26113" y="6323"/>
                      <a:pt x="26296" y="6255"/>
                    </a:cubicBezTo>
                    <a:cubicBezTo>
                      <a:pt x="26501" y="6186"/>
                      <a:pt x="26706" y="6118"/>
                      <a:pt x="26912" y="6027"/>
                    </a:cubicBezTo>
                    <a:cubicBezTo>
                      <a:pt x="27094" y="5958"/>
                      <a:pt x="27300" y="5890"/>
                      <a:pt x="27505" y="5798"/>
                    </a:cubicBezTo>
                    <a:cubicBezTo>
                      <a:pt x="27574" y="5776"/>
                      <a:pt x="27619" y="5753"/>
                      <a:pt x="27688" y="5730"/>
                    </a:cubicBezTo>
                    <a:cubicBezTo>
                      <a:pt x="27711" y="5707"/>
                      <a:pt x="27734" y="5707"/>
                      <a:pt x="27756" y="5684"/>
                    </a:cubicBezTo>
                    <a:cubicBezTo>
                      <a:pt x="27779" y="5684"/>
                      <a:pt x="27802" y="5661"/>
                      <a:pt x="27825" y="5661"/>
                    </a:cubicBezTo>
                    <a:lnTo>
                      <a:pt x="27848" y="5661"/>
                    </a:lnTo>
                    <a:cubicBezTo>
                      <a:pt x="27939" y="5616"/>
                      <a:pt x="28030" y="5570"/>
                      <a:pt x="28122" y="5524"/>
                    </a:cubicBezTo>
                    <a:cubicBezTo>
                      <a:pt x="28350" y="5433"/>
                      <a:pt x="28555" y="5319"/>
                      <a:pt x="28761" y="5228"/>
                    </a:cubicBezTo>
                    <a:cubicBezTo>
                      <a:pt x="28966" y="5159"/>
                      <a:pt x="29172" y="5045"/>
                      <a:pt x="29377" y="4977"/>
                    </a:cubicBezTo>
                    <a:lnTo>
                      <a:pt x="29331" y="4977"/>
                    </a:lnTo>
                    <a:cubicBezTo>
                      <a:pt x="29628" y="4863"/>
                      <a:pt x="29925" y="4726"/>
                      <a:pt x="30221" y="4611"/>
                    </a:cubicBezTo>
                    <a:cubicBezTo>
                      <a:pt x="30313" y="4566"/>
                      <a:pt x="30427" y="4520"/>
                      <a:pt x="30541" y="4475"/>
                    </a:cubicBezTo>
                    <a:cubicBezTo>
                      <a:pt x="30541" y="4475"/>
                      <a:pt x="30564" y="4452"/>
                      <a:pt x="30564" y="4452"/>
                    </a:cubicBezTo>
                    <a:cubicBezTo>
                      <a:pt x="30587" y="4452"/>
                      <a:pt x="30587" y="4452"/>
                      <a:pt x="30609" y="4429"/>
                    </a:cubicBezTo>
                    <a:lnTo>
                      <a:pt x="30609" y="4429"/>
                    </a:lnTo>
                    <a:cubicBezTo>
                      <a:pt x="30609" y="4435"/>
                      <a:pt x="30609" y="4439"/>
                      <a:pt x="30609" y="4442"/>
                    </a:cubicBezTo>
                    <a:lnTo>
                      <a:pt x="30609" y="4442"/>
                    </a:lnTo>
                    <a:cubicBezTo>
                      <a:pt x="30761" y="4377"/>
                      <a:pt x="30914" y="4312"/>
                      <a:pt x="31066" y="4246"/>
                    </a:cubicBezTo>
                    <a:cubicBezTo>
                      <a:pt x="31271" y="4155"/>
                      <a:pt x="31454" y="4064"/>
                      <a:pt x="31659" y="3972"/>
                    </a:cubicBezTo>
                    <a:cubicBezTo>
                      <a:pt x="31819" y="3904"/>
                      <a:pt x="32002" y="3813"/>
                      <a:pt x="32184" y="3744"/>
                    </a:cubicBezTo>
                    <a:cubicBezTo>
                      <a:pt x="32230" y="3721"/>
                      <a:pt x="32299" y="3698"/>
                      <a:pt x="32344" y="3676"/>
                    </a:cubicBezTo>
                    <a:lnTo>
                      <a:pt x="32321" y="3676"/>
                    </a:lnTo>
                    <a:cubicBezTo>
                      <a:pt x="32367" y="3653"/>
                      <a:pt x="32390" y="3653"/>
                      <a:pt x="32413" y="3630"/>
                    </a:cubicBezTo>
                    <a:cubicBezTo>
                      <a:pt x="32481" y="3607"/>
                      <a:pt x="32550" y="3584"/>
                      <a:pt x="32618" y="3562"/>
                    </a:cubicBezTo>
                    <a:lnTo>
                      <a:pt x="32595" y="3562"/>
                    </a:lnTo>
                    <a:cubicBezTo>
                      <a:pt x="32664" y="3539"/>
                      <a:pt x="32732" y="3516"/>
                      <a:pt x="32801" y="3470"/>
                    </a:cubicBezTo>
                    <a:cubicBezTo>
                      <a:pt x="32824" y="3470"/>
                      <a:pt x="32846" y="3447"/>
                      <a:pt x="32869" y="3447"/>
                    </a:cubicBezTo>
                    <a:cubicBezTo>
                      <a:pt x="32882" y="3435"/>
                      <a:pt x="32901" y="3429"/>
                      <a:pt x="32919" y="3423"/>
                    </a:cubicBezTo>
                    <a:lnTo>
                      <a:pt x="32919" y="3423"/>
                    </a:lnTo>
                    <a:cubicBezTo>
                      <a:pt x="32910" y="3425"/>
                      <a:pt x="32901" y="3425"/>
                      <a:pt x="32892" y="3425"/>
                    </a:cubicBezTo>
                    <a:cubicBezTo>
                      <a:pt x="32914" y="3418"/>
                      <a:pt x="32936" y="3411"/>
                      <a:pt x="32958" y="3404"/>
                    </a:cubicBezTo>
                    <a:lnTo>
                      <a:pt x="32958" y="3404"/>
                    </a:lnTo>
                    <a:cubicBezTo>
                      <a:pt x="32948" y="3413"/>
                      <a:pt x="32933" y="3418"/>
                      <a:pt x="32919" y="3423"/>
                    </a:cubicBezTo>
                    <a:lnTo>
                      <a:pt x="32919" y="3423"/>
                    </a:lnTo>
                    <a:cubicBezTo>
                      <a:pt x="32932" y="3421"/>
                      <a:pt x="32945" y="3416"/>
                      <a:pt x="32958" y="3404"/>
                    </a:cubicBezTo>
                    <a:lnTo>
                      <a:pt x="32958" y="3404"/>
                    </a:lnTo>
                    <a:cubicBezTo>
                      <a:pt x="32958" y="3404"/>
                      <a:pt x="32958" y="3404"/>
                      <a:pt x="32958" y="3404"/>
                    </a:cubicBezTo>
                    <a:lnTo>
                      <a:pt x="32958" y="3404"/>
                    </a:lnTo>
                    <a:cubicBezTo>
                      <a:pt x="32959" y="3403"/>
                      <a:pt x="32960" y="3403"/>
                      <a:pt x="32960" y="3402"/>
                    </a:cubicBezTo>
                    <a:lnTo>
                      <a:pt x="32960" y="3402"/>
                    </a:lnTo>
                    <a:cubicBezTo>
                      <a:pt x="32960" y="3403"/>
                      <a:pt x="32959" y="3403"/>
                      <a:pt x="32958" y="3404"/>
                    </a:cubicBezTo>
                    <a:lnTo>
                      <a:pt x="32958" y="3404"/>
                    </a:lnTo>
                    <a:cubicBezTo>
                      <a:pt x="33091" y="3360"/>
                      <a:pt x="33211" y="3304"/>
                      <a:pt x="33349" y="3265"/>
                    </a:cubicBezTo>
                    <a:lnTo>
                      <a:pt x="33303" y="3265"/>
                    </a:lnTo>
                    <a:cubicBezTo>
                      <a:pt x="33440" y="3219"/>
                      <a:pt x="33554" y="3173"/>
                      <a:pt x="33691" y="3105"/>
                    </a:cubicBezTo>
                    <a:lnTo>
                      <a:pt x="33691" y="3105"/>
                    </a:lnTo>
                    <a:lnTo>
                      <a:pt x="33668" y="3128"/>
                    </a:lnTo>
                    <a:cubicBezTo>
                      <a:pt x="33828" y="3037"/>
                      <a:pt x="34010" y="2991"/>
                      <a:pt x="34170" y="2922"/>
                    </a:cubicBezTo>
                    <a:cubicBezTo>
                      <a:pt x="34376" y="2854"/>
                      <a:pt x="34581" y="2785"/>
                      <a:pt x="34787" y="2694"/>
                    </a:cubicBezTo>
                    <a:cubicBezTo>
                      <a:pt x="34969" y="2626"/>
                      <a:pt x="35152" y="2580"/>
                      <a:pt x="35312" y="2512"/>
                    </a:cubicBezTo>
                    <a:cubicBezTo>
                      <a:pt x="35471" y="2443"/>
                      <a:pt x="35631" y="2397"/>
                      <a:pt x="35814" y="2329"/>
                    </a:cubicBezTo>
                    <a:cubicBezTo>
                      <a:pt x="36179" y="2192"/>
                      <a:pt x="36544" y="2055"/>
                      <a:pt x="36909" y="1918"/>
                    </a:cubicBezTo>
                    <a:cubicBezTo>
                      <a:pt x="37092" y="1850"/>
                      <a:pt x="37274" y="1781"/>
                      <a:pt x="37434" y="1735"/>
                    </a:cubicBezTo>
                    <a:cubicBezTo>
                      <a:pt x="37594" y="1690"/>
                      <a:pt x="37754" y="1621"/>
                      <a:pt x="37914" y="1576"/>
                    </a:cubicBezTo>
                    <a:cubicBezTo>
                      <a:pt x="38233" y="1462"/>
                      <a:pt x="38576" y="1347"/>
                      <a:pt x="38895" y="1233"/>
                    </a:cubicBezTo>
                    <a:cubicBezTo>
                      <a:pt x="39260" y="1119"/>
                      <a:pt x="39648" y="1028"/>
                      <a:pt x="40014" y="937"/>
                    </a:cubicBezTo>
                    <a:cubicBezTo>
                      <a:pt x="40356" y="845"/>
                      <a:pt x="40698" y="754"/>
                      <a:pt x="41041" y="686"/>
                    </a:cubicBezTo>
                    <a:cubicBezTo>
                      <a:pt x="41223" y="640"/>
                      <a:pt x="41406" y="594"/>
                      <a:pt x="41566" y="549"/>
                    </a:cubicBezTo>
                    <a:cubicBezTo>
                      <a:pt x="41771" y="526"/>
                      <a:pt x="41954" y="480"/>
                      <a:pt x="42136" y="457"/>
                    </a:cubicBezTo>
                    <a:cubicBezTo>
                      <a:pt x="42182" y="457"/>
                      <a:pt x="42205" y="434"/>
                      <a:pt x="42228" y="434"/>
                    </a:cubicBezTo>
                    <a:lnTo>
                      <a:pt x="42273" y="434"/>
                    </a:lnTo>
                    <a:cubicBezTo>
                      <a:pt x="42433" y="412"/>
                      <a:pt x="42616" y="389"/>
                      <a:pt x="42775" y="366"/>
                    </a:cubicBezTo>
                    <a:cubicBezTo>
                      <a:pt x="42935" y="343"/>
                      <a:pt x="43095" y="320"/>
                      <a:pt x="43232" y="298"/>
                    </a:cubicBezTo>
                    <a:cubicBezTo>
                      <a:pt x="43255" y="275"/>
                      <a:pt x="43255" y="275"/>
                      <a:pt x="43278" y="275"/>
                    </a:cubicBezTo>
                    <a:lnTo>
                      <a:pt x="43255" y="275"/>
                    </a:lnTo>
                    <a:cubicBezTo>
                      <a:pt x="43414" y="275"/>
                      <a:pt x="43574" y="252"/>
                      <a:pt x="43711" y="252"/>
                    </a:cubicBezTo>
                    <a:lnTo>
                      <a:pt x="44282" y="252"/>
                    </a:lnTo>
                    <a:cubicBezTo>
                      <a:pt x="44328" y="252"/>
                      <a:pt x="44396" y="183"/>
                      <a:pt x="44396" y="138"/>
                    </a:cubicBezTo>
                    <a:cubicBezTo>
                      <a:pt x="44396" y="69"/>
                      <a:pt x="44328" y="24"/>
                      <a:pt x="44282" y="1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50" name="Google Shape;915;p22">
                <a:extLst>
                  <a:ext uri="{FF2B5EF4-FFF2-40B4-BE49-F238E27FC236}">
                    <a16:creationId xmlns:a16="http://schemas.microsoft.com/office/drawing/2014/main" id="{CF94D165-020F-42AA-BC0C-67ECCCBFA71D}"/>
                  </a:ext>
                </a:extLst>
              </p:cNvPr>
              <p:cNvSpPr/>
              <p:nvPr/>
            </p:nvSpPr>
            <p:spPr>
              <a:xfrm>
                <a:off x="5330796" y="3898379"/>
                <a:ext cx="1006300" cy="167856"/>
              </a:xfrm>
              <a:custGeom>
                <a:avLst/>
                <a:gdLst/>
                <a:ahLst/>
                <a:cxnLst/>
                <a:rect l="l" t="t" r="r" b="b"/>
                <a:pathLst>
                  <a:path w="37229" h="6210" extrusionOk="0">
                    <a:moveTo>
                      <a:pt x="29324" y="2335"/>
                    </a:moveTo>
                    <a:cubicBezTo>
                      <a:pt x="29311" y="2341"/>
                      <a:pt x="29298" y="2346"/>
                      <a:pt x="29286" y="2352"/>
                    </a:cubicBezTo>
                    <a:cubicBezTo>
                      <a:pt x="29301" y="2352"/>
                      <a:pt x="29315" y="2342"/>
                      <a:pt x="29324" y="2335"/>
                    </a:cubicBezTo>
                    <a:close/>
                    <a:moveTo>
                      <a:pt x="16367" y="5045"/>
                    </a:moveTo>
                    <a:cubicBezTo>
                      <a:pt x="16348" y="5045"/>
                      <a:pt x="16313" y="5045"/>
                      <a:pt x="16288" y="5058"/>
                    </a:cubicBezTo>
                    <a:lnTo>
                      <a:pt x="16288" y="5058"/>
                    </a:lnTo>
                    <a:cubicBezTo>
                      <a:pt x="16314" y="5054"/>
                      <a:pt x="16340" y="5049"/>
                      <a:pt x="16367" y="5045"/>
                    </a:cubicBezTo>
                    <a:close/>
                    <a:moveTo>
                      <a:pt x="15545" y="5159"/>
                    </a:moveTo>
                    <a:cubicBezTo>
                      <a:pt x="15527" y="5159"/>
                      <a:pt x="15509" y="5159"/>
                      <a:pt x="15481" y="5170"/>
                    </a:cubicBezTo>
                    <a:lnTo>
                      <a:pt x="15481" y="5170"/>
                    </a:lnTo>
                    <a:cubicBezTo>
                      <a:pt x="15502" y="5167"/>
                      <a:pt x="15524" y="5163"/>
                      <a:pt x="15545" y="5159"/>
                    </a:cubicBezTo>
                    <a:close/>
                    <a:moveTo>
                      <a:pt x="37092" y="1"/>
                    </a:moveTo>
                    <a:cubicBezTo>
                      <a:pt x="37069" y="1"/>
                      <a:pt x="37069" y="23"/>
                      <a:pt x="37046" y="23"/>
                    </a:cubicBezTo>
                    <a:cubicBezTo>
                      <a:pt x="37001" y="23"/>
                      <a:pt x="36932" y="46"/>
                      <a:pt x="36887" y="46"/>
                    </a:cubicBezTo>
                    <a:lnTo>
                      <a:pt x="36909" y="46"/>
                    </a:lnTo>
                    <a:cubicBezTo>
                      <a:pt x="36841" y="46"/>
                      <a:pt x="36772" y="69"/>
                      <a:pt x="36704" y="69"/>
                    </a:cubicBezTo>
                    <a:lnTo>
                      <a:pt x="36727" y="69"/>
                    </a:lnTo>
                    <a:cubicBezTo>
                      <a:pt x="36635" y="92"/>
                      <a:pt x="36521" y="92"/>
                      <a:pt x="36430" y="115"/>
                    </a:cubicBezTo>
                    <a:lnTo>
                      <a:pt x="36453" y="115"/>
                    </a:lnTo>
                    <a:cubicBezTo>
                      <a:pt x="36339" y="115"/>
                      <a:pt x="36202" y="137"/>
                      <a:pt x="36088" y="160"/>
                    </a:cubicBezTo>
                    <a:cubicBezTo>
                      <a:pt x="35951" y="160"/>
                      <a:pt x="35814" y="183"/>
                      <a:pt x="35700" y="206"/>
                    </a:cubicBezTo>
                    <a:cubicBezTo>
                      <a:pt x="35334" y="252"/>
                      <a:pt x="34992" y="320"/>
                      <a:pt x="34650" y="389"/>
                    </a:cubicBezTo>
                    <a:cubicBezTo>
                      <a:pt x="34490" y="411"/>
                      <a:pt x="34353" y="434"/>
                      <a:pt x="34193" y="457"/>
                    </a:cubicBezTo>
                    <a:cubicBezTo>
                      <a:pt x="34056" y="503"/>
                      <a:pt x="33919" y="526"/>
                      <a:pt x="33782" y="571"/>
                    </a:cubicBezTo>
                    <a:cubicBezTo>
                      <a:pt x="33600" y="594"/>
                      <a:pt x="33440" y="640"/>
                      <a:pt x="33280" y="685"/>
                    </a:cubicBezTo>
                    <a:cubicBezTo>
                      <a:pt x="33120" y="708"/>
                      <a:pt x="32938" y="777"/>
                      <a:pt x="32778" y="799"/>
                    </a:cubicBezTo>
                    <a:cubicBezTo>
                      <a:pt x="32458" y="891"/>
                      <a:pt x="32139" y="959"/>
                      <a:pt x="31842" y="1051"/>
                    </a:cubicBezTo>
                    <a:cubicBezTo>
                      <a:pt x="31660" y="1096"/>
                      <a:pt x="31500" y="1142"/>
                      <a:pt x="31317" y="1187"/>
                    </a:cubicBezTo>
                    <a:cubicBezTo>
                      <a:pt x="31135" y="1256"/>
                      <a:pt x="30952" y="1302"/>
                      <a:pt x="30769" y="1370"/>
                    </a:cubicBezTo>
                    <a:cubicBezTo>
                      <a:pt x="30587" y="1416"/>
                      <a:pt x="30404" y="1484"/>
                      <a:pt x="30222" y="1530"/>
                    </a:cubicBezTo>
                    <a:cubicBezTo>
                      <a:pt x="30039" y="1575"/>
                      <a:pt x="29856" y="1644"/>
                      <a:pt x="29674" y="1690"/>
                    </a:cubicBezTo>
                    <a:cubicBezTo>
                      <a:pt x="29354" y="1804"/>
                      <a:pt x="29035" y="1918"/>
                      <a:pt x="28715" y="2032"/>
                    </a:cubicBezTo>
                    <a:cubicBezTo>
                      <a:pt x="28418" y="2146"/>
                      <a:pt x="28122" y="2237"/>
                      <a:pt x="27825" y="2329"/>
                    </a:cubicBezTo>
                    <a:cubicBezTo>
                      <a:pt x="27642" y="2397"/>
                      <a:pt x="27483" y="2443"/>
                      <a:pt x="27300" y="2511"/>
                    </a:cubicBezTo>
                    <a:cubicBezTo>
                      <a:pt x="27163" y="2557"/>
                      <a:pt x="27026" y="2580"/>
                      <a:pt x="26889" y="2625"/>
                    </a:cubicBezTo>
                    <a:cubicBezTo>
                      <a:pt x="26570" y="2717"/>
                      <a:pt x="26250" y="2808"/>
                      <a:pt x="25953" y="2899"/>
                    </a:cubicBezTo>
                    <a:cubicBezTo>
                      <a:pt x="25816" y="2922"/>
                      <a:pt x="25679" y="2968"/>
                      <a:pt x="25542" y="3013"/>
                    </a:cubicBezTo>
                    <a:cubicBezTo>
                      <a:pt x="25405" y="3059"/>
                      <a:pt x="25268" y="3082"/>
                      <a:pt x="25132" y="3128"/>
                    </a:cubicBezTo>
                    <a:cubicBezTo>
                      <a:pt x="24835" y="3219"/>
                      <a:pt x="24538" y="3287"/>
                      <a:pt x="24264" y="3379"/>
                    </a:cubicBezTo>
                    <a:cubicBezTo>
                      <a:pt x="23990" y="3470"/>
                      <a:pt x="23716" y="3561"/>
                      <a:pt x="23420" y="3630"/>
                    </a:cubicBezTo>
                    <a:cubicBezTo>
                      <a:pt x="23283" y="3675"/>
                      <a:pt x="23146" y="3721"/>
                      <a:pt x="23009" y="3744"/>
                    </a:cubicBezTo>
                    <a:cubicBezTo>
                      <a:pt x="22849" y="3790"/>
                      <a:pt x="22666" y="3835"/>
                      <a:pt x="22507" y="3881"/>
                    </a:cubicBezTo>
                    <a:cubicBezTo>
                      <a:pt x="22187" y="3949"/>
                      <a:pt x="21868" y="4063"/>
                      <a:pt x="21525" y="4132"/>
                    </a:cubicBezTo>
                    <a:cubicBezTo>
                      <a:pt x="21183" y="4200"/>
                      <a:pt x="20840" y="4269"/>
                      <a:pt x="20475" y="4337"/>
                    </a:cubicBezTo>
                    <a:cubicBezTo>
                      <a:pt x="20315" y="4383"/>
                      <a:pt x="20133" y="4429"/>
                      <a:pt x="19973" y="4451"/>
                    </a:cubicBezTo>
                    <a:cubicBezTo>
                      <a:pt x="19790" y="4497"/>
                      <a:pt x="19608" y="4520"/>
                      <a:pt x="19448" y="4566"/>
                    </a:cubicBezTo>
                    <a:cubicBezTo>
                      <a:pt x="19083" y="4634"/>
                      <a:pt x="18740" y="4680"/>
                      <a:pt x="18398" y="4725"/>
                    </a:cubicBezTo>
                    <a:cubicBezTo>
                      <a:pt x="17690" y="4840"/>
                      <a:pt x="16983" y="4954"/>
                      <a:pt x="16275" y="5068"/>
                    </a:cubicBezTo>
                    <a:cubicBezTo>
                      <a:pt x="16279" y="5064"/>
                      <a:pt x="16283" y="5061"/>
                      <a:pt x="16288" y="5058"/>
                    </a:cubicBezTo>
                    <a:lnTo>
                      <a:pt x="16288" y="5058"/>
                    </a:lnTo>
                    <a:cubicBezTo>
                      <a:pt x="16185" y="5076"/>
                      <a:pt x="16093" y="5091"/>
                      <a:pt x="16001" y="5091"/>
                    </a:cubicBezTo>
                    <a:lnTo>
                      <a:pt x="16070" y="5091"/>
                    </a:lnTo>
                    <a:cubicBezTo>
                      <a:pt x="15979" y="5091"/>
                      <a:pt x="15887" y="5113"/>
                      <a:pt x="15796" y="5113"/>
                    </a:cubicBezTo>
                    <a:cubicBezTo>
                      <a:pt x="15682" y="5136"/>
                      <a:pt x="15568" y="5159"/>
                      <a:pt x="15454" y="5182"/>
                    </a:cubicBezTo>
                    <a:cubicBezTo>
                      <a:pt x="15464" y="5177"/>
                      <a:pt x="15473" y="5173"/>
                      <a:pt x="15481" y="5170"/>
                    </a:cubicBezTo>
                    <a:lnTo>
                      <a:pt x="15481" y="5170"/>
                    </a:lnTo>
                    <a:cubicBezTo>
                      <a:pt x="15388" y="5183"/>
                      <a:pt x="15295" y="5186"/>
                      <a:pt x="15203" y="5205"/>
                    </a:cubicBezTo>
                    <a:cubicBezTo>
                      <a:pt x="14837" y="5250"/>
                      <a:pt x="14495" y="5296"/>
                      <a:pt x="14130" y="5342"/>
                    </a:cubicBezTo>
                    <a:cubicBezTo>
                      <a:pt x="13765" y="5364"/>
                      <a:pt x="13422" y="5387"/>
                      <a:pt x="13057" y="5410"/>
                    </a:cubicBezTo>
                    <a:cubicBezTo>
                      <a:pt x="12692" y="5456"/>
                      <a:pt x="12327" y="5479"/>
                      <a:pt x="11939" y="5501"/>
                    </a:cubicBezTo>
                    <a:cubicBezTo>
                      <a:pt x="11756" y="5501"/>
                      <a:pt x="11596" y="5524"/>
                      <a:pt x="11414" y="5524"/>
                    </a:cubicBezTo>
                    <a:cubicBezTo>
                      <a:pt x="11231" y="5547"/>
                      <a:pt x="11048" y="5547"/>
                      <a:pt x="10889" y="5547"/>
                    </a:cubicBezTo>
                    <a:lnTo>
                      <a:pt x="8606" y="5547"/>
                    </a:lnTo>
                    <a:cubicBezTo>
                      <a:pt x="8423" y="5547"/>
                      <a:pt x="8241" y="5547"/>
                      <a:pt x="8081" y="5524"/>
                    </a:cubicBezTo>
                    <a:cubicBezTo>
                      <a:pt x="7898" y="5524"/>
                      <a:pt x="7716" y="5501"/>
                      <a:pt x="7533" y="5501"/>
                    </a:cubicBezTo>
                    <a:cubicBezTo>
                      <a:pt x="7168" y="5456"/>
                      <a:pt x="6803" y="5433"/>
                      <a:pt x="6460" y="5410"/>
                    </a:cubicBezTo>
                    <a:cubicBezTo>
                      <a:pt x="6141" y="5387"/>
                      <a:pt x="5821" y="5342"/>
                      <a:pt x="5502" y="5319"/>
                    </a:cubicBezTo>
                    <a:cubicBezTo>
                      <a:pt x="5182" y="5296"/>
                      <a:pt x="4885" y="5250"/>
                      <a:pt x="4566" y="5228"/>
                    </a:cubicBezTo>
                    <a:lnTo>
                      <a:pt x="4634" y="5228"/>
                    </a:lnTo>
                    <a:lnTo>
                      <a:pt x="4383" y="5205"/>
                    </a:lnTo>
                    <a:lnTo>
                      <a:pt x="4475" y="5205"/>
                    </a:lnTo>
                    <a:cubicBezTo>
                      <a:pt x="4109" y="5159"/>
                      <a:pt x="3767" y="5113"/>
                      <a:pt x="3425" y="5045"/>
                    </a:cubicBezTo>
                    <a:cubicBezTo>
                      <a:pt x="3059" y="4999"/>
                      <a:pt x="2694" y="4931"/>
                      <a:pt x="2352" y="4862"/>
                    </a:cubicBezTo>
                    <a:cubicBezTo>
                      <a:pt x="2169" y="4840"/>
                      <a:pt x="2009" y="4794"/>
                      <a:pt x="1827" y="4748"/>
                    </a:cubicBezTo>
                    <a:cubicBezTo>
                      <a:pt x="1667" y="4703"/>
                      <a:pt x="1485" y="4657"/>
                      <a:pt x="1302" y="4611"/>
                    </a:cubicBezTo>
                    <a:cubicBezTo>
                      <a:pt x="1142" y="4566"/>
                      <a:pt x="982" y="4520"/>
                      <a:pt x="823" y="4497"/>
                    </a:cubicBezTo>
                    <a:cubicBezTo>
                      <a:pt x="640" y="4451"/>
                      <a:pt x="480" y="4406"/>
                      <a:pt x="320" y="4383"/>
                    </a:cubicBezTo>
                    <a:cubicBezTo>
                      <a:pt x="297" y="4373"/>
                      <a:pt x="272" y="4369"/>
                      <a:pt x="247" y="4369"/>
                    </a:cubicBezTo>
                    <a:cubicBezTo>
                      <a:pt x="153" y="4369"/>
                      <a:pt x="60" y="4434"/>
                      <a:pt x="24" y="4543"/>
                    </a:cubicBezTo>
                    <a:cubicBezTo>
                      <a:pt x="1" y="4657"/>
                      <a:pt x="69" y="4817"/>
                      <a:pt x="206" y="4840"/>
                    </a:cubicBezTo>
                    <a:cubicBezTo>
                      <a:pt x="526" y="4908"/>
                      <a:pt x="845" y="4999"/>
                      <a:pt x="1165" y="5113"/>
                    </a:cubicBezTo>
                    <a:cubicBezTo>
                      <a:pt x="1348" y="5159"/>
                      <a:pt x="1530" y="5205"/>
                      <a:pt x="1690" y="5273"/>
                    </a:cubicBezTo>
                    <a:cubicBezTo>
                      <a:pt x="1873" y="5319"/>
                      <a:pt x="2055" y="5364"/>
                      <a:pt x="2238" y="5410"/>
                    </a:cubicBezTo>
                    <a:cubicBezTo>
                      <a:pt x="2580" y="5501"/>
                      <a:pt x="2945" y="5570"/>
                      <a:pt x="3288" y="5616"/>
                    </a:cubicBezTo>
                    <a:cubicBezTo>
                      <a:pt x="3653" y="5684"/>
                      <a:pt x="4018" y="5753"/>
                      <a:pt x="4383" y="5798"/>
                    </a:cubicBezTo>
                    <a:cubicBezTo>
                      <a:pt x="4749" y="5867"/>
                      <a:pt x="5137" y="5912"/>
                      <a:pt x="5525" y="5958"/>
                    </a:cubicBezTo>
                    <a:cubicBezTo>
                      <a:pt x="5890" y="5981"/>
                      <a:pt x="6255" y="6026"/>
                      <a:pt x="6620" y="6049"/>
                    </a:cubicBezTo>
                    <a:cubicBezTo>
                      <a:pt x="6985" y="6095"/>
                      <a:pt x="7351" y="6118"/>
                      <a:pt x="7716" y="6163"/>
                    </a:cubicBezTo>
                    <a:cubicBezTo>
                      <a:pt x="8058" y="6186"/>
                      <a:pt x="8446" y="6186"/>
                      <a:pt x="8811" y="6186"/>
                    </a:cubicBezTo>
                    <a:cubicBezTo>
                      <a:pt x="9177" y="6209"/>
                      <a:pt x="9542" y="6209"/>
                      <a:pt x="9930" y="6209"/>
                    </a:cubicBezTo>
                    <a:lnTo>
                      <a:pt x="11048" y="6209"/>
                    </a:lnTo>
                    <a:cubicBezTo>
                      <a:pt x="11231" y="6186"/>
                      <a:pt x="11414" y="6186"/>
                      <a:pt x="11596" y="6163"/>
                    </a:cubicBezTo>
                    <a:cubicBezTo>
                      <a:pt x="11779" y="6163"/>
                      <a:pt x="11961" y="6141"/>
                      <a:pt x="12144" y="6141"/>
                    </a:cubicBezTo>
                    <a:cubicBezTo>
                      <a:pt x="12327" y="6118"/>
                      <a:pt x="12509" y="6118"/>
                      <a:pt x="12692" y="6095"/>
                    </a:cubicBezTo>
                    <a:cubicBezTo>
                      <a:pt x="12852" y="6095"/>
                      <a:pt x="13034" y="6072"/>
                      <a:pt x="13217" y="6072"/>
                    </a:cubicBezTo>
                    <a:cubicBezTo>
                      <a:pt x="13582" y="6026"/>
                      <a:pt x="13970" y="6004"/>
                      <a:pt x="14358" y="5958"/>
                    </a:cubicBezTo>
                    <a:cubicBezTo>
                      <a:pt x="14541" y="5935"/>
                      <a:pt x="14723" y="5912"/>
                      <a:pt x="14929" y="5889"/>
                    </a:cubicBezTo>
                    <a:cubicBezTo>
                      <a:pt x="15134" y="5867"/>
                      <a:pt x="15339" y="5844"/>
                      <a:pt x="15568" y="5821"/>
                    </a:cubicBezTo>
                    <a:lnTo>
                      <a:pt x="15476" y="5821"/>
                    </a:lnTo>
                    <a:cubicBezTo>
                      <a:pt x="15545" y="5821"/>
                      <a:pt x="15636" y="5798"/>
                      <a:pt x="15728" y="5775"/>
                    </a:cubicBezTo>
                    <a:cubicBezTo>
                      <a:pt x="15728" y="5775"/>
                      <a:pt x="15728" y="5798"/>
                      <a:pt x="15728" y="5798"/>
                    </a:cubicBezTo>
                    <a:cubicBezTo>
                      <a:pt x="15819" y="5775"/>
                      <a:pt x="15933" y="5753"/>
                      <a:pt x="16047" y="5753"/>
                    </a:cubicBezTo>
                    <a:cubicBezTo>
                      <a:pt x="16138" y="5730"/>
                      <a:pt x="16252" y="5707"/>
                      <a:pt x="16344" y="5707"/>
                    </a:cubicBezTo>
                    <a:lnTo>
                      <a:pt x="16252" y="5707"/>
                    </a:lnTo>
                    <a:cubicBezTo>
                      <a:pt x="16641" y="5661"/>
                      <a:pt x="17006" y="5616"/>
                      <a:pt x="17371" y="5547"/>
                    </a:cubicBezTo>
                    <a:cubicBezTo>
                      <a:pt x="17736" y="5501"/>
                      <a:pt x="18079" y="5433"/>
                      <a:pt x="18444" y="5387"/>
                    </a:cubicBezTo>
                    <a:cubicBezTo>
                      <a:pt x="18809" y="5319"/>
                      <a:pt x="19151" y="5273"/>
                      <a:pt x="19494" y="5205"/>
                    </a:cubicBezTo>
                    <a:cubicBezTo>
                      <a:pt x="19676" y="5182"/>
                      <a:pt x="19836" y="5136"/>
                      <a:pt x="20019" y="5113"/>
                    </a:cubicBezTo>
                    <a:cubicBezTo>
                      <a:pt x="20178" y="5068"/>
                      <a:pt x="20361" y="5045"/>
                      <a:pt x="20521" y="4999"/>
                    </a:cubicBezTo>
                    <a:cubicBezTo>
                      <a:pt x="20863" y="4931"/>
                      <a:pt x="21228" y="4862"/>
                      <a:pt x="21571" y="4794"/>
                    </a:cubicBezTo>
                    <a:cubicBezTo>
                      <a:pt x="21731" y="4748"/>
                      <a:pt x="21913" y="4703"/>
                      <a:pt x="22073" y="4657"/>
                    </a:cubicBezTo>
                    <a:cubicBezTo>
                      <a:pt x="22233" y="4611"/>
                      <a:pt x="22392" y="4588"/>
                      <a:pt x="22552" y="4543"/>
                    </a:cubicBezTo>
                    <a:cubicBezTo>
                      <a:pt x="22712" y="4497"/>
                      <a:pt x="22895" y="4451"/>
                      <a:pt x="23077" y="4406"/>
                    </a:cubicBezTo>
                    <a:cubicBezTo>
                      <a:pt x="23214" y="4360"/>
                      <a:pt x="23351" y="4315"/>
                      <a:pt x="23511" y="4292"/>
                    </a:cubicBezTo>
                    <a:cubicBezTo>
                      <a:pt x="23785" y="4200"/>
                      <a:pt x="24059" y="4109"/>
                      <a:pt x="24333" y="4018"/>
                    </a:cubicBezTo>
                    <a:cubicBezTo>
                      <a:pt x="24470" y="3972"/>
                      <a:pt x="24607" y="3926"/>
                      <a:pt x="24744" y="3881"/>
                    </a:cubicBezTo>
                    <a:cubicBezTo>
                      <a:pt x="24880" y="3835"/>
                      <a:pt x="25040" y="3790"/>
                      <a:pt x="25177" y="3744"/>
                    </a:cubicBezTo>
                    <a:cubicBezTo>
                      <a:pt x="25451" y="3653"/>
                      <a:pt x="25725" y="3584"/>
                      <a:pt x="25999" y="3493"/>
                    </a:cubicBezTo>
                    <a:cubicBezTo>
                      <a:pt x="26318" y="3379"/>
                      <a:pt x="26615" y="3287"/>
                      <a:pt x="26935" y="3196"/>
                    </a:cubicBezTo>
                    <a:cubicBezTo>
                      <a:pt x="27231" y="3105"/>
                      <a:pt x="27528" y="3013"/>
                      <a:pt x="27848" y="2899"/>
                    </a:cubicBezTo>
                    <a:cubicBezTo>
                      <a:pt x="28076" y="2808"/>
                      <a:pt x="28327" y="2740"/>
                      <a:pt x="28555" y="2648"/>
                    </a:cubicBezTo>
                    <a:cubicBezTo>
                      <a:pt x="28829" y="2534"/>
                      <a:pt x="29080" y="2443"/>
                      <a:pt x="29331" y="2329"/>
                    </a:cubicBezTo>
                    <a:lnTo>
                      <a:pt x="29331" y="2329"/>
                    </a:lnTo>
                    <a:cubicBezTo>
                      <a:pt x="29331" y="2329"/>
                      <a:pt x="29329" y="2332"/>
                      <a:pt x="29324" y="2335"/>
                    </a:cubicBezTo>
                    <a:lnTo>
                      <a:pt x="29324" y="2335"/>
                    </a:lnTo>
                    <a:cubicBezTo>
                      <a:pt x="29471" y="2272"/>
                      <a:pt x="29618" y="2211"/>
                      <a:pt x="29765" y="2169"/>
                    </a:cubicBezTo>
                    <a:cubicBezTo>
                      <a:pt x="29856" y="2123"/>
                      <a:pt x="29925" y="2100"/>
                      <a:pt x="30016" y="2078"/>
                    </a:cubicBezTo>
                    <a:cubicBezTo>
                      <a:pt x="30107" y="2032"/>
                      <a:pt x="30199" y="2009"/>
                      <a:pt x="30290" y="1986"/>
                    </a:cubicBezTo>
                    <a:cubicBezTo>
                      <a:pt x="30473" y="1918"/>
                      <a:pt x="30655" y="1849"/>
                      <a:pt x="30838" y="1804"/>
                    </a:cubicBezTo>
                    <a:cubicBezTo>
                      <a:pt x="31020" y="1735"/>
                      <a:pt x="31203" y="1667"/>
                      <a:pt x="31386" y="1598"/>
                    </a:cubicBezTo>
                    <a:cubicBezTo>
                      <a:pt x="31728" y="1484"/>
                      <a:pt x="32070" y="1393"/>
                      <a:pt x="32413" y="1279"/>
                    </a:cubicBezTo>
                    <a:cubicBezTo>
                      <a:pt x="32481" y="1256"/>
                      <a:pt x="32573" y="1256"/>
                      <a:pt x="32641" y="1233"/>
                    </a:cubicBezTo>
                    <a:cubicBezTo>
                      <a:pt x="32710" y="1210"/>
                      <a:pt x="32778" y="1187"/>
                      <a:pt x="32846" y="1165"/>
                    </a:cubicBezTo>
                    <a:cubicBezTo>
                      <a:pt x="33006" y="1119"/>
                      <a:pt x="33166" y="1073"/>
                      <a:pt x="33326" y="1028"/>
                    </a:cubicBezTo>
                    <a:cubicBezTo>
                      <a:pt x="33623" y="959"/>
                      <a:pt x="33896" y="868"/>
                      <a:pt x="34193" y="799"/>
                    </a:cubicBezTo>
                    <a:cubicBezTo>
                      <a:pt x="34467" y="731"/>
                      <a:pt x="34764" y="685"/>
                      <a:pt x="35038" y="617"/>
                    </a:cubicBezTo>
                    <a:cubicBezTo>
                      <a:pt x="35220" y="571"/>
                      <a:pt x="35380" y="548"/>
                      <a:pt x="35563" y="503"/>
                    </a:cubicBezTo>
                    <a:cubicBezTo>
                      <a:pt x="35654" y="503"/>
                      <a:pt x="35745" y="480"/>
                      <a:pt x="35837" y="457"/>
                    </a:cubicBezTo>
                    <a:cubicBezTo>
                      <a:pt x="35905" y="457"/>
                      <a:pt x="35996" y="434"/>
                      <a:pt x="36065" y="434"/>
                    </a:cubicBezTo>
                    <a:cubicBezTo>
                      <a:pt x="36247" y="411"/>
                      <a:pt x="36407" y="389"/>
                      <a:pt x="36590" y="343"/>
                    </a:cubicBezTo>
                    <a:cubicBezTo>
                      <a:pt x="36772" y="320"/>
                      <a:pt x="36955" y="297"/>
                      <a:pt x="37115" y="252"/>
                    </a:cubicBezTo>
                    <a:cubicBezTo>
                      <a:pt x="37183" y="229"/>
                      <a:pt x="37229" y="160"/>
                      <a:pt x="37206" y="92"/>
                    </a:cubicBezTo>
                    <a:cubicBezTo>
                      <a:pt x="37183" y="46"/>
                      <a:pt x="37138" y="1"/>
                      <a:pt x="37092" y="1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51" name="Google Shape;916;p22">
                <a:extLst>
                  <a:ext uri="{FF2B5EF4-FFF2-40B4-BE49-F238E27FC236}">
                    <a16:creationId xmlns:a16="http://schemas.microsoft.com/office/drawing/2014/main" id="{CED97673-CC35-4B0E-B899-0873E30E8C43}"/>
                  </a:ext>
                </a:extLst>
              </p:cNvPr>
              <p:cNvSpPr/>
              <p:nvPr/>
            </p:nvSpPr>
            <p:spPr>
              <a:xfrm>
                <a:off x="5329580" y="4030421"/>
                <a:ext cx="449779" cy="37653"/>
              </a:xfrm>
              <a:custGeom>
                <a:avLst/>
                <a:gdLst/>
                <a:ahLst/>
                <a:cxnLst/>
                <a:rect l="l" t="t" r="r" b="b"/>
                <a:pathLst>
                  <a:path w="16640" h="1393" extrusionOk="0">
                    <a:moveTo>
                      <a:pt x="183" y="0"/>
                    </a:moveTo>
                    <a:cubicBezTo>
                      <a:pt x="137" y="0"/>
                      <a:pt x="92" y="46"/>
                      <a:pt x="69" y="69"/>
                    </a:cubicBezTo>
                    <a:cubicBezTo>
                      <a:pt x="0" y="160"/>
                      <a:pt x="69" y="297"/>
                      <a:pt x="160" y="320"/>
                    </a:cubicBezTo>
                    <a:cubicBezTo>
                      <a:pt x="206" y="343"/>
                      <a:pt x="251" y="343"/>
                      <a:pt x="297" y="365"/>
                    </a:cubicBezTo>
                    <a:cubicBezTo>
                      <a:pt x="320" y="388"/>
                      <a:pt x="365" y="411"/>
                      <a:pt x="388" y="434"/>
                    </a:cubicBezTo>
                    <a:cubicBezTo>
                      <a:pt x="480" y="457"/>
                      <a:pt x="571" y="479"/>
                      <a:pt x="662" y="479"/>
                    </a:cubicBezTo>
                    <a:cubicBezTo>
                      <a:pt x="731" y="502"/>
                      <a:pt x="822" y="525"/>
                      <a:pt x="913" y="525"/>
                    </a:cubicBezTo>
                    <a:cubicBezTo>
                      <a:pt x="1119" y="571"/>
                      <a:pt x="1301" y="594"/>
                      <a:pt x="1484" y="616"/>
                    </a:cubicBezTo>
                    <a:cubicBezTo>
                      <a:pt x="1803" y="685"/>
                      <a:pt x="2123" y="731"/>
                      <a:pt x="2465" y="776"/>
                    </a:cubicBezTo>
                    <a:cubicBezTo>
                      <a:pt x="2648" y="799"/>
                      <a:pt x="2831" y="845"/>
                      <a:pt x="3013" y="868"/>
                    </a:cubicBezTo>
                    <a:cubicBezTo>
                      <a:pt x="3196" y="890"/>
                      <a:pt x="3378" y="936"/>
                      <a:pt x="3561" y="959"/>
                    </a:cubicBezTo>
                    <a:cubicBezTo>
                      <a:pt x="3903" y="1027"/>
                      <a:pt x="4223" y="1073"/>
                      <a:pt x="4542" y="1141"/>
                    </a:cubicBezTo>
                    <a:cubicBezTo>
                      <a:pt x="4953" y="1210"/>
                      <a:pt x="5387" y="1233"/>
                      <a:pt x="5798" y="1278"/>
                    </a:cubicBezTo>
                    <a:cubicBezTo>
                      <a:pt x="6003" y="1301"/>
                      <a:pt x="6209" y="1324"/>
                      <a:pt x="6414" y="1347"/>
                    </a:cubicBezTo>
                    <a:lnTo>
                      <a:pt x="6734" y="1347"/>
                    </a:lnTo>
                    <a:cubicBezTo>
                      <a:pt x="6779" y="1370"/>
                      <a:pt x="6802" y="1370"/>
                      <a:pt x="6848" y="1370"/>
                    </a:cubicBezTo>
                    <a:cubicBezTo>
                      <a:pt x="6916" y="1370"/>
                      <a:pt x="6962" y="1370"/>
                      <a:pt x="7030" y="1347"/>
                    </a:cubicBezTo>
                    <a:cubicBezTo>
                      <a:pt x="7053" y="1347"/>
                      <a:pt x="7076" y="1324"/>
                      <a:pt x="7099" y="1301"/>
                    </a:cubicBezTo>
                    <a:lnTo>
                      <a:pt x="7145" y="1301"/>
                    </a:lnTo>
                    <a:cubicBezTo>
                      <a:pt x="7236" y="1324"/>
                      <a:pt x="7304" y="1324"/>
                      <a:pt x="7396" y="1347"/>
                    </a:cubicBezTo>
                    <a:cubicBezTo>
                      <a:pt x="7578" y="1347"/>
                      <a:pt x="7738" y="1347"/>
                      <a:pt x="7921" y="1370"/>
                    </a:cubicBezTo>
                    <a:lnTo>
                      <a:pt x="8948" y="1370"/>
                    </a:lnTo>
                    <a:cubicBezTo>
                      <a:pt x="9290" y="1392"/>
                      <a:pt x="9633" y="1392"/>
                      <a:pt x="9975" y="1392"/>
                    </a:cubicBezTo>
                    <a:cubicBezTo>
                      <a:pt x="10363" y="1370"/>
                      <a:pt x="10728" y="1370"/>
                      <a:pt x="11116" y="1370"/>
                    </a:cubicBezTo>
                    <a:cubicBezTo>
                      <a:pt x="11207" y="1370"/>
                      <a:pt x="11322" y="1370"/>
                      <a:pt x="11413" y="1347"/>
                    </a:cubicBezTo>
                    <a:cubicBezTo>
                      <a:pt x="11413" y="1370"/>
                      <a:pt x="11436" y="1370"/>
                      <a:pt x="11459" y="1370"/>
                    </a:cubicBezTo>
                    <a:cubicBezTo>
                      <a:pt x="11481" y="1392"/>
                      <a:pt x="11527" y="1392"/>
                      <a:pt x="11573" y="1392"/>
                    </a:cubicBezTo>
                    <a:lnTo>
                      <a:pt x="11915" y="1392"/>
                    </a:lnTo>
                    <a:cubicBezTo>
                      <a:pt x="12029" y="1392"/>
                      <a:pt x="12143" y="1370"/>
                      <a:pt x="12235" y="1370"/>
                    </a:cubicBezTo>
                    <a:cubicBezTo>
                      <a:pt x="12326" y="1370"/>
                      <a:pt x="12394" y="1370"/>
                      <a:pt x="12486" y="1347"/>
                    </a:cubicBezTo>
                    <a:lnTo>
                      <a:pt x="12714" y="1347"/>
                    </a:lnTo>
                    <a:lnTo>
                      <a:pt x="12874" y="1324"/>
                    </a:lnTo>
                    <a:cubicBezTo>
                      <a:pt x="13011" y="1324"/>
                      <a:pt x="13148" y="1301"/>
                      <a:pt x="13307" y="1301"/>
                    </a:cubicBezTo>
                    <a:cubicBezTo>
                      <a:pt x="13422" y="1278"/>
                      <a:pt x="13558" y="1278"/>
                      <a:pt x="13695" y="1256"/>
                    </a:cubicBezTo>
                    <a:cubicBezTo>
                      <a:pt x="13764" y="1256"/>
                      <a:pt x="13810" y="1256"/>
                      <a:pt x="13878" y="1233"/>
                    </a:cubicBezTo>
                    <a:lnTo>
                      <a:pt x="13992" y="1233"/>
                    </a:lnTo>
                    <a:cubicBezTo>
                      <a:pt x="14015" y="1233"/>
                      <a:pt x="14015" y="1210"/>
                      <a:pt x="14038" y="1210"/>
                    </a:cubicBezTo>
                    <a:cubicBezTo>
                      <a:pt x="14061" y="1210"/>
                      <a:pt x="14106" y="1210"/>
                      <a:pt x="14129" y="1187"/>
                    </a:cubicBezTo>
                    <a:cubicBezTo>
                      <a:pt x="14152" y="1187"/>
                      <a:pt x="14175" y="1164"/>
                      <a:pt x="14198" y="1164"/>
                    </a:cubicBezTo>
                    <a:cubicBezTo>
                      <a:pt x="14220" y="1141"/>
                      <a:pt x="14266" y="1141"/>
                      <a:pt x="14312" y="1141"/>
                    </a:cubicBezTo>
                    <a:cubicBezTo>
                      <a:pt x="14494" y="1119"/>
                      <a:pt x="14677" y="1096"/>
                      <a:pt x="14837" y="1050"/>
                    </a:cubicBezTo>
                    <a:cubicBezTo>
                      <a:pt x="15202" y="1004"/>
                      <a:pt x="15567" y="936"/>
                      <a:pt x="15932" y="845"/>
                    </a:cubicBezTo>
                    <a:cubicBezTo>
                      <a:pt x="16161" y="822"/>
                      <a:pt x="16366" y="776"/>
                      <a:pt x="16571" y="731"/>
                    </a:cubicBezTo>
                    <a:cubicBezTo>
                      <a:pt x="16617" y="731"/>
                      <a:pt x="16640" y="685"/>
                      <a:pt x="16640" y="639"/>
                    </a:cubicBezTo>
                    <a:cubicBezTo>
                      <a:pt x="16617" y="594"/>
                      <a:pt x="16594" y="571"/>
                      <a:pt x="16549" y="571"/>
                    </a:cubicBezTo>
                    <a:cubicBezTo>
                      <a:pt x="16069" y="662"/>
                      <a:pt x="15613" y="753"/>
                      <a:pt x="15133" y="845"/>
                    </a:cubicBezTo>
                    <a:cubicBezTo>
                      <a:pt x="15019" y="868"/>
                      <a:pt x="14905" y="890"/>
                      <a:pt x="14768" y="913"/>
                    </a:cubicBezTo>
                    <a:cubicBezTo>
                      <a:pt x="14654" y="913"/>
                      <a:pt x="14517" y="936"/>
                      <a:pt x="14380" y="959"/>
                    </a:cubicBezTo>
                    <a:cubicBezTo>
                      <a:pt x="14312" y="982"/>
                      <a:pt x="14243" y="982"/>
                      <a:pt x="14198" y="1004"/>
                    </a:cubicBezTo>
                    <a:cubicBezTo>
                      <a:pt x="14175" y="982"/>
                      <a:pt x="14175" y="982"/>
                      <a:pt x="14152" y="982"/>
                    </a:cubicBezTo>
                    <a:cubicBezTo>
                      <a:pt x="14152" y="982"/>
                      <a:pt x="14152" y="959"/>
                      <a:pt x="14129" y="959"/>
                    </a:cubicBezTo>
                    <a:cubicBezTo>
                      <a:pt x="14106" y="959"/>
                      <a:pt x="14083" y="936"/>
                      <a:pt x="14061" y="936"/>
                    </a:cubicBezTo>
                    <a:lnTo>
                      <a:pt x="13946" y="936"/>
                    </a:lnTo>
                    <a:cubicBezTo>
                      <a:pt x="13878" y="936"/>
                      <a:pt x="13810" y="959"/>
                      <a:pt x="13741" y="959"/>
                    </a:cubicBezTo>
                    <a:cubicBezTo>
                      <a:pt x="13650" y="982"/>
                      <a:pt x="13558" y="982"/>
                      <a:pt x="13467" y="1004"/>
                    </a:cubicBezTo>
                    <a:cubicBezTo>
                      <a:pt x="13376" y="1004"/>
                      <a:pt x="13285" y="1027"/>
                      <a:pt x="13193" y="1027"/>
                    </a:cubicBezTo>
                    <a:cubicBezTo>
                      <a:pt x="13102" y="1050"/>
                      <a:pt x="13033" y="1050"/>
                      <a:pt x="12942" y="1050"/>
                    </a:cubicBezTo>
                    <a:cubicBezTo>
                      <a:pt x="12600" y="1073"/>
                      <a:pt x="12257" y="1073"/>
                      <a:pt x="11938" y="1096"/>
                    </a:cubicBezTo>
                    <a:cubicBezTo>
                      <a:pt x="11573" y="1096"/>
                      <a:pt x="11207" y="1096"/>
                      <a:pt x="10865" y="1119"/>
                    </a:cubicBezTo>
                    <a:cubicBezTo>
                      <a:pt x="10546" y="1119"/>
                      <a:pt x="10249" y="1141"/>
                      <a:pt x="9952" y="1141"/>
                    </a:cubicBezTo>
                    <a:cubicBezTo>
                      <a:pt x="9929" y="1119"/>
                      <a:pt x="9906" y="1096"/>
                      <a:pt x="9884" y="1073"/>
                    </a:cubicBezTo>
                    <a:lnTo>
                      <a:pt x="9815" y="1050"/>
                    </a:lnTo>
                    <a:cubicBezTo>
                      <a:pt x="9792" y="1050"/>
                      <a:pt x="9769" y="1050"/>
                      <a:pt x="9747" y="1027"/>
                    </a:cubicBezTo>
                    <a:lnTo>
                      <a:pt x="7601" y="1027"/>
                    </a:lnTo>
                    <a:cubicBezTo>
                      <a:pt x="7555" y="1050"/>
                      <a:pt x="7487" y="1050"/>
                      <a:pt x="7441" y="1050"/>
                    </a:cubicBezTo>
                    <a:cubicBezTo>
                      <a:pt x="7304" y="1027"/>
                      <a:pt x="7190" y="1027"/>
                      <a:pt x="7076" y="1027"/>
                    </a:cubicBezTo>
                    <a:cubicBezTo>
                      <a:pt x="7053" y="1027"/>
                      <a:pt x="7053" y="1004"/>
                      <a:pt x="7030" y="1004"/>
                    </a:cubicBezTo>
                    <a:cubicBezTo>
                      <a:pt x="6962" y="982"/>
                      <a:pt x="6871" y="982"/>
                      <a:pt x="6802" y="982"/>
                    </a:cubicBezTo>
                    <a:cubicBezTo>
                      <a:pt x="6734" y="982"/>
                      <a:pt x="6688" y="959"/>
                      <a:pt x="6620" y="959"/>
                    </a:cubicBezTo>
                    <a:cubicBezTo>
                      <a:pt x="6505" y="959"/>
                      <a:pt x="6368" y="936"/>
                      <a:pt x="6232" y="936"/>
                    </a:cubicBezTo>
                    <a:cubicBezTo>
                      <a:pt x="6140" y="936"/>
                      <a:pt x="6026" y="913"/>
                      <a:pt x="5935" y="913"/>
                    </a:cubicBezTo>
                    <a:cubicBezTo>
                      <a:pt x="5570" y="890"/>
                      <a:pt x="5182" y="845"/>
                      <a:pt x="4816" y="799"/>
                    </a:cubicBezTo>
                    <a:cubicBezTo>
                      <a:pt x="4474" y="753"/>
                      <a:pt x="4132" y="685"/>
                      <a:pt x="3766" y="639"/>
                    </a:cubicBezTo>
                    <a:cubicBezTo>
                      <a:pt x="3607" y="594"/>
                      <a:pt x="3447" y="571"/>
                      <a:pt x="3287" y="548"/>
                    </a:cubicBezTo>
                    <a:cubicBezTo>
                      <a:pt x="3104" y="502"/>
                      <a:pt x="2945" y="479"/>
                      <a:pt x="2762" y="457"/>
                    </a:cubicBezTo>
                    <a:cubicBezTo>
                      <a:pt x="2648" y="457"/>
                      <a:pt x="2511" y="434"/>
                      <a:pt x="2374" y="411"/>
                    </a:cubicBezTo>
                    <a:cubicBezTo>
                      <a:pt x="2328" y="388"/>
                      <a:pt x="2260" y="388"/>
                      <a:pt x="2191" y="388"/>
                    </a:cubicBezTo>
                    <a:cubicBezTo>
                      <a:pt x="2169" y="343"/>
                      <a:pt x="2146" y="343"/>
                      <a:pt x="2123" y="343"/>
                    </a:cubicBezTo>
                    <a:cubicBezTo>
                      <a:pt x="2123" y="320"/>
                      <a:pt x="2123" y="320"/>
                      <a:pt x="2123" y="320"/>
                    </a:cubicBezTo>
                    <a:cubicBezTo>
                      <a:pt x="2077" y="320"/>
                      <a:pt x="2009" y="320"/>
                      <a:pt x="1963" y="297"/>
                    </a:cubicBezTo>
                    <a:cubicBezTo>
                      <a:pt x="1872" y="297"/>
                      <a:pt x="1758" y="274"/>
                      <a:pt x="1644" y="251"/>
                    </a:cubicBezTo>
                    <a:cubicBezTo>
                      <a:pt x="1530" y="251"/>
                      <a:pt x="1415" y="228"/>
                      <a:pt x="1301" y="206"/>
                    </a:cubicBezTo>
                    <a:cubicBezTo>
                      <a:pt x="1233" y="206"/>
                      <a:pt x="1164" y="183"/>
                      <a:pt x="1073" y="183"/>
                    </a:cubicBezTo>
                    <a:cubicBezTo>
                      <a:pt x="936" y="137"/>
                      <a:pt x="799" y="114"/>
                      <a:pt x="662" y="91"/>
                    </a:cubicBezTo>
                    <a:cubicBezTo>
                      <a:pt x="594" y="69"/>
                      <a:pt x="525" y="69"/>
                      <a:pt x="480" y="46"/>
                    </a:cubicBezTo>
                    <a:cubicBezTo>
                      <a:pt x="388" y="23"/>
                      <a:pt x="320" y="23"/>
                      <a:pt x="251" y="0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52" name="Google Shape;917;p22">
                <a:extLst>
                  <a:ext uri="{FF2B5EF4-FFF2-40B4-BE49-F238E27FC236}">
                    <a16:creationId xmlns:a16="http://schemas.microsoft.com/office/drawing/2014/main" id="{FF338ADD-9E0B-42FC-9896-16D48B89B7B3}"/>
                  </a:ext>
                </a:extLst>
              </p:cNvPr>
              <p:cNvSpPr/>
              <p:nvPr/>
            </p:nvSpPr>
            <p:spPr>
              <a:xfrm>
                <a:off x="5339446" y="3941573"/>
                <a:ext cx="94416" cy="29625"/>
              </a:xfrm>
              <a:custGeom>
                <a:avLst/>
                <a:gdLst/>
                <a:ahLst/>
                <a:cxnLst/>
                <a:rect l="l" t="t" r="r" b="b"/>
                <a:pathLst>
                  <a:path w="3493" h="1096" extrusionOk="0">
                    <a:moveTo>
                      <a:pt x="92" y="0"/>
                    </a:moveTo>
                    <a:cubicBezTo>
                      <a:pt x="46" y="0"/>
                      <a:pt x="23" y="23"/>
                      <a:pt x="0" y="46"/>
                    </a:cubicBezTo>
                    <a:cubicBezTo>
                      <a:pt x="0" y="92"/>
                      <a:pt x="23" y="137"/>
                      <a:pt x="69" y="160"/>
                    </a:cubicBezTo>
                    <a:cubicBezTo>
                      <a:pt x="206" y="183"/>
                      <a:pt x="343" y="229"/>
                      <a:pt x="480" y="274"/>
                    </a:cubicBezTo>
                    <a:cubicBezTo>
                      <a:pt x="594" y="320"/>
                      <a:pt x="731" y="343"/>
                      <a:pt x="845" y="388"/>
                    </a:cubicBezTo>
                    <a:cubicBezTo>
                      <a:pt x="1165" y="480"/>
                      <a:pt x="1461" y="571"/>
                      <a:pt x="1758" y="639"/>
                    </a:cubicBezTo>
                    <a:cubicBezTo>
                      <a:pt x="2009" y="731"/>
                      <a:pt x="2283" y="799"/>
                      <a:pt x="2534" y="868"/>
                    </a:cubicBezTo>
                    <a:cubicBezTo>
                      <a:pt x="2831" y="936"/>
                      <a:pt x="3105" y="1005"/>
                      <a:pt x="3379" y="1096"/>
                    </a:cubicBezTo>
                    <a:cubicBezTo>
                      <a:pt x="3424" y="1096"/>
                      <a:pt x="3470" y="1073"/>
                      <a:pt x="3493" y="1027"/>
                    </a:cubicBezTo>
                    <a:cubicBezTo>
                      <a:pt x="3493" y="982"/>
                      <a:pt x="3470" y="936"/>
                      <a:pt x="3424" y="936"/>
                    </a:cubicBezTo>
                    <a:cubicBezTo>
                      <a:pt x="3150" y="868"/>
                      <a:pt x="2876" y="776"/>
                      <a:pt x="2580" y="708"/>
                    </a:cubicBezTo>
                    <a:cubicBezTo>
                      <a:pt x="2329" y="639"/>
                      <a:pt x="2055" y="571"/>
                      <a:pt x="1804" y="480"/>
                    </a:cubicBezTo>
                    <a:cubicBezTo>
                      <a:pt x="1621" y="434"/>
                      <a:pt x="1461" y="388"/>
                      <a:pt x="1279" y="343"/>
                    </a:cubicBezTo>
                    <a:cubicBezTo>
                      <a:pt x="1165" y="297"/>
                      <a:pt x="1028" y="274"/>
                      <a:pt x="891" y="229"/>
                    </a:cubicBezTo>
                    <a:cubicBezTo>
                      <a:pt x="776" y="183"/>
                      <a:pt x="662" y="160"/>
                      <a:pt x="548" y="137"/>
                    </a:cubicBezTo>
                    <a:cubicBezTo>
                      <a:pt x="388" y="92"/>
                      <a:pt x="252" y="46"/>
                      <a:pt x="115" y="0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53" name="Google Shape;918;p22">
                <a:extLst>
                  <a:ext uri="{FF2B5EF4-FFF2-40B4-BE49-F238E27FC236}">
                    <a16:creationId xmlns:a16="http://schemas.microsoft.com/office/drawing/2014/main" id="{155A36F8-4927-4E52-A833-03C1D5CF6523}"/>
                  </a:ext>
                </a:extLst>
              </p:cNvPr>
              <p:cNvSpPr/>
              <p:nvPr/>
            </p:nvSpPr>
            <p:spPr>
              <a:xfrm>
                <a:off x="5357340" y="4119863"/>
                <a:ext cx="192508" cy="51519"/>
              </a:xfrm>
              <a:custGeom>
                <a:avLst/>
                <a:gdLst/>
                <a:ahLst/>
                <a:cxnLst/>
                <a:rect l="l" t="t" r="r" b="b"/>
                <a:pathLst>
                  <a:path w="7122" h="1906" extrusionOk="0">
                    <a:moveTo>
                      <a:pt x="5730" y="1462"/>
                    </a:moveTo>
                    <a:cubicBezTo>
                      <a:pt x="5742" y="1464"/>
                      <a:pt x="5755" y="1466"/>
                      <a:pt x="5768" y="1468"/>
                    </a:cubicBezTo>
                    <a:lnTo>
                      <a:pt x="5768" y="1468"/>
                    </a:lnTo>
                    <a:cubicBezTo>
                      <a:pt x="5759" y="1462"/>
                      <a:pt x="5744" y="1462"/>
                      <a:pt x="5730" y="1462"/>
                    </a:cubicBezTo>
                    <a:close/>
                    <a:moveTo>
                      <a:pt x="206" y="1"/>
                    </a:moveTo>
                    <a:cubicBezTo>
                      <a:pt x="160" y="1"/>
                      <a:pt x="137" y="1"/>
                      <a:pt x="92" y="24"/>
                    </a:cubicBezTo>
                    <a:cubicBezTo>
                      <a:pt x="69" y="46"/>
                      <a:pt x="23" y="92"/>
                      <a:pt x="23" y="138"/>
                    </a:cubicBezTo>
                    <a:cubicBezTo>
                      <a:pt x="0" y="183"/>
                      <a:pt x="0" y="229"/>
                      <a:pt x="46" y="275"/>
                    </a:cubicBezTo>
                    <a:cubicBezTo>
                      <a:pt x="69" y="320"/>
                      <a:pt x="92" y="343"/>
                      <a:pt x="137" y="366"/>
                    </a:cubicBezTo>
                    <a:cubicBezTo>
                      <a:pt x="319" y="439"/>
                      <a:pt x="516" y="512"/>
                      <a:pt x="703" y="584"/>
                    </a:cubicBezTo>
                    <a:lnTo>
                      <a:pt x="703" y="584"/>
                    </a:lnTo>
                    <a:cubicBezTo>
                      <a:pt x="659" y="571"/>
                      <a:pt x="615" y="560"/>
                      <a:pt x="571" y="549"/>
                    </a:cubicBezTo>
                    <a:cubicBezTo>
                      <a:pt x="548" y="526"/>
                      <a:pt x="503" y="526"/>
                      <a:pt x="480" y="503"/>
                    </a:cubicBezTo>
                    <a:lnTo>
                      <a:pt x="457" y="503"/>
                    </a:lnTo>
                    <a:cubicBezTo>
                      <a:pt x="425" y="487"/>
                      <a:pt x="392" y="471"/>
                      <a:pt x="360" y="471"/>
                    </a:cubicBezTo>
                    <a:cubicBezTo>
                      <a:pt x="347" y="471"/>
                      <a:pt x="333" y="473"/>
                      <a:pt x="320" y="480"/>
                    </a:cubicBezTo>
                    <a:cubicBezTo>
                      <a:pt x="274" y="480"/>
                      <a:pt x="229" y="526"/>
                      <a:pt x="206" y="549"/>
                    </a:cubicBezTo>
                    <a:cubicBezTo>
                      <a:pt x="160" y="640"/>
                      <a:pt x="183" y="754"/>
                      <a:pt x="274" y="800"/>
                    </a:cubicBezTo>
                    <a:cubicBezTo>
                      <a:pt x="320" y="845"/>
                      <a:pt x="388" y="868"/>
                      <a:pt x="457" y="891"/>
                    </a:cubicBezTo>
                    <a:cubicBezTo>
                      <a:pt x="503" y="914"/>
                      <a:pt x="571" y="937"/>
                      <a:pt x="639" y="937"/>
                    </a:cubicBezTo>
                    <a:cubicBezTo>
                      <a:pt x="776" y="982"/>
                      <a:pt x="913" y="1028"/>
                      <a:pt x="1050" y="1051"/>
                    </a:cubicBezTo>
                    <a:cubicBezTo>
                      <a:pt x="1187" y="1096"/>
                      <a:pt x="1347" y="1142"/>
                      <a:pt x="1484" y="1188"/>
                    </a:cubicBezTo>
                    <a:cubicBezTo>
                      <a:pt x="1644" y="1233"/>
                      <a:pt x="1804" y="1256"/>
                      <a:pt x="1963" y="1302"/>
                    </a:cubicBezTo>
                    <a:cubicBezTo>
                      <a:pt x="2123" y="1348"/>
                      <a:pt x="2260" y="1370"/>
                      <a:pt x="2420" y="1416"/>
                    </a:cubicBezTo>
                    <a:cubicBezTo>
                      <a:pt x="2557" y="1439"/>
                      <a:pt x="2717" y="1462"/>
                      <a:pt x="2876" y="1484"/>
                    </a:cubicBezTo>
                    <a:cubicBezTo>
                      <a:pt x="3036" y="1507"/>
                      <a:pt x="3196" y="1553"/>
                      <a:pt x="3356" y="1553"/>
                    </a:cubicBezTo>
                    <a:cubicBezTo>
                      <a:pt x="3515" y="1576"/>
                      <a:pt x="3698" y="1599"/>
                      <a:pt x="3858" y="1621"/>
                    </a:cubicBezTo>
                    <a:cubicBezTo>
                      <a:pt x="4086" y="1667"/>
                      <a:pt x="4337" y="1690"/>
                      <a:pt x="4588" y="1713"/>
                    </a:cubicBezTo>
                    <a:cubicBezTo>
                      <a:pt x="4702" y="1736"/>
                      <a:pt x="4794" y="1736"/>
                      <a:pt x="4908" y="1758"/>
                    </a:cubicBezTo>
                    <a:cubicBezTo>
                      <a:pt x="4976" y="1758"/>
                      <a:pt x="5045" y="1781"/>
                      <a:pt x="5113" y="1781"/>
                    </a:cubicBezTo>
                    <a:lnTo>
                      <a:pt x="5045" y="1781"/>
                    </a:lnTo>
                    <a:cubicBezTo>
                      <a:pt x="5387" y="1827"/>
                      <a:pt x="5730" y="1850"/>
                      <a:pt x="6049" y="1895"/>
                    </a:cubicBezTo>
                    <a:cubicBezTo>
                      <a:pt x="6156" y="1895"/>
                      <a:pt x="6262" y="1905"/>
                      <a:pt x="6369" y="1905"/>
                    </a:cubicBezTo>
                    <a:cubicBezTo>
                      <a:pt x="6422" y="1905"/>
                      <a:pt x="6475" y="1903"/>
                      <a:pt x="6528" y="1895"/>
                    </a:cubicBezTo>
                    <a:lnTo>
                      <a:pt x="6757" y="1895"/>
                    </a:lnTo>
                    <a:cubicBezTo>
                      <a:pt x="6825" y="1895"/>
                      <a:pt x="6916" y="1895"/>
                      <a:pt x="6985" y="1872"/>
                    </a:cubicBezTo>
                    <a:cubicBezTo>
                      <a:pt x="7031" y="1872"/>
                      <a:pt x="7076" y="1827"/>
                      <a:pt x="7099" y="1781"/>
                    </a:cubicBezTo>
                    <a:cubicBezTo>
                      <a:pt x="7122" y="1713"/>
                      <a:pt x="7076" y="1621"/>
                      <a:pt x="6985" y="1599"/>
                    </a:cubicBezTo>
                    <a:cubicBezTo>
                      <a:pt x="6916" y="1576"/>
                      <a:pt x="6848" y="1576"/>
                      <a:pt x="6757" y="1576"/>
                    </a:cubicBezTo>
                    <a:lnTo>
                      <a:pt x="6574" y="1576"/>
                    </a:lnTo>
                    <a:cubicBezTo>
                      <a:pt x="6414" y="1553"/>
                      <a:pt x="6277" y="1553"/>
                      <a:pt x="6140" y="1530"/>
                    </a:cubicBezTo>
                    <a:cubicBezTo>
                      <a:pt x="6016" y="1509"/>
                      <a:pt x="5892" y="1489"/>
                      <a:pt x="5768" y="1468"/>
                    </a:cubicBezTo>
                    <a:lnTo>
                      <a:pt x="5768" y="1468"/>
                    </a:lnTo>
                    <a:cubicBezTo>
                      <a:pt x="5772" y="1471"/>
                      <a:pt x="5775" y="1477"/>
                      <a:pt x="5775" y="1484"/>
                    </a:cubicBezTo>
                    <a:cubicBezTo>
                      <a:pt x="5478" y="1439"/>
                      <a:pt x="5159" y="1370"/>
                      <a:pt x="4839" y="1325"/>
                    </a:cubicBezTo>
                    <a:cubicBezTo>
                      <a:pt x="4702" y="1302"/>
                      <a:pt x="4543" y="1279"/>
                      <a:pt x="4406" y="1256"/>
                    </a:cubicBezTo>
                    <a:cubicBezTo>
                      <a:pt x="4246" y="1233"/>
                      <a:pt x="4063" y="1211"/>
                      <a:pt x="3903" y="1165"/>
                    </a:cubicBezTo>
                    <a:cubicBezTo>
                      <a:pt x="3744" y="1142"/>
                      <a:pt x="3584" y="1119"/>
                      <a:pt x="3424" y="1074"/>
                    </a:cubicBezTo>
                    <a:cubicBezTo>
                      <a:pt x="3264" y="1028"/>
                      <a:pt x="3105" y="982"/>
                      <a:pt x="2945" y="937"/>
                    </a:cubicBezTo>
                    <a:cubicBezTo>
                      <a:pt x="2625" y="823"/>
                      <a:pt x="2329" y="754"/>
                      <a:pt x="2009" y="640"/>
                    </a:cubicBezTo>
                    <a:cubicBezTo>
                      <a:pt x="1872" y="594"/>
                      <a:pt x="1712" y="549"/>
                      <a:pt x="1575" y="503"/>
                    </a:cubicBezTo>
                    <a:cubicBezTo>
                      <a:pt x="1438" y="434"/>
                      <a:pt x="1279" y="389"/>
                      <a:pt x="1142" y="343"/>
                    </a:cubicBezTo>
                    <a:cubicBezTo>
                      <a:pt x="845" y="229"/>
                      <a:pt x="548" y="138"/>
                      <a:pt x="251" y="1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54" name="Google Shape;919;p22">
                <a:extLst>
                  <a:ext uri="{FF2B5EF4-FFF2-40B4-BE49-F238E27FC236}">
                    <a16:creationId xmlns:a16="http://schemas.microsoft.com/office/drawing/2014/main" id="{803ECA5A-DBE0-4127-B034-D5C7819825DA}"/>
                  </a:ext>
                </a:extLst>
              </p:cNvPr>
              <p:cNvSpPr/>
              <p:nvPr/>
            </p:nvSpPr>
            <p:spPr>
              <a:xfrm>
                <a:off x="7042282" y="3643567"/>
                <a:ext cx="19759" cy="310142"/>
              </a:xfrm>
              <a:custGeom>
                <a:avLst/>
                <a:gdLst/>
                <a:ahLst/>
                <a:cxnLst/>
                <a:rect l="l" t="t" r="r" b="b"/>
                <a:pathLst>
                  <a:path w="731" h="11474" extrusionOk="0">
                    <a:moveTo>
                      <a:pt x="251" y="1"/>
                    </a:moveTo>
                    <a:cubicBezTo>
                      <a:pt x="229" y="1"/>
                      <a:pt x="206" y="1"/>
                      <a:pt x="183" y="24"/>
                    </a:cubicBezTo>
                    <a:cubicBezTo>
                      <a:pt x="114" y="46"/>
                      <a:pt x="69" y="115"/>
                      <a:pt x="92" y="160"/>
                    </a:cubicBezTo>
                    <a:cubicBezTo>
                      <a:pt x="92" y="229"/>
                      <a:pt x="92" y="297"/>
                      <a:pt x="92" y="366"/>
                    </a:cubicBezTo>
                    <a:cubicBezTo>
                      <a:pt x="92" y="389"/>
                      <a:pt x="92" y="434"/>
                      <a:pt x="92" y="457"/>
                    </a:cubicBezTo>
                    <a:lnTo>
                      <a:pt x="92" y="480"/>
                    </a:lnTo>
                    <a:cubicBezTo>
                      <a:pt x="92" y="685"/>
                      <a:pt x="92" y="891"/>
                      <a:pt x="92" y="1073"/>
                    </a:cubicBezTo>
                    <a:lnTo>
                      <a:pt x="69" y="1188"/>
                    </a:lnTo>
                    <a:cubicBezTo>
                      <a:pt x="69" y="1347"/>
                      <a:pt x="69" y="1507"/>
                      <a:pt x="69" y="1667"/>
                    </a:cubicBezTo>
                    <a:cubicBezTo>
                      <a:pt x="69" y="1827"/>
                      <a:pt x="69" y="2009"/>
                      <a:pt x="69" y="2169"/>
                    </a:cubicBezTo>
                    <a:cubicBezTo>
                      <a:pt x="69" y="2352"/>
                      <a:pt x="69" y="2511"/>
                      <a:pt x="69" y="2694"/>
                    </a:cubicBezTo>
                    <a:cubicBezTo>
                      <a:pt x="69" y="2854"/>
                      <a:pt x="69" y="3014"/>
                      <a:pt x="69" y="3173"/>
                    </a:cubicBezTo>
                    <a:cubicBezTo>
                      <a:pt x="46" y="3333"/>
                      <a:pt x="46" y="3493"/>
                      <a:pt x="46" y="3653"/>
                    </a:cubicBezTo>
                    <a:cubicBezTo>
                      <a:pt x="46" y="3835"/>
                      <a:pt x="46" y="3995"/>
                      <a:pt x="46" y="4155"/>
                    </a:cubicBezTo>
                    <a:cubicBezTo>
                      <a:pt x="69" y="4497"/>
                      <a:pt x="46" y="4840"/>
                      <a:pt x="69" y="5159"/>
                    </a:cubicBezTo>
                    <a:cubicBezTo>
                      <a:pt x="69" y="5502"/>
                      <a:pt x="46" y="5821"/>
                      <a:pt x="46" y="6141"/>
                    </a:cubicBezTo>
                    <a:cubicBezTo>
                      <a:pt x="46" y="6300"/>
                      <a:pt x="46" y="6483"/>
                      <a:pt x="46" y="6643"/>
                    </a:cubicBezTo>
                    <a:cubicBezTo>
                      <a:pt x="46" y="6803"/>
                      <a:pt x="46" y="6985"/>
                      <a:pt x="46" y="7145"/>
                    </a:cubicBezTo>
                    <a:cubicBezTo>
                      <a:pt x="46" y="7465"/>
                      <a:pt x="46" y="7807"/>
                      <a:pt x="69" y="8127"/>
                    </a:cubicBezTo>
                    <a:cubicBezTo>
                      <a:pt x="69" y="8378"/>
                      <a:pt x="69" y="8651"/>
                      <a:pt x="69" y="8903"/>
                    </a:cubicBezTo>
                    <a:cubicBezTo>
                      <a:pt x="69" y="9154"/>
                      <a:pt x="69" y="9382"/>
                      <a:pt x="69" y="9633"/>
                    </a:cubicBezTo>
                    <a:cubicBezTo>
                      <a:pt x="69" y="9884"/>
                      <a:pt x="46" y="10135"/>
                      <a:pt x="46" y="10386"/>
                    </a:cubicBezTo>
                    <a:cubicBezTo>
                      <a:pt x="46" y="10523"/>
                      <a:pt x="46" y="10637"/>
                      <a:pt x="23" y="10774"/>
                    </a:cubicBezTo>
                    <a:cubicBezTo>
                      <a:pt x="23" y="10911"/>
                      <a:pt x="0" y="11025"/>
                      <a:pt x="0" y="11162"/>
                    </a:cubicBezTo>
                    <a:cubicBezTo>
                      <a:pt x="0" y="11299"/>
                      <a:pt x="92" y="11413"/>
                      <a:pt x="229" y="11459"/>
                    </a:cubicBezTo>
                    <a:cubicBezTo>
                      <a:pt x="257" y="11468"/>
                      <a:pt x="289" y="11474"/>
                      <a:pt x="322" y="11474"/>
                    </a:cubicBezTo>
                    <a:cubicBezTo>
                      <a:pt x="369" y="11474"/>
                      <a:pt x="417" y="11463"/>
                      <a:pt x="457" y="11436"/>
                    </a:cubicBezTo>
                    <a:cubicBezTo>
                      <a:pt x="525" y="11413"/>
                      <a:pt x="594" y="11345"/>
                      <a:pt x="617" y="11254"/>
                    </a:cubicBezTo>
                    <a:cubicBezTo>
                      <a:pt x="639" y="11071"/>
                      <a:pt x="662" y="10911"/>
                      <a:pt x="685" y="10729"/>
                    </a:cubicBezTo>
                    <a:cubicBezTo>
                      <a:pt x="685" y="10569"/>
                      <a:pt x="708" y="10386"/>
                      <a:pt x="708" y="10226"/>
                    </a:cubicBezTo>
                    <a:cubicBezTo>
                      <a:pt x="708" y="9907"/>
                      <a:pt x="731" y="9610"/>
                      <a:pt x="731" y="9291"/>
                    </a:cubicBezTo>
                    <a:cubicBezTo>
                      <a:pt x="731" y="9131"/>
                      <a:pt x="731" y="8971"/>
                      <a:pt x="708" y="8811"/>
                    </a:cubicBezTo>
                    <a:cubicBezTo>
                      <a:pt x="708" y="8651"/>
                      <a:pt x="708" y="8492"/>
                      <a:pt x="708" y="8309"/>
                    </a:cubicBezTo>
                    <a:cubicBezTo>
                      <a:pt x="708" y="8149"/>
                      <a:pt x="685" y="7990"/>
                      <a:pt x="685" y="7830"/>
                    </a:cubicBezTo>
                    <a:cubicBezTo>
                      <a:pt x="685" y="7670"/>
                      <a:pt x="685" y="7510"/>
                      <a:pt x="685" y="7328"/>
                    </a:cubicBezTo>
                    <a:cubicBezTo>
                      <a:pt x="685" y="7168"/>
                      <a:pt x="685" y="6985"/>
                      <a:pt x="685" y="6825"/>
                    </a:cubicBezTo>
                    <a:cubicBezTo>
                      <a:pt x="685" y="6643"/>
                      <a:pt x="662" y="6483"/>
                      <a:pt x="662" y="6323"/>
                    </a:cubicBezTo>
                    <a:cubicBezTo>
                      <a:pt x="662" y="6164"/>
                      <a:pt x="662" y="6004"/>
                      <a:pt x="685" y="5844"/>
                    </a:cubicBezTo>
                    <a:cubicBezTo>
                      <a:pt x="685" y="5661"/>
                      <a:pt x="685" y="5502"/>
                      <a:pt x="662" y="5319"/>
                    </a:cubicBezTo>
                    <a:cubicBezTo>
                      <a:pt x="662" y="5159"/>
                      <a:pt x="662" y="4999"/>
                      <a:pt x="662" y="4817"/>
                    </a:cubicBezTo>
                    <a:cubicBezTo>
                      <a:pt x="662" y="4657"/>
                      <a:pt x="662" y="4497"/>
                      <a:pt x="639" y="4338"/>
                    </a:cubicBezTo>
                    <a:cubicBezTo>
                      <a:pt x="639" y="3995"/>
                      <a:pt x="617" y="3676"/>
                      <a:pt x="617" y="3356"/>
                    </a:cubicBezTo>
                    <a:cubicBezTo>
                      <a:pt x="594" y="3082"/>
                      <a:pt x="594" y="2831"/>
                      <a:pt x="571" y="2580"/>
                    </a:cubicBezTo>
                    <a:cubicBezTo>
                      <a:pt x="571" y="2306"/>
                      <a:pt x="525" y="2032"/>
                      <a:pt x="502" y="1758"/>
                    </a:cubicBezTo>
                    <a:cubicBezTo>
                      <a:pt x="480" y="1507"/>
                      <a:pt x="480" y="1256"/>
                      <a:pt x="457" y="1005"/>
                    </a:cubicBezTo>
                    <a:cubicBezTo>
                      <a:pt x="434" y="731"/>
                      <a:pt x="434" y="457"/>
                      <a:pt x="434" y="183"/>
                    </a:cubicBezTo>
                    <a:cubicBezTo>
                      <a:pt x="434" y="92"/>
                      <a:pt x="365" y="1"/>
                      <a:pt x="251" y="1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55" name="Google Shape;920;p22">
                <a:extLst>
                  <a:ext uri="{FF2B5EF4-FFF2-40B4-BE49-F238E27FC236}">
                    <a16:creationId xmlns:a16="http://schemas.microsoft.com/office/drawing/2014/main" id="{6FAF15AC-01D0-4BC2-8CFF-2CC4069FCBBE}"/>
                  </a:ext>
                </a:extLst>
              </p:cNvPr>
              <p:cNvSpPr/>
              <p:nvPr/>
            </p:nvSpPr>
            <p:spPr>
              <a:xfrm>
                <a:off x="7047201" y="3613348"/>
                <a:ext cx="642909" cy="328360"/>
              </a:xfrm>
              <a:custGeom>
                <a:avLst/>
                <a:gdLst/>
                <a:ahLst/>
                <a:cxnLst/>
                <a:rect l="l" t="t" r="r" b="b"/>
                <a:pathLst>
                  <a:path w="23785" h="12148" extrusionOk="0">
                    <a:moveTo>
                      <a:pt x="14495" y="160"/>
                    </a:moveTo>
                    <a:cubicBezTo>
                      <a:pt x="14486" y="160"/>
                      <a:pt x="14478" y="163"/>
                      <a:pt x="14469" y="167"/>
                    </a:cubicBezTo>
                    <a:lnTo>
                      <a:pt x="14469" y="167"/>
                    </a:lnTo>
                    <a:cubicBezTo>
                      <a:pt x="14478" y="165"/>
                      <a:pt x="14487" y="163"/>
                      <a:pt x="14495" y="160"/>
                    </a:cubicBezTo>
                    <a:close/>
                    <a:moveTo>
                      <a:pt x="19926" y="613"/>
                    </a:moveTo>
                    <a:cubicBezTo>
                      <a:pt x="19932" y="617"/>
                      <a:pt x="19938" y="617"/>
                      <a:pt x="19950" y="617"/>
                    </a:cubicBezTo>
                    <a:cubicBezTo>
                      <a:pt x="19942" y="615"/>
                      <a:pt x="19934" y="614"/>
                      <a:pt x="19926" y="613"/>
                    </a:cubicBezTo>
                    <a:close/>
                    <a:moveTo>
                      <a:pt x="5968" y="4257"/>
                    </a:moveTo>
                    <a:cubicBezTo>
                      <a:pt x="5837" y="4366"/>
                      <a:pt x="5726" y="4455"/>
                      <a:pt x="5593" y="4565"/>
                    </a:cubicBezTo>
                    <a:cubicBezTo>
                      <a:pt x="5479" y="4679"/>
                      <a:pt x="5365" y="4771"/>
                      <a:pt x="5228" y="4885"/>
                    </a:cubicBezTo>
                    <a:cubicBezTo>
                      <a:pt x="5114" y="4976"/>
                      <a:pt x="5000" y="5067"/>
                      <a:pt x="4863" y="5182"/>
                    </a:cubicBezTo>
                    <a:cubicBezTo>
                      <a:pt x="5114" y="4931"/>
                      <a:pt x="5388" y="4679"/>
                      <a:pt x="5684" y="4474"/>
                    </a:cubicBezTo>
                    <a:cubicBezTo>
                      <a:pt x="5753" y="4406"/>
                      <a:pt x="5844" y="4337"/>
                      <a:pt x="5913" y="4291"/>
                    </a:cubicBezTo>
                    <a:cubicBezTo>
                      <a:pt x="5931" y="4273"/>
                      <a:pt x="5950" y="4269"/>
                      <a:pt x="5968" y="4257"/>
                    </a:cubicBezTo>
                    <a:close/>
                    <a:moveTo>
                      <a:pt x="16321" y="0"/>
                    </a:moveTo>
                    <a:cubicBezTo>
                      <a:pt x="16116" y="0"/>
                      <a:pt x="15910" y="23"/>
                      <a:pt x="15705" y="46"/>
                    </a:cubicBezTo>
                    <a:cubicBezTo>
                      <a:pt x="15636" y="46"/>
                      <a:pt x="15545" y="69"/>
                      <a:pt x="15476" y="69"/>
                    </a:cubicBezTo>
                    <a:lnTo>
                      <a:pt x="15499" y="69"/>
                    </a:lnTo>
                    <a:cubicBezTo>
                      <a:pt x="15137" y="91"/>
                      <a:pt x="14798" y="136"/>
                      <a:pt x="14436" y="182"/>
                    </a:cubicBezTo>
                    <a:lnTo>
                      <a:pt x="14436" y="182"/>
                    </a:lnTo>
                    <a:cubicBezTo>
                      <a:pt x="14447" y="179"/>
                      <a:pt x="14458" y="173"/>
                      <a:pt x="14469" y="167"/>
                    </a:cubicBezTo>
                    <a:lnTo>
                      <a:pt x="14469" y="167"/>
                    </a:lnTo>
                    <a:cubicBezTo>
                      <a:pt x="14405" y="183"/>
                      <a:pt x="14327" y="183"/>
                      <a:pt x="14267" y="183"/>
                    </a:cubicBezTo>
                    <a:cubicBezTo>
                      <a:pt x="13947" y="229"/>
                      <a:pt x="13605" y="251"/>
                      <a:pt x="13285" y="297"/>
                    </a:cubicBezTo>
                    <a:cubicBezTo>
                      <a:pt x="12988" y="365"/>
                      <a:pt x="12669" y="434"/>
                      <a:pt x="12372" y="502"/>
                    </a:cubicBezTo>
                    <a:cubicBezTo>
                      <a:pt x="12212" y="548"/>
                      <a:pt x="12075" y="571"/>
                      <a:pt x="11916" y="617"/>
                    </a:cubicBezTo>
                    <a:cubicBezTo>
                      <a:pt x="11779" y="662"/>
                      <a:pt x="11619" y="708"/>
                      <a:pt x="11482" y="754"/>
                    </a:cubicBezTo>
                    <a:cubicBezTo>
                      <a:pt x="11322" y="799"/>
                      <a:pt x="11162" y="845"/>
                      <a:pt x="11003" y="913"/>
                    </a:cubicBezTo>
                    <a:cubicBezTo>
                      <a:pt x="10866" y="959"/>
                      <a:pt x="10706" y="1027"/>
                      <a:pt x="10546" y="1073"/>
                    </a:cubicBezTo>
                    <a:cubicBezTo>
                      <a:pt x="10364" y="1142"/>
                      <a:pt x="10204" y="1210"/>
                      <a:pt x="10044" y="1278"/>
                    </a:cubicBezTo>
                    <a:cubicBezTo>
                      <a:pt x="9884" y="1347"/>
                      <a:pt x="9724" y="1393"/>
                      <a:pt x="9565" y="1461"/>
                    </a:cubicBezTo>
                    <a:cubicBezTo>
                      <a:pt x="9428" y="1530"/>
                      <a:pt x="9268" y="1621"/>
                      <a:pt x="9108" y="1689"/>
                    </a:cubicBezTo>
                    <a:cubicBezTo>
                      <a:pt x="8971" y="1758"/>
                      <a:pt x="8834" y="1803"/>
                      <a:pt x="8697" y="1872"/>
                    </a:cubicBezTo>
                    <a:cubicBezTo>
                      <a:pt x="8401" y="2032"/>
                      <a:pt x="8104" y="2191"/>
                      <a:pt x="7784" y="2351"/>
                    </a:cubicBezTo>
                    <a:cubicBezTo>
                      <a:pt x="7647" y="2420"/>
                      <a:pt x="7510" y="2488"/>
                      <a:pt x="7373" y="2580"/>
                    </a:cubicBezTo>
                    <a:cubicBezTo>
                      <a:pt x="7236" y="2671"/>
                      <a:pt x="7100" y="2739"/>
                      <a:pt x="6985" y="2831"/>
                    </a:cubicBezTo>
                    <a:cubicBezTo>
                      <a:pt x="6712" y="2990"/>
                      <a:pt x="6438" y="3150"/>
                      <a:pt x="6187" y="3333"/>
                    </a:cubicBezTo>
                    <a:cubicBezTo>
                      <a:pt x="6050" y="3424"/>
                      <a:pt x="5913" y="3515"/>
                      <a:pt x="5776" y="3607"/>
                    </a:cubicBezTo>
                    <a:cubicBezTo>
                      <a:pt x="5616" y="3721"/>
                      <a:pt x="5456" y="3835"/>
                      <a:pt x="5319" y="3926"/>
                    </a:cubicBezTo>
                    <a:cubicBezTo>
                      <a:pt x="5068" y="4109"/>
                      <a:pt x="4863" y="4291"/>
                      <a:pt x="4634" y="4497"/>
                    </a:cubicBezTo>
                    <a:cubicBezTo>
                      <a:pt x="4406" y="4725"/>
                      <a:pt x="4178" y="4953"/>
                      <a:pt x="3950" y="5182"/>
                    </a:cubicBezTo>
                    <a:cubicBezTo>
                      <a:pt x="3744" y="5410"/>
                      <a:pt x="3539" y="5638"/>
                      <a:pt x="3333" y="5844"/>
                    </a:cubicBezTo>
                    <a:cubicBezTo>
                      <a:pt x="3128" y="6095"/>
                      <a:pt x="2900" y="6346"/>
                      <a:pt x="2694" y="6597"/>
                    </a:cubicBezTo>
                    <a:cubicBezTo>
                      <a:pt x="2466" y="6871"/>
                      <a:pt x="2283" y="7145"/>
                      <a:pt x="2078" y="7418"/>
                    </a:cubicBezTo>
                    <a:cubicBezTo>
                      <a:pt x="1987" y="7533"/>
                      <a:pt x="1873" y="7670"/>
                      <a:pt x="1781" y="7784"/>
                    </a:cubicBezTo>
                    <a:cubicBezTo>
                      <a:pt x="1690" y="7921"/>
                      <a:pt x="1599" y="8058"/>
                      <a:pt x="1507" y="8195"/>
                    </a:cubicBezTo>
                    <a:cubicBezTo>
                      <a:pt x="1370" y="8400"/>
                      <a:pt x="1233" y="8628"/>
                      <a:pt x="1096" y="8856"/>
                    </a:cubicBezTo>
                    <a:cubicBezTo>
                      <a:pt x="982" y="9062"/>
                      <a:pt x="845" y="9290"/>
                      <a:pt x="731" y="9518"/>
                    </a:cubicBezTo>
                    <a:cubicBezTo>
                      <a:pt x="617" y="9769"/>
                      <a:pt x="480" y="9998"/>
                      <a:pt x="389" y="10249"/>
                    </a:cubicBezTo>
                    <a:cubicBezTo>
                      <a:pt x="343" y="10363"/>
                      <a:pt x="298" y="10477"/>
                      <a:pt x="275" y="10591"/>
                    </a:cubicBezTo>
                    <a:cubicBezTo>
                      <a:pt x="252" y="10705"/>
                      <a:pt x="229" y="10819"/>
                      <a:pt x="206" y="10934"/>
                    </a:cubicBezTo>
                    <a:cubicBezTo>
                      <a:pt x="206" y="11002"/>
                      <a:pt x="183" y="11071"/>
                      <a:pt x="183" y="11162"/>
                    </a:cubicBezTo>
                    <a:cubicBezTo>
                      <a:pt x="161" y="11230"/>
                      <a:pt x="138" y="11322"/>
                      <a:pt x="115" y="11390"/>
                    </a:cubicBezTo>
                    <a:cubicBezTo>
                      <a:pt x="92" y="11459"/>
                      <a:pt x="69" y="11550"/>
                      <a:pt x="47" y="11618"/>
                    </a:cubicBezTo>
                    <a:cubicBezTo>
                      <a:pt x="24" y="11664"/>
                      <a:pt x="24" y="11710"/>
                      <a:pt x="1" y="11755"/>
                    </a:cubicBezTo>
                    <a:cubicBezTo>
                      <a:pt x="1" y="11778"/>
                      <a:pt x="1" y="11824"/>
                      <a:pt x="1" y="11847"/>
                    </a:cubicBezTo>
                    <a:cubicBezTo>
                      <a:pt x="1" y="11915"/>
                      <a:pt x="1" y="11961"/>
                      <a:pt x="24" y="12029"/>
                    </a:cubicBezTo>
                    <a:cubicBezTo>
                      <a:pt x="69" y="12098"/>
                      <a:pt x="161" y="12143"/>
                      <a:pt x="252" y="12143"/>
                    </a:cubicBezTo>
                    <a:cubicBezTo>
                      <a:pt x="264" y="12146"/>
                      <a:pt x="276" y="12148"/>
                      <a:pt x="288" y="12148"/>
                    </a:cubicBezTo>
                    <a:cubicBezTo>
                      <a:pt x="366" y="12148"/>
                      <a:pt x="438" y="12088"/>
                      <a:pt x="457" y="12029"/>
                    </a:cubicBezTo>
                    <a:cubicBezTo>
                      <a:pt x="526" y="11938"/>
                      <a:pt x="572" y="11847"/>
                      <a:pt x="594" y="11755"/>
                    </a:cubicBezTo>
                    <a:cubicBezTo>
                      <a:pt x="640" y="11687"/>
                      <a:pt x="663" y="11596"/>
                      <a:pt x="686" y="11527"/>
                    </a:cubicBezTo>
                    <a:cubicBezTo>
                      <a:pt x="754" y="11367"/>
                      <a:pt x="823" y="11185"/>
                      <a:pt x="891" y="11025"/>
                    </a:cubicBezTo>
                    <a:cubicBezTo>
                      <a:pt x="1028" y="10728"/>
                      <a:pt x="1165" y="10454"/>
                      <a:pt x="1302" y="10180"/>
                    </a:cubicBezTo>
                    <a:cubicBezTo>
                      <a:pt x="1393" y="10043"/>
                      <a:pt x="1462" y="9884"/>
                      <a:pt x="1530" y="9747"/>
                    </a:cubicBezTo>
                    <a:cubicBezTo>
                      <a:pt x="1621" y="9610"/>
                      <a:pt x="1713" y="9473"/>
                      <a:pt x="1804" y="9336"/>
                    </a:cubicBezTo>
                    <a:cubicBezTo>
                      <a:pt x="1987" y="9085"/>
                      <a:pt x="2146" y="8811"/>
                      <a:pt x="2329" y="8537"/>
                    </a:cubicBezTo>
                    <a:cubicBezTo>
                      <a:pt x="2489" y="8286"/>
                      <a:pt x="2671" y="8058"/>
                      <a:pt x="2854" y="7829"/>
                    </a:cubicBezTo>
                    <a:cubicBezTo>
                      <a:pt x="2877" y="7807"/>
                      <a:pt x="2877" y="7807"/>
                      <a:pt x="2877" y="7807"/>
                    </a:cubicBezTo>
                    <a:lnTo>
                      <a:pt x="2877" y="7807"/>
                    </a:lnTo>
                    <a:cubicBezTo>
                      <a:pt x="2877" y="7807"/>
                      <a:pt x="2867" y="7807"/>
                      <a:pt x="2860" y="7813"/>
                    </a:cubicBezTo>
                    <a:lnTo>
                      <a:pt x="2860" y="7813"/>
                    </a:lnTo>
                    <a:cubicBezTo>
                      <a:pt x="2864" y="7809"/>
                      <a:pt x="2869" y="7807"/>
                      <a:pt x="2877" y="7807"/>
                    </a:cubicBezTo>
                    <a:cubicBezTo>
                      <a:pt x="3082" y="7578"/>
                      <a:pt x="3265" y="7327"/>
                      <a:pt x="3470" y="7122"/>
                    </a:cubicBezTo>
                    <a:cubicBezTo>
                      <a:pt x="3699" y="6871"/>
                      <a:pt x="3904" y="6665"/>
                      <a:pt x="4132" y="6437"/>
                    </a:cubicBezTo>
                    <a:cubicBezTo>
                      <a:pt x="4246" y="6323"/>
                      <a:pt x="4361" y="6209"/>
                      <a:pt x="4475" y="6095"/>
                    </a:cubicBezTo>
                    <a:cubicBezTo>
                      <a:pt x="4589" y="5980"/>
                      <a:pt x="4726" y="5866"/>
                      <a:pt x="4840" y="5752"/>
                    </a:cubicBezTo>
                    <a:cubicBezTo>
                      <a:pt x="5091" y="5547"/>
                      <a:pt x="5342" y="5341"/>
                      <a:pt x="5570" y="5136"/>
                    </a:cubicBezTo>
                    <a:cubicBezTo>
                      <a:pt x="5684" y="5022"/>
                      <a:pt x="5821" y="4931"/>
                      <a:pt x="5935" y="4839"/>
                    </a:cubicBezTo>
                    <a:cubicBezTo>
                      <a:pt x="6050" y="4725"/>
                      <a:pt x="6141" y="4634"/>
                      <a:pt x="6278" y="4520"/>
                    </a:cubicBezTo>
                    <a:cubicBezTo>
                      <a:pt x="6529" y="4337"/>
                      <a:pt x="6757" y="4132"/>
                      <a:pt x="7031" y="3949"/>
                    </a:cubicBezTo>
                    <a:lnTo>
                      <a:pt x="7031" y="3949"/>
                    </a:lnTo>
                    <a:cubicBezTo>
                      <a:pt x="7008" y="3972"/>
                      <a:pt x="6985" y="3972"/>
                      <a:pt x="6985" y="3995"/>
                    </a:cubicBezTo>
                    <a:cubicBezTo>
                      <a:pt x="7305" y="3766"/>
                      <a:pt x="7602" y="3515"/>
                      <a:pt x="7921" y="3287"/>
                    </a:cubicBezTo>
                    <a:cubicBezTo>
                      <a:pt x="8286" y="3036"/>
                      <a:pt x="8674" y="2808"/>
                      <a:pt x="9063" y="2580"/>
                    </a:cubicBezTo>
                    <a:cubicBezTo>
                      <a:pt x="9268" y="2465"/>
                      <a:pt x="9473" y="2351"/>
                      <a:pt x="9702" y="2237"/>
                    </a:cubicBezTo>
                    <a:cubicBezTo>
                      <a:pt x="9793" y="2169"/>
                      <a:pt x="9907" y="2123"/>
                      <a:pt x="9998" y="2055"/>
                    </a:cubicBezTo>
                    <a:cubicBezTo>
                      <a:pt x="10158" y="1986"/>
                      <a:pt x="10295" y="1918"/>
                      <a:pt x="10432" y="1849"/>
                    </a:cubicBezTo>
                    <a:cubicBezTo>
                      <a:pt x="10478" y="1849"/>
                      <a:pt x="10501" y="1826"/>
                      <a:pt x="10501" y="1781"/>
                    </a:cubicBezTo>
                    <a:cubicBezTo>
                      <a:pt x="10569" y="1758"/>
                      <a:pt x="10637" y="1735"/>
                      <a:pt x="10706" y="1712"/>
                    </a:cubicBezTo>
                    <a:cubicBezTo>
                      <a:pt x="11003" y="1598"/>
                      <a:pt x="11299" y="1484"/>
                      <a:pt x="11596" y="1370"/>
                    </a:cubicBezTo>
                    <a:cubicBezTo>
                      <a:pt x="11893" y="1278"/>
                      <a:pt x="12190" y="1210"/>
                      <a:pt x="12486" y="1142"/>
                    </a:cubicBezTo>
                    <a:cubicBezTo>
                      <a:pt x="12783" y="1050"/>
                      <a:pt x="13080" y="982"/>
                      <a:pt x="13377" y="913"/>
                    </a:cubicBezTo>
                    <a:cubicBezTo>
                      <a:pt x="13696" y="845"/>
                      <a:pt x="14016" y="799"/>
                      <a:pt x="14312" y="776"/>
                    </a:cubicBezTo>
                    <a:cubicBezTo>
                      <a:pt x="14678" y="731"/>
                      <a:pt x="15020" y="662"/>
                      <a:pt x="15385" y="617"/>
                    </a:cubicBezTo>
                    <a:cubicBezTo>
                      <a:pt x="15545" y="594"/>
                      <a:pt x="15728" y="571"/>
                      <a:pt x="15887" y="525"/>
                    </a:cubicBezTo>
                    <a:cubicBezTo>
                      <a:pt x="16024" y="502"/>
                      <a:pt x="16161" y="480"/>
                      <a:pt x="16321" y="480"/>
                    </a:cubicBezTo>
                    <a:cubicBezTo>
                      <a:pt x="16618" y="457"/>
                      <a:pt x="16914" y="434"/>
                      <a:pt x="17211" y="434"/>
                    </a:cubicBezTo>
                    <a:cubicBezTo>
                      <a:pt x="17371" y="434"/>
                      <a:pt x="17508" y="457"/>
                      <a:pt x="17645" y="457"/>
                    </a:cubicBezTo>
                    <a:cubicBezTo>
                      <a:pt x="17805" y="480"/>
                      <a:pt x="17964" y="480"/>
                      <a:pt x="18124" y="502"/>
                    </a:cubicBezTo>
                    <a:lnTo>
                      <a:pt x="19014" y="502"/>
                    </a:lnTo>
                    <a:cubicBezTo>
                      <a:pt x="19326" y="502"/>
                      <a:pt x="19616" y="568"/>
                      <a:pt x="19926" y="613"/>
                    </a:cubicBezTo>
                    <a:lnTo>
                      <a:pt x="19926" y="613"/>
                    </a:lnTo>
                    <a:cubicBezTo>
                      <a:pt x="19921" y="610"/>
                      <a:pt x="19915" y="604"/>
                      <a:pt x="19905" y="594"/>
                    </a:cubicBezTo>
                    <a:lnTo>
                      <a:pt x="19905" y="594"/>
                    </a:lnTo>
                    <a:cubicBezTo>
                      <a:pt x="20178" y="639"/>
                      <a:pt x="20452" y="685"/>
                      <a:pt x="20726" y="731"/>
                    </a:cubicBezTo>
                    <a:lnTo>
                      <a:pt x="20703" y="731"/>
                    </a:lnTo>
                    <a:cubicBezTo>
                      <a:pt x="20955" y="776"/>
                      <a:pt x="21183" y="822"/>
                      <a:pt x="21411" y="868"/>
                    </a:cubicBezTo>
                    <a:cubicBezTo>
                      <a:pt x="21662" y="936"/>
                      <a:pt x="21913" y="1005"/>
                      <a:pt x="22164" y="1050"/>
                    </a:cubicBezTo>
                    <a:cubicBezTo>
                      <a:pt x="22438" y="1096"/>
                      <a:pt x="22689" y="1164"/>
                      <a:pt x="22963" y="1233"/>
                    </a:cubicBezTo>
                    <a:cubicBezTo>
                      <a:pt x="23077" y="1278"/>
                      <a:pt x="23191" y="1324"/>
                      <a:pt x="23328" y="1347"/>
                    </a:cubicBezTo>
                    <a:cubicBezTo>
                      <a:pt x="23442" y="1393"/>
                      <a:pt x="23557" y="1415"/>
                      <a:pt x="23671" y="1461"/>
                    </a:cubicBezTo>
                    <a:cubicBezTo>
                      <a:pt x="23683" y="1467"/>
                      <a:pt x="23695" y="1470"/>
                      <a:pt x="23707" y="1470"/>
                    </a:cubicBezTo>
                    <a:cubicBezTo>
                      <a:pt x="23739" y="1470"/>
                      <a:pt x="23768" y="1449"/>
                      <a:pt x="23785" y="1415"/>
                    </a:cubicBezTo>
                    <a:cubicBezTo>
                      <a:pt x="23785" y="1370"/>
                      <a:pt x="23762" y="1324"/>
                      <a:pt x="23716" y="1301"/>
                    </a:cubicBezTo>
                    <a:cubicBezTo>
                      <a:pt x="23579" y="1256"/>
                      <a:pt x="23420" y="1210"/>
                      <a:pt x="23283" y="1164"/>
                    </a:cubicBezTo>
                    <a:cubicBezTo>
                      <a:pt x="23123" y="1119"/>
                      <a:pt x="22963" y="1073"/>
                      <a:pt x="22803" y="1027"/>
                    </a:cubicBezTo>
                    <a:cubicBezTo>
                      <a:pt x="22484" y="936"/>
                      <a:pt x="22164" y="868"/>
                      <a:pt x="21845" y="776"/>
                    </a:cubicBezTo>
                    <a:cubicBezTo>
                      <a:pt x="21548" y="685"/>
                      <a:pt x="21251" y="594"/>
                      <a:pt x="20932" y="525"/>
                    </a:cubicBezTo>
                    <a:cubicBezTo>
                      <a:pt x="20795" y="480"/>
                      <a:pt x="20658" y="457"/>
                      <a:pt x="20521" y="434"/>
                    </a:cubicBezTo>
                    <a:cubicBezTo>
                      <a:pt x="20338" y="388"/>
                      <a:pt x="20178" y="365"/>
                      <a:pt x="19996" y="320"/>
                    </a:cubicBezTo>
                    <a:cubicBezTo>
                      <a:pt x="19699" y="274"/>
                      <a:pt x="19380" y="183"/>
                      <a:pt x="19060" y="160"/>
                    </a:cubicBezTo>
                    <a:cubicBezTo>
                      <a:pt x="18923" y="137"/>
                      <a:pt x="18786" y="137"/>
                      <a:pt x="18626" y="137"/>
                    </a:cubicBezTo>
                    <a:cubicBezTo>
                      <a:pt x="18489" y="137"/>
                      <a:pt x="18330" y="114"/>
                      <a:pt x="18170" y="114"/>
                    </a:cubicBezTo>
                    <a:cubicBezTo>
                      <a:pt x="17850" y="69"/>
                      <a:pt x="17554" y="23"/>
                      <a:pt x="17234" y="0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56" name="Google Shape;921;p22">
                <a:extLst>
                  <a:ext uri="{FF2B5EF4-FFF2-40B4-BE49-F238E27FC236}">
                    <a16:creationId xmlns:a16="http://schemas.microsoft.com/office/drawing/2014/main" id="{7697463C-B307-46A5-9CE1-42EE783B37A3}"/>
                  </a:ext>
                </a:extLst>
              </p:cNvPr>
              <p:cNvSpPr/>
              <p:nvPr/>
            </p:nvSpPr>
            <p:spPr>
              <a:xfrm>
                <a:off x="7084854" y="3713278"/>
                <a:ext cx="704591" cy="300952"/>
              </a:xfrm>
              <a:custGeom>
                <a:avLst/>
                <a:gdLst/>
                <a:ahLst/>
                <a:cxnLst/>
                <a:rect l="l" t="t" r="r" b="b"/>
                <a:pathLst>
                  <a:path w="26067" h="11134" extrusionOk="0">
                    <a:moveTo>
                      <a:pt x="16229" y="549"/>
                    </a:moveTo>
                    <a:cubicBezTo>
                      <a:pt x="15887" y="572"/>
                      <a:pt x="15544" y="594"/>
                      <a:pt x="15202" y="617"/>
                    </a:cubicBezTo>
                    <a:lnTo>
                      <a:pt x="14974" y="617"/>
                    </a:lnTo>
                    <a:cubicBezTo>
                      <a:pt x="15133" y="617"/>
                      <a:pt x="15293" y="594"/>
                      <a:pt x="15430" y="594"/>
                    </a:cubicBezTo>
                    <a:cubicBezTo>
                      <a:pt x="15590" y="572"/>
                      <a:pt x="15773" y="572"/>
                      <a:pt x="15932" y="549"/>
                    </a:cubicBezTo>
                    <a:close/>
                    <a:moveTo>
                      <a:pt x="20624" y="935"/>
                    </a:moveTo>
                    <a:cubicBezTo>
                      <a:pt x="20630" y="937"/>
                      <a:pt x="20634" y="937"/>
                      <a:pt x="20634" y="937"/>
                    </a:cubicBezTo>
                    <a:cubicBezTo>
                      <a:pt x="20631" y="936"/>
                      <a:pt x="20627" y="936"/>
                      <a:pt x="20624" y="935"/>
                    </a:cubicBezTo>
                    <a:close/>
                    <a:moveTo>
                      <a:pt x="5953" y="4630"/>
                    </a:moveTo>
                    <a:cubicBezTo>
                      <a:pt x="5939" y="4639"/>
                      <a:pt x="5926" y="4648"/>
                      <a:pt x="5912" y="4657"/>
                    </a:cubicBezTo>
                    <a:cubicBezTo>
                      <a:pt x="5929" y="4657"/>
                      <a:pt x="5945" y="4645"/>
                      <a:pt x="5953" y="4630"/>
                    </a:cubicBezTo>
                    <a:close/>
                    <a:moveTo>
                      <a:pt x="15955" y="1"/>
                    </a:moveTo>
                    <a:cubicBezTo>
                      <a:pt x="15636" y="1"/>
                      <a:pt x="15339" y="24"/>
                      <a:pt x="15019" y="47"/>
                    </a:cubicBezTo>
                    <a:cubicBezTo>
                      <a:pt x="14859" y="47"/>
                      <a:pt x="14700" y="47"/>
                      <a:pt x="14563" y="69"/>
                    </a:cubicBezTo>
                    <a:cubicBezTo>
                      <a:pt x="14380" y="69"/>
                      <a:pt x="14198" y="92"/>
                      <a:pt x="14015" y="115"/>
                    </a:cubicBezTo>
                    <a:cubicBezTo>
                      <a:pt x="13695" y="161"/>
                      <a:pt x="13376" y="229"/>
                      <a:pt x="13056" y="275"/>
                    </a:cubicBezTo>
                    <a:cubicBezTo>
                      <a:pt x="12737" y="321"/>
                      <a:pt x="12417" y="389"/>
                      <a:pt x="12120" y="480"/>
                    </a:cubicBezTo>
                    <a:cubicBezTo>
                      <a:pt x="11824" y="549"/>
                      <a:pt x="11527" y="617"/>
                      <a:pt x="11230" y="686"/>
                    </a:cubicBezTo>
                    <a:cubicBezTo>
                      <a:pt x="10911" y="800"/>
                      <a:pt x="10591" y="891"/>
                      <a:pt x="10294" y="1005"/>
                    </a:cubicBezTo>
                    <a:cubicBezTo>
                      <a:pt x="10089" y="1074"/>
                      <a:pt x="9906" y="1142"/>
                      <a:pt x="9724" y="1234"/>
                    </a:cubicBezTo>
                    <a:cubicBezTo>
                      <a:pt x="9587" y="1279"/>
                      <a:pt x="9450" y="1348"/>
                      <a:pt x="9313" y="1416"/>
                    </a:cubicBezTo>
                    <a:cubicBezTo>
                      <a:pt x="8993" y="1576"/>
                      <a:pt x="8697" y="1713"/>
                      <a:pt x="8400" y="1873"/>
                    </a:cubicBezTo>
                    <a:cubicBezTo>
                      <a:pt x="8103" y="2032"/>
                      <a:pt x="7829" y="2192"/>
                      <a:pt x="7533" y="2352"/>
                    </a:cubicBezTo>
                    <a:cubicBezTo>
                      <a:pt x="6962" y="2672"/>
                      <a:pt x="6391" y="3060"/>
                      <a:pt x="5866" y="3448"/>
                    </a:cubicBezTo>
                    <a:cubicBezTo>
                      <a:pt x="5615" y="3653"/>
                      <a:pt x="5341" y="3858"/>
                      <a:pt x="5090" y="4064"/>
                    </a:cubicBezTo>
                    <a:cubicBezTo>
                      <a:pt x="4816" y="4246"/>
                      <a:pt x="4565" y="4475"/>
                      <a:pt x="4337" y="4680"/>
                    </a:cubicBezTo>
                    <a:cubicBezTo>
                      <a:pt x="4109" y="4863"/>
                      <a:pt x="3881" y="5068"/>
                      <a:pt x="3675" y="5274"/>
                    </a:cubicBezTo>
                    <a:cubicBezTo>
                      <a:pt x="3447" y="5479"/>
                      <a:pt x="3241" y="5707"/>
                      <a:pt x="3013" y="5936"/>
                    </a:cubicBezTo>
                    <a:cubicBezTo>
                      <a:pt x="2785" y="6164"/>
                      <a:pt x="2579" y="6415"/>
                      <a:pt x="2374" y="6643"/>
                    </a:cubicBezTo>
                    <a:cubicBezTo>
                      <a:pt x="2146" y="6917"/>
                      <a:pt x="1940" y="7168"/>
                      <a:pt x="1735" y="7442"/>
                    </a:cubicBezTo>
                    <a:cubicBezTo>
                      <a:pt x="1575" y="7647"/>
                      <a:pt x="1415" y="7853"/>
                      <a:pt x="1278" y="8081"/>
                    </a:cubicBezTo>
                    <a:cubicBezTo>
                      <a:pt x="1233" y="8172"/>
                      <a:pt x="1164" y="8264"/>
                      <a:pt x="1096" y="8355"/>
                    </a:cubicBezTo>
                    <a:cubicBezTo>
                      <a:pt x="1027" y="8469"/>
                      <a:pt x="959" y="8560"/>
                      <a:pt x="890" y="8675"/>
                    </a:cubicBezTo>
                    <a:cubicBezTo>
                      <a:pt x="822" y="8766"/>
                      <a:pt x="776" y="8880"/>
                      <a:pt x="708" y="8971"/>
                    </a:cubicBezTo>
                    <a:cubicBezTo>
                      <a:pt x="639" y="9085"/>
                      <a:pt x="594" y="9200"/>
                      <a:pt x="525" y="9314"/>
                    </a:cubicBezTo>
                    <a:cubicBezTo>
                      <a:pt x="457" y="9428"/>
                      <a:pt x="388" y="9542"/>
                      <a:pt x="343" y="9656"/>
                    </a:cubicBezTo>
                    <a:cubicBezTo>
                      <a:pt x="274" y="9770"/>
                      <a:pt x="206" y="9907"/>
                      <a:pt x="160" y="10044"/>
                    </a:cubicBezTo>
                    <a:cubicBezTo>
                      <a:pt x="114" y="10158"/>
                      <a:pt x="69" y="10272"/>
                      <a:pt x="23" y="10386"/>
                    </a:cubicBezTo>
                    <a:cubicBezTo>
                      <a:pt x="0" y="10455"/>
                      <a:pt x="0" y="10523"/>
                      <a:pt x="0" y="10592"/>
                    </a:cubicBezTo>
                    <a:cubicBezTo>
                      <a:pt x="0" y="10615"/>
                      <a:pt x="0" y="10660"/>
                      <a:pt x="23" y="10706"/>
                    </a:cubicBezTo>
                    <a:cubicBezTo>
                      <a:pt x="23" y="10752"/>
                      <a:pt x="46" y="10774"/>
                      <a:pt x="69" y="10820"/>
                    </a:cubicBezTo>
                    <a:cubicBezTo>
                      <a:pt x="92" y="10889"/>
                      <a:pt x="114" y="10934"/>
                      <a:pt x="160" y="10980"/>
                    </a:cubicBezTo>
                    <a:cubicBezTo>
                      <a:pt x="206" y="11048"/>
                      <a:pt x="274" y="11094"/>
                      <a:pt x="343" y="11117"/>
                    </a:cubicBezTo>
                    <a:cubicBezTo>
                      <a:pt x="377" y="11128"/>
                      <a:pt x="411" y="11134"/>
                      <a:pt x="442" y="11134"/>
                    </a:cubicBezTo>
                    <a:cubicBezTo>
                      <a:pt x="474" y="11134"/>
                      <a:pt x="502" y="11128"/>
                      <a:pt x="525" y="11117"/>
                    </a:cubicBezTo>
                    <a:cubicBezTo>
                      <a:pt x="594" y="11117"/>
                      <a:pt x="639" y="11071"/>
                      <a:pt x="685" y="11048"/>
                    </a:cubicBezTo>
                    <a:cubicBezTo>
                      <a:pt x="731" y="11003"/>
                      <a:pt x="753" y="10957"/>
                      <a:pt x="776" y="10911"/>
                    </a:cubicBezTo>
                    <a:cubicBezTo>
                      <a:pt x="799" y="10889"/>
                      <a:pt x="822" y="10866"/>
                      <a:pt x="822" y="10843"/>
                    </a:cubicBezTo>
                    <a:cubicBezTo>
                      <a:pt x="913" y="10706"/>
                      <a:pt x="982" y="10569"/>
                      <a:pt x="1050" y="10409"/>
                    </a:cubicBezTo>
                    <a:cubicBezTo>
                      <a:pt x="1119" y="10295"/>
                      <a:pt x="1187" y="10158"/>
                      <a:pt x="1256" y="10021"/>
                    </a:cubicBezTo>
                    <a:cubicBezTo>
                      <a:pt x="1324" y="9861"/>
                      <a:pt x="1415" y="9725"/>
                      <a:pt x="1507" y="9588"/>
                    </a:cubicBezTo>
                    <a:cubicBezTo>
                      <a:pt x="1598" y="9451"/>
                      <a:pt x="1712" y="9314"/>
                      <a:pt x="1803" y="9177"/>
                    </a:cubicBezTo>
                    <a:cubicBezTo>
                      <a:pt x="2022" y="8892"/>
                      <a:pt x="2241" y="8587"/>
                      <a:pt x="2479" y="8281"/>
                    </a:cubicBezTo>
                    <a:lnTo>
                      <a:pt x="2479" y="8281"/>
                    </a:lnTo>
                    <a:lnTo>
                      <a:pt x="2465" y="8309"/>
                    </a:lnTo>
                    <a:cubicBezTo>
                      <a:pt x="2486" y="8289"/>
                      <a:pt x="2488" y="8287"/>
                      <a:pt x="2488" y="8270"/>
                    </a:cubicBezTo>
                    <a:lnTo>
                      <a:pt x="2488" y="8270"/>
                    </a:lnTo>
                    <a:cubicBezTo>
                      <a:pt x="2485" y="8274"/>
                      <a:pt x="2482" y="8278"/>
                      <a:pt x="2479" y="8281"/>
                    </a:cubicBezTo>
                    <a:lnTo>
                      <a:pt x="2479" y="8281"/>
                    </a:lnTo>
                    <a:lnTo>
                      <a:pt x="2488" y="8264"/>
                    </a:lnTo>
                    <a:lnTo>
                      <a:pt x="2488" y="8264"/>
                    </a:lnTo>
                    <a:cubicBezTo>
                      <a:pt x="2488" y="8266"/>
                      <a:pt x="2488" y="8268"/>
                      <a:pt x="2488" y="8270"/>
                    </a:cubicBezTo>
                    <a:lnTo>
                      <a:pt x="2488" y="8270"/>
                    </a:lnTo>
                    <a:cubicBezTo>
                      <a:pt x="2496" y="8260"/>
                      <a:pt x="2503" y="8251"/>
                      <a:pt x="2511" y="8241"/>
                    </a:cubicBezTo>
                    <a:cubicBezTo>
                      <a:pt x="2511" y="8241"/>
                      <a:pt x="2511" y="8264"/>
                      <a:pt x="2511" y="8264"/>
                    </a:cubicBezTo>
                    <a:cubicBezTo>
                      <a:pt x="2694" y="8013"/>
                      <a:pt x="2899" y="7762"/>
                      <a:pt x="3104" y="7510"/>
                    </a:cubicBezTo>
                    <a:cubicBezTo>
                      <a:pt x="3219" y="7396"/>
                      <a:pt x="3310" y="7282"/>
                      <a:pt x="3401" y="7145"/>
                    </a:cubicBezTo>
                    <a:cubicBezTo>
                      <a:pt x="3470" y="7077"/>
                      <a:pt x="3515" y="7008"/>
                      <a:pt x="3584" y="6940"/>
                    </a:cubicBezTo>
                    <a:cubicBezTo>
                      <a:pt x="3629" y="6871"/>
                      <a:pt x="3698" y="6780"/>
                      <a:pt x="3721" y="6689"/>
                    </a:cubicBezTo>
                    <a:cubicBezTo>
                      <a:pt x="3744" y="6666"/>
                      <a:pt x="3744" y="6643"/>
                      <a:pt x="3744" y="6620"/>
                    </a:cubicBezTo>
                    <a:cubicBezTo>
                      <a:pt x="3812" y="6529"/>
                      <a:pt x="3903" y="6438"/>
                      <a:pt x="3995" y="6346"/>
                    </a:cubicBezTo>
                    <a:cubicBezTo>
                      <a:pt x="4109" y="6232"/>
                      <a:pt x="4246" y="6118"/>
                      <a:pt x="4360" y="6004"/>
                    </a:cubicBezTo>
                    <a:cubicBezTo>
                      <a:pt x="4474" y="5890"/>
                      <a:pt x="4588" y="5776"/>
                      <a:pt x="4702" y="5662"/>
                    </a:cubicBezTo>
                    <a:cubicBezTo>
                      <a:pt x="4839" y="5525"/>
                      <a:pt x="4976" y="5411"/>
                      <a:pt x="5113" y="5296"/>
                    </a:cubicBezTo>
                    <a:cubicBezTo>
                      <a:pt x="5387" y="5045"/>
                      <a:pt x="5684" y="4840"/>
                      <a:pt x="5958" y="4612"/>
                    </a:cubicBezTo>
                    <a:lnTo>
                      <a:pt x="5958" y="4612"/>
                    </a:lnTo>
                    <a:cubicBezTo>
                      <a:pt x="5958" y="4618"/>
                      <a:pt x="5956" y="4624"/>
                      <a:pt x="5953" y="4630"/>
                    </a:cubicBezTo>
                    <a:lnTo>
                      <a:pt x="5953" y="4630"/>
                    </a:lnTo>
                    <a:cubicBezTo>
                      <a:pt x="6142" y="4502"/>
                      <a:pt x="6314" y="4373"/>
                      <a:pt x="6505" y="4224"/>
                    </a:cubicBezTo>
                    <a:cubicBezTo>
                      <a:pt x="6574" y="4155"/>
                      <a:pt x="6665" y="4110"/>
                      <a:pt x="6757" y="4041"/>
                    </a:cubicBezTo>
                    <a:cubicBezTo>
                      <a:pt x="6848" y="3950"/>
                      <a:pt x="6939" y="3881"/>
                      <a:pt x="7030" y="3813"/>
                    </a:cubicBezTo>
                    <a:cubicBezTo>
                      <a:pt x="7053" y="3790"/>
                      <a:pt x="7076" y="3744"/>
                      <a:pt x="7076" y="3721"/>
                    </a:cubicBezTo>
                    <a:cubicBezTo>
                      <a:pt x="7122" y="3699"/>
                      <a:pt x="7190" y="3653"/>
                      <a:pt x="7236" y="3630"/>
                    </a:cubicBezTo>
                    <a:cubicBezTo>
                      <a:pt x="7510" y="3448"/>
                      <a:pt x="7806" y="3288"/>
                      <a:pt x="8080" y="3128"/>
                    </a:cubicBezTo>
                    <a:cubicBezTo>
                      <a:pt x="8377" y="2945"/>
                      <a:pt x="8674" y="2763"/>
                      <a:pt x="8993" y="2603"/>
                    </a:cubicBezTo>
                    <a:cubicBezTo>
                      <a:pt x="9130" y="2535"/>
                      <a:pt x="9267" y="2466"/>
                      <a:pt x="9404" y="2398"/>
                    </a:cubicBezTo>
                    <a:cubicBezTo>
                      <a:pt x="9473" y="2375"/>
                      <a:pt x="9541" y="2329"/>
                      <a:pt x="9610" y="2306"/>
                    </a:cubicBezTo>
                    <a:cubicBezTo>
                      <a:pt x="9678" y="2283"/>
                      <a:pt x="9747" y="2238"/>
                      <a:pt x="9815" y="2192"/>
                    </a:cubicBezTo>
                    <a:cubicBezTo>
                      <a:pt x="9838" y="2192"/>
                      <a:pt x="9861" y="2169"/>
                      <a:pt x="9884" y="2147"/>
                    </a:cubicBezTo>
                    <a:cubicBezTo>
                      <a:pt x="10043" y="2078"/>
                      <a:pt x="10226" y="1987"/>
                      <a:pt x="10386" y="1918"/>
                    </a:cubicBezTo>
                    <a:cubicBezTo>
                      <a:pt x="10546" y="1873"/>
                      <a:pt x="10705" y="1804"/>
                      <a:pt x="10842" y="1759"/>
                    </a:cubicBezTo>
                    <a:cubicBezTo>
                      <a:pt x="10865" y="1759"/>
                      <a:pt x="10911" y="1736"/>
                      <a:pt x="10934" y="1736"/>
                    </a:cubicBezTo>
                    <a:cubicBezTo>
                      <a:pt x="10956" y="1736"/>
                      <a:pt x="10979" y="1713"/>
                      <a:pt x="11002" y="1713"/>
                    </a:cubicBezTo>
                    <a:cubicBezTo>
                      <a:pt x="11070" y="1690"/>
                      <a:pt x="11139" y="1667"/>
                      <a:pt x="11185" y="1667"/>
                    </a:cubicBezTo>
                    <a:cubicBezTo>
                      <a:pt x="11344" y="1622"/>
                      <a:pt x="11481" y="1576"/>
                      <a:pt x="11618" y="1553"/>
                    </a:cubicBezTo>
                    <a:cubicBezTo>
                      <a:pt x="11892" y="1462"/>
                      <a:pt x="12166" y="1393"/>
                      <a:pt x="12440" y="1325"/>
                    </a:cubicBezTo>
                    <a:lnTo>
                      <a:pt x="12554" y="1279"/>
                    </a:lnTo>
                    <a:cubicBezTo>
                      <a:pt x="12782" y="1234"/>
                      <a:pt x="13033" y="1165"/>
                      <a:pt x="13262" y="1142"/>
                    </a:cubicBezTo>
                    <a:cubicBezTo>
                      <a:pt x="13421" y="1097"/>
                      <a:pt x="13581" y="1074"/>
                      <a:pt x="13741" y="1051"/>
                    </a:cubicBezTo>
                    <a:cubicBezTo>
                      <a:pt x="13901" y="1005"/>
                      <a:pt x="14083" y="982"/>
                      <a:pt x="14243" y="937"/>
                    </a:cubicBezTo>
                    <a:cubicBezTo>
                      <a:pt x="14266" y="914"/>
                      <a:pt x="14289" y="914"/>
                      <a:pt x="14312" y="891"/>
                    </a:cubicBezTo>
                    <a:cubicBezTo>
                      <a:pt x="14380" y="868"/>
                      <a:pt x="14449" y="868"/>
                      <a:pt x="14517" y="868"/>
                    </a:cubicBezTo>
                    <a:cubicBezTo>
                      <a:pt x="14837" y="846"/>
                      <a:pt x="15133" y="823"/>
                      <a:pt x="15453" y="800"/>
                    </a:cubicBezTo>
                    <a:lnTo>
                      <a:pt x="15567" y="800"/>
                    </a:lnTo>
                    <a:cubicBezTo>
                      <a:pt x="15499" y="846"/>
                      <a:pt x="15521" y="960"/>
                      <a:pt x="15590" y="960"/>
                    </a:cubicBezTo>
                    <a:cubicBezTo>
                      <a:pt x="15681" y="960"/>
                      <a:pt x="15795" y="937"/>
                      <a:pt x="15887" y="937"/>
                    </a:cubicBezTo>
                    <a:lnTo>
                      <a:pt x="15864" y="937"/>
                    </a:lnTo>
                    <a:cubicBezTo>
                      <a:pt x="16252" y="914"/>
                      <a:pt x="16640" y="891"/>
                      <a:pt x="17051" y="868"/>
                    </a:cubicBezTo>
                    <a:cubicBezTo>
                      <a:pt x="17233" y="846"/>
                      <a:pt x="17439" y="846"/>
                      <a:pt x="17621" y="846"/>
                    </a:cubicBezTo>
                    <a:cubicBezTo>
                      <a:pt x="17713" y="823"/>
                      <a:pt x="17827" y="823"/>
                      <a:pt x="17918" y="823"/>
                    </a:cubicBezTo>
                    <a:lnTo>
                      <a:pt x="18078" y="823"/>
                    </a:lnTo>
                    <a:cubicBezTo>
                      <a:pt x="18215" y="846"/>
                      <a:pt x="18375" y="868"/>
                      <a:pt x="18512" y="891"/>
                    </a:cubicBezTo>
                    <a:lnTo>
                      <a:pt x="18489" y="891"/>
                    </a:lnTo>
                    <a:cubicBezTo>
                      <a:pt x="18626" y="891"/>
                      <a:pt x="18763" y="914"/>
                      <a:pt x="18877" y="937"/>
                    </a:cubicBezTo>
                    <a:cubicBezTo>
                      <a:pt x="19151" y="982"/>
                      <a:pt x="19402" y="1028"/>
                      <a:pt x="19676" y="1074"/>
                    </a:cubicBezTo>
                    <a:lnTo>
                      <a:pt x="19653" y="1074"/>
                    </a:lnTo>
                    <a:cubicBezTo>
                      <a:pt x="19813" y="1097"/>
                      <a:pt x="19950" y="1119"/>
                      <a:pt x="20086" y="1142"/>
                    </a:cubicBezTo>
                    <a:cubicBezTo>
                      <a:pt x="20223" y="1188"/>
                      <a:pt x="20360" y="1211"/>
                      <a:pt x="20497" y="1256"/>
                    </a:cubicBezTo>
                    <a:cubicBezTo>
                      <a:pt x="20817" y="1325"/>
                      <a:pt x="21136" y="1393"/>
                      <a:pt x="21456" y="1485"/>
                    </a:cubicBezTo>
                    <a:cubicBezTo>
                      <a:pt x="21502" y="1485"/>
                      <a:pt x="21570" y="1462"/>
                      <a:pt x="21593" y="1393"/>
                    </a:cubicBezTo>
                    <a:cubicBezTo>
                      <a:pt x="21593" y="1348"/>
                      <a:pt x="21570" y="1279"/>
                      <a:pt x="21502" y="1256"/>
                    </a:cubicBezTo>
                    <a:cubicBezTo>
                      <a:pt x="21136" y="1165"/>
                      <a:pt x="20748" y="1074"/>
                      <a:pt x="20383" y="982"/>
                    </a:cubicBezTo>
                    <a:cubicBezTo>
                      <a:pt x="20041" y="914"/>
                      <a:pt x="19721" y="868"/>
                      <a:pt x="19379" y="823"/>
                    </a:cubicBezTo>
                    <a:cubicBezTo>
                      <a:pt x="19037" y="777"/>
                      <a:pt x="18694" y="731"/>
                      <a:pt x="18375" y="686"/>
                    </a:cubicBezTo>
                    <a:lnTo>
                      <a:pt x="18306" y="686"/>
                    </a:lnTo>
                    <a:cubicBezTo>
                      <a:pt x="18306" y="686"/>
                      <a:pt x="18306" y="663"/>
                      <a:pt x="18306" y="663"/>
                    </a:cubicBezTo>
                    <a:cubicBezTo>
                      <a:pt x="18283" y="617"/>
                      <a:pt x="18260" y="594"/>
                      <a:pt x="18215" y="572"/>
                    </a:cubicBezTo>
                    <a:lnTo>
                      <a:pt x="18306" y="572"/>
                    </a:lnTo>
                    <a:cubicBezTo>
                      <a:pt x="18489" y="594"/>
                      <a:pt x="18694" y="640"/>
                      <a:pt x="18877" y="663"/>
                    </a:cubicBezTo>
                    <a:cubicBezTo>
                      <a:pt x="19333" y="731"/>
                      <a:pt x="19790" y="800"/>
                      <a:pt x="20246" y="868"/>
                    </a:cubicBezTo>
                    <a:lnTo>
                      <a:pt x="20201" y="868"/>
                    </a:lnTo>
                    <a:cubicBezTo>
                      <a:pt x="20334" y="891"/>
                      <a:pt x="20489" y="913"/>
                      <a:pt x="20624" y="935"/>
                    </a:cubicBezTo>
                    <a:lnTo>
                      <a:pt x="20624" y="935"/>
                    </a:lnTo>
                    <a:cubicBezTo>
                      <a:pt x="20615" y="933"/>
                      <a:pt x="20602" y="927"/>
                      <a:pt x="20589" y="914"/>
                    </a:cubicBezTo>
                    <a:lnTo>
                      <a:pt x="20589" y="914"/>
                    </a:lnTo>
                    <a:cubicBezTo>
                      <a:pt x="20748" y="960"/>
                      <a:pt x="20931" y="982"/>
                      <a:pt x="21091" y="1028"/>
                    </a:cubicBezTo>
                    <a:cubicBezTo>
                      <a:pt x="21251" y="1074"/>
                      <a:pt x="21388" y="1119"/>
                      <a:pt x="21547" y="1165"/>
                    </a:cubicBezTo>
                    <a:cubicBezTo>
                      <a:pt x="21707" y="1211"/>
                      <a:pt x="21844" y="1279"/>
                      <a:pt x="22004" y="1325"/>
                    </a:cubicBezTo>
                    <a:cubicBezTo>
                      <a:pt x="22164" y="1370"/>
                      <a:pt x="22323" y="1416"/>
                      <a:pt x="22483" y="1485"/>
                    </a:cubicBezTo>
                    <a:cubicBezTo>
                      <a:pt x="22620" y="1530"/>
                      <a:pt x="22780" y="1599"/>
                      <a:pt x="22917" y="1644"/>
                    </a:cubicBezTo>
                    <a:cubicBezTo>
                      <a:pt x="23077" y="1713"/>
                      <a:pt x="23214" y="1759"/>
                      <a:pt x="23351" y="1781"/>
                    </a:cubicBezTo>
                    <a:cubicBezTo>
                      <a:pt x="23647" y="1895"/>
                      <a:pt x="23967" y="1987"/>
                      <a:pt x="24264" y="2101"/>
                    </a:cubicBezTo>
                    <a:cubicBezTo>
                      <a:pt x="24469" y="2169"/>
                      <a:pt x="24652" y="2238"/>
                      <a:pt x="24834" y="2329"/>
                    </a:cubicBezTo>
                    <a:cubicBezTo>
                      <a:pt x="25017" y="2398"/>
                      <a:pt x="25199" y="2466"/>
                      <a:pt x="25382" y="2535"/>
                    </a:cubicBezTo>
                    <a:cubicBezTo>
                      <a:pt x="25450" y="2580"/>
                      <a:pt x="25542" y="2603"/>
                      <a:pt x="25610" y="2649"/>
                    </a:cubicBezTo>
                    <a:cubicBezTo>
                      <a:pt x="25702" y="2717"/>
                      <a:pt x="25793" y="2763"/>
                      <a:pt x="25884" y="2831"/>
                    </a:cubicBezTo>
                    <a:cubicBezTo>
                      <a:pt x="25896" y="2837"/>
                      <a:pt x="25910" y="2840"/>
                      <a:pt x="25924" y="2840"/>
                    </a:cubicBezTo>
                    <a:cubicBezTo>
                      <a:pt x="25963" y="2840"/>
                      <a:pt x="26004" y="2819"/>
                      <a:pt x="26021" y="2786"/>
                    </a:cubicBezTo>
                    <a:cubicBezTo>
                      <a:pt x="26067" y="2740"/>
                      <a:pt x="26044" y="2672"/>
                      <a:pt x="25998" y="2626"/>
                    </a:cubicBezTo>
                    <a:cubicBezTo>
                      <a:pt x="25884" y="2580"/>
                      <a:pt x="25793" y="2512"/>
                      <a:pt x="25702" y="2443"/>
                    </a:cubicBezTo>
                    <a:cubicBezTo>
                      <a:pt x="25610" y="2398"/>
                      <a:pt x="25519" y="2352"/>
                      <a:pt x="25428" y="2306"/>
                    </a:cubicBezTo>
                    <a:cubicBezTo>
                      <a:pt x="25222" y="2215"/>
                      <a:pt x="25017" y="2124"/>
                      <a:pt x="24811" y="2055"/>
                    </a:cubicBezTo>
                    <a:cubicBezTo>
                      <a:pt x="24788" y="2032"/>
                      <a:pt x="24788" y="2032"/>
                      <a:pt x="24788" y="2032"/>
                    </a:cubicBezTo>
                    <a:lnTo>
                      <a:pt x="24766" y="2032"/>
                    </a:lnTo>
                    <a:cubicBezTo>
                      <a:pt x="24743" y="2032"/>
                      <a:pt x="24743" y="2010"/>
                      <a:pt x="24743" y="2010"/>
                    </a:cubicBezTo>
                    <a:cubicBezTo>
                      <a:pt x="24743" y="2010"/>
                      <a:pt x="24743" y="2010"/>
                      <a:pt x="24743" y="2032"/>
                    </a:cubicBezTo>
                    <a:cubicBezTo>
                      <a:pt x="24743" y="2010"/>
                      <a:pt x="24743" y="2010"/>
                      <a:pt x="24720" y="2010"/>
                    </a:cubicBezTo>
                    <a:cubicBezTo>
                      <a:pt x="24560" y="1941"/>
                      <a:pt x="24400" y="1873"/>
                      <a:pt x="24241" y="1804"/>
                    </a:cubicBezTo>
                    <a:cubicBezTo>
                      <a:pt x="24058" y="1736"/>
                      <a:pt x="23875" y="1690"/>
                      <a:pt x="23693" y="1622"/>
                    </a:cubicBezTo>
                    <a:cubicBezTo>
                      <a:pt x="23373" y="1485"/>
                      <a:pt x="23031" y="1370"/>
                      <a:pt x="22711" y="1234"/>
                    </a:cubicBezTo>
                    <a:lnTo>
                      <a:pt x="22711" y="1234"/>
                    </a:lnTo>
                    <a:cubicBezTo>
                      <a:pt x="22711" y="1234"/>
                      <a:pt x="22734" y="1256"/>
                      <a:pt x="22734" y="1256"/>
                    </a:cubicBezTo>
                    <a:cubicBezTo>
                      <a:pt x="22574" y="1188"/>
                      <a:pt x="22415" y="1119"/>
                      <a:pt x="22255" y="1051"/>
                    </a:cubicBezTo>
                    <a:cubicBezTo>
                      <a:pt x="22095" y="982"/>
                      <a:pt x="21958" y="937"/>
                      <a:pt x="21798" y="868"/>
                    </a:cubicBezTo>
                    <a:cubicBezTo>
                      <a:pt x="21479" y="754"/>
                      <a:pt x="21182" y="663"/>
                      <a:pt x="20863" y="572"/>
                    </a:cubicBezTo>
                    <a:cubicBezTo>
                      <a:pt x="20680" y="526"/>
                      <a:pt x="20520" y="503"/>
                      <a:pt x="20338" y="480"/>
                    </a:cubicBezTo>
                    <a:cubicBezTo>
                      <a:pt x="20201" y="435"/>
                      <a:pt x="20041" y="412"/>
                      <a:pt x="19881" y="389"/>
                    </a:cubicBezTo>
                    <a:cubicBezTo>
                      <a:pt x="19539" y="321"/>
                      <a:pt x="19219" y="275"/>
                      <a:pt x="18877" y="206"/>
                    </a:cubicBezTo>
                    <a:cubicBezTo>
                      <a:pt x="18717" y="161"/>
                      <a:pt x="18534" y="138"/>
                      <a:pt x="18352" y="115"/>
                    </a:cubicBezTo>
                    <a:cubicBezTo>
                      <a:pt x="18283" y="92"/>
                      <a:pt x="18192" y="92"/>
                      <a:pt x="18124" y="92"/>
                    </a:cubicBezTo>
                    <a:cubicBezTo>
                      <a:pt x="18032" y="69"/>
                      <a:pt x="17964" y="69"/>
                      <a:pt x="17872" y="69"/>
                    </a:cubicBezTo>
                    <a:cubicBezTo>
                      <a:pt x="17713" y="69"/>
                      <a:pt x="17553" y="47"/>
                      <a:pt x="17393" y="47"/>
                    </a:cubicBezTo>
                    <a:cubicBezTo>
                      <a:pt x="17233" y="47"/>
                      <a:pt x="17074" y="47"/>
                      <a:pt x="16914" y="24"/>
                    </a:cubicBezTo>
                    <a:cubicBezTo>
                      <a:pt x="16617" y="24"/>
                      <a:pt x="16320" y="1"/>
                      <a:pt x="16046" y="1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57" name="Google Shape;922;p22">
                <a:extLst>
                  <a:ext uri="{FF2B5EF4-FFF2-40B4-BE49-F238E27FC236}">
                    <a16:creationId xmlns:a16="http://schemas.microsoft.com/office/drawing/2014/main" id="{C1EB82EE-95E6-4570-9DF8-99BE1C81AC88}"/>
                  </a:ext>
                </a:extLst>
              </p:cNvPr>
              <p:cNvSpPr/>
              <p:nvPr/>
            </p:nvSpPr>
            <p:spPr>
              <a:xfrm>
                <a:off x="7162592" y="3870619"/>
                <a:ext cx="761354" cy="188345"/>
              </a:xfrm>
              <a:custGeom>
                <a:avLst/>
                <a:gdLst/>
                <a:ahLst/>
                <a:cxnLst/>
                <a:rect l="l" t="t" r="r" b="b"/>
                <a:pathLst>
                  <a:path w="28167" h="6968" extrusionOk="0">
                    <a:moveTo>
                      <a:pt x="20623" y="889"/>
                    </a:moveTo>
                    <a:cubicBezTo>
                      <a:pt x="20627" y="890"/>
                      <a:pt x="20631" y="891"/>
                      <a:pt x="20634" y="891"/>
                    </a:cubicBezTo>
                    <a:cubicBezTo>
                      <a:pt x="20631" y="890"/>
                      <a:pt x="20627" y="890"/>
                      <a:pt x="20623" y="889"/>
                    </a:cubicBezTo>
                    <a:close/>
                    <a:moveTo>
                      <a:pt x="15384" y="0"/>
                    </a:moveTo>
                    <a:cubicBezTo>
                      <a:pt x="15019" y="0"/>
                      <a:pt x="14677" y="23"/>
                      <a:pt x="14312" y="69"/>
                    </a:cubicBezTo>
                    <a:cubicBezTo>
                      <a:pt x="13627" y="137"/>
                      <a:pt x="12942" y="229"/>
                      <a:pt x="12280" y="320"/>
                    </a:cubicBezTo>
                    <a:cubicBezTo>
                      <a:pt x="12120" y="343"/>
                      <a:pt x="11961" y="366"/>
                      <a:pt x="11801" y="411"/>
                    </a:cubicBezTo>
                    <a:cubicBezTo>
                      <a:pt x="11618" y="434"/>
                      <a:pt x="11459" y="457"/>
                      <a:pt x="11276" y="503"/>
                    </a:cubicBezTo>
                    <a:cubicBezTo>
                      <a:pt x="10956" y="548"/>
                      <a:pt x="10614" y="617"/>
                      <a:pt x="10272" y="685"/>
                    </a:cubicBezTo>
                    <a:cubicBezTo>
                      <a:pt x="9975" y="754"/>
                      <a:pt x="9655" y="822"/>
                      <a:pt x="9359" y="913"/>
                    </a:cubicBezTo>
                    <a:cubicBezTo>
                      <a:pt x="9039" y="1028"/>
                      <a:pt x="8719" y="1119"/>
                      <a:pt x="8400" y="1233"/>
                    </a:cubicBezTo>
                    <a:cubicBezTo>
                      <a:pt x="8058" y="1347"/>
                      <a:pt x="7738" y="1484"/>
                      <a:pt x="7396" y="1598"/>
                    </a:cubicBezTo>
                    <a:cubicBezTo>
                      <a:pt x="7076" y="1735"/>
                      <a:pt x="6779" y="1872"/>
                      <a:pt x="6460" y="2009"/>
                    </a:cubicBezTo>
                    <a:cubicBezTo>
                      <a:pt x="6300" y="2078"/>
                      <a:pt x="6163" y="2146"/>
                      <a:pt x="6003" y="2214"/>
                    </a:cubicBezTo>
                    <a:cubicBezTo>
                      <a:pt x="5843" y="2283"/>
                      <a:pt x="5707" y="2351"/>
                      <a:pt x="5547" y="2443"/>
                    </a:cubicBezTo>
                    <a:cubicBezTo>
                      <a:pt x="5250" y="2602"/>
                      <a:pt x="4953" y="2762"/>
                      <a:pt x="4657" y="2922"/>
                    </a:cubicBezTo>
                    <a:cubicBezTo>
                      <a:pt x="4520" y="2991"/>
                      <a:pt x="4383" y="3082"/>
                      <a:pt x="4223" y="3150"/>
                    </a:cubicBezTo>
                    <a:cubicBezTo>
                      <a:pt x="4086" y="3219"/>
                      <a:pt x="3949" y="3310"/>
                      <a:pt x="3812" y="3401"/>
                    </a:cubicBezTo>
                    <a:cubicBezTo>
                      <a:pt x="3538" y="3561"/>
                      <a:pt x="3287" y="3721"/>
                      <a:pt x="3013" y="3904"/>
                    </a:cubicBezTo>
                    <a:cubicBezTo>
                      <a:pt x="2739" y="4063"/>
                      <a:pt x="2488" y="4246"/>
                      <a:pt x="2237" y="4429"/>
                    </a:cubicBezTo>
                    <a:cubicBezTo>
                      <a:pt x="1940" y="4634"/>
                      <a:pt x="1666" y="4839"/>
                      <a:pt x="1415" y="5045"/>
                    </a:cubicBezTo>
                    <a:cubicBezTo>
                      <a:pt x="1164" y="5227"/>
                      <a:pt x="913" y="5410"/>
                      <a:pt x="685" y="5638"/>
                    </a:cubicBezTo>
                    <a:cubicBezTo>
                      <a:pt x="594" y="5730"/>
                      <a:pt x="502" y="5821"/>
                      <a:pt x="411" y="5912"/>
                    </a:cubicBezTo>
                    <a:cubicBezTo>
                      <a:pt x="297" y="6049"/>
                      <a:pt x="206" y="6163"/>
                      <a:pt x="114" y="6300"/>
                    </a:cubicBezTo>
                    <a:cubicBezTo>
                      <a:pt x="69" y="6369"/>
                      <a:pt x="46" y="6437"/>
                      <a:pt x="23" y="6506"/>
                    </a:cubicBezTo>
                    <a:cubicBezTo>
                      <a:pt x="0" y="6528"/>
                      <a:pt x="0" y="6574"/>
                      <a:pt x="0" y="6620"/>
                    </a:cubicBezTo>
                    <a:cubicBezTo>
                      <a:pt x="0" y="6688"/>
                      <a:pt x="23" y="6757"/>
                      <a:pt x="46" y="6802"/>
                    </a:cubicBezTo>
                    <a:cubicBezTo>
                      <a:pt x="84" y="6917"/>
                      <a:pt x="202" y="6968"/>
                      <a:pt x="307" y="6968"/>
                    </a:cubicBezTo>
                    <a:cubicBezTo>
                      <a:pt x="327" y="6968"/>
                      <a:pt x="347" y="6966"/>
                      <a:pt x="365" y="6962"/>
                    </a:cubicBezTo>
                    <a:cubicBezTo>
                      <a:pt x="457" y="6939"/>
                      <a:pt x="548" y="6848"/>
                      <a:pt x="616" y="6780"/>
                    </a:cubicBezTo>
                    <a:cubicBezTo>
                      <a:pt x="822" y="6574"/>
                      <a:pt x="1050" y="6346"/>
                      <a:pt x="1301" y="6163"/>
                    </a:cubicBezTo>
                    <a:cubicBezTo>
                      <a:pt x="1598" y="5912"/>
                      <a:pt x="1895" y="5684"/>
                      <a:pt x="2191" y="5456"/>
                    </a:cubicBezTo>
                    <a:lnTo>
                      <a:pt x="2191" y="5456"/>
                    </a:lnTo>
                    <a:cubicBezTo>
                      <a:pt x="2191" y="5456"/>
                      <a:pt x="2169" y="5478"/>
                      <a:pt x="2146" y="5501"/>
                    </a:cubicBezTo>
                    <a:cubicBezTo>
                      <a:pt x="2420" y="5296"/>
                      <a:pt x="2694" y="5113"/>
                      <a:pt x="2967" y="4908"/>
                    </a:cubicBezTo>
                    <a:cubicBezTo>
                      <a:pt x="3241" y="4725"/>
                      <a:pt x="3515" y="4543"/>
                      <a:pt x="3789" y="4360"/>
                    </a:cubicBezTo>
                    <a:cubicBezTo>
                      <a:pt x="4086" y="4200"/>
                      <a:pt x="4360" y="4018"/>
                      <a:pt x="4634" y="3858"/>
                    </a:cubicBezTo>
                    <a:cubicBezTo>
                      <a:pt x="4953" y="3675"/>
                      <a:pt x="5250" y="3515"/>
                      <a:pt x="5547" y="3356"/>
                    </a:cubicBezTo>
                    <a:cubicBezTo>
                      <a:pt x="5980" y="3127"/>
                      <a:pt x="6414" y="2876"/>
                      <a:pt x="6893" y="2671"/>
                    </a:cubicBezTo>
                    <a:cubicBezTo>
                      <a:pt x="7099" y="2580"/>
                      <a:pt x="7304" y="2488"/>
                      <a:pt x="7510" y="2397"/>
                    </a:cubicBezTo>
                    <a:cubicBezTo>
                      <a:pt x="7533" y="2420"/>
                      <a:pt x="7578" y="2443"/>
                      <a:pt x="7601" y="2443"/>
                    </a:cubicBezTo>
                    <a:cubicBezTo>
                      <a:pt x="7624" y="2454"/>
                      <a:pt x="7647" y="2460"/>
                      <a:pt x="7670" y="2460"/>
                    </a:cubicBezTo>
                    <a:cubicBezTo>
                      <a:pt x="7692" y="2460"/>
                      <a:pt x="7715" y="2454"/>
                      <a:pt x="7738" y="2443"/>
                    </a:cubicBezTo>
                    <a:cubicBezTo>
                      <a:pt x="7761" y="2420"/>
                      <a:pt x="7806" y="2420"/>
                      <a:pt x="7829" y="2397"/>
                    </a:cubicBezTo>
                    <a:cubicBezTo>
                      <a:pt x="8126" y="2306"/>
                      <a:pt x="8423" y="2214"/>
                      <a:pt x="8742" y="2123"/>
                    </a:cubicBezTo>
                    <a:cubicBezTo>
                      <a:pt x="9062" y="2032"/>
                      <a:pt x="9404" y="1918"/>
                      <a:pt x="9747" y="1826"/>
                    </a:cubicBezTo>
                    <a:cubicBezTo>
                      <a:pt x="10089" y="1758"/>
                      <a:pt x="10431" y="1667"/>
                      <a:pt x="10774" y="1575"/>
                    </a:cubicBezTo>
                    <a:cubicBezTo>
                      <a:pt x="11093" y="1507"/>
                      <a:pt x="11436" y="1416"/>
                      <a:pt x="11778" y="1370"/>
                    </a:cubicBezTo>
                    <a:cubicBezTo>
                      <a:pt x="11961" y="1347"/>
                      <a:pt x="12166" y="1324"/>
                      <a:pt x="12372" y="1279"/>
                    </a:cubicBezTo>
                    <a:cubicBezTo>
                      <a:pt x="12577" y="1256"/>
                      <a:pt x="12782" y="1210"/>
                      <a:pt x="12988" y="1187"/>
                    </a:cubicBezTo>
                    <a:cubicBezTo>
                      <a:pt x="13399" y="1119"/>
                      <a:pt x="13832" y="1073"/>
                      <a:pt x="14243" y="1028"/>
                    </a:cubicBezTo>
                    <a:lnTo>
                      <a:pt x="14198" y="1028"/>
                    </a:lnTo>
                    <a:cubicBezTo>
                      <a:pt x="14289" y="1028"/>
                      <a:pt x="14357" y="1028"/>
                      <a:pt x="14449" y="1005"/>
                    </a:cubicBezTo>
                    <a:cubicBezTo>
                      <a:pt x="14745" y="982"/>
                      <a:pt x="15019" y="982"/>
                      <a:pt x="15293" y="959"/>
                    </a:cubicBezTo>
                    <a:lnTo>
                      <a:pt x="16115" y="959"/>
                    </a:lnTo>
                    <a:cubicBezTo>
                      <a:pt x="16389" y="936"/>
                      <a:pt x="16663" y="936"/>
                      <a:pt x="16937" y="936"/>
                    </a:cubicBezTo>
                    <a:cubicBezTo>
                      <a:pt x="17074" y="936"/>
                      <a:pt x="17210" y="936"/>
                      <a:pt x="17347" y="913"/>
                    </a:cubicBezTo>
                    <a:cubicBezTo>
                      <a:pt x="17484" y="913"/>
                      <a:pt x="17621" y="891"/>
                      <a:pt x="17758" y="868"/>
                    </a:cubicBezTo>
                    <a:lnTo>
                      <a:pt x="17804" y="868"/>
                    </a:lnTo>
                    <a:cubicBezTo>
                      <a:pt x="17872" y="868"/>
                      <a:pt x="17918" y="845"/>
                      <a:pt x="17964" y="799"/>
                    </a:cubicBezTo>
                    <a:cubicBezTo>
                      <a:pt x="18009" y="776"/>
                      <a:pt x="18032" y="708"/>
                      <a:pt x="18032" y="640"/>
                    </a:cubicBezTo>
                    <a:cubicBezTo>
                      <a:pt x="18032" y="617"/>
                      <a:pt x="18032" y="594"/>
                      <a:pt x="18032" y="571"/>
                    </a:cubicBezTo>
                    <a:cubicBezTo>
                      <a:pt x="18101" y="571"/>
                      <a:pt x="18169" y="571"/>
                      <a:pt x="18215" y="594"/>
                    </a:cubicBezTo>
                    <a:cubicBezTo>
                      <a:pt x="18397" y="594"/>
                      <a:pt x="18580" y="617"/>
                      <a:pt x="18763" y="640"/>
                    </a:cubicBezTo>
                    <a:cubicBezTo>
                      <a:pt x="19059" y="662"/>
                      <a:pt x="19379" y="708"/>
                      <a:pt x="19698" y="754"/>
                    </a:cubicBezTo>
                    <a:cubicBezTo>
                      <a:pt x="20014" y="799"/>
                      <a:pt x="20308" y="844"/>
                      <a:pt x="20623" y="889"/>
                    </a:cubicBezTo>
                    <a:lnTo>
                      <a:pt x="20623" y="889"/>
                    </a:lnTo>
                    <a:cubicBezTo>
                      <a:pt x="20610" y="885"/>
                      <a:pt x="20597" y="877"/>
                      <a:pt x="20583" y="872"/>
                    </a:cubicBezTo>
                    <a:lnTo>
                      <a:pt x="20583" y="872"/>
                    </a:lnTo>
                    <a:cubicBezTo>
                      <a:pt x="20897" y="938"/>
                      <a:pt x="21211" y="983"/>
                      <a:pt x="21524" y="1050"/>
                    </a:cubicBezTo>
                    <a:cubicBezTo>
                      <a:pt x="21867" y="1142"/>
                      <a:pt x="22186" y="1210"/>
                      <a:pt x="22529" y="1301"/>
                    </a:cubicBezTo>
                    <a:cubicBezTo>
                      <a:pt x="22689" y="1347"/>
                      <a:pt x="22848" y="1393"/>
                      <a:pt x="23008" y="1416"/>
                    </a:cubicBezTo>
                    <a:cubicBezTo>
                      <a:pt x="23145" y="1461"/>
                      <a:pt x="23305" y="1507"/>
                      <a:pt x="23465" y="1553"/>
                    </a:cubicBezTo>
                    <a:cubicBezTo>
                      <a:pt x="23624" y="1598"/>
                      <a:pt x="23807" y="1644"/>
                      <a:pt x="23967" y="1712"/>
                    </a:cubicBezTo>
                    <a:cubicBezTo>
                      <a:pt x="24127" y="1758"/>
                      <a:pt x="24286" y="1804"/>
                      <a:pt x="24423" y="1849"/>
                    </a:cubicBezTo>
                    <a:cubicBezTo>
                      <a:pt x="24720" y="1963"/>
                      <a:pt x="25017" y="2032"/>
                      <a:pt x="25313" y="2123"/>
                    </a:cubicBezTo>
                    <a:cubicBezTo>
                      <a:pt x="25587" y="2214"/>
                      <a:pt x="25884" y="2306"/>
                      <a:pt x="26181" y="2397"/>
                    </a:cubicBezTo>
                    <a:cubicBezTo>
                      <a:pt x="26500" y="2488"/>
                      <a:pt x="26820" y="2580"/>
                      <a:pt x="27139" y="2694"/>
                    </a:cubicBezTo>
                    <a:cubicBezTo>
                      <a:pt x="27436" y="2808"/>
                      <a:pt x="27733" y="2922"/>
                      <a:pt x="28030" y="3013"/>
                    </a:cubicBezTo>
                    <a:cubicBezTo>
                      <a:pt x="28042" y="3019"/>
                      <a:pt x="28056" y="3022"/>
                      <a:pt x="28070" y="3022"/>
                    </a:cubicBezTo>
                    <a:cubicBezTo>
                      <a:pt x="28107" y="3022"/>
                      <a:pt x="28144" y="3001"/>
                      <a:pt x="28144" y="2968"/>
                    </a:cubicBezTo>
                    <a:cubicBezTo>
                      <a:pt x="28167" y="2899"/>
                      <a:pt x="28144" y="2854"/>
                      <a:pt x="28075" y="2854"/>
                    </a:cubicBezTo>
                    <a:cubicBezTo>
                      <a:pt x="27916" y="2785"/>
                      <a:pt x="27779" y="2739"/>
                      <a:pt x="27619" y="2671"/>
                    </a:cubicBezTo>
                    <a:cubicBezTo>
                      <a:pt x="27459" y="2602"/>
                      <a:pt x="27299" y="2534"/>
                      <a:pt x="27139" y="2488"/>
                    </a:cubicBezTo>
                    <a:cubicBezTo>
                      <a:pt x="26820" y="2351"/>
                      <a:pt x="26500" y="2260"/>
                      <a:pt x="26181" y="2146"/>
                    </a:cubicBezTo>
                    <a:cubicBezTo>
                      <a:pt x="26021" y="2100"/>
                      <a:pt x="25861" y="2055"/>
                      <a:pt x="25724" y="1986"/>
                    </a:cubicBezTo>
                    <a:cubicBezTo>
                      <a:pt x="25565" y="1941"/>
                      <a:pt x="25428" y="1872"/>
                      <a:pt x="25268" y="1826"/>
                    </a:cubicBezTo>
                    <a:cubicBezTo>
                      <a:pt x="24971" y="1712"/>
                      <a:pt x="24652" y="1621"/>
                      <a:pt x="24355" y="1507"/>
                    </a:cubicBezTo>
                    <a:cubicBezTo>
                      <a:pt x="24035" y="1370"/>
                      <a:pt x="23716" y="1256"/>
                      <a:pt x="23373" y="1164"/>
                    </a:cubicBezTo>
                    <a:cubicBezTo>
                      <a:pt x="23077" y="1050"/>
                      <a:pt x="22780" y="959"/>
                      <a:pt x="22460" y="868"/>
                    </a:cubicBezTo>
                    <a:cubicBezTo>
                      <a:pt x="21821" y="708"/>
                      <a:pt x="21182" y="525"/>
                      <a:pt x="20520" y="411"/>
                    </a:cubicBezTo>
                    <a:cubicBezTo>
                      <a:pt x="20178" y="343"/>
                      <a:pt x="19813" y="274"/>
                      <a:pt x="19447" y="229"/>
                    </a:cubicBezTo>
                    <a:cubicBezTo>
                      <a:pt x="19105" y="183"/>
                      <a:pt x="18785" y="137"/>
                      <a:pt x="18443" y="92"/>
                    </a:cubicBezTo>
                    <a:cubicBezTo>
                      <a:pt x="18101" y="46"/>
                      <a:pt x="17758" y="23"/>
                      <a:pt x="17416" y="23"/>
                    </a:cubicBezTo>
                    <a:lnTo>
                      <a:pt x="16891" y="23"/>
                    </a:lnTo>
                    <a:cubicBezTo>
                      <a:pt x="16708" y="23"/>
                      <a:pt x="16549" y="23"/>
                      <a:pt x="16366" y="0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58" name="Google Shape;923;p22">
                <a:extLst>
                  <a:ext uri="{FF2B5EF4-FFF2-40B4-BE49-F238E27FC236}">
                    <a16:creationId xmlns:a16="http://schemas.microsoft.com/office/drawing/2014/main" id="{2659E041-EB57-4AE8-A690-4C32E4232BD1}"/>
                  </a:ext>
                </a:extLst>
              </p:cNvPr>
              <p:cNvSpPr/>
              <p:nvPr/>
            </p:nvSpPr>
            <p:spPr>
              <a:xfrm>
                <a:off x="7617912" y="3885432"/>
                <a:ext cx="222133" cy="39518"/>
              </a:xfrm>
              <a:custGeom>
                <a:avLst/>
                <a:gdLst/>
                <a:ahLst/>
                <a:cxnLst/>
                <a:rect l="l" t="t" r="r" b="b"/>
                <a:pathLst>
                  <a:path w="8218" h="1462" extrusionOk="0">
                    <a:moveTo>
                      <a:pt x="3507" y="775"/>
                    </a:moveTo>
                    <a:cubicBezTo>
                      <a:pt x="3511" y="776"/>
                      <a:pt x="3515" y="776"/>
                      <a:pt x="3515" y="776"/>
                    </a:cubicBezTo>
                    <a:cubicBezTo>
                      <a:pt x="3513" y="776"/>
                      <a:pt x="3510" y="775"/>
                      <a:pt x="3507" y="775"/>
                    </a:cubicBezTo>
                    <a:close/>
                    <a:moveTo>
                      <a:pt x="114" y="0"/>
                    </a:moveTo>
                    <a:cubicBezTo>
                      <a:pt x="69" y="0"/>
                      <a:pt x="0" y="46"/>
                      <a:pt x="0" y="114"/>
                    </a:cubicBezTo>
                    <a:cubicBezTo>
                      <a:pt x="0" y="137"/>
                      <a:pt x="0" y="160"/>
                      <a:pt x="23" y="183"/>
                    </a:cubicBezTo>
                    <a:cubicBezTo>
                      <a:pt x="23" y="228"/>
                      <a:pt x="46" y="274"/>
                      <a:pt x="92" y="274"/>
                    </a:cubicBezTo>
                    <a:lnTo>
                      <a:pt x="502" y="274"/>
                    </a:lnTo>
                    <a:cubicBezTo>
                      <a:pt x="594" y="274"/>
                      <a:pt x="662" y="274"/>
                      <a:pt x="754" y="297"/>
                    </a:cubicBezTo>
                    <a:cubicBezTo>
                      <a:pt x="1187" y="388"/>
                      <a:pt x="1621" y="480"/>
                      <a:pt x="2055" y="548"/>
                    </a:cubicBezTo>
                    <a:cubicBezTo>
                      <a:pt x="2554" y="616"/>
                      <a:pt x="3030" y="684"/>
                      <a:pt x="3507" y="775"/>
                    </a:cubicBezTo>
                    <a:lnTo>
                      <a:pt x="3507" y="775"/>
                    </a:lnTo>
                    <a:cubicBezTo>
                      <a:pt x="3500" y="772"/>
                      <a:pt x="3493" y="767"/>
                      <a:pt x="3493" y="753"/>
                    </a:cubicBezTo>
                    <a:lnTo>
                      <a:pt x="3493" y="753"/>
                    </a:lnTo>
                    <a:cubicBezTo>
                      <a:pt x="3721" y="799"/>
                      <a:pt x="3949" y="845"/>
                      <a:pt x="4200" y="890"/>
                    </a:cubicBezTo>
                    <a:cubicBezTo>
                      <a:pt x="4337" y="913"/>
                      <a:pt x="4474" y="936"/>
                      <a:pt x="4611" y="959"/>
                    </a:cubicBezTo>
                    <a:lnTo>
                      <a:pt x="4657" y="959"/>
                    </a:lnTo>
                    <a:cubicBezTo>
                      <a:pt x="4679" y="982"/>
                      <a:pt x="4702" y="982"/>
                      <a:pt x="4725" y="982"/>
                    </a:cubicBezTo>
                    <a:cubicBezTo>
                      <a:pt x="4816" y="1005"/>
                      <a:pt x="4908" y="1027"/>
                      <a:pt x="5022" y="1050"/>
                    </a:cubicBezTo>
                    <a:cubicBezTo>
                      <a:pt x="5067" y="1050"/>
                      <a:pt x="5113" y="1027"/>
                      <a:pt x="5136" y="982"/>
                    </a:cubicBezTo>
                    <a:cubicBezTo>
                      <a:pt x="5136" y="959"/>
                      <a:pt x="5136" y="936"/>
                      <a:pt x="5159" y="936"/>
                    </a:cubicBezTo>
                    <a:lnTo>
                      <a:pt x="5182" y="936"/>
                    </a:lnTo>
                    <a:cubicBezTo>
                      <a:pt x="5250" y="959"/>
                      <a:pt x="5296" y="959"/>
                      <a:pt x="5364" y="982"/>
                    </a:cubicBezTo>
                    <a:cubicBezTo>
                      <a:pt x="5387" y="982"/>
                      <a:pt x="5433" y="959"/>
                      <a:pt x="5456" y="936"/>
                    </a:cubicBezTo>
                    <a:cubicBezTo>
                      <a:pt x="5456" y="959"/>
                      <a:pt x="5478" y="959"/>
                      <a:pt x="5478" y="959"/>
                    </a:cubicBezTo>
                    <a:cubicBezTo>
                      <a:pt x="5524" y="959"/>
                      <a:pt x="5547" y="959"/>
                      <a:pt x="5570" y="982"/>
                    </a:cubicBezTo>
                    <a:cubicBezTo>
                      <a:pt x="5615" y="982"/>
                      <a:pt x="5661" y="1005"/>
                      <a:pt x="5707" y="1005"/>
                    </a:cubicBezTo>
                    <a:cubicBezTo>
                      <a:pt x="5844" y="1050"/>
                      <a:pt x="5981" y="1096"/>
                      <a:pt x="6117" y="1141"/>
                    </a:cubicBezTo>
                    <a:cubicBezTo>
                      <a:pt x="6277" y="1187"/>
                      <a:pt x="6414" y="1210"/>
                      <a:pt x="6574" y="1256"/>
                    </a:cubicBezTo>
                    <a:cubicBezTo>
                      <a:pt x="6642" y="1278"/>
                      <a:pt x="6688" y="1301"/>
                      <a:pt x="6757" y="1324"/>
                    </a:cubicBezTo>
                    <a:cubicBezTo>
                      <a:pt x="6848" y="1347"/>
                      <a:pt x="6916" y="1370"/>
                      <a:pt x="7008" y="1370"/>
                    </a:cubicBezTo>
                    <a:cubicBezTo>
                      <a:pt x="7053" y="1370"/>
                      <a:pt x="7099" y="1324"/>
                      <a:pt x="7122" y="1278"/>
                    </a:cubicBezTo>
                    <a:cubicBezTo>
                      <a:pt x="7122" y="1278"/>
                      <a:pt x="7122" y="1256"/>
                      <a:pt x="7122" y="1233"/>
                    </a:cubicBezTo>
                    <a:cubicBezTo>
                      <a:pt x="7441" y="1301"/>
                      <a:pt x="7761" y="1393"/>
                      <a:pt x="8080" y="1461"/>
                    </a:cubicBezTo>
                    <a:cubicBezTo>
                      <a:pt x="8126" y="1461"/>
                      <a:pt x="8172" y="1438"/>
                      <a:pt x="8195" y="1393"/>
                    </a:cubicBezTo>
                    <a:cubicBezTo>
                      <a:pt x="8217" y="1347"/>
                      <a:pt x="8172" y="1278"/>
                      <a:pt x="8126" y="1278"/>
                    </a:cubicBezTo>
                    <a:cubicBezTo>
                      <a:pt x="7829" y="1210"/>
                      <a:pt x="7533" y="1119"/>
                      <a:pt x="7236" y="1050"/>
                    </a:cubicBezTo>
                    <a:cubicBezTo>
                      <a:pt x="7076" y="1027"/>
                      <a:pt x="6916" y="982"/>
                      <a:pt x="6757" y="959"/>
                    </a:cubicBezTo>
                    <a:cubicBezTo>
                      <a:pt x="6597" y="913"/>
                      <a:pt x="6437" y="890"/>
                      <a:pt x="6277" y="868"/>
                    </a:cubicBezTo>
                    <a:cubicBezTo>
                      <a:pt x="6095" y="822"/>
                      <a:pt x="5912" y="799"/>
                      <a:pt x="5729" y="776"/>
                    </a:cubicBezTo>
                    <a:cubicBezTo>
                      <a:pt x="5661" y="753"/>
                      <a:pt x="5615" y="731"/>
                      <a:pt x="5547" y="731"/>
                    </a:cubicBezTo>
                    <a:cubicBezTo>
                      <a:pt x="5387" y="685"/>
                      <a:pt x="5204" y="639"/>
                      <a:pt x="5045" y="594"/>
                    </a:cubicBezTo>
                    <a:lnTo>
                      <a:pt x="4520" y="480"/>
                    </a:lnTo>
                    <a:cubicBezTo>
                      <a:pt x="4428" y="457"/>
                      <a:pt x="4337" y="434"/>
                      <a:pt x="4246" y="411"/>
                    </a:cubicBezTo>
                    <a:cubicBezTo>
                      <a:pt x="4154" y="388"/>
                      <a:pt x="4063" y="365"/>
                      <a:pt x="3972" y="343"/>
                    </a:cubicBezTo>
                    <a:cubicBezTo>
                      <a:pt x="3903" y="343"/>
                      <a:pt x="3812" y="320"/>
                      <a:pt x="3721" y="297"/>
                    </a:cubicBezTo>
                    <a:lnTo>
                      <a:pt x="3698" y="297"/>
                    </a:lnTo>
                    <a:cubicBezTo>
                      <a:pt x="3675" y="274"/>
                      <a:pt x="3652" y="251"/>
                      <a:pt x="3630" y="251"/>
                    </a:cubicBezTo>
                    <a:lnTo>
                      <a:pt x="3424" y="251"/>
                    </a:lnTo>
                    <a:cubicBezTo>
                      <a:pt x="3333" y="251"/>
                      <a:pt x="3264" y="228"/>
                      <a:pt x="3196" y="228"/>
                    </a:cubicBezTo>
                    <a:cubicBezTo>
                      <a:pt x="3105" y="206"/>
                      <a:pt x="3036" y="206"/>
                      <a:pt x="2945" y="206"/>
                    </a:cubicBezTo>
                    <a:cubicBezTo>
                      <a:pt x="2785" y="183"/>
                      <a:pt x="2625" y="183"/>
                      <a:pt x="2465" y="160"/>
                    </a:cubicBezTo>
                    <a:lnTo>
                      <a:pt x="2192" y="160"/>
                    </a:lnTo>
                    <a:cubicBezTo>
                      <a:pt x="2077" y="137"/>
                      <a:pt x="1963" y="137"/>
                      <a:pt x="1849" y="137"/>
                    </a:cubicBezTo>
                    <a:cubicBezTo>
                      <a:pt x="1803" y="137"/>
                      <a:pt x="1735" y="114"/>
                      <a:pt x="1667" y="114"/>
                    </a:cubicBezTo>
                    <a:cubicBezTo>
                      <a:pt x="1530" y="114"/>
                      <a:pt x="1370" y="92"/>
                      <a:pt x="1233" y="92"/>
                    </a:cubicBezTo>
                    <a:cubicBezTo>
                      <a:pt x="1187" y="69"/>
                      <a:pt x="1119" y="69"/>
                      <a:pt x="1073" y="69"/>
                    </a:cubicBezTo>
                    <a:cubicBezTo>
                      <a:pt x="754" y="46"/>
                      <a:pt x="434" y="23"/>
                      <a:pt x="137" y="0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59" name="Google Shape;924;p22">
                <a:extLst>
                  <a:ext uri="{FF2B5EF4-FFF2-40B4-BE49-F238E27FC236}">
                    <a16:creationId xmlns:a16="http://schemas.microsoft.com/office/drawing/2014/main" id="{0F9D8C51-49B0-4BE5-851B-7F765B3C49B5}"/>
                  </a:ext>
                </a:extLst>
              </p:cNvPr>
              <p:cNvSpPr/>
              <p:nvPr/>
            </p:nvSpPr>
            <p:spPr>
              <a:xfrm>
                <a:off x="7198380" y="3998958"/>
                <a:ext cx="803926" cy="112310"/>
              </a:xfrm>
              <a:custGeom>
                <a:avLst/>
                <a:gdLst/>
                <a:ahLst/>
                <a:cxnLst/>
                <a:rect l="l" t="t" r="r" b="b"/>
                <a:pathLst>
                  <a:path w="29742" h="4155" extrusionOk="0">
                    <a:moveTo>
                      <a:pt x="15613" y="594"/>
                    </a:moveTo>
                    <a:cubicBezTo>
                      <a:pt x="15476" y="594"/>
                      <a:pt x="15362" y="594"/>
                      <a:pt x="15225" y="616"/>
                    </a:cubicBezTo>
                    <a:cubicBezTo>
                      <a:pt x="15065" y="616"/>
                      <a:pt x="14928" y="616"/>
                      <a:pt x="14768" y="639"/>
                    </a:cubicBezTo>
                    <a:lnTo>
                      <a:pt x="14563" y="639"/>
                    </a:lnTo>
                    <a:cubicBezTo>
                      <a:pt x="14517" y="639"/>
                      <a:pt x="14448" y="639"/>
                      <a:pt x="14403" y="662"/>
                    </a:cubicBezTo>
                    <a:lnTo>
                      <a:pt x="13741" y="662"/>
                    </a:lnTo>
                    <a:cubicBezTo>
                      <a:pt x="13581" y="685"/>
                      <a:pt x="13421" y="685"/>
                      <a:pt x="13262" y="685"/>
                    </a:cubicBezTo>
                    <a:cubicBezTo>
                      <a:pt x="12896" y="730"/>
                      <a:pt x="12531" y="753"/>
                      <a:pt x="12166" y="776"/>
                    </a:cubicBezTo>
                    <a:cubicBezTo>
                      <a:pt x="12052" y="776"/>
                      <a:pt x="11938" y="799"/>
                      <a:pt x="11824" y="799"/>
                    </a:cubicBezTo>
                    <a:cubicBezTo>
                      <a:pt x="11983" y="776"/>
                      <a:pt x="12143" y="753"/>
                      <a:pt x="12326" y="753"/>
                    </a:cubicBezTo>
                    <a:lnTo>
                      <a:pt x="12234" y="753"/>
                    </a:lnTo>
                    <a:cubicBezTo>
                      <a:pt x="12303" y="753"/>
                      <a:pt x="12371" y="730"/>
                      <a:pt x="12440" y="730"/>
                    </a:cubicBezTo>
                    <a:cubicBezTo>
                      <a:pt x="12782" y="708"/>
                      <a:pt x="13102" y="685"/>
                      <a:pt x="13421" y="662"/>
                    </a:cubicBezTo>
                    <a:cubicBezTo>
                      <a:pt x="13764" y="639"/>
                      <a:pt x="14083" y="639"/>
                      <a:pt x="14426" y="616"/>
                    </a:cubicBezTo>
                    <a:lnTo>
                      <a:pt x="14928" y="616"/>
                    </a:lnTo>
                    <a:cubicBezTo>
                      <a:pt x="15088" y="594"/>
                      <a:pt x="15270" y="594"/>
                      <a:pt x="15430" y="594"/>
                    </a:cubicBezTo>
                    <a:close/>
                    <a:moveTo>
                      <a:pt x="15088" y="0"/>
                    </a:moveTo>
                    <a:cubicBezTo>
                      <a:pt x="14745" y="0"/>
                      <a:pt x="14426" y="0"/>
                      <a:pt x="14083" y="23"/>
                    </a:cubicBezTo>
                    <a:lnTo>
                      <a:pt x="13581" y="23"/>
                    </a:lnTo>
                    <a:cubicBezTo>
                      <a:pt x="13421" y="46"/>
                      <a:pt x="13239" y="46"/>
                      <a:pt x="13079" y="69"/>
                    </a:cubicBezTo>
                    <a:cubicBezTo>
                      <a:pt x="12919" y="69"/>
                      <a:pt x="12759" y="69"/>
                      <a:pt x="12600" y="91"/>
                    </a:cubicBezTo>
                    <a:cubicBezTo>
                      <a:pt x="12417" y="114"/>
                      <a:pt x="12257" y="114"/>
                      <a:pt x="12097" y="137"/>
                    </a:cubicBezTo>
                    <a:cubicBezTo>
                      <a:pt x="11732" y="160"/>
                      <a:pt x="11390" y="205"/>
                      <a:pt x="11025" y="251"/>
                    </a:cubicBezTo>
                    <a:cubicBezTo>
                      <a:pt x="10865" y="274"/>
                      <a:pt x="10705" y="297"/>
                      <a:pt x="10545" y="320"/>
                    </a:cubicBezTo>
                    <a:cubicBezTo>
                      <a:pt x="10408" y="342"/>
                      <a:pt x="10249" y="365"/>
                      <a:pt x="10112" y="388"/>
                    </a:cubicBezTo>
                    <a:cubicBezTo>
                      <a:pt x="9792" y="457"/>
                      <a:pt x="9473" y="502"/>
                      <a:pt x="9176" y="548"/>
                    </a:cubicBezTo>
                    <a:cubicBezTo>
                      <a:pt x="9016" y="571"/>
                      <a:pt x="8879" y="594"/>
                      <a:pt x="8719" y="639"/>
                    </a:cubicBezTo>
                    <a:cubicBezTo>
                      <a:pt x="8560" y="662"/>
                      <a:pt x="8400" y="708"/>
                      <a:pt x="8217" y="730"/>
                    </a:cubicBezTo>
                    <a:cubicBezTo>
                      <a:pt x="7898" y="799"/>
                      <a:pt x="7578" y="845"/>
                      <a:pt x="7259" y="913"/>
                    </a:cubicBezTo>
                    <a:cubicBezTo>
                      <a:pt x="6962" y="982"/>
                      <a:pt x="6642" y="1050"/>
                      <a:pt x="6346" y="1119"/>
                    </a:cubicBezTo>
                    <a:cubicBezTo>
                      <a:pt x="5957" y="1233"/>
                      <a:pt x="5547" y="1324"/>
                      <a:pt x="5159" y="1438"/>
                    </a:cubicBezTo>
                    <a:cubicBezTo>
                      <a:pt x="4953" y="1507"/>
                      <a:pt x="4748" y="1575"/>
                      <a:pt x="4565" y="1643"/>
                    </a:cubicBezTo>
                    <a:cubicBezTo>
                      <a:pt x="4337" y="1712"/>
                      <a:pt x="4131" y="1780"/>
                      <a:pt x="3926" y="1872"/>
                    </a:cubicBezTo>
                    <a:cubicBezTo>
                      <a:pt x="3903" y="1872"/>
                      <a:pt x="3880" y="1895"/>
                      <a:pt x="3858" y="1895"/>
                    </a:cubicBezTo>
                    <a:lnTo>
                      <a:pt x="3698" y="1963"/>
                    </a:lnTo>
                    <a:cubicBezTo>
                      <a:pt x="3470" y="2054"/>
                      <a:pt x="3218" y="2123"/>
                      <a:pt x="2990" y="2214"/>
                    </a:cubicBezTo>
                    <a:lnTo>
                      <a:pt x="3059" y="2191"/>
                    </a:lnTo>
                    <a:lnTo>
                      <a:pt x="3059" y="2191"/>
                    </a:lnTo>
                    <a:cubicBezTo>
                      <a:pt x="2899" y="2260"/>
                      <a:pt x="2739" y="2305"/>
                      <a:pt x="2579" y="2374"/>
                    </a:cubicBezTo>
                    <a:cubicBezTo>
                      <a:pt x="2465" y="2442"/>
                      <a:pt x="2328" y="2488"/>
                      <a:pt x="2214" y="2556"/>
                    </a:cubicBezTo>
                    <a:cubicBezTo>
                      <a:pt x="2077" y="2602"/>
                      <a:pt x="1940" y="2671"/>
                      <a:pt x="1803" y="2739"/>
                    </a:cubicBezTo>
                    <a:cubicBezTo>
                      <a:pt x="1666" y="2785"/>
                      <a:pt x="1529" y="2876"/>
                      <a:pt x="1392" y="2945"/>
                    </a:cubicBezTo>
                    <a:cubicBezTo>
                      <a:pt x="1278" y="2990"/>
                      <a:pt x="1164" y="3036"/>
                      <a:pt x="1050" y="3104"/>
                    </a:cubicBezTo>
                    <a:cubicBezTo>
                      <a:pt x="959" y="3150"/>
                      <a:pt x="845" y="3218"/>
                      <a:pt x="730" y="3287"/>
                    </a:cubicBezTo>
                    <a:cubicBezTo>
                      <a:pt x="685" y="3310"/>
                      <a:pt x="616" y="3355"/>
                      <a:pt x="548" y="3401"/>
                    </a:cubicBezTo>
                    <a:cubicBezTo>
                      <a:pt x="479" y="3424"/>
                      <a:pt x="434" y="3470"/>
                      <a:pt x="365" y="3515"/>
                    </a:cubicBezTo>
                    <a:cubicBezTo>
                      <a:pt x="297" y="3561"/>
                      <a:pt x="251" y="3606"/>
                      <a:pt x="183" y="3652"/>
                    </a:cubicBezTo>
                    <a:cubicBezTo>
                      <a:pt x="137" y="3698"/>
                      <a:pt x="69" y="3743"/>
                      <a:pt x="46" y="3812"/>
                    </a:cubicBezTo>
                    <a:cubicBezTo>
                      <a:pt x="0" y="3903"/>
                      <a:pt x="0" y="3994"/>
                      <a:pt x="69" y="4086"/>
                    </a:cubicBezTo>
                    <a:cubicBezTo>
                      <a:pt x="114" y="4109"/>
                      <a:pt x="137" y="4131"/>
                      <a:pt x="183" y="4131"/>
                    </a:cubicBezTo>
                    <a:cubicBezTo>
                      <a:pt x="183" y="4131"/>
                      <a:pt x="205" y="4154"/>
                      <a:pt x="228" y="4154"/>
                    </a:cubicBezTo>
                    <a:lnTo>
                      <a:pt x="342" y="4154"/>
                    </a:lnTo>
                    <a:cubicBezTo>
                      <a:pt x="411" y="4131"/>
                      <a:pt x="479" y="4086"/>
                      <a:pt x="548" y="4063"/>
                    </a:cubicBezTo>
                    <a:cubicBezTo>
                      <a:pt x="594" y="4040"/>
                      <a:pt x="662" y="3994"/>
                      <a:pt x="730" y="3972"/>
                    </a:cubicBezTo>
                    <a:cubicBezTo>
                      <a:pt x="822" y="3903"/>
                      <a:pt x="936" y="3858"/>
                      <a:pt x="1050" y="3789"/>
                    </a:cubicBezTo>
                    <a:cubicBezTo>
                      <a:pt x="1255" y="3675"/>
                      <a:pt x="1484" y="3584"/>
                      <a:pt x="1689" y="3470"/>
                    </a:cubicBezTo>
                    <a:cubicBezTo>
                      <a:pt x="1735" y="3447"/>
                      <a:pt x="1780" y="3424"/>
                      <a:pt x="1803" y="3424"/>
                    </a:cubicBezTo>
                    <a:cubicBezTo>
                      <a:pt x="1841" y="3461"/>
                      <a:pt x="1893" y="3498"/>
                      <a:pt x="1948" y="3498"/>
                    </a:cubicBezTo>
                    <a:cubicBezTo>
                      <a:pt x="1961" y="3498"/>
                      <a:pt x="1973" y="3497"/>
                      <a:pt x="1986" y="3492"/>
                    </a:cubicBezTo>
                    <a:cubicBezTo>
                      <a:pt x="2077" y="3470"/>
                      <a:pt x="2168" y="3424"/>
                      <a:pt x="2260" y="3401"/>
                    </a:cubicBezTo>
                    <a:cubicBezTo>
                      <a:pt x="2374" y="3355"/>
                      <a:pt x="2465" y="3310"/>
                      <a:pt x="2579" y="3264"/>
                    </a:cubicBezTo>
                    <a:cubicBezTo>
                      <a:pt x="2785" y="3196"/>
                      <a:pt x="2967" y="3104"/>
                      <a:pt x="3173" y="3036"/>
                    </a:cubicBezTo>
                    <a:cubicBezTo>
                      <a:pt x="3333" y="2967"/>
                      <a:pt x="3492" y="2922"/>
                      <a:pt x="3652" y="2853"/>
                    </a:cubicBezTo>
                    <a:cubicBezTo>
                      <a:pt x="3698" y="2899"/>
                      <a:pt x="3766" y="2922"/>
                      <a:pt x="3812" y="2922"/>
                    </a:cubicBezTo>
                    <a:cubicBezTo>
                      <a:pt x="3972" y="2853"/>
                      <a:pt x="4131" y="2808"/>
                      <a:pt x="4291" y="2762"/>
                    </a:cubicBezTo>
                    <a:cubicBezTo>
                      <a:pt x="4474" y="2693"/>
                      <a:pt x="4634" y="2648"/>
                      <a:pt x="4816" y="2602"/>
                    </a:cubicBezTo>
                    <a:cubicBezTo>
                      <a:pt x="5159" y="2488"/>
                      <a:pt x="5501" y="2397"/>
                      <a:pt x="5843" y="2328"/>
                    </a:cubicBezTo>
                    <a:cubicBezTo>
                      <a:pt x="5866" y="2305"/>
                      <a:pt x="5889" y="2305"/>
                      <a:pt x="5912" y="2305"/>
                    </a:cubicBezTo>
                    <a:cubicBezTo>
                      <a:pt x="6346" y="2214"/>
                      <a:pt x="6779" y="2123"/>
                      <a:pt x="7213" y="2032"/>
                    </a:cubicBezTo>
                    <a:cubicBezTo>
                      <a:pt x="7829" y="1917"/>
                      <a:pt x="8423" y="1780"/>
                      <a:pt x="9039" y="1643"/>
                    </a:cubicBezTo>
                    <a:cubicBezTo>
                      <a:pt x="9267" y="1598"/>
                      <a:pt x="9518" y="1552"/>
                      <a:pt x="9746" y="1507"/>
                    </a:cubicBezTo>
                    <a:cubicBezTo>
                      <a:pt x="9998" y="1461"/>
                      <a:pt x="10226" y="1438"/>
                      <a:pt x="10477" y="1415"/>
                    </a:cubicBezTo>
                    <a:cubicBezTo>
                      <a:pt x="10591" y="1392"/>
                      <a:pt x="10728" y="1392"/>
                      <a:pt x="10842" y="1370"/>
                    </a:cubicBezTo>
                    <a:cubicBezTo>
                      <a:pt x="10911" y="1370"/>
                      <a:pt x="10979" y="1347"/>
                      <a:pt x="11048" y="1347"/>
                    </a:cubicBezTo>
                    <a:cubicBezTo>
                      <a:pt x="11093" y="1324"/>
                      <a:pt x="11139" y="1324"/>
                      <a:pt x="11207" y="1301"/>
                    </a:cubicBezTo>
                    <a:lnTo>
                      <a:pt x="11207" y="1301"/>
                    </a:lnTo>
                    <a:cubicBezTo>
                      <a:pt x="11184" y="1324"/>
                      <a:pt x="11184" y="1347"/>
                      <a:pt x="11184" y="1370"/>
                    </a:cubicBezTo>
                    <a:cubicBezTo>
                      <a:pt x="11184" y="1415"/>
                      <a:pt x="11207" y="1484"/>
                      <a:pt x="11253" y="1507"/>
                    </a:cubicBezTo>
                    <a:lnTo>
                      <a:pt x="11321" y="1507"/>
                    </a:lnTo>
                    <a:cubicBezTo>
                      <a:pt x="11413" y="1507"/>
                      <a:pt x="11504" y="1484"/>
                      <a:pt x="11641" y="1461"/>
                    </a:cubicBezTo>
                    <a:lnTo>
                      <a:pt x="11869" y="1461"/>
                    </a:lnTo>
                    <a:cubicBezTo>
                      <a:pt x="11983" y="1438"/>
                      <a:pt x="12097" y="1415"/>
                      <a:pt x="12212" y="1415"/>
                    </a:cubicBezTo>
                    <a:cubicBezTo>
                      <a:pt x="12486" y="1370"/>
                      <a:pt x="12759" y="1347"/>
                      <a:pt x="13033" y="1324"/>
                    </a:cubicBezTo>
                    <a:cubicBezTo>
                      <a:pt x="13376" y="1278"/>
                      <a:pt x="13718" y="1278"/>
                      <a:pt x="14060" y="1255"/>
                    </a:cubicBezTo>
                    <a:lnTo>
                      <a:pt x="15179" y="1255"/>
                    </a:lnTo>
                    <a:cubicBezTo>
                      <a:pt x="15453" y="1255"/>
                      <a:pt x="15727" y="1278"/>
                      <a:pt x="16001" y="1278"/>
                    </a:cubicBezTo>
                    <a:lnTo>
                      <a:pt x="16252" y="1278"/>
                    </a:lnTo>
                    <a:lnTo>
                      <a:pt x="16434" y="1301"/>
                    </a:lnTo>
                    <a:lnTo>
                      <a:pt x="16868" y="1347"/>
                    </a:lnTo>
                    <a:cubicBezTo>
                      <a:pt x="17051" y="1370"/>
                      <a:pt x="17233" y="1370"/>
                      <a:pt x="17416" y="1392"/>
                    </a:cubicBezTo>
                    <a:cubicBezTo>
                      <a:pt x="17507" y="1392"/>
                      <a:pt x="17598" y="1392"/>
                      <a:pt x="17690" y="1415"/>
                    </a:cubicBezTo>
                    <a:lnTo>
                      <a:pt x="17849" y="1415"/>
                    </a:lnTo>
                    <a:cubicBezTo>
                      <a:pt x="17918" y="1415"/>
                      <a:pt x="17986" y="1415"/>
                      <a:pt x="18055" y="1392"/>
                    </a:cubicBezTo>
                    <a:cubicBezTo>
                      <a:pt x="18078" y="1392"/>
                      <a:pt x="18101" y="1370"/>
                      <a:pt x="18146" y="1347"/>
                    </a:cubicBezTo>
                    <a:cubicBezTo>
                      <a:pt x="18169" y="1324"/>
                      <a:pt x="18192" y="1301"/>
                      <a:pt x="18192" y="1278"/>
                    </a:cubicBezTo>
                    <a:cubicBezTo>
                      <a:pt x="18192" y="1255"/>
                      <a:pt x="18192" y="1233"/>
                      <a:pt x="18192" y="1233"/>
                    </a:cubicBezTo>
                    <a:cubicBezTo>
                      <a:pt x="18329" y="1233"/>
                      <a:pt x="18466" y="1255"/>
                      <a:pt x="18580" y="1255"/>
                    </a:cubicBezTo>
                    <a:cubicBezTo>
                      <a:pt x="18785" y="1301"/>
                      <a:pt x="18991" y="1324"/>
                      <a:pt x="19196" y="1347"/>
                    </a:cubicBezTo>
                    <a:cubicBezTo>
                      <a:pt x="19219" y="1347"/>
                      <a:pt x="19242" y="1347"/>
                      <a:pt x="19287" y="1324"/>
                    </a:cubicBezTo>
                    <a:cubicBezTo>
                      <a:pt x="19356" y="1347"/>
                      <a:pt x="19424" y="1347"/>
                      <a:pt x="19493" y="1347"/>
                    </a:cubicBezTo>
                    <a:lnTo>
                      <a:pt x="19447" y="1347"/>
                    </a:lnTo>
                    <a:cubicBezTo>
                      <a:pt x="19721" y="1392"/>
                      <a:pt x="19972" y="1438"/>
                      <a:pt x="20246" y="1507"/>
                    </a:cubicBezTo>
                    <a:cubicBezTo>
                      <a:pt x="20360" y="1529"/>
                      <a:pt x="20474" y="1552"/>
                      <a:pt x="20611" y="1575"/>
                    </a:cubicBezTo>
                    <a:cubicBezTo>
                      <a:pt x="20657" y="1598"/>
                      <a:pt x="20725" y="1598"/>
                      <a:pt x="20771" y="1621"/>
                    </a:cubicBezTo>
                    <a:cubicBezTo>
                      <a:pt x="20794" y="1621"/>
                      <a:pt x="20840" y="1621"/>
                      <a:pt x="20862" y="1643"/>
                    </a:cubicBezTo>
                    <a:lnTo>
                      <a:pt x="20954" y="1643"/>
                    </a:lnTo>
                    <a:cubicBezTo>
                      <a:pt x="20999" y="1643"/>
                      <a:pt x="21022" y="1621"/>
                      <a:pt x="21068" y="1621"/>
                    </a:cubicBezTo>
                    <a:cubicBezTo>
                      <a:pt x="21091" y="1598"/>
                      <a:pt x="21113" y="1598"/>
                      <a:pt x="21136" y="1575"/>
                    </a:cubicBezTo>
                    <a:cubicBezTo>
                      <a:pt x="21342" y="1598"/>
                      <a:pt x="21570" y="1621"/>
                      <a:pt x="21775" y="1666"/>
                    </a:cubicBezTo>
                    <a:lnTo>
                      <a:pt x="21867" y="1666"/>
                    </a:lnTo>
                    <a:cubicBezTo>
                      <a:pt x="22026" y="1712"/>
                      <a:pt x="22163" y="1735"/>
                      <a:pt x="22323" y="1780"/>
                    </a:cubicBezTo>
                    <a:lnTo>
                      <a:pt x="22415" y="1780"/>
                    </a:lnTo>
                    <a:cubicBezTo>
                      <a:pt x="22871" y="1872"/>
                      <a:pt x="23328" y="1963"/>
                      <a:pt x="23784" y="2077"/>
                    </a:cubicBezTo>
                    <a:cubicBezTo>
                      <a:pt x="24126" y="2168"/>
                      <a:pt x="24446" y="2283"/>
                      <a:pt x="24766" y="2374"/>
                    </a:cubicBezTo>
                    <a:cubicBezTo>
                      <a:pt x="25085" y="2488"/>
                      <a:pt x="25405" y="2602"/>
                      <a:pt x="25747" y="2671"/>
                    </a:cubicBezTo>
                    <a:cubicBezTo>
                      <a:pt x="25838" y="2693"/>
                      <a:pt x="25907" y="2716"/>
                      <a:pt x="25975" y="2739"/>
                    </a:cubicBezTo>
                    <a:cubicBezTo>
                      <a:pt x="26295" y="2853"/>
                      <a:pt x="26637" y="2967"/>
                      <a:pt x="26957" y="3059"/>
                    </a:cubicBezTo>
                    <a:cubicBezTo>
                      <a:pt x="27276" y="3150"/>
                      <a:pt x="27573" y="3264"/>
                      <a:pt x="27893" y="3355"/>
                    </a:cubicBezTo>
                    <a:cubicBezTo>
                      <a:pt x="28166" y="3424"/>
                      <a:pt x="28440" y="3492"/>
                      <a:pt x="28737" y="3561"/>
                    </a:cubicBezTo>
                    <a:cubicBezTo>
                      <a:pt x="29034" y="3652"/>
                      <a:pt x="29308" y="3743"/>
                      <a:pt x="29604" y="3812"/>
                    </a:cubicBezTo>
                    <a:cubicBezTo>
                      <a:pt x="29622" y="3818"/>
                      <a:pt x="29637" y="3820"/>
                      <a:pt x="29652" y="3820"/>
                    </a:cubicBezTo>
                    <a:cubicBezTo>
                      <a:pt x="29694" y="3820"/>
                      <a:pt x="29724" y="3795"/>
                      <a:pt x="29741" y="3743"/>
                    </a:cubicBezTo>
                    <a:cubicBezTo>
                      <a:pt x="29741" y="3698"/>
                      <a:pt x="29719" y="3629"/>
                      <a:pt x="29673" y="3629"/>
                    </a:cubicBezTo>
                    <a:cubicBezTo>
                      <a:pt x="29513" y="3584"/>
                      <a:pt x="29331" y="3538"/>
                      <a:pt x="29171" y="3470"/>
                    </a:cubicBezTo>
                    <a:cubicBezTo>
                      <a:pt x="29011" y="3424"/>
                      <a:pt x="28851" y="3378"/>
                      <a:pt x="28669" y="3333"/>
                    </a:cubicBezTo>
                    <a:cubicBezTo>
                      <a:pt x="28349" y="3241"/>
                      <a:pt x="28030" y="3150"/>
                      <a:pt x="27710" y="3059"/>
                    </a:cubicBezTo>
                    <a:cubicBezTo>
                      <a:pt x="27413" y="2945"/>
                      <a:pt x="27094" y="2830"/>
                      <a:pt x="26774" y="2716"/>
                    </a:cubicBezTo>
                    <a:cubicBezTo>
                      <a:pt x="26592" y="2648"/>
                      <a:pt x="26386" y="2579"/>
                      <a:pt x="26181" y="2511"/>
                    </a:cubicBezTo>
                    <a:cubicBezTo>
                      <a:pt x="26181" y="2488"/>
                      <a:pt x="26158" y="2465"/>
                      <a:pt x="26112" y="2465"/>
                    </a:cubicBezTo>
                    <a:cubicBezTo>
                      <a:pt x="26089" y="2465"/>
                      <a:pt x="26044" y="2442"/>
                      <a:pt x="26021" y="2442"/>
                    </a:cubicBezTo>
                    <a:cubicBezTo>
                      <a:pt x="25952" y="2420"/>
                      <a:pt x="25884" y="2397"/>
                      <a:pt x="25838" y="2374"/>
                    </a:cubicBezTo>
                    <a:cubicBezTo>
                      <a:pt x="25519" y="2237"/>
                      <a:pt x="25176" y="2146"/>
                      <a:pt x="24857" y="2032"/>
                    </a:cubicBezTo>
                    <a:cubicBezTo>
                      <a:pt x="24560" y="1917"/>
                      <a:pt x="24263" y="1803"/>
                      <a:pt x="23967" y="1689"/>
                    </a:cubicBezTo>
                    <a:cubicBezTo>
                      <a:pt x="23647" y="1575"/>
                      <a:pt x="23305" y="1484"/>
                      <a:pt x="22985" y="1392"/>
                    </a:cubicBezTo>
                    <a:cubicBezTo>
                      <a:pt x="22825" y="1324"/>
                      <a:pt x="22666" y="1278"/>
                      <a:pt x="22506" y="1210"/>
                    </a:cubicBezTo>
                    <a:cubicBezTo>
                      <a:pt x="22323" y="1141"/>
                      <a:pt x="22163" y="1096"/>
                      <a:pt x="22004" y="1027"/>
                    </a:cubicBezTo>
                    <a:cubicBezTo>
                      <a:pt x="21684" y="913"/>
                      <a:pt x="21365" y="799"/>
                      <a:pt x="21045" y="708"/>
                    </a:cubicBezTo>
                    <a:cubicBezTo>
                      <a:pt x="20908" y="662"/>
                      <a:pt x="20748" y="616"/>
                      <a:pt x="20611" y="594"/>
                    </a:cubicBezTo>
                    <a:cubicBezTo>
                      <a:pt x="20429" y="548"/>
                      <a:pt x="20246" y="525"/>
                      <a:pt x="20086" y="502"/>
                    </a:cubicBezTo>
                    <a:cubicBezTo>
                      <a:pt x="19904" y="457"/>
                      <a:pt x="19744" y="434"/>
                      <a:pt x="19584" y="411"/>
                    </a:cubicBezTo>
                    <a:cubicBezTo>
                      <a:pt x="19424" y="388"/>
                      <a:pt x="19265" y="342"/>
                      <a:pt x="19105" y="320"/>
                    </a:cubicBezTo>
                    <a:cubicBezTo>
                      <a:pt x="18922" y="274"/>
                      <a:pt x="18717" y="251"/>
                      <a:pt x="18534" y="228"/>
                    </a:cubicBezTo>
                    <a:cubicBezTo>
                      <a:pt x="18374" y="205"/>
                      <a:pt x="18215" y="183"/>
                      <a:pt x="18055" y="160"/>
                    </a:cubicBezTo>
                    <a:cubicBezTo>
                      <a:pt x="17895" y="137"/>
                      <a:pt x="17735" y="137"/>
                      <a:pt x="17576" y="114"/>
                    </a:cubicBezTo>
                    <a:cubicBezTo>
                      <a:pt x="17416" y="114"/>
                      <a:pt x="17233" y="114"/>
                      <a:pt x="17073" y="91"/>
                    </a:cubicBezTo>
                    <a:cubicBezTo>
                      <a:pt x="16754" y="91"/>
                      <a:pt x="16434" y="69"/>
                      <a:pt x="16115" y="46"/>
                    </a:cubicBezTo>
                    <a:cubicBezTo>
                      <a:pt x="15841" y="0"/>
                      <a:pt x="15590" y="0"/>
                      <a:pt x="15339" y="0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60" name="Google Shape;925;p22">
                <a:extLst>
                  <a:ext uri="{FF2B5EF4-FFF2-40B4-BE49-F238E27FC236}">
                    <a16:creationId xmlns:a16="http://schemas.microsoft.com/office/drawing/2014/main" id="{EAF34531-15C3-42DF-B6A8-87019D393FA8}"/>
                  </a:ext>
                </a:extLst>
              </p:cNvPr>
              <p:cNvSpPr/>
              <p:nvPr/>
            </p:nvSpPr>
            <p:spPr>
              <a:xfrm>
                <a:off x="6888643" y="4081616"/>
                <a:ext cx="309764" cy="111796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4136" extrusionOk="0">
                    <a:moveTo>
                      <a:pt x="7724" y="1743"/>
                    </a:moveTo>
                    <a:cubicBezTo>
                      <a:pt x="7744" y="1758"/>
                      <a:pt x="7764" y="1758"/>
                      <a:pt x="7784" y="1758"/>
                    </a:cubicBezTo>
                    <a:lnTo>
                      <a:pt x="7784" y="1758"/>
                    </a:lnTo>
                    <a:cubicBezTo>
                      <a:pt x="7784" y="1758"/>
                      <a:pt x="7784" y="1758"/>
                      <a:pt x="7784" y="1758"/>
                    </a:cubicBezTo>
                    <a:lnTo>
                      <a:pt x="7784" y="1758"/>
                    </a:lnTo>
                    <a:cubicBezTo>
                      <a:pt x="7764" y="1753"/>
                      <a:pt x="7744" y="1748"/>
                      <a:pt x="7724" y="1743"/>
                    </a:cubicBezTo>
                    <a:close/>
                    <a:moveTo>
                      <a:pt x="1570" y="3065"/>
                    </a:moveTo>
                    <a:lnTo>
                      <a:pt x="1570" y="3065"/>
                    </a:lnTo>
                    <a:cubicBezTo>
                      <a:pt x="1562" y="3070"/>
                      <a:pt x="1553" y="3075"/>
                      <a:pt x="1545" y="3080"/>
                    </a:cubicBezTo>
                    <a:lnTo>
                      <a:pt x="1545" y="3080"/>
                    </a:lnTo>
                    <a:cubicBezTo>
                      <a:pt x="1553" y="3076"/>
                      <a:pt x="1562" y="3072"/>
                      <a:pt x="1570" y="3065"/>
                    </a:cubicBezTo>
                    <a:close/>
                    <a:moveTo>
                      <a:pt x="1545" y="3080"/>
                    </a:moveTo>
                    <a:lnTo>
                      <a:pt x="1545" y="3080"/>
                    </a:lnTo>
                    <a:cubicBezTo>
                      <a:pt x="1532" y="3087"/>
                      <a:pt x="1520" y="3092"/>
                      <a:pt x="1507" y="3105"/>
                    </a:cubicBezTo>
                    <a:cubicBezTo>
                      <a:pt x="1520" y="3097"/>
                      <a:pt x="1532" y="3088"/>
                      <a:pt x="1545" y="3080"/>
                    </a:cubicBezTo>
                    <a:close/>
                    <a:moveTo>
                      <a:pt x="5890" y="1"/>
                    </a:moveTo>
                    <a:cubicBezTo>
                      <a:pt x="5570" y="1"/>
                      <a:pt x="5251" y="46"/>
                      <a:pt x="4954" y="115"/>
                    </a:cubicBezTo>
                    <a:cubicBezTo>
                      <a:pt x="4794" y="138"/>
                      <a:pt x="4634" y="160"/>
                      <a:pt x="4475" y="183"/>
                    </a:cubicBezTo>
                    <a:cubicBezTo>
                      <a:pt x="4315" y="229"/>
                      <a:pt x="4132" y="275"/>
                      <a:pt x="3972" y="320"/>
                    </a:cubicBezTo>
                    <a:cubicBezTo>
                      <a:pt x="3676" y="412"/>
                      <a:pt x="3379" y="503"/>
                      <a:pt x="3105" y="594"/>
                    </a:cubicBezTo>
                    <a:cubicBezTo>
                      <a:pt x="2808" y="708"/>
                      <a:pt x="2512" y="845"/>
                      <a:pt x="2260" y="1005"/>
                    </a:cubicBezTo>
                    <a:cubicBezTo>
                      <a:pt x="2124" y="1073"/>
                      <a:pt x="2009" y="1165"/>
                      <a:pt x="1872" y="1256"/>
                    </a:cubicBezTo>
                    <a:cubicBezTo>
                      <a:pt x="1758" y="1325"/>
                      <a:pt x="1621" y="1393"/>
                      <a:pt x="1507" y="1484"/>
                    </a:cubicBezTo>
                    <a:cubicBezTo>
                      <a:pt x="1256" y="1644"/>
                      <a:pt x="1028" y="1804"/>
                      <a:pt x="822" y="2009"/>
                    </a:cubicBezTo>
                    <a:cubicBezTo>
                      <a:pt x="686" y="2123"/>
                      <a:pt x="594" y="2238"/>
                      <a:pt x="480" y="2352"/>
                    </a:cubicBezTo>
                    <a:cubicBezTo>
                      <a:pt x="366" y="2489"/>
                      <a:pt x="275" y="2648"/>
                      <a:pt x="183" y="2785"/>
                    </a:cubicBezTo>
                    <a:cubicBezTo>
                      <a:pt x="138" y="2831"/>
                      <a:pt x="115" y="2899"/>
                      <a:pt x="92" y="2945"/>
                    </a:cubicBezTo>
                    <a:cubicBezTo>
                      <a:pt x="69" y="2991"/>
                      <a:pt x="69" y="3059"/>
                      <a:pt x="46" y="3105"/>
                    </a:cubicBezTo>
                    <a:cubicBezTo>
                      <a:pt x="24" y="3151"/>
                      <a:pt x="24" y="3242"/>
                      <a:pt x="24" y="3287"/>
                    </a:cubicBezTo>
                    <a:cubicBezTo>
                      <a:pt x="46" y="3402"/>
                      <a:pt x="92" y="3470"/>
                      <a:pt x="161" y="3561"/>
                    </a:cubicBezTo>
                    <a:cubicBezTo>
                      <a:pt x="183" y="3584"/>
                      <a:pt x="206" y="3584"/>
                      <a:pt x="229" y="3607"/>
                    </a:cubicBezTo>
                    <a:cubicBezTo>
                      <a:pt x="183" y="3676"/>
                      <a:pt x="115" y="3767"/>
                      <a:pt x="46" y="3835"/>
                    </a:cubicBezTo>
                    <a:cubicBezTo>
                      <a:pt x="1" y="3927"/>
                      <a:pt x="1" y="4041"/>
                      <a:pt x="92" y="4086"/>
                    </a:cubicBezTo>
                    <a:cubicBezTo>
                      <a:pt x="124" y="4118"/>
                      <a:pt x="165" y="4135"/>
                      <a:pt x="205" y="4135"/>
                    </a:cubicBezTo>
                    <a:cubicBezTo>
                      <a:pt x="252" y="4135"/>
                      <a:pt x="296" y="4112"/>
                      <a:pt x="320" y="4064"/>
                    </a:cubicBezTo>
                    <a:cubicBezTo>
                      <a:pt x="434" y="3949"/>
                      <a:pt x="526" y="3835"/>
                      <a:pt x="617" y="3721"/>
                    </a:cubicBezTo>
                    <a:cubicBezTo>
                      <a:pt x="754" y="3607"/>
                      <a:pt x="914" y="3493"/>
                      <a:pt x="1074" y="3379"/>
                    </a:cubicBezTo>
                    <a:cubicBezTo>
                      <a:pt x="1233" y="3265"/>
                      <a:pt x="1393" y="3151"/>
                      <a:pt x="1576" y="3059"/>
                    </a:cubicBezTo>
                    <a:lnTo>
                      <a:pt x="1576" y="3059"/>
                    </a:lnTo>
                    <a:cubicBezTo>
                      <a:pt x="1574" y="3061"/>
                      <a:pt x="1572" y="3063"/>
                      <a:pt x="1570" y="3065"/>
                    </a:cubicBezTo>
                    <a:lnTo>
                      <a:pt x="1570" y="3065"/>
                    </a:lnTo>
                    <a:cubicBezTo>
                      <a:pt x="1686" y="2993"/>
                      <a:pt x="1799" y="2935"/>
                      <a:pt x="1895" y="2877"/>
                    </a:cubicBezTo>
                    <a:lnTo>
                      <a:pt x="1895" y="2877"/>
                    </a:lnTo>
                    <a:lnTo>
                      <a:pt x="1850" y="2922"/>
                    </a:lnTo>
                    <a:cubicBezTo>
                      <a:pt x="1872" y="2899"/>
                      <a:pt x="1895" y="2877"/>
                      <a:pt x="1941" y="2854"/>
                    </a:cubicBezTo>
                    <a:cubicBezTo>
                      <a:pt x="1941" y="2854"/>
                      <a:pt x="1951" y="2854"/>
                      <a:pt x="1965" y="2847"/>
                    </a:cubicBezTo>
                    <a:lnTo>
                      <a:pt x="1965" y="2847"/>
                    </a:lnTo>
                    <a:cubicBezTo>
                      <a:pt x="1964" y="2851"/>
                      <a:pt x="1964" y="2854"/>
                      <a:pt x="1964" y="2854"/>
                    </a:cubicBezTo>
                    <a:lnTo>
                      <a:pt x="1987" y="2831"/>
                    </a:lnTo>
                    <a:lnTo>
                      <a:pt x="1987" y="2831"/>
                    </a:lnTo>
                    <a:cubicBezTo>
                      <a:pt x="1987" y="2831"/>
                      <a:pt x="1987" y="2831"/>
                      <a:pt x="1987" y="2831"/>
                    </a:cubicBezTo>
                    <a:cubicBezTo>
                      <a:pt x="2078" y="2785"/>
                      <a:pt x="2169" y="2740"/>
                      <a:pt x="2260" y="2694"/>
                    </a:cubicBezTo>
                    <a:cubicBezTo>
                      <a:pt x="2352" y="2648"/>
                      <a:pt x="2466" y="2603"/>
                      <a:pt x="2580" y="2534"/>
                    </a:cubicBezTo>
                    <a:cubicBezTo>
                      <a:pt x="2808" y="2420"/>
                      <a:pt x="3037" y="2306"/>
                      <a:pt x="3265" y="2215"/>
                    </a:cubicBezTo>
                    <a:cubicBezTo>
                      <a:pt x="3698" y="2055"/>
                      <a:pt x="4132" y="1895"/>
                      <a:pt x="4589" y="1781"/>
                    </a:cubicBezTo>
                    <a:cubicBezTo>
                      <a:pt x="4726" y="1735"/>
                      <a:pt x="4885" y="1713"/>
                      <a:pt x="5045" y="1690"/>
                    </a:cubicBezTo>
                    <a:cubicBezTo>
                      <a:pt x="5205" y="1667"/>
                      <a:pt x="5365" y="1644"/>
                      <a:pt x="5524" y="1621"/>
                    </a:cubicBezTo>
                    <a:cubicBezTo>
                      <a:pt x="5661" y="1621"/>
                      <a:pt x="5798" y="1598"/>
                      <a:pt x="5958" y="1576"/>
                    </a:cubicBezTo>
                    <a:cubicBezTo>
                      <a:pt x="6095" y="1576"/>
                      <a:pt x="6255" y="1553"/>
                      <a:pt x="6415" y="1553"/>
                    </a:cubicBezTo>
                    <a:cubicBezTo>
                      <a:pt x="6872" y="1575"/>
                      <a:pt x="7308" y="1638"/>
                      <a:pt x="7724" y="1743"/>
                    </a:cubicBezTo>
                    <a:lnTo>
                      <a:pt x="7724" y="1743"/>
                    </a:lnTo>
                    <a:cubicBezTo>
                      <a:pt x="7721" y="1741"/>
                      <a:pt x="7718" y="1738"/>
                      <a:pt x="7716" y="1735"/>
                    </a:cubicBezTo>
                    <a:lnTo>
                      <a:pt x="7716" y="1735"/>
                    </a:lnTo>
                    <a:cubicBezTo>
                      <a:pt x="7739" y="1743"/>
                      <a:pt x="7761" y="1751"/>
                      <a:pt x="7784" y="1758"/>
                    </a:cubicBezTo>
                    <a:lnTo>
                      <a:pt x="7784" y="1758"/>
                    </a:lnTo>
                    <a:cubicBezTo>
                      <a:pt x="7784" y="1758"/>
                      <a:pt x="7784" y="1758"/>
                      <a:pt x="7784" y="1758"/>
                    </a:cubicBezTo>
                    <a:cubicBezTo>
                      <a:pt x="7784" y="1758"/>
                      <a:pt x="7784" y="1758"/>
                      <a:pt x="7784" y="1758"/>
                    </a:cubicBezTo>
                    <a:lnTo>
                      <a:pt x="7784" y="1758"/>
                    </a:lnTo>
                    <a:cubicBezTo>
                      <a:pt x="8035" y="1842"/>
                      <a:pt x="8288" y="1927"/>
                      <a:pt x="8560" y="2032"/>
                    </a:cubicBezTo>
                    <a:cubicBezTo>
                      <a:pt x="8697" y="2078"/>
                      <a:pt x="8834" y="2123"/>
                      <a:pt x="8971" y="2169"/>
                    </a:cubicBezTo>
                    <a:cubicBezTo>
                      <a:pt x="9085" y="2215"/>
                      <a:pt x="9199" y="2283"/>
                      <a:pt x="9291" y="2329"/>
                    </a:cubicBezTo>
                    <a:cubicBezTo>
                      <a:pt x="9450" y="2443"/>
                      <a:pt x="9587" y="2534"/>
                      <a:pt x="9747" y="2626"/>
                    </a:cubicBezTo>
                    <a:cubicBezTo>
                      <a:pt x="9816" y="2694"/>
                      <a:pt x="9907" y="2740"/>
                      <a:pt x="9998" y="2808"/>
                    </a:cubicBezTo>
                    <a:cubicBezTo>
                      <a:pt x="10090" y="2877"/>
                      <a:pt x="10181" y="2968"/>
                      <a:pt x="10272" y="3036"/>
                    </a:cubicBezTo>
                    <a:cubicBezTo>
                      <a:pt x="10341" y="3105"/>
                      <a:pt x="10409" y="3173"/>
                      <a:pt x="10500" y="3242"/>
                    </a:cubicBezTo>
                    <a:cubicBezTo>
                      <a:pt x="10569" y="3310"/>
                      <a:pt x="10637" y="3379"/>
                      <a:pt x="10706" y="3424"/>
                    </a:cubicBezTo>
                    <a:cubicBezTo>
                      <a:pt x="10774" y="3470"/>
                      <a:pt x="10820" y="3516"/>
                      <a:pt x="10888" y="3584"/>
                    </a:cubicBezTo>
                    <a:cubicBezTo>
                      <a:pt x="10911" y="3607"/>
                      <a:pt x="10934" y="3630"/>
                      <a:pt x="10957" y="3653"/>
                    </a:cubicBezTo>
                    <a:cubicBezTo>
                      <a:pt x="11012" y="3708"/>
                      <a:pt x="11101" y="3738"/>
                      <a:pt x="11188" y="3738"/>
                    </a:cubicBezTo>
                    <a:cubicBezTo>
                      <a:pt x="11244" y="3738"/>
                      <a:pt x="11300" y="3725"/>
                      <a:pt x="11345" y="3698"/>
                    </a:cubicBezTo>
                    <a:cubicBezTo>
                      <a:pt x="11413" y="3630"/>
                      <a:pt x="11459" y="3539"/>
                      <a:pt x="11436" y="3447"/>
                    </a:cubicBezTo>
                    <a:cubicBezTo>
                      <a:pt x="11413" y="3356"/>
                      <a:pt x="11368" y="3265"/>
                      <a:pt x="11299" y="3173"/>
                    </a:cubicBezTo>
                    <a:cubicBezTo>
                      <a:pt x="11254" y="3105"/>
                      <a:pt x="11208" y="3036"/>
                      <a:pt x="11162" y="2968"/>
                    </a:cubicBezTo>
                    <a:cubicBezTo>
                      <a:pt x="11048" y="2854"/>
                      <a:pt x="10957" y="2717"/>
                      <a:pt x="10866" y="2580"/>
                    </a:cubicBezTo>
                    <a:cubicBezTo>
                      <a:pt x="10751" y="2443"/>
                      <a:pt x="10615" y="2329"/>
                      <a:pt x="10500" y="2215"/>
                    </a:cubicBezTo>
                    <a:cubicBezTo>
                      <a:pt x="10386" y="2101"/>
                      <a:pt x="10249" y="2009"/>
                      <a:pt x="10135" y="1895"/>
                    </a:cubicBezTo>
                    <a:cubicBezTo>
                      <a:pt x="10021" y="1804"/>
                      <a:pt x="9907" y="1690"/>
                      <a:pt x="9770" y="1598"/>
                    </a:cubicBezTo>
                    <a:cubicBezTo>
                      <a:pt x="9702" y="1530"/>
                      <a:pt x="9610" y="1461"/>
                      <a:pt x="9519" y="1393"/>
                    </a:cubicBezTo>
                    <a:cubicBezTo>
                      <a:pt x="9519" y="1256"/>
                      <a:pt x="9405" y="1142"/>
                      <a:pt x="9268" y="1119"/>
                    </a:cubicBezTo>
                    <a:cubicBezTo>
                      <a:pt x="9245" y="1119"/>
                      <a:pt x="9199" y="1096"/>
                      <a:pt x="9177" y="1096"/>
                    </a:cubicBezTo>
                    <a:cubicBezTo>
                      <a:pt x="9085" y="1051"/>
                      <a:pt x="9017" y="1005"/>
                      <a:pt x="8925" y="959"/>
                    </a:cubicBezTo>
                    <a:cubicBezTo>
                      <a:pt x="8880" y="936"/>
                      <a:pt x="8811" y="914"/>
                      <a:pt x="8766" y="868"/>
                    </a:cubicBezTo>
                    <a:cubicBezTo>
                      <a:pt x="8629" y="777"/>
                      <a:pt x="8469" y="685"/>
                      <a:pt x="8332" y="594"/>
                    </a:cubicBezTo>
                    <a:cubicBezTo>
                      <a:pt x="8195" y="526"/>
                      <a:pt x="8035" y="457"/>
                      <a:pt x="7898" y="412"/>
                    </a:cubicBezTo>
                    <a:cubicBezTo>
                      <a:pt x="7556" y="297"/>
                      <a:pt x="7236" y="183"/>
                      <a:pt x="6894" y="92"/>
                    </a:cubicBezTo>
                    <a:cubicBezTo>
                      <a:pt x="6734" y="69"/>
                      <a:pt x="6597" y="23"/>
                      <a:pt x="6438" y="23"/>
                    </a:cubicBezTo>
                    <a:cubicBezTo>
                      <a:pt x="6255" y="1"/>
                      <a:pt x="6072" y="1"/>
                      <a:pt x="5890" y="1"/>
                    </a:cubicBezTo>
                    <a:close/>
                  </a:path>
                </a:pathLst>
              </a:custGeom>
              <a:solidFill>
                <a:srgbClr val="6761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61" name="Google Shape;926;p22">
                <a:extLst>
                  <a:ext uri="{FF2B5EF4-FFF2-40B4-BE49-F238E27FC236}">
                    <a16:creationId xmlns:a16="http://schemas.microsoft.com/office/drawing/2014/main" id="{00BCA5B9-8552-4AE3-A71E-08B40C1BB364}"/>
                  </a:ext>
                </a:extLst>
              </p:cNvPr>
              <p:cNvSpPr/>
              <p:nvPr/>
            </p:nvSpPr>
            <p:spPr>
              <a:xfrm>
                <a:off x="7078069" y="4147623"/>
                <a:ext cx="120932" cy="183372"/>
              </a:xfrm>
              <a:custGeom>
                <a:avLst/>
                <a:gdLst/>
                <a:ahLst/>
                <a:cxnLst/>
                <a:rect l="l" t="t" r="r" b="b"/>
                <a:pathLst>
                  <a:path w="4474" h="6784" extrusionOk="0">
                    <a:moveTo>
                      <a:pt x="3219" y="1"/>
                    </a:moveTo>
                    <a:cubicBezTo>
                      <a:pt x="3150" y="1"/>
                      <a:pt x="3104" y="69"/>
                      <a:pt x="3104" y="138"/>
                    </a:cubicBezTo>
                    <a:cubicBezTo>
                      <a:pt x="3127" y="229"/>
                      <a:pt x="3150" y="321"/>
                      <a:pt x="3173" y="412"/>
                    </a:cubicBezTo>
                    <a:cubicBezTo>
                      <a:pt x="3196" y="503"/>
                      <a:pt x="3196" y="594"/>
                      <a:pt x="3196" y="686"/>
                    </a:cubicBezTo>
                    <a:cubicBezTo>
                      <a:pt x="3196" y="724"/>
                      <a:pt x="3196" y="762"/>
                      <a:pt x="3196" y="800"/>
                    </a:cubicBezTo>
                    <a:cubicBezTo>
                      <a:pt x="3196" y="1097"/>
                      <a:pt x="3173" y="1370"/>
                      <a:pt x="3150" y="1644"/>
                    </a:cubicBezTo>
                    <a:cubicBezTo>
                      <a:pt x="3104" y="1964"/>
                      <a:pt x="3059" y="2261"/>
                      <a:pt x="2967" y="2557"/>
                    </a:cubicBezTo>
                    <a:cubicBezTo>
                      <a:pt x="2922" y="2740"/>
                      <a:pt x="2876" y="2923"/>
                      <a:pt x="2830" y="3082"/>
                    </a:cubicBezTo>
                    <a:cubicBezTo>
                      <a:pt x="2762" y="3265"/>
                      <a:pt x="2694" y="3425"/>
                      <a:pt x="2625" y="3585"/>
                    </a:cubicBezTo>
                    <a:cubicBezTo>
                      <a:pt x="2557" y="3744"/>
                      <a:pt x="2488" y="3927"/>
                      <a:pt x="2420" y="4087"/>
                    </a:cubicBezTo>
                    <a:cubicBezTo>
                      <a:pt x="2328" y="4246"/>
                      <a:pt x="2237" y="4383"/>
                      <a:pt x="2169" y="4543"/>
                    </a:cubicBezTo>
                    <a:cubicBezTo>
                      <a:pt x="2032" y="4749"/>
                      <a:pt x="1872" y="4954"/>
                      <a:pt x="1735" y="5137"/>
                    </a:cubicBezTo>
                    <a:cubicBezTo>
                      <a:pt x="1644" y="5251"/>
                      <a:pt x="1575" y="5342"/>
                      <a:pt x="1484" y="5456"/>
                    </a:cubicBezTo>
                    <a:cubicBezTo>
                      <a:pt x="1415" y="5547"/>
                      <a:pt x="1324" y="5639"/>
                      <a:pt x="1233" y="5730"/>
                    </a:cubicBezTo>
                    <a:cubicBezTo>
                      <a:pt x="1187" y="5776"/>
                      <a:pt x="1119" y="5821"/>
                      <a:pt x="1073" y="5867"/>
                    </a:cubicBezTo>
                    <a:cubicBezTo>
                      <a:pt x="1004" y="5913"/>
                      <a:pt x="936" y="5981"/>
                      <a:pt x="890" y="6027"/>
                    </a:cubicBezTo>
                    <a:cubicBezTo>
                      <a:pt x="799" y="6095"/>
                      <a:pt x="731" y="6164"/>
                      <a:pt x="639" y="6209"/>
                    </a:cubicBezTo>
                    <a:cubicBezTo>
                      <a:pt x="517" y="6250"/>
                      <a:pt x="395" y="6291"/>
                      <a:pt x="273" y="6332"/>
                    </a:cubicBezTo>
                    <a:lnTo>
                      <a:pt x="273" y="6332"/>
                    </a:lnTo>
                    <a:cubicBezTo>
                      <a:pt x="273" y="6332"/>
                      <a:pt x="273" y="6332"/>
                      <a:pt x="273" y="6332"/>
                    </a:cubicBezTo>
                    <a:lnTo>
                      <a:pt x="273" y="6332"/>
                    </a:lnTo>
                    <a:cubicBezTo>
                      <a:pt x="258" y="6336"/>
                      <a:pt x="243" y="6341"/>
                      <a:pt x="228" y="6346"/>
                    </a:cubicBezTo>
                    <a:cubicBezTo>
                      <a:pt x="228" y="6346"/>
                      <a:pt x="206" y="6346"/>
                      <a:pt x="183" y="6369"/>
                    </a:cubicBezTo>
                    <a:cubicBezTo>
                      <a:pt x="137" y="6369"/>
                      <a:pt x="91" y="6392"/>
                      <a:pt x="46" y="6438"/>
                    </a:cubicBezTo>
                    <a:cubicBezTo>
                      <a:pt x="0" y="6483"/>
                      <a:pt x="0" y="6552"/>
                      <a:pt x="0" y="6597"/>
                    </a:cubicBezTo>
                    <a:cubicBezTo>
                      <a:pt x="21" y="6700"/>
                      <a:pt x="114" y="6784"/>
                      <a:pt x="216" y="6784"/>
                    </a:cubicBezTo>
                    <a:cubicBezTo>
                      <a:pt x="227" y="6784"/>
                      <a:pt x="239" y="6782"/>
                      <a:pt x="251" y="6780"/>
                    </a:cubicBezTo>
                    <a:cubicBezTo>
                      <a:pt x="411" y="6757"/>
                      <a:pt x="594" y="6712"/>
                      <a:pt x="753" y="6666"/>
                    </a:cubicBezTo>
                    <a:cubicBezTo>
                      <a:pt x="913" y="6620"/>
                      <a:pt x="1050" y="6575"/>
                      <a:pt x="1187" y="6506"/>
                    </a:cubicBezTo>
                    <a:cubicBezTo>
                      <a:pt x="1484" y="6415"/>
                      <a:pt x="1712" y="6209"/>
                      <a:pt x="1963" y="6050"/>
                    </a:cubicBezTo>
                    <a:cubicBezTo>
                      <a:pt x="2100" y="5936"/>
                      <a:pt x="2237" y="5844"/>
                      <a:pt x="2374" y="5753"/>
                    </a:cubicBezTo>
                    <a:cubicBezTo>
                      <a:pt x="2488" y="5662"/>
                      <a:pt x="2602" y="5570"/>
                      <a:pt x="2716" y="5456"/>
                    </a:cubicBezTo>
                    <a:cubicBezTo>
                      <a:pt x="2967" y="5228"/>
                      <a:pt x="3173" y="4954"/>
                      <a:pt x="3355" y="4680"/>
                    </a:cubicBezTo>
                    <a:cubicBezTo>
                      <a:pt x="3401" y="4612"/>
                      <a:pt x="3447" y="4543"/>
                      <a:pt x="3492" y="4452"/>
                    </a:cubicBezTo>
                    <a:cubicBezTo>
                      <a:pt x="3789" y="3950"/>
                      <a:pt x="4017" y="3425"/>
                      <a:pt x="4177" y="2877"/>
                    </a:cubicBezTo>
                    <a:cubicBezTo>
                      <a:pt x="4223" y="2717"/>
                      <a:pt x="4268" y="2557"/>
                      <a:pt x="4291" y="2398"/>
                    </a:cubicBezTo>
                    <a:cubicBezTo>
                      <a:pt x="4337" y="2261"/>
                      <a:pt x="4360" y="2147"/>
                      <a:pt x="4360" y="2010"/>
                    </a:cubicBezTo>
                    <a:cubicBezTo>
                      <a:pt x="4383" y="1895"/>
                      <a:pt x="4405" y="1804"/>
                      <a:pt x="4428" y="1690"/>
                    </a:cubicBezTo>
                    <a:cubicBezTo>
                      <a:pt x="4428" y="1599"/>
                      <a:pt x="4451" y="1507"/>
                      <a:pt x="4451" y="1393"/>
                    </a:cubicBezTo>
                    <a:cubicBezTo>
                      <a:pt x="4451" y="1370"/>
                      <a:pt x="4451" y="1325"/>
                      <a:pt x="4474" y="1279"/>
                    </a:cubicBezTo>
                    <a:cubicBezTo>
                      <a:pt x="4474" y="1211"/>
                      <a:pt x="4474" y="1165"/>
                      <a:pt x="4474" y="1097"/>
                    </a:cubicBezTo>
                    <a:cubicBezTo>
                      <a:pt x="4451" y="1028"/>
                      <a:pt x="4428" y="960"/>
                      <a:pt x="4360" y="914"/>
                    </a:cubicBezTo>
                    <a:cubicBezTo>
                      <a:pt x="4310" y="881"/>
                      <a:pt x="4260" y="859"/>
                      <a:pt x="4209" y="859"/>
                    </a:cubicBezTo>
                    <a:cubicBezTo>
                      <a:pt x="4191" y="859"/>
                      <a:pt x="4173" y="862"/>
                      <a:pt x="4154" y="868"/>
                    </a:cubicBezTo>
                    <a:cubicBezTo>
                      <a:pt x="4132" y="868"/>
                      <a:pt x="4086" y="868"/>
                      <a:pt x="4063" y="891"/>
                    </a:cubicBezTo>
                    <a:cubicBezTo>
                      <a:pt x="4063" y="868"/>
                      <a:pt x="4063" y="845"/>
                      <a:pt x="4063" y="823"/>
                    </a:cubicBezTo>
                    <a:cubicBezTo>
                      <a:pt x="4040" y="777"/>
                      <a:pt x="4040" y="754"/>
                      <a:pt x="4040" y="709"/>
                    </a:cubicBezTo>
                    <a:cubicBezTo>
                      <a:pt x="4017" y="617"/>
                      <a:pt x="3995" y="480"/>
                      <a:pt x="3903" y="435"/>
                    </a:cubicBezTo>
                    <a:cubicBezTo>
                      <a:pt x="3880" y="412"/>
                      <a:pt x="3858" y="389"/>
                      <a:pt x="3835" y="389"/>
                    </a:cubicBezTo>
                    <a:cubicBezTo>
                      <a:pt x="3798" y="377"/>
                      <a:pt x="3761" y="371"/>
                      <a:pt x="3726" y="371"/>
                    </a:cubicBezTo>
                    <a:cubicBezTo>
                      <a:pt x="3629" y="371"/>
                      <a:pt x="3543" y="413"/>
                      <a:pt x="3492" y="480"/>
                    </a:cubicBezTo>
                    <a:cubicBezTo>
                      <a:pt x="3470" y="480"/>
                      <a:pt x="3470" y="503"/>
                      <a:pt x="3470" y="503"/>
                    </a:cubicBezTo>
                    <a:lnTo>
                      <a:pt x="3447" y="457"/>
                    </a:lnTo>
                    <a:cubicBezTo>
                      <a:pt x="3447" y="343"/>
                      <a:pt x="3401" y="229"/>
                      <a:pt x="3378" y="115"/>
                    </a:cubicBezTo>
                    <a:cubicBezTo>
                      <a:pt x="3355" y="47"/>
                      <a:pt x="3310" y="1"/>
                      <a:pt x="3241" y="1"/>
                    </a:cubicBezTo>
                    <a:close/>
                  </a:path>
                </a:pathLst>
              </a:custGeom>
              <a:solidFill>
                <a:srgbClr val="6761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62" name="Google Shape;927;p22">
                <a:extLst>
                  <a:ext uri="{FF2B5EF4-FFF2-40B4-BE49-F238E27FC236}">
                    <a16:creationId xmlns:a16="http://schemas.microsoft.com/office/drawing/2014/main" id="{6CA8ACE2-605B-4676-9A63-19158D6EB9CD}"/>
                  </a:ext>
                </a:extLst>
              </p:cNvPr>
              <p:cNvSpPr/>
              <p:nvPr/>
            </p:nvSpPr>
            <p:spPr>
              <a:xfrm>
                <a:off x="6441972" y="3185787"/>
                <a:ext cx="1191996" cy="489892"/>
              </a:xfrm>
              <a:custGeom>
                <a:avLst/>
                <a:gdLst/>
                <a:ahLst/>
                <a:cxnLst/>
                <a:rect l="l" t="t" r="r" b="b"/>
                <a:pathLst>
                  <a:path w="44099" h="18124" extrusionOk="0">
                    <a:moveTo>
                      <a:pt x="22164" y="14768"/>
                    </a:moveTo>
                    <a:cubicBezTo>
                      <a:pt x="22164" y="14814"/>
                      <a:pt x="22164" y="14814"/>
                      <a:pt x="22186" y="14837"/>
                    </a:cubicBezTo>
                    <a:cubicBezTo>
                      <a:pt x="22209" y="14905"/>
                      <a:pt x="22278" y="14951"/>
                      <a:pt x="22346" y="14974"/>
                    </a:cubicBezTo>
                    <a:cubicBezTo>
                      <a:pt x="22323" y="14997"/>
                      <a:pt x="22323" y="15019"/>
                      <a:pt x="22301" y="15042"/>
                    </a:cubicBezTo>
                    <a:lnTo>
                      <a:pt x="22278" y="15042"/>
                    </a:lnTo>
                    <a:lnTo>
                      <a:pt x="22232" y="14974"/>
                    </a:lnTo>
                    <a:lnTo>
                      <a:pt x="22186" y="14905"/>
                    </a:lnTo>
                    <a:cubicBezTo>
                      <a:pt x="22164" y="14882"/>
                      <a:pt x="22141" y="14837"/>
                      <a:pt x="22118" y="14814"/>
                    </a:cubicBezTo>
                    <a:lnTo>
                      <a:pt x="22164" y="14768"/>
                    </a:lnTo>
                    <a:close/>
                    <a:moveTo>
                      <a:pt x="38438" y="0"/>
                    </a:moveTo>
                    <a:cubicBezTo>
                      <a:pt x="38347" y="0"/>
                      <a:pt x="38255" y="69"/>
                      <a:pt x="38210" y="137"/>
                    </a:cubicBezTo>
                    <a:lnTo>
                      <a:pt x="38050" y="137"/>
                    </a:lnTo>
                    <a:cubicBezTo>
                      <a:pt x="38027" y="137"/>
                      <a:pt x="38004" y="137"/>
                      <a:pt x="37982" y="160"/>
                    </a:cubicBezTo>
                    <a:lnTo>
                      <a:pt x="37936" y="160"/>
                    </a:lnTo>
                    <a:cubicBezTo>
                      <a:pt x="37639" y="160"/>
                      <a:pt x="37297" y="206"/>
                      <a:pt x="36932" y="274"/>
                    </a:cubicBezTo>
                    <a:cubicBezTo>
                      <a:pt x="36703" y="297"/>
                      <a:pt x="36475" y="366"/>
                      <a:pt x="36224" y="411"/>
                    </a:cubicBezTo>
                    <a:lnTo>
                      <a:pt x="36041" y="434"/>
                    </a:lnTo>
                    <a:lnTo>
                      <a:pt x="35813" y="503"/>
                    </a:lnTo>
                    <a:lnTo>
                      <a:pt x="35631" y="548"/>
                    </a:lnTo>
                    <a:lnTo>
                      <a:pt x="35585" y="548"/>
                    </a:lnTo>
                    <a:cubicBezTo>
                      <a:pt x="35448" y="571"/>
                      <a:pt x="35334" y="594"/>
                      <a:pt x="35197" y="639"/>
                    </a:cubicBezTo>
                    <a:cubicBezTo>
                      <a:pt x="34877" y="708"/>
                      <a:pt x="34535" y="754"/>
                      <a:pt x="34307" y="799"/>
                    </a:cubicBezTo>
                    <a:cubicBezTo>
                      <a:pt x="34010" y="845"/>
                      <a:pt x="33713" y="868"/>
                      <a:pt x="33416" y="913"/>
                    </a:cubicBezTo>
                    <a:lnTo>
                      <a:pt x="33348" y="913"/>
                    </a:lnTo>
                    <a:cubicBezTo>
                      <a:pt x="33188" y="936"/>
                      <a:pt x="33006" y="936"/>
                      <a:pt x="32846" y="959"/>
                    </a:cubicBezTo>
                    <a:lnTo>
                      <a:pt x="32800" y="959"/>
                    </a:lnTo>
                    <a:lnTo>
                      <a:pt x="32572" y="982"/>
                    </a:lnTo>
                    <a:lnTo>
                      <a:pt x="32367" y="1005"/>
                    </a:lnTo>
                    <a:lnTo>
                      <a:pt x="31910" y="1073"/>
                    </a:lnTo>
                    <a:lnTo>
                      <a:pt x="31773" y="1073"/>
                    </a:lnTo>
                    <a:cubicBezTo>
                      <a:pt x="31613" y="1096"/>
                      <a:pt x="31476" y="1119"/>
                      <a:pt x="31339" y="1119"/>
                    </a:cubicBezTo>
                    <a:cubicBezTo>
                      <a:pt x="31020" y="1164"/>
                      <a:pt x="30677" y="1187"/>
                      <a:pt x="30358" y="1233"/>
                    </a:cubicBezTo>
                    <a:cubicBezTo>
                      <a:pt x="30221" y="1233"/>
                      <a:pt x="30084" y="1233"/>
                      <a:pt x="29970" y="1256"/>
                    </a:cubicBezTo>
                    <a:cubicBezTo>
                      <a:pt x="29764" y="1256"/>
                      <a:pt x="29559" y="1279"/>
                      <a:pt x="29354" y="1301"/>
                    </a:cubicBezTo>
                    <a:cubicBezTo>
                      <a:pt x="29285" y="1301"/>
                      <a:pt x="29217" y="1324"/>
                      <a:pt x="29125" y="1324"/>
                    </a:cubicBezTo>
                    <a:cubicBezTo>
                      <a:pt x="29034" y="1324"/>
                      <a:pt x="28920" y="1324"/>
                      <a:pt x="28829" y="1347"/>
                    </a:cubicBezTo>
                    <a:cubicBezTo>
                      <a:pt x="28692" y="1370"/>
                      <a:pt x="28532" y="1370"/>
                      <a:pt x="28395" y="1393"/>
                    </a:cubicBezTo>
                    <a:lnTo>
                      <a:pt x="28258" y="1393"/>
                    </a:lnTo>
                    <a:cubicBezTo>
                      <a:pt x="27961" y="1416"/>
                      <a:pt x="27665" y="1461"/>
                      <a:pt x="27391" y="1461"/>
                    </a:cubicBezTo>
                    <a:cubicBezTo>
                      <a:pt x="27140" y="1484"/>
                      <a:pt x="26888" y="1484"/>
                      <a:pt x="26637" y="1507"/>
                    </a:cubicBezTo>
                    <a:lnTo>
                      <a:pt x="26386" y="1507"/>
                    </a:lnTo>
                    <a:cubicBezTo>
                      <a:pt x="26112" y="1530"/>
                      <a:pt x="25816" y="1530"/>
                      <a:pt x="25542" y="1552"/>
                    </a:cubicBezTo>
                    <a:lnTo>
                      <a:pt x="24971" y="1575"/>
                    </a:lnTo>
                    <a:cubicBezTo>
                      <a:pt x="24492" y="1598"/>
                      <a:pt x="24035" y="1621"/>
                      <a:pt x="23579" y="1644"/>
                    </a:cubicBezTo>
                    <a:lnTo>
                      <a:pt x="22483" y="1644"/>
                    </a:lnTo>
                    <a:cubicBezTo>
                      <a:pt x="21958" y="1667"/>
                      <a:pt x="21456" y="1667"/>
                      <a:pt x="20931" y="1667"/>
                    </a:cubicBezTo>
                    <a:lnTo>
                      <a:pt x="20566" y="1689"/>
                    </a:lnTo>
                    <a:lnTo>
                      <a:pt x="18945" y="1689"/>
                    </a:lnTo>
                    <a:lnTo>
                      <a:pt x="18215" y="1712"/>
                    </a:lnTo>
                    <a:lnTo>
                      <a:pt x="17781" y="1712"/>
                    </a:lnTo>
                    <a:cubicBezTo>
                      <a:pt x="17393" y="1735"/>
                      <a:pt x="17005" y="1735"/>
                      <a:pt x="16617" y="1735"/>
                    </a:cubicBezTo>
                    <a:lnTo>
                      <a:pt x="15750" y="1735"/>
                    </a:lnTo>
                    <a:cubicBezTo>
                      <a:pt x="15042" y="1712"/>
                      <a:pt x="14335" y="1689"/>
                      <a:pt x="13650" y="1667"/>
                    </a:cubicBezTo>
                    <a:lnTo>
                      <a:pt x="13170" y="1667"/>
                    </a:lnTo>
                    <a:cubicBezTo>
                      <a:pt x="12988" y="1644"/>
                      <a:pt x="12828" y="1644"/>
                      <a:pt x="12668" y="1621"/>
                    </a:cubicBezTo>
                    <a:cubicBezTo>
                      <a:pt x="12509" y="1621"/>
                      <a:pt x="12326" y="1621"/>
                      <a:pt x="12166" y="1598"/>
                    </a:cubicBezTo>
                    <a:lnTo>
                      <a:pt x="12006" y="1598"/>
                    </a:lnTo>
                    <a:lnTo>
                      <a:pt x="11710" y="1575"/>
                    </a:lnTo>
                    <a:cubicBezTo>
                      <a:pt x="11459" y="1575"/>
                      <a:pt x="11230" y="1552"/>
                      <a:pt x="10979" y="1552"/>
                    </a:cubicBezTo>
                    <a:lnTo>
                      <a:pt x="10614" y="1530"/>
                    </a:lnTo>
                    <a:cubicBezTo>
                      <a:pt x="10363" y="1507"/>
                      <a:pt x="10066" y="1507"/>
                      <a:pt x="9633" y="1507"/>
                    </a:cubicBezTo>
                    <a:lnTo>
                      <a:pt x="8058" y="1507"/>
                    </a:lnTo>
                    <a:cubicBezTo>
                      <a:pt x="7738" y="1507"/>
                      <a:pt x="7418" y="1530"/>
                      <a:pt x="7167" y="1552"/>
                    </a:cubicBezTo>
                    <a:lnTo>
                      <a:pt x="7008" y="1552"/>
                    </a:lnTo>
                    <a:cubicBezTo>
                      <a:pt x="6893" y="1575"/>
                      <a:pt x="6779" y="1575"/>
                      <a:pt x="6665" y="1575"/>
                    </a:cubicBezTo>
                    <a:cubicBezTo>
                      <a:pt x="6620" y="1552"/>
                      <a:pt x="6551" y="1507"/>
                      <a:pt x="6505" y="1507"/>
                    </a:cubicBezTo>
                    <a:lnTo>
                      <a:pt x="6460" y="1507"/>
                    </a:lnTo>
                    <a:cubicBezTo>
                      <a:pt x="6437" y="1484"/>
                      <a:pt x="6437" y="1484"/>
                      <a:pt x="6414" y="1484"/>
                    </a:cubicBezTo>
                    <a:lnTo>
                      <a:pt x="6277" y="1484"/>
                    </a:lnTo>
                    <a:cubicBezTo>
                      <a:pt x="6232" y="1507"/>
                      <a:pt x="6186" y="1507"/>
                      <a:pt x="6140" y="1507"/>
                    </a:cubicBezTo>
                    <a:lnTo>
                      <a:pt x="6095" y="1507"/>
                    </a:lnTo>
                    <a:cubicBezTo>
                      <a:pt x="5935" y="1507"/>
                      <a:pt x="5798" y="1507"/>
                      <a:pt x="5661" y="1530"/>
                    </a:cubicBezTo>
                    <a:lnTo>
                      <a:pt x="5067" y="1530"/>
                    </a:lnTo>
                    <a:cubicBezTo>
                      <a:pt x="4702" y="1552"/>
                      <a:pt x="4360" y="1575"/>
                      <a:pt x="4086" y="1621"/>
                    </a:cubicBezTo>
                    <a:cubicBezTo>
                      <a:pt x="3698" y="1667"/>
                      <a:pt x="3356" y="1781"/>
                      <a:pt x="3036" y="1872"/>
                    </a:cubicBezTo>
                    <a:lnTo>
                      <a:pt x="2990" y="1895"/>
                    </a:lnTo>
                    <a:cubicBezTo>
                      <a:pt x="2922" y="1895"/>
                      <a:pt x="2831" y="1918"/>
                      <a:pt x="2739" y="1941"/>
                    </a:cubicBezTo>
                    <a:lnTo>
                      <a:pt x="2625" y="1986"/>
                    </a:lnTo>
                    <a:cubicBezTo>
                      <a:pt x="2374" y="2032"/>
                      <a:pt x="2169" y="2077"/>
                      <a:pt x="1963" y="2169"/>
                    </a:cubicBezTo>
                    <a:cubicBezTo>
                      <a:pt x="1644" y="2260"/>
                      <a:pt x="1347" y="2397"/>
                      <a:pt x="1096" y="2557"/>
                    </a:cubicBezTo>
                    <a:cubicBezTo>
                      <a:pt x="936" y="2648"/>
                      <a:pt x="776" y="2739"/>
                      <a:pt x="617" y="2876"/>
                    </a:cubicBezTo>
                    <a:cubicBezTo>
                      <a:pt x="548" y="2922"/>
                      <a:pt x="502" y="2990"/>
                      <a:pt x="434" y="3059"/>
                    </a:cubicBezTo>
                    <a:lnTo>
                      <a:pt x="388" y="3082"/>
                    </a:lnTo>
                    <a:cubicBezTo>
                      <a:pt x="320" y="3173"/>
                      <a:pt x="274" y="3219"/>
                      <a:pt x="251" y="3264"/>
                    </a:cubicBezTo>
                    <a:cubicBezTo>
                      <a:pt x="183" y="3356"/>
                      <a:pt x="137" y="3447"/>
                      <a:pt x="114" y="3538"/>
                    </a:cubicBezTo>
                    <a:cubicBezTo>
                      <a:pt x="69" y="3652"/>
                      <a:pt x="46" y="3767"/>
                      <a:pt x="23" y="3858"/>
                    </a:cubicBezTo>
                    <a:cubicBezTo>
                      <a:pt x="23" y="3926"/>
                      <a:pt x="23" y="3995"/>
                      <a:pt x="23" y="4063"/>
                    </a:cubicBezTo>
                    <a:cubicBezTo>
                      <a:pt x="0" y="4200"/>
                      <a:pt x="23" y="4314"/>
                      <a:pt x="23" y="4406"/>
                    </a:cubicBezTo>
                    <a:cubicBezTo>
                      <a:pt x="46" y="4611"/>
                      <a:pt x="92" y="4794"/>
                      <a:pt x="160" y="4931"/>
                    </a:cubicBezTo>
                    <a:cubicBezTo>
                      <a:pt x="183" y="4999"/>
                      <a:pt x="206" y="5045"/>
                      <a:pt x="229" y="5090"/>
                    </a:cubicBezTo>
                    <a:lnTo>
                      <a:pt x="251" y="5159"/>
                    </a:lnTo>
                    <a:cubicBezTo>
                      <a:pt x="274" y="5227"/>
                      <a:pt x="320" y="5296"/>
                      <a:pt x="365" y="5364"/>
                    </a:cubicBezTo>
                    <a:cubicBezTo>
                      <a:pt x="434" y="5501"/>
                      <a:pt x="548" y="5684"/>
                      <a:pt x="685" y="5821"/>
                    </a:cubicBezTo>
                    <a:cubicBezTo>
                      <a:pt x="753" y="5889"/>
                      <a:pt x="822" y="5958"/>
                      <a:pt x="890" y="6026"/>
                    </a:cubicBezTo>
                    <a:cubicBezTo>
                      <a:pt x="959" y="6095"/>
                      <a:pt x="1027" y="6163"/>
                      <a:pt x="1096" y="6209"/>
                    </a:cubicBezTo>
                    <a:cubicBezTo>
                      <a:pt x="1370" y="6391"/>
                      <a:pt x="1666" y="6551"/>
                      <a:pt x="1986" y="6688"/>
                    </a:cubicBezTo>
                    <a:cubicBezTo>
                      <a:pt x="2055" y="6711"/>
                      <a:pt x="2100" y="6734"/>
                      <a:pt x="2169" y="6757"/>
                    </a:cubicBezTo>
                    <a:lnTo>
                      <a:pt x="2237" y="6779"/>
                    </a:lnTo>
                    <a:lnTo>
                      <a:pt x="2283" y="6802"/>
                    </a:lnTo>
                    <a:cubicBezTo>
                      <a:pt x="2488" y="6871"/>
                      <a:pt x="2694" y="6939"/>
                      <a:pt x="2876" y="7008"/>
                    </a:cubicBezTo>
                    <a:cubicBezTo>
                      <a:pt x="2968" y="7053"/>
                      <a:pt x="3059" y="7099"/>
                      <a:pt x="3127" y="7145"/>
                    </a:cubicBezTo>
                    <a:cubicBezTo>
                      <a:pt x="3378" y="7282"/>
                      <a:pt x="3607" y="7464"/>
                      <a:pt x="3812" y="7647"/>
                    </a:cubicBezTo>
                    <a:cubicBezTo>
                      <a:pt x="3949" y="7784"/>
                      <a:pt x="4086" y="7944"/>
                      <a:pt x="4177" y="8081"/>
                    </a:cubicBezTo>
                    <a:cubicBezTo>
                      <a:pt x="4200" y="8149"/>
                      <a:pt x="4223" y="8195"/>
                      <a:pt x="4269" y="8263"/>
                    </a:cubicBezTo>
                    <a:cubicBezTo>
                      <a:pt x="4269" y="8286"/>
                      <a:pt x="4269" y="8309"/>
                      <a:pt x="4269" y="8332"/>
                    </a:cubicBezTo>
                    <a:cubicBezTo>
                      <a:pt x="4269" y="8377"/>
                      <a:pt x="4246" y="8423"/>
                      <a:pt x="4246" y="8469"/>
                    </a:cubicBezTo>
                    <a:cubicBezTo>
                      <a:pt x="4223" y="8583"/>
                      <a:pt x="4177" y="8697"/>
                      <a:pt x="4132" y="8788"/>
                    </a:cubicBezTo>
                    <a:cubicBezTo>
                      <a:pt x="4086" y="8879"/>
                      <a:pt x="3995" y="8971"/>
                      <a:pt x="3949" y="9016"/>
                    </a:cubicBezTo>
                    <a:cubicBezTo>
                      <a:pt x="3789" y="9176"/>
                      <a:pt x="3584" y="9336"/>
                      <a:pt x="3424" y="9450"/>
                    </a:cubicBezTo>
                    <a:lnTo>
                      <a:pt x="3333" y="9541"/>
                    </a:lnTo>
                    <a:lnTo>
                      <a:pt x="3241" y="9610"/>
                    </a:lnTo>
                    <a:cubicBezTo>
                      <a:pt x="3150" y="9678"/>
                      <a:pt x="3104" y="9724"/>
                      <a:pt x="3036" y="9792"/>
                    </a:cubicBezTo>
                    <a:lnTo>
                      <a:pt x="2945" y="9884"/>
                    </a:lnTo>
                    <a:cubicBezTo>
                      <a:pt x="2831" y="9975"/>
                      <a:pt x="2739" y="10089"/>
                      <a:pt x="2625" y="10203"/>
                    </a:cubicBezTo>
                    <a:cubicBezTo>
                      <a:pt x="2511" y="10340"/>
                      <a:pt x="2420" y="10477"/>
                      <a:pt x="2351" y="10614"/>
                    </a:cubicBezTo>
                    <a:cubicBezTo>
                      <a:pt x="2260" y="10751"/>
                      <a:pt x="2214" y="10888"/>
                      <a:pt x="2191" y="11048"/>
                    </a:cubicBezTo>
                    <a:cubicBezTo>
                      <a:pt x="2191" y="11116"/>
                      <a:pt x="2191" y="11162"/>
                      <a:pt x="2191" y="11230"/>
                    </a:cubicBezTo>
                    <a:cubicBezTo>
                      <a:pt x="2191" y="11322"/>
                      <a:pt x="2191" y="11413"/>
                      <a:pt x="2214" y="11504"/>
                    </a:cubicBezTo>
                    <a:cubicBezTo>
                      <a:pt x="2237" y="11687"/>
                      <a:pt x="2283" y="11870"/>
                      <a:pt x="2328" y="12006"/>
                    </a:cubicBezTo>
                    <a:cubicBezTo>
                      <a:pt x="2443" y="12326"/>
                      <a:pt x="2671" y="12623"/>
                      <a:pt x="2853" y="12874"/>
                    </a:cubicBezTo>
                    <a:cubicBezTo>
                      <a:pt x="3036" y="13125"/>
                      <a:pt x="3287" y="13353"/>
                      <a:pt x="3584" y="13604"/>
                    </a:cubicBezTo>
                    <a:cubicBezTo>
                      <a:pt x="3698" y="13718"/>
                      <a:pt x="3835" y="13810"/>
                      <a:pt x="3949" y="13901"/>
                    </a:cubicBezTo>
                    <a:cubicBezTo>
                      <a:pt x="4109" y="14015"/>
                      <a:pt x="4269" y="14106"/>
                      <a:pt x="4428" y="14175"/>
                    </a:cubicBezTo>
                    <a:cubicBezTo>
                      <a:pt x="4520" y="14243"/>
                      <a:pt x="4634" y="14289"/>
                      <a:pt x="4748" y="14357"/>
                    </a:cubicBezTo>
                    <a:lnTo>
                      <a:pt x="4771" y="14357"/>
                    </a:lnTo>
                    <a:lnTo>
                      <a:pt x="4816" y="14380"/>
                    </a:lnTo>
                    <a:lnTo>
                      <a:pt x="4862" y="14403"/>
                    </a:lnTo>
                    <a:cubicBezTo>
                      <a:pt x="5022" y="14472"/>
                      <a:pt x="5182" y="14540"/>
                      <a:pt x="5341" y="14609"/>
                    </a:cubicBezTo>
                    <a:cubicBezTo>
                      <a:pt x="5615" y="14700"/>
                      <a:pt x="5889" y="14814"/>
                      <a:pt x="6140" y="14882"/>
                    </a:cubicBezTo>
                    <a:cubicBezTo>
                      <a:pt x="6254" y="14905"/>
                      <a:pt x="6369" y="14928"/>
                      <a:pt x="6460" y="14928"/>
                    </a:cubicBezTo>
                    <a:lnTo>
                      <a:pt x="6665" y="14951"/>
                    </a:lnTo>
                    <a:cubicBezTo>
                      <a:pt x="6779" y="14974"/>
                      <a:pt x="6893" y="14997"/>
                      <a:pt x="7008" y="14997"/>
                    </a:cubicBezTo>
                    <a:lnTo>
                      <a:pt x="7190" y="15019"/>
                    </a:lnTo>
                    <a:lnTo>
                      <a:pt x="7350" y="15042"/>
                    </a:lnTo>
                    <a:cubicBezTo>
                      <a:pt x="7441" y="15042"/>
                      <a:pt x="7510" y="15042"/>
                      <a:pt x="7578" y="15065"/>
                    </a:cubicBezTo>
                    <a:lnTo>
                      <a:pt x="8149" y="15111"/>
                    </a:lnTo>
                    <a:cubicBezTo>
                      <a:pt x="8263" y="15111"/>
                      <a:pt x="8400" y="15134"/>
                      <a:pt x="8514" y="15134"/>
                    </a:cubicBezTo>
                    <a:lnTo>
                      <a:pt x="10089" y="15134"/>
                    </a:lnTo>
                    <a:cubicBezTo>
                      <a:pt x="10203" y="15134"/>
                      <a:pt x="10317" y="15111"/>
                      <a:pt x="10431" y="15111"/>
                    </a:cubicBezTo>
                    <a:lnTo>
                      <a:pt x="10682" y="15111"/>
                    </a:lnTo>
                    <a:cubicBezTo>
                      <a:pt x="10751" y="15088"/>
                      <a:pt x="10842" y="15088"/>
                      <a:pt x="10911" y="15065"/>
                    </a:cubicBezTo>
                    <a:cubicBezTo>
                      <a:pt x="11093" y="15042"/>
                      <a:pt x="11253" y="15019"/>
                      <a:pt x="11413" y="14997"/>
                    </a:cubicBezTo>
                    <a:lnTo>
                      <a:pt x="11527" y="14974"/>
                    </a:lnTo>
                    <a:lnTo>
                      <a:pt x="11664" y="14951"/>
                    </a:lnTo>
                    <a:lnTo>
                      <a:pt x="11755" y="14951"/>
                    </a:lnTo>
                    <a:cubicBezTo>
                      <a:pt x="11847" y="14928"/>
                      <a:pt x="11915" y="14928"/>
                      <a:pt x="12006" y="14928"/>
                    </a:cubicBezTo>
                    <a:cubicBezTo>
                      <a:pt x="12166" y="14882"/>
                      <a:pt x="12326" y="14860"/>
                      <a:pt x="12486" y="14814"/>
                    </a:cubicBezTo>
                    <a:lnTo>
                      <a:pt x="12691" y="14791"/>
                    </a:lnTo>
                    <a:lnTo>
                      <a:pt x="12760" y="14791"/>
                    </a:lnTo>
                    <a:cubicBezTo>
                      <a:pt x="12828" y="14768"/>
                      <a:pt x="12897" y="14745"/>
                      <a:pt x="12942" y="14745"/>
                    </a:cubicBezTo>
                    <a:lnTo>
                      <a:pt x="13011" y="14723"/>
                    </a:lnTo>
                    <a:cubicBezTo>
                      <a:pt x="13102" y="14700"/>
                      <a:pt x="13193" y="14700"/>
                      <a:pt x="13262" y="14677"/>
                    </a:cubicBezTo>
                    <a:lnTo>
                      <a:pt x="13307" y="14677"/>
                    </a:lnTo>
                    <a:lnTo>
                      <a:pt x="13604" y="14609"/>
                    </a:lnTo>
                    <a:lnTo>
                      <a:pt x="13673" y="14609"/>
                    </a:lnTo>
                    <a:lnTo>
                      <a:pt x="13741" y="14586"/>
                    </a:lnTo>
                    <a:lnTo>
                      <a:pt x="13901" y="14563"/>
                    </a:lnTo>
                    <a:lnTo>
                      <a:pt x="14061" y="14540"/>
                    </a:lnTo>
                    <a:lnTo>
                      <a:pt x="14129" y="14517"/>
                    </a:lnTo>
                    <a:cubicBezTo>
                      <a:pt x="14403" y="14472"/>
                      <a:pt x="14654" y="14426"/>
                      <a:pt x="14905" y="14357"/>
                    </a:cubicBezTo>
                    <a:cubicBezTo>
                      <a:pt x="14951" y="14357"/>
                      <a:pt x="15019" y="14357"/>
                      <a:pt x="15065" y="14335"/>
                    </a:cubicBezTo>
                    <a:cubicBezTo>
                      <a:pt x="15156" y="14335"/>
                      <a:pt x="15225" y="14312"/>
                      <a:pt x="15293" y="14312"/>
                    </a:cubicBezTo>
                    <a:lnTo>
                      <a:pt x="15476" y="14312"/>
                    </a:lnTo>
                    <a:lnTo>
                      <a:pt x="15681" y="14289"/>
                    </a:lnTo>
                    <a:lnTo>
                      <a:pt x="15750" y="14289"/>
                    </a:lnTo>
                    <a:lnTo>
                      <a:pt x="15818" y="14266"/>
                    </a:lnTo>
                    <a:lnTo>
                      <a:pt x="16046" y="14266"/>
                    </a:lnTo>
                    <a:cubicBezTo>
                      <a:pt x="16343" y="14266"/>
                      <a:pt x="16617" y="14289"/>
                      <a:pt x="16868" y="14335"/>
                    </a:cubicBezTo>
                    <a:cubicBezTo>
                      <a:pt x="17096" y="14357"/>
                      <a:pt x="17347" y="14426"/>
                      <a:pt x="17667" y="14494"/>
                    </a:cubicBezTo>
                    <a:cubicBezTo>
                      <a:pt x="17804" y="14540"/>
                      <a:pt x="17918" y="14563"/>
                      <a:pt x="18055" y="14609"/>
                    </a:cubicBezTo>
                    <a:cubicBezTo>
                      <a:pt x="18215" y="14631"/>
                      <a:pt x="18352" y="14700"/>
                      <a:pt x="18512" y="14745"/>
                    </a:cubicBezTo>
                    <a:cubicBezTo>
                      <a:pt x="18808" y="14860"/>
                      <a:pt x="19082" y="14951"/>
                      <a:pt x="19333" y="15088"/>
                    </a:cubicBezTo>
                    <a:cubicBezTo>
                      <a:pt x="19539" y="15202"/>
                      <a:pt x="19721" y="15339"/>
                      <a:pt x="19858" y="15453"/>
                    </a:cubicBezTo>
                    <a:cubicBezTo>
                      <a:pt x="20018" y="15567"/>
                      <a:pt x="20201" y="15727"/>
                      <a:pt x="20383" y="15887"/>
                    </a:cubicBezTo>
                    <a:lnTo>
                      <a:pt x="20475" y="15978"/>
                    </a:lnTo>
                    <a:cubicBezTo>
                      <a:pt x="20520" y="16024"/>
                      <a:pt x="20566" y="16069"/>
                      <a:pt x="20611" y="16115"/>
                    </a:cubicBezTo>
                    <a:lnTo>
                      <a:pt x="20634" y="16138"/>
                    </a:lnTo>
                    <a:lnTo>
                      <a:pt x="20726" y="16229"/>
                    </a:lnTo>
                    <a:lnTo>
                      <a:pt x="20794" y="16298"/>
                    </a:lnTo>
                    <a:lnTo>
                      <a:pt x="20931" y="16435"/>
                    </a:lnTo>
                    <a:lnTo>
                      <a:pt x="21022" y="16526"/>
                    </a:lnTo>
                    <a:cubicBezTo>
                      <a:pt x="21136" y="16617"/>
                      <a:pt x="21228" y="16731"/>
                      <a:pt x="21319" y="16823"/>
                    </a:cubicBezTo>
                    <a:cubicBezTo>
                      <a:pt x="21433" y="16960"/>
                      <a:pt x="21570" y="17074"/>
                      <a:pt x="21661" y="17233"/>
                    </a:cubicBezTo>
                    <a:cubicBezTo>
                      <a:pt x="21730" y="17348"/>
                      <a:pt x="21798" y="17485"/>
                      <a:pt x="21844" y="17599"/>
                    </a:cubicBezTo>
                    <a:cubicBezTo>
                      <a:pt x="21890" y="17713"/>
                      <a:pt x="21935" y="17781"/>
                      <a:pt x="21958" y="17850"/>
                    </a:cubicBezTo>
                    <a:cubicBezTo>
                      <a:pt x="21958" y="17895"/>
                      <a:pt x="21981" y="17918"/>
                      <a:pt x="22004" y="17964"/>
                    </a:cubicBezTo>
                    <a:cubicBezTo>
                      <a:pt x="22004" y="17987"/>
                      <a:pt x="22004" y="18009"/>
                      <a:pt x="22027" y="18009"/>
                    </a:cubicBezTo>
                    <a:cubicBezTo>
                      <a:pt x="22072" y="18078"/>
                      <a:pt x="22095" y="18101"/>
                      <a:pt x="22141" y="18124"/>
                    </a:cubicBezTo>
                    <a:lnTo>
                      <a:pt x="22278" y="18124"/>
                    </a:lnTo>
                    <a:lnTo>
                      <a:pt x="22301" y="18009"/>
                    </a:lnTo>
                    <a:cubicBezTo>
                      <a:pt x="22301" y="17827"/>
                      <a:pt x="22301" y="17621"/>
                      <a:pt x="22301" y="17416"/>
                    </a:cubicBezTo>
                    <a:lnTo>
                      <a:pt x="22255" y="17302"/>
                    </a:lnTo>
                    <a:lnTo>
                      <a:pt x="22301" y="17302"/>
                    </a:lnTo>
                    <a:cubicBezTo>
                      <a:pt x="22301" y="17233"/>
                      <a:pt x="22301" y="17165"/>
                      <a:pt x="22301" y="17096"/>
                    </a:cubicBezTo>
                    <a:cubicBezTo>
                      <a:pt x="22278" y="17051"/>
                      <a:pt x="22323" y="16982"/>
                      <a:pt x="22392" y="16960"/>
                    </a:cubicBezTo>
                    <a:lnTo>
                      <a:pt x="22369" y="16868"/>
                    </a:lnTo>
                    <a:lnTo>
                      <a:pt x="22392" y="16800"/>
                    </a:lnTo>
                    <a:lnTo>
                      <a:pt x="22438" y="16731"/>
                    </a:lnTo>
                    <a:lnTo>
                      <a:pt x="22552" y="16480"/>
                    </a:lnTo>
                    <a:lnTo>
                      <a:pt x="22574" y="16435"/>
                    </a:lnTo>
                    <a:cubicBezTo>
                      <a:pt x="22620" y="16366"/>
                      <a:pt x="22666" y="16298"/>
                      <a:pt x="22689" y="16229"/>
                    </a:cubicBezTo>
                    <a:cubicBezTo>
                      <a:pt x="22757" y="16138"/>
                      <a:pt x="22803" y="16047"/>
                      <a:pt x="22871" y="15955"/>
                    </a:cubicBezTo>
                    <a:cubicBezTo>
                      <a:pt x="22917" y="15887"/>
                      <a:pt x="22963" y="15818"/>
                      <a:pt x="23031" y="15750"/>
                    </a:cubicBezTo>
                    <a:cubicBezTo>
                      <a:pt x="23077" y="15658"/>
                      <a:pt x="23145" y="15590"/>
                      <a:pt x="23214" y="15522"/>
                    </a:cubicBezTo>
                    <a:cubicBezTo>
                      <a:pt x="23305" y="15407"/>
                      <a:pt x="23419" y="15316"/>
                      <a:pt x="23510" y="15225"/>
                    </a:cubicBezTo>
                    <a:cubicBezTo>
                      <a:pt x="23624" y="15134"/>
                      <a:pt x="23739" y="15019"/>
                      <a:pt x="23876" y="14928"/>
                    </a:cubicBezTo>
                    <a:cubicBezTo>
                      <a:pt x="24058" y="14814"/>
                      <a:pt x="24264" y="14745"/>
                      <a:pt x="24492" y="14654"/>
                    </a:cubicBezTo>
                    <a:cubicBezTo>
                      <a:pt x="24606" y="14631"/>
                      <a:pt x="24720" y="14586"/>
                      <a:pt x="24811" y="14563"/>
                    </a:cubicBezTo>
                    <a:cubicBezTo>
                      <a:pt x="25291" y="14563"/>
                      <a:pt x="25816" y="14631"/>
                      <a:pt x="26455" y="14768"/>
                    </a:cubicBezTo>
                    <a:lnTo>
                      <a:pt x="26500" y="14768"/>
                    </a:lnTo>
                    <a:lnTo>
                      <a:pt x="26546" y="14791"/>
                    </a:lnTo>
                    <a:lnTo>
                      <a:pt x="26683" y="14837"/>
                    </a:lnTo>
                    <a:cubicBezTo>
                      <a:pt x="26752" y="14860"/>
                      <a:pt x="26820" y="14882"/>
                      <a:pt x="26866" y="14905"/>
                    </a:cubicBezTo>
                    <a:lnTo>
                      <a:pt x="27071" y="14974"/>
                    </a:lnTo>
                    <a:lnTo>
                      <a:pt x="27185" y="15019"/>
                    </a:lnTo>
                    <a:lnTo>
                      <a:pt x="27368" y="15088"/>
                    </a:lnTo>
                    <a:lnTo>
                      <a:pt x="27528" y="15156"/>
                    </a:lnTo>
                    <a:lnTo>
                      <a:pt x="27756" y="15225"/>
                    </a:lnTo>
                    <a:lnTo>
                      <a:pt x="27870" y="15270"/>
                    </a:lnTo>
                    <a:lnTo>
                      <a:pt x="28007" y="15316"/>
                    </a:lnTo>
                    <a:cubicBezTo>
                      <a:pt x="28098" y="15362"/>
                      <a:pt x="28212" y="15385"/>
                      <a:pt x="28326" y="15430"/>
                    </a:cubicBezTo>
                    <a:lnTo>
                      <a:pt x="28441" y="15476"/>
                    </a:lnTo>
                    <a:lnTo>
                      <a:pt x="28623" y="15544"/>
                    </a:lnTo>
                    <a:lnTo>
                      <a:pt x="28851" y="15636"/>
                    </a:lnTo>
                    <a:lnTo>
                      <a:pt x="28966" y="15681"/>
                    </a:lnTo>
                    <a:lnTo>
                      <a:pt x="29034" y="15704"/>
                    </a:lnTo>
                    <a:lnTo>
                      <a:pt x="29125" y="15750"/>
                    </a:lnTo>
                    <a:lnTo>
                      <a:pt x="29217" y="15773"/>
                    </a:lnTo>
                    <a:cubicBezTo>
                      <a:pt x="29308" y="15795"/>
                      <a:pt x="29399" y="15841"/>
                      <a:pt x="29491" y="15864"/>
                    </a:cubicBezTo>
                    <a:cubicBezTo>
                      <a:pt x="29605" y="15910"/>
                      <a:pt x="29719" y="15955"/>
                      <a:pt x="29856" y="16001"/>
                    </a:cubicBezTo>
                    <a:lnTo>
                      <a:pt x="30016" y="16047"/>
                    </a:lnTo>
                    <a:lnTo>
                      <a:pt x="30221" y="16115"/>
                    </a:lnTo>
                    <a:cubicBezTo>
                      <a:pt x="30472" y="16183"/>
                      <a:pt x="30700" y="16252"/>
                      <a:pt x="30974" y="16320"/>
                    </a:cubicBezTo>
                    <a:cubicBezTo>
                      <a:pt x="31134" y="16343"/>
                      <a:pt x="31248" y="16366"/>
                      <a:pt x="31362" y="16389"/>
                    </a:cubicBezTo>
                    <a:lnTo>
                      <a:pt x="31499" y="16435"/>
                    </a:lnTo>
                    <a:cubicBezTo>
                      <a:pt x="31568" y="16435"/>
                      <a:pt x="31659" y="16457"/>
                      <a:pt x="31727" y="16457"/>
                    </a:cubicBezTo>
                    <a:lnTo>
                      <a:pt x="31842" y="16480"/>
                    </a:lnTo>
                    <a:lnTo>
                      <a:pt x="32001" y="16503"/>
                    </a:lnTo>
                    <a:lnTo>
                      <a:pt x="32572" y="16503"/>
                    </a:lnTo>
                    <a:lnTo>
                      <a:pt x="32686" y="16480"/>
                    </a:lnTo>
                    <a:lnTo>
                      <a:pt x="32960" y="16480"/>
                    </a:lnTo>
                    <a:lnTo>
                      <a:pt x="33165" y="16457"/>
                    </a:lnTo>
                    <a:cubicBezTo>
                      <a:pt x="33371" y="16435"/>
                      <a:pt x="33553" y="16412"/>
                      <a:pt x="33759" y="16389"/>
                    </a:cubicBezTo>
                    <a:lnTo>
                      <a:pt x="34010" y="16366"/>
                    </a:lnTo>
                    <a:lnTo>
                      <a:pt x="34056" y="16366"/>
                    </a:lnTo>
                    <a:cubicBezTo>
                      <a:pt x="34193" y="16320"/>
                      <a:pt x="34352" y="16275"/>
                      <a:pt x="34512" y="16229"/>
                    </a:cubicBezTo>
                    <a:lnTo>
                      <a:pt x="34672" y="16161"/>
                    </a:lnTo>
                    <a:cubicBezTo>
                      <a:pt x="34923" y="16092"/>
                      <a:pt x="35151" y="16024"/>
                      <a:pt x="35379" y="15932"/>
                    </a:cubicBezTo>
                    <a:cubicBezTo>
                      <a:pt x="35539" y="15887"/>
                      <a:pt x="35699" y="15818"/>
                      <a:pt x="35836" y="15773"/>
                    </a:cubicBezTo>
                    <a:cubicBezTo>
                      <a:pt x="35996" y="15704"/>
                      <a:pt x="36133" y="15613"/>
                      <a:pt x="36292" y="15544"/>
                    </a:cubicBezTo>
                    <a:cubicBezTo>
                      <a:pt x="36635" y="15362"/>
                      <a:pt x="36909" y="15179"/>
                      <a:pt x="37183" y="14997"/>
                    </a:cubicBezTo>
                    <a:cubicBezTo>
                      <a:pt x="37320" y="14860"/>
                      <a:pt x="37457" y="14768"/>
                      <a:pt x="37548" y="14654"/>
                    </a:cubicBezTo>
                    <a:cubicBezTo>
                      <a:pt x="37708" y="14517"/>
                      <a:pt x="37822" y="14380"/>
                      <a:pt x="37913" y="14243"/>
                    </a:cubicBezTo>
                    <a:cubicBezTo>
                      <a:pt x="38050" y="14084"/>
                      <a:pt x="38141" y="13901"/>
                      <a:pt x="38187" y="13741"/>
                    </a:cubicBezTo>
                    <a:cubicBezTo>
                      <a:pt x="38255" y="13559"/>
                      <a:pt x="38301" y="13376"/>
                      <a:pt x="38324" y="13216"/>
                    </a:cubicBezTo>
                    <a:cubicBezTo>
                      <a:pt x="38370" y="12897"/>
                      <a:pt x="38347" y="12554"/>
                      <a:pt x="38255" y="12280"/>
                    </a:cubicBezTo>
                    <a:cubicBezTo>
                      <a:pt x="38187" y="12006"/>
                      <a:pt x="38050" y="11755"/>
                      <a:pt x="37959" y="11550"/>
                    </a:cubicBezTo>
                    <a:lnTo>
                      <a:pt x="37890" y="11436"/>
                    </a:lnTo>
                    <a:cubicBezTo>
                      <a:pt x="37799" y="11253"/>
                      <a:pt x="37708" y="11048"/>
                      <a:pt x="37594" y="10842"/>
                    </a:cubicBezTo>
                    <a:lnTo>
                      <a:pt x="37548" y="10774"/>
                    </a:lnTo>
                    <a:cubicBezTo>
                      <a:pt x="37434" y="10568"/>
                      <a:pt x="37342" y="10386"/>
                      <a:pt x="37274" y="10203"/>
                    </a:cubicBezTo>
                    <a:cubicBezTo>
                      <a:pt x="37205" y="9929"/>
                      <a:pt x="37160" y="9678"/>
                      <a:pt x="37160" y="9382"/>
                    </a:cubicBezTo>
                    <a:cubicBezTo>
                      <a:pt x="37160" y="9245"/>
                      <a:pt x="37160" y="9108"/>
                      <a:pt x="37205" y="8971"/>
                    </a:cubicBezTo>
                    <a:cubicBezTo>
                      <a:pt x="37228" y="8857"/>
                      <a:pt x="37274" y="8742"/>
                      <a:pt x="37342" y="8628"/>
                    </a:cubicBezTo>
                    <a:cubicBezTo>
                      <a:pt x="37411" y="8491"/>
                      <a:pt x="37525" y="8354"/>
                      <a:pt x="37662" y="8217"/>
                    </a:cubicBezTo>
                    <a:cubicBezTo>
                      <a:pt x="37845" y="8012"/>
                      <a:pt x="38004" y="7875"/>
                      <a:pt x="38187" y="7738"/>
                    </a:cubicBezTo>
                    <a:cubicBezTo>
                      <a:pt x="38347" y="7624"/>
                      <a:pt x="38529" y="7510"/>
                      <a:pt x="38712" y="7396"/>
                    </a:cubicBezTo>
                    <a:lnTo>
                      <a:pt x="38849" y="7304"/>
                    </a:lnTo>
                    <a:cubicBezTo>
                      <a:pt x="39123" y="7122"/>
                      <a:pt x="39374" y="7008"/>
                      <a:pt x="39625" y="6894"/>
                    </a:cubicBezTo>
                    <a:cubicBezTo>
                      <a:pt x="39922" y="6779"/>
                      <a:pt x="40241" y="6665"/>
                      <a:pt x="40561" y="6551"/>
                    </a:cubicBezTo>
                    <a:lnTo>
                      <a:pt x="40675" y="6506"/>
                    </a:lnTo>
                    <a:lnTo>
                      <a:pt x="40880" y="6437"/>
                    </a:lnTo>
                    <a:cubicBezTo>
                      <a:pt x="41086" y="6369"/>
                      <a:pt x="41291" y="6300"/>
                      <a:pt x="41497" y="6209"/>
                    </a:cubicBezTo>
                    <a:cubicBezTo>
                      <a:pt x="41816" y="6095"/>
                      <a:pt x="42113" y="5981"/>
                      <a:pt x="42387" y="5844"/>
                    </a:cubicBezTo>
                    <a:cubicBezTo>
                      <a:pt x="42524" y="5775"/>
                      <a:pt x="42661" y="5707"/>
                      <a:pt x="42775" y="5615"/>
                    </a:cubicBezTo>
                    <a:cubicBezTo>
                      <a:pt x="42957" y="5524"/>
                      <a:pt x="43117" y="5433"/>
                      <a:pt x="43231" y="5341"/>
                    </a:cubicBezTo>
                    <a:cubicBezTo>
                      <a:pt x="43368" y="5227"/>
                      <a:pt x="43482" y="5136"/>
                      <a:pt x="43597" y="5045"/>
                    </a:cubicBezTo>
                    <a:cubicBezTo>
                      <a:pt x="43756" y="4885"/>
                      <a:pt x="43848" y="4748"/>
                      <a:pt x="43916" y="4588"/>
                    </a:cubicBezTo>
                    <a:cubicBezTo>
                      <a:pt x="44053" y="4269"/>
                      <a:pt x="44099" y="3903"/>
                      <a:pt x="44053" y="3538"/>
                    </a:cubicBezTo>
                    <a:cubicBezTo>
                      <a:pt x="44030" y="3424"/>
                      <a:pt x="44007" y="3333"/>
                      <a:pt x="43985" y="3219"/>
                    </a:cubicBezTo>
                    <a:lnTo>
                      <a:pt x="43962" y="3127"/>
                    </a:lnTo>
                    <a:cubicBezTo>
                      <a:pt x="43939" y="2922"/>
                      <a:pt x="43893" y="2785"/>
                      <a:pt x="43848" y="2625"/>
                    </a:cubicBezTo>
                    <a:cubicBezTo>
                      <a:pt x="43734" y="2306"/>
                      <a:pt x="43528" y="1986"/>
                      <a:pt x="43300" y="1735"/>
                    </a:cubicBezTo>
                    <a:cubicBezTo>
                      <a:pt x="43072" y="1507"/>
                      <a:pt x="42821" y="1324"/>
                      <a:pt x="42569" y="1164"/>
                    </a:cubicBezTo>
                    <a:cubicBezTo>
                      <a:pt x="42387" y="1028"/>
                      <a:pt x="42227" y="936"/>
                      <a:pt x="42067" y="845"/>
                    </a:cubicBezTo>
                    <a:cubicBezTo>
                      <a:pt x="41930" y="754"/>
                      <a:pt x="41771" y="685"/>
                      <a:pt x="41634" y="617"/>
                    </a:cubicBezTo>
                    <a:cubicBezTo>
                      <a:pt x="41497" y="571"/>
                      <a:pt x="41360" y="525"/>
                      <a:pt x="41200" y="457"/>
                    </a:cubicBezTo>
                    <a:lnTo>
                      <a:pt x="41109" y="434"/>
                    </a:lnTo>
                    <a:lnTo>
                      <a:pt x="41063" y="434"/>
                    </a:lnTo>
                    <a:cubicBezTo>
                      <a:pt x="40972" y="388"/>
                      <a:pt x="40858" y="366"/>
                      <a:pt x="40766" y="343"/>
                    </a:cubicBezTo>
                    <a:lnTo>
                      <a:pt x="40492" y="251"/>
                    </a:lnTo>
                    <a:cubicBezTo>
                      <a:pt x="40218" y="183"/>
                      <a:pt x="39922" y="114"/>
                      <a:pt x="39602" y="69"/>
                    </a:cubicBezTo>
                    <a:cubicBezTo>
                      <a:pt x="39488" y="69"/>
                      <a:pt x="39351" y="46"/>
                      <a:pt x="39237" y="23"/>
                    </a:cubicBezTo>
                    <a:lnTo>
                      <a:pt x="39168" y="23"/>
                    </a:lnTo>
                    <a:cubicBezTo>
                      <a:pt x="39100" y="23"/>
                      <a:pt x="39054" y="0"/>
                      <a:pt x="39009" y="0"/>
                    </a:cubicBezTo>
                    <a:close/>
                  </a:path>
                </a:pathLst>
              </a:custGeom>
              <a:solidFill>
                <a:srgbClr val="C6C4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63" name="Google Shape;928;p22">
                <a:extLst>
                  <a:ext uri="{FF2B5EF4-FFF2-40B4-BE49-F238E27FC236}">
                    <a16:creationId xmlns:a16="http://schemas.microsoft.com/office/drawing/2014/main" id="{0F92BEF2-4453-4506-AED0-E259DCD3AF59}"/>
                  </a:ext>
                </a:extLst>
              </p:cNvPr>
              <p:cNvSpPr/>
              <p:nvPr/>
            </p:nvSpPr>
            <p:spPr>
              <a:xfrm>
                <a:off x="5956405" y="4032259"/>
                <a:ext cx="926724" cy="125879"/>
              </a:xfrm>
              <a:custGeom>
                <a:avLst/>
                <a:gdLst/>
                <a:ahLst/>
                <a:cxnLst/>
                <a:rect l="l" t="t" r="r" b="b"/>
                <a:pathLst>
                  <a:path w="34285" h="4657" extrusionOk="0">
                    <a:moveTo>
                      <a:pt x="16960" y="1"/>
                    </a:moveTo>
                    <a:cubicBezTo>
                      <a:pt x="16732" y="1"/>
                      <a:pt x="16481" y="1"/>
                      <a:pt x="16252" y="23"/>
                    </a:cubicBezTo>
                    <a:cubicBezTo>
                      <a:pt x="15864" y="46"/>
                      <a:pt x="15499" y="69"/>
                      <a:pt x="15134" y="92"/>
                    </a:cubicBezTo>
                    <a:cubicBezTo>
                      <a:pt x="15020" y="115"/>
                      <a:pt x="14906" y="115"/>
                      <a:pt x="14814" y="138"/>
                    </a:cubicBezTo>
                    <a:lnTo>
                      <a:pt x="14769" y="138"/>
                    </a:lnTo>
                    <a:cubicBezTo>
                      <a:pt x="14632" y="160"/>
                      <a:pt x="14449" y="183"/>
                      <a:pt x="14358" y="297"/>
                    </a:cubicBezTo>
                    <a:cubicBezTo>
                      <a:pt x="14312" y="343"/>
                      <a:pt x="14267" y="411"/>
                      <a:pt x="14244" y="480"/>
                    </a:cubicBezTo>
                    <a:lnTo>
                      <a:pt x="14084" y="480"/>
                    </a:lnTo>
                    <a:lnTo>
                      <a:pt x="13879" y="503"/>
                    </a:lnTo>
                    <a:cubicBezTo>
                      <a:pt x="13787" y="526"/>
                      <a:pt x="13696" y="526"/>
                      <a:pt x="13582" y="526"/>
                    </a:cubicBezTo>
                    <a:cubicBezTo>
                      <a:pt x="13513" y="526"/>
                      <a:pt x="13445" y="548"/>
                      <a:pt x="13376" y="548"/>
                    </a:cubicBezTo>
                    <a:lnTo>
                      <a:pt x="13331" y="548"/>
                    </a:lnTo>
                    <a:cubicBezTo>
                      <a:pt x="13239" y="571"/>
                      <a:pt x="13171" y="571"/>
                      <a:pt x="13125" y="571"/>
                    </a:cubicBezTo>
                    <a:cubicBezTo>
                      <a:pt x="13057" y="594"/>
                      <a:pt x="13011" y="594"/>
                      <a:pt x="12966" y="594"/>
                    </a:cubicBezTo>
                    <a:cubicBezTo>
                      <a:pt x="12760" y="617"/>
                      <a:pt x="12555" y="663"/>
                      <a:pt x="12326" y="685"/>
                    </a:cubicBezTo>
                    <a:lnTo>
                      <a:pt x="12075" y="708"/>
                    </a:lnTo>
                    <a:lnTo>
                      <a:pt x="11870" y="754"/>
                    </a:lnTo>
                    <a:cubicBezTo>
                      <a:pt x="11687" y="777"/>
                      <a:pt x="11505" y="800"/>
                      <a:pt x="11345" y="822"/>
                    </a:cubicBezTo>
                    <a:lnTo>
                      <a:pt x="11254" y="822"/>
                    </a:lnTo>
                    <a:cubicBezTo>
                      <a:pt x="11185" y="845"/>
                      <a:pt x="11094" y="868"/>
                      <a:pt x="11003" y="891"/>
                    </a:cubicBezTo>
                    <a:cubicBezTo>
                      <a:pt x="10957" y="891"/>
                      <a:pt x="10911" y="914"/>
                      <a:pt x="10866" y="959"/>
                    </a:cubicBezTo>
                    <a:cubicBezTo>
                      <a:pt x="10751" y="982"/>
                      <a:pt x="10614" y="1005"/>
                      <a:pt x="10478" y="1051"/>
                    </a:cubicBezTo>
                    <a:cubicBezTo>
                      <a:pt x="10409" y="1073"/>
                      <a:pt x="10318" y="1073"/>
                      <a:pt x="10226" y="1096"/>
                    </a:cubicBezTo>
                    <a:lnTo>
                      <a:pt x="10135" y="1119"/>
                    </a:lnTo>
                    <a:lnTo>
                      <a:pt x="9975" y="1142"/>
                    </a:lnTo>
                    <a:cubicBezTo>
                      <a:pt x="9587" y="1233"/>
                      <a:pt x="9268" y="1324"/>
                      <a:pt x="8948" y="1393"/>
                    </a:cubicBezTo>
                    <a:lnTo>
                      <a:pt x="8766" y="1439"/>
                    </a:lnTo>
                    <a:lnTo>
                      <a:pt x="8697" y="1461"/>
                    </a:lnTo>
                    <a:lnTo>
                      <a:pt x="8606" y="1484"/>
                    </a:lnTo>
                    <a:lnTo>
                      <a:pt x="8492" y="1530"/>
                    </a:lnTo>
                    <a:lnTo>
                      <a:pt x="8309" y="1553"/>
                    </a:lnTo>
                    <a:cubicBezTo>
                      <a:pt x="8195" y="1598"/>
                      <a:pt x="8081" y="1621"/>
                      <a:pt x="7990" y="1644"/>
                    </a:cubicBezTo>
                    <a:cubicBezTo>
                      <a:pt x="7624" y="1735"/>
                      <a:pt x="7259" y="1827"/>
                      <a:pt x="6894" y="1918"/>
                    </a:cubicBezTo>
                    <a:lnTo>
                      <a:pt x="6643" y="1986"/>
                    </a:lnTo>
                    <a:cubicBezTo>
                      <a:pt x="6346" y="2055"/>
                      <a:pt x="6141" y="2101"/>
                      <a:pt x="5912" y="2169"/>
                    </a:cubicBezTo>
                    <a:cubicBezTo>
                      <a:pt x="5867" y="2192"/>
                      <a:pt x="5798" y="2215"/>
                      <a:pt x="5776" y="2260"/>
                    </a:cubicBezTo>
                    <a:cubicBezTo>
                      <a:pt x="5707" y="2306"/>
                      <a:pt x="5661" y="2374"/>
                      <a:pt x="5661" y="2466"/>
                    </a:cubicBezTo>
                    <a:lnTo>
                      <a:pt x="5365" y="2534"/>
                    </a:lnTo>
                    <a:cubicBezTo>
                      <a:pt x="5182" y="2580"/>
                      <a:pt x="4999" y="2626"/>
                      <a:pt x="4817" y="2671"/>
                    </a:cubicBezTo>
                    <a:cubicBezTo>
                      <a:pt x="4634" y="2717"/>
                      <a:pt x="4452" y="2762"/>
                      <a:pt x="4269" y="2785"/>
                    </a:cubicBezTo>
                    <a:lnTo>
                      <a:pt x="4201" y="2808"/>
                    </a:lnTo>
                    <a:lnTo>
                      <a:pt x="4132" y="2831"/>
                    </a:lnTo>
                    <a:lnTo>
                      <a:pt x="4064" y="2831"/>
                    </a:lnTo>
                    <a:lnTo>
                      <a:pt x="3881" y="2877"/>
                    </a:lnTo>
                    <a:lnTo>
                      <a:pt x="3721" y="2899"/>
                    </a:lnTo>
                    <a:cubicBezTo>
                      <a:pt x="3607" y="2922"/>
                      <a:pt x="3516" y="2945"/>
                      <a:pt x="3425" y="2968"/>
                    </a:cubicBezTo>
                    <a:lnTo>
                      <a:pt x="3356" y="2991"/>
                    </a:lnTo>
                    <a:lnTo>
                      <a:pt x="3265" y="3014"/>
                    </a:lnTo>
                    <a:cubicBezTo>
                      <a:pt x="3128" y="3036"/>
                      <a:pt x="3014" y="3059"/>
                      <a:pt x="2877" y="3105"/>
                    </a:cubicBezTo>
                    <a:cubicBezTo>
                      <a:pt x="2854" y="3105"/>
                      <a:pt x="2831" y="3105"/>
                      <a:pt x="2808" y="3128"/>
                    </a:cubicBezTo>
                    <a:lnTo>
                      <a:pt x="2329" y="3219"/>
                    </a:lnTo>
                    <a:lnTo>
                      <a:pt x="2169" y="3265"/>
                    </a:lnTo>
                    <a:cubicBezTo>
                      <a:pt x="1941" y="3310"/>
                      <a:pt x="1713" y="3379"/>
                      <a:pt x="1507" y="3424"/>
                    </a:cubicBezTo>
                    <a:cubicBezTo>
                      <a:pt x="1302" y="3470"/>
                      <a:pt x="1119" y="3493"/>
                      <a:pt x="914" y="3539"/>
                    </a:cubicBezTo>
                    <a:lnTo>
                      <a:pt x="891" y="3539"/>
                    </a:lnTo>
                    <a:cubicBezTo>
                      <a:pt x="754" y="3561"/>
                      <a:pt x="640" y="3584"/>
                      <a:pt x="549" y="3607"/>
                    </a:cubicBezTo>
                    <a:lnTo>
                      <a:pt x="389" y="3653"/>
                    </a:lnTo>
                    <a:lnTo>
                      <a:pt x="343" y="3653"/>
                    </a:lnTo>
                    <a:cubicBezTo>
                      <a:pt x="275" y="3675"/>
                      <a:pt x="206" y="3698"/>
                      <a:pt x="138" y="3721"/>
                    </a:cubicBezTo>
                    <a:cubicBezTo>
                      <a:pt x="69" y="3767"/>
                      <a:pt x="46" y="3812"/>
                      <a:pt x="24" y="3881"/>
                    </a:cubicBezTo>
                    <a:cubicBezTo>
                      <a:pt x="1" y="3949"/>
                      <a:pt x="1" y="4018"/>
                      <a:pt x="24" y="4086"/>
                    </a:cubicBezTo>
                    <a:cubicBezTo>
                      <a:pt x="46" y="4132"/>
                      <a:pt x="92" y="4155"/>
                      <a:pt x="115" y="4178"/>
                    </a:cubicBezTo>
                    <a:cubicBezTo>
                      <a:pt x="161" y="4200"/>
                      <a:pt x="206" y="4223"/>
                      <a:pt x="252" y="4223"/>
                    </a:cubicBezTo>
                    <a:lnTo>
                      <a:pt x="434" y="4223"/>
                    </a:lnTo>
                    <a:cubicBezTo>
                      <a:pt x="480" y="4223"/>
                      <a:pt x="526" y="4200"/>
                      <a:pt x="571" y="4200"/>
                    </a:cubicBezTo>
                    <a:lnTo>
                      <a:pt x="685" y="4200"/>
                    </a:lnTo>
                    <a:cubicBezTo>
                      <a:pt x="845" y="4178"/>
                      <a:pt x="982" y="4155"/>
                      <a:pt x="1142" y="4132"/>
                    </a:cubicBezTo>
                    <a:lnTo>
                      <a:pt x="1210" y="4132"/>
                    </a:lnTo>
                    <a:cubicBezTo>
                      <a:pt x="1416" y="4109"/>
                      <a:pt x="1621" y="4086"/>
                      <a:pt x="1827" y="4064"/>
                    </a:cubicBezTo>
                    <a:lnTo>
                      <a:pt x="1872" y="4064"/>
                    </a:lnTo>
                    <a:lnTo>
                      <a:pt x="1918" y="4041"/>
                    </a:lnTo>
                    <a:cubicBezTo>
                      <a:pt x="1941" y="4064"/>
                      <a:pt x="1964" y="4064"/>
                      <a:pt x="1964" y="4064"/>
                    </a:cubicBezTo>
                    <a:cubicBezTo>
                      <a:pt x="2123" y="4064"/>
                      <a:pt x="2283" y="4041"/>
                      <a:pt x="2443" y="4018"/>
                    </a:cubicBezTo>
                    <a:cubicBezTo>
                      <a:pt x="2534" y="3995"/>
                      <a:pt x="2648" y="3995"/>
                      <a:pt x="2740" y="3972"/>
                    </a:cubicBezTo>
                    <a:cubicBezTo>
                      <a:pt x="2945" y="3972"/>
                      <a:pt x="3173" y="3949"/>
                      <a:pt x="3402" y="3949"/>
                    </a:cubicBezTo>
                    <a:lnTo>
                      <a:pt x="3858" y="3949"/>
                    </a:lnTo>
                    <a:cubicBezTo>
                      <a:pt x="3904" y="3949"/>
                      <a:pt x="3927" y="3972"/>
                      <a:pt x="3972" y="3972"/>
                    </a:cubicBezTo>
                    <a:cubicBezTo>
                      <a:pt x="3972" y="3972"/>
                      <a:pt x="3995" y="3972"/>
                      <a:pt x="4018" y="3949"/>
                    </a:cubicBezTo>
                    <a:lnTo>
                      <a:pt x="5593" y="3949"/>
                    </a:lnTo>
                    <a:lnTo>
                      <a:pt x="6004" y="3927"/>
                    </a:lnTo>
                    <a:cubicBezTo>
                      <a:pt x="6323" y="3927"/>
                      <a:pt x="6666" y="3904"/>
                      <a:pt x="7008" y="3904"/>
                    </a:cubicBezTo>
                    <a:cubicBezTo>
                      <a:pt x="7373" y="3904"/>
                      <a:pt x="7693" y="3881"/>
                      <a:pt x="8035" y="3858"/>
                    </a:cubicBezTo>
                    <a:cubicBezTo>
                      <a:pt x="8127" y="3858"/>
                      <a:pt x="8195" y="3835"/>
                      <a:pt x="8286" y="3835"/>
                    </a:cubicBezTo>
                    <a:cubicBezTo>
                      <a:pt x="8355" y="3858"/>
                      <a:pt x="8400" y="3881"/>
                      <a:pt x="8469" y="3881"/>
                    </a:cubicBezTo>
                    <a:lnTo>
                      <a:pt x="8743" y="3881"/>
                    </a:lnTo>
                    <a:lnTo>
                      <a:pt x="8925" y="3904"/>
                    </a:lnTo>
                    <a:lnTo>
                      <a:pt x="9131" y="3904"/>
                    </a:lnTo>
                    <a:cubicBezTo>
                      <a:pt x="9428" y="3927"/>
                      <a:pt x="9724" y="3949"/>
                      <a:pt x="10021" y="3949"/>
                    </a:cubicBezTo>
                    <a:lnTo>
                      <a:pt x="10249" y="3949"/>
                    </a:lnTo>
                    <a:lnTo>
                      <a:pt x="10363" y="3972"/>
                    </a:lnTo>
                    <a:lnTo>
                      <a:pt x="10797" y="3972"/>
                    </a:lnTo>
                    <a:cubicBezTo>
                      <a:pt x="11048" y="3949"/>
                      <a:pt x="11299" y="3949"/>
                      <a:pt x="11550" y="3927"/>
                    </a:cubicBezTo>
                    <a:lnTo>
                      <a:pt x="11573" y="3927"/>
                    </a:lnTo>
                    <a:cubicBezTo>
                      <a:pt x="11801" y="3904"/>
                      <a:pt x="12030" y="3881"/>
                      <a:pt x="12235" y="3858"/>
                    </a:cubicBezTo>
                    <a:cubicBezTo>
                      <a:pt x="12304" y="3858"/>
                      <a:pt x="12372" y="3858"/>
                      <a:pt x="12441" y="3835"/>
                    </a:cubicBezTo>
                    <a:lnTo>
                      <a:pt x="12555" y="3812"/>
                    </a:lnTo>
                    <a:lnTo>
                      <a:pt x="12692" y="3812"/>
                    </a:lnTo>
                    <a:lnTo>
                      <a:pt x="12714" y="3790"/>
                    </a:lnTo>
                    <a:cubicBezTo>
                      <a:pt x="12806" y="3790"/>
                      <a:pt x="12851" y="3790"/>
                      <a:pt x="12874" y="3767"/>
                    </a:cubicBezTo>
                    <a:cubicBezTo>
                      <a:pt x="12897" y="3767"/>
                      <a:pt x="12920" y="3767"/>
                      <a:pt x="12943" y="3744"/>
                    </a:cubicBezTo>
                    <a:lnTo>
                      <a:pt x="13308" y="3790"/>
                    </a:lnTo>
                    <a:lnTo>
                      <a:pt x="13331" y="3790"/>
                    </a:lnTo>
                    <a:cubicBezTo>
                      <a:pt x="13513" y="3790"/>
                      <a:pt x="13696" y="3812"/>
                      <a:pt x="13879" y="3812"/>
                    </a:cubicBezTo>
                    <a:lnTo>
                      <a:pt x="14289" y="3835"/>
                    </a:lnTo>
                    <a:lnTo>
                      <a:pt x="14518" y="3858"/>
                    </a:lnTo>
                    <a:lnTo>
                      <a:pt x="14837" y="3858"/>
                    </a:lnTo>
                    <a:lnTo>
                      <a:pt x="14883" y="3881"/>
                    </a:lnTo>
                    <a:lnTo>
                      <a:pt x="15750" y="3881"/>
                    </a:lnTo>
                    <a:cubicBezTo>
                      <a:pt x="16001" y="3904"/>
                      <a:pt x="16275" y="3904"/>
                      <a:pt x="16549" y="3927"/>
                    </a:cubicBezTo>
                    <a:lnTo>
                      <a:pt x="16732" y="3927"/>
                    </a:lnTo>
                    <a:lnTo>
                      <a:pt x="17668" y="3972"/>
                    </a:lnTo>
                    <a:lnTo>
                      <a:pt x="17896" y="3995"/>
                    </a:lnTo>
                    <a:cubicBezTo>
                      <a:pt x="18124" y="4018"/>
                      <a:pt x="18329" y="4018"/>
                      <a:pt x="18558" y="4018"/>
                    </a:cubicBezTo>
                    <a:lnTo>
                      <a:pt x="19950" y="4018"/>
                    </a:lnTo>
                    <a:lnTo>
                      <a:pt x="20064" y="3995"/>
                    </a:lnTo>
                    <a:lnTo>
                      <a:pt x="20429" y="3995"/>
                    </a:lnTo>
                    <a:cubicBezTo>
                      <a:pt x="20498" y="3995"/>
                      <a:pt x="20566" y="4018"/>
                      <a:pt x="20635" y="4018"/>
                    </a:cubicBezTo>
                    <a:lnTo>
                      <a:pt x="22050" y="4018"/>
                    </a:lnTo>
                    <a:cubicBezTo>
                      <a:pt x="22141" y="4018"/>
                      <a:pt x="22210" y="4018"/>
                      <a:pt x="22278" y="4041"/>
                    </a:cubicBezTo>
                    <a:lnTo>
                      <a:pt x="22758" y="4041"/>
                    </a:lnTo>
                    <a:cubicBezTo>
                      <a:pt x="22917" y="4064"/>
                      <a:pt x="23077" y="4064"/>
                      <a:pt x="23237" y="4064"/>
                    </a:cubicBezTo>
                    <a:cubicBezTo>
                      <a:pt x="23534" y="4064"/>
                      <a:pt x="23808" y="4064"/>
                      <a:pt x="24104" y="4086"/>
                    </a:cubicBezTo>
                    <a:lnTo>
                      <a:pt x="24173" y="4086"/>
                    </a:lnTo>
                    <a:lnTo>
                      <a:pt x="24629" y="4109"/>
                    </a:lnTo>
                    <a:lnTo>
                      <a:pt x="25109" y="4109"/>
                    </a:lnTo>
                    <a:cubicBezTo>
                      <a:pt x="25314" y="4109"/>
                      <a:pt x="25519" y="4132"/>
                      <a:pt x="25725" y="4132"/>
                    </a:cubicBezTo>
                    <a:lnTo>
                      <a:pt x="25862" y="4132"/>
                    </a:lnTo>
                    <a:lnTo>
                      <a:pt x="26022" y="4155"/>
                    </a:lnTo>
                    <a:lnTo>
                      <a:pt x="26090" y="4155"/>
                    </a:lnTo>
                    <a:lnTo>
                      <a:pt x="26935" y="4200"/>
                    </a:lnTo>
                    <a:lnTo>
                      <a:pt x="27756" y="4200"/>
                    </a:lnTo>
                    <a:lnTo>
                      <a:pt x="27848" y="4223"/>
                    </a:lnTo>
                    <a:cubicBezTo>
                      <a:pt x="28122" y="4223"/>
                      <a:pt x="28373" y="4223"/>
                      <a:pt x="28624" y="4246"/>
                    </a:cubicBezTo>
                    <a:lnTo>
                      <a:pt x="28783" y="4246"/>
                    </a:lnTo>
                    <a:lnTo>
                      <a:pt x="29765" y="4292"/>
                    </a:lnTo>
                    <a:lnTo>
                      <a:pt x="30746" y="4360"/>
                    </a:lnTo>
                    <a:lnTo>
                      <a:pt x="31157" y="4383"/>
                    </a:lnTo>
                    <a:cubicBezTo>
                      <a:pt x="31271" y="4383"/>
                      <a:pt x="31363" y="4383"/>
                      <a:pt x="31454" y="4406"/>
                    </a:cubicBezTo>
                    <a:lnTo>
                      <a:pt x="31500" y="4406"/>
                    </a:lnTo>
                    <a:lnTo>
                      <a:pt x="31682" y="4429"/>
                    </a:lnTo>
                    <a:cubicBezTo>
                      <a:pt x="31842" y="4429"/>
                      <a:pt x="32002" y="4452"/>
                      <a:pt x="32139" y="4452"/>
                    </a:cubicBezTo>
                    <a:cubicBezTo>
                      <a:pt x="32253" y="4452"/>
                      <a:pt x="32367" y="4474"/>
                      <a:pt x="32481" y="4474"/>
                    </a:cubicBezTo>
                    <a:lnTo>
                      <a:pt x="32572" y="4497"/>
                    </a:lnTo>
                    <a:lnTo>
                      <a:pt x="32641" y="4497"/>
                    </a:lnTo>
                    <a:lnTo>
                      <a:pt x="32732" y="4520"/>
                    </a:lnTo>
                    <a:lnTo>
                      <a:pt x="32778" y="4520"/>
                    </a:lnTo>
                    <a:lnTo>
                      <a:pt x="32869" y="4543"/>
                    </a:lnTo>
                    <a:lnTo>
                      <a:pt x="32983" y="4566"/>
                    </a:lnTo>
                    <a:lnTo>
                      <a:pt x="33097" y="4566"/>
                    </a:lnTo>
                    <a:lnTo>
                      <a:pt x="33143" y="4589"/>
                    </a:lnTo>
                    <a:lnTo>
                      <a:pt x="33212" y="4589"/>
                    </a:lnTo>
                    <a:lnTo>
                      <a:pt x="33234" y="4611"/>
                    </a:lnTo>
                    <a:lnTo>
                      <a:pt x="33371" y="4634"/>
                    </a:lnTo>
                    <a:lnTo>
                      <a:pt x="33417" y="4634"/>
                    </a:lnTo>
                    <a:cubicBezTo>
                      <a:pt x="33485" y="4657"/>
                      <a:pt x="33554" y="4657"/>
                      <a:pt x="33622" y="4657"/>
                    </a:cubicBezTo>
                    <a:lnTo>
                      <a:pt x="33714" y="4657"/>
                    </a:lnTo>
                    <a:cubicBezTo>
                      <a:pt x="33805" y="4634"/>
                      <a:pt x="33851" y="4611"/>
                      <a:pt x="33942" y="4543"/>
                    </a:cubicBezTo>
                    <a:cubicBezTo>
                      <a:pt x="33988" y="4497"/>
                      <a:pt x="34033" y="4406"/>
                      <a:pt x="34056" y="4337"/>
                    </a:cubicBezTo>
                    <a:cubicBezTo>
                      <a:pt x="34079" y="4269"/>
                      <a:pt x="34102" y="4223"/>
                      <a:pt x="34125" y="4155"/>
                    </a:cubicBezTo>
                    <a:lnTo>
                      <a:pt x="34147" y="4064"/>
                    </a:lnTo>
                    <a:lnTo>
                      <a:pt x="34147" y="4018"/>
                    </a:lnTo>
                    <a:cubicBezTo>
                      <a:pt x="34170" y="3927"/>
                      <a:pt x="34170" y="3858"/>
                      <a:pt x="34193" y="3790"/>
                    </a:cubicBezTo>
                    <a:lnTo>
                      <a:pt x="34216" y="3721"/>
                    </a:lnTo>
                    <a:lnTo>
                      <a:pt x="34239" y="3653"/>
                    </a:lnTo>
                    <a:cubicBezTo>
                      <a:pt x="34262" y="3584"/>
                      <a:pt x="34262" y="3561"/>
                      <a:pt x="34284" y="3516"/>
                    </a:cubicBezTo>
                    <a:cubicBezTo>
                      <a:pt x="34284" y="3447"/>
                      <a:pt x="34284" y="3379"/>
                      <a:pt x="34262" y="3310"/>
                    </a:cubicBezTo>
                    <a:cubicBezTo>
                      <a:pt x="34239" y="3128"/>
                      <a:pt x="34079" y="3014"/>
                      <a:pt x="33942" y="3014"/>
                    </a:cubicBezTo>
                    <a:cubicBezTo>
                      <a:pt x="33873" y="3014"/>
                      <a:pt x="33828" y="3014"/>
                      <a:pt x="33782" y="3036"/>
                    </a:cubicBezTo>
                    <a:cubicBezTo>
                      <a:pt x="33759" y="3014"/>
                      <a:pt x="33714" y="2968"/>
                      <a:pt x="33668" y="2945"/>
                    </a:cubicBezTo>
                    <a:cubicBezTo>
                      <a:pt x="33645" y="2945"/>
                      <a:pt x="33645" y="2945"/>
                      <a:pt x="33622" y="2922"/>
                    </a:cubicBezTo>
                    <a:lnTo>
                      <a:pt x="33577" y="2899"/>
                    </a:lnTo>
                    <a:lnTo>
                      <a:pt x="33440" y="2831"/>
                    </a:lnTo>
                    <a:lnTo>
                      <a:pt x="33371" y="2785"/>
                    </a:lnTo>
                    <a:cubicBezTo>
                      <a:pt x="33234" y="2717"/>
                      <a:pt x="33075" y="2648"/>
                      <a:pt x="32915" y="2580"/>
                    </a:cubicBezTo>
                    <a:cubicBezTo>
                      <a:pt x="32824" y="2534"/>
                      <a:pt x="32732" y="2489"/>
                      <a:pt x="32641" y="2466"/>
                    </a:cubicBezTo>
                    <a:lnTo>
                      <a:pt x="32458" y="2374"/>
                    </a:lnTo>
                    <a:cubicBezTo>
                      <a:pt x="32321" y="2306"/>
                      <a:pt x="32207" y="2260"/>
                      <a:pt x="32070" y="2215"/>
                    </a:cubicBezTo>
                    <a:cubicBezTo>
                      <a:pt x="31774" y="2101"/>
                      <a:pt x="31477" y="2009"/>
                      <a:pt x="31203" y="1918"/>
                    </a:cubicBezTo>
                    <a:cubicBezTo>
                      <a:pt x="31066" y="1872"/>
                      <a:pt x="30929" y="1827"/>
                      <a:pt x="30792" y="1781"/>
                    </a:cubicBezTo>
                    <a:cubicBezTo>
                      <a:pt x="30655" y="1713"/>
                      <a:pt x="30495" y="1667"/>
                      <a:pt x="30358" y="1644"/>
                    </a:cubicBezTo>
                    <a:cubicBezTo>
                      <a:pt x="30084" y="1553"/>
                      <a:pt x="29833" y="1484"/>
                      <a:pt x="29560" y="1416"/>
                    </a:cubicBezTo>
                    <a:cubicBezTo>
                      <a:pt x="29423" y="1370"/>
                      <a:pt x="29286" y="1347"/>
                      <a:pt x="29149" y="1324"/>
                    </a:cubicBezTo>
                    <a:lnTo>
                      <a:pt x="29035" y="1279"/>
                    </a:lnTo>
                    <a:lnTo>
                      <a:pt x="28920" y="1256"/>
                    </a:lnTo>
                    <a:lnTo>
                      <a:pt x="28761" y="1233"/>
                    </a:lnTo>
                    <a:cubicBezTo>
                      <a:pt x="28167" y="1096"/>
                      <a:pt x="27597" y="982"/>
                      <a:pt x="27049" y="868"/>
                    </a:cubicBezTo>
                    <a:lnTo>
                      <a:pt x="26912" y="845"/>
                    </a:lnTo>
                    <a:lnTo>
                      <a:pt x="26638" y="800"/>
                    </a:lnTo>
                    <a:lnTo>
                      <a:pt x="26569" y="800"/>
                    </a:lnTo>
                    <a:cubicBezTo>
                      <a:pt x="26364" y="754"/>
                      <a:pt x="26204" y="731"/>
                      <a:pt x="26044" y="685"/>
                    </a:cubicBezTo>
                    <a:cubicBezTo>
                      <a:pt x="25725" y="617"/>
                      <a:pt x="25405" y="548"/>
                      <a:pt x="25063" y="503"/>
                    </a:cubicBezTo>
                    <a:lnTo>
                      <a:pt x="24949" y="480"/>
                    </a:lnTo>
                    <a:cubicBezTo>
                      <a:pt x="24675" y="434"/>
                      <a:pt x="24401" y="389"/>
                      <a:pt x="24127" y="343"/>
                    </a:cubicBezTo>
                    <a:cubicBezTo>
                      <a:pt x="23967" y="320"/>
                      <a:pt x="23808" y="297"/>
                      <a:pt x="23648" y="275"/>
                    </a:cubicBezTo>
                    <a:cubicBezTo>
                      <a:pt x="23511" y="252"/>
                      <a:pt x="23351" y="252"/>
                      <a:pt x="23214" y="252"/>
                    </a:cubicBezTo>
                    <a:cubicBezTo>
                      <a:pt x="22917" y="229"/>
                      <a:pt x="22621" y="206"/>
                      <a:pt x="22324" y="183"/>
                    </a:cubicBezTo>
                    <a:lnTo>
                      <a:pt x="22118" y="160"/>
                    </a:lnTo>
                    <a:lnTo>
                      <a:pt x="21913" y="160"/>
                    </a:lnTo>
                    <a:lnTo>
                      <a:pt x="21822" y="138"/>
                    </a:lnTo>
                    <a:lnTo>
                      <a:pt x="21525" y="138"/>
                    </a:lnTo>
                    <a:lnTo>
                      <a:pt x="21365" y="115"/>
                    </a:lnTo>
                    <a:cubicBezTo>
                      <a:pt x="20726" y="92"/>
                      <a:pt x="20087" y="69"/>
                      <a:pt x="19448" y="23"/>
                    </a:cubicBezTo>
                    <a:lnTo>
                      <a:pt x="19334" y="23"/>
                    </a:lnTo>
                    <a:cubicBezTo>
                      <a:pt x="19060" y="23"/>
                      <a:pt x="18786" y="1"/>
                      <a:pt x="18535" y="1"/>
                    </a:cubicBezTo>
                    <a:close/>
                  </a:path>
                </a:pathLst>
              </a:custGeom>
              <a:solidFill>
                <a:srgbClr val="B3B0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64" name="Google Shape;929;p22">
                <a:extLst>
                  <a:ext uri="{FF2B5EF4-FFF2-40B4-BE49-F238E27FC236}">
                    <a16:creationId xmlns:a16="http://schemas.microsoft.com/office/drawing/2014/main" id="{962F9F3D-9777-4843-8A9C-78D6E09E7323}"/>
                  </a:ext>
                </a:extLst>
              </p:cNvPr>
              <p:cNvSpPr/>
              <p:nvPr/>
            </p:nvSpPr>
            <p:spPr>
              <a:xfrm>
                <a:off x="7205759" y="4033502"/>
                <a:ext cx="928589" cy="127122"/>
              </a:xfrm>
              <a:custGeom>
                <a:avLst/>
                <a:gdLst/>
                <a:ahLst/>
                <a:cxnLst/>
                <a:rect l="l" t="t" r="r" b="b"/>
                <a:pathLst>
                  <a:path w="34354" h="4703" extrusionOk="0">
                    <a:moveTo>
                      <a:pt x="15408" y="0"/>
                    </a:moveTo>
                    <a:cubicBezTo>
                      <a:pt x="15111" y="23"/>
                      <a:pt x="14792" y="23"/>
                      <a:pt x="14495" y="23"/>
                    </a:cubicBezTo>
                    <a:lnTo>
                      <a:pt x="13605" y="23"/>
                    </a:lnTo>
                    <a:cubicBezTo>
                      <a:pt x="13445" y="46"/>
                      <a:pt x="13308" y="46"/>
                      <a:pt x="13171" y="46"/>
                    </a:cubicBezTo>
                    <a:lnTo>
                      <a:pt x="13011" y="69"/>
                    </a:lnTo>
                    <a:cubicBezTo>
                      <a:pt x="12920" y="69"/>
                      <a:pt x="12852" y="92"/>
                      <a:pt x="12760" y="92"/>
                    </a:cubicBezTo>
                    <a:cubicBezTo>
                      <a:pt x="12441" y="114"/>
                      <a:pt x="12121" y="137"/>
                      <a:pt x="11824" y="160"/>
                    </a:cubicBezTo>
                    <a:lnTo>
                      <a:pt x="11573" y="183"/>
                    </a:lnTo>
                    <a:lnTo>
                      <a:pt x="11368" y="183"/>
                    </a:lnTo>
                    <a:cubicBezTo>
                      <a:pt x="11231" y="206"/>
                      <a:pt x="11140" y="229"/>
                      <a:pt x="11048" y="229"/>
                    </a:cubicBezTo>
                    <a:lnTo>
                      <a:pt x="11003" y="229"/>
                    </a:lnTo>
                    <a:cubicBezTo>
                      <a:pt x="10820" y="229"/>
                      <a:pt x="10660" y="274"/>
                      <a:pt x="10501" y="297"/>
                    </a:cubicBezTo>
                    <a:cubicBezTo>
                      <a:pt x="10386" y="320"/>
                      <a:pt x="10272" y="320"/>
                      <a:pt x="10158" y="343"/>
                    </a:cubicBezTo>
                    <a:lnTo>
                      <a:pt x="10181" y="365"/>
                    </a:lnTo>
                    <a:lnTo>
                      <a:pt x="10158" y="365"/>
                    </a:lnTo>
                    <a:cubicBezTo>
                      <a:pt x="10044" y="365"/>
                      <a:pt x="9953" y="365"/>
                      <a:pt x="9862" y="388"/>
                    </a:cubicBezTo>
                    <a:cubicBezTo>
                      <a:pt x="9747" y="388"/>
                      <a:pt x="9656" y="388"/>
                      <a:pt x="9565" y="411"/>
                    </a:cubicBezTo>
                    <a:lnTo>
                      <a:pt x="9496" y="411"/>
                    </a:lnTo>
                    <a:lnTo>
                      <a:pt x="9245" y="457"/>
                    </a:lnTo>
                    <a:lnTo>
                      <a:pt x="9177" y="457"/>
                    </a:lnTo>
                    <a:lnTo>
                      <a:pt x="8903" y="502"/>
                    </a:lnTo>
                    <a:cubicBezTo>
                      <a:pt x="8332" y="594"/>
                      <a:pt x="7716" y="708"/>
                      <a:pt x="7054" y="868"/>
                    </a:cubicBezTo>
                    <a:lnTo>
                      <a:pt x="6849" y="936"/>
                    </a:lnTo>
                    <a:cubicBezTo>
                      <a:pt x="6666" y="982"/>
                      <a:pt x="6461" y="1027"/>
                      <a:pt x="6255" y="1073"/>
                    </a:cubicBezTo>
                    <a:cubicBezTo>
                      <a:pt x="6232" y="1073"/>
                      <a:pt x="6209" y="1050"/>
                      <a:pt x="6187" y="1050"/>
                    </a:cubicBezTo>
                    <a:lnTo>
                      <a:pt x="6095" y="1073"/>
                    </a:lnTo>
                    <a:lnTo>
                      <a:pt x="5981" y="1073"/>
                    </a:lnTo>
                    <a:cubicBezTo>
                      <a:pt x="5913" y="1096"/>
                      <a:pt x="5844" y="1096"/>
                      <a:pt x="5799" y="1119"/>
                    </a:cubicBezTo>
                    <a:cubicBezTo>
                      <a:pt x="5684" y="1119"/>
                      <a:pt x="5570" y="1164"/>
                      <a:pt x="5456" y="1187"/>
                    </a:cubicBezTo>
                    <a:lnTo>
                      <a:pt x="5411" y="1187"/>
                    </a:lnTo>
                    <a:lnTo>
                      <a:pt x="5365" y="1210"/>
                    </a:lnTo>
                    <a:lnTo>
                      <a:pt x="5068" y="1278"/>
                    </a:lnTo>
                    <a:lnTo>
                      <a:pt x="4908" y="1324"/>
                    </a:lnTo>
                    <a:lnTo>
                      <a:pt x="4863" y="1324"/>
                    </a:lnTo>
                    <a:cubicBezTo>
                      <a:pt x="4794" y="1347"/>
                      <a:pt x="4726" y="1347"/>
                      <a:pt x="4703" y="1370"/>
                    </a:cubicBezTo>
                    <a:cubicBezTo>
                      <a:pt x="4657" y="1415"/>
                      <a:pt x="4612" y="1461"/>
                      <a:pt x="4589" y="1507"/>
                    </a:cubicBezTo>
                    <a:cubicBezTo>
                      <a:pt x="4566" y="1507"/>
                      <a:pt x="4566" y="1484"/>
                      <a:pt x="4543" y="1484"/>
                    </a:cubicBezTo>
                    <a:cubicBezTo>
                      <a:pt x="4543" y="1484"/>
                      <a:pt x="4520" y="1507"/>
                      <a:pt x="4520" y="1507"/>
                    </a:cubicBezTo>
                    <a:cubicBezTo>
                      <a:pt x="4110" y="1598"/>
                      <a:pt x="3676" y="1735"/>
                      <a:pt x="3311" y="1849"/>
                    </a:cubicBezTo>
                    <a:lnTo>
                      <a:pt x="3242" y="1872"/>
                    </a:lnTo>
                    <a:lnTo>
                      <a:pt x="3082" y="1940"/>
                    </a:lnTo>
                    <a:cubicBezTo>
                      <a:pt x="2968" y="1963"/>
                      <a:pt x="2831" y="2009"/>
                      <a:pt x="2694" y="2055"/>
                    </a:cubicBezTo>
                    <a:cubicBezTo>
                      <a:pt x="2557" y="2100"/>
                      <a:pt x="2398" y="2146"/>
                      <a:pt x="2261" y="2192"/>
                    </a:cubicBezTo>
                    <a:cubicBezTo>
                      <a:pt x="2101" y="2237"/>
                      <a:pt x="1941" y="2283"/>
                      <a:pt x="1781" y="2328"/>
                    </a:cubicBezTo>
                    <a:lnTo>
                      <a:pt x="1736" y="2351"/>
                    </a:lnTo>
                    <a:cubicBezTo>
                      <a:pt x="1576" y="2397"/>
                      <a:pt x="1416" y="2443"/>
                      <a:pt x="1256" y="2511"/>
                    </a:cubicBezTo>
                    <a:lnTo>
                      <a:pt x="1188" y="2534"/>
                    </a:lnTo>
                    <a:lnTo>
                      <a:pt x="1165" y="2534"/>
                    </a:lnTo>
                    <a:lnTo>
                      <a:pt x="1005" y="2580"/>
                    </a:lnTo>
                    <a:cubicBezTo>
                      <a:pt x="960" y="2625"/>
                      <a:pt x="891" y="2648"/>
                      <a:pt x="823" y="2671"/>
                    </a:cubicBezTo>
                    <a:cubicBezTo>
                      <a:pt x="709" y="2716"/>
                      <a:pt x="617" y="2762"/>
                      <a:pt x="526" y="2853"/>
                    </a:cubicBezTo>
                    <a:cubicBezTo>
                      <a:pt x="480" y="2899"/>
                      <a:pt x="435" y="2990"/>
                      <a:pt x="435" y="3059"/>
                    </a:cubicBezTo>
                    <a:cubicBezTo>
                      <a:pt x="435" y="3082"/>
                      <a:pt x="435" y="3082"/>
                      <a:pt x="435" y="3105"/>
                    </a:cubicBezTo>
                    <a:cubicBezTo>
                      <a:pt x="389" y="3105"/>
                      <a:pt x="321" y="3127"/>
                      <a:pt x="275" y="3173"/>
                    </a:cubicBezTo>
                    <a:cubicBezTo>
                      <a:pt x="206" y="3219"/>
                      <a:pt x="138" y="3264"/>
                      <a:pt x="115" y="3333"/>
                    </a:cubicBezTo>
                    <a:lnTo>
                      <a:pt x="92" y="3378"/>
                    </a:lnTo>
                    <a:cubicBezTo>
                      <a:pt x="47" y="3424"/>
                      <a:pt x="47" y="3470"/>
                      <a:pt x="47" y="3515"/>
                    </a:cubicBezTo>
                    <a:cubicBezTo>
                      <a:pt x="24" y="3561"/>
                      <a:pt x="47" y="3629"/>
                      <a:pt x="47" y="3675"/>
                    </a:cubicBezTo>
                    <a:cubicBezTo>
                      <a:pt x="69" y="3766"/>
                      <a:pt x="92" y="3858"/>
                      <a:pt x="115" y="3949"/>
                    </a:cubicBezTo>
                    <a:lnTo>
                      <a:pt x="92" y="4040"/>
                    </a:lnTo>
                    <a:cubicBezTo>
                      <a:pt x="69" y="4109"/>
                      <a:pt x="47" y="4154"/>
                      <a:pt x="47" y="4223"/>
                    </a:cubicBezTo>
                    <a:cubicBezTo>
                      <a:pt x="1" y="4360"/>
                      <a:pt x="24" y="4520"/>
                      <a:pt x="161" y="4611"/>
                    </a:cubicBezTo>
                    <a:cubicBezTo>
                      <a:pt x="229" y="4634"/>
                      <a:pt x="298" y="4657"/>
                      <a:pt x="389" y="4657"/>
                    </a:cubicBezTo>
                    <a:lnTo>
                      <a:pt x="457" y="4657"/>
                    </a:lnTo>
                    <a:cubicBezTo>
                      <a:pt x="503" y="4679"/>
                      <a:pt x="549" y="4702"/>
                      <a:pt x="594" y="4702"/>
                    </a:cubicBezTo>
                    <a:cubicBezTo>
                      <a:pt x="617" y="4702"/>
                      <a:pt x="617" y="4679"/>
                      <a:pt x="663" y="4679"/>
                    </a:cubicBezTo>
                    <a:lnTo>
                      <a:pt x="823" y="4634"/>
                    </a:lnTo>
                    <a:lnTo>
                      <a:pt x="960" y="4588"/>
                    </a:lnTo>
                    <a:lnTo>
                      <a:pt x="1188" y="4543"/>
                    </a:lnTo>
                    <a:lnTo>
                      <a:pt x="1234" y="4565"/>
                    </a:lnTo>
                    <a:cubicBezTo>
                      <a:pt x="1256" y="4565"/>
                      <a:pt x="1279" y="4565"/>
                      <a:pt x="1279" y="4543"/>
                    </a:cubicBezTo>
                    <a:lnTo>
                      <a:pt x="1576" y="4497"/>
                    </a:lnTo>
                    <a:lnTo>
                      <a:pt x="1850" y="4497"/>
                    </a:lnTo>
                    <a:lnTo>
                      <a:pt x="1941" y="4520"/>
                    </a:lnTo>
                    <a:lnTo>
                      <a:pt x="2580" y="4520"/>
                    </a:lnTo>
                    <a:cubicBezTo>
                      <a:pt x="2808" y="4520"/>
                      <a:pt x="2991" y="4520"/>
                      <a:pt x="3151" y="4497"/>
                    </a:cubicBezTo>
                    <a:cubicBezTo>
                      <a:pt x="3585" y="4451"/>
                      <a:pt x="3995" y="4406"/>
                      <a:pt x="4429" y="4360"/>
                    </a:cubicBezTo>
                    <a:cubicBezTo>
                      <a:pt x="4452" y="4360"/>
                      <a:pt x="4475" y="4383"/>
                      <a:pt x="4498" y="4383"/>
                    </a:cubicBezTo>
                    <a:cubicBezTo>
                      <a:pt x="4612" y="4360"/>
                      <a:pt x="4703" y="4360"/>
                      <a:pt x="4771" y="4360"/>
                    </a:cubicBezTo>
                    <a:lnTo>
                      <a:pt x="5137" y="4360"/>
                    </a:lnTo>
                    <a:lnTo>
                      <a:pt x="5251" y="4337"/>
                    </a:lnTo>
                    <a:lnTo>
                      <a:pt x="5525" y="4314"/>
                    </a:lnTo>
                    <a:lnTo>
                      <a:pt x="7396" y="4314"/>
                    </a:lnTo>
                    <a:cubicBezTo>
                      <a:pt x="7465" y="4314"/>
                      <a:pt x="7533" y="4291"/>
                      <a:pt x="7602" y="4291"/>
                    </a:cubicBezTo>
                    <a:cubicBezTo>
                      <a:pt x="7739" y="4291"/>
                      <a:pt x="7876" y="4291"/>
                      <a:pt x="7990" y="4177"/>
                    </a:cubicBezTo>
                    <a:lnTo>
                      <a:pt x="8766" y="4177"/>
                    </a:lnTo>
                    <a:cubicBezTo>
                      <a:pt x="9063" y="4154"/>
                      <a:pt x="9382" y="4154"/>
                      <a:pt x="9702" y="4132"/>
                    </a:cubicBezTo>
                    <a:lnTo>
                      <a:pt x="10067" y="4086"/>
                    </a:lnTo>
                    <a:lnTo>
                      <a:pt x="10113" y="4086"/>
                    </a:lnTo>
                    <a:cubicBezTo>
                      <a:pt x="10295" y="4086"/>
                      <a:pt x="10478" y="4063"/>
                      <a:pt x="10660" y="4040"/>
                    </a:cubicBezTo>
                    <a:cubicBezTo>
                      <a:pt x="10843" y="4040"/>
                      <a:pt x="11026" y="4040"/>
                      <a:pt x="11208" y="4018"/>
                    </a:cubicBezTo>
                    <a:lnTo>
                      <a:pt x="11619" y="4018"/>
                    </a:lnTo>
                    <a:lnTo>
                      <a:pt x="11824" y="3995"/>
                    </a:lnTo>
                    <a:cubicBezTo>
                      <a:pt x="12053" y="3995"/>
                      <a:pt x="12258" y="3972"/>
                      <a:pt x="12464" y="3972"/>
                    </a:cubicBezTo>
                    <a:lnTo>
                      <a:pt x="13422" y="3972"/>
                    </a:lnTo>
                    <a:cubicBezTo>
                      <a:pt x="13742" y="3972"/>
                      <a:pt x="14061" y="3949"/>
                      <a:pt x="14358" y="3926"/>
                    </a:cubicBezTo>
                    <a:cubicBezTo>
                      <a:pt x="14472" y="3903"/>
                      <a:pt x="14586" y="3903"/>
                      <a:pt x="14700" y="3903"/>
                    </a:cubicBezTo>
                    <a:lnTo>
                      <a:pt x="14815" y="3903"/>
                    </a:lnTo>
                    <a:cubicBezTo>
                      <a:pt x="14906" y="3881"/>
                      <a:pt x="14974" y="3881"/>
                      <a:pt x="15066" y="3881"/>
                    </a:cubicBezTo>
                    <a:lnTo>
                      <a:pt x="15294" y="3858"/>
                    </a:lnTo>
                    <a:lnTo>
                      <a:pt x="16663" y="3858"/>
                    </a:lnTo>
                    <a:cubicBezTo>
                      <a:pt x="16869" y="3858"/>
                      <a:pt x="17074" y="3858"/>
                      <a:pt x="17280" y="3881"/>
                    </a:cubicBezTo>
                    <a:lnTo>
                      <a:pt x="17394" y="3881"/>
                    </a:lnTo>
                    <a:cubicBezTo>
                      <a:pt x="17531" y="3881"/>
                      <a:pt x="17668" y="3858"/>
                      <a:pt x="17828" y="3858"/>
                    </a:cubicBezTo>
                    <a:lnTo>
                      <a:pt x="19060" y="3858"/>
                    </a:lnTo>
                    <a:cubicBezTo>
                      <a:pt x="19288" y="3858"/>
                      <a:pt x="19539" y="3858"/>
                      <a:pt x="19791" y="3881"/>
                    </a:cubicBezTo>
                    <a:lnTo>
                      <a:pt x="20955" y="3881"/>
                    </a:lnTo>
                    <a:cubicBezTo>
                      <a:pt x="21274" y="3881"/>
                      <a:pt x="21594" y="3903"/>
                      <a:pt x="21913" y="3903"/>
                    </a:cubicBezTo>
                    <a:lnTo>
                      <a:pt x="22187" y="3903"/>
                    </a:lnTo>
                    <a:lnTo>
                      <a:pt x="22438" y="3926"/>
                    </a:lnTo>
                    <a:lnTo>
                      <a:pt x="23306" y="3926"/>
                    </a:lnTo>
                    <a:cubicBezTo>
                      <a:pt x="23488" y="3926"/>
                      <a:pt x="23671" y="3926"/>
                      <a:pt x="23831" y="3949"/>
                    </a:cubicBezTo>
                    <a:lnTo>
                      <a:pt x="24858" y="3949"/>
                    </a:lnTo>
                    <a:cubicBezTo>
                      <a:pt x="25154" y="3972"/>
                      <a:pt x="25474" y="3972"/>
                      <a:pt x="25771" y="3972"/>
                    </a:cubicBezTo>
                    <a:lnTo>
                      <a:pt x="26387" y="3972"/>
                    </a:lnTo>
                    <a:cubicBezTo>
                      <a:pt x="26501" y="3972"/>
                      <a:pt x="26615" y="3972"/>
                      <a:pt x="26707" y="3995"/>
                    </a:cubicBezTo>
                    <a:lnTo>
                      <a:pt x="27186" y="3995"/>
                    </a:lnTo>
                    <a:lnTo>
                      <a:pt x="27665" y="4018"/>
                    </a:lnTo>
                    <a:cubicBezTo>
                      <a:pt x="27779" y="4018"/>
                      <a:pt x="27916" y="4018"/>
                      <a:pt x="28030" y="4040"/>
                    </a:cubicBezTo>
                    <a:lnTo>
                      <a:pt x="28213" y="4040"/>
                    </a:lnTo>
                    <a:lnTo>
                      <a:pt x="28647" y="4063"/>
                    </a:lnTo>
                    <a:lnTo>
                      <a:pt x="28738" y="4063"/>
                    </a:lnTo>
                    <a:lnTo>
                      <a:pt x="29583" y="4109"/>
                    </a:lnTo>
                    <a:lnTo>
                      <a:pt x="29788" y="4109"/>
                    </a:lnTo>
                    <a:cubicBezTo>
                      <a:pt x="29856" y="4109"/>
                      <a:pt x="29948" y="4109"/>
                      <a:pt x="30016" y="4132"/>
                    </a:cubicBezTo>
                    <a:cubicBezTo>
                      <a:pt x="30199" y="4132"/>
                      <a:pt x="30359" y="4132"/>
                      <a:pt x="30541" y="4154"/>
                    </a:cubicBezTo>
                    <a:cubicBezTo>
                      <a:pt x="30769" y="4154"/>
                      <a:pt x="31021" y="4177"/>
                      <a:pt x="31272" y="4200"/>
                    </a:cubicBezTo>
                    <a:lnTo>
                      <a:pt x="31660" y="4200"/>
                    </a:lnTo>
                    <a:cubicBezTo>
                      <a:pt x="31819" y="4223"/>
                      <a:pt x="31979" y="4223"/>
                      <a:pt x="32139" y="4223"/>
                    </a:cubicBezTo>
                    <a:lnTo>
                      <a:pt x="32847" y="4223"/>
                    </a:lnTo>
                    <a:cubicBezTo>
                      <a:pt x="33075" y="4246"/>
                      <a:pt x="33280" y="4246"/>
                      <a:pt x="33486" y="4269"/>
                    </a:cubicBezTo>
                    <a:cubicBezTo>
                      <a:pt x="33554" y="4269"/>
                      <a:pt x="33623" y="4291"/>
                      <a:pt x="33668" y="4291"/>
                    </a:cubicBezTo>
                    <a:lnTo>
                      <a:pt x="33828" y="4291"/>
                    </a:lnTo>
                    <a:cubicBezTo>
                      <a:pt x="33897" y="4314"/>
                      <a:pt x="33942" y="4314"/>
                      <a:pt x="34011" y="4314"/>
                    </a:cubicBezTo>
                    <a:lnTo>
                      <a:pt x="34148" y="4314"/>
                    </a:lnTo>
                    <a:cubicBezTo>
                      <a:pt x="34170" y="4314"/>
                      <a:pt x="34216" y="4314"/>
                      <a:pt x="34239" y="4291"/>
                    </a:cubicBezTo>
                    <a:cubicBezTo>
                      <a:pt x="34285" y="4269"/>
                      <a:pt x="34330" y="4223"/>
                      <a:pt x="34330" y="4177"/>
                    </a:cubicBezTo>
                    <a:cubicBezTo>
                      <a:pt x="34353" y="4109"/>
                      <a:pt x="34353" y="4063"/>
                      <a:pt x="34330" y="4018"/>
                    </a:cubicBezTo>
                    <a:cubicBezTo>
                      <a:pt x="34307" y="3995"/>
                      <a:pt x="34285" y="3972"/>
                      <a:pt x="34239" y="3949"/>
                    </a:cubicBezTo>
                    <a:cubicBezTo>
                      <a:pt x="34239" y="3949"/>
                      <a:pt x="34216" y="3926"/>
                      <a:pt x="34170" y="3926"/>
                    </a:cubicBezTo>
                    <a:lnTo>
                      <a:pt x="34102" y="3903"/>
                    </a:lnTo>
                    <a:lnTo>
                      <a:pt x="34034" y="3881"/>
                    </a:lnTo>
                    <a:lnTo>
                      <a:pt x="33874" y="3858"/>
                    </a:lnTo>
                    <a:lnTo>
                      <a:pt x="33782" y="3812"/>
                    </a:lnTo>
                    <a:cubicBezTo>
                      <a:pt x="33600" y="3766"/>
                      <a:pt x="33417" y="3721"/>
                      <a:pt x="33257" y="3675"/>
                    </a:cubicBezTo>
                    <a:cubicBezTo>
                      <a:pt x="33098" y="3629"/>
                      <a:pt x="32938" y="3584"/>
                      <a:pt x="32778" y="3561"/>
                    </a:cubicBezTo>
                    <a:lnTo>
                      <a:pt x="32710" y="3538"/>
                    </a:lnTo>
                    <a:lnTo>
                      <a:pt x="32573" y="3493"/>
                    </a:lnTo>
                    <a:lnTo>
                      <a:pt x="32230" y="3424"/>
                    </a:lnTo>
                    <a:lnTo>
                      <a:pt x="32048" y="3378"/>
                    </a:lnTo>
                    <a:cubicBezTo>
                      <a:pt x="31934" y="3356"/>
                      <a:pt x="31842" y="3310"/>
                      <a:pt x="31728" y="3287"/>
                    </a:cubicBezTo>
                    <a:cubicBezTo>
                      <a:pt x="31546" y="3241"/>
                      <a:pt x="31363" y="3196"/>
                      <a:pt x="31180" y="3150"/>
                    </a:cubicBezTo>
                    <a:cubicBezTo>
                      <a:pt x="30861" y="3036"/>
                      <a:pt x="30518" y="2945"/>
                      <a:pt x="30176" y="2831"/>
                    </a:cubicBezTo>
                    <a:cubicBezTo>
                      <a:pt x="30039" y="2785"/>
                      <a:pt x="29879" y="2739"/>
                      <a:pt x="29720" y="2694"/>
                    </a:cubicBezTo>
                    <a:lnTo>
                      <a:pt x="29674" y="2694"/>
                    </a:lnTo>
                    <a:cubicBezTo>
                      <a:pt x="29491" y="2648"/>
                      <a:pt x="29331" y="2602"/>
                      <a:pt x="29149" y="2557"/>
                    </a:cubicBezTo>
                    <a:cubicBezTo>
                      <a:pt x="28829" y="2443"/>
                      <a:pt x="28487" y="2351"/>
                      <a:pt x="28145" y="2260"/>
                    </a:cubicBezTo>
                    <a:cubicBezTo>
                      <a:pt x="27962" y="2214"/>
                      <a:pt x="27802" y="2169"/>
                      <a:pt x="27642" y="2123"/>
                    </a:cubicBezTo>
                    <a:lnTo>
                      <a:pt x="27574" y="2100"/>
                    </a:lnTo>
                    <a:lnTo>
                      <a:pt x="27391" y="2055"/>
                    </a:lnTo>
                    <a:lnTo>
                      <a:pt x="27117" y="1986"/>
                    </a:lnTo>
                    <a:lnTo>
                      <a:pt x="26798" y="1918"/>
                    </a:lnTo>
                    <a:lnTo>
                      <a:pt x="26547" y="1872"/>
                    </a:lnTo>
                    <a:lnTo>
                      <a:pt x="26456" y="1849"/>
                    </a:lnTo>
                    <a:lnTo>
                      <a:pt x="26273" y="1803"/>
                    </a:lnTo>
                    <a:cubicBezTo>
                      <a:pt x="26250" y="1781"/>
                      <a:pt x="26204" y="1758"/>
                      <a:pt x="26159" y="1758"/>
                    </a:cubicBezTo>
                    <a:cubicBezTo>
                      <a:pt x="26067" y="1735"/>
                      <a:pt x="25976" y="1712"/>
                      <a:pt x="25908" y="1689"/>
                    </a:cubicBezTo>
                    <a:lnTo>
                      <a:pt x="25794" y="1644"/>
                    </a:lnTo>
                    <a:lnTo>
                      <a:pt x="25771" y="1644"/>
                    </a:lnTo>
                    <a:lnTo>
                      <a:pt x="25725" y="1621"/>
                    </a:lnTo>
                    <a:lnTo>
                      <a:pt x="25657" y="1621"/>
                    </a:lnTo>
                    <a:cubicBezTo>
                      <a:pt x="25497" y="1575"/>
                      <a:pt x="25337" y="1530"/>
                      <a:pt x="25177" y="1484"/>
                    </a:cubicBezTo>
                    <a:cubicBezTo>
                      <a:pt x="24835" y="1393"/>
                      <a:pt x="24515" y="1301"/>
                      <a:pt x="24196" y="1210"/>
                    </a:cubicBezTo>
                    <a:cubicBezTo>
                      <a:pt x="23922" y="1142"/>
                      <a:pt x="23602" y="1073"/>
                      <a:pt x="23191" y="982"/>
                    </a:cubicBezTo>
                    <a:cubicBezTo>
                      <a:pt x="22986" y="936"/>
                      <a:pt x="22803" y="890"/>
                      <a:pt x="22598" y="868"/>
                    </a:cubicBezTo>
                    <a:lnTo>
                      <a:pt x="22233" y="776"/>
                    </a:lnTo>
                    <a:lnTo>
                      <a:pt x="22119" y="754"/>
                    </a:lnTo>
                    <a:lnTo>
                      <a:pt x="22050" y="731"/>
                    </a:lnTo>
                    <a:lnTo>
                      <a:pt x="21982" y="731"/>
                    </a:lnTo>
                    <a:lnTo>
                      <a:pt x="21936" y="708"/>
                    </a:lnTo>
                    <a:lnTo>
                      <a:pt x="21845" y="685"/>
                    </a:lnTo>
                    <a:cubicBezTo>
                      <a:pt x="21731" y="662"/>
                      <a:pt x="21617" y="639"/>
                      <a:pt x="21480" y="617"/>
                    </a:cubicBezTo>
                    <a:cubicBezTo>
                      <a:pt x="21365" y="571"/>
                      <a:pt x="21251" y="571"/>
                      <a:pt x="21114" y="548"/>
                    </a:cubicBezTo>
                    <a:lnTo>
                      <a:pt x="20955" y="502"/>
                    </a:lnTo>
                    <a:cubicBezTo>
                      <a:pt x="20863" y="480"/>
                      <a:pt x="20772" y="457"/>
                      <a:pt x="20681" y="457"/>
                    </a:cubicBezTo>
                    <a:lnTo>
                      <a:pt x="20315" y="388"/>
                    </a:lnTo>
                    <a:lnTo>
                      <a:pt x="19950" y="320"/>
                    </a:lnTo>
                    <a:cubicBezTo>
                      <a:pt x="19699" y="274"/>
                      <a:pt x="19448" y="229"/>
                      <a:pt x="19174" y="206"/>
                    </a:cubicBezTo>
                    <a:cubicBezTo>
                      <a:pt x="18741" y="137"/>
                      <a:pt x="18307" y="92"/>
                      <a:pt x="17873" y="69"/>
                    </a:cubicBezTo>
                    <a:cubicBezTo>
                      <a:pt x="17828" y="92"/>
                      <a:pt x="17805" y="114"/>
                      <a:pt x="17782" y="114"/>
                    </a:cubicBezTo>
                    <a:cubicBezTo>
                      <a:pt x="17713" y="137"/>
                      <a:pt x="17645" y="137"/>
                      <a:pt x="17576" y="137"/>
                    </a:cubicBezTo>
                    <a:lnTo>
                      <a:pt x="17417" y="137"/>
                    </a:lnTo>
                    <a:cubicBezTo>
                      <a:pt x="17325" y="114"/>
                      <a:pt x="17234" y="114"/>
                      <a:pt x="17143" y="114"/>
                    </a:cubicBezTo>
                    <a:cubicBezTo>
                      <a:pt x="16960" y="92"/>
                      <a:pt x="16778" y="92"/>
                      <a:pt x="16595" y="69"/>
                    </a:cubicBezTo>
                    <a:lnTo>
                      <a:pt x="16161" y="23"/>
                    </a:lnTo>
                    <a:lnTo>
                      <a:pt x="15979" y="0"/>
                    </a:lnTo>
                    <a:close/>
                  </a:path>
                </a:pathLst>
              </a:custGeom>
              <a:solidFill>
                <a:srgbClr val="B3B0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65" name="Google Shape;930;p22">
                <a:extLst>
                  <a:ext uri="{FF2B5EF4-FFF2-40B4-BE49-F238E27FC236}">
                    <a16:creationId xmlns:a16="http://schemas.microsoft.com/office/drawing/2014/main" id="{8B74057E-A64B-4B55-9B38-6693D0CA6A2E}"/>
                  </a:ext>
                </a:extLst>
              </p:cNvPr>
              <p:cNvSpPr/>
              <p:nvPr/>
            </p:nvSpPr>
            <p:spPr>
              <a:xfrm>
                <a:off x="5324012" y="3623214"/>
                <a:ext cx="1722000" cy="385637"/>
              </a:xfrm>
              <a:custGeom>
                <a:avLst/>
                <a:gdLst/>
                <a:ahLst/>
                <a:cxnLst/>
                <a:rect l="l" t="t" r="r" b="b"/>
                <a:pathLst>
                  <a:path w="63707" h="14267" extrusionOk="0">
                    <a:moveTo>
                      <a:pt x="46062" y="0"/>
                    </a:moveTo>
                    <a:cubicBezTo>
                      <a:pt x="45674" y="0"/>
                      <a:pt x="45263" y="23"/>
                      <a:pt x="44853" y="46"/>
                    </a:cubicBezTo>
                    <a:cubicBezTo>
                      <a:pt x="43049" y="160"/>
                      <a:pt x="41246" y="503"/>
                      <a:pt x="39511" y="1005"/>
                    </a:cubicBezTo>
                    <a:cubicBezTo>
                      <a:pt x="37777" y="1507"/>
                      <a:pt x="36088" y="2169"/>
                      <a:pt x="34421" y="2899"/>
                    </a:cubicBezTo>
                    <a:cubicBezTo>
                      <a:pt x="32732" y="3630"/>
                      <a:pt x="31089" y="4429"/>
                      <a:pt x="29445" y="5250"/>
                    </a:cubicBezTo>
                    <a:cubicBezTo>
                      <a:pt x="27597" y="6140"/>
                      <a:pt x="25748" y="7053"/>
                      <a:pt x="23876" y="7852"/>
                    </a:cubicBezTo>
                    <a:lnTo>
                      <a:pt x="23830" y="7852"/>
                    </a:lnTo>
                    <a:cubicBezTo>
                      <a:pt x="22735" y="8309"/>
                      <a:pt x="21639" y="8743"/>
                      <a:pt x="20498" y="9131"/>
                    </a:cubicBezTo>
                    <a:cubicBezTo>
                      <a:pt x="19745" y="9382"/>
                      <a:pt x="18969" y="9610"/>
                      <a:pt x="18193" y="9838"/>
                    </a:cubicBezTo>
                    <a:cubicBezTo>
                      <a:pt x="16412" y="10340"/>
                      <a:pt x="14632" y="10751"/>
                      <a:pt x="12806" y="11025"/>
                    </a:cubicBezTo>
                    <a:lnTo>
                      <a:pt x="12760" y="11025"/>
                    </a:lnTo>
                    <a:cubicBezTo>
                      <a:pt x="11540" y="11193"/>
                      <a:pt x="10294" y="11301"/>
                      <a:pt x="9049" y="11301"/>
                    </a:cubicBezTo>
                    <a:cubicBezTo>
                      <a:pt x="8267" y="11301"/>
                      <a:pt x="7486" y="11259"/>
                      <a:pt x="6711" y="11162"/>
                    </a:cubicBezTo>
                    <a:lnTo>
                      <a:pt x="6711" y="11162"/>
                    </a:lnTo>
                    <a:cubicBezTo>
                      <a:pt x="6727" y="11177"/>
                      <a:pt x="6742" y="11182"/>
                      <a:pt x="6750" y="11184"/>
                    </a:cubicBezTo>
                    <a:lnTo>
                      <a:pt x="6750" y="11184"/>
                    </a:lnTo>
                    <a:cubicBezTo>
                      <a:pt x="6205" y="11115"/>
                      <a:pt x="5659" y="11002"/>
                      <a:pt x="5114" y="10888"/>
                    </a:cubicBezTo>
                    <a:cubicBezTo>
                      <a:pt x="4566" y="10751"/>
                      <a:pt x="4041" y="10569"/>
                      <a:pt x="3539" y="10363"/>
                    </a:cubicBezTo>
                    <a:lnTo>
                      <a:pt x="3493" y="10363"/>
                    </a:lnTo>
                    <a:cubicBezTo>
                      <a:pt x="3128" y="10203"/>
                      <a:pt x="2785" y="10021"/>
                      <a:pt x="2443" y="9838"/>
                    </a:cubicBezTo>
                    <a:cubicBezTo>
                      <a:pt x="2101" y="9633"/>
                      <a:pt x="1781" y="9427"/>
                      <a:pt x="1462" y="9176"/>
                    </a:cubicBezTo>
                    <a:lnTo>
                      <a:pt x="1439" y="9176"/>
                    </a:lnTo>
                    <a:cubicBezTo>
                      <a:pt x="1028" y="8834"/>
                      <a:pt x="640" y="8469"/>
                      <a:pt x="298" y="8081"/>
                    </a:cubicBezTo>
                    <a:cubicBezTo>
                      <a:pt x="263" y="8046"/>
                      <a:pt x="218" y="8029"/>
                      <a:pt x="175" y="8029"/>
                    </a:cubicBezTo>
                    <a:cubicBezTo>
                      <a:pt x="132" y="8029"/>
                      <a:pt x="92" y="8046"/>
                      <a:pt x="69" y="8081"/>
                    </a:cubicBezTo>
                    <a:cubicBezTo>
                      <a:pt x="1" y="8149"/>
                      <a:pt x="1" y="8240"/>
                      <a:pt x="69" y="8309"/>
                    </a:cubicBezTo>
                    <a:cubicBezTo>
                      <a:pt x="275" y="8537"/>
                      <a:pt x="480" y="8765"/>
                      <a:pt x="708" y="8971"/>
                    </a:cubicBezTo>
                    <a:cubicBezTo>
                      <a:pt x="937" y="9199"/>
                      <a:pt x="1188" y="9382"/>
                      <a:pt x="1439" y="9587"/>
                    </a:cubicBezTo>
                    <a:cubicBezTo>
                      <a:pt x="1964" y="9952"/>
                      <a:pt x="2512" y="10272"/>
                      <a:pt x="3082" y="10523"/>
                    </a:cubicBezTo>
                    <a:cubicBezTo>
                      <a:pt x="3676" y="10797"/>
                      <a:pt x="4269" y="11002"/>
                      <a:pt x="4885" y="11162"/>
                    </a:cubicBezTo>
                    <a:cubicBezTo>
                      <a:pt x="5502" y="11322"/>
                      <a:pt x="6164" y="11436"/>
                      <a:pt x="6803" y="11504"/>
                    </a:cubicBezTo>
                    <a:cubicBezTo>
                      <a:pt x="7514" y="11599"/>
                      <a:pt x="8231" y="11639"/>
                      <a:pt x="8952" y="11639"/>
                    </a:cubicBezTo>
                    <a:cubicBezTo>
                      <a:pt x="9619" y="11639"/>
                      <a:pt x="10288" y="11605"/>
                      <a:pt x="10957" y="11550"/>
                    </a:cubicBezTo>
                    <a:cubicBezTo>
                      <a:pt x="12349" y="11436"/>
                      <a:pt x="13719" y="11231"/>
                      <a:pt x="15088" y="10934"/>
                    </a:cubicBezTo>
                    <a:cubicBezTo>
                      <a:pt x="16389" y="10683"/>
                      <a:pt x="17645" y="10340"/>
                      <a:pt x="18923" y="9952"/>
                    </a:cubicBezTo>
                    <a:cubicBezTo>
                      <a:pt x="19471" y="9793"/>
                      <a:pt x="20041" y="9610"/>
                      <a:pt x="20589" y="9427"/>
                    </a:cubicBezTo>
                    <a:cubicBezTo>
                      <a:pt x="21411" y="9153"/>
                      <a:pt x="22233" y="8857"/>
                      <a:pt x="23054" y="8537"/>
                    </a:cubicBezTo>
                    <a:cubicBezTo>
                      <a:pt x="26455" y="7168"/>
                      <a:pt x="29674" y="5433"/>
                      <a:pt x="32983" y="3904"/>
                    </a:cubicBezTo>
                    <a:cubicBezTo>
                      <a:pt x="33691" y="3584"/>
                      <a:pt x="34376" y="3264"/>
                      <a:pt x="35083" y="2968"/>
                    </a:cubicBezTo>
                    <a:lnTo>
                      <a:pt x="35060" y="2968"/>
                    </a:lnTo>
                    <a:cubicBezTo>
                      <a:pt x="37663" y="1872"/>
                      <a:pt x="40356" y="959"/>
                      <a:pt x="43163" y="548"/>
                    </a:cubicBezTo>
                    <a:lnTo>
                      <a:pt x="43141" y="548"/>
                    </a:lnTo>
                    <a:cubicBezTo>
                      <a:pt x="43985" y="434"/>
                      <a:pt x="44853" y="343"/>
                      <a:pt x="45720" y="343"/>
                    </a:cubicBezTo>
                    <a:cubicBezTo>
                      <a:pt x="45865" y="339"/>
                      <a:pt x="46009" y="337"/>
                      <a:pt x="46153" y="337"/>
                    </a:cubicBezTo>
                    <a:cubicBezTo>
                      <a:pt x="46847" y="337"/>
                      <a:pt x="47531" y="381"/>
                      <a:pt x="48231" y="457"/>
                    </a:cubicBezTo>
                    <a:cubicBezTo>
                      <a:pt x="48961" y="548"/>
                      <a:pt x="49691" y="685"/>
                      <a:pt x="50399" y="868"/>
                    </a:cubicBezTo>
                    <a:cubicBezTo>
                      <a:pt x="51107" y="1050"/>
                      <a:pt x="51814" y="1279"/>
                      <a:pt x="52499" y="1553"/>
                    </a:cubicBezTo>
                    <a:cubicBezTo>
                      <a:pt x="52499" y="1575"/>
                      <a:pt x="52522" y="1575"/>
                      <a:pt x="52522" y="1575"/>
                    </a:cubicBezTo>
                    <a:cubicBezTo>
                      <a:pt x="53252" y="1872"/>
                      <a:pt x="53983" y="2237"/>
                      <a:pt x="54667" y="2648"/>
                    </a:cubicBezTo>
                    <a:cubicBezTo>
                      <a:pt x="55352" y="3036"/>
                      <a:pt x="56014" y="3493"/>
                      <a:pt x="56653" y="3995"/>
                    </a:cubicBezTo>
                    <a:cubicBezTo>
                      <a:pt x="57315" y="4497"/>
                      <a:pt x="57931" y="5045"/>
                      <a:pt x="58525" y="5638"/>
                    </a:cubicBezTo>
                    <a:cubicBezTo>
                      <a:pt x="59141" y="6255"/>
                      <a:pt x="59735" y="6917"/>
                      <a:pt x="60260" y="7601"/>
                    </a:cubicBezTo>
                    <a:cubicBezTo>
                      <a:pt x="60716" y="8195"/>
                      <a:pt x="61127" y="8811"/>
                      <a:pt x="61515" y="9427"/>
                    </a:cubicBezTo>
                    <a:cubicBezTo>
                      <a:pt x="61880" y="10066"/>
                      <a:pt x="62223" y="10728"/>
                      <a:pt x="62519" y="11413"/>
                    </a:cubicBezTo>
                    <a:lnTo>
                      <a:pt x="62496" y="11413"/>
                    </a:lnTo>
                    <a:cubicBezTo>
                      <a:pt x="62702" y="11870"/>
                      <a:pt x="62862" y="12326"/>
                      <a:pt x="63021" y="12783"/>
                    </a:cubicBezTo>
                    <a:cubicBezTo>
                      <a:pt x="63158" y="13262"/>
                      <a:pt x="63273" y="13764"/>
                      <a:pt x="63387" y="14266"/>
                    </a:cubicBezTo>
                    <a:cubicBezTo>
                      <a:pt x="63455" y="14266"/>
                      <a:pt x="63524" y="14243"/>
                      <a:pt x="63592" y="14243"/>
                    </a:cubicBezTo>
                    <a:lnTo>
                      <a:pt x="63706" y="14243"/>
                    </a:lnTo>
                    <a:cubicBezTo>
                      <a:pt x="63638" y="13878"/>
                      <a:pt x="63546" y="13490"/>
                      <a:pt x="63455" y="13125"/>
                    </a:cubicBezTo>
                    <a:cubicBezTo>
                      <a:pt x="63341" y="12691"/>
                      <a:pt x="63181" y="12258"/>
                      <a:pt x="63021" y="11847"/>
                    </a:cubicBezTo>
                    <a:cubicBezTo>
                      <a:pt x="62748" y="11094"/>
                      <a:pt x="62382" y="10340"/>
                      <a:pt x="61994" y="9633"/>
                    </a:cubicBezTo>
                    <a:cubicBezTo>
                      <a:pt x="61173" y="8149"/>
                      <a:pt x="60145" y="6825"/>
                      <a:pt x="58981" y="5615"/>
                    </a:cubicBezTo>
                    <a:cubicBezTo>
                      <a:pt x="57794" y="4406"/>
                      <a:pt x="56471" y="3356"/>
                      <a:pt x="55010" y="2466"/>
                    </a:cubicBezTo>
                    <a:cubicBezTo>
                      <a:pt x="54257" y="2009"/>
                      <a:pt x="53435" y="1598"/>
                      <a:pt x="52613" y="1256"/>
                    </a:cubicBezTo>
                    <a:cubicBezTo>
                      <a:pt x="52225" y="1096"/>
                      <a:pt x="51814" y="959"/>
                      <a:pt x="51403" y="822"/>
                    </a:cubicBezTo>
                    <a:cubicBezTo>
                      <a:pt x="50970" y="685"/>
                      <a:pt x="50513" y="548"/>
                      <a:pt x="50080" y="457"/>
                    </a:cubicBezTo>
                    <a:cubicBezTo>
                      <a:pt x="48756" y="137"/>
                      <a:pt x="47409" y="0"/>
                      <a:pt x="46062" y="0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66" name="Google Shape;931;p22">
                <a:extLst>
                  <a:ext uri="{FF2B5EF4-FFF2-40B4-BE49-F238E27FC236}">
                    <a16:creationId xmlns:a16="http://schemas.microsoft.com/office/drawing/2014/main" id="{5D544CB6-ED56-41FF-A689-9C9923FA262E}"/>
                  </a:ext>
                </a:extLst>
              </p:cNvPr>
              <p:cNvSpPr/>
              <p:nvPr/>
            </p:nvSpPr>
            <p:spPr>
              <a:xfrm>
                <a:off x="6743032" y="3665164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67" name="Google Shape;932;p22">
                <a:extLst>
                  <a:ext uri="{FF2B5EF4-FFF2-40B4-BE49-F238E27FC236}">
                    <a16:creationId xmlns:a16="http://schemas.microsoft.com/office/drawing/2014/main" id="{B23BC244-831F-48C5-AD39-900ECCE53EAA}"/>
                  </a:ext>
                </a:extLst>
              </p:cNvPr>
              <p:cNvSpPr/>
              <p:nvPr/>
            </p:nvSpPr>
            <p:spPr>
              <a:xfrm>
                <a:off x="5968758" y="3835453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0"/>
                    </a:moveTo>
                    <a:cubicBezTo>
                      <a:pt x="23" y="0"/>
                      <a:pt x="23" y="0"/>
                      <a:pt x="23" y="0"/>
                    </a:cubicBezTo>
                    <a:cubicBezTo>
                      <a:pt x="23" y="0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68" name="Google Shape;933;p22">
                <a:extLst>
                  <a:ext uri="{FF2B5EF4-FFF2-40B4-BE49-F238E27FC236}">
                    <a16:creationId xmlns:a16="http://schemas.microsoft.com/office/drawing/2014/main" id="{8C57EDBA-87B9-4D92-890A-65CEF56FB8B1}"/>
                  </a:ext>
                </a:extLst>
              </p:cNvPr>
              <p:cNvSpPr/>
              <p:nvPr/>
            </p:nvSpPr>
            <p:spPr>
              <a:xfrm>
                <a:off x="5968136" y="3835453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0"/>
                    </a:moveTo>
                    <a:cubicBezTo>
                      <a:pt x="23" y="0"/>
                      <a:pt x="23" y="0"/>
                      <a:pt x="23" y="0"/>
                    </a:cubicBezTo>
                    <a:cubicBezTo>
                      <a:pt x="23" y="0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69" name="Google Shape;934;p22">
                <a:extLst>
                  <a:ext uri="{FF2B5EF4-FFF2-40B4-BE49-F238E27FC236}">
                    <a16:creationId xmlns:a16="http://schemas.microsoft.com/office/drawing/2014/main" id="{FE7EA2F1-ACC0-402D-BB35-DC1F7AB749DF}"/>
                  </a:ext>
                </a:extLst>
              </p:cNvPr>
              <p:cNvSpPr/>
              <p:nvPr/>
            </p:nvSpPr>
            <p:spPr>
              <a:xfrm>
                <a:off x="5362881" y="387124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70" name="Google Shape;935;p22">
                <a:extLst>
                  <a:ext uri="{FF2B5EF4-FFF2-40B4-BE49-F238E27FC236}">
                    <a16:creationId xmlns:a16="http://schemas.microsoft.com/office/drawing/2014/main" id="{BDB71E24-EB21-4F95-8BC3-23ED0C071AA0}"/>
                  </a:ext>
                </a:extLst>
              </p:cNvPr>
              <p:cNvSpPr/>
              <p:nvPr/>
            </p:nvSpPr>
            <p:spPr>
              <a:xfrm>
                <a:off x="5363502" y="387124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71" name="Google Shape;936;p22">
                <a:extLst>
                  <a:ext uri="{FF2B5EF4-FFF2-40B4-BE49-F238E27FC236}">
                    <a16:creationId xmlns:a16="http://schemas.microsoft.com/office/drawing/2014/main" id="{6BD960C8-1193-4296-A0D8-5F07650B1D47}"/>
                  </a:ext>
                </a:extLst>
              </p:cNvPr>
              <p:cNvSpPr/>
              <p:nvPr/>
            </p:nvSpPr>
            <p:spPr>
              <a:xfrm>
                <a:off x="5418427" y="3903326"/>
                <a:ext cx="1243" cy="27"/>
              </a:xfrm>
              <a:custGeom>
                <a:avLst/>
                <a:gdLst/>
                <a:ahLst/>
                <a:cxnLst/>
                <a:rect l="l" t="t" r="r" b="b"/>
                <a:pathLst>
                  <a:path w="46" h="1" extrusionOk="0">
                    <a:moveTo>
                      <a:pt x="23" y="0"/>
                    </a:moveTo>
                    <a:cubicBezTo>
                      <a:pt x="23" y="0"/>
                      <a:pt x="23" y="0"/>
                      <a:pt x="23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6" y="0"/>
                      <a:pt x="46" y="0"/>
                      <a:pt x="23" y="0"/>
                    </a:cubicBezTo>
                    <a:cubicBezTo>
                      <a:pt x="23" y="0"/>
                      <a:pt x="23" y="0"/>
                      <a:pt x="0" y="0"/>
                    </a:cubicBezTo>
                    <a:cubicBezTo>
                      <a:pt x="23" y="0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72" name="Google Shape;937;p22">
                <a:extLst>
                  <a:ext uri="{FF2B5EF4-FFF2-40B4-BE49-F238E27FC236}">
                    <a16:creationId xmlns:a16="http://schemas.microsoft.com/office/drawing/2014/main" id="{2F8E4969-D6C4-4755-9FC1-361450EACEB3}"/>
                  </a:ext>
                </a:extLst>
              </p:cNvPr>
              <p:cNvSpPr/>
              <p:nvPr/>
            </p:nvSpPr>
            <p:spPr>
              <a:xfrm>
                <a:off x="5419644" y="3903326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73" name="Google Shape;938;p22">
                <a:extLst>
                  <a:ext uri="{FF2B5EF4-FFF2-40B4-BE49-F238E27FC236}">
                    <a16:creationId xmlns:a16="http://schemas.microsoft.com/office/drawing/2014/main" id="{37204A20-44CB-4314-AFF7-6A55E1937CB8}"/>
                  </a:ext>
                </a:extLst>
              </p:cNvPr>
              <p:cNvSpPr/>
              <p:nvPr/>
            </p:nvSpPr>
            <p:spPr>
              <a:xfrm>
                <a:off x="5670131" y="3921219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74" name="Google Shape;939;p22">
                <a:extLst>
                  <a:ext uri="{FF2B5EF4-FFF2-40B4-BE49-F238E27FC236}">
                    <a16:creationId xmlns:a16="http://schemas.microsoft.com/office/drawing/2014/main" id="{927A5AE5-B13F-47F7-8C92-63A6BBCCD7A4}"/>
                  </a:ext>
                </a:extLst>
              </p:cNvPr>
              <p:cNvSpPr/>
              <p:nvPr/>
            </p:nvSpPr>
            <p:spPr>
              <a:xfrm>
                <a:off x="5668914" y="3921219"/>
                <a:ext cx="622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extrusionOk="0">
                    <a:moveTo>
                      <a:pt x="0" y="0"/>
                    </a:moveTo>
                    <a:lnTo>
                      <a:pt x="23" y="0"/>
                    </a:lnTo>
                    <a:cubicBezTo>
                      <a:pt x="23" y="0"/>
                      <a:pt x="23" y="0"/>
                      <a:pt x="23" y="0"/>
                    </a:cubicBezTo>
                    <a:cubicBezTo>
                      <a:pt x="23" y="0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75" name="Google Shape;940;p22">
                <a:extLst>
                  <a:ext uri="{FF2B5EF4-FFF2-40B4-BE49-F238E27FC236}">
                    <a16:creationId xmlns:a16="http://schemas.microsoft.com/office/drawing/2014/main" id="{4A4A3B97-93A1-41FB-B940-0B62D793E95A}"/>
                  </a:ext>
                </a:extLst>
              </p:cNvPr>
              <p:cNvSpPr/>
              <p:nvPr/>
            </p:nvSpPr>
            <p:spPr>
              <a:xfrm>
                <a:off x="7013278" y="3931085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3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76" name="Google Shape;941;p22">
                <a:extLst>
                  <a:ext uri="{FF2B5EF4-FFF2-40B4-BE49-F238E27FC236}">
                    <a16:creationId xmlns:a16="http://schemas.microsoft.com/office/drawing/2014/main" id="{58537DB7-4EA1-42F5-AE29-A1B89B7EE531}"/>
                  </a:ext>
                </a:extLst>
              </p:cNvPr>
              <p:cNvSpPr/>
              <p:nvPr/>
            </p:nvSpPr>
            <p:spPr>
              <a:xfrm>
                <a:off x="7013278" y="3931707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77" name="Google Shape;942;p22">
                <a:extLst>
                  <a:ext uri="{FF2B5EF4-FFF2-40B4-BE49-F238E27FC236}">
                    <a16:creationId xmlns:a16="http://schemas.microsoft.com/office/drawing/2014/main" id="{03B8D7FF-4D6B-4DDA-BFFA-4144D3449A34}"/>
                  </a:ext>
                </a:extLst>
              </p:cNvPr>
              <p:cNvSpPr/>
              <p:nvPr/>
            </p:nvSpPr>
            <p:spPr>
              <a:xfrm>
                <a:off x="5305523" y="3931085"/>
                <a:ext cx="8650" cy="8650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20" extrusionOk="0">
                    <a:moveTo>
                      <a:pt x="160" y="0"/>
                    </a:moveTo>
                    <a:cubicBezTo>
                      <a:pt x="69" y="0"/>
                      <a:pt x="0" y="69"/>
                      <a:pt x="0" y="160"/>
                    </a:cubicBezTo>
                    <a:cubicBezTo>
                      <a:pt x="0" y="251"/>
                      <a:pt x="69" y="320"/>
                      <a:pt x="160" y="320"/>
                    </a:cubicBezTo>
                    <a:cubicBezTo>
                      <a:pt x="251" y="320"/>
                      <a:pt x="320" y="251"/>
                      <a:pt x="320" y="160"/>
                    </a:cubicBezTo>
                    <a:cubicBezTo>
                      <a:pt x="320" y="69"/>
                      <a:pt x="251" y="0"/>
                      <a:pt x="160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78" name="Google Shape;943;p22">
                <a:extLst>
                  <a:ext uri="{FF2B5EF4-FFF2-40B4-BE49-F238E27FC236}">
                    <a16:creationId xmlns:a16="http://schemas.microsoft.com/office/drawing/2014/main" id="{04B73153-DB00-450B-9AE5-74B46BD8BE47}"/>
                  </a:ext>
                </a:extLst>
              </p:cNvPr>
              <p:cNvSpPr/>
              <p:nvPr/>
            </p:nvSpPr>
            <p:spPr>
              <a:xfrm>
                <a:off x="5301820" y="3734280"/>
                <a:ext cx="1683726" cy="287518"/>
              </a:xfrm>
              <a:custGeom>
                <a:avLst/>
                <a:gdLst/>
                <a:ahLst/>
                <a:cxnLst/>
                <a:rect l="l" t="t" r="r" b="b"/>
                <a:pathLst>
                  <a:path w="62291" h="10637" extrusionOk="0">
                    <a:moveTo>
                      <a:pt x="45993" y="0"/>
                    </a:moveTo>
                    <a:cubicBezTo>
                      <a:pt x="44464" y="0"/>
                      <a:pt x="42957" y="183"/>
                      <a:pt x="41474" y="502"/>
                    </a:cubicBezTo>
                    <a:cubicBezTo>
                      <a:pt x="39579" y="890"/>
                      <a:pt x="37753" y="1484"/>
                      <a:pt x="35950" y="2146"/>
                    </a:cubicBezTo>
                    <a:cubicBezTo>
                      <a:pt x="34170" y="2808"/>
                      <a:pt x="32412" y="3561"/>
                      <a:pt x="30654" y="4291"/>
                    </a:cubicBezTo>
                    <a:cubicBezTo>
                      <a:pt x="30654" y="4291"/>
                      <a:pt x="30632" y="4314"/>
                      <a:pt x="30632" y="4314"/>
                    </a:cubicBezTo>
                    <a:cubicBezTo>
                      <a:pt x="30449" y="4382"/>
                      <a:pt x="30266" y="4474"/>
                      <a:pt x="30084" y="4542"/>
                    </a:cubicBezTo>
                    <a:cubicBezTo>
                      <a:pt x="29993" y="4565"/>
                      <a:pt x="29901" y="4611"/>
                      <a:pt x="29810" y="4656"/>
                    </a:cubicBezTo>
                    <a:cubicBezTo>
                      <a:pt x="29741" y="4679"/>
                      <a:pt x="29673" y="4725"/>
                      <a:pt x="29605" y="4748"/>
                    </a:cubicBezTo>
                    <a:lnTo>
                      <a:pt x="29285" y="4885"/>
                    </a:lnTo>
                    <a:cubicBezTo>
                      <a:pt x="28828" y="5067"/>
                      <a:pt x="28372" y="5273"/>
                      <a:pt x="27915" y="5455"/>
                    </a:cubicBezTo>
                    <a:cubicBezTo>
                      <a:pt x="25770" y="6345"/>
                      <a:pt x="23601" y="7190"/>
                      <a:pt x="21387" y="7875"/>
                    </a:cubicBezTo>
                    <a:cubicBezTo>
                      <a:pt x="19470" y="8445"/>
                      <a:pt x="17530" y="8879"/>
                      <a:pt x="15567" y="9153"/>
                    </a:cubicBezTo>
                    <a:lnTo>
                      <a:pt x="15613" y="9153"/>
                    </a:lnTo>
                    <a:cubicBezTo>
                      <a:pt x="13897" y="9398"/>
                      <a:pt x="12157" y="9538"/>
                      <a:pt x="10417" y="9538"/>
                    </a:cubicBezTo>
                    <a:cubicBezTo>
                      <a:pt x="9240" y="9538"/>
                      <a:pt x="8063" y="9474"/>
                      <a:pt x="6893" y="9336"/>
                    </a:cubicBezTo>
                    <a:lnTo>
                      <a:pt x="6916" y="9336"/>
                    </a:lnTo>
                    <a:cubicBezTo>
                      <a:pt x="5227" y="9107"/>
                      <a:pt x="3561" y="8742"/>
                      <a:pt x="2009" y="8103"/>
                    </a:cubicBezTo>
                    <a:cubicBezTo>
                      <a:pt x="1415" y="7852"/>
                      <a:pt x="822" y="7578"/>
                      <a:pt x="274" y="7258"/>
                    </a:cubicBezTo>
                    <a:cubicBezTo>
                      <a:pt x="242" y="7242"/>
                      <a:pt x="209" y="7235"/>
                      <a:pt x="179" y="7235"/>
                    </a:cubicBezTo>
                    <a:cubicBezTo>
                      <a:pt x="124" y="7235"/>
                      <a:pt x="75" y="7260"/>
                      <a:pt x="46" y="7304"/>
                    </a:cubicBezTo>
                    <a:cubicBezTo>
                      <a:pt x="0" y="7395"/>
                      <a:pt x="23" y="7487"/>
                      <a:pt x="114" y="7532"/>
                    </a:cubicBezTo>
                    <a:cubicBezTo>
                      <a:pt x="1392" y="8286"/>
                      <a:pt x="2785" y="8811"/>
                      <a:pt x="4223" y="9176"/>
                    </a:cubicBezTo>
                    <a:cubicBezTo>
                      <a:pt x="5752" y="9541"/>
                      <a:pt x="7327" y="9746"/>
                      <a:pt x="8879" y="9815"/>
                    </a:cubicBezTo>
                    <a:cubicBezTo>
                      <a:pt x="9388" y="9844"/>
                      <a:pt x="9896" y="9856"/>
                      <a:pt x="10405" y="9856"/>
                    </a:cubicBezTo>
                    <a:cubicBezTo>
                      <a:pt x="11517" y="9856"/>
                      <a:pt x="12629" y="9795"/>
                      <a:pt x="13741" y="9701"/>
                    </a:cubicBezTo>
                    <a:cubicBezTo>
                      <a:pt x="15247" y="9564"/>
                      <a:pt x="16754" y="9313"/>
                      <a:pt x="18260" y="9016"/>
                    </a:cubicBezTo>
                    <a:cubicBezTo>
                      <a:pt x="19995" y="8628"/>
                      <a:pt x="21730" y="8126"/>
                      <a:pt x="23419" y="7532"/>
                    </a:cubicBezTo>
                    <a:cubicBezTo>
                      <a:pt x="25222" y="6916"/>
                      <a:pt x="26980" y="6186"/>
                      <a:pt x="28737" y="5455"/>
                    </a:cubicBezTo>
                    <a:cubicBezTo>
                      <a:pt x="29125" y="5295"/>
                      <a:pt x="29513" y="5136"/>
                      <a:pt x="29901" y="4976"/>
                    </a:cubicBezTo>
                    <a:cubicBezTo>
                      <a:pt x="29924" y="4976"/>
                      <a:pt x="29924" y="4953"/>
                      <a:pt x="29924" y="4953"/>
                    </a:cubicBezTo>
                    <a:lnTo>
                      <a:pt x="29947" y="4953"/>
                    </a:lnTo>
                    <a:cubicBezTo>
                      <a:pt x="30152" y="4862"/>
                      <a:pt x="30358" y="4771"/>
                      <a:pt x="30563" y="4679"/>
                    </a:cubicBezTo>
                    <a:cubicBezTo>
                      <a:pt x="30609" y="4679"/>
                      <a:pt x="30632" y="4656"/>
                      <a:pt x="30677" y="4634"/>
                    </a:cubicBezTo>
                    <a:cubicBezTo>
                      <a:pt x="30723" y="4634"/>
                      <a:pt x="30746" y="4611"/>
                      <a:pt x="30791" y="4588"/>
                    </a:cubicBezTo>
                    <a:cubicBezTo>
                      <a:pt x="31020" y="4497"/>
                      <a:pt x="31248" y="4405"/>
                      <a:pt x="31476" y="4291"/>
                    </a:cubicBezTo>
                    <a:cubicBezTo>
                      <a:pt x="33234" y="3561"/>
                      <a:pt x="35014" y="2830"/>
                      <a:pt x="36794" y="2191"/>
                    </a:cubicBezTo>
                    <a:cubicBezTo>
                      <a:pt x="38846" y="1439"/>
                      <a:pt x="40966" y="846"/>
                      <a:pt x="43108" y="526"/>
                    </a:cubicBezTo>
                    <a:lnTo>
                      <a:pt x="43108" y="526"/>
                    </a:lnTo>
                    <a:cubicBezTo>
                      <a:pt x="43099" y="528"/>
                      <a:pt x="43085" y="534"/>
                      <a:pt x="43071" y="548"/>
                    </a:cubicBezTo>
                    <a:cubicBezTo>
                      <a:pt x="43916" y="411"/>
                      <a:pt x="44738" y="342"/>
                      <a:pt x="45582" y="320"/>
                    </a:cubicBezTo>
                    <a:cubicBezTo>
                      <a:pt x="46450" y="320"/>
                      <a:pt x="47317" y="365"/>
                      <a:pt x="48184" y="457"/>
                    </a:cubicBezTo>
                    <a:cubicBezTo>
                      <a:pt x="48595" y="502"/>
                      <a:pt x="49006" y="571"/>
                      <a:pt x="49394" y="662"/>
                    </a:cubicBezTo>
                    <a:cubicBezTo>
                      <a:pt x="49759" y="708"/>
                      <a:pt x="50079" y="799"/>
                      <a:pt x="50421" y="890"/>
                    </a:cubicBezTo>
                    <a:cubicBezTo>
                      <a:pt x="51106" y="1073"/>
                      <a:pt x="51768" y="1301"/>
                      <a:pt x="52430" y="1575"/>
                    </a:cubicBezTo>
                    <a:cubicBezTo>
                      <a:pt x="53160" y="1872"/>
                      <a:pt x="53868" y="2214"/>
                      <a:pt x="54530" y="2625"/>
                    </a:cubicBezTo>
                    <a:cubicBezTo>
                      <a:pt x="55237" y="3013"/>
                      <a:pt x="55899" y="3469"/>
                      <a:pt x="56516" y="3949"/>
                    </a:cubicBezTo>
                    <a:cubicBezTo>
                      <a:pt x="57155" y="4451"/>
                      <a:pt x="57748" y="4976"/>
                      <a:pt x="58319" y="5524"/>
                    </a:cubicBezTo>
                    <a:cubicBezTo>
                      <a:pt x="58889" y="6094"/>
                      <a:pt x="59414" y="6688"/>
                      <a:pt x="59894" y="7304"/>
                    </a:cubicBezTo>
                    <a:cubicBezTo>
                      <a:pt x="59894" y="7304"/>
                      <a:pt x="59894" y="7304"/>
                      <a:pt x="59894" y="7327"/>
                    </a:cubicBezTo>
                    <a:lnTo>
                      <a:pt x="59917" y="7327"/>
                    </a:lnTo>
                    <a:cubicBezTo>
                      <a:pt x="60305" y="7852"/>
                      <a:pt x="60670" y="8400"/>
                      <a:pt x="61012" y="8948"/>
                    </a:cubicBezTo>
                    <a:cubicBezTo>
                      <a:pt x="61355" y="9495"/>
                      <a:pt x="61674" y="10066"/>
                      <a:pt x="61971" y="10637"/>
                    </a:cubicBezTo>
                    <a:cubicBezTo>
                      <a:pt x="62085" y="10614"/>
                      <a:pt x="62176" y="10568"/>
                      <a:pt x="62290" y="10545"/>
                    </a:cubicBezTo>
                    <a:cubicBezTo>
                      <a:pt x="62153" y="10249"/>
                      <a:pt x="61994" y="9975"/>
                      <a:pt x="61834" y="9701"/>
                    </a:cubicBezTo>
                    <a:cubicBezTo>
                      <a:pt x="61606" y="9267"/>
                      <a:pt x="61355" y="8856"/>
                      <a:pt x="61103" y="8468"/>
                    </a:cubicBezTo>
                    <a:cubicBezTo>
                      <a:pt x="60693" y="7806"/>
                      <a:pt x="60213" y="7190"/>
                      <a:pt x="59711" y="6574"/>
                    </a:cubicBezTo>
                    <a:cubicBezTo>
                      <a:pt x="58707" y="5364"/>
                      <a:pt x="57520" y="4268"/>
                      <a:pt x="56242" y="3333"/>
                    </a:cubicBezTo>
                    <a:cubicBezTo>
                      <a:pt x="54963" y="2397"/>
                      <a:pt x="53548" y="1643"/>
                      <a:pt x="52065" y="1073"/>
                    </a:cubicBezTo>
                    <a:cubicBezTo>
                      <a:pt x="51311" y="799"/>
                      <a:pt x="50558" y="571"/>
                      <a:pt x="49759" y="388"/>
                    </a:cubicBezTo>
                    <a:cubicBezTo>
                      <a:pt x="48869" y="205"/>
                      <a:pt x="47979" y="91"/>
                      <a:pt x="47066" y="23"/>
                    </a:cubicBezTo>
                    <a:cubicBezTo>
                      <a:pt x="46701" y="0"/>
                      <a:pt x="46358" y="0"/>
                      <a:pt x="45993" y="0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79" name="Google Shape;944;p22">
                <a:extLst>
                  <a:ext uri="{FF2B5EF4-FFF2-40B4-BE49-F238E27FC236}">
                    <a16:creationId xmlns:a16="http://schemas.microsoft.com/office/drawing/2014/main" id="{F6E47F0B-690A-42A8-9536-81692B061090}"/>
                  </a:ext>
                </a:extLst>
              </p:cNvPr>
              <p:cNvSpPr/>
              <p:nvPr/>
            </p:nvSpPr>
            <p:spPr>
              <a:xfrm>
                <a:off x="6920728" y="3931707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80" name="Google Shape;945;p22">
                <a:extLst>
                  <a:ext uri="{FF2B5EF4-FFF2-40B4-BE49-F238E27FC236}">
                    <a16:creationId xmlns:a16="http://schemas.microsoft.com/office/drawing/2014/main" id="{6E685C1D-0B15-486F-AAFA-6EBBA75F68F0}"/>
                  </a:ext>
                </a:extLst>
              </p:cNvPr>
              <p:cNvSpPr/>
              <p:nvPr/>
            </p:nvSpPr>
            <p:spPr>
              <a:xfrm>
                <a:off x="6920728" y="3931707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81" name="Google Shape;946;p22">
                <a:extLst>
                  <a:ext uri="{FF2B5EF4-FFF2-40B4-BE49-F238E27FC236}">
                    <a16:creationId xmlns:a16="http://schemas.microsoft.com/office/drawing/2014/main" id="{0E78E3C4-459A-4356-A86A-C978E27E1EC3}"/>
                  </a:ext>
                </a:extLst>
              </p:cNvPr>
              <p:cNvSpPr/>
              <p:nvPr/>
            </p:nvSpPr>
            <p:spPr>
              <a:xfrm>
                <a:off x="6921349" y="3932302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82" name="Google Shape;947;p22">
                <a:extLst>
                  <a:ext uri="{FF2B5EF4-FFF2-40B4-BE49-F238E27FC236}">
                    <a16:creationId xmlns:a16="http://schemas.microsoft.com/office/drawing/2014/main" id="{A1106120-3290-4A76-96C8-56190E64C042}"/>
                  </a:ext>
                </a:extLst>
              </p:cNvPr>
              <p:cNvSpPr/>
              <p:nvPr/>
            </p:nvSpPr>
            <p:spPr>
              <a:xfrm>
                <a:off x="5311064" y="3894054"/>
                <a:ext cx="1605366" cy="184615"/>
              </a:xfrm>
              <a:custGeom>
                <a:avLst/>
                <a:gdLst/>
                <a:ahLst/>
                <a:cxnLst/>
                <a:rect l="l" t="t" r="r" b="b"/>
                <a:pathLst>
                  <a:path w="59392" h="6830" extrusionOk="0">
                    <a:moveTo>
                      <a:pt x="46100" y="525"/>
                    </a:moveTo>
                    <a:cubicBezTo>
                      <a:pt x="46102" y="525"/>
                      <a:pt x="46105" y="526"/>
                      <a:pt x="46108" y="526"/>
                    </a:cubicBezTo>
                    <a:cubicBezTo>
                      <a:pt x="46105" y="525"/>
                      <a:pt x="46103" y="525"/>
                      <a:pt x="46100" y="525"/>
                    </a:cubicBezTo>
                    <a:close/>
                    <a:moveTo>
                      <a:pt x="57680" y="5251"/>
                    </a:moveTo>
                    <a:cubicBezTo>
                      <a:pt x="57694" y="5265"/>
                      <a:pt x="57699" y="5270"/>
                      <a:pt x="57707" y="5272"/>
                    </a:cubicBezTo>
                    <a:lnTo>
                      <a:pt x="57707" y="5272"/>
                    </a:lnTo>
                    <a:cubicBezTo>
                      <a:pt x="57698" y="5265"/>
                      <a:pt x="57689" y="5258"/>
                      <a:pt x="57680" y="5251"/>
                    </a:cubicBezTo>
                    <a:close/>
                    <a:moveTo>
                      <a:pt x="5227" y="6164"/>
                    </a:moveTo>
                    <a:cubicBezTo>
                      <a:pt x="5231" y="6164"/>
                      <a:pt x="5234" y="6164"/>
                      <a:pt x="5237" y="6165"/>
                    </a:cubicBezTo>
                    <a:lnTo>
                      <a:pt x="5237" y="6165"/>
                    </a:lnTo>
                    <a:cubicBezTo>
                      <a:pt x="5234" y="6164"/>
                      <a:pt x="5231" y="6164"/>
                      <a:pt x="5227" y="6164"/>
                    </a:cubicBezTo>
                    <a:close/>
                    <a:moveTo>
                      <a:pt x="42204" y="1"/>
                    </a:moveTo>
                    <a:cubicBezTo>
                      <a:pt x="40538" y="24"/>
                      <a:pt x="38849" y="206"/>
                      <a:pt x="37206" y="503"/>
                    </a:cubicBezTo>
                    <a:cubicBezTo>
                      <a:pt x="35425" y="845"/>
                      <a:pt x="33668" y="1347"/>
                      <a:pt x="31933" y="1895"/>
                    </a:cubicBezTo>
                    <a:cubicBezTo>
                      <a:pt x="30198" y="2443"/>
                      <a:pt x="28509" y="3059"/>
                      <a:pt x="26775" y="3630"/>
                    </a:cubicBezTo>
                    <a:cubicBezTo>
                      <a:pt x="25930" y="3927"/>
                      <a:pt x="25063" y="4201"/>
                      <a:pt x="24195" y="4452"/>
                    </a:cubicBezTo>
                    <a:cubicBezTo>
                      <a:pt x="23282" y="4726"/>
                      <a:pt x="22369" y="4977"/>
                      <a:pt x="21456" y="5182"/>
                    </a:cubicBezTo>
                    <a:cubicBezTo>
                      <a:pt x="19973" y="5547"/>
                      <a:pt x="18466" y="5821"/>
                      <a:pt x="16960" y="6049"/>
                    </a:cubicBezTo>
                    <a:lnTo>
                      <a:pt x="17005" y="6049"/>
                    </a:lnTo>
                    <a:cubicBezTo>
                      <a:pt x="15042" y="6323"/>
                      <a:pt x="13079" y="6483"/>
                      <a:pt x="11116" y="6506"/>
                    </a:cubicBezTo>
                    <a:cubicBezTo>
                      <a:pt x="10953" y="6508"/>
                      <a:pt x="10789" y="6509"/>
                      <a:pt x="10626" y="6509"/>
                    </a:cubicBezTo>
                    <a:cubicBezTo>
                      <a:pt x="8829" y="6509"/>
                      <a:pt x="7033" y="6394"/>
                      <a:pt x="5237" y="6165"/>
                    </a:cubicBezTo>
                    <a:lnTo>
                      <a:pt x="5237" y="6165"/>
                    </a:lnTo>
                    <a:cubicBezTo>
                      <a:pt x="5256" y="6170"/>
                      <a:pt x="5273" y="6186"/>
                      <a:pt x="5273" y="6186"/>
                    </a:cubicBezTo>
                    <a:cubicBezTo>
                      <a:pt x="3584" y="5958"/>
                      <a:pt x="1895" y="5639"/>
                      <a:pt x="229" y="5228"/>
                    </a:cubicBezTo>
                    <a:cubicBezTo>
                      <a:pt x="213" y="5224"/>
                      <a:pt x="197" y="5222"/>
                      <a:pt x="182" y="5222"/>
                    </a:cubicBezTo>
                    <a:cubicBezTo>
                      <a:pt x="108" y="5222"/>
                      <a:pt x="42" y="5266"/>
                      <a:pt x="23" y="5342"/>
                    </a:cubicBezTo>
                    <a:cubicBezTo>
                      <a:pt x="0" y="5433"/>
                      <a:pt x="46" y="5524"/>
                      <a:pt x="137" y="5547"/>
                    </a:cubicBezTo>
                    <a:cubicBezTo>
                      <a:pt x="1073" y="5776"/>
                      <a:pt x="2009" y="5981"/>
                      <a:pt x="2945" y="6141"/>
                    </a:cubicBezTo>
                    <a:cubicBezTo>
                      <a:pt x="3858" y="6323"/>
                      <a:pt x="4771" y="6437"/>
                      <a:pt x="5684" y="6552"/>
                    </a:cubicBezTo>
                    <a:cubicBezTo>
                      <a:pt x="7352" y="6753"/>
                      <a:pt x="9002" y="6830"/>
                      <a:pt x="10666" y="6830"/>
                    </a:cubicBezTo>
                    <a:cubicBezTo>
                      <a:pt x="10892" y="6830"/>
                      <a:pt x="11118" y="6828"/>
                      <a:pt x="11345" y="6826"/>
                    </a:cubicBezTo>
                    <a:cubicBezTo>
                      <a:pt x="15134" y="6757"/>
                      <a:pt x="18900" y="6209"/>
                      <a:pt x="22552" y="5251"/>
                    </a:cubicBezTo>
                    <a:cubicBezTo>
                      <a:pt x="25245" y="4543"/>
                      <a:pt x="27847" y="3607"/>
                      <a:pt x="30472" y="2717"/>
                    </a:cubicBezTo>
                    <a:cubicBezTo>
                      <a:pt x="31773" y="2283"/>
                      <a:pt x="33097" y="1850"/>
                      <a:pt x="34421" y="1484"/>
                    </a:cubicBezTo>
                    <a:cubicBezTo>
                      <a:pt x="35791" y="1119"/>
                      <a:pt x="37160" y="822"/>
                      <a:pt x="38552" y="617"/>
                    </a:cubicBezTo>
                    <a:lnTo>
                      <a:pt x="38575" y="617"/>
                    </a:lnTo>
                    <a:cubicBezTo>
                      <a:pt x="39831" y="434"/>
                      <a:pt x="41063" y="343"/>
                      <a:pt x="42319" y="320"/>
                    </a:cubicBezTo>
                    <a:cubicBezTo>
                      <a:pt x="42476" y="317"/>
                      <a:pt x="42633" y="316"/>
                      <a:pt x="42790" y="316"/>
                    </a:cubicBezTo>
                    <a:cubicBezTo>
                      <a:pt x="43891" y="316"/>
                      <a:pt x="45004" y="386"/>
                      <a:pt x="46100" y="525"/>
                    </a:cubicBezTo>
                    <a:lnTo>
                      <a:pt x="46100" y="525"/>
                    </a:lnTo>
                    <a:cubicBezTo>
                      <a:pt x="46087" y="521"/>
                      <a:pt x="46083" y="508"/>
                      <a:pt x="46069" y="504"/>
                    </a:cubicBezTo>
                    <a:lnTo>
                      <a:pt x="46069" y="504"/>
                    </a:lnTo>
                    <a:cubicBezTo>
                      <a:pt x="47140" y="641"/>
                      <a:pt x="48164" y="846"/>
                      <a:pt x="49212" y="1096"/>
                    </a:cubicBezTo>
                    <a:cubicBezTo>
                      <a:pt x="50262" y="1370"/>
                      <a:pt x="51312" y="1713"/>
                      <a:pt x="52316" y="2124"/>
                    </a:cubicBezTo>
                    <a:cubicBezTo>
                      <a:pt x="52316" y="2124"/>
                      <a:pt x="52293" y="2101"/>
                      <a:pt x="52293" y="2101"/>
                    </a:cubicBezTo>
                    <a:lnTo>
                      <a:pt x="52293" y="2101"/>
                    </a:lnTo>
                    <a:cubicBezTo>
                      <a:pt x="53275" y="2512"/>
                      <a:pt x="54211" y="2991"/>
                      <a:pt x="55124" y="3539"/>
                    </a:cubicBezTo>
                    <a:cubicBezTo>
                      <a:pt x="55580" y="3790"/>
                      <a:pt x="56014" y="4086"/>
                      <a:pt x="56447" y="4360"/>
                    </a:cubicBezTo>
                    <a:cubicBezTo>
                      <a:pt x="56881" y="4657"/>
                      <a:pt x="57315" y="4954"/>
                      <a:pt x="57726" y="5273"/>
                    </a:cubicBezTo>
                    <a:cubicBezTo>
                      <a:pt x="57717" y="5273"/>
                      <a:pt x="57711" y="5273"/>
                      <a:pt x="57707" y="5272"/>
                    </a:cubicBezTo>
                    <a:lnTo>
                      <a:pt x="57707" y="5272"/>
                    </a:lnTo>
                    <a:cubicBezTo>
                      <a:pt x="58039" y="5539"/>
                      <a:pt x="58350" y="5806"/>
                      <a:pt x="58661" y="6072"/>
                    </a:cubicBezTo>
                    <a:cubicBezTo>
                      <a:pt x="58844" y="6255"/>
                      <a:pt x="59004" y="6415"/>
                      <a:pt x="59164" y="6597"/>
                    </a:cubicBezTo>
                    <a:cubicBezTo>
                      <a:pt x="59209" y="6574"/>
                      <a:pt x="59232" y="6529"/>
                      <a:pt x="59278" y="6483"/>
                    </a:cubicBezTo>
                    <a:cubicBezTo>
                      <a:pt x="59301" y="6437"/>
                      <a:pt x="59346" y="6392"/>
                      <a:pt x="59392" y="6369"/>
                    </a:cubicBezTo>
                    <a:cubicBezTo>
                      <a:pt x="59323" y="6278"/>
                      <a:pt x="59232" y="6209"/>
                      <a:pt x="59164" y="6118"/>
                    </a:cubicBezTo>
                    <a:cubicBezTo>
                      <a:pt x="58867" y="5821"/>
                      <a:pt x="58547" y="5547"/>
                      <a:pt x="58228" y="5273"/>
                    </a:cubicBezTo>
                    <a:cubicBezTo>
                      <a:pt x="57612" y="4771"/>
                      <a:pt x="56950" y="4315"/>
                      <a:pt x="56288" y="3881"/>
                    </a:cubicBezTo>
                    <a:cubicBezTo>
                      <a:pt x="55945" y="3653"/>
                      <a:pt x="55626" y="3447"/>
                      <a:pt x="55283" y="3242"/>
                    </a:cubicBezTo>
                    <a:cubicBezTo>
                      <a:pt x="54918" y="3037"/>
                      <a:pt x="54553" y="2808"/>
                      <a:pt x="54165" y="2626"/>
                    </a:cubicBezTo>
                    <a:cubicBezTo>
                      <a:pt x="53435" y="2238"/>
                      <a:pt x="52704" y="1918"/>
                      <a:pt x="51951" y="1621"/>
                    </a:cubicBezTo>
                    <a:cubicBezTo>
                      <a:pt x="50399" y="1028"/>
                      <a:pt x="48778" y="594"/>
                      <a:pt x="47135" y="343"/>
                    </a:cubicBezTo>
                    <a:cubicBezTo>
                      <a:pt x="45674" y="92"/>
                      <a:pt x="44213" y="1"/>
                      <a:pt x="42729" y="1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83" name="Google Shape;948;p22">
                <a:extLst>
                  <a:ext uri="{FF2B5EF4-FFF2-40B4-BE49-F238E27FC236}">
                    <a16:creationId xmlns:a16="http://schemas.microsoft.com/office/drawing/2014/main" id="{EE17994C-9F8E-469B-BB93-8FF2E9646423}"/>
                  </a:ext>
                </a:extLst>
              </p:cNvPr>
              <p:cNvSpPr/>
              <p:nvPr/>
            </p:nvSpPr>
            <p:spPr>
              <a:xfrm>
                <a:off x="6353125" y="3910732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3" y="0"/>
                    </a:moveTo>
                    <a:cubicBezTo>
                      <a:pt x="23" y="0"/>
                      <a:pt x="23" y="0"/>
                      <a:pt x="0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3" y="0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84" name="Google Shape;949;p22">
                <a:extLst>
                  <a:ext uri="{FF2B5EF4-FFF2-40B4-BE49-F238E27FC236}">
                    <a16:creationId xmlns:a16="http://schemas.microsoft.com/office/drawing/2014/main" id="{B9C44B13-0E4A-4E59-9DAF-A1CD8C49EC30}"/>
                  </a:ext>
                </a:extLst>
              </p:cNvPr>
              <p:cNvSpPr/>
              <p:nvPr/>
            </p:nvSpPr>
            <p:spPr>
              <a:xfrm>
                <a:off x="5867558" y="4027339"/>
                <a:ext cx="1019274" cy="124635"/>
              </a:xfrm>
              <a:custGeom>
                <a:avLst/>
                <a:gdLst/>
                <a:ahLst/>
                <a:cxnLst/>
                <a:rect l="l" t="t" r="r" b="b"/>
                <a:pathLst>
                  <a:path w="37709" h="4611" extrusionOk="0">
                    <a:moveTo>
                      <a:pt x="22233" y="0"/>
                    </a:moveTo>
                    <a:cubicBezTo>
                      <a:pt x="20909" y="0"/>
                      <a:pt x="19562" y="91"/>
                      <a:pt x="18238" y="228"/>
                    </a:cubicBezTo>
                    <a:cubicBezTo>
                      <a:pt x="14837" y="616"/>
                      <a:pt x="11528" y="1552"/>
                      <a:pt x="8241" y="2511"/>
                    </a:cubicBezTo>
                    <a:cubicBezTo>
                      <a:pt x="6597" y="2967"/>
                      <a:pt x="4954" y="3447"/>
                      <a:pt x="3288" y="3857"/>
                    </a:cubicBezTo>
                    <a:cubicBezTo>
                      <a:pt x="2466" y="4063"/>
                      <a:pt x="1621" y="4246"/>
                      <a:pt x="777" y="4405"/>
                    </a:cubicBezTo>
                    <a:cubicBezTo>
                      <a:pt x="526" y="4451"/>
                      <a:pt x="252" y="4497"/>
                      <a:pt x="1" y="4542"/>
                    </a:cubicBezTo>
                    <a:cubicBezTo>
                      <a:pt x="183" y="4542"/>
                      <a:pt x="366" y="4565"/>
                      <a:pt x="549" y="4588"/>
                    </a:cubicBezTo>
                    <a:cubicBezTo>
                      <a:pt x="823" y="4588"/>
                      <a:pt x="1074" y="4588"/>
                      <a:pt x="1325" y="4611"/>
                    </a:cubicBezTo>
                    <a:lnTo>
                      <a:pt x="1348" y="4611"/>
                    </a:lnTo>
                    <a:cubicBezTo>
                      <a:pt x="2055" y="4474"/>
                      <a:pt x="2786" y="4314"/>
                      <a:pt x="3470" y="4131"/>
                    </a:cubicBezTo>
                    <a:cubicBezTo>
                      <a:pt x="5000" y="3766"/>
                      <a:pt x="6506" y="3333"/>
                      <a:pt x="8013" y="2899"/>
                    </a:cubicBezTo>
                    <a:cubicBezTo>
                      <a:pt x="11026" y="2031"/>
                      <a:pt x="14038" y="1164"/>
                      <a:pt x="17143" y="708"/>
                    </a:cubicBezTo>
                    <a:cubicBezTo>
                      <a:pt x="18740" y="479"/>
                      <a:pt x="20338" y="342"/>
                      <a:pt x="21959" y="342"/>
                    </a:cubicBezTo>
                    <a:cubicBezTo>
                      <a:pt x="22097" y="340"/>
                      <a:pt x="22235" y="340"/>
                      <a:pt x="22373" y="340"/>
                    </a:cubicBezTo>
                    <a:cubicBezTo>
                      <a:pt x="23855" y="340"/>
                      <a:pt x="25338" y="449"/>
                      <a:pt x="26821" y="616"/>
                    </a:cubicBezTo>
                    <a:lnTo>
                      <a:pt x="26843" y="616"/>
                    </a:lnTo>
                    <a:cubicBezTo>
                      <a:pt x="28533" y="845"/>
                      <a:pt x="30199" y="1141"/>
                      <a:pt x="31842" y="1552"/>
                    </a:cubicBezTo>
                    <a:cubicBezTo>
                      <a:pt x="32573" y="1735"/>
                      <a:pt x="33303" y="1940"/>
                      <a:pt x="34011" y="2146"/>
                    </a:cubicBezTo>
                    <a:cubicBezTo>
                      <a:pt x="34650" y="2305"/>
                      <a:pt x="35266" y="2488"/>
                      <a:pt x="35882" y="2739"/>
                    </a:cubicBezTo>
                    <a:cubicBezTo>
                      <a:pt x="36293" y="2922"/>
                      <a:pt x="36704" y="3127"/>
                      <a:pt x="37046" y="3378"/>
                    </a:cubicBezTo>
                    <a:cubicBezTo>
                      <a:pt x="37183" y="3492"/>
                      <a:pt x="37297" y="3606"/>
                      <a:pt x="37412" y="3721"/>
                    </a:cubicBezTo>
                    <a:cubicBezTo>
                      <a:pt x="37446" y="3755"/>
                      <a:pt x="37491" y="3772"/>
                      <a:pt x="37534" y="3772"/>
                    </a:cubicBezTo>
                    <a:cubicBezTo>
                      <a:pt x="37577" y="3772"/>
                      <a:pt x="37617" y="3755"/>
                      <a:pt x="37640" y="3721"/>
                    </a:cubicBezTo>
                    <a:cubicBezTo>
                      <a:pt x="37708" y="3652"/>
                      <a:pt x="37708" y="3561"/>
                      <a:pt x="37640" y="3492"/>
                    </a:cubicBezTo>
                    <a:cubicBezTo>
                      <a:pt x="37206" y="3013"/>
                      <a:pt x="36636" y="2716"/>
                      <a:pt x="36042" y="2465"/>
                    </a:cubicBezTo>
                    <a:cubicBezTo>
                      <a:pt x="35403" y="2191"/>
                      <a:pt x="34764" y="2009"/>
                      <a:pt x="34102" y="1826"/>
                    </a:cubicBezTo>
                    <a:cubicBezTo>
                      <a:pt x="33760" y="1735"/>
                      <a:pt x="33440" y="1643"/>
                      <a:pt x="33120" y="1552"/>
                    </a:cubicBezTo>
                    <a:cubicBezTo>
                      <a:pt x="32664" y="1415"/>
                      <a:pt x="32185" y="1301"/>
                      <a:pt x="31728" y="1187"/>
                    </a:cubicBezTo>
                    <a:cubicBezTo>
                      <a:pt x="30838" y="982"/>
                      <a:pt x="29925" y="776"/>
                      <a:pt x="29035" y="616"/>
                    </a:cubicBezTo>
                    <a:cubicBezTo>
                      <a:pt x="27277" y="320"/>
                      <a:pt x="25474" y="114"/>
                      <a:pt x="23694" y="46"/>
                    </a:cubicBezTo>
                    <a:cubicBezTo>
                      <a:pt x="23214" y="23"/>
                      <a:pt x="22735" y="0"/>
                      <a:pt x="22233" y="0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85" name="Google Shape;950;p22">
                <a:extLst>
                  <a:ext uri="{FF2B5EF4-FFF2-40B4-BE49-F238E27FC236}">
                    <a16:creationId xmlns:a16="http://schemas.microsoft.com/office/drawing/2014/main" id="{57E747A3-84D9-4553-9362-4D26ABD59B39}"/>
                  </a:ext>
                </a:extLst>
              </p:cNvPr>
              <p:cNvSpPr/>
              <p:nvPr/>
            </p:nvSpPr>
            <p:spPr>
              <a:xfrm>
                <a:off x="6591881" y="4043990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4" y="0"/>
                    </a:moveTo>
                    <a:cubicBezTo>
                      <a:pt x="24" y="0"/>
                      <a:pt x="1" y="0"/>
                      <a:pt x="1" y="0"/>
                    </a:cubicBezTo>
                    <a:cubicBezTo>
                      <a:pt x="1" y="0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86" name="Google Shape;951;p22">
                <a:extLst>
                  <a:ext uri="{FF2B5EF4-FFF2-40B4-BE49-F238E27FC236}">
                    <a16:creationId xmlns:a16="http://schemas.microsoft.com/office/drawing/2014/main" id="{542AEB1F-7523-4109-A3BD-CD3F96947646}"/>
                  </a:ext>
                </a:extLst>
              </p:cNvPr>
              <p:cNvSpPr/>
              <p:nvPr/>
            </p:nvSpPr>
            <p:spPr>
              <a:xfrm>
                <a:off x="5333283" y="4132216"/>
                <a:ext cx="211023" cy="46924"/>
              </a:xfrm>
              <a:custGeom>
                <a:avLst/>
                <a:gdLst/>
                <a:ahLst/>
                <a:cxnLst/>
                <a:rect l="l" t="t" r="r" b="b"/>
                <a:pathLst>
                  <a:path w="7807" h="1736" extrusionOk="0">
                    <a:moveTo>
                      <a:pt x="183" y="0"/>
                    </a:moveTo>
                    <a:cubicBezTo>
                      <a:pt x="160" y="0"/>
                      <a:pt x="114" y="0"/>
                      <a:pt x="91" y="23"/>
                    </a:cubicBezTo>
                    <a:cubicBezTo>
                      <a:pt x="46" y="46"/>
                      <a:pt x="23" y="69"/>
                      <a:pt x="23" y="114"/>
                    </a:cubicBezTo>
                    <a:cubicBezTo>
                      <a:pt x="0" y="160"/>
                      <a:pt x="23" y="206"/>
                      <a:pt x="46" y="251"/>
                    </a:cubicBezTo>
                    <a:cubicBezTo>
                      <a:pt x="69" y="274"/>
                      <a:pt x="91" y="297"/>
                      <a:pt x="137" y="320"/>
                    </a:cubicBezTo>
                    <a:cubicBezTo>
                      <a:pt x="1575" y="868"/>
                      <a:pt x="3059" y="1233"/>
                      <a:pt x="4588" y="1484"/>
                    </a:cubicBezTo>
                    <a:cubicBezTo>
                      <a:pt x="5318" y="1598"/>
                      <a:pt x="6026" y="1689"/>
                      <a:pt x="6756" y="1735"/>
                    </a:cubicBezTo>
                    <a:cubicBezTo>
                      <a:pt x="6756" y="1735"/>
                      <a:pt x="6734" y="1712"/>
                      <a:pt x="6734" y="1712"/>
                    </a:cubicBezTo>
                    <a:cubicBezTo>
                      <a:pt x="6734" y="1667"/>
                      <a:pt x="6756" y="1621"/>
                      <a:pt x="6802" y="1598"/>
                    </a:cubicBezTo>
                    <a:cubicBezTo>
                      <a:pt x="7144" y="1552"/>
                      <a:pt x="7464" y="1530"/>
                      <a:pt x="7806" y="1484"/>
                    </a:cubicBezTo>
                    <a:cubicBezTo>
                      <a:pt x="7053" y="1438"/>
                      <a:pt x="6300" y="1393"/>
                      <a:pt x="5570" y="1301"/>
                    </a:cubicBezTo>
                    <a:lnTo>
                      <a:pt x="5615" y="1301"/>
                    </a:lnTo>
                    <a:cubicBezTo>
                      <a:pt x="3766" y="1073"/>
                      <a:pt x="1940" y="662"/>
                      <a:pt x="228" y="0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87" name="Google Shape;952;p22">
                <a:extLst>
                  <a:ext uri="{FF2B5EF4-FFF2-40B4-BE49-F238E27FC236}">
                    <a16:creationId xmlns:a16="http://schemas.microsoft.com/office/drawing/2014/main" id="{2DFAE111-B2C9-421B-A0D5-8B9CB6A6F94C}"/>
                  </a:ext>
                </a:extLst>
              </p:cNvPr>
              <p:cNvSpPr/>
              <p:nvPr/>
            </p:nvSpPr>
            <p:spPr>
              <a:xfrm>
                <a:off x="5326498" y="3282041"/>
                <a:ext cx="455942" cy="563332"/>
              </a:xfrm>
              <a:custGeom>
                <a:avLst/>
                <a:gdLst/>
                <a:ahLst/>
                <a:cxnLst/>
                <a:rect l="l" t="t" r="r" b="b"/>
                <a:pathLst>
                  <a:path w="16868" h="20841" extrusionOk="0">
                    <a:moveTo>
                      <a:pt x="13969" y="5364"/>
                    </a:moveTo>
                    <a:cubicBezTo>
                      <a:pt x="13969" y="5364"/>
                      <a:pt x="13957" y="5376"/>
                      <a:pt x="13950" y="5392"/>
                    </a:cubicBezTo>
                    <a:lnTo>
                      <a:pt x="13950" y="5392"/>
                    </a:lnTo>
                    <a:cubicBezTo>
                      <a:pt x="13957" y="5383"/>
                      <a:pt x="13963" y="5373"/>
                      <a:pt x="13969" y="5364"/>
                    </a:cubicBezTo>
                    <a:close/>
                    <a:moveTo>
                      <a:pt x="16708" y="0"/>
                    </a:moveTo>
                    <a:cubicBezTo>
                      <a:pt x="16640" y="0"/>
                      <a:pt x="16548" y="69"/>
                      <a:pt x="16548" y="137"/>
                    </a:cubicBezTo>
                    <a:cubicBezTo>
                      <a:pt x="16548" y="183"/>
                      <a:pt x="16526" y="228"/>
                      <a:pt x="16526" y="274"/>
                    </a:cubicBezTo>
                    <a:cubicBezTo>
                      <a:pt x="16503" y="320"/>
                      <a:pt x="16480" y="365"/>
                      <a:pt x="16480" y="411"/>
                    </a:cubicBezTo>
                    <a:cubicBezTo>
                      <a:pt x="16434" y="525"/>
                      <a:pt x="16411" y="639"/>
                      <a:pt x="16366" y="731"/>
                    </a:cubicBezTo>
                    <a:cubicBezTo>
                      <a:pt x="16366" y="731"/>
                      <a:pt x="16372" y="724"/>
                      <a:pt x="16378" y="715"/>
                    </a:cubicBezTo>
                    <a:lnTo>
                      <a:pt x="16378" y="715"/>
                    </a:lnTo>
                    <a:cubicBezTo>
                      <a:pt x="15785" y="2392"/>
                      <a:pt x="14922" y="3935"/>
                      <a:pt x="13946" y="5410"/>
                    </a:cubicBezTo>
                    <a:cubicBezTo>
                      <a:pt x="13946" y="5404"/>
                      <a:pt x="13948" y="5397"/>
                      <a:pt x="13950" y="5392"/>
                    </a:cubicBezTo>
                    <a:lnTo>
                      <a:pt x="13950" y="5392"/>
                    </a:lnTo>
                    <a:cubicBezTo>
                      <a:pt x="12906" y="6934"/>
                      <a:pt x="11771" y="8409"/>
                      <a:pt x="10614" y="9861"/>
                    </a:cubicBezTo>
                    <a:cubicBezTo>
                      <a:pt x="9450" y="11344"/>
                      <a:pt x="8240" y="12805"/>
                      <a:pt x="6985" y="14220"/>
                    </a:cubicBezTo>
                    <a:cubicBezTo>
                      <a:pt x="5615" y="15750"/>
                      <a:pt x="4200" y="17188"/>
                      <a:pt x="2671" y="18534"/>
                    </a:cubicBezTo>
                    <a:cubicBezTo>
                      <a:pt x="2671" y="18534"/>
                      <a:pt x="2693" y="18511"/>
                      <a:pt x="2693" y="18511"/>
                    </a:cubicBezTo>
                    <a:lnTo>
                      <a:pt x="2693" y="18511"/>
                    </a:lnTo>
                    <a:cubicBezTo>
                      <a:pt x="1872" y="19242"/>
                      <a:pt x="1004" y="19927"/>
                      <a:pt x="114" y="20543"/>
                    </a:cubicBezTo>
                    <a:cubicBezTo>
                      <a:pt x="23" y="20611"/>
                      <a:pt x="0" y="20703"/>
                      <a:pt x="69" y="20771"/>
                    </a:cubicBezTo>
                    <a:cubicBezTo>
                      <a:pt x="98" y="20815"/>
                      <a:pt x="147" y="20840"/>
                      <a:pt x="202" y="20840"/>
                    </a:cubicBezTo>
                    <a:cubicBezTo>
                      <a:pt x="232" y="20840"/>
                      <a:pt x="264" y="20833"/>
                      <a:pt x="297" y="20817"/>
                    </a:cubicBezTo>
                    <a:cubicBezTo>
                      <a:pt x="1826" y="19744"/>
                      <a:pt x="3241" y="18511"/>
                      <a:pt x="4588" y="17210"/>
                    </a:cubicBezTo>
                    <a:cubicBezTo>
                      <a:pt x="5980" y="15864"/>
                      <a:pt x="7259" y="14426"/>
                      <a:pt x="8514" y="12965"/>
                    </a:cubicBezTo>
                    <a:cubicBezTo>
                      <a:pt x="9724" y="11527"/>
                      <a:pt x="10865" y="10066"/>
                      <a:pt x="12006" y="8605"/>
                    </a:cubicBezTo>
                    <a:cubicBezTo>
                      <a:pt x="13170" y="7122"/>
                      <a:pt x="14289" y="5592"/>
                      <a:pt x="15247" y="3949"/>
                    </a:cubicBezTo>
                    <a:cubicBezTo>
                      <a:pt x="15590" y="3333"/>
                      <a:pt x="15909" y="2716"/>
                      <a:pt x="16183" y="2077"/>
                    </a:cubicBezTo>
                    <a:cubicBezTo>
                      <a:pt x="16320" y="1780"/>
                      <a:pt x="16457" y="1461"/>
                      <a:pt x="16571" y="1164"/>
                    </a:cubicBezTo>
                    <a:cubicBezTo>
                      <a:pt x="16617" y="1004"/>
                      <a:pt x="16663" y="845"/>
                      <a:pt x="16731" y="685"/>
                    </a:cubicBezTo>
                    <a:cubicBezTo>
                      <a:pt x="16754" y="616"/>
                      <a:pt x="16777" y="525"/>
                      <a:pt x="16800" y="434"/>
                    </a:cubicBezTo>
                    <a:cubicBezTo>
                      <a:pt x="16822" y="411"/>
                      <a:pt x="16822" y="365"/>
                      <a:pt x="16845" y="320"/>
                    </a:cubicBezTo>
                    <a:cubicBezTo>
                      <a:pt x="16845" y="297"/>
                      <a:pt x="16868" y="251"/>
                      <a:pt x="16868" y="206"/>
                    </a:cubicBezTo>
                    <a:cubicBezTo>
                      <a:pt x="16868" y="160"/>
                      <a:pt x="16868" y="114"/>
                      <a:pt x="16845" y="91"/>
                    </a:cubicBezTo>
                    <a:cubicBezTo>
                      <a:pt x="16822" y="46"/>
                      <a:pt x="16777" y="23"/>
                      <a:pt x="16731" y="23"/>
                    </a:cubicBezTo>
                    <a:cubicBezTo>
                      <a:pt x="16731" y="23"/>
                      <a:pt x="16731" y="0"/>
                      <a:pt x="16708" y="0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88" name="Google Shape;953;p22">
                <a:extLst>
                  <a:ext uri="{FF2B5EF4-FFF2-40B4-BE49-F238E27FC236}">
                    <a16:creationId xmlns:a16="http://schemas.microsoft.com/office/drawing/2014/main" id="{317AB88F-9B71-42E3-B821-FFA4E881DA3E}"/>
                  </a:ext>
                </a:extLst>
              </p:cNvPr>
              <p:cNvSpPr/>
              <p:nvPr/>
            </p:nvSpPr>
            <p:spPr>
              <a:xfrm>
                <a:off x="5778737" y="3085209"/>
                <a:ext cx="1262950" cy="209401"/>
              </a:xfrm>
              <a:custGeom>
                <a:avLst/>
                <a:gdLst/>
                <a:ahLst/>
                <a:cxnLst/>
                <a:rect l="l" t="t" r="r" b="b"/>
                <a:pathLst>
                  <a:path w="46724" h="7747" extrusionOk="0">
                    <a:moveTo>
                      <a:pt x="31727" y="1"/>
                    </a:moveTo>
                    <a:cubicBezTo>
                      <a:pt x="30837" y="1"/>
                      <a:pt x="29924" y="47"/>
                      <a:pt x="29034" y="115"/>
                    </a:cubicBezTo>
                    <a:cubicBezTo>
                      <a:pt x="27687" y="252"/>
                      <a:pt x="26340" y="480"/>
                      <a:pt x="25017" y="800"/>
                    </a:cubicBezTo>
                    <a:cubicBezTo>
                      <a:pt x="22278" y="1439"/>
                      <a:pt x="19653" y="2420"/>
                      <a:pt x="17073" y="3516"/>
                    </a:cubicBezTo>
                    <a:cubicBezTo>
                      <a:pt x="16411" y="3790"/>
                      <a:pt x="15772" y="4087"/>
                      <a:pt x="15110" y="4360"/>
                    </a:cubicBezTo>
                    <a:cubicBezTo>
                      <a:pt x="14471" y="4657"/>
                      <a:pt x="13809" y="4954"/>
                      <a:pt x="13170" y="5251"/>
                    </a:cubicBezTo>
                    <a:cubicBezTo>
                      <a:pt x="11869" y="5798"/>
                      <a:pt x="10523" y="6255"/>
                      <a:pt x="9176" y="6620"/>
                    </a:cubicBezTo>
                    <a:lnTo>
                      <a:pt x="9199" y="6620"/>
                    </a:lnTo>
                    <a:cubicBezTo>
                      <a:pt x="8172" y="6871"/>
                      <a:pt x="7122" y="7077"/>
                      <a:pt x="6072" y="7236"/>
                    </a:cubicBezTo>
                    <a:cubicBezTo>
                      <a:pt x="5115" y="7356"/>
                      <a:pt x="4159" y="7423"/>
                      <a:pt x="3202" y="7423"/>
                    </a:cubicBezTo>
                    <a:cubicBezTo>
                      <a:pt x="3063" y="7423"/>
                      <a:pt x="2924" y="7422"/>
                      <a:pt x="2785" y="7419"/>
                    </a:cubicBezTo>
                    <a:lnTo>
                      <a:pt x="2830" y="7419"/>
                    </a:lnTo>
                    <a:cubicBezTo>
                      <a:pt x="1940" y="7419"/>
                      <a:pt x="1073" y="7351"/>
                      <a:pt x="205" y="7259"/>
                    </a:cubicBezTo>
                    <a:cubicBezTo>
                      <a:pt x="193" y="7256"/>
                      <a:pt x="181" y="7255"/>
                      <a:pt x="170" y="7255"/>
                    </a:cubicBezTo>
                    <a:cubicBezTo>
                      <a:pt x="92" y="7255"/>
                      <a:pt x="23" y="7317"/>
                      <a:pt x="23" y="7396"/>
                    </a:cubicBezTo>
                    <a:cubicBezTo>
                      <a:pt x="0" y="7488"/>
                      <a:pt x="69" y="7556"/>
                      <a:pt x="160" y="7579"/>
                    </a:cubicBezTo>
                    <a:cubicBezTo>
                      <a:pt x="1134" y="7691"/>
                      <a:pt x="2109" y="7747"/>
                      <a:pt x="3084" y="7747"/>
                    </a:cubicBezTo>
                    <a:cubicBezTo>
                      <a:pt x="3501" y="7747"/>
                      <a:pt x="3919" y="7736"/>
                      <a:pt x="4337" y="7716"/>
                    </a:cubicBezTo>
                    <a:cubicBezTo>
                      <a:pt x="5752" y="7647"/>
                      <a:pt x="7144" y="7419"/>
                      <a:pt x="8491" y="7122"/>
                    </a:cubicBezTo>
                    <a:cubicBezTo>
                      <a:pt x="9861" y="6803"/>
                      <a:pt x="11184" y="6369"/>
                      <a:pt x="12485" y="5867"/>
                    </a:cubicBezTo>
                    <a:cubicBezTo>
                      <a:pt x="13147" y="5616"/>
                      <a:pt x="13809" y="5319"/>
                      <a:pt x="14448" y="5022"/>
                    </a:cubicBezTo>
                    <a:cubicBezTo>
                      <a:pt x="15110" y="4726"/>
                      <a:pt x="15750" y="4429"/>
                      <a:pt x="16411" y="4155"/>
                    </a:cubicBezTo>
                    <a:cubicBezTo>
                      <a:pt x="18922" y="3059"/>
                      <a:pt x="21501" y="2055"/>
                      <a:pt x="24172" y="1348"/>
                    </a:cubicBezTo>
                    <a:lnTo>
                      <a:pt x="24149" y="1348"/>
                    </a:lnTo>
                    <a:cubicBezTo>
                      <a:pt x="25427" y="1005"/>
                      <a:pt x="26728" y="731"/>
                      <a:pt x="28052" y="571"/>
                    </a:cubicBezTo>
                    <a:cubicBezTo>
                      <a:pt x="29339" y="391"/>
                      <a:pt x="30648" y="322"/>
                      <a:pt x="31935" y="320"/>
                    </a:cubicBezTo>
                    <a:lnTo>
                      <a:pt x="31935" y="320"/>
                    </a:lnTo>
                    <a:cubicBezTo>
                      <a:pt x="34171" y="343"/>
                      <a:pt x="36407" y="640"/>
                      <a:pt x="38552" y="1233"/>
                    </a:cubicBezTo>
                    <a:lnTo>
                      <a:pt x="38506" y="1233"/>
                    </a:lnTo>
                    <a:cubicBezTo>
                      <a:pt x="39511" y="1507"/>
                      <a:pt x="40492" y="1850"/>
                      <a:pt x="41428" y="2283"/>
                    </a:cubicBezTo>
                    <a:cubicBezTo>
                      <a:pt x="41839" y="2466"/>
                      <a:pt x="42227" y="2649"/>
                      <a:pt x="42638" y="2854"/>
                    </a:cubicBezTo>
                    <a:cubicBezTo>
                      <a:pt x="43049" y="3059"/>
                      <a:pt x="43459" y="3288"/>
                      <a:pt x="43870" y="3516"/>
                    </a:cubicBezTo>
                    <a:cubicBezTo>
                      <a:pt x="44546" y="3944"/>
                      <a:pt x="45200" y="4417"/>
                      <a:pt x="45766" y="4978"/>
                    </a:cubicBezTo>
                    <a:lnTo>
                      <a:pt x="45766" y="4978"/>
                    </a:lnTo>
                    <a:cubicBezTo>
                      <a:pt x="45994" y="5228"/>
                      <a:pt x="46222" y="5479"/>
                      <a:pt x="46404" y="5753"/>
                    </a:cubicBezTo>
                    <a:cubicBezTo>
                      <a:pt x="46431" y="5806"/>
                      <a:pt x="46481" y="5828"/>
                      <a:pt x="46532" y="5828"/>
                    </a:cubicBezTo>
                    <a:cubicBezTo>
                      <a:pt x="46568" y="5828"/>
                      <a:pt x="46604" y="5817"/>
                      <a:pt x="46632" y="5798"/>
                    </a:cubicBezTo>
                    <a:cubicBezTo>
                      <a:pt x="46723" y="5730"/>
                      <a:pt x="46723" y="5639"/>
                      <a:pt x="46678" y="5570"/>
                    </a:cubicBezTo>
                    <a:cubicBezTo>
                      <a:pt x="46016" y="4589"/>
                      <a:pt x="45057" y="3881"/>
                      <a:pt x="44053" y="3265"/>
                    </a:cubicBezTo>
                    <a:cubicBezTo>
                      <a:pt x="43551" y="2968"/>
                      <a:pt x="43026" y="2694"/>
                      <a:pt x="42501" y="2443"/>
                    </a:cubicBezTo>
                    <a:cubicBezTo>
                      <a:pt x="41953" y="2169"/>
                      <a:pt x="41405" y="1895"/>
                      <a:pt x="40835" y="1667"/>
                    </a:cubicBezTo>
                    <a:cubicBezTo>
                      <a:pt x="39602" y="1165"/>
                      <a:pt x="38324" y="800"/>
                      <a:pt x="37046" y="526"/>
                    </a:cubicBezTo>
                    <a:cubicBezTo>
                      <a:pt x="35722" y="252"/>
                      <a:pt x="34375" y="92"/>
                      <a:pt x="33028" y="24"/>
                    </a:cubicBezTo>
                    <a:cubicBezTo>
                      <a:pt x="32595" y="1"/>
                      <a:pt x="32161" y="1"/>
                      <a:pt x="31727" y="1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89" name="Google Shape;954;p22">
                <a:extLst>
                  <a:ext uri="{FF2B5EF4-FFF2-40B4-BE49-F238E27FC236}">
                    <a16:creationId xmlns:a16="http://schemas.microsoft.com/office/drawing/2014/main" id="{09172FEF-5869-46A8-8B82-C38F76A3E2D4}"/>
                  </a:ext>
                </a:extLst>
              </p:cNvPr>
              <p:cNvSpPr/>
              <p:nvPr/>
            </p:nvSpPr>
            <p:spPr>
              <a:xfrm>
                <a:off x="5301820" y="3879242"/>
                <a:ext cx="67872" cy="57439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2125" extrusionOk="0">
                    <a:moveTo>
                      <a:pt x="662" y="1393"/>
                    </a:moveTo>
                    <a:cubicBezTo>
                      <a:pt x="662" y="1393"/>
                      <a:pt x="644" y="1393"/>
                      <a:pt x="640" y="1410"/>
                    </a:cubicBezTo>
                    <a:lnTo>
                      <a:pt x="640" y="1410"/>
                    </a:lnTo>
                    <a:cubicBezTo>
                      <a:pt x="647" y="1404"/>
                      <a:pt x="655" y="1399"/>
                      <a:pt x="662" y="1393"/>
                    </a:cubicBezTo>
                    <a:close/>
                    <a:moveTo>
                      <a:pt x="2328" y="1"/>
                    </a:moveTo>
                    <a:cubicBezTo>
                      <a:pt x="2283" y="1"/>
                      <a:pt x="2260" y="24"/>
                      <a:pt x="2214" y="69"/>
                    </a:cubicBezTo>
                    <a:cubicBezTo>
                      <a:pt x="1712" y="526"/>
                      <a:pt x="1187" y="982"/>
                      <a:pt x="639" y="1416"/>
                    </a:cubicBezTo>
                    <a:cubicBezTo>
                      <a:pt x="639" y="1414"/>
                      <a:pt x="639" y="1412"/>
                      <a:pt x="640" y="1410"/>
                    </a:cubicBezTo>
                    <a:lnTo>
                      <a:pt x="640" y="1410"/>
                    </a:lnTo>
                    <a:cubicBezTo>
                      <a:pt x="463" y="1543"/>
                      <a:pt x="266" y="1696"/>
                      <a:pt x="69" y="1827"/>
                    </a:cubicBezTo>
                    <a:cubicBezTo>
                      <a:pt x="46" y="1850"/>
                      <a:pt x="0" y="1873"/>
                      <a:pt x="0" y="1918"/>
                    </a:cubicBezTo>
                    <a:cubicBezTo>
                      <a:pt x="0" y="1964"/>
                      <a:pt x="0" y="2010"/>
                      <a:pt x="23" y="2055"/>
                    </a:cubicBezTo>
                    <a:cubicBezTo>
                      <a:pt x="52" y="2099"/>
                      <a:pt x="101" y="2125"/>
                      <a:pt x="150" y="2125"/>
                    </a:cubicBezTo>
                    <a:cubicBezTo>
                      <a:pt x="177" y="2125"/>
                      <a:pt x="204" y="2117"/>
                      <a:pt x="228" y="2101"/>
                    </a:cubicBezTo>
                    <a:cubicBezTo>
                      <a:pt x="1027" y="1553"/>
                      <a:pt x="1735" y="937"/>
                      <a:pt x="2442" y="298"/>
                    </a:cubicBezTo>
                    <a:cubicBezTo>
                      <a:pt x="2511" y="229"/>
                      <a:pt x="2511" y="115"/>
                      <a:pt x="2442" y="47"/>
                    </a:cubicBezTo>
                    <a:cubicBezTo>
                      <a:pt x="2420" y="24"/>
                      <a:pt x="2374" y="1"/>
                      <a:pt x="2328" y="1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90" name="Google Shape;955;p22">
                <a:extLst>
                  <a:ext uri="{FF2B5EF4-FFF2-40B4-BE49-F238E27FC236}">
                    <a16:creationId xmlns:a16="http://schemas.microsoft.com/office/drawing/2014/main" id="{71D423B6-A870-4C70-BB99-2D584001D67E}"/>
                  </a:ext>
                </a:extLst>
              </p:cNvPr>
              <p:cNvSpPr/>
              <p:nvPr/>
            </p:nvSpPr>
            <p:spPr>
              <a:xfrm>
                <a:off x="5311686" y="3964386"/>
                <a:ext cx="72819" cy="77306"/>
              </a:xfrm>
              <a:custGeom>
                <a:avLst/>
                <a:gdLst/>
                <a:ahLst/>
                <a:cxnLst/>
                <a:rect l="l" t="t" r="r" b="b"/>
                <a:pathLst>
                  <a:path w="2694" h="2860" extrusionOk="0">
                    <a:moveTo>
                      <a:pt x="2511" y="1"/>
                    </a:moveTo>
                    <a:cubicBezTo>
                      <a:pt x="2443" y="1"/>
                      <a:pt x="2397" y="24"/>
                      <a:pt x="2351" y="69"/>
                    </a:cubicBezTo>
                    <a:cubicBezTo>
                      <a:pt x="2283" y="229"/>
                      <a:pt x="2169" y="366"/>
                      <a:pt x="2077" y="503"/>
                    </a:cubicBezTo>
                    <a:cubicBezTo>
                      <a:pt x="1484" y="1279"/>
                      <a:pt x="731" y="1873"/>
                      <a:pt x="69" y="2580"/>
                    </a:cubicBezTo>
                    <a:cubicBezTo>
                      <a:pt x="0" y="2649"/>
                      <a:pt x="0" y="2740"/>
                      <a:pt x="69" y="2808"/>
                    </a:cubicBezTo>
                    <a:cubicBezTo>
                      <a:pt x="103" y="2843"/>
                      <a:pt x="143" y="2860"/>
                      <a:pt x="183" y="2860"/>
                    </a:cubicBezTo>
                    <a:cubicBezTo>
                      <a:pt x="223" y="2860"/>
                      <a:pt x="263" y="2843"/>
                      <a:pt x="297" y="2808"/>
                    </a:cubicBezTo>
                    <a:cubicBezTo>
                      <a:pt x="685" y="2398"/>
                      <a:pt x="1119" y="2009"/>
                      <a:pt x="1530" y="1599"/>
                    </a:cubicBezTo>
                    <a:cubicBezTo>
                      <a:pt x="1963" y="1188"/>
                      <a:pt x="2351" y="731"/>
                      <a:pt x="2648" y="229"/>
                    </a:cubicBezTo>
                    <a:cubicBezTo>
                      <a:pt x="2694" y="161"/>
                      <a:pt x="2648" y="46"/>
                      <a:pt x="2580" y="1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91" name="Google Shape;956;p22">
                <a:extLst>
                  <a:ext uri="{FF2B5EF4-FFF2-40B4-BE49-F238E27FC236}">
                    <a16:creationId xmlns:a16="http://schemas.microsoft.com/office/drawing/2014/main" id="{67BEF69E-410E-4BB6-8F1B-24B8C747B5FF}"/>
                  </a:ext>
                </a:extLst>
              </p:cNvPr>
              <p:cNvSpPr/>
              <p:nvPr/>
            </p:nvSpPr>
            <p:spPr>
              <a:xfrm>
                <a:off x="5334499" y="4056937"/>
                <a:ext cx="75306" cy="81631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3020" extrusionOk="0">
                    <a:moveTo>
                      <a:pt x="2603" y="1"/>
                    </a:moveTo>
                    <a:cubicBezTo>
                      <a:pt x="2557" y="1"/>
                      <a:pt x="2489" y="46"/>
                      <a:pt x="2466" y="92"/>
                    </a:cubicBezTo>
                    <a:cubicBezTo>
                      <a:pt x="2375" y="297"/>
                      <a:pt x="2238" y="503"/>
                      <a:pt x="2101" y="708"/>
                    </a:cubicBezTo>
                    <a:cubicBezTo>
                      <a:pt x="1507" y="1484"/>
                      <a:pt x="731" y="2078"/>
                      <a:pt x="46" y="2740"/>
                    </a:cubicBezTo>
                    <a:cubicBezTo>
                      <a:pt x="1" y="2808"/>
                      <a:pt x="1" y="2922"/>
                      <a:pt x="46" y="2968"/>
                    </a:cubicBezTo>
                    <a:cubicBezTo>
                      <a:pt x="81" y="3002"/>
                      <a:pt x="126" y="3019"/>
                      <a:pt x="172" y="3019"/>
                    </a:cubicBezTo>
                    <a:cubicBezTo>
                      <a:pt x="218" y="3019"/>
                      <a:pt x="263" y="3002"/>
                      <a:pt x="298" y="2968"/>
                    </a:cubicBezTo>
                    <a:cubicBezTo>
                      <a:pt x="731" y="2534"/>
                      <a:pt x="1211" y="2146"/>
                      <a:pt x="1644" y="1713"/>
                    </a:cubicBezTo>
                    <a:cubicBezTo>
                      <a:pt x="2078" y="1279"/>
                      <a:pt x="2489" y="800"/>
                      <a:pt x="2763" y="252"/>
                    </a:cubicBezTo>
                    <a:cubicBezTo>
                      <a:pt x="2786" y="183"/>
                      <a:pt x="2763" y="69"/>
                      <a:pt x="2694" y="23"/>
                    </a:cubicBezTo>
                    <a:cubicBezTo>
                      <a:pt x="2671" y="23"/>
                      <a:pt x="2649" y="1"/>
                      <a:pt x="2603" y="1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92" name="Google Shape;957;p22">
                <a:extLst>
                  <a:ext uri="{FF2B5EF4-FFF2-40B4-BE49-F238E27FC236}">
                    <a16:creationId xmlns:a16="http://schemas.microsoft.com/office/drawing/2014/main" id="{99BE456F-7DEB-4AA0-AA1E-7BB4E2C3AC2C}"/>
                  </a:ext>
                </a:extLst>
              </p:cNvPr>
              <p:cNvSpPr/>
              <p:nvPr/>
            </p:nvSpPr>
            <p:spPr>
              <a:xfrm>
                <a:off x="7038578" y="3232684"/>
                <a:ext cx="9271" cy="776166"/>
              </a:xfrm>
              <a:custGeom>
                <a:avLst/>
                <a:gdLst/>
                <a:ahLst/>
                <a:cxnLst/>
                <a:rect l="l" t="t" r="r" b="b"/>
                <a:pathLst>
                  <a:path w="343" h="28715" extrusionOk="0">
                    <a:moveTo>
                      <a:pt x="183" y="0"/>
                    </a:moveTo>
                    <a:cubicBezTo>
                      <a:pt x="92" y="0"/>
                      <a:pt x="0" y="91"/>
                      <a:pt x="0" y="183"/>
                    </a:cubicBezTo>
                    <a:lnTo>
                      <a:pt x="0" y="10500"/>
                    </a:lnTo>
                    <a:lnTo>
                      <a:pt x="0" y="22004"/>
                    </a:lnTo>
                    <a:lnTo>
                      <a:pt x="0" y="28714"/>
                    </a:lnTo>
                    <a:cubicBezTo>
                      <a:pt x="69" y="28691"/>
                      <a:pt x="114" y="28691"/>
                      <a:pt x="160" y="28691"/>
                    </a:cubicBezTo>
                    <a:lnTo>
                      <a:pt x="343" y="28691"/>
                    </a:lnTo>
                    <a:lnTo>
                      <a:pt x="343" y="20429"/>
                    </a:lnTo>
                    <a:lnTo>
                      <a:pt x="343" y="8970"/>
                    </a:lnTo>
                    <a:lnTo>
                      <a:pt x="343" y="183"/>
                    </a:lnTo>
                    <a:cubicBezTo>
                      <a:pt x="343" y="91"/>
                      <a:pt x="251" y="0"/>
                      <a:pt x="183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93" name="Google Shape;958;p22">
                <a:extLst>
                  <a:ext uri="{FF2B5EF4-FFF2-40B4-BE49-F238E27FC236}">
                    <a16:creationId xmlns:a16="http://schemas.microsoft.com/office/drawing/2014/main" id="{398436F4-868A-4A60-9A20-E4DD1A96739B}"/>
                  </a:ext>
                </a:extLst>
              </p:cNvPr>
              <p:cNvSpPr/>
              <p:nvPr/>
            </p:nvSpPr>
            <p:spPr>
              <a:xfrm>
                <a:off x="7036713" y="3625673"/>
                <a:ext cx="1722000" cy="383177"/>
              </a:xfrm>
              <a:custGeom>
                <a:avLst/>
                <a:gdLst/>
                <a:ahLst/>
                <a:cxnLst/>
                <a:rect l="l" t="t" r="r" b="b"/>
                <a:pathLst>
                  <a:path w="63707" h="14176" extrusionOk="0">
                    <a:moveTo>
                      <a:pt x="17622" y="1"/>
                    </a:moveTo>
                    <a:cubicBezTo>
                      <a:pt x="16275" y="1"/>
                      <a:pt x="14929" y="138"/>
                      <a:pt x="13628" y="434"/>
                    </a:cubicBezTo>
                    <a:cubicBezTo>
                      <a:pt x="13171" y="549"/>
                      <a:pt x="12737" y="663"/>
                      <a:pt x="12304" y="800"/>
                    </a:cubicBezTo>
                    <a:cubicBezTo>
                      <a:pt x="11893" y="937"/>
                      <a:pt x="11482" y="1074"/>
                      <a:pt x="11094" y="1256"/>
                    </a:cubicBezTo>
                    <a:cubicBezTo>
                      <a:pt x="10249" y="1576"/>
                      <a:pt x="9451" y="1987"/>
                      <a:pt x="8674" y="2466"/>
                    </a:cubicBezTo>
                    <a:cubicBezTo>
                      <a:pt x="7236" y="3333"/>
                      <a:pt x="5913" y="4406"/>
                      <a:pt x="4726" y="5616"/>
                    </a:cubicBezTo>
                    <a:cubicBezTo>
                      <a:pt x="3562" y="6803"/>
                      <a:pt x="2534" y="8149"/>
                      <a:pt x="1713" y="9610"/>
                    </a:cubicBezTo>
                    <a:cubicBezTo>
                      <a:pt x="1302" y="10318"/>
                      <a:pt x="960" y="11071"/>
                      <a:pt x="663" y="11824"/>
                    </a:cubicBezTo>
                    <a:cubicBezTo>
                      <a:pt x="503" y="12258"/>
                      <a:pt x="366" y="12669"/>
                      <a:pt x="252" y="13102"/>
                    </a:cubicBezTo>
                    <a:cubicBezTo>
                      <a:pt x="161" y="13445"/>
                      <a:pt x="69" y="13810"/>
                      <a:pt x="1" y="14175"/>
                    </a:cubicBezTo>
                    <a:cubicBezTo>
                      <a:pt x="92" y="14175"/>
                      <a:pt x="161" y="14152"/>
                      <a:pt x="229" y="14152"/>
                    </a:cubicBezTo>
                    <a:lnTo>
                      <a:pt x="343" y="14152"/>
                    </a:lnTo>
                    <a:cubicBezTo>
                      <a:pt x="435" y="13696"/>
                      <a:pt x="549" y="13239"/>
                      <a:pt x="686" y="12783"/>
                    </a:cubicBezTo>
                    <a:cubicBezTo>
                      <a:pt x="823" y="12304"/>
                      <a:pt x="1005" y="11847"/>
                      <a:pt x="1188" y="11391"/>
                    </a:cubicBezTo>
                    <a:cubicBezTo>
                      <a:pt x="1484" y="10706"/>
                      <a:pt x="1804" y="10067"/>
                      <a:pt x="2192" y="9428"/>
                    </a:cubicBezTo>
                    <a:cubicBezTo>
                      <a:pt x="2580" y="8789"/>
                      <a:pt x="2991" y="8172"/>
                      <a:pt x="3425" y="7579"/>
                    </a:cubicBezTo>
                    <a:cubicBezTo>
                      <a:pt x="3972" y="6894"/>
                      <a:pt x="4543" y="6232"/>
                      <a:pt x="5182" y="5616"/>
                    </a:cubicBezTo>
                    <a:cubicBezTo>
                      <a:pt x="5776" y="5045"/>
                      <a:pt x="6392" y="4475"/>
                      <a:pt x="7054" y="3972"/>
                    </a:cubicBezTo>
                    <a:cubicBezTo>
                      <a:pt x="7693" y="3493"/>
                      <a:pt x="8355" y="3037"/>
                      <a:pt x="9040" y="2626"/>
                    </a:cubicBezTo>
                    <a:cubicBezTo>
                      <a:pt x="9724" y="2215"/>
                      <a:pt x="10432" y="1872"/>
                      <a:pt x="11185" y="1553"/>
                    </a:cubicBezTo>
                    <a:lnTo>
                      <a:pt x="11208" y="1553"/>
                    </a:lnTo>
                    <a:cubicBezTo>
                      <a:pt x="11893" y="1279"/>
                      <a:pt x="12578" y="1028"/>
                      <a:pt x="13308" y="845"/>
                    </a:cubicBezTo>
                    <a:cubicBezTo>
                      <a:pt x="14016" y="663"/>
                      <a:pt x="14746" y="526"/>
                      <a:pt x="15476" y="434"/>
                    </a:cubicBezTo>
                    <a:cubicBezTo>
                      <a:pt x="16157" y="359"/>
                      <a:pt x="16854" y="315"/>
                      <a:pt x="17553" y="315"/>
                    </a:cubicBezTo>
                    <a:cubicBezTo>
                      <a:pt x="17697" y="315"/>
                      <a:pt x="17842" y="316"/>
                      <a:pt x="17987" y="320"/>
                    </a:cubicBezTo>
                    <a:cubicBezTo>
                      <a:pt x="18855" y="343"/>
                      <a:pt x="19699" y="412"/>
                      <a:pt x="20566" y="526"/>
                    </a:cubicBezTo>
                    <a:lnTo>
                      <a:pt x="20521" y="526"/>
                    </a:lnTo>
                    <a:cubicBezTo>
                      <a:pt x="23328" y="937"/>
                      <a:pt x="26045" y="1850"/>
                      <a:pt x="28647" y="2968"/>
                    </a:cubicBezTo>
                    <a:lnTo>
                      <a:pt x="28601" y="2945"/>
                    </a:lnTo>
                    <a:lnTo>
                      <a:pt x="28601" y="2945"/>
                    </a:lnTo>
                    <a:cubicBezTo>
                      <a:pt x="29309" y="3242"/>
                      <a:pt x="30016" y="3562"/>
                      <a:pt x="30724" y="3881"/>
                    </a:cubicBezTo>
                    <a:cubicBezTo>
                      <a:pt x="34033" y="5433"/>
                      <a:pt x="37252" y="7168"/>
                      <a:pt x="40653" y="8515"/>
                    </a:cubicBezTo>
                    <a:cubicBezTo>
                      <a:pt x="41452" y="8834"/>
                      <a:pt x="42273" y="9154"/>
                      <a:pt x="43095" y="9428"/>
                    </a:cubicBezTo>
                    <a:cubicBezTo>
                      <a:pt x="43666" y="9610"/>
                      <a:pt x="44213" y="9793"/>
                      <a:pt x="44784" y="9953"/>
                    </a:cubicBezTo>
                    <a:cubicBezTo>
                      <a:pt x="46039" y="10318"/>
                      <a:pt x="47318" y="10660"/>
                      <a:pt x="48619" y="10934"/>
                    </a:cubicBezTo>
                    <a:cubicBezTo>
                      <a:pt x="49965" y="11208"/>
                      <a:pt x="51358" y="11436"/>
                      <a:pt x="52750" y="11528"/>
                    </a:cubicBezTo>
                    <a:cubicBezTo>
                      <a:pt x="53435" y="11585"/>
                      <a:pt x="54125" y="11619"/>
                      <a:pt x="54819" y="11619"/>
                    </a:cubicBezTo>
                    <a:cubicBezTo>
                      <a:pt x="55512" y="11619"/>
                      <a:pt x="56208" y="11585"/>
                      <a:pt x="56904" y="11505"/>
                    </a:cubicBezTo>
                    <a:cubicBezTo>
                      <a:pt x="57543" y="11413"/>
                      <a:pt x="58183" y="11299"/>
                      <a:pt x="58822" y="11140"/>
                    </a:cubicBezTo>
                    <a:cubicBezTo>
                      <a:pt x="59438" y="10980"/>
                      <a:pt x="60031" y="10774"/>
                      <a:pt x="60602" y="10523"/>
                    </a:cubicBezTo>
                    <a:cubicBezTo>
                      <a:pt x="61195" y="10249"/>
                      <a:pt x="61743" y="9953"/>
                      <a:pt x="62245" y="9565"/>
                    </a:cubicBezTo>
                    <a:cubicBezTo>
                      <a:pt x="62497" y="9382"/>
                      <a:pt x="62748" y="9177"/>
                      <a:pt x="62999" y="8971"/>
                    </a:cubicBezTo>
                    <a:cubicBezTo>
                      <a:pt x="63227" y="8743"/>
                      <a:pt x="63432" y="8537"/>
                      <a:pt x="63638" y="8286"/>
                    </a:cubicBezTo>
                    <a:cubicBezTo>
                      <a:pt x="63706" y="8218"/>
                      <a:pt x="63706" y="8127"/>
                      <a:pt x="63638" y="8058"/>
                    </a:cubicBezTo>
                    <a:cubicBezTo>
                      <a:pt x="63600" y="8033"/>
                      <a:pt x="63556" y="8015"/>
                      <a:pt x="63512" y="8015"/>
                    </a:cubicBezTo>
                    <a:cubicBezTo>
                      <a:pt x="63476" y="8015"/>
                      <a:pt x="63440" y="8027"/>
                      <a:pt x="63410" y="8058"/>
                    </a:cubicBezTo>
                    <a:cubicBezTo>
                      <a:pt x="63067" y="8469"/>
                      <a:pt x="62679" y="8834"/>
                      <a:pt x="62268" y="9154"/>
                    </a:cubicBezTo>
                    <a:cubicBezTo>
                      <a:pt x="62268" y="9154"/>
                      <a:pt x="62245" y="9154"/>
                      <a:pt x="62245" y="9177"/>
                    </a:cubicBezTo>
                    <a:cubicBezTo>
                      <a:pt x="61926" y="9405"/>
                      <a:pt x="61606" y="9633"/>
                      <a:pt x="61264" y="9816"/>
                    </a:cubicBezTo>
                    <a:cubicBezTo>
                      <a:pt x="60922" y="10021"/>
                      <a:pt x="60556" y="10181"/>
                      <a:pt x="60191" y="10341"/>
                    </a:cubicBezTo>
                    <a:lnTo>
                      <a:pt x="60168" y="10341"/>
                    </a:lnTo>
                    <a:cubicBezTo>
                      <a:pt x="60168" y="10341"/>
                      <a:pt x="60168" y="10341"/>
                      <a:pt x="60168" y="10363"/>
                    </a:cubicBezTo>
                    <a:cubicBezTo>
                      <a:pt x="59643" y="10569"/>
                      <a:pt x="59118" y="10729"/>
                      <a:pt x="58593" y="10866"/>
                    </a:cubicBezTo>
                    <a:cubicBezTo>
                      <a:pt x="58046" y="11003"/>
                      <a:pt x="57498" y="11094"/>
                      <a:pt x="56927" y="11162"/>
                    </a:cubicBezTo>
                    <a:lnTo>
                      <a:pt x="56973" y="11162"/>
                    </a:lnTo>
                    <a:cubicBezTo>
                      <a:pt x="56210" y="11258"/>
                      <a:pt x="55444" y="11300"/>
                      <a:pt x="54677" y="11300"/>
                    </a:cubicBezTo>
                    <a:cubicBezTo>
                      <a:pt x="53424" y="11300"/>
                      <a:pt x="52170" y="11187"/>
                      <a:pt x="50924" y="11003"/>
                    </a:cubicBezTo>
                    <a:lnTo>
                      <a:pt x="50901" y="11003"/>
                    </a:lnTo>
                    <a:cubicBezTo>
                      <a:pt x="49075" y="10729"/>
                      <a:pt x="47272" y="10318"/>
                      <a:pt x="45515" y="9816"/>
                    </a:cubicBezTo>
                    <a:cubicBezTo>
                      <a:pt x="44738" y="9610"/>
                      <a:pt x="43962" y="9359"/>
                      <a:pt x="43186" y="9108"/>
                    </a:cubicBezTo>
                    <a:cubicBezTo>
                      <a:pt x="42068" y="8743"/>
                      <a:pt x="40949" y="8309"/>
                      <a:pt x="39854" y="7853"/>
                    </a:cubicBezTo>
                    <a:cubicBezTo>
                      <a:pt x="39854" y="7830"/>
                      <a:pt x="39831" y="7830"/>
                      <a:pt x="39831" y="7830"/>
                    </a:cubicBezTo>
                    <a:cubicBezTo>
                      <a:pt x="37936" y="7031"/>
                      <a:pt x="36088" y="6118"/>
                      <a:pt x="34262" y="5228"/>
                    </a:cubicBezTo>
                    <a:cubicBezTo>
                      <a:pt x="32618" y="4429"/>
                      <a:pt x="30952" y="3607"/>
                      <a:pt x="29286" y="2877"/>
                    </a:cubicBezTo>
                    <a:cubicBezTo>
                      <a:pt x="27619" y="2169"/>
                      <a:pt x="25930" y="1507"/>
                      <a:pt x="24196" y="1005"/>
                    </a:cubicBezTo>
                    <a:cubicBezTo>
                      <a:pt x="22438" y="503"/>
                      <a:pt x="20658" y="138"/>
                      <a:pt x="18832" y="24"/>
                    </a:cubicBezTo>
                    <a:cubicBezTo>
                      <a:pt x="18444" y="1"/>
                      <a:pt x="18033" y="1"/>
                      <a:pt x="17622" y="1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94" name="Google Shape;959;p22">
                <a:extLst>
                  <a:ext uri="{FF2B5EF4-FFF2-40B4-BE49-F238E27FC236}">
                    <a16:creationId xmlns:a16="http://schemas.microsoft.com/office/drawing/2014/main" id="{36410A2E-22CD-45F5-8535-D5DFE6EDC1E6}"/>
                  </a:ext>
                </a:extLst>
              </p:cNvPr>
              <p:cNvSpPr/>
              <p:nvPr/>
            </p:nvSpPr>
            <p:spPr>
              <a:xfrm>
                <a:off x="7339666" y="3667624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95" name="Google Shape;960;p22">
                <a:extLst>
                  <a:ext uri="{FF2B5EF4-FFF2-40B4-BE49-F238E27FC236}">
                    <a16:creationId xmlns:a16="http://schemas.microsoft.com/office/drawing/2014/main" id="{E4FA6415-5452-44BD-B0CA-17A15D6D86BC}"/>
                  </a:ext>
                </a:extLst>
              </p:cNvPr>
              <p:cNvSpPr/>
              <p:nvPr/>
            </p:nvSpPr>
            <p:spPr>
              <a:xfrm>
                <a:off x="8113318" y="383729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96" name="Google Shape;961;p22">
                <a:extLst>
                  <a:ext uri="{FF2B5EF4-FFF2-40B4-BE49-F238E27FC236}">
                    <a16:creationId xmlns:a16="http://schemas.microsoft.com/office/drawing/2014/main" id="{8F161712-2D9F-413A-B142-F0CF253EF301}"/>
                  </a:ext>
                </a:extLst>
              </p:cNvPr>
              <p:cNvSpPr/>
              <p:nvPr/>
            </p:nvSpPr>
            <p:spPr>
              <a:xfrm>
                <a:off x="8719196" y="3873079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0" y="1"/>
                      <a:pt x="23" y="1"/>
                      <a:pt x="23" y="1"/>
                    </a:cubicBezTo>
                    <a:cubicBezTo>
                      <a:pt x="23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97" name="Google Shape;962;p22">
                <a:extLst>
                  <a:ext uri="{FF2B5EF4-FFF2-40B4-BE49-F238E27FC236}">
                    <a16:creationId xmlns:a16="http://schemas.microsoft.com/office/drawing/2014/main" id="{5383BD60-FB7B-4F8D-91B5-1F77B59F2482}"/>
                  </a:ext>
                </a:extLst>
              </p:cNvPr>
              <p:cNvSpPr/>
              <p:nvPr/>
            </p:nvSpPr>
            <p:spPr>
              <a:xfrm>
                <a:off x="8719196" y="3873079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4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24"/>
                      <a:pt x="0" y="24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98" name="Google Shape;963;p22">
                <a:extLst>
                  <a:ext uri="{FF2B5EF4-FFF2-40B4-BE49-F238E27FC236}">
                    <a16:creationId xmlns:a16="http://schemas.microsoft.com/office/drawing/2014/main" id="{733E3907-D022-45E5-A407-FA6CDD63A744}"/>
                  </a:ext>
                </a:extLst>
              </p:cNvPr>
              <p:cNvSpPr/>
              <p:nvPr/>
            </p:nvSpPr>
            <p:spPr>
              <a:xfrm>
                <a:off x="8719196" y="387370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199" name="Google Shape;964;p22">
                <a:extLst>
                  <a:ext uri="{FF2B5EF4-FFF2-40B4-BE49-F238E27FC236}">
                    <a16:creationId xmlns:a16="http://schemas.microsoft.com/office/drawing/2014/main" id="{669FF73F-8EFC-41D3-B1E0-07E7458E2274}"/>
                  </a:ext>
                </a:extLst>
              </p:cNvPr>
              <p:cNvSpPr/>
              <p:nvPr/>
            </p:nvSpPr>
            <p:spPr>
              <a:xfrm>
                <a:off x="8663054" y="3905164"/>
                <a:ext cx="649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23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00" name="Google Shape;965;p22">
                <a:extLst>
                  <a:ext uri="{FF2B5EF4-FFF2-40B4-BE49-F238E27FC236}">
                    <a16:creationId xmlns:a16="http://schemas.microsoft.com/office/drawing/2014/main" id="{85CEC491-E5C9-4CE8-B0BE-0860B07F83DC}"/>
                  </a:ext>
                </a:extLst>
              </p:cNvPr>
              <p:cNvSpPr/>
              <p:nvPr/>
            </p:nvSpPr>
            <p:spPr>
              <a:xfrm>
                <a:off x="8663054" y="390578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01" name="Google Shape;966;p22">
                <a:extLst>
                  <a:ext uri="{FF2B5EF4-FFF2-40B4-BE49-F238E27FC236}">
                    <a16:creationId xmlns:a16="http://schemas.microsoft.com/office/drawing/2014/main" id="{19418B08-1419-47AA-B293-2BBBEA811D9E}"/>
                  </a:ext>
                </a:extLst>
              </p:cNvPr>
              <p:cNvSpPr/>
              <p:nvPr/>
            </p:nvSpPr>
            <p:spPr>
              <a:xfrm>
                <a:off x="8412567" y="3923058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02" name="Google Shape;967;p22">
                <a:extLst>
                  <a:ext uri="{FF2B5EF4-FFF2-40B4-BE49-F238E27FC236}">
                    <a16:creationId xmlns:a16="http://schemas.microsoft.com/office/drawing/2014/main" id="{02BE2716-7F98-4D6E-9B69-BF030B56DBE0}"/>
                  </a:ext>
                </a:extLst>
              </p:cNvPr>
              <p:cNvSpPr/>
              <p:nvPr/>
            </p:nvSpPr>
            <p:spPr>
              <a:xfrm>
                <a:off x="8412567" y="3923058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3" y="1"/>
                    </a:moveTo>
                    <a:cubicBezTo>
                      <a:pt x="23" y="1"/>
                      <a:pt x="23" y="1"/>
                      <a:pt x="23" y="1"/>
                    </a:cubicBezTo>
                    <a:cubicBezTo>
                      <a:pt x="23" y="1"/>
                      <a:pt x="0" y="1"/>
                      <a:pt x="0" y="1"/>
                    </a:cubicBezTo>
                    <a:cubicBezTo>
                      <a:pt x="0" y="1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03" name="Google Shape;968;p22">
                <a:extLst>
                  <a:ext uri="{FF2B5EF4-FFF2-40B4-BE49-F238E27FC236}">
                    <a16:creationId xmlns:a16="http://schemas.microsoft.com/office/drawing/2014/main" id="{11EEBF40-3F35-4E4D-9AF6-9CE8EE9AFD89}"/>
                  </a:ext>
                </a:extLst>
              </p:cNvPr>
              <p:cNvSpPr/>
              <p:nvPr/>
            </p:nvSpPr>
            <p:spPr>
              <a:xfrm>
                <a:off x="7068798" y="3932923"/>
                <a:ext cx="649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24"/>
                    </a:moveTo>
                    <a:cubicBezTo>
                      <a:pt x="1" y="24"/>
                      <a:pt x="24" y="1"/>
                      <a:pt x="24" y="1"/>
                    </a:cubicBezTo>
                    <a:cubicBezTo>
                      <a:pt x="24" y="1"/>
                      <a:pt x="1" y="24"/>
                      <a:pt x="1" y="24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04" name="Google Shape;969;p22">
                <a:extLst>
                  <a:ext uri="{FF2B5EF4-FFF2-40B4-BE49-F238E27FC236}">
                    <a16:creationId xmlns:a16="http://schemas.microsoft.com/office/drawing/2014/main" id="{E51C684F-3E8F-4C21-AE59-35D36F1C8DED}"/>
                  </a:ext>
                </a:extLst>
              </p:cNvPr>
              <p:cNvSpPr/>
              <p:nvPr/>
            </p:nvSpPr>
            <p:spPr>
              <a:xfrm>
                <a:off x="8767931" y="3932923"/>
                <a:ext cx="9298" cy="9298"/>
              </a:xfrm>
              <a:custGeom>
                <a:avLst/>
                <a:gdLst/>
                <a:ahLst/>
                <a:cxnLst/>
                <a:rect l="l" t="t" r="r" b="b"/>
                <a:pathLst>
                  <a:path w="344" h="344" extrusionOk="0">
                    <a:moveTo>
                      <a:pt x="183" y="1"/>
                    </a:moveTo>
                    <a:cubicBezTo>
                      <a:pt x="92" y="1"/>
                      <a:pt x="1" y="92"/>
                      <a:pt x="1" y="161"/>
                    </a:cubicBezTo>
                    <a:cubicBezTo>
                      <a:pt x="1" y="252"/>
                      <a:pt x="92" y="343"/>
                      <a:pt x="160" y="343"/>
                    </a:cubicBezTo>
                    <a:cubicBezTo>
                      <a:pt x="252" y="343"/>
                      <a:pt x="343" y="275"/>
                      <a:pt x="343" y="183"/>
                    </a:cubicBezTo>
                    <a:cubicBezTo>
                      <a:pt x="343" y="92"/>
                      <a:pt x="275" y="1"/>
                      <a:pt x="183" y="1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05" name="Google Shape;970;p22">
                <a:extLst>
                  <a:ext uri="{FF2B5EF4-FFF2-40B4-BE49-F238E27FC236}">
                    <a16:creationId xmlns:a16="http://schemas.microsoft.com/office/drawing/2014/main" id="{FB1D8D4E-5193-4DEA-85EA-D6D8588CF352}"/>
                  </a:ext>
                </a:extLst>
              </p:cNvPr>
              <p:cNvSpPr/>
              <p:nvPr/>
            </p:nvSpPr>
            <p:spPr>
              <a:xfrm>
                <a:off x="7098423" y="3736118"/>
                <a:ext cx="1681888" cy="284437"/>
              </a:xfrm>
              <a:custGeom>
                <a:avLst/>
                <a:gdLst/>
                <a:ahLst/>
                <a:cxnLst/>
                <a:rect l="l" t="t" r="r" b="b"/>
                <a:pathLst>
                  <a:path w="62223" h="10523" extrusionOk="0">
                    <a:moveTo>
                      <a:pt x="16252" y="1"/>
                    </a:moveTo>
                    <a:cubicBezTo>
                      <a:pt x="15887" y="1"/>
                      <a:pt x="15522" y="23"/>
                      <a:pt x="15179" y="46"/>
                    </a:cubicBezTo>
                    <a:cubicBezTo>
                      <a:pt x="14266" y="92"/>
                      <a:pt x="13353" y="206"/>
                      <a:pt x="12463" y="411"/>
                    </a:cubicBezTo>
                    <a:cubicBezTo>
                      <a:pt x="11687" y="571"/>
                      <a:pt x="10911" y="799"/>
                      <a:pt x="10180" y="1073"/>
                    </a:cubicBezTo>
                    <a:cubicBezTo>
                      <a:pt x="8697" y="1644"/>
                      <a:pt x="7282" y="2420"/>
                      <a:pt x="6003" y="3333"/>
                    </a:cubicBezTo>
                    <a:cubicBezTo>
                      <a:pt x="4702" y="4269"/>
                      <a:pt x="3538" y="5364"/>
                      <a:pt x="2511" y="6597"/>
                    </a:cubicBezTo>
                    <a:cubicBezTo>
                      <a:pt x="2009" y="7190"/>
                      <a:pt x="1552" y="7807"/>
                      <a:pt x="1142" y="8469"/>
                    </a:cubicBezTo>
                    <a:cubicBezTo>
                      <a:pt x="891" y="8880"/>
                      <a:pt x="639" y="9290"/>
                      <a:pt x="411" y="9701"/>
                    </a:cubicBezTo>
                    <a:cubicBezTo>
                      <a:pt x="251" y="9952"/>
                      <a:pt x="114" y="10203"/>
                      <a:pt x="0" y="10454"/>
                    </a:cubicBezTo>
                    <a:cubicBezTo>
                      <a:pt x="46" y="10454"/>
                      <a:pt x="92" y="10454"/>
                      <a:pt x="160" y="10477"/>
                    </a:cubicBezTo>
                    <a:cubicBezTo>
                      <a:pt x="206" y="10500"/>
                      <a:pt x="274" y="10500"/>
                      <a:pt x="320" y="10523"/>
                    </a:cubicBezTo>
                    <a:cubicBezTo>
                      <a:pt x="594" y="9998"/>
                      <a:pt x="913" y="9473"/>
                      <a:pt x="1210" y="8971"/>
                    </a:cubicBezTo>
                    <a:cubicBezTo>
                      <a:pt x="1552" y="8400"/>
                      <a:pt x="1941" y="7852"/>
                      <a:pt x="2329" y="7327"/>
                    </a:cubicBezTo>
                    <a:lnTo>
                      <a:pt x="2351" y="7305"/>
                    </a:lnTo>
                    <a:cubicBezTo>
                      <a:pt x="2351" y="7305"/>
                      <a:pt x="2351" y="7305"/>
                      <a:pt x="2351" y="7327"/>
                    </a:cubicBezTo>
                    <a:cubicBezTo>
                      <a:pt x="2831" y="6688"/>
                      <a:pt x="3356" y="6095"/>
                      <a:pt x="3903" y="5547"/>
                    </a:cubicBezTo>
                    <a:cubicBezTo>
                      <a:pt x="4474" y="4976"/>
                      <a:pt x="5068" y="4451"/>
                      <a:pt x="5707" y="3949"/>
                    </a:cubicBezTo>
                    <a:cubicBezTo>
                      <a:pt x="6346" y="3470"/>
                      <a:pt x="7008" y="3036"/>
                      <a:pt x="7693" y="2625"/>
                    </a:cubicBezTo>
                    <a:cubicBezTo>
                      <a:pt x="8377" y="2237"/>
                      <a:pt x="9085" y="1872"/>
                      <a:pt x="9815" y="1575"/>
                    </a:cubicBezTo>
                    <a:cubicBezTo>
                      <a:pt x="10454" y="1302"/>
                      <a:pt x="11139" y="1073"/>
                      <a:pt x="11801" y="891"/>
                    </a:cubicBezTo>
                    <a:cubicBezTo>
                      <a:pt x="12143" y="799"/>
                      <a:pt x="12486" y="731"/>
                      <a:pt x="12828" y="662"/>
                    </a:cubicBezTo>
                    <a:cubicBezTo>
                      <a:pt x="13239" y="571"/>
                      <a:pt x="13627" y="525"/>
                      <a:pt x="14038" y="457"/>
                    </a:cubicBezTo>
                    <a:cubicBezTo>
                      <a:pt x="14756" y="381"/>
                      <a:pt x="15491" y="337"/>
                      <a:pt x="16215" y="337"/>
                    </a:cubicBezTo>
                    <a:cubicBezTo>
                      <a:pt x="16365" y="337"/>
                      <a:pt x="16514" y="339"/>
                      <a:pt x="16663" y="343"/>
                    </a:cubicBezTo>
                    <a:cubicBezTo>
                      <a:pt x="17485" y="366"/>
                      <a:pt x="18329" y="434"/>
                      <a:pt x="19151" y="548"/>
                    </a:cubicBezTo>
                    <a:lnTo>
                      <a:pt x="19105" y="548"/>
                    </a:lnTo>
                    <a:cubicBezTo>
                      <a:pt x="21274" y="845"/>
                      <a:pt x="23373" y="1461"/>
                      <a:pt x="25428" y="2192"/>
                    </a:cubicBezTo>
                    <a:cubicBezTo>
                      <a:pt x="27231" y="2831"/>
                      <a:pt x="28989" y="3561"/>
                      <a:pt x="30746" y="4314"/>
                    </a:cubicBezTo>
                    <a:lnTo>
                      <a:pt x="31454" y="4611"/>
                    </a:lnTo>
                    <a:cubicBezTo>
                      <a:pt x="31476" y="4634"/>
                      <a:pt x="31522" y="4634"/>
                      <a:pt x="31568" y="4657"/>
                    </a:cubicBezTo>
                    <a:cubicBezTo>
                      <a:pt x="31591" y="4657"/>
                      <a:pt x="31636" y="4680"/>
                      <a:pt x="31659" y="4703"/>
                    </a:cubicBezTo>
                    <a:cubicBezTo>
                      <a:pt x="31864" y="4794"/>
                      <a:pt x="32093" y="4862"/>
                      <a:pt x="32298" y="4954"/>
                    </a:cubicBezTo>
                    <a:cubicBezTo>
                      <a:pt x="32321" y="4976"/>
                      <a:pt x="32321" y="4976"/>
                      <a:pt x="32321" y="4976"/>
                    </a:cubicBezTo>
                    <a:cubicBezTo>
                      <a:pt x="32709" y="5136"/>
                      <a:pt x="33097" y="5296"/>
                      <a:pt x="33485" y="5479"/>
                    </a:cubicBezTo>
                    <a:cubicBezTo>
                      <a:pt x="35243" y="6209"/>
                      <a:pt x="37023" y="6917"/>
                      <a:pt x="38826" y="7556"/>
                    </a:cubicBezTo>
                    <a:cubicBezTo>
                      <a:pt x="40515" y="8149"/>
                      <a:pt x="42227" y="8651"/>
                      <a:pt x="43985" y="9016"/>
                    </a:cubicBezTo>
                    <a:cubicBezTo>
                      <a:pt x="45468" y="9336"/>
                      <a:pt x="46975" y="9564"/>
                      <a:pt x="48504" y="9701"/>
                    </a:cubicBezTo>
                    <a:cubicBezTo>
                      <a:pt x="49623" y="9813"/>
                      <a:pt x="50763" y="9869"/>
                      <a:pt x="51895" y="9869"/>
                    </a:cubicBezTo>
                    <a:cubicBezTo>
                      <a:pt x="52380" y="9869"/>
                      <a:pt x="52864" y="9859"/>
                      <a:pt x="53343" y="9838"/>
                    </a:cubicBezTo>
                    <a:cubicBezTo>
                      <a:pt x="54918" y="9747"/>
                      <a:pt x="56493" y="9564"/>
                      <a:pt x="58022" y="9176"/>
                    </a:cubicBezTo>
                    <a:cubicBezTo>
                      <a:pt x="59437" y="8811"/>
                      <a:pt x="60853" y="8286"/>
                      <a:pt x="62131" y="7533"/>
                    </a:cubicBezTo>
                    <a:cubicBezTo>
                      <a:pt x="62199" y="7487"/>
                      <a:pt x="62222" y="7396"/>
                      <a:pt x="62199" y="7327"/>
                    </a:cubicBezTo>
                    <a:cubicBezTo>
                      <a:pt x="62169" y="7267"/>
                      <a:pt x="62108" y="7236"/>
                      <a:pt x="62051" y="7236"/>
                    </a:cubicBezTo>
                    <a:cubicBezTo>
                      <a:pt x="62022" y="7236"/>
                      <a:pt x="61994" y="7244"/>
                      <a:pt x="61971" y="7259"/>
                    </a:cubicBezTo>
                    <a:cubicBezTo>
                      <a:pt x="61400" y="7578"/>
                      <a:pt x="60830" y="7875"/>
                      <a:pt x="60236" y="8126"/>
                    </a:cubicBezTo>
                    <a:cubicBezTo>
                      <a:pt x="58661" y="8743"/>
                      <a:pt x="57018" y="9131"/>
                      <a:pt x="55329" y="9336"/>
                    </a:cubicBezTo>
                    <a:cubicBezTo>
                      <a:pt x="54159" y="9474"/>
                      <a:pt x="52986" y="9538"/>
                      <a:pt x="51813" y="9538"/>
                    </a:cubicBezTo>
                    <a:cubicBezTo>
                      <a:pt x="50080" y="9538"/>
                      <a:pt x="48348" y="9399"/>
                      <a:pt x="46632" y="9153"/>
                    </a:cubicBezTo>
                    <a:lnTo>
                      <a:pt x="46655" y="9153"/>
                    </a:lnTo>
                    <a:cubicBezTo>
                      <a:pt x="44692" y="8880"/>
                      <a:pt x="42752" y="8446"/>
                      <a:pt x="40858" y="7875"/>
                    </a:cubicBezTo>
                    <a:cubicBezTo>
                      <a:pt x="38644" y="7190"/>
                      <a:pt x="36475" y="6346"/>
                      <a:pt x="34330" y="5456"/>
                    </a:cubicBezTo>
                    <a:cubicBezTo>
                      <a:pt x="33873" y="5273"/>
                      <a:pt x="33417" y="5091"/>
                      <a:pt x="32960" y="4885"/>
                    </a:cubicBezTo>
                    <a:lnTo>
                      <a:pt x="32641" y="4748"/>
                    </a:lnTo>
                    <a:cubicBezTo>
                      <a:pt x="32572" y="4725"/>
                      <a:pt x="32504" y="4703"/>
                      <a:pt x="32412" y="4657"/>
                    </a:cubicBezTo>
                    <a:cubicBezTo>
                      <a:pt x="32321" y="4634"/>
                      <a:pt x="32230" y="4588"/>
                      <a:pt x="32138" y="4543"/>
                    </a:cubicBezTo>
                    <a:cubicBezTo>
                      <a:pt x="31979" y="4474"/>
                      <a:pt x="31796" y="4406"/>
                      <a:pt x="31613" y="4314"/>
                    </a:cubicBezTo>
                    <a:lnTo>
                      <a:pt x="31568" y="4314"/>
                    </a:lnTo>
                    <a:cubicBezTo>
                      <a:pt x="29833" y="3561"/>
                      <a:pt x="28075" y="2831"/>
                      <a:pt x="26295" y="2169"/>
                    </a:cubicBezTo>
                    <a:cubicBezTo>
                      <a:pt x="24492" y="1484"/>
                      <a:pt x="22643" y="891"/>
                      <a:pt x="20771" y="503"/>
                    </a:cubicBezTo>
                    <a:cubicBezTo>
                      <a:pt x="19288" y="206"/>
                      <a:pt x="17758" y="1"/>
                      <a:pt x="16252" y="1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06" name="Google Shape;971;p22">
                <a:extLst>
                  <a:ext uri="{FF2B5EF4-FFF2-40B4-BE49-F238E27FC236}">
                    <a16:creationId xmlns:a16="http://schemas.microsoft.com/office/drawing/2014/main" id="{3D9386FE-9FB2-453E-80AF-5B57E662773E}"/>
                  </a:ext>
                </a:extLst>
              </p:cNvPr>
              <p:cNvSpPr/>
              <p:nvPr/>
            </p:nvSpPr>
            <p:spPr>
              <a:xfrm>
                <a:off x="7161349" y="3934167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07" name="Google Shape;972;p22">
                <a:extLst>
                  <a:ext uri="{FF2B5EF4-FFF2-40B4-BE49-F238E27FC236}">
                    <a16:creationId xmlns:a16="http://schemas.microsoft.com/office/drawing/2014/main" id="{33E5A10A-5D90-4B4D-A094-4788CB73E2BF}"/>
                  </a:ext>
                </a:extLst>
              </p:cNvPr>
              <p:cNvSpPr/>
              <p:nvPr/>
            </p:nvSpPr>
            <p:spPr>
              <a:xfrm>
                <a:off x="7102748" y="4028556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08" name="Google Shape;973;p22">
                <a:extLst>
                  <a:ext uri="{FF2B5EF4-FFF2-40B4-BE49-F238E27FC236}">
                    <a16:creationId xmlns:a16="http://schemas.microsoft.com/office/drawing/2014/main" id="{A8A33AFD-98B0-4360-919B-2FF99ED3E275}"/>
                  </a:ext>
                </a:extLst>
              </p:cNvPr>
              <p:cNvSpPr/>
              <p:nvPr/>
            </p:nvSpPr>
            <p:spPr>
              <a:xfrm>
                <a:off x="7167512" y="3895919"/>
                <a:ext cx="1604149" cy="184804"/>
              </a:xfrm>
              <a:custGeom>
                <a:avLst/>
                <a:gdLst/>
                <a:ahLst/>
                <a:cxnLst/>
                <a:rect l="l" t="t" r="r" b="b"/>
                <a:pathLst>
                  <a:path w="59347" h="6837" extrusionOk="0">
                    <a:moveTo>
                      <a:pt x="7046" y="2108"/>
                    </a:moveTo>
                    <a:cubicBezTo>
                      <a:pt x="7033" y="2113"/>
                      <a:pt x="7021" y="2118"/>
                      <a:pt x="7008" y="2123"/>
                    </a:cubicBezTo>
                    <a:cubicBezTo>
                      <a:pt x="7028" y="2123"/>
                      <a:pt x="7031" y="2123"/>
                      <a:pt x="7046" y="2108"/>
                    </a:cubicBezTo>
                    <a:close/>
                    <a:moveTo>
                      <a:pt x="16618" y="0"/>
                    </a:moveTo>
                    <a:cubicBezTo>
                      <a:pt x="15134" y="0"/>
                      <a:pt x="13650" y="114"/>
                      <a:pt x="12190" y="343"/>
                    </a:cubicBezTo>
                    <a:cubicBezTo>
                      <a:pt x="10569" y="617"/>
                      <a:pt x="8948" y="1027"/>
                      <a:pt x="7396" y="1621"/>
                    </a:cubicBezTo>
                    <a:cubicBezTo>
                      <a:pt x="6643" y="1918"/>
                      <a:pt x="5890" y="2260"/>
                      <a:pt x="5182" y="2625"/>
                    </a:cubicBezTo>
                    <a:cubicBezTo>
                      <a:pt x="4794" y="2831"/>
                      <a:pt x="4406" y="3036"/>
                      <a:pt x="4041" y="3264"/>
                    </a:cubicBezTo>
                    <a:cubicBezTo>
                      <a:pt x="3721" y="3470"/>
                      <a:pt x="3379" y="3675"/>
                      <a:pt x="3059" y="3881"/>
                    </a:cubicBezTo>
                    <a:cubicBezTo>
                      <a:pt x="2397" y="4314"/>
                      <a:pt x="1736" y="4771"/>
                      <a:pt x="1119" y="5273"/>
                    </a:cubicBezTo>
                    <a:cubicBezTo>
                      <a:pt x="777" y="5547"/>
                      <a:pt x="457" y="5821"/>
                      <a:pt x="161" y="6140"/>
                    </a:cubicBezTo>
                    <a:cubicBezTo>
                      <a:pt x="115" y="6186"/>
                      <a:pt x="46" y="6254"/>
                      <a:pt x="1" y="6323"/>
                    </a:cubicBezTo>
                    <a:cubicBezTo>
                      <a:pt x="69" y="6414"/>
                      <a:pt x="138" y="6483"/>
                      <a:pt x="206" y="6574"/>
                    </a:cubicBezTo>
                    <a:cubicBezTo>
                      <a:pt x="343" y="6414"/>
                      <a:pt x="503" y="6254"/>
                      <a:pt x="686" y="6095"/>
                    </a:cubicBezTo>
                    <a:cubicBezTo>
                      <a:pt x="976" y="5804"/>
                      <a:pt x="1288" y="5536"/>
                      <a:pt x="1622" y="5289"/>
                    </a:cubicBezTo>
                    <a:lnTo>
                      <a:pt x="1622" y="5289"/>
                    </a:lnTo>
                    <a:cubicBezTo>
                      <a:pt x="1622" y="5291"/>
                      <a:pt x="1621" y="5293"/>
                      <a:pt x="1621" y="5296"/>
                    </a:cubicBezTo>
                    <a:cubicBezTo>
                      <a:pt x="2032" y="4976"/>
                      <a:pt x="2466" y="4679"/>
                      <a:pt x="2900" y="4383"/>
                    </a:cubicBezTo>
                    <a:cubicBezTo>
                      <a:pt x="3333" y="4086"/>
                      <a:pt x="3767" y="3812"/>
                      <a:pt x="4201" y="3538"/>
                    </a:cubicBezTo>
                    <a:cubicBezTo>
                      <a:pt x="5114" y="2990"/>
                      <a:pt x="6072" y="2511"/>
                      <a:pt x="7054" y="2100"/>
                    </a:cubicBezTo>
                    <a:lnTo>
                      <a:pt x="7054" y="2100"/>
                    </a:lnTo>
                    <a:cubicBezTo>
                      <a:pt x="7051" y="2103"/>
                      <a:pt x="7048" y="2106"/>
                      <a:pt x="7046" y="2108"/>
                    </a:cubicBezTo>
                    <a:lnTo>
                      <a:pt x="7046" y="2108"/>
                    </a:lnTo>
                    <a:cubicBezTo>
                      <a:pt x="8061" y="1704"/>
                      <a:pt x="9076" y="1366"/>
                      <a:pt x="10135" y="1096"/>
                    </a:cubicBezTo>
                    <a:cubicBezTo>
                      <a:pt x="11162" y="845"/>
                      <a:pt x="12212" y="662"/>
                      <a:pt x="13262" y="525"/>
                    </a:cubicBezTo>
                    <a:lnTo>
                      <a:pt x="13217" y="525"/>
                    </a:lnTo>
                    <a:cubicBezTo>
                      <a:pt x="14335" y="385"/>
                      <a:pt x="15436" y="316"/>
                      <a:pt x="16550" y="316"/>
                    </a:cubicBezTo>
                    <a:cubicBezTo>
                      <a:pt x="16709" y="316"/>
                      <a:pt x="16869" y="317"/>
                      <a:pt x="17028" y="320"/>
                    </a:cubicBezTo>
                    <a:cubicBezTo>
                      <a:pt x="18284" y="343"/>
                      <a:pt x="19539" y="457"/>
                      <a:pt x="20772" y="617"/>
                    </a:cubicBezTo>
                    <a:cubicBezTo>
                      <a:pt x="22187" y="822"/>
                      <a:pt x="23557" y="1142"/>
                      <a:pt x="24926" y="1507"/>
                    </a:cubicBezTo>
                    <a:cubicBezTo>
                      <a:pt x="26250" y="1872"/>
                      <a:pt x="27551" y="2283"/>
                      <a:pt x="28852" y="2716"/>
                    </a:cubicBezTo>
                    <a:cubicBezTo>
                      <a:pt x="31500" y="3607"/>
                      <a:pt x="34102" y="4565"/>
                      <a:pt x="36795" y="5250"/>
                    </a:cubicBezTo>
                    <a:cubicBezTo>
                      <a:pt x="40447" y="6209"/>
                      <a:pt x="44213" y="6757"/>
                      <a:pt x="47980" y="6825"/>
                    </a:cubicBezTo>
                    <a:cubicBezTo>
                      <a:pt x="48295" y="6833"/>
                      <a:pt x="48611" y="6836"/>
                      <a:pt x="48927" y="6836"/>
                    </a:cubicBezTo>
                    <a:cubicBezTo>
                      <a:pt x="50505" y="6836"/>
                      <a:pt x="52081" y="6741"/>
                      <a:pt x="53640" y="6551"/>
                    </a:cubicBezTo>
                    <a:cubicBezTo>
                      <a:pt x="54576" y="6460"/>
                      <a:pt x="55489" y="6323"/>
                      <a:pt x="56402" y="6163"/>
                    </a:cubicBezTo>
                    <a:cubicBezTo>
                      <a:pt x="57338" y="5980"/>
                      <a:pt x="58274" y="5775"/>
                      <a:pt x="59210" y="5547"/>
                    </a:cubicBezTo>
                    <a:cubicBezTo>
                      <a:pt x="59301" y="5524"/>
                      <a:pt x="59347" y="5433"/>
                      <a:pt x="59324" y="5364"/>
                    </a:cubicBezTo>
                    <a:cubicBezTo>
                      <a:pt x="59304" y="5285"/>
                      <a:pt x="59232" y="5223"/>
                      <a:pt x="59154" y="5223"/>
                    </a:cubicBezTo>
                    <a:cubicBezTo>
                      <a:pt x="59142" y="5223"/>
                      <a:pt x="59130" y="5224"/>
                      <a:pt x="59118" y="5227"/>
                    </a:cubicBezTo>
                    <a:cubicBezTo>
                      <a:pt x="57452" y="5661"/>
                      <a:pt x="55763" y="5980"/>
                      <a:pt x="54051" y="6186"/>
                    </a:cubicBezTo>
                    <a:lnTo>
                      <a:pt x="54097" y="6186"/>
                    </a:lnTo>
                    <a:cubicBezTo>
                      <a:pt x="52319" y="6395"/>
                      <a:pt x="50523" y="6508"/>
                      <a:pt x="48707" y="6508"/>
                    </a:cubicBezTo>
                    <a:cubicBezTo>
                      <a:pt x="48541" y="6508"/>
                      <a:pt x="48375" y="6507"/>
                      <a:pt x="48208" y="6505"/>
                    </a:cubicBezTo>
                    <a:cubicBezTo>
                      <a:pt x="46245" y="6483"/>
                      <a:pt x="44282" y="6323"/>
                      <a:pt x="42342" y="6049"/>
                    </a:cubicBezTo>
                    <a:lnTo>
                      <a:pt x="42387" y="6049"/>
                    </a:lnTo>
                    <a:cubicBezTo>
                      <a:pt x="40881" y="5844"/>
                      <a:pt x="39374" y="5547"/>
                      <a:pt x="37891" y="5204"/>
                    </a:cubicBezTo>
                    <a:cubicBezTo>
                      <a:pt x="36978" y="4976"/>
                      <a:pt x="36065" y="4725"/>
                      <a:pt x="35152" y="4451"/>
                    </a:cubicBezTo>
                    <a:cubicBezTo>
                      <a:pt x="34284" y="4200"/>
                      <a:pt x="33417" y="3926"/>
                      <a:pt x="32550" y="3629"/>
                    </a:cubicBezTo>
                    <a:cubicBezTo>
                      <a:pt x="30838" y="3059"/>
                      <a:pt x="29126" y="2443"/>
                      <a:pt x="27414" y="1895"/>
                    </a:cubicBezTo>
                    <a:cubicBezTo>
                      <a:pt x="25679" y="1347"/>
                      <a:pt x="23922" y="845"/>
                      <a:pt x="22141" y="525"/>
                    </a:cubicBezTo>
                    <a:cubicBezTo>
                      <a:pt x="20475" y="206"/>
                      <a:pt x="18809" y="23"/>
                      <a:pt x="17120" y="0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09" name="Google Shape;974;p22">
                <a:extLst>
                  <a:ext uri="{FF2B5EF4-FFF2-40B4-BE49-F238E27FC236}">
                    <a16:creationId xmlns:a16="http://schemas.microsoft.com/office/drawing/2014/main" id="{170E78E6-E8FD-49B7-BDF4-3E973965127B}"/>
                  </a:ext>
                </a:extLst>
              </p:cNvPr>
              <p:cNvSpPr/>
              <p:nvPr/>
            </p:nvSpPr>
            <p:spPr>
              <a:xfrm>
                <a:off x="7728952" y="391257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lnTo>
                      <a:pt x="1" y="1"/>
                    </a:ln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10" name="Google Shape;975;p22">
                <a:extLst>
                  <a:ext uri="{FF2B5EF4-FFF2-40B4-BE49-F238E27FC236}">
                    <a16:creationId xmlns:a16="http://schemas.microsoft.com/office/drawing/2014/main" id="{FED0B1E8-50C0-47BA-AA19-37721BAF2865}"/>
                  </a:ext>
                </a:extLst>
              </p:cNvPr>
              <p:cNvSpPr/>
              <p:nvPr/>
            </p:nvSpPr>
            <p:spPr>
              <a:xfrm>
                <a:off x="7200840" y="4029799"/>
                <a:ext cx="1058116" cy="128960"/>
              </a:xfrm>
              <a:custGeom>
                <a:avLst/>
                <a:gdLst/>
                <a:ahLst/>
                <a:cxnLst/>
                <a:rect l="l" t="t" r="r" b="b"/>
                <a:pathLst>
                  <a:path w="39146" h="4771" extrusionOk="0">
                    <a:moveTo>
                      <a:pt x="15271" y="0"/>
                    </a:moveTo>
                    <a:cubicBezTo>
                      <a:pt x="14791" y="0"/>
                      <a:pt x="14312" y="0"/>
                      <a:pt x="13833" y="23"/>
                    </a:cubicBezTo>
                    <a:cubicBezTo>
                      <a:pt x="12029" y="92"/>
                      <a:pt x="10249" y="297"/>
                      <a:pt x="8491" y="617"/>
                    </a:cubicBezTo>
                    <a:cubicBezTo>
                      <a:pt x="7578" y="776"/>
                      <a:pt x="6688" y="959"/>
                      <a:pt x="5798" y="1187"/>
                    </a:cubicBezTo>
                    <a:cubicBezTo>
                      <a:pt x="5341" y="1301"/>
                      <a:pt x="4862" y="1415"/>
                      <a:pt x="4406" y="1530"/>
                    </a:cubicBezTo>
                    <a:cubicBezTo>
                      <a:pt x="4086" y="1621"/>
                      <a:pt x="3744" y="1712"/>
                      <a:pt x="3424" y="1804"/>
                    </a:cubicBezTo>
                    <a:cubicBezTo>
                      <a:pt x="2762" y="1986"/>
                      <a:pt x="2100" y="2169"/>
                      <a:pt x="1484" y="2443"/>
                    </a:cubicBezTo>
                    <a:cubicBezTo>
                      <a:pt x="936" y="2671"/>
                      <a:pt x="411" y="2945"/>
                      <a:pt x="0" y="3356"/>
                    </a:cubicBezTo>
                    <a:lnTo>
                      <a:pt x="0" y="3378"/>
                    </a:lnTo>
                    <a:cubicBezTo>
                      <a:pt x="46" y="3470"/>
                      <a:pt x="92" y="3584"/>
                      <a:pt x="114" y="3698"/>
                    </a:cubicBezTo>
                    <a:cubicBezTo>
                      <a:pt x="229" y="3584"/>
                      <a:pt x="343" y="3470"/>
                      <a:pt x="457" y="3378"/>
                    </a:cubicBezTo>
                    <a:cubicBezTo>
                      <a:pt x="822" y="3105"/>
                      <a:pt x="1210" y="2899"/>
                      <a:pt x="1621" y="2739"/>
                    </a:cubicBezTo>
                    <a:cubicBezTo>
                      <a:pt x="2237" y="2488"/>
                      <a:pt x="2876" y="2306"/>
                      <a:pt x="3515" y="2123"/>
                    </a:cubicBezTo>
                    <a:cubicBezTo>
                      <a:pt x="4223" y="1940"/>
                      <a:pt x="4931" y="1735"/>
                      <a:pt x="5661" y="1552"/>
                    </a:cubicBezTo>
                    <a:cubicBezTo>
                      <a:pt x="7327" y="1142"/>
                      <a:pt x="8994" y="822"/>
                      <a:pt x="10683" y="617"/>
                    </a:cubicBezTo>
                    <a:cubicBezTo>
                      <a:pt x="10683" y="617"/>
                      <a:pt x="10705" y="617"/>
                      <a:pt x="10705" y="594"/>
                    </a:cubicBezTo>
                    <a:cubicBezTo>
                      <a:pt x="12188" y="427"/>
                      <a:pt x="13671" y="317"/>
                      <a:pt x="15153" y="317"/>
                    </a:cubicBezTo>
                    <a:cubicBezTo>
                      <a:pt x="15291" y="317"/>
                      <a:pt x="15429" y="318"/>
                      <a:pt x="15567" y="320"/>
                    </a:cubicBezTo>
                    <a:cubicBezTo>
                      <a:pt x="17165" y="343"/>
                      <a:pt x="18786" y="457"/>
                      <a:pt x="20361" y="685"/>
                    </a:cubicBezTo>
                    <a:cubicBezTo>
                      <a:pt x="23465" y="1142"/>
                      <a:pt x="26501" y="2032"/>
                      <a:pt x="29513" y="2899"/>
                    </a:cubicBezTo>
                    <a:cubicBezTo>
                      <a:pt x="30997" y="3333"/>
                      <a:pt x="32526" y="3744"/>
                      <a:pt x="34033" y="4132"/>
                    </a:cubicBezTo>
                    <a:cubicBezTo>
                      <a:pt x="34786" y="4314"/>
                      <a:pt x="35562" y="4497"/>
                      <a:pt x="36338" y="4634"/>
                    </a:cubicBezTo>
                    <a:cubicBezTo>
                      <a:pt x="36567" y="4680"/>
                      <a:pt x="36818" y="4725"/>
                      <a:pt x="37069" y="4771"/>
                    </a:cubicBezTo>
                    <a:cubicBezTo>
                      <a:pt x="37069" y="4748"/>
                      <a:pt x="37114" y="4725"/>
                      <a:pt x="37137" y="4725"/>
                    </a:cubicBezTo>
                    <a:lnTo>
                      <a:pt x="37160" y="4725"/>
                    </a:lnTo>
                    <a:cubicBezTo>
                      <a:pt x="37616" y="4748"/>
                      <a:pt x="38096" y="4748"/>
                      <a:pt x="38575" y="4771"/>
                    </a:cubicBezTo>
                    <a:lnTo>
                      <a:pt x="39146" y="4771"/>
                    </a:lnTo>
                    <a:cubicBezTo>
                      <a:pt x="38347" y="4657"/>
                      <a:pt x="37525" y="4543"/>
                      <a:pt x="36726" y="4383"/>
                    </a:cubicBezTo>
                    <a:cubicBezTo>
                      <a:pt x="35905" y="4223"/>
                      <a:pt x="35060" y="4040"/>
                      <a:pt x="34238" y="3835"/>
                    </a:cubicBezTo>
                    <a:cubicBezTo>
                      <a:pt x="32572" y="3424"/>
                      <a:pt x="30929" y="2968"/>
                      <a:pt x="29285" y="2488"/>
                    </a:cubicBezTo>
                    <a:cubicBezTo>
                      <a:pt x="25998" y="1552"/>
                      <a:pt x="22689" y="594"/>
                      <a:pt x="19288" y="229"/>
                    </a:cubicBezTo>
                    <a:cubicBezTo>
                      <a:pt x="17941" y="69"/>
                      <a:pt x="16617" y="0"/>
                      <a:pt x="15271" y="0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11" name="Google Shape;976;p22">
                <a:extLst>
                  <a:ext uri="{FF2B5EF4-FFF2-40B4-BE49-F238E27FC236}">
                    <a16:creationId xmlns:a16="http://schemas.microsoft.com/office/drawing/2014/main" id="{7CBFB2D1-63B3-41C6-8765-E6D6D65769B3}"/>
                  </a:ext>
                </a:extLst>
              </p:cNvPr>
              <p:cNvSpPr/>
              <p:nvPr/>
            </p:nvSpPr>
            <p:spPr>
              <a:xfrm>
                <a:off x="8515606" y="4134054"/>
                <a:ext cx="233242" cy="48167"/>
              </a:xfrm>
              <a:custGeom>
                <a:avLst/>
                <a:gdLst/>
                <a:ahLst/>
                <a:cxnLst/>
                <a:rect l="l" t="t" r="r" b="b"/>
                <a:pathLst>
                  <a:path w="8629" h="1782" extrusionOk="0">
                    <a:moveTo>
                      <a:pt x="8423" y="1"/>
                    </a:moveTo>
                    <a:cubicBezTo>
                      <a:pt x="6688" y="663"/>
                      <a:pt x="4862" y="1074"/>
                      <a:pt x="3036" y="1302"/>
                    </a:cubicBezTo>
                    <a:lnTo>
                      <a:pt x="3082" y="1302"/>
                    </a:lnTo>
                    <a:cubicBezTo>
                      <a:pt x="2054" y="1416"/>
                      <a:pt x="1027" y="1507"/>
                      <a:pt x="0" y="1530"/>
                    </a:cubicBezTo>
                    <a:cubicBezTo>
                      <a:pt x="206" y="1553"/>
                      <a:pt x="388" y="1576"/>
                      <a:pt x="594" y="1621"/>
                    </a:cubicBezTo>
                    <a:cubicBezTo>
                      <a:pt x="616" y="1621"/>
                      <a:pt x="639" y="1644"/>
                      <a:pt x="639" y="1644"/>
                    </a:cubicBezTo>
                    <a:cubicBezTo>
                      <a:pt x="731" y="1667"/>
                      <a:pt x="799" y="1667"/>
                      <a:pt x="867" y="1690"/>
                    </a:cubicBezTo>
                    <a:cubicBezTo>
                      <a:pt x="1096" y="1713"/>
                      <a:pt x="1324" y="1758"/>
                      <a:pt x="1575" y="1781"/>
                    </a:cubicBezTo>
                    <a:cubicBezTo>
                      <a:pt x="2397" y="1713"/>
                      <a:pt x="3241" y="1621"/>
                      <a:pt x="4063" y="1484"/>
                    </a:cubicBezTo>
                    <a:cubicBezTo>
                      <a:pt x="5569" y="1233"/>
                      <a:pt x="7076" y="868"/>
                      <a:pt x="8514" y="320"/>
                    </a:cubicBezTo>
                    <a:cubicBezTo>
                      <a:pt x="8560" y="298"/>
                      <a:pt x="8582" y="298"/>
                      <a:pt x="8605" y="252"/>
                    </a:cubicBezTo>
                    <a:cubicBezTo>
                      <a:pt x="8628" y="206"/>
                      <a:pt x="8628" y="161"/>
                      <a:pt x="8628" y="138"/>
                    </a:cubicBezTo>
                    <a:cubicBezTo>
                      <a:pt x="8605" y="92"/>
                      <a:pt x="8582" y="46"/>
                      <a:pt x="8560" y="24"/>
                    </a:cubicBezTo>
                    <a:cubicBezTo>
                      <a:pt x="8537" y="24"/>
                      <a:pt x="8491" y="1"/>
                      <a:pt x="8468" y="1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12" name="Google Shape;977;p22">
                <a:extLst>
                  <a:ext uri="{FF2B5EF4-FFF2-40B4-BE49-F238E27FC236}">
                    <a16:creationId xmlns:a16="http://schemas.microsoft.com/office/drawing/2014/main" id="{CFA6776F-9A46-4A25-A128-B212F048A260}"/>
                  </a:ext>
                </a:extLst>
              </p:cNvPr>
              <p:cNvSpPr/>
              <p:nvPr/>
            </p:nvSpPr>
            <p:spPr>
              <a:xfrm>
                <a:off x="7489574" y="4046449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13" name="Google Shape;978;p22">
                <a:extLst>
                  <a:ext uri="{FF2B5EF4-FFF2-40B4-BE49-F238E27FC236}">
                    <a16:creationId xmlns:a16="http://schemas.microsoft.com/office/drawing/2014/main" id="{053A2D82-3E4B-49F1-A8C9-C16C7A15510C}"/>
                  </a:ext>
                </a:extLst>
              </p:cNvPr>
              <p:cNvSpPr/>
              <p:nvPr/>
            </p:nvSpPr>
            <p:spPr>
              <a:xfrm>
                <a:off x="7751170" y="404831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14" name="Google Shape;979;p22">
                <a:extLst>
                  <a:ext uri="{FF2B5EF4-FFF2-40B4-BE49-F238E27FC236}">
                    <a16:creationId xmlns:a16="http://schemas.microsoft.com/office/drawing/2014/main" id="{D5C09D22-CBDF-4E04-806C-BD4F583BF0DF}"/>
                  </a:ext>
                </a:extLst>
              </p:cNvPr>
              <p:cNvSpPr/>
              <p:nvPr/>
            </p:nvSpPr>
            <p:spPr>
              <a:xfrm>
                <a:off x="8299663" y="3284501"/>
                <a:ext cx="455969" cy="563332"/>
              </a:xfrm>
              <a:custGeom>
                <a:avLst/>
                <a:gdLst/>
                <a:ahLst/>
                <a:cxnLst/>
                <a:rect l="l" t="t" r="r" b="b"/>
                <a:pathLst>
                  <a:path w="16869" h="20841" extrusionOk="0">
                    <a:moveTo>
                      <a:pt x="137" y="0"/>
                    </a:moveTo>
                    <a:cubicBezTo>
                      <a:pt x="92" y="0"/>
                      <a:pt x="69" y="23"/>
                      <a:pt x="46" y="69"/>
                    </a:cubicBezTo>
                    <a:cubicBezTo>
                      <a:pt x="23" y="115"/>
                      <a:pt x="0" y="137"/>
                      <a:pt x="23" y="183"/>
                    </a:cubicBezTo>
                    <a:cubicBezTo>
                      <a:pt x="23" y="229"/>
                      <a:pt x="23" y="274"/>
                      <a:pt x="46" y="320"/>
                    </a:cubicBezTo>
                    <a:cubicBezTo>
                      <a:pt x="46" y="343"/>
                      <a:pt x="69" y="388"/>
                      <a:pt x="69" y="411"/>
                    </a:cubicBezTo>
                    <a:cubicBezTo>
                      <a:pt x="92" y="503"/>
                      <a:pt x="137" y="594"/>
                      <a:pt x="160" y="685"/>
                    </a:cubicBezTo>
                    <a:cubicBezTo>
                      <a:pt x="206" y="845"/>
                      <a:pt x="251" y="982"/>
                      <a:pt x="320" y="1142"/>
                    </a:cubicBezTo>
                    <a:cubicBezTo>
                      <a:pt x="434" y="1461"/>
                      <a:pt x="548" y="1758"/>
                      <a:pt x="685" y="2078"/>
                    </a:cubicBezTo>
                    <a:cubicBezTo>
                      <a:pt x="982" y="2694"/>
                      <a:pt x="1301" y="3333"/>
                      <a:pt x="1644" y="3926"/>
                    </a:cubicBezTo>
                    <a:cubicBezTo>
                      <a:pt x="2602" y="5570"/>
                      <a:pt x="3721" y="7099"/>
                      <a:pt x="4885" y="8583"/>
                    </a:cubicBezTo>
                    <a:cubicBezTo>
                      <a:pt x="6003" y="10066"/>
                      <a:pt x="7167" y="11527"/>
                      <a:pt x="8354" y="12942"/>
                    </a:cubicBezTo>
                    <a:cubicBezTo>
                      <a:pt x="9610" y="14403"/>
                      <a:pt x="10911" y="15841"/>
                      <a:pt x="12303" y="17188"/>
                    </a:cubicBezTo>
                    <a:cubicBezTo>
                      <a:pt x="13627" y="18489"/>
                      <a:pt x="15065" y="19721"/>
                      <a:pt x="16594" y="20817"/>
                    </a:cubicBezTo>
                    <a:cubicBezTo>
                      <a:pt x="16619" y="20833"/>
                      <a:pt x="16648" y="20841"/>
                      <a:pt x="16679" y="20841"/>
                    </a:cubicBezTo>
                    <a:cubicBezTo>
                      <a:pt x="16735" y="20841"/>
                      <a:pt x="16793" y="20816"/>
                      <a:pt x="16823" y="20771"/>
                    </a:cubicBezTo>
                    <a:cubicBezTo>
                      <a:pt x="16868" y="20680"/>
                      <a:pt x="16845" y="20589"/>
                      <a:pt x="16777" y="20543"/>
                    </a:cubicBezTo>
                    <a:cubicBezTo>
                      <a:pt x="15887" y="19904"/>
                      <a:pt x="15019" y="19219"/>
                      <a:pt x="14198" y="18489"/>
                    </a:cubicBezTo>
                    <a:lnTo>
                      <a:pt x="14198" y="18489"/>
                    </a:lnTo>
                    <a:cubicBezTo>
                      <a:pt x="14198" y="18512"/>
                      <a:pt x="14220" y="18512"/>
                      <a:pt x="14220" y="18535"/>
                    </a:cubicBezTo>
                    <a:cubicBezTo>
                      <a:pt x="12691" y="17188"/>
                      <a:pt x="11253" y="15727"/>
                      <a:pt x="9906" y="14198"/>
                    </a:cubicBezTo>
                    <a:cubicBezTo>
                      <a:pt x="8628" y="12805"/>
                      <a:pt x="7441" y="11345"/>
                      <a:pt x="6277" y="9838"/>
                    </a:cubicBezTo>
                    <a:cubicBezTo>
                      <a:pt x="5113" y="8377"/>
                      <a:pt x="3949" y="6894"/>
                      <a:pt x="2922" y="5342"/>
                    </a:cubicBezTo>
                    <a:lnTo>
                      <a:pt x="2922" y="5342"/>
                    </a:lnTo>
                    <a:cubicBezTo>
                      <a:pt x="2922" y="5346"/>
                      <a:pt x="2922" y="5350"/>
                      <a:pt x="2922" y="5353"/>
                    </a:cubicBezTo>
                    <a:lnTo>
                      <a:pt x="2922" y="5353"/>
                    </a:lnTo>
                    <a:cubicBezTo>
                      <a:pt x="1950" y="3880"/>
                      <a:pt x="1069" y="2339"/>
                      <a:pt x="502" y="685"/>
                    </a:cubicBezTo>
                    <a:cubicBezTo>
                      <a:pt x="502" y="685"/>
                      <a:pt x="502" y="708"/>
                      <a:pt x="502" y="731"/>
                    </a:cubicBezTo>
                    <a:cubicBezTo>
                      <a:pt x="480" y="617"/>
                      <a:pt x="434" y="503"/>
                      <a:pt x="411" y="411"/>
                    </a:cubicBezTo>
                    <a:cubicBezTo>
                      <a:pt x="388" y="366"/>
                      <a:pt x="365" y="297"/>
                      <a:pt x="365" y="251"/>
                    </a:cubicBezTo>
                    <a:cubicBezTo>
                      <a:pt x="343" y="206"/>
                      <a:pt x="343" y="160"/>
                      <a:pt x="343" y="137"/>
                    </a:cubicBezTo>
                    <a:cubicBezTo>
                      <a:pt x="320" y="46"/>
                      <a:pt x="251" y="0"/>
                      <a:pt x="183" y="0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15" name="Google Shape;980;p22">
                <a:extLst>
                  <a:ext uri="{FF2B5EF4-FFF2-40B4-BE49-F238E27FC236}">
                    <a16:creationId xmlns:a16="http://schemas.microsoft.com/office/drawing/2014/main" id="{02610144-02FC-4E26-9154-79F7564434A9}"/>
                  </a:ext>
                </a:extLst>
              </p:cNvPr>
              <p:cNvSpPr/>
              <p:nvPr/>
            </p:nvSpPr>
            <p:spPr>
              <a:xfrm>
                <a:off x="7041038" y="3087074"/>
                <a:ext cx="1262355" cy="209780"/>
              </a:xfrm>
              <a:custGeom>
                <a:avLst/>
                <a:gdLst/>
                <a:ahLst/>
                <a:cxnLst/>
                <a:rect l="l" t="t" r="r" b="b"/>
                <a:pathLst>
                  <a:path w="46702" h="7761" extrusionOk="0">
                    <a:moveTo>
                      <a:pt x="14997" y="0"/>
                    </a:moveTo>
                    <a:cubicBezTo>
                      <a:pt x="14563" y="0"/>
                      <a:pt x="14107" y="0"/>
                      <a:pt x="13673" y="23"/>
                    </a:cubicBezTo>
                    <a:cubicBezTo>
                      <a:pt x="12326" y="92"/>
                      <a:pt x="11002" y="251"/>
                      <a:pt x="9679" y="548"/>
                    </a:cubicBezTo>
                    <a:cubicBezTo>
                      <a:pt x="8378" y="799"/>
                      <a:pt x="7099" y="1187"/>
                      <a:pt x="5890" y="1689"/>
                    </a:cubicBezTo>
                    <a:cubicBezTo>
                      <a:pt x="5319" y="1918"/>
                      <a:pt x="4748" y="2169"/>
                      <a:pt x="4200" y="2443"/>
                    </a:cubicBezTo>
                    <a:cubicBezTo>
                      <a:pt x="3675" y="2694"/>
                      <a:pt x="3151" y="2968"/>
                      <a:pt x="2648" y="3287"/>
                    </a:cubicBezTo>
                    <a:cubicBezTo>
                      <a:pt x="1667" y="3881"/>
                      <a:pt x="708" y="4611"/>
                      <a:pt x="46" y="5570"/>
                    </a:cubicBezTo>
                    <a:cubicBezTo>
                      <a:pt x="1" y="5638"/>
                      <a:pt x="1" y="5752"/>
                      <a:pt x="69" y="5798"/>
                    </a:cubicBezTo>
                    <a:cubicBezTo>
                      <a:pt x="98" y="5827"/>
                      <a:pt x="134" y="5839"/>
                      <a:pt x="171" y="5839"/>
                    </a:cubicBezTo>
                    <a:cubicBezTo>
                      <a:pt x="221" y="5839"/>
                      <a:pt x="271" y="5815"/>
                      <a:pt x="297" y="5775"/>
                    </a:cubicBezTo>
                    <a:cubicBezTo>
                      <a:pt x="503" y="5479"/>
                      <a:pt x="708" y="5228"/>
                      <a:pt x="959" y="4977"/>
                    </a:cubicBezTo>
                    <a:lnTo>
                      <a:pt x="959" y="4977"/>
                    </a:lnTo>
                    <a:cubicBezTo>
                      <a:pt x="936" y="4999"/>
                      <a:pt x="936" y="4999"/>
                      <a:pt x="914" y="4999"/>
                    </a:cubicBezTo>
                    <a:cubicBezTo>
                      <a:pt x="1484" y="4428"/>
                      <a:pt x="2169" y="3949"/>
                      <a:pt x="2854" y="3538"/>
                    </a:cubicBezTo>
                    <a:cubicBezTo>
                      <a:pt x="3265" y="3287"/>
                      <a:pt x="3675" y="3082"/>
                      <a:pt x="4086" y="2853"/>
                    </a:cubicBezTo>
                    <a:cubicBezTo>
                      <a:pt x="4474" y="2671"/>
                      <a:pt x="4885" y="2465"/>
                      <a:pt x="5273" y="2283"/>
                    </a:cubicBezTo>
                    <a:cubicBezTo>
                      <a:pt x="6232" y="1872"/>
                      <a:pt x="7213" y="1507"/>
                      <a:pt x="8195" y="1233"/>
                    </a:cubicBezTo>
                    <a:lnTo>
                      <a:pt x="8172" y="1233"/>
                    </a:lnTo>
                    <a:cubicBezTo>
                      <a:pt x="10317" y="640"/>
                      <a:pt x="12530" y="343"/>
                      <a:pt x="14766" y="320"/>
                    </a:cubicBezTo>
                    <a:lnTo>
                      <a:pt x="14766" y="320"/>
                    </a:lnTo>
                    <a:cubicBezTo>
                      <a:pt x="16076" y="321"/>
                      <a:pt x="17385" y="390"/>
                      <a:pt x="18672" y="571"/>
                    </a:cubicBezTo>
                    <a:cubicBezTo>
                      <a:pt x="19973" y="754"/>
                      <a:pt x="21274" y="1027"/>
                      <a:pt x="22575" y="1347"/>
                    </a:cubicBezTo>
                    <a:lnTo>
                      <a:pt x="22552" y="1347"/>
                    </a:lnTo>
                    <a:cubicBezTo>
                      <a:pt x="25223" y="2055"/>
                      <a:pt x="27779" y="3059"/>
                      <a:pt x="30313" y="4155"/>
                    </a:cubicBezTo>
                    <a:cubicBezTo>
                      <a:pt x="30952" y="4451"/>
                      <a:pt x="31614" y="4725"/>
                      <a:pt x="32253" y="5022"/>
                    </a:cubicBezTo>
                    <a:cubicBezTo>
                      <a:pt x="32915" y="5319"/>
                      <a:pt x="33554" y="5615"/>
                      <a:pt x="34216" y="5866"/>
                    </a:cubicBezTo>
                    <a:cubicBezTo>
                      <a:pt x="35517" y="6391"/>
                      <a:pt x="36863" y="6802"/>
                      <a:pt x="38210" y="7122"/>
                    </a:cubicBezTo>
                    <a:cubicBezTo>
                      <a:pt x="39580" y="7441"/>
                      <a:pt x="40972" y="7647"/>
                      <a:pt x="42364" y="7715"/>
                    </a:cubicBezTo>
                    <a:cubicBezTo>
                      <a:pt x="42829" y="7746"/>
                      <a:pt x="43295" y="7761"/>
                      <a:pt x="43763" y="7761"/>
                    </a:cubicBezTo>
                    <a:cubicBezTo>
                      <a:pt x="44698" y="7761"/>
                      <a:pt x="45636" y="7700"/>
                      <a:pt x="46564" y="7578"/>
                    </a:cubicBezTo>
                    <a:cubicBezTo>
                      <a:pt x="46656" y="7578"/>
                      <a:pt x="46701" y="7487"/>
                      <a:pt x="46701" y="7396"/>
                    </a:cubicBezTo>
                    <a:cubicBezTo>
                      <a:pt x="46678" y="7304"/>
                      <a:pt x="46610" y="7259"/>
                      <a:pt x="46519" y="7259"/>
                    </a:cubicBezTo>
                    <a:cubicBezTo>
                      <a:pt x="45651" y="7373"/>
                      <a:pt x="44761" y="7419"/>
                      <a:pt x="43894" y="7441"/>
                    </a:cubicBezTo>
                    <a:lnTo>
                      <a:pt x="43894" y="7441"/>
                    </a:lnTo>
                    <a:cubicBezTo>
                      <a:pt x="42806" y="7440"/>
                      <a:pt x="41741" y="7372"/>
                      <a:pt x="40652" y="7236"/>
                    </a:cubicBezTo>
                    <a:cubicBezTo>
                      <a:pt x="39603" y="7099"/>
                      <a:pt x="38553" y="6894"/>
                      <a:pt x="37525" y="6620"/>
                    </a:cubicBezTo>
                    <a:lnTo>
                      <a:pt x="37548" y="6620"/>
                    </a:lnTo>
                    <a:cubicBezTo>
                      <a:pt x="36179" y="6254"/>
                      <a:pt x="34855" y="5798"/>
                      <a:pt x="33554" y="5250"/>
                    </a:cubicBezTo>
                    <a:cubicBezTo>
                      <a:pt x="32892" y="4976"/>
                      <a:pt x="32253" y="4657"/>
                      <a:pt x="31591" y="4383"/>
                    </a:cubicBezTo>
                    <a:cubicBezTo>
                      <a:pt x="30952" y="4086"/>
                      <a:pt x="30313" y="3789"/>
                      <a:pt x="29651" y="3515"/>
                    </a:cubicBezTo>
                    <a:cubicBezTo>
                      <a:pt x="27071" y="2420"/>
                      <a:pt x="24424" y="1438"/>
                      <a:pt x="21707" y="799"/>
                    </a:cubicBezTo>
                    <a:cubicBezTo>
                      <a:pt x="20384" y="502"/>
                      <a:pt x="19037" y="251"/>
                      <a:pt x="17667" y="137"/>
                    </a:cubicBezTo>
                    <a:cubicBezTo>
                      <a:pt x="16777" y="46"/>
                      <a:pt x="15887" y="0"/>
                      <a:pt x="14997" y="0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16" name="Google Shape;981;p22">
                <a:extLst>
                  <a:ext uri="{FF2B5EF4-FFF2-40B4-BE49-F238E27FC236}">
                    <a16:creationId xmlns:a16="http://schemas.microsoft.com/office/drawing/2014/main" id="{143F2B92-56D4-41CD-AAA3-A5FC87B579F3}"/>
                  </a:ext>
                </a:extLst>
              </p:cNvPr>
              <p:cNvSpPr/>
              <p:nvPr/>
            </p:nvSpPr>
            <p:spPr>
              <a:xfrm>
                <a:off x="8712411" y="3881729"/>
                <a:ext cx="68494" cy="57277"/>
              </a:xfrm>
              <a:custGeom>
                <a:avLst/>
                <a:gdLst/>
                <a:ahLst/>
                <a:cxnLst/>
                <a:rect l="l" t="t" r="r" b="b"/>
                <a:pathLst>
                  <a:path w="2534" h="2119" extrusionOk="0">
                    <a:moveTo>
                      <a:pt x="183" y="0"/>
                    </a:moveTo>
                    <a:cubicBezTo>
                      <a:pt x="160" y="0"/>
                      <a:pt x="115" y="0"/>
                      <a:pt x="69" y="46"/>
                    </a:cubicBezTo>
                    <a:cubicBezTo>
                      <a:pt x="23" y="92"/>
                      <a:pt x="0" y="206"/>
                      <a:pt x="69" y="274"/>
                    </a:cubicBezTo>
                    <a:cubicBezTo>
                      <a:pt x="776" y="913"/>
                      <a:pt x="1507" y="1530"/>
                      <a:pt x="2283" y="2100"/>
                    </a:cubicBezTo>
                    <a:cubicBezTo>
                      <a:pt x="2302" y="2113"/>
                      <a:pt x="2325" y="2119"/>
                      <a:pt x="2348" y="2119"/>
                    </a:cubicBezTo>
                    <a:cubicBezTo>
                      <a:pt x="2410" y="2119"/>
                      <a:pt x="2478" y="2081"/>
                      <a:pt x="2511" y="2032"/>
                    </a:cubicBezTo>
                    <a:cubicBezTo>
                      <a:pt x="2534" y="1986"/>
                      <a:pt x="2534" y="1940"/>
                      <a:pt x="2534" y="1918"/>
                    </a:cubicBezTo>
                    <a:cubicBezTo>
                      <a:pt x="2511" y="1872"/>
                      <a:pt x="2488" y="1826"/>
                      <a:pt x="2443" y="1803"/>
                    </a:cubicBezTo>
                    <a:cubicBezTo>
                      <a:pt x="2260" y="1667"/>
                      <a:pt x="2055" y="1530"/>
                      <a:pt x="1849" y="1370"/>
                    </a:cubicBezTo>
                    <a:cubicBezTo>
                      <a:pt x="1872" y="1370"/>
                      <a:pt x="1872" y="1393"/>
                      <a:pt x="1895" y="1393"/>
                    </a:cubicBezTo>
                    <a:cubicBezTo>
                      <a:pt x="1347" y="959"/>
                      <a:pt x="822" y="502"/>
                      <a:pt x="297" y="46"/>
                    </a:cubicBezTo>
                    <a:cubicBezTo>
                      <a:pt x="274" y="0"/>
                      <a:pt x="229" y="0"/>
                      <a:pt x="183" y="0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17" name="Google Shape;982;p22">
                <a:extLst>
                  <a:ext uri="{FF2B5EF4-FFF2-40B4-BE49-F238E27FC236}">
                    <a16:creationId xmlns:a16="http://schemas.microsoft.com/office/drawing/2014/main" id="{89F9FF16-5376-44E3-BB88-BAFD3CC9AE28}"/>
                  </a:ext>
                </a:extLst>
              </p:cNvPr>
              <p:cNvSpPr/>
              <p:nvPr/>
            </p:nvSpPr>
            <p:spPr>
              <a:xfrm>
                <a:off x="8698220" y="3966251"/>
                <a:ext cx="72819" cy="77306"/>
              </a:xfrm>
              <a:custGeom>
                <a:avLst/>
                <a:gdLst/>
                <a:ahLst/>
                <a:cxnLst/>
                <a:rect l="l" t="t" r="r" b="b"/>
                <a:pathLst>
                  <a:path w="2694" h="2860" extrusionOk="0">
                    <a:moveTo>
                      <a:pt x="183" y="0"/>
                    </a:moveTo>
                    <a:cubicBezTo>
                      <a:pt x="160" y="0"/>
                      <a:pt x="137" y="0"/>
                      <a:pt x="92" y="23"/>
                    </a:cubicBezTo>
                    <a:cubicBezTo>
                      <a:pt x="23" y="69"/>
                      <a:pt x="0" y="160"/>
                      <a:pt x="46" y="251"/>
                    </a:cubicBezTo>
                    <a:cubicBezTo>
                      <a:pt x="343" y="754"/>
                      <a:pt x="731" y="1187"/>
                      <a:pt x="1164" y="1598"/>
                    </a:cubicBezTo>
                    <a:cubicBezTo>
                      <a:pt x="1553" y="2009"/>
                      <a:pt x="1986" y="2397"/>
                      <a:pt x="2397" y="2808"/>
                    </a:cubicBezTo>
                    <a:cubicBezTo>
                      <a:pt x="2420" y="2842"/>
                      <a:pt x="2460" y="2859"/>
                      <a:pt x="2503" y="2859"/>
                    </a:cubicBezTo>
                    <a:cubicBezTo>
                      <a:pt x="2545" y="2859"/>
                      <a:pt x="2591" y="2842"/>
                      <a:pt x="2625" y="2808"/>
                    </a:cubicBezTo>
                    <a:cubicBezTo>
                      <a:pt x="2694" y="2762"/>
                      <a:pt x="2694" y="2648"/>
                      <a:pt x="2625" y="2580"/>
                    </a:cubicBezTo>
                    <a:cubicBezTo>
                      <a:pt x="1963" y="1895"/>
                      <a:pt x="1210" y="1279"/>
                      <a:pt x="617" y="525"/>
                    </a:cubicBezTo>
                    <a:lnTo>
                      <a:pt x="617" y="525"/>
                    </a:lnTo>
                    <a:cubicBezTo>
                      <a:pt x="617" y="525"/>
                      <a:pt x="617" y="526"/>
                      <a:pt x="640" y="548"/>
                    </a:cubicBezTo>
                    <a:cubicBezTo>
                      <a:pt x="617" y="525"/>
                      <a:pt x="617" y="525"/>
                      <a:pt x="617" y="502"/>
                    </a:cubicBezTo>
                    <a:cubicBezTo>
                      <a:pt x="503" y="366"/>
                      <a:pt x="411" y="229"/>
                      <a:pt x="320" y="92"/>
                    </a:cubicBezTo>
                    <a:cubicBezTo>
                      <a:pt x="297" y="23"/>
                      <a:pt x="229" y="0"/>
                      <a:pt x="183" y="0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18" name="Google Shape;983;p22">
                <a:extLst>
                  <a:ext uri="{FF2B5EF4-FFF2-40B4-BE49-F238E27FC236}">
                    <a16:creationId xmlns:a16="http://schemas.microsoft.com/office/drawing/2014/main" id="{5F981420-97FF-4AFB-982A-B2C91FB2AC6C}"/>
                  </a:ext>
                </a:extLst>
              </p:cNvPr>
              <p:cNvSpPr/>
              <p:nvPr/>
            </p:nvSpPr>
            <p:spPr>
              <a:xfrm>
                <a:off x="8672299" y="4059397"/>
                <a:ext cx="75927" cy="81117"/>
              </a:xfrm>
              <a:custGeom>
                <a:avLst/>
                <a:gdLst/>
                <a:ahLst/>
                <a:cxnLst/>
                <a:rect l="l" t="t" r="r" b="b"/>
                <a:pathLst>
                  <a:path w="2809" h="3001" extrusionOk="0">
                    <a:moveTo>
                      <a:pt x="183" y="1"/>
                    </a:moveTo>
                    <a:cubicBezTo>
                      <a:pt x="161" y="1"/>
                      <a:pt x="138" y="1"/>
                      <a:pt x="115" y="24"/>
                    </a:cubicBezTo>
                    <a:cubicBezTo>
                      <a:pt x="24" y="69"/>
                      <a:pt x="1" y="161"/>
                      <a:pt x="46" y="229"/>
                    </a:cubicBezTo>
                    <a:cubicBezTo>
                      <a:pt x="320" y="777"/>
                      <a:pt x="731" y="1256"/>
                      <a:pt x="1165" y="1690"/>
                    </a:cubicBezTo>
                    <a:cubicBezTo>
                      <a:pt x="1599" y="2124"/>
                      <a:pt x="2078" y="2512"/>
                      <a:pt x="2512" y="2945"/>
                    </a:cubicBezTo>
                    <a:cubicBezTo>
                      <a:pt x="2549" y="2983"/>
                      <a:pt x="2594" y="3000"/>
                      <a:pt x="2638" y="3000"/>
                    </a:cubicBezTo>
                    <a:cubicBezTo>
                      <a:pt x="2674" y="3000"/>
                      <a:pt x="2709" y="2989"/>
                      <a:pt x="2740" y="2968"/>
                    </a:cubicBezTo>
                    <a:cubicBezTo>
                      <a:pt x="2808" y="2900"/>
                      <a:pt x="2808" y="2786"/>
                      <a:pt x="2740" y="2740"/>
                    </a:cubicBezTo>
                    <a:cubicBezTo>
                      <a:pt x="2055" y="2055"/>
                      <a:pt x="1279" y="1462"/>
                      <a:pt x="708" y="686"/>
                    </a:cubicBezTo>
                    <a:cubicBezTo>
                      <a:pt x="571" y="503"/>
                      <a:pt x="434" y="298"/>
                      <a:pt x="320" y="69"/>
                    </a:cubicBezTo>
                    <a:cubicBezTo>
                      <a:pt x="297" y="24"/>
                      <a:pt x="252" y="1"/>
                      <a:pt x="183" y="1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19" name="Google Shape;984;p22">
                <a:extLst>
                  <a:ext uri="{FF2B5EF4-FFF2-40B4-BE49-F238E27FC236}">
                    <a16:creationId xmlns:a16="http://schemas.microsoft.com/office/drawing/2014/main" id="{C4ECEB57-617C-4E1D-AAE5-0DAEDDF57F6B}"/>
                  </a:ext>
                </a:extLst>
              </p:cNvPr>
              <p:cNvSpPr/>
              <p:nvPr/>
            </p:nvSpPr>
            <p:spPr>
              <a:xfrm>
                <a:off x="7034875" y="3235144"/>
                <a:ext cx="8650" cy="773707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8624" extrusionOk="0">
                    <a:moveTo>
                      <a:pt x="160" y="0"/>
                    </a:moveTo>
                    <a:cubicBezTo>
                      <a:pt x="69" y="0"/>
                      <a:pt x="0" y="69"/>
                      <a:pt x="0" y="160"/>
                    </a:cubicBezTo>
                    <a:lnTo>
                      <a:pt x="0" y="8948"/>
                    </a:lnTo>
                    <a:lnTo>
                      <a:pt x="0" y="20406"/>
                    </a:lnTo>
                    <a:lnTo>
                      <a:pt x="0" y="28623"/>
                    </a:lnTo>
                    <a:cubicBezTo>
                      <a:pt x="92" y="28623"/>
                      <a:pt x="206" y="28600"/>
                      <a:pt x="297" y="28600"/>
                    </a:cubicBezTo>
                    <a:lnTo>
                      <a:pt x="320" y="28600"/>
                    </a:lnTo>
                    <a:lnTo>
                      <a:pt x="320" y="21981"/>
                    </a:lnTo>
                    <a:lnTo>
                      <a:pt x="320" y="10477"/>
                    </a:lnTo>
                    <a:lnTo>
                      <a:pt x="320" y="160"/>
                    </a:lnTo>
                    <a:cubicBezTo>
                      <a:pt x="320" y="69"/>
                      <a:pt x="251" y="0"/>
                      <a:pt x="160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20" name="Google Shape;985;p22">
                <a:extLst>
                  <a:ext uri="{FF2B5EF4-FFF2-40B4-BE49-F238E27FC236}">
                    <a16:creationId xmlns:a16="http://schemas.microsoft.com/office/drawing/2014/main" id="{FB9D2F58-D1AA-4DE1-B9BD-C740A5DEF63D}"/>
                  </a:ext>
                </a:extLst>
              </p:cNvPr>
              <p:cNvSpPr/>
              <p:nvPr/>
            </p:nvSpPr>
            <p:spPr>
              <a:xfrm>
                <a:off x="6871993" y="4001418"/>
                <a:ext cx="340605" cy="164126"/>
              </a:xfrm>
              <a:custGeom>
                <a:avLst/>
                <a:gdLst/>
                <a:ahLst/>
                <a:cxnLst/>
                <a:rect l="l" t="t" r="r" b="b"/>
                <a:pathLst>
                  <a:path w="12601" h="6072" extrusionOk="0">
                    <a:moveTo>
                      <a:pt x="6300" y="0"/>
                    </a:moveTo>
                    <a:cubicBezTo>
                      <a:pt x="5775" y="0"/>
                      <a:pt x="5250" y="46"/>
                      <a:pt x="4748" y="183"/>
                    </a:cubicBezTo>
                    <a:cubicBezTo>
                      <a:pt x="3561" y="480"/>
                      <a:pt x="2488" y="1142"/>
                      <a:pt x="1667" y="2032"/>
                    </a:cubicBezTo>
                    <a:cubicBezTo>
                      <a:pt x="959" y="2785"/>
                      <a:pt x="434" y="3744"/>
                      <a:pt x="183" y="4771"/>
                    </a:cubicBezTo>
                    <a:cubicBezTo>
                      <a:pt x="92" y="5136"/>
                      <a:pt x="46" y="5501"/>
                      <a:pt x="0" y="5889"/>
                    </a:cubicBezTo>
                    <a:cubicBezTo>
                      <a:pt x="69" y="5866"/>
                      <a:pt x="115" y="5866"/>
                      <a:pt x="160" y="5866"/>
                    </a:cubicBezTo>
                    <a:lnTo>
                      <a:pt x="183" y="5866"/>
                    </a:lnTo>
                    <a:cubicBezTo>
                      <a:pt x="206" y="5844"/>
                      <a:pt x="206" y="5844"/>
                      <a:pt x="206" y="5844"/>
                    </a:cubicBezTo>
                    <a:lnTo>
                      <a:pt x="343" y="5844"/>
                    </a:lnTo>
                    <a:cubicBezTo>
                      <a:pt x="343" y="5730"/>
                      <a:pt x="366" y="5615"/>
                      <a:pt x="366" y="5501"/>
                    </a:cubicBezTo>
                    <a:cubicBezTo>
                      <a:pt x="366" y="5496"/>
                      <a:pt x="366" y="5490"/>
                      <a:pt x="366" y="5478"/>
                    </a:cubicBezTo>
                    <a:cubicBezTo>
                      <a:pt x="411" y="5273"/>
                      <a:pt x="457" y="5068"/>
                      <a:pt x="503" y="4862"/>
                    </a:cubicBezTo>
                    <a:cubicBezTo>
                      <a:pt x="571" y="4565"/>
                      <a:pt x="662" y="4269"/>
                      <a:pt x="777" y="3972"/>
                    </a:cubicBezTo>
                    <a:cubicBezTo>
                      <a:pt x="982" y="3515"/>
                      <a:pt x="1256" y="3059"/>
                      <a:pt x="1553" y="2648"/>
                    </a:cubicBezTo>
                    <a:cubicBezTo>
                      <a:pt x="1872" y="2237"/>
                      <a:pt x="2260" y="1872"/>
                      <a:pt x="2671" y="1552"/>
                    </a:cubicBezTo>
                    <a:cubicBezTo>
                      <a:pt x="3059" y="1233"/>
                      <a:pt x="3516" y="982"/>
                      <a:pt x="3972" y="776"/>
                    </a:cubicBezTo>
                    <a:cubicBezTo>
                      <a:pt x="4474" y="571"/>
                      <a:pt x="4976" y="434"/>
                      <a:pt x="5501" y="366"/>
                    </a:cubicBezTo>
                    <a:lnTo>
                      <a:pt x="5456" y="366"/>
                    </a:lnTo>
                    <a:cubicBezTo>
                      <a:pt x="5741" y="331"/>
                      <a:pt x="6021" y="314"/>
                      <a:pt x="6300" y="314"/>
                    </a:cubicBezTo>
                    <a:cubicBezTo>
                      <a:pt x="6580" y="314"/>
                      <a:pt x="6859" y="331"/>
                      <a:pt x="7145" y="366"/>
                    </a:cubicBezTo>
                    <a:cubicBezTo>
                      <a:pt x="7670" y="457"/>
                      <a:pt x="8172" y="594"/>
                      <a:pt x="8651" y="799"/>
                    </a:cubicBezTo>
                    <a:cubicBezTo>
                      <a:pt x="9108" y="1005"/>
                      <a:pt x="9541" y="1256"/>
                      <a:pt x="9929" y="1552"/>
                    </a:cubicBezTo>
                    <a:lnTo>
                      <a:pt x="9952" y="1552"/>
                    </a:lnTo>
                    <a:cubicBezTo>
                      <a:pt x="10340" y="1872"/>
                      <a:pt x="10706" y="2214"/>
                      <a:pt x="11002" y="2625"/>
                    </a:cubicBezTo>
                    <a:cubicBezTo>
                      <a:pt x="11025" y="2625"/>
                      <a:pt x="11025" y="2625"/>
                      <a:pt x="11025" y="2648"/>
                    </a:cubicBezTo>
                    <a:cubicBezTo>
                      <a:pt x="11345" y="3059"/>
                      <a:pt x="11619" y="3515"/>
                      <a:pt x="11824" y="3995"/>
                    </a:cubicBezTo>
                    <a:cubicBezTo>
                      <a:pt x="11824" y="3995"/>
                      <a:pt x="11801" y="3972"/>
                      <a:pt x="11801" y="3972"/>
                    </a:cubicBezTo>
                    <a:lnTo>
                      <a:pt x="11801" y="3972"/>
                    </a:lnTo>
                    <a:cubicBezTo>
                      <a:pt x="11961" y="4360"/>
                      <a:pt x="12098" y="4748"/>
                      <a:pt x="12166" y="5159"/>
                    </a:cubicBezTo>
                    <a:cubicBezTo>
                      <a:pt x="12166" y="5182"/>
                      <a:pt x="12166" y="5182"/>
                      <a:pt x="12166" y="5182"/>
                    </a:cubicBezTo>
                    <a:cubicBezTo>
                      <a:pt x="12166" y="5205"/>
                      <a:pt x="12189" y="5227"/>
                      <a:pt x="12189" y="5250"/>
                    </a:cubicBezTo>
                    <a:cubicBezTo>
                      <a:pt x="12189" y="5273"/>
                      <a:pt x="12189" y="5273"/>
                      <a:pt x="12189" y="5296"/>
                    </a:cubicBezTo>
                    <a:cubicBezTo>
                      <a:pt x="12189" y="5296"/>
                      <a:pt x="12189" y="5319"/>
                      <a:pt x="12189" y="5319"/>
                    </a:cubicBezTo>
                    <a:cubicBezTo>
                      <a:pt x="12189" y="5319"/>
                      <a:pt x="12189" y="5319"/>
                      <a:pt x="12189" y="5341"/>
                    </a:cubicBezTo>
                    <a:cubicBezTo>
                      <a:pt x="12212" y="5387"/>
                      <a:pt x="12212" y="5410"/>
                      <a:pt x="12212" y="5456"/>
                    </a:cubicBezTo>
                    <a:cubicBezTo>
                      <a:pt x="12235" y="5524"/>
                      <a:pt x="12235" y="5615"/>
                      <a:pt x="12235" y="5684"/>
                    </a:cubicBezTo>
                    <a:cubicBezTo>
                      <a:pt x="12235" y="5707"/>
                      <a:pt x="12235" y="5707"/>
                      <a:pt x="12235" y="5707"/>
                    </a:cubicBezTo>
                    <a:lnTo>
                      <a:pt x="12258" y="5707"/>
                    </a:lnTo>
                    <a:cubicBezTo>
                      <a:pt x="12258" y="5730"/>
                      <a:pt x="12258" y="5752"/>
                      <a:pt x="12258" y="5775"/>
                    </a:cubicBezTo>
                    <a:cubicBezTo>
                      <a:pt x="12258" y="5866"/>
                      <a:pt x="12258" y="5958"/>
                      <a:pt x="12280" y="6072"/>
                    </a:cubicBezTo>
                    <a:cubicBezTo>
                      <a:pt x="12303" y="6049"/>
                      <a:pt x="12326" y="6026"/>
                      <a:pt x="12372" y="6026"/>
                    </a:cubicBezTo>
                    <a:lnTo>
                      <a:pt x="12600" y="6026"/>
                    </a:lnTo>
                    <a:cubicBezTo>
                      <a:pt x="12600" y="5958"/>
                      <a:pt x="12577" y="5866"/>
                      <a:pt x="12577" y="5798"/>
                    </a:cubicBezTo>
                    <a:lnTo>
                      <a:pt x="12577" y="5752"/>
                    </a:lnTo>
                    <a:cubicBezTo>
                      <a:pt x="12577" y="5730"/>
                      <a:pt x="12577" y="5730"/>
                      <a:pt x="12577" y="5730"/>
                    </a:cubicBezTo>
                    <a:cubicBezTo>
                      <a:pt x="12577" y="5707"/>
                      <a:pt x="12577" y="5707"/>
                      <a:pt x="12577" y="5707"/>
                    </a:cubicBezTo>
                    <a:lnTo>
                      <a:pt x="12577" y="5684"/>
                    </a:lnTo>
                    <a:cubicBezTo>
                      <a:pt x="12577" y="5684"/>
                      <a:pt x="12577" y="5661"/>
                      <a:pt x="12577" y="5661"/>
                    </a:cubicBezTo>
                    <a:cubicBezTo>
                      <a:pt x="12577" y="5638"/>
                      <a:pt x="12577" y="5638"/>
                      <a:pt x="12554" y="5638"/>
                    </a:cubicBezTo>
                    <a:cubicBezTo>
                      <a:pt x="12554" y="5501"/>
                      <a:pt x="12532" y="5364"/>
                      <a:pt x="12509" y="5227"/>
                    </a:cubicBezTo>
                    <a:cubicBezTo>
                      <a:pt x="12509" y="5227"/>
                      <a:pt x="12509" y="5205"/>
                      <a:pt x="12509" y="5205"/>
                    </a:cubicBezTo>
                    <a:cubicBezTo>
                      <a:pt x="12509" y="5182"/>
                      <a:pt x="12486" y="5159"/>
                      <a:pt x="12486" y="5113"/>
                    </a:cubicBezTo>
                    <a:cubicBezTo>
                      <a:pt x="12349" y="4360"/>
                      <a:pt x="12052" y="3630"/>
                      <a:pt x="11664" y="2968"/>
                    </a:cubicBezTo>
                    <a:cubicBezTo>
                      <a:pt x="11185" y="2214"/>
                      <a:pt x="10546" y="1575"/>
                      <a:pt x="9815" y="1073"/>
                    </a:cubicBezTo>
                    <a:cubicBezTo>
                      <a:pt x="9062" y="548"/>
                      <a:pt x="8195" y="206"/>
                      <a:pt x="7305" y="69"/>
                    </a:cubicBezTo>
                    <a:cubicBezTo>
                      <a:pt x="6962" y="23"/>
                      <a:pt x="6643" y="0"/>
                      <a:pt x="6300" y="0"/>
                    </a:cubicBezTo>
                    <a:close/>
                  </a:path>
                </a:pathLst>
              </a:custGeom>
              <a:solidFill>
                <a:srgbClr val="B86D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21" name="Google Shape;986;p22">
                <a:extLst>
                  <a:ext uri="{FF2B5EF4-FFF2-40B4-BE49-F238E27FC236}">
                    <a16:creationId xmlns:a16="http://schemas.microsoft.com/office/drawing/2014/main" id="{F2670B54-7858-4BF5-98A0-71B4F344DB99}"/>
                  </a:ext>
                </a:extLst>
              </p:cNvPr>
              <p:cNvSpPr/>
              <p:nvPr/>
            </p:nvSpPr>
            <p:spPr>
              <a:xfrm>
                <a:off x="7105207" y="4022393"/>
                <a:ext cx="649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23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C5D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22" name="Google Shape;987;p22">
                <a:extLst>
                  <a:ext uri="{FF2B5EF4-FFF2-40B4-BE49-F238E27FC236}">
                    <a16:creationId xmlns:a16="http://schemas.microsoft.com/office/drawing/2014/main" id="{C8ADB113-9F8E-412C-A85E-43ABF5C74760}"/>
                  </a:ext>
                </a:extLst>
              </p:cNvPr>
              <p:cNvSpPr/>
              <p:nvPr/>
            </p:nvSpPr>
            <p:spPr>
              <a:xfrm>
                <a:off x="7169377" y="407237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D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23" name="Google Shape;988;p22">
                <a:extLst>
                  <a:ext uri="{FF2B5EF4-FFF2-40B4-BE49-F238E27FC236}">
                    <a16:creationId xmlns:a16="http://schemas.microsoft.com/office/drawing/2014/main" id="{33EF22E1-BD97-4832-A058-22947AFC4A88}"/>
                  </a:ext>
                </a:extLst>
              </p:cNvPr>
              <p:cNvSpPr/>
              <p:nvPr/>
            </p:nvSpPr>
            <p:spPr>
              <a:xfrm>
                <a:off x="7169998" y="407237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D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24" name="Google Shape;989;p22">
                <a:extLst>
                  <a:ext uri="{FF2B5EF4-FFF2-40B4-BE49-F238E27FC236}">
                    <a16:creationId xmlns:a16="http://schemas.microsoft.com/office/drawing/2014/main" id="{422FC974-D278-4F80-BBD5-435CEA2D0BA2}"/>
                  </a:ext>
                </a:extLst>
              </p:cNvPr>
              <p:cNvSpPr/>
              <p:nvPr/>
            </p:nvSpPr>
            <p:spPr>
              <a:xfrm>
                <a:off x="7169998" y="4072993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D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25" name="Google Shape;990;p22">
                <a:extLst>
                  <a:ext uri="{FF2B5EF4-FFF2-40B4-BE49-F238E27FC236}">
                    <a16:creationId xmlns:a16="http://schemas.microsoft.com/office/drawing/2014/main" id="{682A7BE0-AE9A-4F0B-BA47-B623AC2D1DD9}"/>
                  </a:ext>
                </a:extLst>
              </p:cNvPr>
              <p:cNvSpPr/>
              <p:nvPr/>
            </p:nvSpPr>
            <p:spPr>
              <a:xfrm>
                <a:off x="7140373" y="4043368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D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26" name="Google Shape;991;p22">
                <a:extLst>
                  <a:ext uri="{FF2B5EF4-FFF2-40B4-BE49-F238E27FC236}">
                    <a16:creationId xmlns:a16="http://schemas.microsoft.com/office/drawing/2014/main" id="{62735290-3CAB-4380-92F6-F4BBE1542BDE}"/>
                  </a:ext>
                </a:extLst>
              </p:cNvPr>
              <p:cNvSpPr/>
              <p:nvPr/>
            </p:nvSpPr>
            <p:spPr>
              <a:xfrm>
                <a:off x="7140373" y="4043368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3" y="0"/>
                    </a:moveTo>
                    <a:cubicBezTo>
                      <a:pt x="23" y="0"/>
                      <a:pt x="23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rgbClr val="9C5D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27" name="Google Shape;992;p22">
                <a:extLst>
                  <a:ext uri="{FF2B5EF4-FFF2-40B4-BE49-F238E27FC236}">
                    <a16:creationId xmlns:a16="http://schemas.microsoft.com/office/drawing/2014/main" id="{D6831130-4518-44CF-A668-C58994C5C170}"/>
                  </a:ext>
                </a:extLst>
              </p:cNvPr>
              <p:cNvSpPr/>
              <p:nvPr/>
            </p:nvSpPr>
            <p:spPr>
              <a:xfrm>
                <a:off x="7169377" y="4072371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3" y="0"/>
                    </a:moveTo>
                    <a:lnTo>
                      <a:pt x="0" y="0"/>
                    </a:lnTo>
                    <a:cubicBezTo>
                      <a:pt x="23" y="0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rgbClr val="9C5D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28" name="Google Shape;993;p22">
                <a:extLst>
                  <a:ext uri="{FF2B5EF4-FFF2-40B4-BE49-F238E27FC236}">
                    <a16:creationId xmlns:a16="http://schemas.microsoft.com/office/drawing/2014/main" id="{65A5D6C0-B69B-48D0-BD74-5B4B680CD2A9}"/>
                  </a:ext>
                </a:extLst>
              </p:cNvPr>
              <p:cNvSpPr/>
              <p:nvPr/>
            </p:nvSpPr>
            <p:spPr>
              <a:xfrm>
                <a:off x="7169998" y="407237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D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29" name="Google Shape;994;p22">
                <a:extLst>
                  <a:ext uri="{FF2B5EF4-FFF2-40B4-BE49-F238E27FC236}">
                    <a16:creationId xmlns:a16="http://schemas.microsoft.com/office/drawing/2014/main" id="{5A69730B-E18A-4374-BE53-D593104B766B}"/>
                  </a:ext>
                </a:extLst>
              </p:cNvPr>
              <p:cNvSpPr/>
              <p:nvPr/>
            </p:nvSpPr>
            <p:spPr>
              <a:xfrm>
                <a:off x="6881859" y="4149488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0"/>
                    </a:moveTo>
                    <a:cubicBezTo>
                      <a:pt x="1" y="0"/>
                      <a:pt x="1" y="23"/>
                      <a:pt x="1" y="23"/>
                    </a:cubicBezTo>
                    <a:cubicBezTo>
                      <a:pt x="1" y="23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9C5D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30" name="Google Shape;995;p22">
                <a:extLst>
                  <a:ext uri="{FF2B5EF4-FFF2-40B4-BE49-F238E27FC236}">
                    <a16:creationId xmlns:a16="http://schemas.microsoft.com/office/drawing/2014/main" id="{67F6583C-C2EF-43F0-BFE5-25AA2CFA4424}"/>
                  </a:ext>
                </a:extLst>
              </p:cNvPr>
              <p:cNvSpPr/>
              <p:nvPr/>
            </p:nvSpPr>
            <p:spPr>
              <a:xfrm>
                <a:off x="6886183" y="4078534"/>
                <a:ext cx="316521" cy="94308"/>
              </a:xfrm>
              <a:custGeom>
                <a:avLst/>
                <a:gdLst/>
                <a:ahLst/>
                <a:cxnLst/>
                <a:rect l="l" t="t" r="r" b="b"/>
                <a:pathLst>
                  <a:path w="11710" h="3489" extrusionOk="0">
                    <a:moveTo>
                      <a:pt x="9793" y="1667"/>
                    </a:moveTo>
                    <a:lnTo>
                      <a:pt x="9793" y="1667"/>
                    </a:lnTo>
                    <a:cubicBezTo>
                      <a:pt x="9808" y="1682"/>
                      <a:pt x="9813" y="1687"/>
                      <a:pt x="9821" y="1689"/>
                    </a:cubicBezTo>
                    <a:lnTo>
                      <a:pt x="9821" y="1689"/>
                    </a:lnTo>
                    <a:cubicBezTo>
                      <a:pt x="9812" y="1681"/>
                      <a:pt x="9802" y="1674"/>
                      <a:pt x="9793" y="1667"/>
                    </a:cubicBezTo>
                    <a:close/>
                    <a:moveTo>
                      <a:pt x="5798" y="1"/>
                    </a:moveTo>
                    <a:cubicBezTo>
                      <a:pt x="5319" y="1"/>
                      <a:pt x="4862" y="46"/>
                      <a:pt x="4383" y="137"/>
                    </a:cubicBezTo>
                    <a:cubicBezTo>
                      <a:pt x="3538" y="297"/>
                      <a:pt x="2740" y="640"/>
                      <a:pt x="2009" y="1096"/>
                    </a:cubicBezTo>
                    <a:cubicBezTo>
                      <a:pt x="1918" y="1165"/>
                      <a:pt x="1804" y="1233"/>
                      <a:pt x="1712" y="1324"/>
                    </a:cubicBezTo>
                    <a:cubicBezTo>
                      <a:pt x="1393" y="1553"/>
                      <a:pt x="1096" y="1804"/>
                      <a:pt x="822" y="2078"/>
                    </a:cubicBezTo>
                    <a:cubicBezTo>
                      <a:pt x="799" y="2100"/>
                      <a:pt x="777" y="2123"/>
                      <a:pt x="777" y="2146"/>
                    </a:cubicBezTo>
                    <a:lnTo>
                      <a:pt x="754" y="2146"/>
                    </a:lnTo>
                    <a:cubicBezTo>
                      <a:pt x="754" y="2146"/>
                      <a:pt x="754" y="2169"/>
                      <a:pt x="754" y="2169"/>
                    </a:cubicBezTo>
                    <a:cubicBezTo>
                      <a:pt x="525" y="2397"/>
                      <a:pt x="320" y="2648"/>
                      <a:pt x="137" y="2899"/>
                    </a:cubicBezTo>
                    <a:cubicBezTo>
                      <a:pt x="92" y="2968"/>
                      <a:pt x="46" y="3036"/>
                      <a:pt x="0" y="3105"/>
                    </a:cubicBezTo>
                    <a:cubicBezTo>
                      <a:pt x="0" y="3105"/>
                      <a:pt x="0" y="3105"/>
                      <a:pt x="0" y="3128"/>
                    </a:cubicBezTo>
                    <a:lnTo>
                      <a:pt x="23" y="3128"/>
                    </a:lnTo>
                    <a:cubicBezTo>
                      <a:pt x="46" y="3128"/>
                      <a:pt x="69" y="3150"/>
                      <a:pt x="69" y="3150"/>
                    </a:cubicBezTo>
                    <a:cubicBezTo>
                      <a:pt x="92" y="3173"/>
                      <a:pt x="92" y="3196"/>
                      <a:pt x="92" y="3219"/>
                    </a:cubicBezTo>
                    <a:cubicBezTo>
                      <a:pt x="69" y="3265"/>
                      <a:pt x="69" y="3287"/>
                      <a:pt x="69" y="3333"/>
                    </a:cubicBezTo>
                    <a:cubicBezTo>
                      <a:pt x="86" y="3339"/>
                      <a:pt x="105" y="3342"/>
                      <a:pt x="124" y="3342"/>
                    </a:cubicBezTo>
                    <a:cubicBezTo>
                      <a:pt x="180" y="3342"/>
                      <a:pt x="240" y="3316"/>
                      <a:pt x="274" y="3265"/>
                    </a:cubicBezTo>
                    <a:cubicBezTo>
                      <a:pt x="320" y="3196"/>
                      <a:pt x="366" y="3128"/>
                      <a:pt x="411" y="3059"/>
                    </a:cubicBezTo>
                    <a:cubicBezTo>
                      <a:pt x="457" y="3013"/>
                      <a:pt x="503" y="2968"/>
                      <a:pt x="525" y="2922"/>
                    </a:cubicBezTo>
                    <a:cubicBezTo>
                      <a:pt x="685" y="2717"/>
                      <a:pt x="845" y="2534"/>
                      <a:pt x="1005" y="2374"/>
                    </a:cubicBezTo>
                    <a:cubicBezTo>
                      <a:pt x="1005" y="2352"/>
                      <a:pt x="1005" y="2352"/>
                      <a:pt x="1005" y="2352"/>
                    </a:cubicBezTo>
                    <a:cubicBezTo>
                      <a:pt x="1028" y="2329"/>
                      <a:pt x="1050" y="2306"/>
                      <a:pt x="1073" y="2283"/>
                    </a:cubicBezTo>
                    <a:cubicBezTo>
                      <a:pt x="1302" y="2078"/>
                      <a:pt x="1530" y="1872"/>
                      <a:pt x="1758" y="1690"/>
                    </a:cubicBezTo>
                    <a:cubicBezTo>
                      <a:pt x="1758" y="1690"/>
                      <a:pt x="1781" y="1667"/>
                      <a:pt x="1781" y="1667"/>
                    </a:cubicBezTo>
                    <a:cubicBezTo>
                      <a:pt x="1804" y="1644"/>
                      <a:pt x="1826" y="1621"/>
                      <a:pt x="1872" y="1598"/>
                    </a:cubicBezTo>
                    <a:cubicBezTo>
                      <a:pt x="2283" y="1302"/>
                      <a:pt x="2740" y="1050"/>
                      <a:pt x="3196" y="845"/>
                    </a:cubicBezTo>
                    <a:lnTo>
                      <a:pt x="3219" y="845"/>
                    </a:lnTo>
                    <a:cubicBezTo>
                      <a:pt x="3744" y="617"/>
                      <a:pt x="4292" y="457"/>
                      <a:pt x="4862" y="389"/>
                    </a:cubicBezTo>
                    <a:cubicBezTo>
                      <a:pt x="5180" y="340"/>
                      <a:pt x="5505" y="317"/>
                      <a:pt x="5833" y="317"/>
                    </a:cubicBezTo>
                    <a:cubicBezTo>
                      <a:pt x="6116" y="317"/>
                      <a:pt x="6402" y="334"/>
                      <a:pt x="6688" y="366"/>
                    </a:cubicBezTo>
                    <a:lnTo>
                      <a:pt x="6643" y="366"/>
                    </a:lnTo>
                    <a:cubicBezTo>
                      <a:pt x="7236" y="457"/>
                      <a:pt x="7807" y="594"/>
                      <a:pt x="8355" y="845"/>
                    </a:cubicBezTo>
                    <a:lnTo>
                      <a:pt x="8377" y="845"/>
                    </a:lnTo>
                    <a:cubicBezTo>
                      <a:pt x="8880" y="1073"/>
                      <a:pt x="9382" y="1347"/>
                      <a:pt x="9838" y="1690"/>
                    </a:cubicBezTo>
                    <a:cubicBezTo>
                      <a:pt x="9831" y="1690"/>
                      <a:pt x="9825" y="1690"/>
                      <a:pt x="9821" y="1689"/>
                    </a:cubicBezTo>
                    <a:lnTo>
                      <a:pt x="9821" y="1689"/>
                    </a:lnTo>
                    <a:cubicBezTo>
                      <a:pt x="10288" y="2048"/>
                      <a:pt x="10690" y="2452"/>
                      <a:pt x="11048" y="2922"/>
                    </a:cubicBezTo>
                    <a:cubicBezTo>
                      <a:pt x="11048" y="2945"/>
                      <a:pt x="11048" y="2945"/>
                      <a:pt x="11048" y="2945"/>
                    </a:cubicBezTo>
                    <a:lnTo>
                      <a:pt x="11071" y="2945"/>
                    </a:lnTo>
                    <a:cubicBezTo>
                      <a:pt x="11071" y="2968"/>
                      <a:pt x="11071" y="2968"/>
                      <a:pt x="11094" y="2968"/>
                    </a:cubicBezTo>
                    <a:cubicBezTo>
                      <a:pt x="11094" y="2968"/>
                      <a:pt x="11094" y="2968"/>
                      <a:pt x="11094" y="2991"/>
                    </a:cubicBezTo>
                    <a:cubicBezTo>
                      <a:pt x="11162" y="3082"/>
                      <a:pt x="11253" y="3196"/>
                      <a:pt x="11322" y="3310"/>
                    </a:cubicBezTo>
                    <a:cubicBezTo>
                      <a:pt x="11322" y="3310"/>
                      <a:pt x="11322" y="3333"/>
                      <a:pt x="11322" y="3333"/>
                    </a:cubicBezTo>
                    <a:cubicBezTo>
                      <a:pt x="11345" y="3333"/>
                      <a:pt x="11345" y="3333"/>
                      <a:pt x="11345" y="3356"/>
                    </a:cubicBezTo>
                    <a:cubicBezTo>
                      <a:pt x="11345" y="3356"/>
                      <a:pt x="11367" y="3379"/>
                      <a:pt x="11367" y="3379"/>
                    </a:cubicBezTo>
                    <a:cubicBezTo>
                      <a:pt x="11367" y="3379"/>
                      <a:pt x="11367" y="3401"/>
                      <a:pt x="11390" y="3401"/>
                    </a:cubicBezTo>
                    <a:cubicBezTo>
                      <a:pt x="11423" y="3451"/>
                      <a:pt x="11480" y="3488"/>
                      <a:pt x="11535" y="3488"/>
                    </a:cubicBezTo>
                    <a:cubicBezTo>
                      <a:pt x="11556" y="3488"/>
                      <a:pt x="11577" y="3483"/>
                      <a:pt x="11596" y="3470"/>
                    </a:cubicBezTo>
                    <a:cubicBezTo>
                      <a:pt x="11687" y="3424"/>
                      <a:pt x="11710" y="3310"/>
                      <a:pt x="11664" y="3242"/>
                    </a:cubicBezTo>
                    <a:cubicBezTo>
                      <a:pt x="11664" y="3242"/>
                      <a:pt x="11641" y="3219"/>
                      <a:pt x="11641" y="3219"/>
                    </a:cubicBezTo>
                    <a:cubicBezTo>
                      <a:pt x="11641" y="3196"/>
                      <a:pt x="11641" y="3196"/>
                      <a:pt x="11619" y="3173"/>
                    </a:cubicBezTo>
                    <a:cubicBezTo>
                      <a:pt x="11619" y="3173"/>
                      <a:pt x="11619" y="3150"/>
                      <a:pt x="11619" y="3150"/>
                    </a:cubicBezTo>
                    <a:cubicBezTo>
                      <a:pt x="11596" y="3150"/>
                      <a:pt x="11596" y="3128"/>
                      <a:pt x="11573" y="3105"/>
                    </a:cubicBezTo>
                    <a:cubicBezTo>
                      <a:pt x="11504" y="3013"/>
                      <a:pt x="11436" y="2899"/>
                      <a:pt x="11367" y="2808"/>
                    </a:cubicBezTo>
                    <a:cubicBezTo>
                      <a:pt x="11345" y="2785"/>
                      <a:pt x="11345" y="2785"/>
                      <a:pt x="11322" y="2762"/>
                    </a:cubicBezTo>
                    <a:cubicBezTo>
                      <a:pt x="11322" y="2740"/>
                      <a:pt x="11322" y="2740"/>
                      <a:pt x="11322" y="2740"/>
                    </a:cubicBezTo>
                    <a:cubicBezTo>
                      <a:pt x="11299" y="2740"/>
                      <a:pt x="11299" y="2717"/>
                      <a:pt x="11299" y="2717"/>
                    </a:cubicBezTo>
                    <a:cubicBezTo>
                      <a:pt x="11276" y="2694"/>
                      <a:pt x="11276" y="2671"/>
                      <a:pt x="11253" y="2648"/>
                    </a:cubicBezTo>
                    <a:cubicBezTo>
                      <a:pt x="10751" y="2009"/>
                      <a:pt x="10135" y="1461"/>
                      <a:pt x="9450" y="1050"/>
                    </a:cubicBezTo>
                    <a:cubicBezTo>
                      <a:pt x="8697" y="571"/>
                      <a:pt x="7852" y="252"/>
                      <a:pt x="6985" y="92"/>
                    </a:cubicBezTo>
                    <a:cubicBezTo>
                      <a:pt x="6597" y="23"/>
                      <a:pt x="6186" y="1"/>
                      <a:pt x="5798" y="1"/>
                    </a:cubicBezTo>
                    <a:close/>
                  </a:path>
                </a:pathLst>
              </a:custGeom>
              <a:solidFill>
                <a:srgbClr val="B86D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31" name="Google Shape;996;p22">
                <a:extLst>
                  <a:ext uri="{FF2B5EF4-FFF2-40B4-BE49-F238E27FC236}">
                    <a16:creationId xmlns:a16="http://schemas.microsoft.com/office/drawing/2014/main" id="{CFAFE11E-C9BC-4E80-9E1C-2DDCF678BF0A}"/>
                  </a:ext>
                </a:extLst>
              </p:cNvPr>
              <p:cNvSpPr/>
              <p:nvPr/>
            </p:nvSpPr>
            <p:spPr>
              <a:xfrm>
                <a:off x="6972571" y="4101374"/>
                <a:ext cx="622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extrusionOk="0">
                    <a:moveTo>
                      <a:pt x="0" y="0"/>
                    </a:moveTo>
                    <a:cubicBezTo>
                      <a:pt x="23" y="0"/>
                      <a:pt x="23" y="0"/>
                      <a:pt x="23" y="0"/>
                    </a:cubicBezTo>
                    <a:cubicBezTo>
                      <a:pt x="23" y="0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rgbClr val="9C5D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32" name="Google Shape;997;p22">
                <a:extLst>
                  <a:ext uri="{FF2B5EF4-FFF2-40B4-BE49-F238E27FC236}">
                    <a16:creationId xmlns:a16="http://schemas.microsoft.com/office/drawing/2014/main" id="{81E5B605-4C48-41C4-BC3E-422100563DBF}"/>
                  </a:ext>
                </a:extLst>
              </p:cNvPr>
              <p:cNvSpPr/>
              <p:nvPr/>
            </p:nvSpPr>
            <p:spPr>
              <a:xfrm>
                <a:off x="6793011" y="4268555"/>
                <a:ext cx="501001" cy="189210"/>
              </a:xfrm>
              <a:custGeom>
                <a:avLst/>
                <a:gdLst/>
                <a:ahLst/>
                <a:cxnLst/>
                <a:rect l="l" t="t" r="r" b="b"/>
                <a:pathLst>
                  <a:path w="18535" h="7000" extrusionOk="0">
                    <a:moveTo>
                      <a:pt x="15020" y="4726"/>
                    </a:moveTo>
                    <a:cubicBezTo>
                      <a:pt x="15020" y="4726"/>
                      <a:pt x="15001" y="4726"/>
                      <a:pt x="14998" y="4743"/>
                    </a:cubicBezTo>
                    <a:lnTo>
                      <a:pt x="14998" y="4743"/>
                    </a:lnTo>
                    <a:cubicBezTo>
                      <a:pt x="15005" y="4737"/>
                      <a:pt x="15012" y="4731"/>
                      <a:pt x="15020" y="4726"/>
                    </a:cubicBezTo>
                    <a:close/>
                    <a:moveTo>
                      <a:pt x="12943" y="5935"/>
                    </a:moveTo>
                    <a:cubicBezTo>
                      <a:pt x="12934" y="5935"/>
                      <a:pt x="12928" y="5939"/>
                      <a:pt x="12924" y="5943"/>
                    </a:cubicBezTo>
                    <a:lnTo>
                      <a:pt x="12924" y="5943"/>
                    </a:lnTo>
                    <a:cubicBezTo>
                      <a:pt x="12930" y="5941"/>
                      <a:pt x="12936" y="5938"/>
                      <a:pt x="12943" y="5935"/>
                    </a:cubicBezTo>
                    <a:close/>
                    <a:moveTo>
                      <a:pt x="161" y="1"/>
                    </a:moveTo>
                    <a:cubicBezTo>
                      <a:pt x="69" y="24"/>
                      <a:pt x="1" y="115"/>
                      <a:pt x="46" y="206"/>
                    </a:cubicBezTo>
                    <a:cubicBezTo>
                      <a:pt x="46" y="252"/>
                      <a:pt x="69" y="297"/>
                      <a:pt x="69" y="343"/>
                    </a:cubicBezTo>
                    <a:lnTo>
                      <a:pt x="92" y="343"/>
                    </a:lnTo>
                    <a:cubicBezTo>
                      <a:pt x="92" y="389"/>
                      <a:pt x="115" y="434"/>
                      <a:pt x="138" y="480"/>
                    </a:cubicBezTo>
                    <a:cubicBezTo>
                      <a:pt x="138" y="503"/>
                      <a:pt x="138" y="526"/>
                      <a:pt x="138" y="526"/>
                    </a:cubicBezTo>
                    <a:cubicBezTo>
                      <a:pt x="138" y="549"/>
                      <a:pt x="161" y="549"/>
                      <a:pt x="161" y="549"/>
                    </a:cubicBezTo>
                    <a:cubicBezTo>
                      <a:pt x="206" y="731"/>
                      <a:pt x="275" y="914"/>
                      <a:pt x="366" y="1073"/>
                    </a:cubicBezTo>
                    <a:cubicBezTo>
                      <a:pt x="366" y="1073"/>
                      <a:pt x="366" y="1073"/>
                      <a:pt x="366" y="1096"/>
                    </a:cubicBezTo>
                    <a:cubicBezTo>
                      <a:pt x="366" y="1096"/>
                      <a:pt x="366" y="1119"/>
                      <a:pt x="366" y="1119"/>
                    </a:cubicBezTo>
                    <a:lnTo>
                      <a:pt x="389" y="1119"/>
                    </a:lnTo>
                    <a:cubicBezTo>
                      <a:pt x="389" y="1142"/>
                      <a:pt x="412" y="1188"/>
                      <a:pt x="412" y="1210"/>
                    </a:cubicBezTo>
                    <a:cubicBezTo>
                      <a:pt x="412" y="1210"/>
                      <a:pt x="412" y="1210"/>
                      <a:pt x="412" y="1233"/>
                    </a:cubicBezTo>
                    <a:lnTo>
                      <a:pt x="435" y="1233"/>
                    </a:lnTo>
                    <a:lnTo>
                      <a:pt x="435" y="1256"/>
                    </a:lnTo>
                    <a:cubicBezTo>
                      <a:pt x="457" y="1279"/>
                      <a:pt x="457" y="1302"/>
                      <a:pt x="480" y="1347"/>
                    </a:cubicBezTo>
                    <a:cubicBezTo>
                      <a:pt x="549" y="1507"/>
                      <a:pt x="617" y="1644"/>
                      <a:pt x="708" y="1804"/>
                    </a:cubicBezTo>
                    <a:lnTo>
                      <a:pt x="708" y="1827"/>
                    </a:lnTo>
                    <a:cubicBezTo>
                      <a:pt x="708" y="1827"/>
                      <a:pt x="731" y="1850"/>
                      <a:pt x="731" y="1850"/>
                    </a:cubicBezTo>
                    <a:cubicBezTo>
                      <a:pt x="731" y="1850"/>
                      <a:pt x="731" y="1872"/>
                      <a:pt x="731" y="1872"/>
                    </a:cubicBezTo>
                    <a:cubicBezTo>
                      <a:pt x="731" y="1872"/>
                      <a:pt x="754" y="1872"/>
                      <a:pt x="754" y="1895"/>
                    </a:cubicBezTo>
                    <a:cubicBezTo>
                      <a:pt x="1074" y="2511"/>
                      <a:pt x="1484" y="3082"/>
                      <a:pt x="1941" y="3607"/>
                    </a:cubicBezTo>
                    <a:cubicBezTo>
                      <a:pt x="2466" y="4246"/>
                      <a:pt x="3082" y="4771"/>
                      <a:pt x="3744" y="5251"/>
                    </a:cubicBezTo>
                    <a:cubicBezTo>
                      <a:pt x="4475" y="5775"/>
                      <a:pt x="5296" y="6186"/>
                      <a:pt x="6141" y="6483"/>
                    </a:cubicBezTo>
                    <a:cubicBezTo>
                      <a:pt x="7031" y="6780"/>
                      <a:pt x="7967" y="6962"/>
                      <a:pt x="8926" y="6985"/>
                    </a:cubicBezTo>
                    <a:cubicBezTo>
                      <a:pt x="9077" y="6995"/>
                      <a:pt x="9228" y="7000"/>
                      <a:pt x="9379" y="7000"/>
                    </a:cubicBezTo>
                    <a:cubicBezTo>
                      <a:pt x="9936" y="7000"/>
                      <a:pt x="10492" y="6938"/>
                      <a:pt x="11048" y="6848"/>
                    </a:cubicBezTo>
                    <a:cubicBezTo>
                      <a:pt x="11779" y="6711"/>
                      <a:pt x="12486" y="6483"/>
                      <a:pt x="13148" y="6209"/>
                    </a:cubicBezTo>
                    <a:cubicBezTo>
                      <a:pt x="14335" y="5684"/>
                      <a:pt x="15431" y="4931"/>
                      <a:pt x="16321" y="3995"/>
                    </a:cubicBezTo>
                    <a:cubicBezTo>
                      <a:pt x="16321" y="3972"/>
                      <a:pt x="16321" y="3972"/>
                      <a:pt x="16321" y="3972"/>
                    </a:cubicBezTo>
                    <a:cubicBezTo>
                      <a:pt x="16618" y="3676"/>
                      <a:pt x="16869" y="3356"/>
                      <a:pt x="17120" y="3036"/>
                    </a:cubicBezTo>
                    <a:cubicBezTo>
                      <a:pt x="17120" y="3036"/>
                      <a:pt x="17120" y="3014"/>
                      <a:pt x="17120" y="3014"/>
                    </a:cubicBezTo>
                    <a:cubicBezTo>
                      <a:pt x="17143" y="3014"/>
                      <a:pt x="17143" y="2991"/>
                      <a:pt x="17143" y="2991"/>
                    </a:cubicBezTo>
                    <a:cubicBezTo>
                      <a:pt x="17280" y="2808"/>
                      <a:pt x="17417" y="2603"/>
                      <a:pt x="17531" y="2420"/>
                    </a:cubicBezTo>
                    <a:cubicBezTo>
                      <a:pt x="17690" y="2169"/>
                      <a:pt x="17827" y="1918"/>
                      <a:pt x="17942" y="1667"/>
                    </a:cubicBezTo>
                    <a:lnTo>
                      <a:pt x="17964" y="1667"/>
                    </a:lnTo>
                    <a:cubicBezTo>
                      <a:pt x="17964" y="1644"/>
                      <a:pt x="17987" y="1598"/>
                      <a:pt x="17987" y="1576"/>
                    </a:cubicBezTo>
                    <a:lnTo>
                      <a:pt x="18010" y="1576"/>
                    </a:lnTo>
                    <a:cubicBezTo>
                      <a:pt x="18010" y="1553"/>
                      <a:pt x="18010" y="1553"/>
                      <a:pt x="18010" y="1553"/>
                    </a:cubicBezTo>
                    <a:cubicBezTo>
                      <a:pt x="18078" y="1393"/>
                      <a:pt x="18170" y="1233"/>
                      <a:pt x="18215" y="1073"/>
                    </a:cubicBezTo>
                    <a:lnTo>
                      <a:pt x="18238" y="1073"/>
                    </a:lnTo>
                    <a:cubicBezTo>
                      <a:pt x="18238" y="1051"/>
                      <a:pt x="18238" y="1028"/>
                      <a:pt x="18261" y="1028"/>
                    </a:cubicBezTo>
                    <a:cubicBezTo>
                      <a:pt x="18261" y="1028"/>
                      <a:pt x="18261" y="1028"/>
                      <a:pt x="18261" y="1005"/>
                    </a:cubicBezTo>
                    <a:cubicBezTo>
                      <a:pt x="18284" y="959"/>
                      <a:pt x="18284" y="937"/>
                      <a:pt x="18284" y="914"/>
                    </a:cubicBezTo>
                    <a:cubicBezTo>
                      <a:pt x="18307" y="891"/>
                      <a:pt x="18307" y="891"/>
                      <a:pt x="18307" y="868"/>
                    </a:cubicBezTo>
                    <a:cubicBezTo>
                      <a:pt x="18307" y="868"/>
                      <a:pt x="18307" y="868"/>
                      <a:pt x="18307" y="845"/>
                    </a:cubicBezTo>
                    <a:lnTo>
                      <a:pt x="18330" y="845"/>
                    </a:lnTo>
                    <a:cubicBezTo>
                      <a:pt x="18330" y="822"/>
                      <a:pt x="18330" y="822"/>
                      <a:pt x="18330" y="800"/>
                    </a:cubicBezTo>
                    <a:cubicBezTo>
                      <a:pt x="18398" y="663"/>
                      <a:pt x="18444" y="503"/>
                      <a:pt x="18489" y="366"/>
                    </a:cubicBezTo>
                    <a:cubicBezTo>
                      <a:pt x="18535" y="275"/>
                      <a:pt x="18467" y="183"/>
                      <a:pt x="18375" y="160"/>
                    </a:cubicBezTo>
                    <a:cubicBezTo>
                      <a:pt x="18363" y="157"/>
                      <a:pt x="18351" y="156"/>
                      <a:pt x="18340" y="156"/>
                    </a:cubicBezTo>
                    <a:cubicBezTo>
                      <a:pt x="18266" y="156"/>
                      <a:pt x="18212" y="215"/>
                      <a:pt x="18193" y="275"/>
                    </a:cubicBezTo>
                    <a:cubicBezTo>
                      <a:pt x="18124" y="434"/>
                      <a:pt x="18078" y="594"/>
                      <a:pt x="18010" y="754"/>
                    </a:cubicBezTo>
                    <a:cubicBezTo>
                      <a:pt x="18010" y="754"/>
                      <a:pt x="18010" y="777"/>
                      <a:pt x="18010" y="777"/>
                    </a:cubicBezTo>
                    <a:cubicBezTo>
                      <a:pt x="17987" y="777"/>
                      <a:pt x="17987" y="800"/>
                      <a:pt x="17987" y="822"/>
                    </a:cubicBezTo>
                    <a:cubicBezTo>
                      <a:pt x="17987" y="822"/>
                      <a:pt x="17987" y="822"/>
                      <a:pt x="17987" y="845"/>
                    </a:cubicBezTo>
                    <a:lnTo>
                      <a:pt x="17964" y="845"/>
                    </a:lnTo>
                    <a:cubicBezTo>
                      <a:pt x="17964" y="845"/>
                      <a:pt x="17964" y="868"/>
                      <a:pt x="17964" y="868"/>
                    </a:cubicBezTo>
                    <a:cubicBezTo>
                      <a:pt x="17964" y="891"/>
                      <a:pt x="17964" y="891"/>
                      <a:pt x="17942" y="914"/>
                    </a:cubicBezTo>
                    <a:lnTo>
                      <a:pt x="17942" y="937"/>
                    </a:lnTo>
                    <a:cubicBezTo>
                      <a:pt x="17873" y="1073"/>
                      <a:pt x="17827" y="1210"/>
                      <a:pt x="17759" y="1347"/>
                    </a:cubicBezTo>
                    <a:lnTo>
                      <a:pt x="17736" y="1347"/>
                    </a:lnTo>
                    <a:cubicBezTo>
                      <a:pt x="17736" y="1370"/>
                      <a:pt x="17736" y="1370"/>
                      <a:pt x="17736" y="1370"/>
                    </a:cubicBezTo>
                    <a:cubicBezTo>
                      <a:pt x="17736" y="1370"/>
                      <a:pt x="17736" y="1393"/>
                      <a:pt x="17736" y="1393"/>
                    </a:cubicBezTo>
                    <a:cubicBezTo>
                      <a:pt x="17713" y="1416"/>
                      <a:pt x="17713" y="1416"/>
                      <a:pt x="17713" y="1439"/>
                    </a:cubicBezTo>
                    <a:cubicBezTo>
                      <a:pt x="17690" y="1439"/>
                      <a:pt x="17690" y="1462"/>
                      <a:pt x="17690" y="1484"/>
                    </a:cubicBezTo>
                    <a:cubicBezTo>
                      <a:pt x="17668" y="1507"/>
                      <a:pt x="17668" y="1530"/>
                      <a:pt x="17645" y="1530"/>
                    </a:cubicBezTo>
                    <a:cubicBezTo>
                      <a:pt x="17531" y="1781"/>
                      <a:pt x="17417" y="2009"/>
                      <a:pt x="17280" y="2215"/>
                    </a:cubicBezTo>
                    <a:lnTo>
                      <a:pt x="17257" y="2238"/>
                    </a:lnTo>
                    <a:cubicBezTo>
                      <a:pt x="17143" y="2443"/>
                      <a:pt x="17006" y="2626"/>
                      <a:pt x="16869" y="2831"/>
                    </a:cubicBezTo>
                    <a:cubicBezTo>
                      <a:pt x="16800" y="2900"/>
                      <a:pt x="16755" y="2968"/>
                      <a:pt x="16686" y="3059"/>
                    </a:cubicBezTo>
                    <a:cubicBezTo>
                      <a:pt x="16686" y="3059"/>
                      <a:pt x="16709" y="3037"/>
                      <a:pt x="16709" y="3036"/>
                    </a:cubicBezTo>
                    <a:lnTo>
                      <a:pt x="16709" y="3036"/>
                    </a:lnTo>
                    <a:cubicBezTo>
                      <a:pt x="16504" y="3288"/>
                      <a:pt x="16298" y="3539"/>
                      <a:pt x="16070" y="3767"/>
                    </a:cubicBezTo>
                    <a:cubicBezTo>
                      <a:pt x="16070" y="3790"/>
                      <a:pt x="16070" y="3790"/>
                      <a:pt x="16070" y="3790"/>
                    </a:cubicBezTo>
                    <a:cubicBezTo>
                      <a:pt x="15727" y="4132"/>
                      <a:pt x="15362" y="4452"/>
                      <a:pt x="14997" y="4748"/>
                    </a:cubicBezTo>
                    <a:cubicBezTo>
                      <a:pt x="14997" y="4746"/>
                      <a:pt x="14997" y="4745"/>
                      <a:pt x="14998" y="4743"/>
                    </a:cubicBezTo>
                    <a:lnTo>
                      <a:pt x="14998" y="4743"/>
                    </a:lnTo>
                    <a:cubicBezTo>
                      <a:pt x="14370" y="5233"/>
                      <a:pt x="13676" y="5635"/>
                      <a:pt x="12916" y="5950"/>
                    </a:cubicBezTo>
                    <a:lnTo>
                      <a:pt x="12916" y="5950"/>
                    </a:lnTo>
                    <a:cubicBezTo>
                      <a:pt x="12919" y="5948"/>
                      <a:pt x="12921" y="5945"/>
                      <a:pt x="12924" y="5943"/>
                    </a:cubicBezTo>
                    <a:lnTo>
                      <a:pt x="12924" y="5943"/>
                    </a:lnTo>
                    <a:cubicBezTo>
                      <a:pt x="12153" y="6259"/>
                      <a:pt x="11338" y="6484"/>
                      <a:pt x="10523" y="6597"/>
                    </a:cubicBezTo>
                    <a:lnTo>
                      <a:pt x="10569" y="6597"/>
                    </a:lnTo>
                    <a:cubicBezTo>
                      <a:pt x="10147" y="6654"/>
                      <a:pt x="9724" y="6683"/>
                      <a:pt x="9299" y="6683"/>
                    </a:cubicBezTo>
                    <a:cubicBezTo>
                      <a:pt x="8874" y="6683"/>
                      <a:pt x="8446" y="6654"/>
                      <a:pt x="8013" y="6597"/>
                    </a:cubicBezTo>
                    <a:lnTo>
                      <a:pt x="8058" y="6597"/>
                    </a:lnTo>
                    <a:cubicBezTo>
                      <a:pt x="7236" y="6483"/>
                      <a:pt x="6415" y="6255"/>
                      <a:pt x="5662" y="5935"/>
                    </a:cubicBezTo>
                    <a:cubicBezTo>
                      <a:pt x="4908" y="5616"/>
                      <a:pt x="4224" y="5228"/>
                      <a:pt x="3584" y="4726"/>
                    </a:cubicBezTo>
                    <a:cubicBezTo>
                      <a:pt x="2945" y="4246"/>
                      <a:pt x="2375" y="3676"/>
                      <a:pt x="1873" y="3036"/>
                    </a:cubicBezTo>
                    <a:cubicBezTo>
                      <a:pt x="1873" y="3014"/>
                      <a:pt x="1873" y="3014"/>
                      <a:pt x="1850" y="3014"/>
                    </a:cubicBezTo>
                    <a:lnTo>
                      <a:pt x="1873" y="3014"/>
                    </a:lnTo>
                    <a:cubicBezTo>
                      <a:pt x="1530" y="2603"/>
                      <a:pt x="1256" y="2146"/>
                      <a:pt x="982" y="1667"/>
                    </a:cubicBezTo>
                    <a:cubicBezTo>
                      <a:pt x="982" y="1644"/>
                      <a:pt x="982" y="1644"/>
                      <a:pt x="982" y="1621"/>
                    </a:cubicBezTo>
                    <a:cubicBezTo>
                      <a:pt x="960" y="1621"/>
                      <a:pt x="960" y="1598"/>
                      <a:pt x="960" y="1598"/>
                    </a:cubicBezTo>
                    <a:cubicBezTo>
                      <a:pt x="891" y="1439"/>
                      <a:pt x="823" y="1302"/>
                      <a:pt x="754" y="1165"/>
                    </a:cubicBezTo>
                    <a:cubicBezTo>
                      <a:pt x="754" y="1142"/>
                      <a:pt x="731" y="1142"/>
                      <a:pt x="731" y="1119"/>
                    </a:cubicBezTo>
                    <a:lnTo>
                      <a:pt x="708" y="1096"/>
                    </a:lnTo>
                    <a:cubicBezTo>
                      <a:pt x="708" y="1096"/>
                      <a:pt x="708" y="1096"/>
                      <a:pt x="708" y="1073"/>
                    </a:cubicBezTo>
                    <a:cubicBezTo>
                      <a:pt x="686" y="1051"/>
                      <a:pt x="686" y="1005"/>
                      <a:pt x="663" y="959"/>
                    </a:cubicBezTo>
                    <a:cubicBezTo>
                      <a:pt x="594" y="777"/>
                      <a:pt x="526" y="594"/>
                      <a:pt x="457" y="412"/>
                    </a:cubicBezTo>
                    <a:cubicBezTo>
                      <a:pt x="435" y="389"/>
                      <a:pt x="435" y="343"/>
                      <a:pt x="412" y="320"/>
                    </a:cubicBezTo>
                    <a:cubicBezTo>
                      <a:pt x="412" y="320"/>
                      <a:pt x="412" y="320"/>
                      <a:pt x="412" y="297"/>
                    </a:cubicBezTo>
                    <a:cubicBezTo>
                      <a:pt x="389" y="252"/>
                      <a:pt x="366" y="183"/>
                      <a:pt x="343" y="115"/>
                    </a:cubicBezTo>
                    <a:cubicBezTo>
                      <a:pt x="320" y="46"/>
                      <a:pt x="275" y="1"/>
                      <a:pt x="183" y="1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33" name="Google Shape;998;p22">
                <a:extLst>
                  <a:ext uri="{FF2B5EF4-FFF2-40B4-BE49-F238E27FC236}">
                    <a16:creationId xmlns:a16="http://schemas.microsoft.com/office/drawing/2014/main" id="{2BDA80A4-7AB9-4B98-A883-A30C074A2CCB}"/>
                  </a:ext>
                </a:extLst>
              </p:cNvPr>
              <p:cNvSpPr/>
              <p:nvPr/>
            </p:nvSpPr>
            <p:spPr>
              <a:xfrm>
                <a:off x="6884940" y="4155029"/>
                <a:ext cx="317170" cy="184561"/>
              </a:xfrm>
              <a:custGeom>
                <a:avLst/>
                <a:gdLst/>
                <a:ahLst/>
                <a:cxnLst/>
                <a:rect l="l" t="t" r="r" b="b"/>
                <a:pathLst>
                  <a:path w="11734" h="6828" extrusionOk="0">
                    <a:moveTo>
                      <a:pt x="386" y="1743"/>
                    </a:moveTo>
                    <a:cubicBezTo>
                      <a:pt x="387" y="1748"/>
                      <a:pt x="388" y="1753"/>
                      <a:pt x="389" y="1758"/>
                    </a:cubicBezTo>
                    <a:cubicBezTo>
                      <a:pt x="389" y="1753"/>
                      <a:pt x="388" y="1748"/>
                      <a:pt x="386" y="1743"/>
                    </a:cubicBezTo>
                    <a:close/>
                    <a:moveTo>
                      <a:pt x="754" y="3128"/>
                    </a:moveTo>
                    <a:cubicBezTo>
                      <a:pt x="777" y="3128"/>
                      <a:pt x="777" y="3151"/>
                      <a:pt x="777" y="3151"/>
                    </a:cubicBezTo>
                    <a:cubicBezTo>
                      <a:pt x="777" y="3128"/>
                      <a:pt x="777" y="3128"/>
                      <a:pt x="754" y="3128"/>
                    </a:cubicBezTo>
                    <a:close/>
                    <a:moveTo>
                      <a:pt x="206" y="1"/>
                    </a:moveTo>
                    <a:cubicBezTo>
                      <a:pt x="183" y="1"/>
                      <a:pt x="161" y="24"/>
                      <a:pt x="138" y="24"/>
                    </a:cubicBezTo>
                    <a:cubicBezTo>
                      <a:pt x="115" y="47"/>
                      <a:pt x="69" y="92"/>
                      <a:pt x="69" y="138"/>
                    </a:cubicBezTo>
                    <a:cubicBezTo>
                      <a:pt x="24" y="412"/>
                      <a:pt x="1" y="686"/>
                      <a:pt x="1" y="960"/>
                    </a:cubicBezTo>
                    <a:lnTo>
                      <a:pt x="1" y="982"/>
                    </a:lnTo>
                    <a:cubicBezTo>
                      <a:pt x="1" y="1142"/>
                      <a:pt x="1" y="1279"/>
                      <a:pt x="24" y="1439"/>
                    </a:cubicBezTo>
                    <a:cubicBezTo>
                      <a:pt x="24" y="1439"/>
                      <a:pt x="24" y="1462"/>
                      <a:pt x="24" y="1462"/>
                    </a:cubicBezTo>
                    <a:cubicBezTo>
                      <a:pt x="46" y="1804"/>
                      <a:pt x="115" y="2169"/>
                      <a:pt x="206" y="2512"/>
                    </a:cubicBezTo>
                    <a:cubicBezTo>
                      <a:pt x="320" y="2900"/>
                      <a:pt x="480" y="3288"/>
                      <a:pt x="663" y="3653"/>
                    </a:cubicBezTo>
                    <a:cubicBezTo>
                      <a:pt x="868" y="4087"/>
                      <a:pt x="1142" y="4475"/>
                      <a:pt x="1439" y="4817"/>
                    </a:cubicBezTo>
                    <a:cubicBezTo>
                      <a:pt x="1736" y="5159"/>
                      <a:pt x="2101" y="5479"/>
                      <a:pt x="2466" y="5730"/>
                    </a:cubicBezTo>
                    <a:cubicBezTo>
                      <a:pt x="3219" y="6301"/>
                      <a:pt x="4132" y="6643"/>
                      <a:pt x="5068" y="6780"/>
                    </a:cubicBezTo>
                    <a:cubicBezTo>
                      <a:pt x="5324" y="6811"/>
                      <a:pt x="5582" y="6827"/>
                      <a:pt x="5839" y="6827"/>
                    </a:cubicBezTo>
                    <a:cubicBezTo>
                      <a:pt x="6523" y="6827"/>
                      <a:pt x="7206" y="6715"/>
                      <a:pt x="7853" y="6483"/>
                    </a:cubicBezTo>
                    <a:cubicBezTo>
                      <a:pt x="8446" y="6278"/>
                      <a:pt x="8971" y="5981"/>
                      <a:pt x="9450" y="5593"/>
                    </a:cubicBezTo>
                    <a:cubicBezTo>
                      <a:pt x="9724" y="5410"/>
                      <a:pt x="9953" y="5182"/>
                      <a:pt x="10181" y="4954"/>
                    </a:cubicBezTo>
                    <a:cubicBezTo>
                      <a:pt x="10386" y="4726"/>
                      <a:pt x="10569" y="4497"/>
                      <a:pt x="10729" y="4246"/>
                    </a:cubicBezTo>
                    <a:cubicBezTo>
                      <a:pt x="11299" y="3402"/>
                      <a:pt x="11642" y="2420"/>
                      <a:pt x="11710" y="1416"/>
                    </a:cubicBezTo>
                    <a:cubicBezTo>
                      <a:pt x="11710" y="1393"/>
                      <a:pt x="11710" y="1393"/>
                      <a:pt x="11710" y="1393"/>
                    </a:cubicBezTo>
                    <a:cubicBezTo>
                      <a:pt x="11710" y="1370"/>
                      <a:pt x="11733" y="1348"/>
                      <a:pt x="11733" y="1325"/>
                    </a:cubicBezTo>
                    <a:cubicBezTo>
                      <a:pt x="11733" y="1302"/>
                      <a:pt x="11733" y="1302"/>
                      <a:pt x="11733" y="1302"/>
                    </a:cubicBezTo>
                    <a:cubicBezTo>
                      <a:pt x="11733" y="1256"/>
                      <a:pt x="11733" y="1211"/>
                      <a:pt x="11733" y="1165"/>
                    </a:cubicBezTo>
                    <a:cubicBezTo>
                      <a:pt x="11733" y="1142"/>
                      <a:pt x="11733" y="1142"/>
                      <a:pt x="11733" y="1119"/>
                    </a:cubicBezTo>
                    <a:cubicBezTo>
                      <a:pt x="11733" y="1096"/>
                      <a:pt x="11733" y="1074"/>
                      <a:pt x="11733" y="1051"/>
                    </a:cubicBezTo>
                    <a:lnTo>
                      <a:pt x="11733" y="1028"/>
                    </a:lnTo>
                    <a:lnTo>
                      <a:pt x="11733" y="1005"/>
                    </a:lnTo>
                    <a:lnTo>
                      <a:pt x="11733" y="982"/>
                    </a:lnTo>
                    <a:lnTo>
                      <a:pt x="11733" y="914"/>
                    </a:lnTo>
                    <a:lnTo>
                      <a:pt x="11733" y="891"/>
                    </a:lnTo>
                    <a:cubicBezTo>
                      <a:pt x="11733" y="891"/>
                      <a:pt x="11733" y="868"/>
                      <a:pt x="11733" y="868"/>
                    </a:cubicBezTo>
                    <a:cubicBezTo>
                      <a:pt x="11733" y="868"/>
                      <a:pt x="11733" y="845"/>
                      <a:pt x="11733" y="845"/>
                    </a:cubicBezTo>
                    <a:lnTo>
                      <a:pt x="11733" y="823"/>
                    </a:lnTo>
                    <a:cubicBezTo>
                      <a:pt x="11733" y="708"/>
                      <a:pt x="11733" y="594"/>
                      <a:pt x="11710" y="480"/>
                    </a:cubicBezTo>
                    <a:cubicBezTo>
                      <a:pt x="11710" y="480"/>
                      <a:pt x="11710" y="480"/>
                      <a:pt x="11710" y="457"/>
                    </a:cubicBezTo>
                    <a:cubicBezTo>
                      <a:pt x="11710" y="412"/>
                      <a:pt x="11687" y="366"/>
                      <a:pt x="11665" y="343"/>
                    </a:cubicBezTo>
                    <a:cubicBezTo>
                      <a:pt x="11642" y="320"/>
                      <a:pt x="11596" y="298"/>
                      <a:pt x="11550" y="298"/>
                    </a:cubicBezTo>
                    <a:cubicBezTo>
                      <a:pt x="11459" y="298"/>
                      <a:pt x="11391" y="366"/>
                      <a:pt x="11391" y="457"/>
                    </a:cubicBezTo>
                    <a:cubicBezTo>
                      <a:pt x="11391" y="480"/>
                      <a:pt x="11391" y="480"/>
                      <a:pt x="11391" y="480"/>
                    </a:cubicBezTo>
                    <a:cubicBezTo>
                      <a:pt x="11391" y="594"/>
                      <a:pt x="11391" y="686"/>
                      <a:pt x="11413" y="800"/>
                    </a:cubicBezTo>
                    <a:cubicBezTo>
                      <a:pt x="11413" y="823"/>
                      <a:pt x="11413" y="823"/>
                      <a:pt x="11413" y="845"/>
                    </a:cubicBezTo>
                    <a:cubicBezTo>
                      <a:pt x="11413" y="868"/>
                      <a:pt x="11413" y="891"/>
                      <a:pt x="11413" y="914"/>
                    </a:cubicBezTo>
                    <a:lnTo>
                      <a:pt x="11413" y="982"/>
                    </a:lnTo>
                    <a:cubicBezTo>
                      <a:pt x="11413" y="1005"/>
                      <a:pt x="11413" y="1028"/>
                      <a:pt x="11413" y="1074"/>
                    </a:cubicBezTo>
                    <a:cubicBezTo>
                      <a:pt x="11413" y="1074"/>
                      <a:pt x="11413" y="1096"/>
                      <a:pt x="11413" y="1119"/>
                    </a:cubicBezTo>
                    <a:cubicBezTo>
                      <a:pt x="11413" y="1165"/>
                      <a:pt x="11413" y="1211"/>
                      <a:pt x="11391" y="1256"/>
                    </a:cubicBezTo>
                    <a:cubicBezTo>
                      <a:pt x="11391" y="1279"/>
                      <a:pt x="11391" y="1279"/>
                      <a:pt x="11391" y="1279"/>
                    </a:cubicBezTo>
                    <a:cubicBezTo>
                      <a:pt x="11391" y="1302"/>
                      <a:pt x="11391" y="1325"/>
                      <a:pt x="11391" y="1348"/>
                    </a:cubicBezTo>
                    <a:lnTo>
                      <a:pt x="11391" y="1370"/>
                    </a:lnTo>
                    <a:cubicBezTo>
                      <a:pt x="11391" y="1462"/>
                      <a:pt x="11368" y="1576"/>
                      <a:pt x="11368" y="1667"/>
                    </a:cubicBezTo>
                    <a:cubicBezTo>
                      <a:pt x="11299" y="2169"/>
                      <a:pt x="11162" y="2649"/>
                      <a:pt x="10980" y="3105"/>
                    </a:cubicBezTo>
                    <a:cubicBezTo>
                      <a:pt x="10797" y="3562"/>
                      <a:pt x="10546" y="3972"/>
                      <a:pt x="10249" y="4360"/>
                    </a:cubicBezTo>
                    <a:cubicBezTo>
                      <a:pt x="9953" y="4726"/>
                      <a:pt x="9633" y="5045"/>
                      <a:pt x="9245" y="5342"/>
                    </a:cubicBezTo>
                    <a:lnTo>
                      <a:pt x="9268" y="5342"/>
                    </a:lnTo>
                    <a:cubicBezTo>
                      <a:pt x="8880" y="5639"/>
                      <a:pt x="8469" y="5890"/>
                      <a:pt x="8012" y="6072"/>
                    </a:cubicBezTo>
                    <a:cubicBezTo>
                      <a:pt x="8012" y="6072"/>
                      <a:pt x="7990" y="6072"/>
                      <a:pt x="7990" y="6095"/>
                    </a:cubicBezTo>
                    <a:cubicBezTo>
                      <a:pt x="7990" y="6095"/>
                      <a:pt x="7990" y="6072"/>
                      <a:pt x="7990" y="6072"/>
                    </a:cubicBezTo>
                    <a:cubicBezTo>
                      <a:pt x="7533" y="6278"/>
                      <a:pt x="7054" y="6392"/>
                      <a:pt x="6552" y="6460"/>
                    </a:cubicBezTo>
                    <a:lnTo>
                      <a:pt x="6575" y="6460"/>
                    </a:lnTo>
                    <a:cubicBezTo>
                      <a:pt x="6348" y="6491"/>
                      <a:pt x="6121" y="6504"/>
                      <a:pt x="5894" y="6504"/>
                    </a:cubicBezTo>
                    <a:cubicBezTo>
                      <a:pt x="5619" y="6504"/>
                      <a:pt x="5344" y="6485"/>
                      <a:pt x="5068" y="6460"/>
                    </a:cubicBezTo>
                    <a:lnTo>
                      <a:pt x="5114" y="6460"/>
                    </a:lnTo>
                    <a:cubicBezTo>
                      <a:pt x="4634" y="6392"/>
                      <a:pt x="4155" y="6255"/>
                      <a:pt x="3721" y="6072"/>
                    </a:cubicBezTo>
                    <a:cubicBezTo>
                      <a:pt x="3288" y="5890"/>
                      <a:pt x="2877" y="5639"/>
                      <a:pt x="2489" y="5365"/>
                    </a:cubicBezTo>
                    <a:cubicBezTo>
                      <a:pt x="2101" y="5068"/>
                      <a:pt x="1758" y="4726"/>
                      <a:pt x="1462" y="4338"/>
                    </a:cubicBezTo>
                    <a:cubicBezTo>
                      <a:pt x="1188" y="3950"/>
                      <a:pt x="937" y="3539"/>
                      <a:pt x="754" y="3128"/>
                    </a:cubicBezTo>
                    <a:cubicBezTo>
                      <a:pt x="571" y="2671"/>
                      <a:pt x="434" y="2192"/>
                      <a:pt x="366" y="1713"/>
                    </a:cubicBezTo>
                    <a:lnTo>
                      <a:pt x="366" y="1713"/>
                    </a:lnTo>
                    <a:cubicBezTo>
                      <a:pt x="366" y="1713"/>
                      <a:pt x="379" y="1726"/>
                      <a:pt x="386" y="1743"/>
                    </a:cubicBezTo>
                    <a:lnTo>
                      <a:pt x="386" y="1743"/>
                    </a:lnTo>
                    <a:cubicBezTo>
                      <a:pt x="364" y="1634"/>
                      <a:pt x="343" y="1526"/>
                      <a:pt x="343" y="1439"/>
                    </a:cubicBezTo>
                    <a:cubicBezTo>
                      <a:pt x="343" y="1416"/>
                      <a:pt x="343" y="1416"/>
                      <a:pt x="343" y="1416"/>
                    </a:cubicBezTo>
                    <a:cubicBezTo>
                      <a:pt x="343" y="1256"/>
                      <a:pt x="320" y="1119"/>
                      <a:pt x="320" y="960"/>
                    </a:cubicBezTo>
                    <a:cubicBezTo>
                      <a:pt x="320" y="708"/>
                      <a:pt x="343" y="480"/>
                      <a:pt x="366" y="229"/>
                    </a:cubicBezTo>
                    <a:cubicBezTo>
                      <a:pt x="366" y="221"/>
                      <a:pt x="366" y="214"/>
                      <a:pt x="366" y="206"/>
                    </a:cubicBezTo>
                    <a:cubicBezTo>
                      <a:pt x="389" y="161"/>
                      <a:pt x="389" y="138"/>
                      <a:pt x="366" y="92"/>
                    </a:cubicBezTo>
                    <a:cubicBezTo>
                      <a:pt x="343" y="47"/>
                      <a:pt x="298" y="24"/>
                      <a:pt x="252" y="24"/>
                    </a:cubicBezTo>
                    <a:cubicBezTo>
                      <a:pt x="252" y="1"/>
                      <a:pt x="229" y="1"/>
                      <a:pt x="206" y="1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34" name="Google Shape;999;p22">
                <a:extLst>
                  <a:ext uri="{FF2B5EF4-FFF2-40B4-BE49-F238E27FC236}">
                    <a16:creationId xmlns:a16="http://schemas.microsoft.com/office/drawing/2014/main" id="{3C995982-DD78-43B0-8FDD-293A1B3063F9}"/>
                  </a:ext>
                </a:extLst>
              </p:cNvPr>
              <p:cNvSpPr/>
              <p:nvPr/>
            </p:nvSpPr>
            <p:spPr>
              <a:xfrm>
                <a:off x="5346230" y="4258689"/>
                <a:ext cx="1456079" cy="68521"/>
              </a:xfrm>
              <a:custGeom>
                <a:avLst/>
                <a:gdLst/>
                <a:ahLst/>
                <a:cxnLst/>
                <a:rect l="l" t="t" r="r" b="b"/>
                <a:pathLst>
                  <a:path w="53869" h="2535" extrusionOk="0">
                    <a:moveTo>
                      <a:pt x="37913" y="0"/>
                    </a:moveTo>
                    <a:cubicBezTo>
                      <a:pt x="36133" y="0"/>
                      <a:pt x="34375" y="23"/>
                      <a:pt x="32595" y="23"/>
                    </a:cubicBezTo>
                    <a:cubicBezTo>
                      <a:pt x="29080" y="69"/>
                      <a:pt x="25542" y="137"/>
                      <a:pt x="22027" y="297"/>
                    </a:cubicBezTo>
                    <a:cubicBezTo>
                      <a:pt x="21137" y="320"/>
                      <a:pt x="20247" y="366"/>
                      <a:pt x="19379" y="411"/>
                    </a:cubicBezTo>
                    <a:cubicBezTo>
                      <a:pt x="18512" y="457"/>
                      <a:pt x="17644" y="503"/>
                      <a:pt x="16777" y="548"/>
                    </a:cubicBezTo>
                    <a:cubicBezTo>
                      <a:pt x="15088" y="640"/>
                      <a:pt x="13376" y="731"/>
                      <a:pt x="11687" y="822"/>
                    </a:cubicBezTo>
                    <a:cubicBezTo>
                      <a:pt x="7830" y="1050"/>
                      <a:pt x="3949" y="1393"/>
                      <a:pt x="160" y="2192"/>
                    </a:cubicBezTo>
                    <a:cubicBezTo>
                      <a:pt x="69" y="2215"/>
                      <a:pt x="1" y="2306"/>
                      <a:pt x="23" y="2397"/>
                    </a:cubicBezTo>
                    <a:cubicBezTo>
                      <a:pt x="23" y="2466"/>
                      <a:pt x="115" y="2534"/>
                      <a:pt x="206" y="2534"/>
                    </a:cubicBezTo>
                    <a:cubicBezTo>
                      <a:pt x="3538" y="1827"/>
                      <a:pt x="6917" y="1461"/>
                      <a:pt x="10318" y="1233"/>
                    </a:cubicBezTo>
                    <a:cubicBezTo>
                      <a:pt x="12007" y="1119"/>
                      <a:pt x="13719" y="1028"/>
                      <a:pt x="15408" y="936"/>
                    </a:cubicBezTo>
                    <a:cubicBezTo>
                      <a:pt x="17142" y="868"/>
                      <a:pt x="18854" y="754"/>
                      <a:pt x="20589" y="685"/>
                    </a:cubicBezTo>
                    <a:cubicBezTo>
                      <a:pt x="22849" y="571"/>
                      <a:pt x="25131" y="503"/>
                      <a:pt x="27391" y="434"/>
                    </a:cubicBezTo>
                    <a:cubicBezTo>
                      <a:pt x="30929" y="366"/>
                      <a:pt x="34444" y="320"/>
                      <a:pt x="37982" y="320"/>
                    </a:cubicBezTo>
                    <a:cubicBezTo>
                      <a:pt x="39739" y="320"/>
                      <a:pt x="41520" y="320"/>
                      <a:pt x="43277" y="366"/>
                    </a:cubicBezTo>
                    <a:cubicBezTo>
                      <a:pt x="45035" y="389"/>
                      <a:pt x="46792" y="434"/>
                      <a:pt x="48550" y="480"/>
                    </a:cubicBezTo>
                    <a:cubicBezTo>
                      <a:pt x="50262" y="525"/>
                      <a:pt x="51974" y="571"/>
                      <a:pt x="53686" y="617"/>
                    </a:cubicBezTo>
                    <a:cubicBezTo>
                      <a:pt x="53731" y="617"/>
                      <a:pt x="53777" y="617"/>
                      <a:pt x="53800" y="571"/>
                    </a:cubicBezTo>
                    <a:cubicBezTo>
                      <a:pt x="53845" y="548"/>
                      <a:pt x="53868" y="503"/>
                      <a:pt x="53868" y="457"/>
                    </a:cubicBezTo>
                    <a:cubicBezTo>
                      <a:pt x="53868" y="389"/>
                      <a:pt x="53800" y="297"/>
                      <a:pt x="53708" y="297"/>
                    </a:cubicBezTo>
                    <a:cubicBezTo>
                      <a:pt x="50216" y="206"/>
                      <a:pt x="46701" y="92"/>
                      <a:pt x="43209" y="23"/>
                    </a:cubicBezTo>
                    <a:cubicBezTo>
                      <a:pt x="41702" y="0"/>
                      <a:pt x="40196" y="0"/>
                      <a:pt x="38689" y="0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35" name="Google Shape;1000;p22">
                <a:extLst>
                  <a:ext uri="{FF2B5EF4-FFF2-40B4-BE49-F238E27FC236}">
                    <a16:creationId xmlns:a16="http://schemas.microsoft.com/office/drawing/2014/main" id="{54E944B6-1189-4AC1-B1B1-AC28906DC40B}"/>
                  </a:ext>
                </a:extLst>
              </p:cNvPr>
              <p:cNvSpPr/>
              <p:nvPr/>
            </p:nvSpPr>
            <p:spPr>
              <a:xfrm>
                <a:off x="5343770" y="4131594"/>
                <a:ext cx="1551090" cy="75414"/>
              </a:xfrm>
              <a:custGeom>
                <a:avLst/>
                <a:gdLst/>
                <a:ahLst/>
                <a:cxnLst/>
                <a:rect l="l" t="t" r="r" b="b"/>
                <a:pathLst>
                  <a:path w="57384" h="2790" extrusionOk="0">
                    <a:moveTo>
                      <a:pt x="37205" y="0"/>
                    </a:moveTo>
                    <a:cubicBezTo>
                      <a:pt x="36384" y="0"/>
                      <a:pt x="35585" y="0"/>
                      <a:pt x="34786" y="23"/>
                    </a:cubicBezTo>
                    <a:cubicBezTo>
                      <a:pt x="31020" y="46"/>
                      <a:pt x="27254" y="183"/>
                      <a:pt x="23487" y="343"/>
                    </a:cubicBezTo>
                    <a:cubicBezTo>
                      <a:pt x="21639" y="434"/>
                      <a:pt x="19767" y="503"/>
                      <a:pt x="17918" y="617"/>
                    </a:cubicBezTo>
                    <a:cubicBezTo>
                      <a:pt x="16069" y="708"/>
                      <a:pt x="14220" y="799"/>
                      <a:pt x="12372" y="936"/>
                    </a:cubicBezTo>
                    <a:cubicBezTo>
                      <a:pt x="8263" y="1210"/>
                      <a:pt x="4177" y="1667"/>
                      <a:pt x="137" y="2466"/>
                    </a:cubicBezTo>
                    <a:cubicBezTo>
                      <a:pt x="114" y="2466"/>
                      <a:pt x="69" y="2488"/>
                      <a:pt x="46" y="2534"/>
                    </a:cubicBezTo>
                    <a:cubicBezTo>
                      <a:pt x="23" y="2557"/>
                      <a:pt x="0" y="2603"/>
                      <a:pt x="0" y="2648"/>
                    </a:cubicBezTo>
                    <a:cubicBezTo>
                      <a:pt x="20" y="2728"/>
                      <a:pt x="74" y="2790"/>
                      <a:pt x="148" y="2790"/>
                    </a:cubicBezTo>
                    <a:cubicBezTo>
                      <a:pt x="159" y="2790"/>
                      <a:pt x="171" y="2788"/>
                      <a:pt x="183" y="2785"/>
                    </a:cubicBezTo>
                    <a:cubicBezTo>
                      <a:pt x="3812" y="2055"/>
                      <a:pt x="7510" y="1644"/>
                      <a:pt x="11185" y="1347"/>
                    </a:cubicBezTo>
                    <a:cubicBezTo>
                      <a:pt x="13033" y="1187"/>
                      <a:pt x="14882" y="1096"/>
                      <a:pt x="16731" y="982"/>
                    </a:cubicBezTo>
                    <a:cubicBezTo>
                      <a:pt x="18580" y="891"/>
                      <a:pt x="20429" y="799"/>
                      <a:pt x="22301" y="731"/>
                    </a:cubicBezTo>
                    <a:cubicBezTo>
                      <a:pt x="27398" y="495"/>
                      <a:pt x="32495" y="331"/>
                      <a:pt x="37592" y="331"/>
                    </a:cubicBezTo>
                    <a:cubicBezTo>
                      <a:pt x="38909" y="331"/>
                      <a:pt x="40226" y="342"/>
                      <a:pt x="41542" y="366"/>
                    </a:cubicBezTo>
                    <a:cubicBezTo>
                      <a:pt x="46746" y="480"/>
                      <a:pt x="51973" y="754"/>
                      <a:pt x="57178" y="1187"/>
                    </a:cubicBezTo>
                    <a:cubicBezTo>
                      <a:pt x="57269" y="1187"/>
                      <a:pt x="57360" y="1142"/>
                      <a:pt x="57360" y="1050"/>
                    </a:cubicBezTo>
                    <a:cubicBezTo>
                      <a:pt x="57383" y="959"/>
                      <a:pt x="57315" y="868"/>
                      <a:pt x="57223" y="868"/>
                    </a:cubicBezTo>
                    <a:cubicBezTo>
                      <a:pt x="53480" y="548"/>
                      <a:pt x="49737" y="320"/>
                      <a:pt x="45993" y="183"/>
                    </a:cubicBezTo>
                    <a:cubicBezTo>
                      <a:pt x="44122" y="115"/>
                      <a:pt x="42273" y="46"/>
                      <a:pt x="40424" y="23"/>
                    </a:cubicBezTo>
                    <a:cubicBezTo>
                      <a:pt x="39351" y="23"/>
                      <a:pt x="38278" y="0"/>
                      <a:pt x="37205" y="0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36" name="Google Shape;1001;p22">
                <a:extLst>
                  <a:ext uri="{FF2B5EF4-FFF2-40B4-BE49-F238E27FC236}">
                    <a16:creationId xmlns:a16="http://schemas.microsoft.com/office/drawing/2014/main" id="{9C4C00E7-63FB-4D80-BD7A-319C8FFB0D30}"/>
                  </a:ext>
                </a:extLst>
              </p:cNvPr>
              <p:cNvSpPr/>
              <p:nvPr/>
            </p:nvSpPr>
            <p:spPr>
              <a:xfrm>
                <a:off x="5322795" y="4198845"/>
                <a:ext cx="32706" cy="128365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4749" extrusionOk="0">
                    <a:moveTo>
                      <a:pt x="434" y="1461"/>
                    </a:moveTo>
                    <a:cubicBezTo>
                      <a:pt x="433" y="1465"/>
                      <a:pt x="432" y="1469"/>
                      <a:pt x="431" y="1474"/>
                    </a:cubicBezTo>
                    <a:lnTo>
                      <a:pt x="431" y="1474"/>
                    </a:lnTo>
                    <a:cubicBezTo>
                      <a:pt x="433" y="1470"/>
                      <a:pt x="434" y="1466"/>
                      <a:pt x="434" y="1461"/>
                    </a:cubicBezTo>
                    <a:close/>
                    <a:moveTo>
                      <a:pt x="845" y="0"/>
                    </a:moveTo>
                    <a:cubicBezTo>
                      <a:pt x="822" y="0"/>
                      <a:pt x="776" y="23"/>
                      <a:pt x="753" y="46"/>
                    </a:cubicBezTo>
                    <a:cubicBezTo>
                      <a:pt x="457" y="343"/>
                      <a:pt x="297" y="708"/>
                      <a:pt x="183" y="1096"/>
                    </a:cubicBezTo>
                    <a:cubicBezTo>
                      <a:pt x="46" y="1553"/>
                      <a:pt x="0" y="2032"/>
                      <a:pt x="23" y="2511"/>
                    </a:cubicBezTo>
                    <a:cubicBezTo>
                      <a:pt x="46" y="2968"/>
                      <a:pt x="137" y="3424"/>
                      <a:pt x="297" y="3881"/>
                    </a:cubicBezTo>
                    <a:cubicBezTo>
                      <a:pt x="388" y="4063"/>
                      <a:pt x="479" y="4246"/>
                      <a:pt x="594" y="4406"/>
                    </a:cubicBezTo>
                    <a:cubicBezTo>
                      <a:pt x="662" y="4497"/>
                      <a:pt x="731" y="4565"/>
                      <a:pt x="799" y="4634"/>
                    </a:cubicBezTo>
                    <a:cubicBezTo>
                      <a:pt x="822" y="4657"/>
                      <a:pt x="868" y="4680"/>
                      <a:pt x="890" y="4725"/>
                    </a:cubicBezTo>
                    <a:cubicBezTo>
                      <a:pt x="913" y="4725"/>
                      <a:pt x="936" y="4748"/>
                      <a:pt x="959" y="4748"/>
                    </a:cubicBezTo>
                    <a:lnTo>
                      <a:pt x="1073" y="4748"/>
                    </a:lnTo>
                    <a:cubicBezTo>
                      <a:pt x="1096" y="4748"/>
                      <a:pt x="1141" y="4702"/>
                      <a:pt x="1164" y="4680"/>
                    </a:cubicBezTo>
                    <a:cubicBezTo>
                      <a:pt x="1187" y="4634"/>
                      <a:pt x="1210" y="4588"/>
                      <a:pt x="1187" y="4543"/>
                    </a:cubicBezTo>
                    <a:cubicBezTo>
                      <a:pt x="1187" y="4520"/>
                      <a:pt x="1164" y="4474"/>
                      <a:pt x="1119" y="4451"/>
                    </a:cubicBezTo>
                    <a:cubicBezTo>
                      <a:pt x="1096" y="4429"/>
                      <a:pt x="1073" y="4429"/>
                      <a:pt x="1050" y="4429"/>
                    </a:cubicBezTo>
                    <a:cubicBezTo>
                      <a:pt x="959" y="4337"/>
                      <a:pt x="890" y="4246"/>
                      <a:pt x="822" y="4155"/>
                    </a:cubicBezTo>
                    <a:cubicBezTo>
                      <a:pt x="708" y="3995"/>
                      <a:pt x="616" y="3812"/>
                      <a:pt x="548" y="3630"/>
                    </a:cubicBezTo>
                    <a:cubicBezTo>
                      <a:pt x="434" y="3310"/>
                      <a:pt x="388" y="2945"/>
                      <a:pt x="365" y="2603"/>
                    </a:cubicBezTo>
                    <a:cubicBezTo>
                      <a:pt x="365" y="2625"/>
                      <a:pt x="365" y="2625"/>
                      <a:pt x="365" y="2648"/>
                    </a:cubicBezTo>
                    <a:cubicBezTo>
                      <a:pt x="343" y="2264"/>
                      <a:pt x="343" y="1858"/>
                      <a:pt x="431" y="1474"/>
                    </a:cubicBezTo>
                    <a:lnTo>
                      <a:pt x="431" y="1474"/>
                    </a:lnTo>
                    <a:cubicBezTo>
                      <a:pt x="427" y="1482"/>
                      <a:pt x="419" y="1486"/>
                      <a:pt x="414" y="1494"/>
                    </a:cubicBezTo>
                    <a:lnTo>
                      <a:pt x="414" y="1494"/>
                    </a:lnTo>
                    <a:cubicBezTo>
                      <a:pt x="482" y="1225"/>
                      <a:pt x="550" y="978"/>
                      <a:pt x="662" y="731"/>
                    </a:cubicBezTo>
                    <a:cubicBezTo>
                      <a:pt x="662" y="731"/>
                      <a:pt x="662" y="731"/>
                      <a:pt x="662" y="754"/>
                    </a:cubicBezTo>
                    <a:cubicBezTo>
                      <a:pt x="731" y="617"/>
                      <a:pt x="799" y="480"/>
                      <a:pt x="913" y="366"/>
                    </a:cubicBezTo>
                    <a:cubicBezTo>
                      <a:pt x="936" y="343"/>
                      <a:pt x="936" y="320"/>
                      <a:pt x="959" y="297"/>
                    </a:cubicBezTo>
                    <a:cubicBezTo>
                      <a:pt x="1027" y="229"/>
                      <a:pt x="1050" y="137"/>
                      <a:pt x="982" y="69"/>
                    </a:cubicBezTo>
                    <a:cubicBezTo>
                      <a:pt x="959" y="23"/>
                      <a:pt x="913" y="0"/>
                      <a:pt x="845" y="0"/>
                    </a:cubicBezTo>
                    <a:close/>
                  </a:path>
                </a:pathLst>
              </a:custGeom>
              <a:solidFill>
                <a:srgbClr val="833F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37" name="Google Shape;1002;p22">
                <a:extLst>
                  <a:ext uri="{FF2B5EF4-FFF2-40B4-BE49-F238E27FC236}">
                    <a16:creationId xmlns:a16="http://schemas.microsoft.com/office/drawing/2014/main" id="{CCBEC983-CD9F-42CE-AD81-F019DAD36E0E}"/>
                  </a:ext>
                </a:extLst>
              </p:cNvPr>
              <p:cNvSpPr/>
              <p:nvPr/>
            </p:nvSpPr>
            <p:spPr>
              <a:xfrm>
                <a:off x="7284119" y="4263014"/>
                <a:ext cx="1454836" cy="68494"/>
              </a:xfrm>
              <a:custGeom>
                <a:avLst/>
                <a:gdLst/>
                <a:ahLst/>
                <a:cxnLst/>
                <a:rect l="l" t="t" r="r" b="b"/>
                <a:pathLst>
                  <a:path w="53823" h="2534" extrusionOk="0">
                    <a:moveTo>
                      <a:pt x="15134" y="0"/>
                    </a:moveTo>
                    <a:cubicBezTo>
                      <a:pt x="13627" y="0"/>
                      <a:pt x="12121" y="0"/>
                      <a:pt x="10615" y="23"/>
                    </a:cubicBezTo>
                    <a:cubicBezTo>
                      <a:pt x="7122" y="92"/>
                      <a:pt x="3607" y="206"/>
                      <a:pt x="115" y="297"/>
                    </a:cubicBezTo>
                    <a:lnTo>
                      <a:pt x="92" y="297"/>
                    </a:lnTo>
                    <a:cubicBezTo>
                      <a:pt x="69" y="365"/>
                      <a:pt x="46" y="457"/>
                      <a:pt x="1" y="548"/>
                    </a:cubicBezTo>
                    <a:cubicBezTo>
                      <a:pt x="1" y="571"/>
                      <a:pt x="24" y="571"/>
                      <a:pt x="24" y="571"/>
                    </a:cubicBezTo>
                    <a:cubicBezTo>
                      <a:pt x="69" y="617"/>
                      <a:pt x="92" y="617"/>
                      <a:pt x="138" y="617"/>
                    </a:cubicBezTo>
                    <a:cubicBezTo>
                      <a:pt x="1872" y="571"/>
                      <a:pt x="3584" y="525"/>
                      <a:pt x="5296" y="480"/>
                    </a:cubicBezTo>
                    <a:cubicBezTo>
                      <a:pt x="7054" y="434"/>
                      <a:pt x="8789" y="388"/>
                      <a:pt x="10546" y="365"/>
                    </a:cubicBezTo>
                    <a:cubicBezTo>
                      <a:pt x="12326" y="320"/>
                      <a:pt x="14084" y="320"/>
                      <a:pt x="15842" y="320"/>
                    </a:cubicBezTo>
                    <a:cubicBezTo>
                      <a:pt x="19379" y="320"/>
                      <a:pt x="22917" y="365"/>
                      <a:pt x="26432" y="434"/>
                    </a:cubicBezTo>
                    <a:lnTo>
                      <a:pt x="26455" y="434"/>
                    </a:lnTo>
                    <a:cubicBezTo>
                      <a:pt x="28715" y="502"/>
                      <a:pt x="30975" y="571"/>
                      <a:pt x="33234" y="685"/>
                    </a:cubicBezTo>
                    <a:cubicBezTo>
                      <a:pt x="34969" y="754"/>
                      <a:pt x="36704" y="868"/>
                      <a:pt x="38416" y="936"/>
                    </a:cubicBezTo>
                    <a:cubicBezTo>
                      <a:pt x="40128" y="1027"/>
                      <a:pt x="41817" y="1119"/>
                      <a:pt x="43529" y="1233"/>
                    </a:cubicBezTo>
                    <a:cubicBezTo>
                      <a:pt x="46907" y="1461"/>
                      <a:pt x="50308" y="1826"/>
                      <a:pt x="53617" y="2534"/>
                    </a:cubicBezTo>
                    <a:cubicBezTo>
                      <a:pt x="53709" y="2534"/>
                      <a:pt x="53800" y="2465"/>
                      <a:pt x="53823" y="2397"/>
                    </a:cubicBezTo>
                    <a:cubicBezTo>
                      <a:pt x="53823" y="2306"/>
                      <a:pt x="53754" y="2214"/>
                      <a:pt x="53686" y="2191"/>
                    </a:cubicBezTo>
                    <a:cubicBezTo>
                      <a:pt x="49874" y="1393"/>
                      <a:pt x="46017" y="1050"/>
                      <a:pt x="42136" y="822"/>
                    </a:cubicBezTo>
                    <a:cubicBezTo>
                      <a:pt x="40447" y="731"/>
                      <a:pt x="38758" y="639"/>
                      <a:pt x="37046" y="548"/>
                    </a:cubicBezTo>
                    <a:cubicBezTo>
                      <a:pt x="36179" y="502"/>
                      <a:pt x="35334" y="457"/>
                      <a:pt x="34467" y="411"/>
                    </a:cubicBezTo>
                    <a:cubicBezTo>
                      <a:pt x="33577" y="365"/>
                      <a:pt x="32687" y="320"/>
                      <a:pt x="31796" y="297"/>
                    </a:cubicBezTo>
                    <a:cubicBezTo>
                      <a:pt x="28281" y="137"/>
                      <a:pt x="24766" y="69"/>
                      <a:pt x="21228" y="23"/>
                    </a:cubicBezTo>
                    <a:cubicBezTo>
                      <a:pt x="19448" y="23"/>
                      <a:pt x="17690" y="0"/>
                      <a:pt x="15910" y="0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38" name="Google Shape;1003;p22">
                <a:extLst>
                  <a:ext uri="{FF2B5EF4-FFF2-40B4-BE49-F238E27FC236}">
                    <a16:creationId xmlns:a16="http://schemas.microsoft.com/office/drawing/2014/main" id="{BF590729-10CA-49C3-8A63-BE58B55BE7DB}"/>
                  </a:ext>
                </a:extLst>
              </p:cNvPr>
              <p:cNvSpPr/>
              <p:nvPr/>
            </p:nvSpPr>
            <p:spPr>
              <a:xfrm>
                <a:off x="7998576" y="4274718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33F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39" name="Google Shape;1004;p22">
                <a:extLst>
                  <a:ext uri="{FF2B5EF4-FFF2-40B4-BE49-F238E27FC236}">
                    <a16:creationId xmlns:a16="http://schemas.microsoft.com/office/drawing/2014/main" id="{D6D47C6F-0CDF-4478-B5C9-6DB575E8B6F2}"/>
                  </a:ext>
                </a:extLst>
              </p:cNvPr>
              <p:cNvSpPr/>
              <p:nvPr/>
            </p:nvSpPr>
            <p:spPr>
              <a:xfrm>
                <a:off x="7999198" y="4274718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3" y="1"/>
                    </a:moveTo>
                    <a:cubicBezTo>
                      <a:pt x="23" y="1"/>
                      <a:pt x="0" y="1"/>
                      <a:pt x="0" y="1"/>
                    </a:cubicBezTo>
                    <a:cubicBezTo>
                      <a:pt x="0" y="1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rgbClr val="833F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40" name="Google Shape;1005;p22">
                <a:extLst>
                  <a:ext uri="{FF2B5EF4-FFF2-40B4-BE49-F238E27FC236}">
                    <a16:creationId xmlns:a16="http://schemas.microsoft.com/office/drawing/2014/main" id="{131701F0-A212-4493-99CF-D77EEDC65022}"/>
                  </a:ext>
                </a:extLst>
              </p:cNvPr>
              <p:cNvSpPr/>
              <p:nvPr/>
            </p:nvSpPr>
            <p:spPr>
              <a:xfrm>
                <a:off x="7192190" y="4135919"/>
                <a:ext cx="1549251" cy="75414"/>
              </a:xfrm>
              <a:custGeom>
                <a:avLst/>
                <a:gdLst/>
                <a:ahLst/>
                <a:cxnLst/>
                <a:rect l="l" t="t" r="r" b="b"/>
                <a:pathLst>
                  <a:path w="57316" h="2790" extrusionOk="0">
                    <a:moveTo>
                      <a:pt x="20133" y="0"/>
                    </a:moveTo>
                    <a:cubicBezTo>
                      <a:pt x="19060" y="0"/>
                      <a:pt x="17987" y="0"/>
                      <a:pt x="16914" y="23"/>
                    </a:cubicBezTo>
                    <a:cubicBezTo>
                      <a:pt x="15043" y="46"/>
                      <a:pt x="13194" y="114"/>
                      <a:pt x="11345" y="183"/>
                    </a:cubicBezTo>
                    <a:cubicBezTo>
                      <a:pt x="7579" y="320"/>
                      <a:pt x="3835" y="548"/>
                      <a:pt x="92" y="868"/>
                    </a:cubicBezTo>
                    <a:cubicBezTo>
                      <a:pt x="69" y="868"/>
                      <a:pt x="24" y="890"/>
                      <a:pt x="1" y="913"/>
                    </a:cubicBezTo>
                    <a:cubicBezTo>
                      <a:pt x="24" y="982"/>
                      <a:pt x="24" y="1073"/>
                      <a:pt x="24" y="1164"/>
                    </a:cubicBezTo>
                    <a:cubicBezTo>
                      <a:pt x="46" y="1187"/>
                      <a:pt x="92" y="1187"/>
                      <a:pt x="138" y="1187"/>
                    </a:cubicBezTo>
                    <a:cubicBezTo>
                      <a:pt x="5342" y="754"/>
                      <a:pt x="10546" y="480"/>
                      <a:pt x="15750" y="365"/>
                    </a:cubicBezTo>
                    <a:lnTo>
                      <a:pt x="15773" y="365"/>
                    </a:lnTo>
                    <a:cubicBezTo>
                      <a:pt x="17094" y="342"/>
                      <a:pt x="18415" y="331"/>
                      <a:pt x="19734" y="331"/>
                    </a:cubicBezTo>
                    <a:cubicBezTo>
                      <a:pt x="24843" y="331"/>
                      <a:pt x="29940" y="495"/>
                      <a:pt x="35038" y="731"/>
                    </a:cubicBezTo>
                    <a:cubicBezTo>
                      <a:pt x="36887" y="799"/>
                      <a:pt x="38735" y="890"/>
                      <a:pt x="40607" y="982"/>
                    </a:cubicBezTo>
                    <a:cubicBezTo>
                      <a:pt x="42456" y="1096"/>
                      <a:pt x="44282" y="1187"/>
                      <a:pt x="46131" y="1347"/>
                    </a:cubicBezTo>
                    <a:cubicBezTo>
                      <a:pt x="49828" y="1644"/>
                      <a:pt x="53503" y="2055"/>
                      <a:pt x="57133" y="2785"/>
                    </a:cubicBezTo>
                    <a:cubicBezTo>
                      <a:pt x="57145" y="2788"/>
                      <a:pt x="57157" y="2789"/>
                      <a:pt x="57168" y="2789"/>
                    </a:cubicBezTo>
                    <a:cubicBezTo>
                      <a:pt x="57246" y="2789"/>
                      <a:pt x="57315" y="2727"/>
                      <a:pt x="57315" y="2648"/>
                    </a:cubicBezTo>
                    <a:cubicBezTo>
                      <a:pt x="57315" y="2602"/>
                      <a:pt x="57315" y="2557"/>
                      <a:pt x="57292" y="2534"/>
                    </a:cubicBezTo>
                    <a:cubicBezTo>
                      <a:pt x="57247" y="2488"/>
                      <a:pt x="57224" y="2465"/>
                      <a:pt x="57178" y="2465"/>
                    </a:cubicBezTo>
                    <a:cubicBezTo>
                      <a:pt x="53138" y="1667"/>
                      <a:pt x="49052" y="1210"/>
                      <a:pt x="44967" y="936"/>
                    </a:cubicBezTo>
                    <a:cubicBezTo>
                      <a:pt x="43118" y="799"/>
                      <a:pt x="41269" y="708"/>
                      <a:pt x="39420" y="617"/>
                    </a:cubicBezTo>
                    <a:cubicBezTo>
                      <a:pt x="37548" y="502"/>
                      <a:pt x="35700" y="434"/>
                      <a:pt x="33828" y="343"/>
                    </a:cubicBezTo>
                    <a:cubicBezTo>
                      <a:pt x="30062" y="183"/>
                      <a:pt x="26318" y="46"/>
                      <a:pt x="22552" y="23"/>
                    </a:cubicBezTo>
                    <a:cubicBezTo>
                      <a:pt x="21731" y="0"/>
                      <a:pt x="20932" y="0"/>
                      <a:pt x="20133" y="0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41" name="Google Shape;1006;p22">
                <a:extLst>
                  <a:ext uri="{FF2B5EF4-FFF2-40B4-BE49-F238E27FC236}">
                    <a16:creationId xmlns:a16="http://schemas.microsoft.com/office/drawing/2014/main" id="{F25D9C63-ED54-4F0E-AAF4-86D0EF01FCDA}"/>
                  </a:ext>
                </a:extLst>
              </p:cNvPr>
              <p:cNvSpPr/>
              <p:nvPr/>
            </p:nvSpPr>
            <p:spPr>
              <a:xfrm>
                <a:off x="8730305" y="4203169"/>
                <a:ext cx="32112" cy="128338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4748" extrusionOk="0">
                    <a:moveTo>
                      <a:pt x="343" y="0"/>
                    </a:moveTo>
                    <a:cubicBezTo>
                      <a:pt x="297" y="0"/>
                      <a:pt x="251" y="23"/>
                      <a:pt x="206" y="69"/>
                    </a:cubicBezTo>
                    <a:cubicBezTo>
                      <a:pt x="160" y="137"/>
                      <a:pt x="160" y="228"/>
                      <a:pt x="229" y="297"/>
                    </a:cubicBezTo>
                    <a:cubicBezTo>
                      <a:pt x="251" y="320"/>
                      <a:pt x="274" y="343"/>
                      <a:pt x="297" y="343"/>
                    </a:cubicBezTo>
                    <a:cubicBezTo>
                      <a:pt x="384" y="473"/>
                      <a:pt x="471" y="604"/>
                      <a:pt x="538" y="734"/>
                    </a:cubicBezTo>
                    <a:lnTo>
                      <a:pt x="538" y="734"/>
                    </a:lnTo>
                    <a:cubicBezTo>
                      <a:pt x="532" y="731"/>
                      <a:pt x="525" y="731"/>
                      <a:pt x="525" y="731"/>
                    </a:cubicBezTo>
                    <a:lnTo>
                      <a:pt x="525" y="731"/>
                    </a:lnTo>
                    <a:cubicBezTo>
                      <a:pt x="639" y="982"/>
                      <a:pt x="731" y="1233"/>
                      <a:pt x="776" y="1507"/>
                    </a:cubicBezTo>
                    <a:cubicBezTo>
                      <a:pt x="776" y="1484"/>
                      <a:pt x="776" y="1484"/>
                      <a:pt x="776" y="1461"/>
                    </a:cubicBezTo>
                    <a:cubicBezTo>
                      <a:pt x="845" y="1849"/>
                      <a:pt x="868" y="2237"/>
                      <a:pt x="845" y="2648"/>
                    </a:cubicBezTo>
                    <a:cubicBezTo>
                      <a:pt x="845" y="2625"/>
                      <a:pt x="845" y="2625"/>
                      <a:pt x="845" y="2602"/>
                    </a:cubicBezTo>
                    <a:cubicBezTo>
                      <a:pt x="822" y="2945"/>
                      <a:pt x="754" y="3287"/>
                      <a:pt x="639" y="3629"/>
                    </a:cubicBezTo>
                    <a:cubicBezTo>
                      <a:pt x="571" y="3812"/>
                      <a:pt x="480" y="3995"/>
                      <a:pt x="388" y="4154"/>
                    </a:cubicBezTo>
                    <a:cubicBezTo>
                      <a:pt x="320" y="4246"/>
                      <a:pt x="229" y="4337"/>
                      <a:pt x="137" y="4428"/>
                    </a:cubicBezTo>
                    <a:cubicBezTo>
                      <a:pt x="114" y="4428"/>
                      <a:pt x="92" y="4428"/>
                      <a:pt x="69" y="4451"/>
                    </a:cubicBezTo>
                    <a:cubicBezTo>
                      <a:pt x="46" y="4474"/>
                      <a:pt x="23" y="4520"/>
                      <a:pt x="0" y="4542"/>
                    </a:cubicBezTo>
                    <a:cubicBezTo>
                      <a:pt x="0" y="4588"/>
                      <a:pt x="0" y="4634"/>
                      <a:pt x="23" y="4679"/>
                    </a:cubicBezTo>
                    <a:cubicBezTo>
                      <a:pt x="46" y="4702"/>
                      <a:pt x="92" y="4748"/>
                      <a:pt x="137" y="4748"/>
                    </a:cubicBezTo>
                    <a:lnTo>
                      <a:pt x="229" y="4748"/>
                    </a:lnTo>
                    <a:cubicBezTo>
                      <a:pt x="251" y="4748"/>
                      <a:pt x="274" y="4725"/>
                      <a:pt x="297" y="4725"/>
                    </a:cubicBezTo>
                    <a:cubicBezTo>
                      <a:pt x="343" y="4679"/>
                      <a:pt x="366" y="4657"/>
                      <a:pt x="411" y="4634"/>
                    </a:cubicBezTo>
                    <a:cubicBezTo>
                      <a:pt x="480" y="4565"/>
                      <a:pt x="525" y="4497"/>
                      <a:pt x="594" y="4405"/>
                    </a:cubicBezTo>
                    <a:cubicBezTo>
                      <a:pt x="708" y="4246"/>
                      <a:pt x="822" y="4063"/>
                      <a:pt x="891" y="3881"/>
                    </a:cubicBezTo>
                    <a:cubicBezTo>
                      <a:pt x="1073" y="3424"/>
                      <a:pt x="1142" y="2968"/>
                      <a:pt x="1164" y="2511"/>
                    </a:cubicBezTo>
                    <a:cubicBezTo>
                      <a:pt x="1187" y="2032"/>
                      <a:pt x="1142" y="1552"/>
                      <a:pt x="1027" y="1096"/>
                    </a:cubicBezTo>
                    <a:cubicBezTo>
                      <a:pt x="913" y="708"/>
                      <a:pt x="731" y="343"/>
                      <a:pt x="434" y="46"/>
                    </a:cubicBezTo>
                    <a:cubicBezTo>
                      <a:pt x="411" y="23"/>
                      <a:pt x="388" y="0"/>
                      <a:pt x="343" y="0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42" name="Google Shape;1007;p22">
                <a:extLst>
                  <a:ext uri="{FF2B5EF4-FFF2-40B4-BE49-F238E27FC236}">
                    <a16:creationId xmlns:a16="http://schemas.microsoft.com/office/drawing/2014/main" id="{0E8B0787-6D44-44D1-A458-8EDAAE587009}"/>
                  </a:ext>
                </a:extLst>
              </p:cNvPr>
              <p:cNvSpPr/>
              <p:nvPr/>
            </p:nvSpPr>
            <p:spPr>
              <a:xfrm>
                <a:off x="6394454" y="296614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0DC1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43" name="Google Shape;1008;p22">
                <a:extLst>
                  <a:ext uri="{FF2B5EF4-FFF2-40B4-BE49-F238E27FC236}">
                    <a16:creationId xmlns:a16="http://schemas.microsoft.com/office/drawing/2014/main" id="{87BAECF6-5782-42EE-819F-1528AFB9674A}"/>
                  </a:ext>
                </a:extLst>
              </p:cNvPr>
              <p:cNvSpPr/>
              <p:nvPr/>
            </p:nvSpPr>
            <p:spPr>
              <a:xfrm>
                <a:off x="5661508" y="1584125"/>
                <a:ext cx="2271682" cy="1697322"/>
              </a:xfrm>
              <a:custGeom>
                <a:avLst/>
                <a:gdLst/>
                <a:ahLst/>
                <a:cxnLst/>
                <a:rect l="l" t="t" r="r" b="b"/>
                <a:pathLst>
                  <a:path w="84043" h="62794" extrusionOk="0">
                    <a:moveTo>
                      <a:pt x="7806" y="1"/>
                    </a:moveTo>
                    <a:cubicBezTo>
                      <a:pt x="7738" y="1"/>
                      <a:pt x="7692" y="1"/>
                      <a:pt x="7647" y="24"/>
                    </a:cubicBezTo>
                    <a:lnTo>
                      <a:pt x="7578" y="47"/>
                    </a:lnTo>
                    <a:cubicBezTo>
                      <a:pt x="7441" y="69"/>
                      <a:pt x="7327" y="115"/>
                      <a:pt x="7190" y="184"/>
                    </a:cubicBezTo>
                    <a:cubicBezTo>
                      <a:pt x="7053" y="229"/>
                      <a:pt x="6916" y="298"/>
                      <a:pt x="6734" y="412"/>
                    </a:cubicBezTo>
                    <a:cubicBezTo>
                      <a:pt x="6505" y="526"/>
                      <a:pt x="6254" y="709"/>
                      <a:pt x="5980" y="937"/>
                    </a:cubicBezTo>
                    <a:cubicBezTo>
                      <a:pt x="5729" y="1142"/>
                      <a:pt x="5478" y="1371"/>
                      <a:pt x="5250" y="1599"/>
                    </a:cubicBezTo>
                    <a:cubicBezTo>
                      <a:pt x="5022" y="1827"/>
                      <a:pt x="4816" y="2078"/>
                      <a:pt x="4679" y="2238"/>
                    </a:cubicBezTo>
                    <a:cubicBezTo>
                      <a:pt x="4565" y="2375"/>
                      <a:pt x="4474" y="2489"/>
                      <a:pt x="4383" y="2603"/>
                    </a:cubicBezTo>
                    <a:lnTo>
                      <a:pt x="4291" y="2717"/>
                    </a:lnTo>
                    <a:cubicBezTo>
                      <a:pt x="4200" y="2808"/>
                      <a:pt x="4132" y="2900"/>
                      <a:pt x="4063" y="2991"/>
                    </a:cubicBezTo>
                    <a:cubicBezTo>
                      <a:pt x="3926" y="3197"/>
                      <a:pt x="3789" y="3402"/>
                      <a:pt x="3629" y="3607"/>
                    </a:cubicBezTo>
                    <a:lnTo>
                      <a:pt x="3470" y="3858"/>
                    </a:lnTo>
                    <a:lnTo>
                      <a:pt x="3219" y="4224"/>
                    </a:lnTo>
                    <a:lnTo>
                      <a:pt x="3196" y="4269"/>
                    </a:lnTo>
                    <a:cubicBezTo>
                      <a:pt x="2899" y="4680"/>
                      <a:pt x="2602" y="5114"/>
                      <a:pt x="2283" y="5525"/>
                    </a:cubicBezTo>
                    <a:lnTo>
                      <a:pt x="2260" y="5570"/>
                    </a:lnTo>
                    <a:lnTo>
                      <a:pt x="2214" y="5616"/>
                    </a:lnTo>
                    <a:cubicBezTo>
                      <a:pt x="2146" y="5730"/>
                      <a:pt x="2055" y="5821"/>
                      <a:pt x="1986" y="5913"/>
                    </a:cubicBezTo>
                    <a:cubicBezTo>
                      <a:pt x="1918" y="5981"/>
                      <a:pt x="1872" y="6050"/>
                      <a:pt x="1803" y="6118"/>
                    </a:cubicBezTo>
                    <a:lnTo>
                      <a:pt x="1666" y="6255"/>
                    </a:lnTo>
                    <a:lnTo>
                      <a:pt x="1530" y="6415"/>
                    </a:lnTo>
                    <a:cubicBezTo>
                      <a:pt x="1484" y="6461"/>
                      <a:pt x="1415" y="6529"/>
                      <a:pt x="1370" y="6597"/>
                    </a:cubicBezTo>
                    <a:cubicBezTo>
                      <a:pt x="1256" y="6712"/>
                      <a:pt x="1164" y="6849"/>
                      <a:pt x="1050" y="7008"/>
                    </a:cubicBezTo>
                    <a:cubicBezTo>
                      <a:pt x="959" y="7145"/>
                      <a:pt x="868" y="7282"/>
                      <a:pt x="776" y="7465"/>
                    </a:cubicBezTo>
                    <a:lnTo>
                      <a:pt x="753" y="7533"/>
                    </a:lnTo>
                    <a:cubicBezTo>
                      <a:pt x="685" y="7647"/>
                      <a:pt x="617" y="7762"/>
                      <a:pt x="548" y="7899"/>
                    </a:cubicBezTo>
                    <a:cubicBezTo>
                      <a:pt x="502" y="8035"/>
                      <a:pt x="457" y="8195"/>
                      <a:pt x="411" y="8355"/>
                    </a:cubicBezTo>
                    <a:lnTo>
                      <a:pt x="411" y="8401"/>
                    </a:lnTo>
                    <a:cubicBezTo>
                      <a:pt x="343" y="8560"/>
                      <a:pt x="320" y="8743"/>
                      <a:pt x="274" y="8903"/>
                    </a:cubicBezTo>
                    <a:cubicBezTo>
                      <a:pt x="206" y="9154"/>
                      <a:pt x="137" y="9382"/>
                      <a:pt x="114" y="9610"/>
                    </a:cubicBezTo>
                    <a:cubicBezTo>
                      <a:pt x="69" y="9884"/>
                      <a:pt x="69" y="10158"/>
                      <a:pt x="69" y="10409"/>
                    </a:cubicBezTo>
                    <a:cubicBezTo>
                      <a:pt x="69" y="10478"/>
                      <a:pt x="69" y="10523"/>
                      <a:pt x="92" y="10592"/>
                    </a:cubicBezTo>
                    <a:cubicBezTo>
                      <a:pt x="69" y="10729"/>
                      <a:pt x="46" y="10843"/>
                      <a:pt x="23" y="10980"/>
                    </a:cubicBezTo>
                    <a:cubicBezTo>
                      <a:pt x="23" y="11140"/>
                      <a:pt x="23" y="11345"/>
                      <a:pt x="46" y="11573"/>
                    </a:cubicBezTo>
                    <a:cubicBezTo>
                      <a:pt x="46" y="11688"/>
                      <a:pt x="69" y="11802"/>
                      <a:pt x="92" y="11893"/>
                    </a:cubicBezTo>
                    <a:cubicBezTo>
                      <a:pt x="23" y="11961"/>
                      <a:pt x="0" y="12053"/>
                      <a:pt x="23" y="12121"/>
                    </a:cubicBezTo>
                    <a:cubicBezTo>
                      <a:pt x="46" y="12167"/>
                      <a:pt x="46" y="12213"/>
                      <a:pt x="92" y="12235"/>
                    </a:cubicBezTo>
                    <a:cubicBezTo>
                      <a:pt x="114" y="12258"/>
                      <a:pt x="114" y="12258"/>
                      <a:pt x="137" y="12281"/>
                    </a:cubicBezTo>
                    <a:lnTo>
                      <a:pt x="206" y="12327"/>
                    </a:lnTo>
                    <a:lnTo>
                      <a:pt x="251" y="12349"/>
                    </a:lnTo>
                    <a:cubicBezTo>
                      <a:pt x="297" y="12395"/>
                      <a:pt x="343" y="12418"/>
                      <a:pt x="365" y="12441"/>
                    </a:cubicBezTo>
                    <a:lnTo>
                      <a:pt x="480" y="12509"/>
                    </a:lnTo>
                    <a:cubicBezTo>
                      <a:pt x="594" y="12601"/>
                      <a:pt x="731" y="12692"/>
                      <a:pt x="868" y="12783"/>
                    </a:cubicBezTo>
                    <a:lnTo>
                      <a:pt x="913" y="12806"/>
                    </a:lnTo>
                    <a:lnTo>
                      <a:pt x="1119" y="12943"/>
                    </a:lnTo>
                    <a:lnTo>
                      <a:pt x="1347" y="13080"/>
                    </a:lnTo>
                    <a:cubicBezTo>
                      <a:pt x="1484" y="13171"/>
                      <a:pt x="1621" y="13262"/>
                      <a:pt x="1781" y="13354"/>
                    </a:cubicBezTo>
                    <a:cubicBezTo>
                      <a:pt x="1849" y="13399"/>
                      <a:pt x="1918" y="13445"/>
                      <a:pt x="1986" y="13468"/>
                    </a:cubicBezTo>
                    <a:lnTo>
                      <a:pt x="2032" y="13514"/>
                    </a:lnTo>
                    <a:cubicBezTo>
                      <a:pt x="2100" y="13536"/>
                      <a:pt x="2146" y="13582"/>
                      <a:pt x="2214" y="13605"/>
                    </a:cubicBezTo>
                    <a:lnTo>
                      <a:pt x="2237" y="13628"/>
                    </a:lnTo>
                    <a:lnTo>
                      <a:pt x="2306" y="13673"/>
                    </a:lnTo>
                    <a:cubicBezTo>
                      <a:pt x="2397" y="13742"/>
                      <a:pt x="2511" y="13810"/>
                      <a:pt x="2625" y="13879"/>
                    </a:cubicBezTo>
                    <a:lnTo>
                      <a:pt x="2785" y="13993"/>
                    </a:lnTo>
                    <a:lnTo>
                      <a:pt x="2876" y="14039"/>
                    </a:lnTo>
                    <a:cubicBezTo>
                      <a:pt x="2922" y="14084"/>
                      <a:pt x="2968" y="14107"/>
                      <a:pt x="3013" y="14153"/>
                    </a:cubicBezTo>
                    <a:cubicBezTo>
                      <a:pt x="3150" y="14221"/>
                      <a:pt x="3264" y="14312"/>
                      <a:pt x="3401" y="14404"/>
                    </a:cubicBezTo>
                    <a:lnTo>
                      <a:pt x="3424" y="14427"/>
                    </a:lnTo>
                    <a:lnTo>
                      <a:pt x="3447" y="14449"/>
                    </a:lnTo>
                    <a:cubicBezTo>
                      <a:pt x="3515" y="14495"/>
                      <a:pt x="3561" y="14541"/>
                      <a:pt x="3629" y="14564"/>
                    </a:cubicBezTo>
                    <a:cubicBezTo>
                      <a:pt x="3766" y="14678"/>
                      <a:pt x="3881" y="14792"/>
                      <a:pt x="4017" y="14883"/>
                    </a:cubicBezTo>
                    <a:lnTo>
                      <a:pt x="4109" y="14952"/>
                    </a:lnTo>
                    <a:lnTo>
                      <a:pt x="4223" y="15066"/>
                    </a:lnTo>
                    <a:lnTo>
                      <a:pt x="4314" y="15134"/>
                    </a:lnTo>
                    <a:cubicBezTo>
                      <a:pt x="4520" y="15317"/>
                      <a:pt x="4748" y="15499"/>
                      <a:pt x="4976" y="15659"/>
                    </a:cubicBezTo>
                    <a:lnTo>
                      <a:pt x="5136" y="15773"/>
                    </a:lnTo>
                    <a:lnTo>
                      <a:pt x="5273" y="15887"/>
                    </a:lnTo>
                    <a:cubicBezTo>
                      <a:pt x="5364" y="15956"/>
                      <a:pt x="5478" y="16047"/>
                      <a:pt x="5570" y="16116"/>
                    </a:cubicBezTo>
                    <a:cubicBezTo>
                      <a:pt x="5661" y="16184"/>
                      <a:pt x="5752" y="16253"/>
                      <a:pt x="5844" y="16321"/>
                    </a:cubicBezTo>
                    <a:cubicBezTo>
                      <a:pt x="5980" y="16435"/>
                      <a:pt x="6095" y="16526"/>
                      <a:pt x="6232" y="16641"/>
                    </a:cubicBezTo>
                    <a:cubicBezTo>
                      <a:pt x="6346" y="16732"/>
                      <a:pt x="6460" y="16846"/>
                      <a:pt x="6574" y="16937"/>
                    </a:cubicBezTo>
                    <a:lnTo>
                      <a:pt x="6734" y="17074"/>
                    </a:lnTo>
                    <a:lnTo>
                      <a:pt x="6802" y="17120"/>
                    </a:lnTo>
                    <a:lnTo>
                      <a:pt x="6939" y="17257"/>
                    </a:lnTo>
                    <a:cubicBezTo>
                      <a:pt x="7053" y="17348"/>
                      <a:pt x="7167" y="17462"/>
                      <a:pt x="7282" y="17554"/>
                    </a:cubicBezTo>
                    <a:cubicBezTo>
                      <a:pt x="7373" y="17622"/>
                      <a:pt x="7441" y="17691"/>
                      <a:pt x="7510" y="17736"/>
                    </a:cubicBezTo>
                    <a:lnTo>
                      <a:pt x="7555" y="17782"/>
                    </a:lnTo>
                    <a:lnTo>
                      <a:pt x="7578" y="17805"/>
                    </a:lnTo>
                    <a:cubicBezTo>
                      <a:pt x="7601" y="17828"/>
                      <a:pt x="7647" y="17850"/>
                      <a:pt x="7670" y="17873"/>
                    </a:cubicBezTo>
                    <a:lnTo>
                      <a:pt x="8035" y="18193"/>
                    </a:lnTo>
                    <a:cubicBezTo>
                      <a:pt x="8172" y="18307"/>
                      <a:pt x="8309" y="18398"/>
                      <a:pt x="8446" y="18512"/>
                    </a:cubicBezTo>
                    <a:lnTo>
                      <a:pt x="8468" y="18535"/>
                    </a:lnTo>
                    <a:cubicBezTo>
                      <a:pt x="8605" y="18626"/>
                      <a:pt x="8697" y="18718"/>
                      <a:pt x="8811" y="18809"/>
                    </a:cubicBezTo>
                    <a:lnTo>
                      <a:pt x="8971" y="18946"/>
                    </a:lnTo>
                    <a:lnTo>
                      <a:pt x="9062" y="19014"/>
                    </a:lnTo>
                    <a:lnTo>
                      <a:pt x="9176" y="19106"/>
                    </a:lnTo>
                    <a:cubicBezTo>
                      <a:pt x="9404" y="19311"/>
                      <a:pt x="9633" y="19517"/>
                      <a:pt x="9861" y="19722"/>
                    </a:cubicBezTo>
                    <a:lnTo>
                      <a:pt x="9998" y="19813"/>
                    </a:lnTo>
                    <a:cubicBezTo>
                      <a:pt x="10203" y="19996"/>
                      <a:pt x="10386" y="20179"/>
                      <a:pt x="10591" y="20361"/>
                    </a:cubicBezTo>
                    <a:cubicBezTo>
                      <a:pt x="10705" y="20475"/>
                      <a:pt x="10819" y="20589"/>
                      <a:pt x="10956" y="20704"/>
                    </a:cubicBezTo>
                    <a:cubicBezTo>
                      <a:pt x="11048" y="20818"/>
                      <a:pt x="11162" y="20932"/>
                      <a:pt x="11276" y="21046"/>
                    </a:cubicBezTo>
                    <a:cubicBezTo>
                      <a:pt x="11322" y="21069"/>
                      <a:pt x="11344" y="21114"/>
                      <a:pt x="11390" y="21137"/>
                    </a:cubicBezTo>
                    <a:lnTo>
                      <a:pt x="11436" y="21183"/>
                    </a:lnTo>
                    <a:lnTo>
                      <a:pt x="11481" y="21228"/>
                    </a:lnTo>
                    <a:lnTo>
                      <a:pt x="11618" y="21365"/>
                    </a:lnTo>
                    <a:lnTo>
                      <a:pt x="11801" y="21548"/>
                    </a:lnTo>
                    <a:lnTo>
                      <a:pt x="11938" y="21662"/>
                    </a:lnTo>
                    <a:lnTo>
                      <a:pt x="12257" y="21982"/>
                    </a:lnTo>
                    <a:lnTo>
                      <a:pt x="12417" y="22141"/>
                    </a:lnTo>
                    <a:lnTo>
                      <a:pt x="12463" y="22210"/>
                    </a:lnTo>
                    <a:cubicBezTo>
                      <a:pt x="12531" y="22256"/>
                      <a:pt x="12577" y="22301"/>
                      <a:pt x="12623" y="22370"/>
                    </a:cubicBezTo>
                    <a:cubicBezTo>
                      <a:pt x="12782" y="22530"/>
                      <a:pt x="12965" y="22712"/>
                      <a:pt x="13125" y="22872"/>
                    </a:cubicBezTo>
                    <a:lnTo>
                      <a:pt x="13193" y="22918"/>
                    </a:lnTo>
                    <a:lnTo>
                      <a:pt x="13216" y="22963"/>
                    </a:lnTo>
                    <a:cubicBezTo>
                      <a:pt x="13467" y="23191"/>
                      <a:pt x="13695" y="23420"/>
                      <a:pt x="13946" y="23671"/>
                    </a:cubicBezTo>
                    <a:cubicBezTo>
                      <a:pt x="14061" y="23808"/>
                      <a:pt x="14198" y="23945"/>
                      <a:pt x="14312" y="24082"/>
                    </a:cubicBezTo>
                    <a:lnTo>
                      <a:pt x="14608" y="24378"/>
                    </a:lnTo>
                    <a:cubicBezTo>
                      <a:pt x="14745" y="24515"/>
                      <a:pt x="14882" y="24675"/>
                      <a:pt x="15019" y="24835"/>
                    </a:cubicBezTo>
                    <a:lnTo>
                      <a:pt x="15293" y="25109"/>
                    </a:lnTo>
                    <a:cubicBezTo>
                      <a:pt x="15362" y="25200"/>
                      <a:pt x="15453" y="25314"/>
                      <a:pt x="15544" y="25406"/>
                    </a:cubicBezTo>
                    <a:cubicBezTo>
                      <a:pt x="15681" y="25565"/>
                      <a:pt x="15818" y="25725"/>
                      <a:pt x="15978" y="25862"/>
                    </a:cubicBezTo>
                    <a:cubicBezTo>
                      <a:pt x="16206" y="26113"/>
                      <a:pt x="16457" y="26387"/>
                      <a:pt x="16686" y="26638"/>
                    </a:cubicBezTo>
                    <a:lnTo>
                      <a:pt x="16777" y="26729"/>
                    </a:lnTo>
                    <a:cubicBezTo>
                      <a:pt x="16982" y="26935"/>
                      <a:pt x="17165" y="27163"/>
                      <a:pt x="17347" y="27368"/>
                    </a:cubicBezTo>
                    <a:cubicBezTo>
                      <a:pt x="17507" y="27551"/>
                      <a:pt x="17690" y="27734"/>
                      <a:pt x="17850" y="27916"/>
                    </a:cubicBezTo>
                    <a:lnTo>
                      <a:pt x="17918" y="27985"/>
                    </a:lnTo>
                    <a:lnTo>
                      <a:pt x="18055" y="28122"/>
                    </a:lnTo>
                    <a:cubicBezTo>
                      <a:pt x="18260" y="28373"/>
                      <a:pt x="18489" y="28624"/>
                      <a:pt x="18694" y="28852"/>
                    </a:cubicBezTo>
                    <a:lnTo>
                      <a:pt x="18717" y="28898"/>
                    </a:lnTo>
                    <a:cubicBezTo>
                      <a:pt x="18900" y="29103"/>
                      <a:pt x="19082" y="29331"/>
                      <a:pt x="19265" y="29537"/>
                    </a:cubicBezTo>
                    <a:lnTo>
                      <a:pt x="19379" y="29674"/>
                    </a:lnTo>
                    <a:cubicBezTo>
                      <a:pt x="19835" y="30199"/>
                      <a:pt x="20269" y="30701"/>
                      <a:pt x="20703" y="31226"/>
                    </a:cubicBezTo>
                    <a:lnTo>
                      <a:pt x="20977" y="31568"/>
                    </a:lnTo>
                    <a:cubicBezTo>
                      <a:pt x="21091" y="31728"/>
                      <a:pt x="21205" y="31865"/>
                      <a:pt x="21342" y="32002"/>
                    </a:cubicBezTo>
                    <a:lnTo>
                      <a:pt x="21502" y="32207"/>
                    </a:lnTo>
                    <a:cubicBezTo>
                      <a:pt x="21661" y="32413"/>
                      <a:pt x="21821" y="32595"/>
                      <a:pt x="21958" y="32778"/>
                    </a:cubicBezTo>
                    <a:lnTo>
                      <a:pt x="21958" y="32732"/>
                    </a:lnTo>
                    <a:cubicBezTo>
                      <a:pt x="22072" y="32915"/>
                      <a:pt x="22232" y="33098"/>
                      <a:pt x="22346" y="33257"/>
                    </a:cubicBezTo>
                    <a:lnTo>
                      <a:pt x="22552" y="33508"/>
                    </a:lnTo>
                    <a:cubicBezTo>
                      <a:pt x="22734" y="33714"/>
                      <a:pt x="22940" y="33942"/>
                      <a:pt x="23191" y="34216"/>
                    </a:cubicBezTo>
                    <a:lnTo>
                      <a:pt x="23305" y="34353"/>
                    </a:lnTo>
                    <a:lnTo>
                      <a:pt x="23419" y="34490"/>
                    </a:lnTo>
                    <a:lnTo>
                      <a:pt x="23419" y="34513"/>
                    </a:lnTo>
                    <a:cubicBezTo>
                      <a:pt x="23419" y="34558"/>
                      <a:pt x="23442" y="34627"/>
                      <a:pt x="23465" y="34650"/>
                    </a:cubicBezTo>
                    <a:lnTo>
                      <a:pt x="23510" y="34718"/>
                    </a:lnTo>
                    <a:lnTo>
                      <a:pt x="23533" y="34787"/>
                    </a:lnTo>
                    <a:cubicBezTo>
                      <a:pt x="23556" y="34810"/>
                      <a:pt x="23579" y="34832"/>
                      <a:pt x="23602" y="34855"/>
                    </a:cubicBezTo>
                    <a:lnTo>
                      <a:pt x="23624" y="34924"/>
                    </a:lnTo>
                    <a:lnTo>
                      <a:pt x="23693" y="35015"/>
                    </a:lnTo>
                    <a:lnTo>
                      <a:pt x="23784" y="35175"/>
                    </a:lnTo>
                    <a:cubicBezTo>
                      <a:pt x="23876" y="35334"/>
                      <a:pt x="23990" y="35471"/>
                      <a:pt x="24081" y="35631"/>
                    </a:cubicBezTo>
                    <a:cubicBezTo>
                      <a:pt x="24309" y="35951"/>
                      <a:pt x="24537" y="36270"/>
                      <a:pt x="24766" y="36590"/>
                    </a:cubicBezTo>
                    <a:cubicBezTo>
                      <a:pt x="24971" y="36887"/>
                      <a:pt x="25199" y="37206"/>
                      <a:pt x="25428" y="37526"/>
                    </a:cubicBezTo>
                    <a:lnTo>
                      <a:pt x="25656" y="37845"/>
                    </a:lnTo>
                    <a:cubicBezTo>
                      <a:pt x="25816" y="38051"/>
                      <a:pt x="25953" y="38256"/>
                      <a:pt x="26090" y="38439"/>
                    </a:cubicBezTo>
                    <a:cubicBezTo>
                      <a:pt x="26181" y="38576"/>
                      <a:pt x="26295" y="38713"/>
                      <a:pt x="26386" y="38850"/>
                    </a:cubicBezTo>
                    <a:lnTo>
                      <a:pt x="26569" y="39078"/>
                    </a:lnTo>
                    <a:cubicBezTo>
                      <a:pt x="26729" y="39329"/>
                      <a:pt x="26888" y="39557"/>
                      <a:pt x="27071" y="39785"/>
                    </a:cubicBezTo>
                    <a:cubicBezTo>
                      <a:pt x="27162" y="39945"/>
                      <a:pt x="27276" y="40105"/>
                      <a:pt x="27368" y="40265"/>
                    </a:cubicBezTo>
                    <a:lnTo>
                      <a:pt x="27482" y="40425"/>
                    </a:lnTo>
                    <a:cubicBezTo>
                      <a:pt x="27550" y="40539"/>
                      <a:pt x="27642" y="40630"/>
                      <a:pt x="27710" y="40744"/>
                    </a:cubicBezTo>
                    <a:cubicBezTo>
                      <a:pt x="27916" y="41109"/>
                      <a:pt x="28144" y="41474"/>
                      <a:pt x="28349" y="41840"/>
                    </a:cubicBezTo>
                    <a:cubicBezTo>
                      <a:pt x="28349" y="41840"/>
                      <a:pt x="28372" y="41885"/>
                      <a:pt x="28372" y="41885"/>
                    </a:cubicBezTo>
                    <a:cubicBezTo>
                      <a:pt x="28395" y="41863"/>
                      <a:pt x="28418" y="41863"/>
                      <a:pt x="28418" y="41863"/>
                    </a:cubicBezTo>
                    <a:cubicBezTo>
                      <a:pt x="28441" y="41863"/>
                      <a:pt x="28463" y="41885"/>
                      <a:pt x="28486" y="41908"/>
                    </a:cubicBezTo>
                    <a:cubicBezTo>
                      <a:pt x="28578" y="42022"/>
                      <a:pt x="28669" y="42159"/>
                      <a:pt x="28760" y="42296"/>
                    </a:cubicBezTo>
                    <a:lnTo>
                      <a:pt x="28783" y="42342"/>
                    </a:lnTo>
                    <a:lnTo>
                      <a:pt x="28874" y="42479"/>
                    </a:lnTo>
                    <a:lnTo>
                      <a:pt x="28920" y="42547"/>
                    </a:lnTo>
                    <a:lnTo>
                      <a:pt x="29011" y="42684"/>
                    </a:lnTo>
                    <a:cubicBezTo>
                      <a:pt x="29125" y="42890"/>
                      <a:pt x="29239" y="43072"/>
                      <a:pt x="29354" y="43255"/>
                    </a:cubicBezTo>
                    <a:lnTo>
                      <a:pt x="29513" y="43552"/>
                    </a:lnTo>
                    <a:lnTo>
                      <a:pt x="29605" y="43711"/>
                    </a:lnTo>
                    <a:cubicBezTo>
                      <a:pt x="29719" y="43917"/>
                      <a:pt x="29856" y="44145"/>
                      <a:pt x="29970" y="44350"/>
                    </a:cubicBezTo>
                    <a:cubicBezTo>
                      <a:pt x="30016" y="44419"/>
                      <a:pt x="30061" y="44487"/>
                      <a:pt x="30084" y="44579"/>
                    </a:cubicBezTo>
                    <a:lnTo>
                      <a:pt x="30175" y="44761"/>
                    </a:lnTo>
                    <a:lnTo>
                      <a:pt x="30221" y="44807"/>
                    </a:lnTo>
                    <a:lnTo>
                      <a:pt x="30221" y="44853"/>
                    </a:lnTo>
                    <a:cubicBezTo>
                      <a:pt x="30267" y="44898"/>
                      <a:pt x="30289" y="44967"/>
                      <a:pt x="30335" y="45035"/>
                    </a:cubicBezTo>
                    <a:cubicBezTo>
                      <a:pt x="30358" y="45081"/>
                      <a:pt x="30358" y="45104"/>
                      <a:pt x="30358" y="45127"/>
                    </a:cubicBezTo>
                    <a:cubicBezTo>
                      <a:pt x="30381" y="45172"/>
                      <a:pt x="30358" y="45172"/>
                      <a:pt x="30358" y="45195"/>
                    </a:cubicBezTo>
                    <a:cubicBezTo>
                      <a:pt x="30358" y="45195"/>
                      <a:pt x="30335" y="45218"/>
                      <a:pt x="30335" y="45218"/>
                    </a:cubicBezTo>
                    <a:lnTo>
                      <a:pt x="30381" y="45309"/>
                    </a:lnTo>
                    <a:lnTo>
                      <a:pt x="30426" y="45378"/>
                    </a:lnTo>
                    <a:lnTo>
                      <a:pt x="30655" y="45788"/>
                    </a:lnTo>
                    <a:lnTo>
                      <a:pt x="30906" y="46199"/>
                    </a:lnTo>
                    <a:lnTo>
                      <a:pt x="30951" y="46268"/>
                    </a:lnTo>
                    <a:lnTo>
                      <a:pt x="30974" y="46313"/>
                    </a:lnTo>
                    <a:cubicBezTo>
                      <a:pt x="31020" y="46405"/>
                      <a:pt x="31088" y="46496"/>
                      <a:pt x="31134" y="46587"/>
                    </a:cubicBezTo>
                    <a:cubicBezTo>
                      <a:pt x="31157" y="46633"/>
                      <a:pt x="31180" y="46679"/>
                      <a:pt x="31202" y="46724"/>
                    </a:cubicBezTo>
                    <a:cubicBezTo>
                      <a:pt x="31271" y="46838"/>
                      <a:pt x="31339" y="46953"/>
                      <a:pt x="31385" y="47067"/>
                    </a:cubicBezTo>
                    <a:lnTo>
                      <a:pt x="31476" y="47226"/>
                    </a:lnTo>
                    <a:lnTo>
                      <a:pt x="31568" y="47363"/>
                    </a:lnTo>
                    <a:lnTo>
                      <a:pt x="31476" y="47363"/>
                    </a:lnTo>
                    <a:cubicBezTo>
                      <a:pt x="31339" y="47341"/>
                      <a:pt x="31202" y="47341"/>
                      <a:pt x="31065" y="47341"/>
                    </a:cubicBezTo>
                    <a:cubicBezTo>
                      <a:pt x="30837" y="47341"/>
                      <a:pt x="30632" y="47363"/>
                      <a:pt x="30449" y="47386"/>
                    </a:cubicBezTo>
                    <a:cubicBezTo>
                      <a:pt x="30312" y="47409"/>
                      <a:pt x="30175" y="47432"/>
                      <a:pt x="30038" y="47455"/>
                    </a:cubicBezTo>
                    <a:cubicBezTo>
                      <a:pt x="29879" y="47500"/>
                      <a:pt x="29742" y="47523"/>
                      <a:pt x="29627" y="47569"/>
                    </a:cubicBezTo>
                    <a:cubicBezTo>
                      <a:pt x="29376" y="47660"/>
                      <a:pt x="29148" y="47751"/>
                      <a:pt x="28920" y="47866"/>
                    </a:cubicBezTo>
                    <a:cubicBezTo>
                      <a:pt x="28760" y="47980"/>
                      <a:pt x="28578" y="48071"/>
                      <a:pt x="28395" y="48208"/>
                    </a:cubicBezTo>
                    <a:lnTo>
                      <a:pt x="28281" y="48299"/>
                    </a:lnTo>
                    <a:lnTo>
                      <a:pt x="28189" y="48391"/>
                    </a:lnTo>
                    <a:cubicBezTo>
                      <a:pt x="28098" y="48482"/>
                      <a:pt x="28007" y="48573"/>
                      <a:pt x="27938" y="48642"/>
                    </a:cubicBezTo>
                    <a:cubicBezTo>
                      <a:pt x="27779" y="48847"/>
                      <a:pt x="27619" y="49075"/>
                      <a:pt x="27505" y="49349"/>
                    </a:cubicBezTo>
                    <a:cubicBezTo>
                      <a:pt x="27459" y="49463"/>
                      <a:pt x="27413" y="49577"/>
                      <a:pt x="27391" y="49669"/>
                    </a:cubicBezTo>
                    <a:cubicBezTo>
                      <a:pt x="27368" y="49737"/>
                      <a:pt x="27345" y="49783"/>
                      <a:pt x="27322" y="49829"/>
                    </a:cubicBezTo>
                    <a:lnTo>
                      <a:pt x="27322" y="49874"/>
                    </a:lnTo>
                    <a:cubicBezTo>
                      <a:pt x="27299" y="49897"/>
                      <a:pt x="27299" y="49943"/>
                      <a:pt x="27276" y="49965"/>
                    </a:cubicBezTo>
                    <a:cubicBezTo>
                      <a:pt x="27254" y="50080"/>
                      <a:pt x="27208" y="50171"/>
                      <a:pt x="27185" y="50262"/>
                    </a:cubicBezTo>
                    <a:cubicBezTo>
                      <a:pt x="27231" y="50285"/>
                      <a:pt x="27254" y="50308"/>
                      <a:pt x="27254" y="50354"/>
                    </a:cubicBezTo>
                    <a:cubicBezTo>
                      <a:pt x="27254" y="50422"/>
                      <a:pt x="27254" y="50490"/>
                      <a:pt x="27254" y="50559"/>
                    </a:cubicBezTo>
                    <a:cubicBezTo>
                      <a:pt x="27254" y="50582"/>
                      <a:pt x="27254" y="50605"/>
                      <a:pt x="27254" y="50627"/>
                    </a:cubicBezTo>
                    <a:lnTo>
                      <a:pt x="27254" y="50696"/>
                    </a:lnTo>
                    <a:lnTo>
                      <a:pt x="27276" y="50787"/>
                    </a:lnTo>
                    <a:cubicBezTo>
                      <a:pt x="27276" y="50856"/>
                      <a:pt x="27276" y="50924"/>
                      <a:pt x="27299" y="50993"/>
                    </a:cubicBezTo>
                    <a:cubicBezTo>
                      <a:pt x="27299" y="50993"/>
                      <a:pt x="27299" y="51015"/>
                      <a:pt x="27299" y="51038"/>
                    </a:cubicBezTo>
                    <a:cubicBezTo>
                      <a:pt x="27276" y="51038"/>
                      <a:pt x="27254" y="51061"/>
                      <a:pt x="27254" y="51061"/>
                    </a:cubicBezTo>
                    <a:lnTo>
                      <a:pt x="27208" y="51084"/>
                    </a:lnTo>
                    <a:cubicBezTo>
                      <a:pt x="27185" y="51130"/>
                      <a:pt x="27162" y="51130"/>
                      <a:pt x="27162" y="51130"/>
                    </a:cubicBezTo>
                    <a:lnTo>
                      <a:pt x="27117" y="51130"/>
                    </a:lnTo>
                    <a:cubicBezTo>
                      <a:pt x="27140" y="51198"/>
                      <a:pt x="27162" y="51267"/>
                      <a:pt x="27185" y="51312"/>
                    </a:cubicBezTo>
                    <a:lnTo>
                      <a:pt x="27208" y="51381"/>
                    </a:lnTo>
                    <a:cubicBezTo>
                      <a:pt x="27094" y="51289"/>
                      <a:pt x="26980" y="51244"/>
                      <a:pt x="26866" y="51175"/>
                    </a:cubicBezTo>
                    <a:cubicBezTo>
                      <a:pt x="26751" y="51130"/>
                      <a:pt x="26660" y="51107"/>
                      <a:pt x="26546" y="51061"/>
                    </a:cubicBezTo>
                    <a:lnTo>
                      <a:pt x="26432" y="51015"/>
                    </a:lnTo>
                    <a:cubicBezTo>
                      <a:pt x="26363" y="50993"/>
                      <a:pt x="26295" y="50970"/>
                      <a:pt x="26227" y="50924"/>
                    </a:cubicBezTo>
                    <a:lnTo>
                      <a:pt x="26181" y="50924"/>
                    </a:lnTo>
                    <a:cubicBezTo>
                      <a:pt x="25998" y="50856"/>
                      <a:pt x="25838" y="50787"/>
                      <a:pt x="25679" y="50742"/>
                    </a:cubicBezTo>
                    <a:cubicBezTo>
                      <a:pt x="25359" y="50650"/>
                      <a:pt x="25062" y="50582"/>
                      <a:pt x="24743" y="50536"/>
                    </a:cubicBezTo>
                    <a:cubicBezTo>
                      <a:pt x="24583" y="50513"/>
                      <a:pt x="24423" y="50513"/>
                      <a:pt x="24264" y="50513"/>
                    </a:cubicBezTo>
                    <a:lnTo>
                      <a:pt x="23830" y="50513"/>
                    </a:lnTo>
                    <a:cubicBezTo>
                      <a:pt x="23602" y="50513"/>
                      <a:pt x="23373" y="50536"/>
                      <a:pt x="23168" y="50559"/>
                    </a:cubicBezTo>
                    <a:cubicBezTo>
                      <a:pt x="23031" y="50582"/>
                      <a:pt x="22894" y="50627"/>
                      <a:pt x="22711" y="50696"/>
                    </a:cubicBezTo>
                    <a:cubicBezTo>
                      <a:pt x="22643" y="50719"/>
                      <a:pt x="22552" y="50742"/>
                      <a:pt x="22438" y="50787"/>
                    </a:cubicBezTo>
                    <a:lnTo>
                      <a:pt x="22415" y="50787"/>
                    </a:lnTo>
                    <a:lnTo>
                      <a:pt x="22323" y="50833"/>
                    </a:lnTo>
                    <a:lnTo>
                      <a:pt x="22118" y="50901"/>
                    </a:lnTo>
                    <a:cubicBezTo>
                      <a:pt x="21913" y="50970"/>
                      <a:pt x="21730" y="51061"/>
                      <a:pt x="21547" y="51130"/>
                    </a:cubicBezTo>
                    <a:cubicBezTo>
                      <a:pt x="21365" y="51221"/>
                      <a:pt x="21205" y="51312"/>
                      <a:pt x="21045" y="51403"/>
                    </a:cubicBezTo>
                    <a:lnTo>
                      <a:pt x="20977" y="51426"/>
                    </a:lnTo>
                    <a:cubicBezTo>
                      <a:pt x="20771" y="51540"/>
                      <a:pt x="20566" y="51677"/>
                      <a:pt x="20338" y="51837"/>
                    </a:cubicBezTo>
                    <a:cubicBezTo>
                      <a:pt x="20064" y="52020"/>
                      <a:pt x="19835" y="52202"/>
                      <a:pt x="19630" y="52408"/>
                    </a:cubicBezTo>
                    <a:cubicBezTo>
                      <a:pt x="19584" y="52476"/>
                      <a:pt x="19516" y="52545"/>
                      <a:pt x="19447" y="52613"/>
                    </a:cubicBezTo>
                    <a:lnTo>
                      <a:pt x="19402" y="52636"/>
                    </a:lnTo>
                    <a:cubicBezTo>
                      <a:pt x="19333" y="52705"/>
                      <a:pt x="19265" y="52773"/>
                      <a:pt x="19219" y="52841"/>
                    </a:cubicBezTo>
                    <a:cubicBezTo>
                      <a:pt x="19128" y="52933"/>
                      <a:pt x="19059" y="53024"/>
                      <a:pt x="18991" y="53115"/>
                    </a:cubicBezTo>
                    <a:cubicBezTo>
                      <a:pt x="18945" y="53161"/>
                      <a:pt x="18922" y="53207"/>
                      <a:pt x="18877" y="53252"/>
                    </a:cubicBezTo>
                    <a:lnTo>
                      <a:pt x="18854" y="53321"/>
                    </a:lnTo>
                    <a:lnTo>
                      <a:pt x="18785" y="53389"/>
                    </a:lnTo>
                    <a:lnTo>
                      <a:pt x="18763" y="53412"/>
                    </a:lnTo>
                    <a:cubicBezTo>
                      <a:pt x="18717" y="53503"/>
                      <a:pt x="18671" y="53572"/>
                      <a:pt x="18626" y="53640"/>
                    </a:cubicBezTo>
                    <a:cubicBezTo>
                      <a:pt x="18580" y="53709"/>
                      <a:pt x="18534" y="53777"/>
                      <a:pt x="18512" y="53846"/>
                    </a:cubicBezTo>
                    <a:cubicBezTo>
                      <a:pt x="18397" y="54097"/>
                      <a:pt x="18329" y="54257"/>
                      <a:pt x="18260" y="54416"/>
                    </a:cubicBezTo>
                    <a:lnTo>
                      <a:pt x="18215" y="54553"/>
                    </a:lnTo>
                    <a:cubicBezTo>
                      <a:pt x="18192" y="54622"/>
                      <a:pt x="18146" y="54690"/>
                      <a:pt x="18124" y="54759"/>
                    </a:cubicBezTo>
                    <a:lnTo>
                      <a:pt x="18078" y="54896"/>
                    </a:lnTo>
                    <a:cubicBezTo>
                      <a:pt x="18032" y="54987"/>
                      <a:pt x="18009" y="55078"/>
                      <a:pt x="17964" y="55170"/>
                    </a:cubicBezTo>
                    <a:lnTo>
                      <a:pt x="17941" y="55261"/>
                    </a:lnTo>
                    <a:lnTo>
                      <a:pt x="17895" y="55398"/>
                    </a:lnTo>
                    <a:lnTo>
                      <a:pt x="17895" y="55421"/>
                    </a:lnTo>
                    <a:cubicBezTo>
                      <a:pt x="17850" y="55581"/>
                      <a:pt x="17804" y="55717"/>
                      <a:pt x="17735" y="55877"/>
                    </a:cubicBezTo>
                    <a:cubicBezTo>
                      <a:pt x="17690" y="56037"/>
                      <a:pt x="17644" y="56197"/>
                      <a:pt x="17621" y="56357"/>
                    </a:cubicBezTo>
                    <a:cubicBezTo>
                      <a:pt x="17599" y="56448"/>
                      <a:pt x="17599" y="56494"/>
                      <a:pt x="17599" y="56516"/>
                    </a:cubicBezTo>
                    <a:lnTo>
                      <a:pt x="17599" y="56585"/>
                    </a:lnTo>
                    <a:lnTo>
                      <a:pt x="17576" y="56676"/>
                    </a:lnTo>
                    <a:lnTo>
                      <a:pt x="17576" y="56745"/>
                    </a:lnTo>
                    <a:lnTo>
                      <a:pt x="17576" y="56813"/>
                    </a:lnTo>
                    <a:lnTo>
                      <a:pt x="17576" y="56904"/>
                    </a:lnTo>
                    <a:lnTo>
                      <a:pt x="17576" y="56950"/>
                    </a:lnTo>
                    <a:cubicBezTo>
                      <a:pt x="17576" y="57018"/>
                      <a:pt x="17576" y="57064"/>
                      <a:pt x="17576" y="57110"/>
                    </a:cubicBezTo>
                    <a:cubicBezTo>
                      <a:pt x="17576" y="57178"/>
                      <a:pt x="17553" y="57247"/>
                      <a:pt x="17553" y="57315"/>
                    </a:cubicBezTo>
                    <a:cubicBezTo>
                      <a:pt x="17530" y="57384"/>
                      <a:pt x="17530" y="57429"/>
                      <a:pt x="17530" y="57498"/>
                    </a:cubicBezTo>
                    <a:cubicBezTo>
                      <a:pt x="17507" y="57612"/>
                      <a:pt x="17507" y="57749"/>
                      <a:pt x="17484" y="57863"/>
                    </a:cubicBezTo>
                    <a:lnTo>
                      <a:pt x="17484" y="57909"/>
                    </a:lnTo>
                    <a:cubicBezTo>
                      <a:pt x="17484" y="58023"/>
                      <a:pt x="17462" y="58114"/>
                      <a:pt x="17462" y="58205"/>
                    </a:cubicBezTo>
                    <a:lnTo>
                      <a:pt x="17462" y="58388"/>
                    </a:lnTo>
                    <a:cubicBezTo>
                      <a:pt x="17462" y="58571"/>
                      <a:pt x="17462" y="58753"/>
                      <a:pt x="17462" y="58936"/>
                    </a:cubicBezTo>
                    <a:cubicBezTo>
                      <a:pt x="17462" y="58936"/>
                      <a:pt x="17484" y="58959"/>
                      <a:pt x="17484" y="58959"/>
                    </a:cubicBezTo>
                    <a:cubicBezTo>
                      <a:pt x="17484" y="59164"/>
                      <a:pt x="17507" y="59324"/>
                      <a:pt x="17530" y="59461"/>
                    </a:cubicBezTo>
                    <a:cubicBezTo>
                      <a:pt x="17576" y="59598"/>
                      <a:pt x="17621" y="59735"/>
                      <a:pt x="17667" y="59849"/>
                    </a:cubicBezTo>
                    <a:lnTo>
                      <a:pt x="17713" y="59917"/>
                    </a:lnTo>
                    <a:cubicBezTo>
                      <a:pt x="17713" y="59963"/>
                      <a:pt x="17735" y="60009"/>
                      <a:pt x="17758" y="60031"/>
                    </a:cubicBezTo>
                    <a:cubicBezTo>
                      <a:pt x="17781" y="60100"/>
                      <a:pt x="17827" y="60168"/>
                      <a:pt x="17895" y="60237"/>
                    </a:cubicBezTo>
                    <a:cubicBezTo>
                      <a:pt x="17918" y="60260"/>
                      <a:pt x="17941" y="60283"/>
                      <a:pt x="17964" y="60305"/>
                    </a:cubicBezTo>
                    <a:cubicBezTo>
                      <a:pt x="17872" y="60419"/>
                      <a:pt x="17895" y="60579"/>
                      <a:pt x="17987" y="60693"/>
                    </a:cubicBezTo>
                    <a:cubicBezTo>
                      <a:pt x="18192" y="60944"/>
                      <a:pt x="18420" y="61173"/>
                      <a:pt x="18694" y="61355"/>
                    </a:cubicBezTo>
                    <a:cubicBezTo>
                      <a:pt x="18900" y="61492"/>
                      <a:pt x="19128" y="61606"/>
                      <a:pt x="19402" y="61720"/>
                    </a:cubicBezTo>
                    <a:cubicBezTo>
                      <a:pt x="19790" y="61857"/>
                      <a:pt x="20246" y="61949"/>
                      <a:pt x="20794" y="61949"/>
                    </a:cubicBezTo>
                    <a:cubicBezTo>
                      <a:pt x="20931" y="61949"/>
                      <a:pt x="21068" y="61926"/>
                      <a:pt x="21205" y="61926"/>
                    </a:cubicBezTo>
                    <a:cubicBezTo>
                      <a:pt x="21479" y="61926"/>
                      <a:pt x="21798" y="61880"/>
                      <a:pt x="22186" y="61812"/>
                    </a:cubicBezTo>
                    <a:cubicBezTo>
                      <a:pt x="22483" y="61766"/>
                      <a:pt x="22757" y="61698"/>
                      <a:pt x="23122" y="61584"/>
                    </a:cubicBezTo>
                    <a:cubicBezTo>
                      <a:pt x="23465" y="61469"/>
                      <a:pt x="23716" y="61355"/>
                      <a:pt x="23944" y="61264"/>
                    </a:cubicBezTo>
                    <a:cubicBezTo>
                      <a:pt x="24195" y="61150"/>
                      <a:pt x="24446" y="61036"/>
                      <a:pt x="24697" y="60899"/>
                    </a:cubicBezTo>
                    <a:lnTo>
                      <a:pt x="24743" y="60876"/>
                    </a:lnTo>
                    <a:lnTo>
                      <a:pt x="24766" y="60876"/>
                    </a:lnTo>
                    <a:cubicBezTo>
                      <a:pt x="25040" y="60739"/>
                      <a:pt x="25313" y="60579"/>
                      <a:pt x="25565" y="60442"/>
                    </a:cubicBezTo>
                    <a:cubicBezTo>
                      <a:pt x="25793" y="60283"/>
                      <a:pt x="26067" y="60123"/>
                      <a:pt x="26341" y="59894"/>
                    </a:cubicBezTo>
                    <a:cubicBezTo>
                      <a:pt x="26386" y="59849"/>
                      <a:pt x="26455" y="59803"/>
                      <a:pt x="26523" y="59758"/>
                    </a:cubicBezTo>
                    <a:cubicBezTo>
                      <a:pt x="26569" y="59712"/>
                      <a:pt x="26637" y="59666"/>
                      <a:pt x="26683" y="59621"/>
                    </a:cubicBezTo>
                    <a:cubicBezTo>
                      <a:pt x="26797" y="59529"/>
                      <a:pt x="26911" y="59438"/>
                      <a:pt x="27025" y="59347"/>
                    </a:cubicBezTo>
                    <a:cubicBezTo>
                      <a:pt x="27254" y="59164"/>
                      <a:pt x="27505" y="58959"/>
                      <a:pt x="27733" y="58776"/>
                    </a:cubicBezTo>
                    <a:cubicBezTo>
                      <a:pt x="28098" y="58502"/>
                      <a:pt x="28532" y="58160"/>
                      <a:pt x="28920" y="57817"/>
                    </a:cubicBezTo>
                    <a:lnTo>
                      <a:pt x="29080" y="57680"/>
                    </a:lnTo>
                    <a:cubicBezTo>
                      <a:pt x="29217" y="57566"/>
                      <a:pt x="29376" y="57407"/>
                      <a:pt x="29536" y="57292"/>
                    </a:cubicBezTo>
                    <a:lnTo>
                      <a:pt x="29559" y="57338"/>
                    </a:lnTo>
                    <a:lnTo>
                      <a:pt x="29559" y="57361"/>
                    </a:lnTo>
                    <a:cubicBezTo>
                      <a:pt x="29627" y="57521"/>
                      <a:pt x="29673" y="57680"/>
                      <a:pt x="29742" y="57817"/>
                    </a:cubicBezTo>
                    <a:cubicBezTo>
                      <a:pt x="29787" y="57932"/>
                      <a:pt x="29856" y="58023"/>
                      <a:pt x="29924" y="58091"/>
                    </a:cubicBezTo>
                    <a:cubicBezTo>
                      <a:pt x="29970" y="58160"/>
                      <a:pt x="30038" y="58228"/>
                      <a:pt x="30107" y="58274"/>
                    </a:cubicBezTo>
                    <a:cubicBezTo>
                      <a:pt x="30221" y="58388"/>
                      <a:pt x="30289" y="58456"/>
                      <a:pt x="30381" y="58525"/>
                    </a:cubicBezTo>
                    <a:lnTo>
                      <a:pt x="30426" y="58571"/>
                    </a:lnTo>
                    <a:cubicBezTo>
                      <a:pt x="30495" y="58616"/>
                      <a:pt x="30540" y="58662"/>
                      <a:pt x="30609" y="58708"/>
                    </a:cubicBezTo>
                    <a:cubicBezTo>
                      <a:pt x="30700" y="58753"/>
                      <a:pt x="30792" y="58822"/>
                      <a:pt x="30906" y="58867"/>
                    </a:cubicBezTo>
                    <a:cubicBezTo>
                      <a:pt x="30974" y="58913"/>
                      <a:pt x="31065" y="58959"/>
                      <a:pt x="31134" y="58981"/>
                    </a:cubicBezTo>
                    <a:cubicBezTo>
                      <a:pt x="31180" y="59004"/>
                      <a:pt x="31225" y="59027"/>
                      <a:pt x="31271" y="59050"/>
                    </a:cubicBezTo>
                    <a:cubicBezTo>
                      <a:pt x="31659" y="59164"/>
                      <a:pt x="31978" y="59233"/>
                      <a:pt x="32275" y="59233"/>
                    </a:cubicBezTo>
                    <a:lnTo>
                      <a:pt x="32732" y="59233"/>
                    </a:lnTo>
                    <a:cubicBezTo>
                      <a:pt x="32937" y="59233"/>
                      <a:pt x="33097" y="59210"/>
                      <a:pt x="33234" y="59187"/>
                    </a:cubicBezTo>
                    <a:cubicBezTo>
                      <a:pt x="33599" y="59118"/>
                      <a:pt x="33896" y="59050"/>
                      <a:pt x="34170" y="58959"/>
                    </a:cubicBezTo>
                    <a:cubicBezTo>
                      <a:pt x="34329" y="58890"/>
                      <a:pt x="34466" y="58822"/>
                      <a:pt x="34603" y="58753"/>
                    </a:cubicBezTo>
                    <a:cubicBezTo>
                      <a:pt x="34740" y="58662"/>
                      <a:pt x="34900" y="58571"/>
                      <a:pt x="35014" y="58456"/>
                    </a:cubicBezTo>
                    <a:cubicBezTo>
                      <a:pt x="35128" y="58388"/>
                      <a:pt x="35220" y="58297"/>
                      <a:pt x="35311" y="58205"/>
                    </a:cubicBezTo>
                    <a:cubicBezTo>
                      <a:pt x="35402" y="58114"/>
                      <a:pt x="35471" y="58000"/>
                      <a:pt x="35562" y="57909"/>
                    </a:cubicBezTo>
                    <a:lnTo>
                      <a:pt x="35653" y="57817"/>
                    </a:lnTo>
                    <a:cubicBezTo>
                      <a:pt x="35722" y="57703"/>
                      <a:pt x="35813" y="57589"/>
                      <a:pt x="35904" y="57475"/>
                    </a:cubicBezTo>
                    <a:cubicBezTo>
                      <a:pt x="35973" y="57338"/>
                      <a:pt x="36041" y="57201"/>
                      <a:pt x="36087" y="57041"/>
                    </a:cubicBezTo>
                    <a:lnTo>
                      <a:pt x="36110" y="56996"/>
                    </a:lnTo>
                    <a:lnTo>
                      <a:pt x="36361" y="56996"/>
                    </a:lnTo>
                    <a:cubicBezTo>
                      <a:pt x="36452" y="57018"/>
                      <a:pt x="36521" y="57018"/>
                      <a:pt x="36612" y="57018"/>
                    </a:cubicBezTo>
                    <a:cubicBezTo>
                      <a:pt x="36795" y="57018"/>
                      <a:pt x="36954" y="57041"/>
                      <a:pt x="37091" y="57064"/>
                    </a:cubicBezTo>
                    <a:cubicBezTo>
                      <a:pt x="37205" y="57087"/>
                      <a:pt x="37342" y="57133"/>
                      <a:pt x="37457" y="57155"/>
                    </a:cubicBezTo>
                    <a:cubicBezTo>
                      <a:pt x="37616" y="57201"/>
                      <a:pt x="37776" y="57247"/>
                      <a:pt x="37913" y="57292"/>
                    </a:cubicBezTo>
                    <a:cubicBezTo>
                      <a:pt x="38187" y="57338"/>
                      <a:pt x="38438" y="57429"/>
                      <a:pt x="38666" y="57543"/>
                    </a:cubicBezTo>
                    <a:cubicBezTo>
                      <a:pt x="38940" y="57635"/>
                      <a:pt x="39191" y="57749"/>
                      <a:pt x="39442" y="57840"/>
                    </a:cubicBezTo>
                    <a:cubicBezTo>
                      <a:pt x="39785" y="57954"/>
                      <a:pt x="40036" y="58068"/>
                      <a:pt x="40287" y="58205"/>
                    </a:cubicBezTo>
                    <a:cubicBezTo>
                      <a:pt x="40333" y="58228"/>
                      <a:pt x="40378" y="58251"/>
                      <a:pt x="40424" y="58251"/>
                    </a:cubicBezTo>
                    <a:cubicBezTo>
                      <a:pt x="40880" y="58502"/>
                      <a:pt x="41337" y="58776"/>
                      <a:pt x="41771" y="59027"/>
                    </a:cubicBezTo>
                    <a:lnTo>
                      <a:pt x="41839" y="59073"/>
                    </a:lnTo>
                    <a:cubicBezTo>
                      <a:pt x="42022" y="59187"/>
                      <a:pt x="42204" y="59301"/>
                      <a:pt x="42410" y="59438"/>
                    </a:cubicBezTo>
                    <a:lnTo>
                      <a:pt x="42638" y="59575"/>
                    </a:lnTo>
                    <a:cubicBezTo>
                      <a:pt x="42798" y="59666"/>
                      <a:pt x="42957" y="59780"/>
                      <a:pt x="43140" y="59872"/>
                    </a:cubicBezTo>
                    <a:lnTo>
                      <a:pt x="43254" y="59940"/>
                    </a:lnTo>
                    <a:lnTo>
                      <a:pt x="43391" y="60009"/>
                    </a:lnTo>
                    <a:cubicBezTo>
                      <a:pt x="43437" y="60031"/>
                      <a:pt x="43482" y="60054"/>
                      <a:pt x="43528" y="60100"/>
                    </a:cubicBezTo>
                    <a:lnTo>
                      <a:pt x="43574" y="60123"/>
                    </a:lnTo>
                    <a:lnTo>
                      <a:pt x="43688" y="60191"/>
                    </a:lnTo>
                    <a:lnTo>
                      <a:pt x="43734" y="60237"/>
                    </a:lnTo>
                    <a:cubicBezTo>
                      <a:pt x="43825" y="60283"/>
                      <a:pt x="43893" y="60328"/>
                      <a:pt x="43962" y="60374"/>
                    </a:cubicBezTo>
                    <a:cubicBezTo>
                      <a:pt x="44076" y="60442"/>
                      <a:pt x="44213" y="60511"/>
                      <a:pt x="44327" y="60579"/>
                    </a:cubicBezTo>
                    <a:lnTo>
                      <a:pt x="44350" y="60602"/>
                    </a:lnTo>
                    <a:lnTo>
                      <a:pt x="44464" y="60671"/>
                    </a:lnTo>
                    <a:lnTo>
                      <a:pt x="44555" y="60716"/>
                    </a:lnTo>
                    <a:lnTo>
                      <a:pt x="44578" y="60739"/>
                    </a:lnTo>
                    <a:cubicBezTo>
                      <a:pt x="44647" y="60785"/>
                      <a:pt x="44692" y="60807"/>
                      <a:pt x="44761" y="60853"/>
                    </a:cubicBezTo>
                    <a:cubicBezTo>
                      <a:pt x="44989" y="60967"/>
                      <a:pt x="45217" y="61081"/>
                      <a:pt x="45423" y="61173"/>
                    </a:cubicBezTo>
                    <a:lnTo>
                      <a:pt x="45628" y="61287"/>
                    </a:lnTo>
                    <a:lnTo>
                      <a:pt x="45811" y="61378"/>
                    </a:lnTo>
                    <a:lnTo>
                      <a:pt x="45902" y="61424"/>
                    </a:lnTo>
                    <a:lnTo>
                      <a:pt x="46016" y="61469"/>
                    </a:lnTo>
                    <a:lnTo>
                      <a:pt x="46176" y="61538"/>
                    </a:lnTo>
                    <a:cubicBezTo>
                      <a:pt x="46244" y="61584"/>
                      <a:pt x="46313" y="61606"/>
                      <a:pt x="46404" y="61652"/>
                    </a:cubicBezTo>
                    <a:lnTo>
                      <a:pt x="46518" y="61720"/>
                    </a:lnTo>
                    <a:lnTo>
                      <a:pt x="46655" y="61789"/>
                    </a:lnTo>
                    <a:cubicBezTo>
                      <a:pt x="46701" y="61812"/>
                      <a:pt x="46746" y="61835"/>
                      <a:pt x="46815" y="61857"/>
                    </a:cubicBezTo>
                    <a:lnTo>
                      <a:pt x="46838" y="61880"/>
                    </a:lnTo>
                    <a:lnTo>
                      <a:pt x="46906" y="61926"/>
                    </a:lnTo>
                    <a:lnTo>
                      <a:pt x="46952" y="61949"/>
                    </a:lnTo>
                    <a:cubicBezTo>
                      <a:pt x="47043" y="61994"/>
                      <a:pt x="47134" y="62040"/>
                      <a:pt x="47226" y="62086"/>
                    </a:cubicBezTo>
                    <a:cubicBezTo>
                      <a:pt x="47431" y="62177"/>
                      <a:pt x="47614" y="62268"/>
                      <a:pt x="47819" y="62337"/>
                    </a:cubicBezTo>
                    <a:cubicBezTo>
                      <a:pt x="47979" y="62405"/>
                      <a:pt x="48162" y="62428"/>
                      <a:pt x="48321" y="62451"/>
                    </a:cubicBezTo>
                    <a:lnTo>
                      <a:pt x="48390" y="62474"/>
                    </a:lnTo>
                    <a:lnTo>
                      <a:pt x="48641" y="62542"/>
                    </a:lnTo>
                    <a:cubicBezTo>
                      <a:pt x="48869" y="62588"/>
                      <a:pt x="49075" y="62634"/>
                      <a:pt x="49280" y="62656"/>
                    </a:cubicBezTo>
                    <a:cubicBezTo>
                      <a:pt x="49531" y="62725"/>
                      <a:pt x="49828" y="62748"/>
                      <a:pt x="50170" y="62770"/>
                    </a:cubicBezTo>
                    <a:cubicBezTo>
                      <a:pt x="50330" y="62793"/>
                      <a:pt x="50490" y="62793"/>
                      <a:pt x="50627" y="62793"/>
                    </a:cubicBezTo>
                    <a:cubicBezTo>
                      <a:pt x="50809" y="62793"/>
                      <a:pt x="50992" y="62793"/>
                      <a:pt x="51152" y="62770"/>
                    </a:cubicBezTo>
                    <a:cubicBezTo>
                      <a:pt x="51266" y="62748"/>
                      <a:pt x="51380" y="62725"/>
                      <a:pt x="51494" y="62702"/>
                    </a:cubicBezTo>
                    <a:lnTo>
                      <a:pt x="51585" y="62702"/>
                    </a:lnTo>
                    <a:lnTo>
                      <a:pt x="51768" y="62656"/>
                    </a:lnTo>
                    <a:lnTo>
                      <a:pt x="51859" y="62656"/>
                    </a:lnTo>
                    <a:lnTo>
                      <a:pt x="52042" y="62611"/>
                    </a:lnTo>
                    <a:lnTo>
                      <a:pt x="52088" y="62611"/>
                    </a:lnTo>
                    <a:cubicBezTo>
                      <a:pt x="52361" y="62565"/>
                      <a:pt x="52590" y="62519"/>
                      <a:pt x="52818" y="62474"/>
                    </a:cubicBezTo>
                    <a:cubicBezTo>
                      <a:pt x="52932" y="62428"/>
                      <a:pt x="53069" y="62405"/>
                      <a:pt x="53206" y="62360"/>
                    </a:cubicBezTo>
                    <a:lnTo>
                      <a:pt x="53297" y="62314"/>
                    </a:lnTo>
                    <a:cubicBezTo>
                      <a:pt x="53411" y="62291"/>
                      <a:pt x="53526" y="62245"/>
                      <a:pt x="53617" y="62200"/>
                    </a:cubicBezTo>
                    <a:cubicBezTo>
                      <a:pt x="53663" y="62177"/>
                      <a:pt x="53685" y="62177"/>
                      <a:pt x="53708" y="62154"/>
                    </a:cubicBezTo>
                    <a:cubicBezTo>
                      <a:pt x="53777" y="62109"/>
                      <a:pt x="53868" y="62063"/>
                      <a:pt x="53959" y="62017"/>
                    </a:cubicBezTo>
                    <a:lnTo>
                      <a:pt x="54073" y="61949"/>
                    </a:lnTo>
                    <a:cubicBezTo>
                      <a:pt x="54210" y="61857"/>
                      <a:pt x="54370" y="61789"/>
                      <a:pt x="54507" y="61720"/>
                    </a:cubicBezTo>
                    <a:lnTo>
                      <a:pt x="54598" y="61675"/>
                    </a:lnTo>
                    <a:lnTo>
                      <a:pt x="54690" y="61606"/>
                    </a:lnTo>
                    <a:cubicBezTo>
                      <a:pt x="54735" y="61606"/>
                      <a:pt x="54781" y="61584"/>
                      <a:pt x="54827" y="61561"/>
                    </a:cubicBezTo>
                    <a:lnTo>
                      <a:pt x="54918" y="61492"/>
                    </a:lnTo>
                    <a:cubicBezTo>
                      <a:pt x="54986" y="61469"/>
                      <a:pt x="55055" y="61424"/>
                      <a:pt x="55123" y="61401"/>
                    </a:cubicBezTo>
                    <a:lnTo>
                      <a:pt x="55192" y="61378"/>
                    </a:lnTo>
                    <a:cubicBezTo>
                      <a:pt x="55260" y="61332"/>
                      <a:pt x="55306" y="61310"/>
                      <a:pt x="55374" y="61287"/>
                    </a:cubicBezTo>
                    <a:lnTo>
                      <a:pt x="55420" y="61264"/>
                    </a:lnTo>
                    <a:cubicBezTo>
                      <a:pt x="55534" y="61196"/>
                      <a:pt x="55626" y="61150"/>
                      <a:pt x="55740" y="61104"/>
                    </a:cubicBezTo>
                    <a:lnTo>
                      <a:pt x="55854" y="61036"/>
                    </a:lnTo>
                    <a:cubicBezTo>
                      <a:pt x="55945" y="60990"/>
                      <a:pt x="56036" y="60922"/>
                      <a:pt x="56128" y="60876"/>
                    </a:cubicBezTo>
                    <a:cubicBezTo>
                      <a:pt x="56196" y="60853"/>
                      <a:pt x="56287" y="60807"/>
                      <a:pt x="56356" y="60762"/>
                    </a:cubicBezTo>
                    <a:lnTo>
                      <a:pt x="56516" y="60693"/>
                    </a:lnTo>
                    <a:cubicBezTo>
                      <a:pt x="56607" y="60648"/>
                      <a:pt x="56675" y="60625"/>
                      <a:pt x="56767" y="60579"/>
                    </a:cubicBezTo>
                    <a:lnTo>
                      <a:pt x="56812" y="60556"/>
                    </a:lnTo>
                    <a:lnTo>
                      <a:pt x="56835" y="60534"/>
                    </a:lnTo>
                    <a:lnTo>
                      <a:pt x="56881" y="60534"/>
                    </a:lnTo>
                    <a:cubicBezTo>
                      <a:pt x="57018" y="60488"/>
                      <a:pt x="57155" y="60419"/>
                      <a:pt x="57292" y="60374"/>
                    </a:cubicBezTo>
                    <a:lnTo>
                      <a:pt x="57588" y="60260"/>
                    </a:lnTo>
                    <a:lnTo>
                      <a:pt x="57862" y="60146"/>
                    </a:lnTo>
                    <a:lnTo>
                      <a:pt x="57908" y="60146"/>
                    </a:lnTo>
                    <a:lnTo>
                      <a:pt x="57977" y="60100"/>
                    </a:lnTo>
                    <a:cubicBezTo>
                      <a:pt x="58068" y="60077"/>
                      <a:pt x="58136" y="60031"/>
                      <a:pt x="58228" y="60009"/>
                    </a:cubicBezTo>
                    <a:cubicBezTo>
                      <a:pt x="58365" y="59963"/>
                      <a:pt x="58501" y="59917"/>
                      <a:pt x="58638" y="59872"/>
                    </a:cubicBezTo>
                    <a:cubicBezTo>
                      <a:pt x="58775" y="59826"/>
                      <a:pt x="58912" y="59780"/>
                      <a:pt x="59049" y="59735"/>
                    </a:cubicBezTo>
                    <a:cubicBezTo>
                      <a:pt x="59323" y="59643"/>
                      <a:pt x="59597" y="59575"/>
                      <a:pt x="59962" y="59484"/>
                    </a:cubicBezTo>
                    <a:cubicBezTo>
                      <a:pt x="60031" y="59461"/>
                      <a:pt x="60099" y="59438"/>
                      <a:pt x="60191" y="59438"/>
                    </a:cubicBezTo>
                    <a:lnTo>
                      <a:pt x="60259" y="59415"/>
                    </a:lnTo>
                    <a:lnTo>
                      <a:pt x="60373" y="59392"/>
                    </a:lnTo>
                    <a:lnTo>
                      <a:pt x="60464" y="59369"/>
                    </a:lnTo>
                    <a:lnTo>
                      <a:pt x="60556" y="59347"/>
                    </a:lnTo>
                    <a:cubicBezTo>
                      <a:pt x="60670" y="59324"/>
                      <a:pt x="60784" y="59301"/>
                      <a:pt x="60921" y="59255"/>
                    </a:cubicBezTo>
                    <a:lnTo>
                      <a:pt x="61286" y="59164"/>
                    </a:lnTo>
                    <a:lnTo>
                      <a:pt x="61377" y="59141"/>
                    </a:lnTo>
                    <a:lnTo>
                      <a:pt x="61766" y="59027"/>
                    </a:lnTo>
                    <a:cubicBezTo>
                      <a:pt x="62017" y="58981"/>
                      <a:pt x="62245" y="58913"/>
                      <a:pt x="62496" y="58822"/>
                    </a:cubicBezTo>
                    <a:lnTo>
                      <a:pt x="62587" y="58799"/>
                    </a:lnTo>
                    <a:cubicBezTo>
                      <a:pt x="62679" y="58776"/>
                      <a:pt x="62770" y="58753"/>
                      <a:pt x="62861" y="58730"/>
                    </a:cubicBezTo>
                    <a:lnTo>
                      <a:pt x="62975" y="58685"/>
                    </a:lnTo>
                    <a:lnTo>
                      <a:pt x="63158" y="58639"/>
                    </a:lnTo>
                    <a:cubicBezTo>
                      <a:pt x="63249" y="58616"/>
                      <a:pt x="63318" y="58593"/>
                      <a:pt x="63363" y="58571"/>
                    </a:cubicBezTo>
                    <a:cubicBezTo>
                      <a:pt x="63523" y="58548"/>
                      <a:pt x="63660" y="58502"/>
                      <a:pt x="63797" y="58456"/>
                    </a:cubicBezTo>
                    <a:cubicBezTo>
                      <a:pt x="63934" y="58411"/>
                      <a:pt x="64094" y="58342"/>
                      <a:pt x="64299" y="58251"/>
                    </a:cubicBezTo>
                    <a:cubicBezTo>
                      <a:pt x="64413" y="58183"/>
                      <a:pt x="64550" y="58114"/>
                      <a:pt x="64664" y="58046"/>
                    </a:cubicBezTo>
                    <a:lnTo>
                      <a:pt x="65052" y="57840"/>
                    </a:lnTo>
                    <a:cubicBezTo>
                      <a:pt x="65281" y="57703"/>
                      <a:pt x="65509" y="57543"/>
                      <a:pt x="65783" y="57315"/>
                    </a:cubicBezTo>
                    <a:cubicBezTo>
                      <a:pt x="65806" y="57292"/>
                      <a:pt x="65851" y="57247"/>
                      <a:pt x="65897" y="57224"/>
                    </a:cubicBezTo>
                    <a:lnTo>
                      <a:pt x="65943" y="57178"/>
                    </a:lnTo>
                    <a:lnTo>
                      <a:pt x="66079" y="57064"/>
                    </a:lnTo>
                    <a:lnTo>
                      <a:pt x="66125" y="57041"/>
                    </a:lnTo>
                    <a:lnTo>
                      <a:pt x="66148" y="56996"/>
                    </a:lnTo>
                    <a:lnTo>
                      <a:pt x="66216" y="56950"/>
                    </a:lnTo>
                    <a:lnTo>
                      <a:pt x="66376" y="56996"/>
                    </a:lnTo>
                    <a:cubicBezTo>
                      <a:pt x="66422" y="57018"/>
                      <a:pt x="66445" y="57041"/>
                      <a:pt x="66490" y="57064"/>
                    </a:cubicBezTo>
                    <a:cubicBezTo>
                      <a:pt x="66536" y="57110"/>
                      <a:pt x="66559" y="57133"/>
                      <a:pt x="66604" y="57178"/>
                    </a:cubicBezTo>
                    <a:lnTo>
                      <a:pt x="66627" y="57201"/>
                    </a:lnTo>
                    <a:lnTo>
                      <a:pt x="66650" y="57247"/>
                    </a:lnTo>
                    <a:cubicBezTo>
                      <a:pt x="66741" y="57338"/>
                      <a:pt x="66856" y="57429"/>
                      <a:pt x="66947" y="57498"/>
                    </a:cubicBezTo>
                    <a:cubicBezTo>
                      <a:pt x="67038" y="57566"/>
                      <a:pt x="67129" y="57612"/>
                      <a:pt x="67244" y="57680"/>
                    </a:cubicBezTo>
                    <a:cubicBezTo>
                      <a:pt x="67381" y="57772"/>
                      <a:pt x="67540" y="57817"/>
                      <a:pt x="67700" y="57863"/>
                    </a:cubicBezTo>
                    <a:lnTo>
                      <a:pt x="67791" y="57886"/>
                    </a:lnTo>
                    <a:cubicBezTo>
                      <a:pt x="67906" y="57909"/>
                      <a:pt x="68020" y="57954"/>
                      <a:pt x="68134" y="57977"/>
                    </a:cubicBezTo>
                    <a:cubicBezTo>
                      <a:pt x="68316" y="58023"/>
                      <a:pt x="68476" y="58023"/>
                      <a:pt x="68659" y="58046"/>
                    </a:cubicBezTo>
                    <a:cubicBezTo>
                      <a:pt x="68773" y="58068"/>
                      <a:pt x="68910" y="58068"/>
                      <a:pt x="69024" y="58068"/>
                    </a:cubicBezTo>
                    <a:cubicBezTo>
                      <a:pt x="69229" y="58068"/>
                      <a:pt x="69412" y="58046"/>
                      <a:pt x="69617" y="58023"/>
                    </a:cubicBezTo>
                    <a:cubicBezTo>
                      <a:pt x="69937" y="57954"/>
                      <a:pt x="70211" y="57840"/>
                      <a:pt x="70485" y="57726"/>
                    </a:cubicBezTo>
                    <a:cubicBezTo>
                      <a:pt x="70622" y="57680"/>
                      <a:pt x="70736" y="57612"/>
                      <a:pt x="70827" y="57566"/>
                    </a:cubicBezTo>
                    <a:cubicBezTo>
                      <a:pt x="70873" y="57658"/>
                      <a:pt x="70918" y="57772"/>
                      <a:pt x="70987" y="57886"/>
                    </a:cubicBezTo>
                    <a:lnTo>
                      <a:pt x="71078" y="58023"/>
                    </a:lnTo>
                    <a:cubicBezTo>
                      <a:pt x="71170" y="58183"/>
                      <a:pt x="71261" y="58342"/>
                      <a:pt x="71398" y="58502"/>
                    </a:cubicBezTo>
                    <a:lnTo>
                      <a:pt x="71466" y="58571"/>
                    </a:lnTo>
                    <a:cubicBezTo>
                      <a:pt x="71535" y="58662"/>
                      <a:pt x="71603" y="58730"/>
                      <a:pt x="71672" y="58799"/>
                    </a:cubicBezTo>
                    <a:cubicBezTo>
                      <a:pt x="71763" y="58936"/>
                      <a:pt x="71854" y="59050"/>
                      <a:pt x="71968" y="59164"/>
                    </a:cubicBezTo>
                    <a:lnTo>
                      <a:pt x="72014" y="59210"/>
                    </a:lnTo>
                    <a:cubicBezTo>
                      <a:pt x="72197" y="59415"/>
                      <a:pt x="72379" y="59621"/>
                      <a:pt x="72608" y="59803"/>
                    </a:cubicBezTo>
                    <a:cubicBezTo>
                      <a:pt x="72699" y="59872"/>
                      <a:pt x="72813" y="59963"/>
                      <a:pt x="72904" y="60031"/>
                    </a:cubicBezTo>
                    <a:lnTo>
                      <a:pt x="72973" y="60100"/>
                    </a:lnTo>
                    <a:cubicBezTo>
                      <a:pt x="73087" y="60191"/>
                      <a:pt x="73201" y="60283"/>
                      <a:pt x="73315" y="60351"/>
                    </a:cubicBezTo>
                    <a:cubicBezTo>
                      <a:pt x="73589" y="60556"/>
                      <a:pt x="73817" y="60716"/>
                      <a:pt x="74046" y="60853"/>
                    </a:cubicBezTo>
                    <a:cubicBezTo>
                      <a:pt x="74137" y="60899"/>
                      <a:pt x="74205" y="60944"/>
                      <a:pt x="74297" y="60990"/>
                    </a:cubicBezTo>
                    <a:lnTo>
                      <a:pt x="74456" y="61081"/>
                    </a:lnTo>
                    <a:cubicBezTo>
                      <a:pt x="74571" y="61150"/>
                      <a:pt x="74707" y="61218"/>
                      <a:pt x="74844" y="61287"/>
                    </a:cubicBezTo>
                    <a:cubicBezTo>
                      <a:pt x="75141" y="61424"/>
                      <a:pt x="75461" y="61561"/>
                      <a:pt x="75735" y="61675"/>
                    </a:cubicBezTo>
                    <a:cubicBezTo>
                      <a:pt x="76168" y="61880"/>
                      <a:pt x="76488" y="61994"/>
                      <a:pt x="76807" y="62086"/>
                    </a:cubicBezTo>
                    <a:cubicBezTo>
                      <a:pt x="77173" y="62223"/>
                      <a:pt x="77561" y="62314"/>
                      <a:pt x="77994" y="62382"/>
                    </a:cubicBezTo>
                    <a:lnTo>
                      <a:pt x="77926" y="62360"/>
                    </a:lnTo>
                    <a:lnTo>
                      <a:pt x="77926" y="62360"/>
                    </a:lnTo>
                    <a:cubicBezTo>
                      <a:pt x="78268" y="62428"/>
                      <a:pt x="78588" y="62474"/>
                      <a:pt x="78907" y="62497"/>
                    </a:cubicBezTo>
                    <a:lnTo>
                      <a:pt x="79227" y="62497"/>
                    </a:lnTo>
                    <a:cubicBezTo>
                      <a:pt x="79455" y="62497"/>
                      <a:pt x="79683" y="62497"/>
                      <a:pt x="79934" y="62474"/>
                    </a:cubicBezTo>
                    <a:cubicBezTo>
                      <a:pt x="80186" y="62428"/>
                      <a:pt x="80482" y="62382"/>
                      <a:pt x="80756" y="62314"/>
                    </a:cubicBezTo>
                    <a:cubicBezTo>
                      <a:pt x="81053" y="62223"/>
                      <a:pt x="81372" y="62131"/>
                      <a:pt x="81646" y="61994"/>
                    </a:cubicBezTo>
                    <a:cubicBezTo>
                      <a:pt x="81738" y="61949"/>
                      <a:pt x="81829" y="61880"/>
                      <a:pt x="81920" y="61835"/>
                    </a:cubicBezTo>
                    <a:cubicBezTo>
                      <a:pt x="82057" y="61743"/>
                      <a:pt x="82149" y="61675"/>
                      <a:pt x="82263" y="61606"/>
                    </a:cubicBezTo>
                    <a:cubicBezTo>
                      <a:pt x="82468" y="61469"/>
                      <a:pt x="82673" y="61310"/>
                      <a:pt x="82902" y="61127"/>
                    </a:cubicBezTo>
                    <a:cubicBezTo>
                      <a:pt x="82970" y="61059"/>
                      <a:pt x="83062" y="60967"/>
                      <a:pt x="83153" y="60876"/>
                    </a:cubicBezTo>
                    <a:cubicBezTo>
                      <a:pt x="83244" y="60762"/>
                      <a:pt x="83335" y="60648"/>
                      <a:pt x="83427" y="60534"/>
                    </a:cubicBezTo>
                    <a:cubicBezTo>
                      <a:pt x="83495" y="60442"/>
                      <a:pt x="83541" y="60351"/>
                      <a:pt x="83609" y="60260"/>
                    </a:cubicBezTo>
                    <a:cubicBezTo>
                      <a:pt x="83678" y="60123"/>
                      <a:pt x="83723" y="59986"/>
                      <a:pt x="83746" y="59872"/>
                    </a:cubicBezTo>
                    <a:lnTo>
                      <a:pt x="83792" y="59712"/>
                    </a:lnTo>
                    <a:lnTo>
                      <a:pt x="83815" y="59575"/>
                    </a:lnTo>
                    <a:cubicBezTo>
                      <a:pt x="83838" y="59484"/>
                      <a:pt x="83838" y="59392"/>
                      <a:pt x="83792" y="59324"/>
                    </a:cubicBezTo>
                    <a:lnTo>
                      <a:pt x="83815" y="59278"/>
                    </a:lnTo>
                    <a:cubicBezTo>
                      <a:pt x="83838" y="59164"/>
                      <a:pt x="83883" y="59027"/>
                      <a:pt x="83929" y="58890"/>
                    </a:cubicBezTo>
                    <a:cubicBezTo>
                      <a:pt x="83975" y="58616"/>
                      <a:pt x="84043" y="58320"/>
                      <a:pt x="84020" y="58023"/>
                    </a:cubicBezTo>
                    <a:cubicBezTo>
                      <a:pt x="83997" y="57840"/>
                      <a:pt x="83975" y="57680"/>
                      <a:pt x="83952" y="57521"/>
                    </a:cubicBezTo>
                    <a:cubicBezTo>
                      <a:pt x="83929" y="57452"/>
                      <a:pt x="83906" y="57384"/>
                      <a:pt x="83883" y="57315"/>
                    </a:cubicBezTo>
                    <a:lnTo>
                      <a:pt x="83838" y="57178"/>
                    </a:lnTo>
                    <a:lnTo>
                      <a:pt x="83815" y="57110"/>
                    </a:lnTo>
                    <a:cubicBezTo>
                      <a:pt x="83792" y="57018"/>
                      <a:pt x="83769" y="56927"/>
                      <a:pt x="83746" y="56836"/>
                    </a:cubicBezTo>
                    <a:cubicBezTo>
                      <a:pt x="83701" y="56722"/>
                      <a:pt x="83678" y="56630"/>
                      <a:pt x="83632" y="56539"/>
                    </a:cubicBezTo>
                    <a:lnTo>
                      <a:pt x="83609" y="56494"/>
                    </a:lnTo>
                    <a:lnTo>
                      <a:pt x="83518" y="56265"/>
                    </a:lnTo>
                    <a:lnTo>
                      <a:pt x="83472" y="56105"/>
                    </a:lnTo>
                    <a:cubicBezTo>
                      <a:pt x="83450" y="56060"/>
                      <a:pt x="83427" y="55991"/>
                      <a:pt x="83404" y="55946"/>
                    </a:cubicBezTo>
                    <a:cubicBezTo>
                      <a:pt x="83381" y="55900"/>
                      <a:pt x="83358" y="55854"/>
                      <a:pt x="83335" y="55809"/>
                    </a:cubicBezTo>
                    <a:cubicBezTo>
                      <a:pt x="83267" y="55649"/>
                      <a:pt x="83176" y="55466"/>
                      <a:pt x="83107" y="55329"/>
                    </a:cubicBezTo>
                    <a:lnTo>
                      <a:pt x="83039" y="55215"/>
                    </a:lnTo>
                    <a:cubicBezTo>
                      <a:pt x="82993" y="55078"/>
                      <a:pt x="82925" y="54964"/>
                      <a:pt x="82856" y="54873"/>
                    </a:cubicBezTo>
                    <a:cubicBezTo>
                      <a:pt x="82788" y="54759"/>
                      <a:pt x="82696" y="54622"/>
                      <a:pt x="82582" y="54508"/>
                    </a:cubicBezTo>
                    <a:cubicBezTo>
                      <a:pt x="82491" y="54394"/>
                      <a:pt x="82400" y="54302"/>
                      <a:pt x="82285" y="54211"/>
                    </a:cubicBezTo>
                    <a:lnTo>
                      <a:pt x="82263" y="54165"/>
                    </a:lnTo>
                    <a:cubicBezTo>
                      <a:pt x="82149" y="54051"/>
                      <a:pt x="82012" y="53937"/>
                      <a:pt x="81897" y="53846"/>
                    </a:cubicBezTo>
                    <a:cubicBezTo>
                      <a:pt x="81760" y="53732"/>
                      <a:pt x="81646" y="53640"/>
                      <a:pt x="81509" y="53572"/>
                    </a:cubicBezTo>
                    <a:cubicBezTo>
                      <a:pt x="81418" y="53503"/>
                      <a:pt x="81327" y="53458"/>
                      <a:pt x="81235" y="53412"/>
                    </a:cubicBezTo>
                    <a:lnTo>
                      <a:pt x="81144" y="53344"/>
                    </a:lnTo>
                    <a:cubicBezTo>
                      <a:pt x="80939" y="53252"/>
                      <a:pt x="80733" y="53161"/>
                      <a:pt x="80528" y="53070"/>
                    </a:cubicBezTo>
                    <a:lnTo>
                      <a:pt x="80277" y="52956"/>
                    </a:lnTo>
                    <a:cubicBezTo>
                      <a:pt x="80003" y="52841"/>
                      <a:pt x="79706" y="52750"/>
                      <a:pt x="79432" y="52682"/>
                    </a:cubicBezTo>
                    <a:cubicBezTo>
                      <a:pt x="79158" y="52590"/>
                      <a:pt x="78862" y="52522"/>
                      <a:pt x="78588" y="52453"/>
                    </a:cubicBezTo>
                    <a:cubicBezTo>
                      <a:pt x="78474" y="52431"/>
                      <a:pt x="78337" y="52408"/>
                      <a:pt x="78223" y="52385"/>
                    </a:cubicBezTo>
                    <a:cubicBezTo>
                      <a:pt x="77994" y="52339"/>
                      <a:pt x="77720" y="52294"/>
                      <a:pt x="77446" y="52271"/>
                    </a:cubicBezTo>
                    <a:lnTo>
                      <a:pt x="77378" y="52248"/>
                    </a:lnTo>
                    <a:lnTo>
                      <a:pt x="77287" y="52248"/>
                    </a:lnTo>
                    <a:cubicBezTo>
                      <a:pt x="77104" y="52225"/>
                      <a:pt x="76922" y="52202"/>
                      <a:pt x="76739" y="52202"/>
                    </a:cubicBezTo>
                    <a:cubicBezTo>
                      <a:pt x="76488" y="52180"/>
                      <a:pt x="76260" y="52157"/>
                      <a:pt x="76009" y="52157"/>
                    </a:cubicBezTo>
                    <a:lnTo>
                      <a:pt x="75940" y="52157"/>
                    </a:lnTo>
                    <a:lnTo>
                      <a:pt x="75963" y="52134"/>
                    </a:lnTo>
                    <a:lnTo>
                      <a:pt x="76009" y="52043"/>
                    </a:lnTo>
                    <a:lnTo>
                      <a:pt x="76054" y="51951"/>
                    </a:lnTo>
                    <a:cubicBezTo>
                      <a:pt x="76145" y="51769"/>
                      <a:pt x="76168" y="51609"/>
                      <a:pt x="76191" y="51449"/>
                    </a:cubicBezTo>
                    <a:cubicBezTo>
                      <a:pt x="76191" y="51312"/>
                      <a:pt x="76168" y="51175"/>
                      <a:pt x="76100" y="51061"/>
                    </a:cubicBezTo>
                    <a:cubicBezTo>
                      <a:pt x="76054" y="50970"/>
                      <a:pt x="75986" y="50901"/>
                      <a:pt x="75940" y="50833"/>
                    </a:cubicBezTo>
                    <a:cubicBezTo>
                      <a:pt x="75826" y="50696"/>
                      <a:pt x="75735" y="50605"/>
                      <a:pt x="75643" y="50513"/>
                    </a:cubicBezTo>
                    <a:cubicBezTo>
                      <a:pt x="75415" y="50285"/>
                      <a:pt x="75095" y="50102"/>
                      <a:pt x="74730" y="49988"/>
                    </a:cubicBezTo>
                    <a:cubicBezTo>
                      <a:pt x="74571" y="49943"/>
                      <a:pt x="74388" y="49897"/>
                      <a:pt x="74251" y="49874"/>
                    </a:cubicBezTo>
                    <a:lnTo>
                      <a:pt x="74205" y="49874"/>
                    </a:lnTo>
                    <a:cubicBezTo>
                      <a:pt x="74046" y="49851"/>
                      <a:pt x="73886" y="49829"/>
                      <a:pt x="73726" y="49806"/>
                    </a:cubicBezTo>
                    <a:cubicBezTo>
                      <a:pt x="73543" y="49783"/>
                      <a:pt x="73384" y="49783"/>
                      <a:pt x="73201" y="49783"/>
                    </a:cubicBezTo>
                    <a:lnTo>
                      <a:pt x="73087" y="49783"/>
                    </a:lnTo>
                    <a:cubicBezTo>
                      <a:pt x="72950" y="49783"/>
                      <a:pt x="72790" y="49806"/>
                      <a:pt x="72699" y="49829"/>
                    </a:cubicBezTo>
                    <a:cubicBezTo>
                      <a:pt x="72744" y="49646"/>
                      <a:pt x="72767" y="49532"/>
                      <a:pt x="72813" y="49418"/>
                    </a:cubicBezTo>
                    <a:cubicBezTo>
                      <a:pt x="72859" y="49304"/>
                      <a:pt x="72904" y="49167"/>
                      <a:pt x="72950" y="49052"/>
                    </a:cubicBezTo>
                    <a:cubicBezTo>
                      <a:pt x="73087" y="48733"/>
                      <a:pt x="73155" y="48391"/>
                      <a:pt x="73155" y="48071"/>
                    </a:cubicBezTo>
                    <a:cubicBezTo>
                      <a:pt x="73155" y="47888"/>
                      <a:pt x="73133" y="47729"/>
                      <a:pt x="73110" y="47569"/>
                    </a:cubicBezTo>
                    <a:cubicBezTo>
                      <a:pt x="73087" y="47409"/>
                      <a:pt x="73064" y="47272"/>
                      <a:pt x="73018" y="47181"/>
                    </a:cubicBezTo>
                    <a:cubicBezTo>
                      <a:pt x="72973" y="46998"/>
                      <a:pt x="72904" y="46861"/>
                      <a:pt x="72836" y="46724"/>
                    </a:cubicBezTo>
                    <a:lnTo>
                      <a:pt x="72767" y="46587"/>
                    </a:lnTo>
                    <a:cubicBezTo>
                      <a:pt x="72722" y="46496"/>
                      <a:pt x="72676" y="46428"/>
                      <a:pt x="72630" y="46359"/>
                    </a:cubicBezTo>
                    <a:cubicBezTo>
                      <a:pt x="72585" y="46245"/>
                      <a:pt x="72516" y="46154"/>
                      <a:pt x="72471" y="46040"/>
                    </a:cubicBezTo>
                    <a:lnTo>
                      <a:pt x="72402" y="45948"/>
                    </a:lnTo>
                    <a:lnTo>
                      <a:pt x="72356" y="45880"/>
                    </a:lnTo>
                    <a:lnTo>
                      <a:pt x="72220" y="45697"/>
                    </a:lnTo>
                    <a:cubicBezTo>
                      <a:pt x="72128" y="45560"/>
                      <a:pt x="72037" y="45423"/>
                      <a:pt x="71923" y="45309"/>
                    </a:cubicBezTo>
                    <a:cubicBezTo>
                      <a:pt x="71854" y="45195"/>
                      <a:pt x="71786" y="45127"/>
                      <a:pt x="71717" y="45035"/>
                    </a:cubicBezTo>
                    <a:lnTo>
                      <a:pt x="71717" y="45035"/>
                    </a:lnTo>
                    <a:lnTo>
                      <a:pt x="71740" y="45081"/>
                    </a:lnTo>
                    <a:lnTo>
                      <a:pt x="71695" y="45012"/>
                    </a:lnTo>
                    <a:cubicBezTo>
                      <a:pt x="71626" y="44898"/>
                      <a:pt x="71535" y="44784"/>
                      <a:pt x="71443" y="44693"/>
                    </a:cubicBezTo>
                    <a:cubicBezTo>
                      <a:pt x="71352" y="44579"/>
                      <a:pt x="71238" y="44487"/>
                      <a:pt x="71147" y="44373"/>
                    </a:cubicBezTo>
                    <a:cubicBezTo>
                      <a:pt x="70941" y="44168"/>
                      <a:pt x="70713" y="43962"/>
                      <a:pt x="70462" y="43757"/>
                    </a:cubicBezTo>
                    <a:lnTo>
                      <a:pt x="70393" y="43711"/>
                    </a:lnTo>
                    <a:cubicBezTo>
                      <a:pt x="70302" y="43620"/>
                      <a:pt x="70211" y="43552"/>
                      <a:pt x="70097" y="43483"/>
                    </a:cubicBezTo>
                    <a:cubicBezTo>
                      <a:pt x="69960" y="43392"/>
                      <a:pt x="69823" y="43301"/>
                      <a:pt x="69686" y="43232"/>
                    </a:cubicBezTo>
                    <a:lnTo>
                      <a:pt x="69503" y="43118"/>
                    </a:lnTo>
                    <a:lnTo>
                      <a:pt x="69458" y="43095"/>
                    </a:lnTo>
                    <a:cubicBezTo>
                      <a:pt x="69252" y="42981"/>
                      <a:pt x="69047" y="42867"/>
                      <a:pt x="68841" y="42776"/>
                    </a:cubicBezTo>
                    <a:lnTo>
                      <a:pt x="68704" y="42707"/>
                    </a:lnTo>
                    <a:cubicBezTo>
                      <a:pt x="68590" y="42661"/>
                      <a:pt x="68476" y="42593"/>
                      <a:pt x="68339" y="42547"/>
                    </a:cubicBezTo>
                    <a:cubicBezTo>
                      <a:pt x="68157" y="42479"/>
                      <a:pt x="67974" y="42410"/>
                      <a:pt x="67814" y="42365"/>
                    </a:cubicBezTo>
                    <a:cubicBezTo>
                      <a:pt x="67381" y="42251"/>
                      <a:pt x="66947" y="42159"/>
                      <a:pt x="66627" y="42114"/>
                    </a:cubicBezTo>
                    <a:lnTo>
                      <a:pt x="66627" y="42114"/>
                    </a:lnTo>
                    <a:lnTo>
                      <a:pt x="66673" y="42136"/>
                    </a:lnTo>
                    <a:cubicBezTo>
                      <a:pt x="66308" y="42045"/>
                      <a:pt x="65988" y="41999"/>
                      <a:pt x="65691" y="41977"/>
                    </a:cubicBezTo>
                    <a:lnTo>
                      <a:pt x="65418" y="41954"/>
                    </a:lnTo>
                    <a:lnTo>
                      <a:pt x="65166" y="41931"/>
                    </a:lnTo>
                    <a:lnTo>
                      <a:pt x="64893" y="41931"/>
                    </a:lnTo>
                    <a:cubicBezTo>
                      <a:pt x="64778" y="41908"/>
                      <a:pt x="64664" y="41908"/>
                      <a:pt x="64550" y="41908"/>
                    </a:cubicBezTo>
                    <a:cubicBezTo>
                      <a:pt x="64390" y="41908"/>
                      <a:pt x="64276" y="41999"/>
                      <a:pt x="64231" y="42114"/>
                    </a:cubicBezTo>
                    <a:lnTo>
                      <a:pt x="64094" y="42114"/>
                    </a:lnTo>
                    <a:cubicBezTo>
                      <a:pt x="63797" y="42114"/>
                      <a:pt x="63523" y="42136"/>
                      <a:pt x="63226" y="42205"/>
                    </a:cubicBezTo>
                    <a:cubicBezTo>
                      <a:pt x="63067" y="42251"/>
                      <a:pt x="62884" y="42296"/>
                      <a:pt x="62724" y="42365"/>
                    </a:cubicBezTo>
                    <a:lnTo>
                      <a:pt x="62633" y="42388"/>
                    </a:lnTo>
                    <a:lnTo>
                      <a:pt x="62473" y="42456"/>
                    </a:lnTo>
                    <a:lnTo>
                      <a:pt x="62382" y="42479"/>
                    </a:lnTo>
                    <a:cubicBezTo>
                      <a:pt x="62336" y="42502"/>
                      <a:pt x="62268" y="42524"/>
                      <a:pt x="62222" y="42524"/>
                    </a:cubicBezTo>
                    <a:cubicBezTo>
                      <a:pt x="62222" y="42456"/>
                      <a:pt x="62222" y="42365"/>
                      <a:pt x="62222" y="42273"/>
                    </a:cubicBezTo>
                    <a:lnTo>
                      <a:pt x="62199" y="42228"/>
                    </a:lnTo>
                    <a:lnTo>
                      <a:pt x="62199" y="42205"/>
                    </a:lnTo>
                    <a:cubicBezTo>
                      <a:pt x="62176" y="42159"/>
                      <a:pt x="62176" y="42136"/>
                      <a:pt x="62176" y="42091"/>
                    </a:cubicBezTo>
                    <a:lnTo>
                      <a:pt x="62154" y="42022"/>
                    </a:lnTo>
                    <a:lnTo>
                      <a:pt x="62154" y="41977"/>
                    </a:lnTo>
                    <a:lnTo>
                      <a:pt x="62154" y="41931"/>
                    </a:lnTo>
                    <a:cubicBezTo>
                      <a:pt x="62131" y="41840"/>
                      <a:pt x="62108" y="41748"/>
                      <a:pt x="62062" y="41657"/>
                    </a:cubicBezTo>
                    <a:lnTo>
                      <a:pt x="62039" y="41566"/>
                    </a:lnTo>
                    <a:lnTo>
                      <a:pt x="62017" y="41497"/>
                    </a:lnTo>
                    <a:lnTo>
                      <a:pt x="62017" y="41474"/>
                    </a:lnTo>
                    <a:lnTo>
                      <a:pt x="61994" y="41383"/>
                    </a:lnTo>
                    <a:cubicBezTo>
                      <a:pt x="61948" y="41292"/>
                      <a:pt x="61925" y="41201"/>
                      <a:pt x="61902" y="41132"/>
                    </a:cubicBezTo>
                    <a:cubicBezTo>
                      <a:pt x="61857" y="41041"/>
                      <a:pt x="61811" y="40950"/>
                      <a:pt x="61766" y="40858"/>
                    </a:cubicBezTo>
                    <a:cubicBezTo>
                      <a:pt x="61674" y="40744"/>
                      <a:pt x="61583" y="40630"/>
                      <a:pt x="61492" y="40516"/>
                    </a:cubicBezTo>
                    <a:cubicBezTo>
                      <a:pt x="61332" y="40310"/>
                      <a:pt x="61081" y="40128"/>
                      <a:pt x="60784" y="39968"/>
                    </a:cubicBezTo>
                    <a:cubicBezTo>
                      <a:pt x="60487" y="39785"/>
                      <a:pt x="60168" y="39694"/>
                      <a:pt x="59848" y="39626"/>
                    </a:cubicBezTo>
                    <a:cubicBezTo>
                      <a:pt x="59688" y="39603"/>
                      <a:pt x="59529" y="39580"/>
                      <a:pt x="59369" y="39580"/>
                    </a:cubicBezTo>
                    <a:lnTo>
                      <a:pt x="59323" y="39557"/>
                    </a:lnTo>
                    <a:lnTo>
                      <a:pt x="58753" y="39557"/>
                    </a:lnTo>
                    <a:lnTo>
                      <a:pt x="58707" y="39580"/>
                    </a:lnTo>
                    <a:lnTo>
                      <a:pt x="58501" y="39580"/>
                    </a:lnTo>
                    <a:lnTo>
                      <a:pt x="58387" y="39603"/>
                    </a:lnTo>
                    <a:lnTo>
                      <a:pt x="58228" y="39603"/>
                    </a:lnTo>
                    <a:lnTo>
                      <a:pt x="58182" y="39626"/>
                    </a:lnTo>
                    <a:lnTo>
                      <a:pt x="58091" y="39626"/>
                    </a:lnTo>
                    <a:cubicBezTo>
                      <a:pt x="58136" y="39489"/>
                      <a:pt x="58159" y="39352"/>
                      <a:pt x="58182" y="39192"/>
                    </a:cubicBezTo>
                    <a:lnTo>
                      <a:pt x="58182" y="39123"/>
                    </a:lnTo>
                    <a:cubicBezTo>
                      <a:pt x="58205" y="39032"/>
                      <a:pt x="58205" y="38964"/>
                      <a:pt x="58205" y="38872"/>
                    </a:cubicBezTo>
                    <a:lnTo>
                      <a:pt x="58228" y="38804"/>
                    </a:lnTo>
                    <a:lnTo>
                      <a:pt x="58228" y="38735"/>
                    </a:lnTo>
                    <a:lnTo>
                      <a:pt x="58250" y="38621"/>
                    </a:lnTo>
                    <a:lnTo>
                      <a:pt x="58273" y="38393"/>
                    </a:lnTo>
                    <a:cubicBezTo>
                      <a:pt x="58273" y="38302"/>
                      <a:pt x="58296" y="38188"/>
                      <a:pt x="58296" y="38096"/>
                    </a:cubicBezTo>
                    <a:cubicBezTo>
                      <a:pt x="58319" y="37777"/>
                      <a:pt x="58342" y="37457"/>
                      <a:pt x="58319" y="37092"/>
                    </a:cubicBezTo>
                    <a:cubicBezTo>
                      <a:pt x="58319" y="36978"/>
                      <a:pt x="58319" y="36841"/>
                      <a:pt x="58319" y="36727"/>
                    </a:cubicBezTo>
                    <a:cubicBezTo>
                      <a:pt x="58319" y="36521"/>
                      <a:pt x="58319" y="36293"/>
                      <a:pt x="58296" y="36088"/>
                    </a:cubicBezTo>
                    <a:cubicBezTo>
                      <a:pt x="58296" y="35882"/>
                      <a:pt x="58273" y="35700"/>
                      <a:pt x="58250" y="35517"/>
                    </a:cubicBezTo>
                    <a:cubicBezTo>
                      <a:pt x="58228" y="35312"/>
                      <a:pt x="58205" y="35129"/>
                      <a:pt x="58159" y="34946"/>
                    </a:cubicBezTo>
                    <a:cubicBezTo>
                      <a:pt x="58113" y="34673"/>
                      <a:pt x="58068" y="34467"/>
                      <a:pt x="58022" y="34307"/>
                    </a:cubicBezTo>
                    <a:cubicBezTo>
                      <a:pt x="57999" y="34193"/>
                      <a:pt x="57954" y="34102"/>
                      <a:pt x="57931" y="34033"/>
                    </a:cubicBezTo>
                    <a:cubicBezTo>
                      <a:pt x="57885" y="33897"/>
                      <a:pt x="57817" y="33782"/>
                      <a:pt x="57725" y="33668"/>
                    </a:cubicBezTo>
                    <a:cubicBezTo>
                      <a:pt x="57703" y="33623"/>
                      <a:pt x="57680" y="33600"/>
                      <a:pt x="57657" y="33577"/>
                    </a:cubicBezTo>
                    <a:cubicBezTo>
                      <a:pt x="57588" y="33349"/>
                      <a:pt x="57497" y="33098"/>
                      <a:pt x="57360" y="32824"/>
                    </a:cubicBezTo>
                    <a:cubicBezTo>
                      <a:pt x="57269" y="32618"/>
                      <a:pt x="57155" y="32413"/>
                      <a:pt x="56995" y="32230"/>
                    </a:cubicBezTo>
                    <a:cubicBezTo>
                      <a:pt x="56858" y="32048"/>
                      <a:pt x="56721" y="31865"/>
                      <a:pt x="56584" y="31728"/>
                    </a:cubicBezTo>
                    <a:cubicBezTo>
                      <a:pt x="56516" y="31660"/>
                      <a:pt x="56447" y="31591"/>
                      <a:pt x="56402" y="31545"/>
                    </a:cubicBezTo>
                    <a:cubicBezTo>
                      <a:pt x="56402" y="31454"/>
                      <a:pt x="56356" y="31363"/>
                      <a:pt x="56287" y="31294"/>
                    </a:cubicBezTo>
                    <a:cubicBezTo>
                      <a:pt x="56173" y="31203"/>
                      <a:pt x="56036" y="31135"/>
                      <a:pt x="55922" y="31043"/>
                    </a:cubicBezTo>
                    <a:lnTo>
                      <a:pt x="55854" y="31021"/>
                    </a:lnTo>
                    <a:cubicBezTo>
                      <a:pt x="55717" y="30929"/>
                      <a:pt x="55557" y="30838"/>
                      <a:pt x="55420" y="30769"/>
                    </a:cubicBezTo>
                    <a:cubicBezTo>
                      <a:pt x="55260" y="30678"/>
                      <a:pt x="55123" y="30610"/>
                      <a:pt x="54964" y="30541"/>
                    </a:cubicBezTo>
                    <a:cubicBezTo>
                      <a:pt x="54804" y="30450"/>
                      <a:pt x="54667" y="30381"/>
                      <a:pt x="54530" y="30336"/>
                    </a:cubicBezTo>
                    <a:cubicBezTo>
                      <a:pt x="54256" y="30222"/>
                      <a:pt x="53936" y="30130"/>
                      <a:pt x="53571" y="30085"/>
                    </a:cubicBezTo>
                    <a:cubicBezTo>
                      <a:pt x="53320" y="30039"/>
                      <a:pt x="53069" y="30016"/>
                      <a:pt x="52841" y="29993"/>
                    </a:cubicBezTo>
                    <a:lnTo>
                      <a:pt x="52681" y="29993"/>
                    </a:lnTo>
                    <a:cubicBezTo>
                      <a:pt x="52430" y="29971"/>
                      <a:pt x="52202" y="29948"/>
                      <a:pt x="51996" y="29948"/>
                    </a:cubicBezTo>
                    <a:lnTo>
                      <a:pt x="51334" y="29948"/>
                    </a:lnTo>
                    <a:lnTo>
                      <a:pt x="51220" y="29971"/>
                    </a:lnTo>
                    <a:lnTo>
                      <a:pt x="51038" y="29971"/>
                    </a:lnTo>
                    <a:lnTo>
                      <a:pt x="50946" y="29993"/>
                    </a:lnTo>
                    <a:lnTo>
                      <a:pt x="50832" y="29993"/>
                    </a:lnTo>
                    <a:lnTo>
                      <a:pt x="50741" y="30016"/>
                    </a:lnTo>
                    <a:lnTo>
                      <a:pt x="50672" y="30016"/>
                    </a:lnTo>
                    <a:cubicBezTo>
                      <a:pt x="50581" y="30016"/>
                      <a:pt x="50513" y="30039"/>
                      <a:pt x="50444" y="30039"/>
                    </a:cubicBezTo>
                    <a:lnTo>
                      <a:pt x="50216" y="30085"/>
                    </a:lnTo>
                    <a:lnTo>
                      <a:pt x="50102" y="30108"/>
                    </a:lnTo>
                    <a:cubicBezTo>
                      <a:pt x="49942" y="30130"/>
                      <a:pt x="49782" y="30153"/>
                      <a:pt x="49645" y="30176"/>
                    </a:cubicBezTo>
                    <a:lnTo>
                      <a:pt x="49463" y="30222"/>
                    </a:lnTo>
                    <a:cubicBezTo>
                      <a:pt x="49280" y="30244"/>
                      <a:pt x="49120" y="30290"/>
                      <a:pt x="48938" y="30359"/>
                    </a:cubicBezTo>
                    <a:lnTo>
                      <a:pt x="48869" y="30359"/>
                    </a:lnTo>
                    <a:lnTo>
                      <a:pt x="48824" y="30381"/>
                    </a:lnTo>
                    <a:cubicBezTo>
                      <a:pt x="48709" y="30427"/>
                      <a:pt x="48618" y="30450"/>
                      <a:pt x="48504" y="30496"/>
                    </a:cubicBezTo>
                    <a:cubicBezTo>
                      <a:pt x="48367" y="30541"/>
                      <a:pt x="48230" y="30610"/>
                      <a:pt x="48093" y="30678"/>
                    </a:cubicBezTo>
                    <a:cubicBezTo>
                      <a:pt x="48025" y="30701"/>
                      <a:pt x="47911" y="30747"/>
                      <a:pt x="47819" y="30815"/>
                    </a:cubicBezTo>
                    <a:cubicBezTo>
                      <a:pt x="47751" y="30838"/>
                      <a:pt x="47705" y="30884"/>
                      <a:pt x="47637" y="30929"/>
                    </a:cubicBezTo>
                    <a:lnTo>
                      <a:pt x="47545" y="30975"/>
                    </a:lnTo>
                    <a:cubicBezTo>
                      <a:pt x="47477" y="31021"/>
                      <a:pt x="47408" y="31066"/>
                      <a:pt x="47340" y="31112"/>
                    </a:cubicBezTo>
                    <a:lnTo>
                      <a:pt x="47249" y="31157"/>
                    </a:lnTo>
                    <a:cubicBezTo>
                      <a:pt x="47134" y="31226"/>
                      <a:pt x="47043" y="31294"/>
                      <a:pt x="46952" y="31363"/>
                    </a:cubicBezTo>
                    <a:cubicBezTo>
                      <a:pt x="46838" y="31431"/>
                      <a:pt x="46746" y="31477"/>
                      <a:pt x="46655" y="31545"/>
                    </a:cubicBezTo>
                    <a:cubicBezTo>
                      <a:pt x="46610" y="31591"/>
                      <a:pt x="46564" y="31637"/>
                      <a:pt x="46518" y="31682"/>
                    </a:cubicBezTo>
                    <a:lnTo>
                      <a:pt x="46473" y="31728"/>
                    </a:lnTo>
                    <a:lnTo>
                      <a:pt x="46427" y="31751"/>
                    </a:lnTo>
                    <a:lnTo>
                      <a:pt x="46313" y="31842"/>
                    </a:lnTo>
                    <a:lnTo>
                      <a:pt x="46267" y="31888"/>
                    </a:lnTo>
                    <a:cubicBezTo>
                      <a:pt x="46199" y="31956"/>
                      <a:pt x="46107" y="32025"/>
                      <a:pt x="46039" y="32093"/>
                    </a:cubicBezTo>
                    <a:lnTo>
                      <a:pt x="45993" y="32139"/>
                    </a:lnTo>
                    <a:cubicBezTo>
                      <a:pt x="45925" y="32207"/>
                      <a:pt x="45856" y="32276"/>
                      <a:pt x="45788" y="32322"/>
                    </a:cubicBezTo>
                    <a:lnTo>
                      <a:pt x="45719" y="32390"/>
                    </a:lnTo>
                    <a:cubicBezTo>
                      <a:pt x="45651" y="32459"/>
                      <a:pt x="45560" y="32527"/>
                      <a:pt x="45491" y="32573"/>
                    </a:cubicBezTo>
                    <a:cubicBezTo>
                      <a:pt x="45377" y="32687"/>
                      <a:pt x="45263" y="32824"/>
                      <a:pt x="45149" y="32961"/>
                    </a:cubicBezTo>
                    <a:cubicBezTo>
                      <a:pt x="45012" y="33143"/>
                      <a:pt x="44875" y="33280"/>
                      <a:pt x="44783" y="33440"/>
                    </a:cubicBezTo>
                    <a:cubicBezTo>
                      <a:pt x="44738" y="33508"/>
                      <a:pt x="44692" y="33577"/>
                      <a:pt x="44647" y="33645"/>
                    </a:cubicBezTo>
                    <a:cubicBezTo>
                      <a:pt x="44624" y="33691"/>
                      <a:pt x="44601" y="33737"/>
                      <a:pt x="44601" y="33782"/>
                    </a:cubicBezTo>
                    <a:lnTo>
                      <a:pt x="44578" y="33828"/>
                    </a:lnTo>
                    <a:lnTo>
                      <a:pt x="44532" y="33874"/>
                    </a:lnTo>
                    <a:cubicBezTo>
                      <a:pt x="44510" y="33919"/>
                      <a:pt x="44510" y="33942"/>
                      <a:pt x="44487" y="33965"/>
                    </a:cubicBezTo>
                    <a:cubicBezTo>
                      <a:pt x="44441" y="34033"/>
                      <a:pt x="44395" y="34125"/>
                      <a:pt x="44350" y="34216"/>
                    </a:cubicBezTo>
                    <a:lnTo>
                      <a:pt x="44304" y="34285"/>
                    </a:lnTo>
                    <a:cubicBezTo>
                      <a:pt x="44236" y="34444"/>
                      <a:pt x="44144" y="34627"/>
                      <a:pt x="44099" y="34787"/>
                    </a:cubicBezTo>
                    <a:lnTo>
                      <a:pt x="44053" y="34787"/>
                    </a:lnTo>
                    <a:cubicBezTo>
                      <a:pt x="44030" y="34787"/>
                      <a:pt x="44007" y="34787"/>
                      <a:pt x="44007" y="34810"/>
                    </a:cubicBezTo>
                    <a:cubicBezTo>
                      <a:pt x="43870" y="34627"/>
                      <a:pt x="43756" y="34467"/>
                      <a:pt x="43619" y="34285"/>
                    </a:cubicBezTo>
                    <a:cubicBezTo>
                      <a:pt x="43574" y="34193"/>
                      <a:pt x="43505" y="34102"/>
                      <a:pt x="43437" y="34033"/>
                    </a:cubicBezTo>
                    <a:lnTo>
                      <a:pt x="43391" y="33942"/>
                    </a:lnTo>
                    <a:cubicBezTo>
                      <a:pt x="43277" y="33805"/>
                      <a:pt x="43163" y="33668"/>
                      <a:pt x="43072" y="33508"/>
                    </a:cubicBezTo>
                    <a:cubicBezTo>
                      <a:pt x="42980" y="33372"/>
                      <a:pt x="42889" y="33235"/>
                      <a:pt x="42798" y="33098"/>
                    </a:cubicBezTo>
                    <a:lnTo>
                      <a:pt x="42706" y="32961"/>
                    </a:lnTo>
                    <a:lnTo>
                      <a:pt x="42661" y="32869"/>
                    </a:lnTo>
                    <a:lnTo>
                      <a:pt x="42547" y="32687"/>
                    </a:lnTo>
                    <a:cubicBezTo>
                      <a:pt x="42387" y="32413"/>
                      <a:pt x="42227" y="32185"/>
                      <a:pt x="42044" y="31934"/>
                    </a:cubicBezTo>
                    <a:cubicBezTo>
                      <a:pt x="41907" y="31751"/>
                      <a:pt x="41771" y="31568"/>
                      <a:pt x="41634" y="31363"/>
                    </a:cubicBezTo>
                    <a:lnTo>
                      <a:pt x="41565" y="31226"/>
                    </a:lnTo>
                    <a:lnTo>
                      <a:pt x="41474" y="31112"/>
                    </a:lnTo>
                    <a:cubicBezTo>
                      <a:pt x="41405" y="30975"/>
                      <a:pt x="41314" y="30838"/>
                      <a:pt x="41223" y="30701"/>
                    </a:cubicBezTo>
                    <a:cubicBezTo>
                      <a:pt x="41109" y="30518"/>
                      <a:pt x="40949" y="30313"/>
                      <a:pt x="40789" y="30108"/>
                    </a:cubicBezTo>
                    <a:cubicBezTo>
                      <a:pt x="40675" y="29971"/>
                      <a:pt x="40584" y="29856"/>
                      <a:pt x="40470" y="29719"/>
                    </a:cubicBezTo>
                    <a:lnTo>
                      <a:pt x="40264" y="29468"/>
                    </a:lnTo>
                    <a:cubicBezTo>
                      <a:pt x="40173" y="29377"/>
                      <a:pt x="40104" y="29309"/>
                      <a:pt x="40036" y="29217"/>
                    </a:cubicBezTo>
                    <a:lnTo>
                      <a:pt x="39990" y="29149"/>
                    </a:lnTo>
                    <a:cubicBezTo>
                      <a:pt x="39899" y="29035"/>
                      <a:pt x="39808" y="28921"/>
                      <a:pt x="39716" y="28829"/>
                    </a:cubicBezTo>
                    <a:lnTo>
                      <a:pt x="39693" y="28784"/>
                    </a:lnTo>
                    <a:lnTo>
                      <a:pt x="39648" y="28738"/>
                    </a:lnTo>
                    <a:lnTo>
                      <a:pt x="39625" y="28715"/>
                    </a:lnTo>
                    <a:cubicBezTo>
                      <a:pt x="39579" y="28647"/>
                      <a:pt x="39511" y="28624"/>
                      <a:pt x="39442" y="28601"/>
                    </a:cubicBezTo>
                    <a:lnTo>
                      <a:pt x="39351" y="28601"/>
                    </a:lnTo>
                    <a:lnTo>
                      <a:pt x="39328" y="28555"/>
                    </a:lnTo>
                    <a:lnTo>
                      <a:pt x="39305" y="28533"/>
                    </a:lnTo>
                    <a:cubicBezTo>
                      <a:pt x="39237" y="28396"/>
                      <a:pt x="39146" y="28281"/>
                      <a:pt x="39077" y="28145"/>
                    </a:cubicBezTo>
                    <a:cubicBezTo>
                      <a:pt x="38963" y="28008"/>
                      <a:pt x="38849" y="27871"/>
                      <a:pt x="38735" y="27734"/>
                    </a:cubicBezTo>
                    <a:cubicBezTo>
                      <a:pt x="38712" y="27688"/>
                      <a:pt x="38666" y="27665"/>
                      <a:pt x="38643" y="27620"/>
                    </a:cubicBezTo>
                    <a:lnTo>
                      <a:pt x="38621" y="27597"/>
                    </a:lnTo>
                    <a:lnTo>
                      <a:pt x="38507" y="27460"/>
                    </a:lnTo>
                    <a:cubicBezTo>
                      <a:pt x="38415" y="27346"/>
                      <a:pt x="38324" y="27254"/>
                      <a:pt x="38233" y="27163"/>
                    </a:cubicBezTo>
                    <a:cubicBezTo>
                      <a:pt x="38164" y="27095"/>
                      <a:pt x="38096" y="27026"/>
                      <a:pt x="38027" y="26980"/>
                    </a:cubicBezTo>
                    <a:lnTo>
                      <a:pt x="37959" y="26889"/>
                    </a:lnTo>
                    <a:lnTo>
                      <a:pt x="37890" y="26821"/>
                    </a:lnTo>
                    <a:lnTo>
                      <a:pt x="37845" y="26775"/>
                    </a:lnTo>
                    <a:lnTo>
                      <a:pt x="37776" y="26729"/>
                    </a:lnTo>
                    <a:cubicBezTo>
                      <a:pt x="37799" y="26638"/>
                      <a:pt x="37776" y="26524"/>
                      <a:pt x="37708" y="26455"/>
                    </a:cubicBezTo>
                    <a:cubicBezTo>
                      <a:pt x="37639" y="26387"/>
                      <a:pt x="37548" y="26296"/>
                      <a:pt x="37479" y="26227"/>
                    </a:cubicBezTo>
                    <a:lnTo>
                      <a:pt x="37411" y="26136"/>
                    </a:lnTo>
                    <a:lnTo>
                      <a:pt x="37069" y="25771"/>
                    </a:lnTo>
                    <a:lnTo>
                      <a:pt x="36749" y="25406"/>
                    </a:lnTo>
                    <a:lnTo>
                      <a:pt x="36407" y="25040"/>
                    </a:lnTo>
                    <a:cubicBezTo>
                      <a:pt x="35996" y="24561"/>
                      <a:pt x="35562" y="24082"/>
                      <a:pt x="35128" y="23625"/>
                    </a:cubicBezTo>
                    <a:cubicBezTo>
                      <a:pt x="34923" y="23397"/>
                      <a:pt x="34718" y="23169"/>
                      <a:pt x="34512" y="22963"/>
                    </a:cubicBezTo>
                    <a:cubicBezTo>
                      <a:pt x="34421" y="22872"/>
                      <a:pt x="34329" y="22781"/>
                      <a:pt x="34261" y="22689"/>
                    </a:cubicBezTo>
                    <a:lnTo>
                      <a:pt x="34170" y="22598"/>
                    </a:lnTo>
                    <a:cubicBezTo>
                      <a:pt x="34078" y="22484"/>
                      <a:pt x="33964" y="22393"/>
                      <a:pt x="33873" y="22278"/>
                    </a:cubicBezTo>
                    <a:lnTo>
                      <a:pt x="33782" y="22187"/>
                    </a:lnTo>
                    <a:cubicBezTo>
                      <a:pt x="33690" y="22096"/>
                      <a:pt x="33622" y="22027"/>
                      <a:pt x="33531" y="21936"/>
                    </a:cubicBezTo>
                    <a:lnTo>
                      <a:pt x="33371" y="21753"/>
                    </a:lnTo>
                    <a:lnTo>
                      <a:pt x="33211" y="21594"/>
                    </a:lnTo>
                    <a:lnTo>
                      <a:pt x="33051" y="21411"/>
                    </a:lnTo>
                    <a:lnTo>
                      <a:pt x="32572" y="20886"/>
                    </a:lnTo>
                    <a:cubicBezTo>
                      <a:pt x="32412" y="20726"/>
                      <a:pt x="32275" y="20567"/>
                      <a:pt x="32115" y="20407"/>
                    </a:cubicBezTo>
                    <a:lnTo>
                      <a:pt x="32001" y="20293"/>
                    </a:lnTo>
                    <a:cubicBezTo>
                      <a:pt x="31773" y="20042"/>
                      <a:pt x="31522" y="19790"/>
                      <a:pt x="31294" y="19539"/>
                    </a:cubicBezTo>
                    <a:cubicBezTo>
                      <a:pt x="30746" y="18992"/>
                      <a:pt x="30312" y="18558"/>
                      <a:pt x="29856" y="18124"/>
                    </a:cubicBezTo>
                    <a:cubicBezTo>
                      <a:pt x="29787" y="18079"/>
                      <a:pt x="29742" y="18033"/>
                      <a:pt x="29673" y="17987"/>
                    </a:cubicBezTo>
                    <a:lnTo>
                      <a:pt x="29627" y="17919"/>
                    </a:lnTo>
                    <a:cubicBezTo>
                      <a:pt x="29559" y="17873"/>
                      <a:pt x="29513" y="17828"/>
                      <a:pt x="29445" y="17782"/>
                    </a:cubicBezTo>
                    <a:cubicBezTo>
                      <a:pt x="29445" y="17782"/>
                      <a:pt x="29422" y="17759"/>
                      <a:pt x="29399" y="17759"/>
                    </a:cubicBezTo>
                    <a:lnTo>
                      <a:pt x="29262" y="17599"/>
                    </a:lnTo>
                    <a:lnTo>
                      <a:pt x="29239" y="17576"/>
                    </a:lnTo>
                    <a:cubicBezTo>
                      <a:pt x="29171" y="17531"/>
                      <a:pt x="29125" y="17462"/>
                      <a:pt x="29080" y="17417"/>
                    </a:cubicBezTo>
                    <a:lnTo>
                      <a:pt x="29034" y="17371"/>
                    </a:lnTo>
                    <a:cubicBezTo>
                      <a:pt x="28943" y="17280"/>
                      <a:pt x="28851" y="17166"/>
                      <a:pt x="28760" y="17074"/>
                    </a:cubicBezTo>
                    <a:lnTo>
                      <a:pt x="28646" y="16960"/>
                    </a:lnTo>
                    <a:lnTo>
                      <a:pt x="28463" y="16778"/>
                    </a:lnTo>
                    <a:cubicBezTo>
                      <a:pt x="28349" y="16663"/>
                      <a:pt x="28212" y="16549"/>
                      <a:pt x="28098" y="16412"/>
                    </a:cubicBezTo>
                    <a:lnTo>
                      <a:pt x="28030" y="16367"/>
                    </a:lnTo>
                    <a:cubicBezTo>
                      <a:pt x="27938" y="16275"/>
                      <a:pt x="27870" y="16184"/>
                      <a:pt x="27779" y="16093"/>
                    </a:cubicBezTo>
                    <a:lnTo>
                      <a:pt x="27665" y="16001"/>
                    </a:lnTo>
                    <a:cubicBezTo>
                      <a:pt x="27596" y="15910"/>
                      <a:pt x="27528" y="15842"/>
                      <a:pt x="27459" y="15773"/>
                    </a:cubicBezTo>
                    <a:lnTo>
                      <a:pt x="27322" y="15659"/>
                    </a:lnTo>
                    <a:lnTo>
                      <a:pt x="27231" y="15568"/>
                    </a:lnTo>
                    <a:lnTo>
                      <a:pt x="27094" y="15431"/>
                    </a:lnTo>
                    <a:cubicBezTo>
                      <a:pt x="27048" y="15385"/>
                      <a:pt x="27003" y="15340"/>
                      <a:pt x="26934" y="15271"/>
                    </a:cubicBezTo>
                    <a:cubicBezTo>
                      <a:pt x="26888" y="15225"/>
                      <a:pt x="26820" y="15157"/>
                      <a:pt x="26774" y="15088"/>
                    </a:cubicBezTo>
                    <a:cubicBezTo>
                      <a:pt x="26660" y="14997"/>
                      <a:pt x="26569" y="14906"/>
                      <a:pt x="26478" y="14815"/>
                    </a:cubicBezTo>
                    <a:lnTo>
                      <a:pt x="26432" y="14769"/>
                    </a:lnTo>
                    <a:cubicBezTo>
                      <a:pt x="26318" y="14655"/>
                      <a:pt x="26204" y="14564"/>
                      <a:pt x="26112" y="14449"/>
                    </a:cubicBezTo>
                    <a:cubicBezTo>
                      <a:pt x="25998" y="14335"/>
                      <a:pt x="25884" y="14244"/>
                      <a:pt x="25770" y="14130"/>
                    </a:cubicBezTo>
                    <a:cubicBezTo>
                      <a:pt x="25702" y="14084"/>
                      <a:pt x="25633" y="14016"/>
                      <a:pt x="25565" y="13947"/>
                    </a:cubicBezTo>
                    <a:lnTo>
                      <a:pt x="25405" y="13810"/>
                    </a:lnTo>
                    <a:lnTo>
                      <a:pt x="24720" y="13171"/>
                    </a:lnTo>
                    <a:cubicBezTo>
                      <a:pt x="24583" y="13080"/>
                      <a:pt x="24469" y="12966"/>
                      <a:pt x="24355" y="12852"/>
                    </a:cubicBezTo>
                    <a:lnTo>
                      <a:pt x="24264" y="12760"/>
                    </a:lnTo>
                    <a:lnTo>
                      <a:pt x="24012" y="12555"/>
                    </a:lnTo>
                    <a:cubicBezTo>
                      <a:pt x="23967" y="12509"/>
                      <a:pt x="23921" y="12441"/>
                      <a:pt x="23853" y="12395"/>
                    </a:cubicBezTo>
                    <a:lnTo>
                      <a:pt x="23693" y="12235"/>
                    </a:lnTo>
                    <a:cubicBezTo>
                      <a:pt x="23579" y="12144"/>
                      <a:pt x="23465" y="12030"/>
                      <a:pt x="23351" y="11939"/>
                    </a:cubicBezTo>
                    <a:cubicBezTo>
                      <a:pt x="23259" y="11847"/>
                      <a:pt x="23168" y="11779"/>
                      <a:pt x="23077" y="11688"/>
                    </a:cubicBezTo>
                    <a:lnTo>
                      <a:pt x="23031" y="11642"/>
                    </a:lnTo>
                    <a:lnTo>
                      <a:pt x="22962" y="11573"/>
                    </a:lnTo>
                    <a:cubicBezTo>
                      <a:pt x="22871" y="11505"/>
                      <a:pt x="22780" y="11414"/>
                      <a:pt x="22711" y="11345"/>
                    </a:cubicBezTo>
                    <a:cubicBezTo>
                      <a:pt x="22483" y="11140"/>
                      <a:pt x="22255" y="10934"/>
                      <a:pt x="22027" y="10729"/>
                    </a:cubicBezTo>
                    <a:cubicBezTo>
                      <a:pt x="21913" y="10615"/>
                      <a:pt x="21798" y="10523"/>
                      <a:pt x="21684" y="10409"/>
                    </a:cubicBezTo>
                    <a:lnTo>
                      <a:pt x="21296" y="10067"/>
                    </a:lnTo>
                    <a:lnTo>
                      <a:pt x="21068" y="9839"/>
                    </a:lnTo>
                    <a:cubicBezTo>
                      <a:pt x="20931" y="9725"/>
                      <a:pt x="20794" y="9588"/>
                      <a:pt x="20657" y="9473"/>
                    </a:cubicBezTo>
                    <a:cubicBezTo>
                      <a:pt x="20520" y="9359"/>
                      <a:pt x="20429" y="9268"/>
                      <a:pt x="20315" y="9154"/>
                    </a:cubicBezTo>
                    <a:lnTo>
                      <a:pt x="20132" y="8994"/>
                    </a:lnTo>
                    <a:lnTo>
                      <a:pt x="19950" y="8834"/>
                    </a:lnTo>
                    <a:cubicBezTo>
                      <a:pt x="19813" y="8697"/>
                      <a:pt x="19653" y="8583"/>
                      <a:pt x="19493" y="8469"/>
                    </a:cubicBezTo>
                    <a:lnTo>
                      <a:pt x="19470" y="8446"/>
                    </a:lnTo>
                    <a:cubicBezTo>
                      <a:pt x="19402" y="8378"/>
                      <a:pt x="19310" y="8309"/>
                      <a:pt x="19242" y="8241"/>
                    </a:cubicBezTo>
                    <a:lnTo>
                      <a:pt x="19151" y="8172"/>
                    </a:lnTo>
                    <a:lnTo>
                      <a:pt x="19059" y="8104"/>
                    </a:lnTo>
                    <a:lnTo>
                      <a:pt x="18968" y="8013"/>
                    </a:lnTo>
                    <a:lnTo>
                      <a:pt x="18831" y="7899"/>
                    </a:lnTo>
                    <a:lnTo>
                      <a:pt x="18785" y="7876"/>
                    </a:lnTo>
                    <a:lnTo>
                      <a:pt x="18694" y="7784"/>
                    </a:lnTo>
                    <a:lnTo>
                      <a:pt x="18580" y="7693"/>
                    </a:lnTo>
                    <a:cubicBezTo>
                      <a:pt x="18512" y="7625"/>
                      <a:pt x="18420" y="7556"/>
                      <a:pt x="18352" y="7511"/>
                    </a:cubicBezTo>
                    <a:lnTo>
                      <a:pt x="18329" y="7465"/>
                    </a:lnTo>
                    <a:cubicBezTo>
                      <a:pt x="18146" y="7328"/>
                      <a:pt x="17987" y="7191"/>
                      <a:pt x="17804" y="7054"/>
                    </a:cubicBezTo>
                    <a:lnTo>
                      <a:pt x="17781" y="7031"/>
                    </a:lnTo>
                    <a:lnTo>
                      <a:pt x="17735" y="6986"/>
                    </a:lnTo>
                    <a:cubicBezTo>
                      <a:pt x="17553" y="6849"/>
                      <a:pt x="17393" y="6712"/>
                      <a:pt x="17233" y="6575"/>
                    </a:cubicBezTo>
                    <a:lnTo>
                      <a:pt x="17211" y="6552"/>
                    </a:lnTo>
                    <a:cubicBezTo>
                      <a:pt x="17074" y="6461"/>
                      <a:pt x="16959" y="6346"/>
                      <a:pt x="16845" y="6278"/>
                    </a:cubicBezTo>
                    <a:lnTo>
                      <a:pt x="16708" y="6164"/>
                    </a:lnTo>
                    <a:lnTo>
                      <a:pt x="16503" y="6004"/>
                    </a:lnTo>
                    <a:cubicBezTo>
                      <a:pt x="16366" y="5913"/>
                      <a:pt x="16252" y="5821"/>
                      <a:pt x="16115" y="5730"/>
                    </a:cubicBezTo>
                    <a:lnTo>
                      <a:pt x="15932" y="5593"/>
                    </a:lnTo>
                    <a:lnTo>
                      <a:pt x="15750" y="5456"/>
                    </a:lnTo>
                    <a:cubicBezTo>
                      <a:pt x="15476" y="5274"/>
                      <a:pt x="15225" y="5091"/>
                      <a:pt x="14974" y="4908"/>
                    </a:cubicBezTo>
                    <a:cubicBezTo>
                      <a:pt x="14905" y="4840"/>
                      <a:pt x="14814" y="4771"/>
                      <a:pt x="14723" y="4703"/>
                    </a:cubicBezTo>
                    <a:lnTo>
                      <a:pt x="14631" y="4612"/>
                    </a:lnTo>
                    <a:lnTo>
                      <a:pt x="14266" y="4338"/>
                    </a:lnTo>
                    <a:cubicBezTo>
                      <a:pt x="14152" y="4224"/>
                      <a:pt x="14038" y="4132"/>
                      <a:pt x="13924" y="4041"/>
                    </a:cubicBezTo>
                    <a:cubicBezTo>
                      <a:pt x="13878" y="3995"/>
                      <a:pt x="13832" y="3973"/>
                      <a:pt x="13787" y="3927"/>
                    </a:cubicBezTo>
                    <a:lnTo>
                      <a:pt x="13718" y="3881"/>
                    </a:lnTo>
                    <a:lnTo>
                      <a:pt x="13650" y="3836"/>
                    </a:lnTo>
                    <a:lnTo>
                      <a:pt x="13558" y="3767"/>
                    </a:lnTo>
                    <a:cubicBezTo>
                      <a:pt x="13422" y="3653"/>
                      <a:pt x="13285" y="3539"/>
                      <a:pt x="13148" y="3425"/>
                    </a:cubicBezTo>
                    <a:lnTo>
                      <a:pt x="12828" y="3197"/>
                    </a:lnTo>
                    <a:cubicBezTo>
                      <a:pt x="12577" y="3014"/>
                      <a:pt x="12349" y="2831"/>
                      <a:pt x="12098" y="2649"/>
                    </a:cubicBezTo>
                    <a:lnTo>
                      <a:pt x="11869" y="2489"/>
                    </a:lnTo>
                    <a:lnTo>
                      <a:pt x="11824" y="2443"/>
                    </a:lnTo>
                    <a:cubicBezTo>
                      <a:pt x="11641" y="2329"/>
                      <a:pt x="11481" y="2215"/>
                      <a:pt x="11322" y="2101"/>
                    </a:cubicBezTo>
                    <a:lnTo>
                      <a:pt x="11162" y="1987"/>
                    </a:lnTo>
                    <a:cubicBezTo>
                      <a:pt x="11071" y="1918"/>
                      <a:pt x="10956" y="1850"/>
                      <a:pt x="10865" y="1781"/>
                    </a:cubicBezTo>
                    <a:cubicBezTo>
                      <a:pt x="10797" y="1736"/>
                      <a:pt x="10705" y="1667"/>
                      <a:pt x="10637" y="1622"/>
                    </a:cubicBezTo>
                    <a:cubicBezTo>
                      <a:pt x="10591" y="1599"/>
                      <a:pt x="10568" y="1576"/>
                      <a:pt x="10523" y="1553"/>
                    </a:cubicBezTo>
                    <a:cubicBezTo>
                      <a:pt x="10477" y="1530"/>
                      <a:pt x="10454" y="1507"/>
                      <a:pt x="10431" y="1507"/>
                    </a:cubicBezTo>
                    <a:lnTo>
                      <a:pt x="10409" y="1462"/>
                    </a:lnTo>
                    <a:cubicBezTo>
                      <a:pt x="10386" y="1416"/>
                      <a:pt x="10363" y="1416"/>
                      <a:pt x="10363" y="1416"/>
                    </a:cubicBezTo>
                    <a:cubicBezTo>
                      <a:pt x="10294" y="1325"/>
                      <a:pt x="10180" y="1234"/>
                      <a:pt x="10089" y="1142"/>
                    </a:cubicBezTo>
                    <a:cubicBezTo>
                      <a:pt x="9998" y="1051"/>
                      <a:pt x="9884" y="982"/>
                      <a:pt x="9792" y="891"/>
                    </a:cubicBezTo>
                    <a:lnTo>
                      <a:pt x="9747" y="846"/>
                    </a:lnTo>
                    <a:lnTo>
                      <a:pt x="9655" y="777"/>
                    </a:lnTo>
                    <a:cubicBezTo>
                      <a:pt x="9564" y="709"/>
                      <a:pt x="9473" y="640"/>
                      <a:pt x="9381" y="572"/>
                    </a:cubicBezTo>
                    <a:cubicBezTo>
                      <a:pt x="9244" y="457"/>
                      <a:pt x="9108" y="366"/>
                      <a:pt x="8993" y="298"/>
                    </a:cubicBezTo>
                    <a:cubicBezTo>
                      <a:pt x="8879" y="252"/>
                      <a:pt x="8788" y="206"/>
                      <a:pt x="8674" y="161"/>
                    </a:cubicBezTo>
                    <a:cubicBezTo>
                      <a:pt x="8560" y="115"/>
                      <a:pt x="8446" y="69"/>
                      <a:pt x="8331" y="47"/>
                    </a:cubicBezTo>
                    <a:cubicBezTo>
                      <a:pt x="8217" y="24"/>
                      <a:pt x="8126" y="1"/>
                      <a:pt x="80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44" name="Google Shape;1009;p22">
                <a:extLst>
                  <a:ext uri="{FF2B5EF4-FFF2-40B4-BE49-F238E27FC236}">
                    <a16:creationId xmlns:a16="http://schemas.microsoft.com/office/drawing/2014/main" id="{33EBE61B-B468-46D9-B8E8-12A7F3E9D2BF}"/>
                  </a:ext>
                </a:extLst>
              </p:cNvPr>
              <p:cNvSpPr/>
              <p:nvPr/>
            </p:nvSpPr>
            <p:spPr>
              <a:xfrm>
                <a:off x="5891642" y="1991953"/>
                <a:ext cx="802061" cy="870636"/>
              </a:xfrm>
              <a:custGeom>
                <a:avLst/>
                <a:gdLst/>
                <a:ahLst/>
                <a:cxnLst/>
                <a:rect l="l" t="t" r="r" b="b"/>
                <a:pathLst>
                  <a:path w="29673" h="32210" extrusionOk="0">
                    <a:moveTo>
                      <a:pt x="160" y="0"/>
                    </a:moveTo>
                    <a:cubicBezTo>
                      <a:pt x="114" y="0"/>
                      <a:pt x="69" y="23"/>
                      <a:pt x="46" y="46"/>
                    </a:cubicBezTo>
                    <a:cubicBezTo>
                      <a:pt x="0" y="115"/>
                      <a:pt x="23" y="183"/>
                      <a:pt x="91" y="229"/>
                    </a:cubicBezTo>
                    <a:cubicBezTo>
                      <a:pt x="388" y="457"/>
                      <a:pt x="708" y="685"/>
                      <a:pt x="1004" y="913"/>
                    </a:cubicBezTo>
                    <a:cubicBezTo>
                      <a:pt x="1255" y="1119"/>
                      <a:pt x="1507" y="1324"/>
                      <a:pt x="1780" y="1553"/>
                    </a:cubicBezTo>
                    <a:cubicBezTo>
                      <a:pt x="2054" y="1781"/>
                      <a:pt x="2328" y="2009"/>
                      <a:pt x="2602" y="2260"/>
                    </a:cubicBezTo>
                    <a:cubicBezTo>
                      <a:pt x="2853" y="2466"/>
                      <a:pt x="3081" y="2694"/>
                      <a:pt x="3333" y="2922"/>
                    </a:cubicBezTo>
                    <a:cubicBezTo>
                      <a:pt x="3584" y="3150"/>
                      <a:pt x="3835" y="3379"/>
                      <a:pt x="4086" y="3630"/>
                    </a:cubicBezTo>
                    <a:cubicBezTo>
                      <a:pt x="4314" y="3858"/>
                      <a:pt x="4565" y="4109"/>
                      <a:pt x="4793" y="4337"/>
                    </a:cubicBezTo>
                    <a:cubicBezTo>
                      <a:pt x="5044" y="4566"/>
                      <a:pt x="5296" y="4794"/>
                      <a:pt x="5547" y="5045"/>
                    </a:cubicBezTo>
                    <a:cubicBezTo>
                      <a:pt x="5775" y="5273"/>
                      <a:pt x="6026" y="5501"/>
                      <a:pt x="6254" y="5752"/>
                    </a:cubicBezTo>
                    <a:cubicBezTo>
                      <a:pt x="6391" y="5867"/>
                      <a:pt x="6505" y="6004"/>
                      <a:pt x="6642" y="6140"/>
                    </a:cubicBezTo>
                    <a:cubicBezTo>
                      <a:pt x="6756" y="6255"/>
                      <a:pt x="6870" y="6369"/>
                      <a:pt x="6985" y="6483"/>
                    </a:cubicBezTo>
                    <a:cubicBezTo>
                      <a:pt x="7441" y="6985"/>
                      <a:pt x="7943" y="7464"/>
                      <a:pt x="8445" y="7944"/>
                    </a:cubicBezTo>
                    <a:cubicBezTo>
                      <a:pt x="8697" y="8195"/>
                      <a:pt x="8948" y="8423"/>
                      <a:pt x="9199" y="8674"/>
                    </a:cubicBezTo>
                    <a:cubicBezTo>
                      <a:pt x="9427" y="8925"/>
                      <a:pt x="9678" y="9176"/>
                      <a:pt x="9929" y="9404"/>
                    </a:cubicBezTo>
                    <a:cubicBezTo>
                      <a:pt x="10180" y="9656"/>
                      <a:pt x="10431" y="9907"/>
                      <a:pt x="10682" y="10181"/>
                    </a:cubicBezTo>
                    <a:cubicBezTo>
                      <a:pt x="10796" y="10295"/>
                      <a:pt x="10933" y="10432"/>
                      <a:pt x="11048" y="10546"/>
                    </a:cubicBezTo>
                    <a:cubicBezTo>
                      <a:pt x="11162" y="10683"/>
                      <a:pt x="11276" y="10797"/>
                      <a:pt x="11390" y="10911"/>
                    </a:cubicBezTo>
                    <a:cubicBezTo>
                      <a:pt x="11641" y="11162"/>
                      <a:pt x="11892" y="11413"/>
                      <a:pt x="12120" y="11664"/>
                    </a:cubicBezTo>
                    <a:cubicBezTo>
                      <a:pt x="12349" y="11915"/>
                      <a:pt x="12600" y="12166"/>
                      <a:pt x="12851" y="12417"/>
                    </a:cubicBezTo>
                    <a:cubicBezTo>
                      <a:pt x="13079" y="12669"/>
                      <a:pt x="13307" y="12920"/>
                      <a:pt x="13535" y="13171"/>
                    </a:cubicBezTo>
                    <a:cubicBezTo>
                      <a:pt x="13787" y="13422"/>
                      <a:pt x="14015" y="13673"/>
                      <a:pt x="14266" y="13947"/>
                    </a:cubicBezTo>
                    <a:cubicBezTo>
                      <a:pt x="14380" y="14061"/>
                      <a:pt x="14517" y="14198"/>
                      <a:pt x="14631" y="14335"/>
                    </a:cubicBezTo>
                    <a:cubicBezTo>
                      <a:pt x="14745" y="14449"/>
                      <a:pt x="14837" y="14563"/>
                      <a:pt x="14951" y="14677"/>
                    </a:cubicBezTo>
                    <a:cubicBezTo>
                      <a:pt x="15202" y="14928"/>
                      <a:pt x="15453" y="15202"/>
                      <a:pt x="15681" y="15453"/>
                    </a:cubicBezTo>
                    <a:cubicBezTo>
                      <a:pt x="16160" y="15955"/>
                      <a:pt x="16617" y="16457"/>
                      <a:pt x="17051" y="16982"/>
                    </a:cubicBezTo>
                    <a:cubicBezTo>
                      <a:pt x="17279" y="17279"/>
                      <a:pt x="17530" y="17553"/>
                      <a:pt x="17781" y="17850"/>
                    </a:cubicBezTo>
                    <a:cubicBezTo>
                      <a:pt x="17986" y="18101"/>
                      <a:pt x="18215" y="18352"/>
                      <a:pt x="18443" y="18626"/>
                    </a:cubicBezTo>
                    <a:cubicBezTo>
                      <a:pt x="18671" y="18877"/>
                      <a:pt x="18877" y="19128"/>
                      <a:pt x="19105" y="19379"/>
                    </a:cubicBezTo>
                    <a:cubicBezTo>
                      <a:pt x="19333" y="19653"/>
                      <a:pt x="19584" y="19927"/>
                      <a:pt x="19812" y="20201"/>
                    </a:cubicBezTo>
                    <a:cubicBezTo>
                      <a:pt x="20064" y="20475"/>
                      <a:pt x="20292" y="20771"/>
                      <a:pt x="20520" y="21045"/>
                    </a:cubicBezTo>
                    <a:cubicBezTo>
                      <a:pt x="20748" y="21296"/>
                      <a:pt x="20954" y="21548"/>
                      <a:pt x="21182" y="21821"/>
                    </a:cubicBezTo>
                    <a:cubicBezTo>
                      <a:pt x="21616" y="22346"/>
                      <a:pt x="22049" y="22871"/>
                      <a:pt x="22460" y="23419"/>
                    </a:cubicBezTo>
                    <a:cubicBezTo>
                      <a:pt x="22894" y="23990"/>
                      <a:pt x="23350" y="24538"/>
                      <a:pt x="23784" y="25108"/>
                    </a:cubicBezTo>
                    <a:cubicBezTo>
                      <a:pt x="23989" y="25382"/>
                      <a:pt x="24195" y="25679"/>
                      <a:pt x="24423" y="25953"/>
                    </a:cubicBezTo>
                    <a:cubicBezTo>
                      <a:pt x="24629" y="26227"/>
                      <a:pt x="24834" y="26523"/>
                      <a:pt x="25062" y="26797"/>
                    </a:cubicBezTo>
                    <a:cubicBezTo>
                      <a:pt x="25473" y="27345"/>
                      <a:pt x="25930" y="27893"/>
                      <a:pt x="26363" y="28441"/>
                    </a:cubicBezTo>
                    <a:cubicBezTo>
                      <a:pt x="26523" y="28669"/>
                      <a:pt x="26683" y="28897"/>
                      <a:pt x="26865" y="29126"/>
                    </a:cubicBezTo>
                    <a:cubicBezTo>
                      <a:pt x="27025" y="29331"/>
                      <a:pt x="27185" y="29536"/>
                      <a:pt x="27345" y="29765"/>
                    </a:cubicBezTo>
                    <a:cubicBezTo>
                      <a:pt x="27664" y="30175"/>
                      <a:pt x="27984" y="30586"/>
                      <a:pt x="28281" y="31020"/>
                    </a:cubicBezTo>
                    <a:cubicBezTo>
                      <a:pt x="28281" y="31020"/>
                      <a:pt x="28281" y="31020"/>
                      <a:pt x="28281" y="30997"/>
                    </a:cubicBezTo>
                    <a:cubicBezTo>
                      <a:pt x="28395" y="31180"/>
                      <a:pt x="28509" y="31340"/>
                      <a:pt x="28623" y="31499"/>
                    </a:cubicBezTo>
                    <a:cubicBezTo>
                      <a:pt x="28691" y="31591"/>
                      <a:pt x="28737" y="31659"/>
                      <a:pt x="28806" y="31750"/>
                    </a:cubicBezTo>
                    <a:cubicBezTo>
                      <a:pt x="28897" y="31887"/>
                      <a:pt x="28965" y="32002"/>
                      <a:pt x="29080" y="32116"/>
                    </a:cubicBezTo>
                    <a:cubicBezTo>
                      <a:pt x="29151" y="32175"/>
                      <a:pt x="29235" y="32210"/>
                      <a:pt x="29319" y="32210"/>
                    </a:cubicBezTo>
                    <a:cubicBezTo>
                      <a:pt x="29395" y="32210"/>
                      <a:pt x="29471" y="32181"/>
                      <a:pt x="29536" y="32116"/>
                    </a:cubicBezTo>
                    <a:cubicBezTo>
                      <a:pt x="29673" y="32002"/>
                      <a:pt x="29673" y="31796"/>
                      <a:pt x="29536" y="31682"/>
                    </a:cubicBezTo>
                    <a:cubicBezTo>
                      <a:pt x="29513" y="31636"/>
                      <a:pt x="29490" y="31613"/>
                      <a:pt x="29468" y="31591"/>
                    </a:cubicBezTo>
                    <a:cubicBezTo>
                      <a:pt x="29285" y="31340"/>
                      <a:pt x="29125" y="31066"/>
                      <a:pt x="28943" y="30815"/>
                    </a:cubicBezTo>
                    <a:cubicBezTo>
                      <a:pt x="28737" y="30518"/>
                      <a:pt x="28509" y="30244"/>
                      <a:pt x="28281" y="29947"/>
                    </a:cubicBezTo>
                    <a:cubicBezTo>
                      <a:pt x="28075" y="29673"/>
                      <a:pt x="27870" y="29399"/>
                      <a:pt x="27664" y="29103"/>
                    </a:cubicBezTo>
                    <a:cubicBezTo>
                      <a:pt x="27459" y="28829"/>
                      <a:pt x="27231" y="28555"/>
                      <a:pt x="27025" y="28281"/>
                    </a:cubicBezTo>
                    <a:cubicBezTo>
                      <a:pt x="26820" y="28007"/>
                      <a:pt x="26614" y="27733"/>
                      <a:pt x="26409" y="27459"/>
                    </a:cubicBezTo>
                    <a:cubicBezTo>
                      <a:pt x="26181" y="27185"/>
                      <a:pt x="25952" y="26911"/>
                      <a:pt x="25747" y="26615"/>
                    </a:cubicBezTo>
                    <a:cubicBezTo>
                      <a:pt x="25542" y="26364"/>
                      <a:pt x="25336" y="26067"/>
                      <a:pt x="25108" y="25793"/>
                    </a:cubicBezTo>
                    <a:cubicBezTo>
                      <a:pt x="24994" y="25633"/>
                      <a:pt x="24880" y="25496"/>
                      <a:pt x="24766" y="25337"/>
                    </a:cubicBezTo>
                    <a:cubicBezTo>
                      <a:pt x="24674" y="25200"/>
                      <a:pt x="24583" y="25085"/>
                      <a:pt x="24469" y="24948"/>
                    </a:cubicBezTo>
                    <a:cubicBezTo>
                      <a:pt x="24035" y="24378"/>
                      <a:pt x="23601" y="23830"/>
                      <a:pt x="23168" y="23259"/>
                    </a:cubicBezTo>
                    <a:cubicBezTo>
                      <a:pt x="22734" y="22734"/>
                      <a:pt x="22323" y="22187"/>
                      <a:pt x="21890" y="21662"/>
                    </a:cubicBezTo>
                    <a:cubicBezTo>
                      <a:pt x="21661" y="21388"/>
                      <a:pt x="21456" y="21137"/>
                      <a:pt x="21228" y="20863"/>
                    </a:cubicBezTo>
                    <a:cubicBezTo>
                      <a:pt x="20999" y="20589"/>
                      <a:pt x="20771" y="20315"/>
                      <a:pt x="20520" y="20041"/>
                    </a:cubicBezTo>
                    <a:cubicBezTo>
                      <a:pt x="20292" y="19767"/>
                      <a:pt x="20064" y="19493"/>
                      <a:pt x="19812" y="19219"/>
                    </a:cubicBezTo>
                    <a:cubicBezTo>
                      <a:pt x="19607" y="18968"/>
                      <a:pt x="19379" y="18694"/>
                      <a:pt x="19173" y="18443"/>
                    </a:cubicBezTo>
                    <a:cubicBezTo>
                      <a:pt x="18694" y="17918"/>
                      <a:pt x="18215" y="17371"/>
                      <a:pt x="17758" y="16846"/>
                    </a:cubicBezTo>
                    <a:cubicBezTo>
                      <a:pt x="17530" y="16572"/>
                      <a:pt x="17302" y="16298"/>
                      <a:pt x="17073" y="16024"/>
                    </a:cubicBezTo>
                    <a:cubicBezTo>
                      <a:pt x="16868" y="15773"/>
                      <a:pt x="16640" y="15544"/>
                      <a:pt x="16411" y="15293"/>
                    </a:cubicBezTo>
                    <a:cubicBezTo>
                      <a:pt x="16183" y="15042"/>
                      <a:pt x="15955" y="14791"/>
                      <a:pt x="15704" y="14517"/>
                    </a:cubicBezTo>
                    <a:cubicBezTo>
                      <a:pt x="15590" y="14403"/>
                      <a:pt x="15476" y="14289"/>
                      <a:pt x="15339" y="14152"/>
                    </a:cubicBezTo>
                    <a:cubicBezTo>
                      <a:pt x="15225" y="14038"/>
                      <a:pt x="15110" y="13901"/>
                      <a:pt x="14996" y="13787"/>
                    </a:cubicBezTo>
                    <a:cubicBezTo>
                      <a:pt x="14745" y="13513"/>
                      <a:pt x="14494" y="13262"/>
                      <a:pt x="14243" y="12988"/>
                    </a:cubicBezTo>
                    <a:cubicBezTo>
                      <a:pt x="14015" y="12737"/>
                      <a:pt x="13787" y="12486"/>
                      <a:pt x="13535" y="12235"/>
                    </a:cubicBezTo>
                    <a:cubicBezTo>
                      <a:pt x="13056" y="11733"/>
                      <a:pt x="12600" y="11231"/>
                      <a:pt x="12120" y="10728"/>
                    </a:cubicBezTo>
                    <a:cubicBezTo>
                      <a:pt x="11869" y="10477"/>
                      <a:pt x="11618" y="10226"/>
                      <a:pt x="11344" y="9975"/>
                    </a:cubicBezTo>
                    <a:cubicBezTo>
                      <a:pt x="11116" y="9724"/>
                      <a:pt x="10888" y="9496"/>
                      <a:pt x="10659" y="9245"/>
                    </a:cubicBezTo>
                    <a:cubicBezTo>
                      <a:pt x="10545" y="9131"/>
                      <a:pt x="10408" y="9016"/>
                      <a:pt x="10294" y="8902"/>
                    </a:cubicBezTo>
                    <a:cubicBezTo>
                      <a:pt x="10180" y="8788"/>
                      <a:pt x="10043" y="8651"/>
                      <a:pt x="9906" y="8514"/>
                    </a:cubicBezTo>
                    <a:cubicBezTo>
                      <a:pt x="9792" y="8400"/>
                      <a:pt x="9655" y="8286"/>
                      <a:pt x="9541" y="8172"/>
                    </a:cubicBezTo>
                    <a:cubicBezTo>
                      <a:pt x="9404" y="8035"/>
                      <a:pt x="9290" y="7921"/>
                      <a:pt x="9153" y="7807"/>
                    </a:cubicBezTo>
                    <a:cubicBezTo>
                      <a:pt x="8902" y="7556"/>
                      <a:pt x="8651" y="7327"/>
                      <a:pt x="8377" y="7076"/>
                    </a:cubicBezTo>
                    <a:cubicBezTo>
                      <a:pt x="8263" y="6962"/>
                      <a:pt x="8149" y="6825"/>
                      <a:pt x="8035" y="6711"/>
                    </a:cubicBezTo>
                    <a:cubicBezTo>
                      <a:pt x="7920" y="6597"/>
                      <a:pt x="7784" y="6483"/>
                      <a:pt x="7669" y="6346"/>
                    </a:cubicBezTo>
                    <a:cubicBezTo>
                      <a:pt x="7555" y="6232"/>
                      <a:pt x="7441" y="6118"/>
                      <a:pt x="7304" y="5981"/>
                    </a:cubicBezTo>
                    <a:cubicBezTo>
                      <a:pt x="7190" y="5867"/>
                      <a:pt x="7053" y="5730"/>
                      <a:pt x="6916" y="5593"/>
                    </a:cubicBezTo>
                    <a:cubicBezTo>
                      <a:pt x="6688" y="5364"/>
                      <a:pt x="6460" y="5136"/>
                      <a:pt x="6209" y="4931"/>
                    </a:cubicBezTo>
                    <a:cubicBezTo>
                      <a:pt x="5957" y="4680"/>
                      <a:pt x="5706" y="4451"/>
                      <a:pt x="5455" y="4223"/>
                    </a:cubicBezTo>
                    <a:cubicBezTo>
                      <a:pt x="5341" y="4109"/>
                      <a:pt x="5204" y="3995"/>
                      <a:pt x="5090" y="3904"/>
                    </a:cubicBezTo>
                    <a:cubicBezTo>
                      <a:pt x="4953" y="3767"/>
                      <a:pt x="4839" y="3653"/>
                      <a:pt x="4702" y="3538"/>
                    </a:cubicBezTo>
                    <a:cubicBezTo>
                      <a:pt x="4451" y="3310"/>
                      <a:pt x="4200" y="3105"/>
                      <a:pt x="3949" y="2876"/>
                    </a:cubicBezTo>
                    <a:cubicBezTo>
                      <a:pt x="3675" y="2648"/>
                      <a:pt x="3424" y="2420"/>
                      <a:pt x="3150" y="2215"/>
                    </a:cubicBezTo>
                    <a:cubicBezTo>
                      <a:pt x="3013" y="2100"/>
                      <a:pt x="2853" y="1963"/>
                      <a:pt x="2716" y="1849"/>
                    </a:cubicBezTo>
                    <a:cubicBezTo>
                      <a:pt x="2579" y="1758"/>
                      <a:pt x="2442" y="1644"/>
                      <a:pt x="2305" y="1553"/>
                    </a:cubicBezTo>
                    <a:cubicBezTo>
                      <a:pt x="2168" y="1461"/>
                      <a:pt x="2032" y="1347"/>
                      <a:pt x="1895" y="1233"/>
                    </a:cubicBezTo>
                    <a:cubicBezTo>
                      <a:pt x="1758" y="1119"/>
                      <a:pt x="1621" y="1028"/>
                      <a:pt x="1484" y="913"/>
                    </a:cubicBezTo>
                    <a:cubicBezTo>
                      <a:pt x="1370" y="845"/>
                      <a:pt x="1278" y="754"/>
                      <a:pt x="1164" y="685"/>
                    </a:cubicBezTo>
                    <a:cubicBezTo>
                      <a:pt x="1073" y="617"/>
                      <a:pt x="959" y="548"/>
                      <a:pt x="845" y="480"/>
                    </a:cubicBezTo>
                    <a:cubicBezTo>
                      <a:pt x="639" y="320"/>
                      <a:pt x="434" y="160"/>
                      <a:pt x="206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45" name="Google Shape;1010;p22">
                <a:extLst>
                  <a:ext uri="{FF2B5EF4-FFF2-40B4-BE49-F238E27FC236}">
                    <a16:creationId xmlns:a16="http://schemas.microsoft.com/office/drawing/2014/main" id="{191C89A0-E593-40D4-A688-A4D8060E755E}"/>
                  </a:ext>
                </a:extLst>
              </p:cNvPr>
              <p:cNvSpPr/>
              <p:nvPr/>
            </p:nvSpPr>
            <p:spPr>
              <a:xfrm>
                <a:off x="5992193" y="1885833"/>
                <a:ext cx="476944" cy="436832"/>
              </a:xfrm>
              <a:custGeom>
                <a:avLst/>
                <a:gdLst/>
                <a:ahLst/>
                <a:cxnLst/>
                <a:rect l="l" t="t" r="r" b="b"/>
                <a:pathLst>
                  <a:path w="17645" h="16161" extrusionOk="0">
                    <a:moveTo>
                      <a:pt x="4178" y="2877"/>
                    </a:moveTo>
                    <a:cubicBezTo>
                      <a:pt x="4178" y="2899"/>
                      <a:pt x="4200" y="2899"/>
                      <a:pt x="4200" y="2899"/>
                    </a:cubicBezTo>
                    <a:cubicBezTo>
                      <a:pt x="4200" y="2899"/>
                      <a:pt x="4178" y="2877"/>
                      <a:pt x="4178" y="2877"/>
                    </a:cubicBezTo>
                    <a:close/>
                    <a:moveTo>
                      <a:pt x="206" y="1"/>
                    </a:moveTo>
                    <a:cubicBezTo>
                      <a:pt x="138" y="1"/>
                      <a:pt x="69" y="46"/>
                      <a:pt x="46" y="92"/>
                    </a:cubicBezTo>
                    <a:cubicBezTo>
                      <a:pt x="1" y="183"/>
                      <a:pt x="23" y="274"/>
                      <a:pt x="115" y="320"/>
                    </a:cubicBezTo>
                    <a:cubicBezTo>
                      <a:pt x="297" y="457"/>
                      <a:pt x="480" y="594"/>
                      <a:pt x="685" y="731"/>
                    </a:cubicBezTo>
                    <a:cubicBezTo>
                      <a:pt x="845" y="845"/>
                      <a:pt x="1028" y="959"/>
                      <a:pt x="1188" y="1073"/>
                    </a:cubicBezTo>
                    <a:cubicBezTo>
                      <a:pt x="1553" y="1302"/>
                      <a:pt x="1895" y="1553"/>
                      <a:pt x="2237" y="1827"/>
                    </a:cubicBezTo>
                    <a:cubicBezTo>
                      <a:pt x="2511" y="2055"/>
                      <a:pt x="2785" y="2283"/>
                      <a:pt x="3059" y="2511"/>
                    </a:cubicBezTo>
                    <a:cubicBezTo>
                      <a:pt x="3173" y="2603"/>
                      <a:pt x="3265" y="2694"/>
                      <a:pt x="3379" y="2808"/>
                    </a:cubicBezTo>
                    <a:cubicBezTo>
                      <a:pt x="3539" y="2922"/>
                      <a:pt x="3675" y="3059"/>
                      <a:pt x="3835" y="3196"/>
                    </a:cubicBezTo>
                    <a:cubicBezTo>
                      <a:pt x="4086" y="3424"/>
                      <a:pt x="4360" y="3630"/>
                      <a:pt x="4611" y="3858"/>
                    </a:cubicBezTo>
                    <a:cubicBezTo>
                      <a:pt x="4862" y="4086"/>
                      <a:pt x="5113" y="4315"/>
                      <a:pt x="5387" y="4543"/>
                    </a:cubicBezTo>
                    <a:cubicBezTo>
                      <a:pt x="5638" y="4771"/>
                      <a:pt x="5890" y="4999"/>
                      <a:pt x="6141" y="5205"/>
                    </a:cubicBezTo>
                    <a:cubicBezTo>
                      <a:pt x="6392" y="5433"/>
                      <a:pt x="6666" y="5661"/>
                      <a:pt x="6917" y="5867"/>
                    </a:cubicBezTo>
                    <a:cubicBezTo>
                      <a:pt x="7191" y="6095"/>
                      <a:pt x="7442" y="6323"/>
                      <a:pt x="7693" y="6529"/>
                    </a:cubicBezTo>
                    <a:cubicBezTo>
                      <a:pt x="7967" y="6757"/>
                      <a:pt x="8218" y="7008"/>
                      <a:pt x="8469" y="7259"/>
                    </a:cubicBezTo>
                    <a:cubicBezTo>
                      <a:pt x="8971" y="7738"/>
                      <a:pt x="9473" y="8218"/>
                      <a:pt x="9975" y="8697"/>
                    </a:cubicBezTo>
                    <a:cubicBezTo>
                      <a:pt x="10477" y="9153"/>
                      <a:pt x="10980" y="9633"/>
                      <a:pt x="11482" y="10135"/>
                    </a:cubicBezTo>
                    <a:cubicBezTo>
                      <a:pt x="11984" y="10614"/>
                      <a:pt x="12463" y="11139"/>
                      <a:pt x="12965" y="11641"/>
                    </a:cubicBezTo>
                    <a:cubicBezTo>
                      <a:pt x="13445" y="12144"/>
                      <a:pt x="13924" y="12669"/>
                      <a:pt x="14403" y="13194"/>
                    </a:cubicBezTo>
                    <a:cubicBezTo>
                      <a:pt x="14860" y="13673"/>
                      <a:pt x="15316" y="14152"/>
                      <a:pt x="15750" y="14632"/>
                    </a:cubicBezTo>
                    <a:cubicBezTo>
                      <a:pt x="15978" y="14883"/>
                      <a:pt x="16184" y="15111"/>
                      <a:pt x="16389" y="15362"/>
                    </a:cubicBezTo>
                    <a:cubicBezTo>
                      <a:pt x="16617" y="15613"/>
                      <a:pt x="16846" y="15841"/>
                      <a:pt x="17120" y="16070"/>
                    </a:cubicBezTo>
                    <a:cubicBezTo>
                      <a:pt x="17165" y="16115"/>
                      <a:pt x="17234" y="16161"/>
                      <a:pt x="17325" y="16161"/>
                    </a:cubicBezTo>
                    <a:cubicBezTo>
                      <a:pt x="17416" y="16161"/>
                      <a:pt x="17485" y="16138"/>
                      <a:pt x="17553" y="16070"/>
                    </a:cubicBezTo>
                    <a:cubicBezTo>
                      <a:pt x="17599" y="16024"/>
                      <a:pt x="17645" y="15933"/>
                      <a:pt x="17645" y="15864"/>
                    </a:cubicBezTo>
                    <a:cubicBezTo>
                      <a:pt x="17645" y="15796"/>
                      <a:pt x="17622" y="15681"/>
                      <a:pt x="17553" y="15636"/>
                    </a:cubicBezTo>
                    <a:cubicBezTo>
                      <a:pt x="17416" y="15522"/>
                      <a:pt x="17279" y="15362"/>
                      <a:pt x="17165" y="15225"/>
                    </a:cubicBezTo>
                    <a:cubicBezTo>
                      <a:pt x="17051" y="15111"/>
                      <a:pt x="16914" y="14974"/>
                      <a:pt x="16800" y="14860"/>
                    </a:cubicBezTo>
                    <a:cubicBezTo>
                      <a:pt x="16572" y="14609"/>
                      <a:pt x="16366" y="14358"/>
                      <a:pt x="16138" y="14107"/>
                    </a:cubicBezTo>
                    <a:cubicBezTo>
                      <a:pt x="15659" y="13582"/>
                      <a:pt x="15179" y="13079"/>
                      <a:pt x="14677" y="12554"/>
                    </a:cubicBezTo>
                    <a:cubicBezTo>
                      <a:pt x="14449" y="12303"/>
                      <a:pt x="14221" y="12052"/>
                      <a:pt x="13993" y="11801"/>
                    </a:cubicBezTo>
                    <a:cubicBezTo>
                      <a:pt x="13741" y="11550"/>
                      <a:pt x="13490" y="11276"/>
                      <a:pt x="13239" y="11025"/>
                    </a:cubicBezTo>
                    <a:cubicBezTo>
                      <a:pt x="13011" y="10774"/>
                      <a:pt x="12760" y="10523"/>
                      <a:pt x="12509" y="10295"/>
                    </a:cubicBezTo>
                    <a:cubicBezTo>
                      <a:pt x="12281" y="10044"/>
                      <a:pt x="12030" y="9793"/>
                      <a:pt x="11778" y="9564"/>
                    </a:cubicBezTo>
                    <a:cubicBezTo>
                      <a:pt x="11527" y="9313"/>
                      <a:pt x="11276" y="9062"/>
                      <a:pt x="11025" y="8834"/>
                    </a:cubicBezTo>
                    <a:cubicBezTo>
                      <a:pt x="10751" y="8583"/>
                      <a:pt x="10500" y="8332"/>
                      <a:pt x="10226" y="8104"/>
                    </a:cubicBezTo>
                    <a:cubicBezTo>
                      <a:pt x="9724" y="7601"/>
                      <a:pt x="9176" y="7122"/>
                      <a:pt x="8674" y="6620"/>
                    </a:cubicBezTo>
                    <a:cubicBezTo>
                      <a:pt x="8492" y="6483"/>
                      <a:pt x="8332" y="6323"/>
                      <a:pt x="8172" y="6163"/>
                    </a:cubicBezTo>
                    <a:cubicBezTo>
                      <a:pt x="7989" y="6004"/>
                      <a:pt x="7807" y="5867"/>
                      <a:pt x="7624" y="5707"/>
                    </a:cubicBezTo>
                    <a:cubicBezTo>
                      <a:pt x="7259" y="5410"/>
                      <a:pt x="6894" y="5113"/>
                      <a:pt x="6529" y="4817"/>
                    </a:cubicBezTo>
                    <a:lnTo>
                      <a:pt x="6551" y="4817"/>
                    </a:lnTo>
                    <a:cubicBezTo>
                      <a:pt x="6163" y="4497"/>
                      <a:pt x="5753" y="4178"/>
                      <a:pt x="5365" y="3858"/>
                    </a:cubicBezTo>
                    <a:cubicBezTo>
                      <a:pt x="5182" y="3675"/>
                      <a:pt x="4977" y="3516"/>
                      <a:pt x="4771" y="3356"/>
                    </a:cubicBezTo>
                    <a:cubicBezTo>
                      <a:pt x="4588" y="3196"/>
                      <a:pt x="4383" y="3059"/>
                      <a:pt x="4200" y="2899"/>
                    </a:cubicBezTo>
                    <a:cubicBezTo>
                      <a:pt x="4178" y="2899"/>
                      <a:pt x="4178" y="2877"/>
                      <a:pt x="4155" y="2877"/>
                    </a:cubicBezTo>
                    <a:lnTo>
                      <a:pt x="4178" y="2877"/>
                    </a:lnTo>
                    <a:cubicBezTo>
                      <a:pt x="3904" y="2671"/>
                      <a:pt x="3653" y="2443"/>
                      <a:pt x="3379" y="2215"/>
                    </a:cubicBezTo>
                    <a:cubicBezTo>
                      <a:pt x="3105" y="1986"/>
                      <a:pt x="2831" y="1781"/>
                      <a:pt x="2534" y="1553"/>
                    </a:cubicBezTo>
                    <a:cubicBezTo>
                      <a:pt x="1986" y="1142"/>
                      <a:pt x="1416" y="777"/>
                      <a:pt x="822" y="411"/>
                    </a:cubicBezTo>
                    <a:cubicBezTo>
                      <a:pt x="640" y="297"/>
                      <a:pt x="457" y="160"/>
                      <a:pt x="275" y="23"/>
                    </a:cubicBezTo>
                    <a:cubicBezTo>
                      <a:pt x="252" y="23"/>
                      <a:pt x="229" y="1"/>
                      <a:pt x="206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46" name="Google Shape;1011;p22">
                <a:extLst>
                  <a:ext uri="{FF2B5EF4-FFF2-40B4-BE49-F238E27FC236}">
                    <a16:creationId xmlns:a16="http://schemas.microsoft.com/office/drawing/2014/main" id="{4B5B8869-8A43-4673-8DC9-BE6D91CA33C3}"/>
                  </a:ext>
                </a:extLst>
              </p:cNvPr>
              <p:cNvSpPr/>
              <p:nvPr/>
            </p:nvSpPr>
            <p:spPr>
              <a:xfrm>
                <a:off x="6504898" y="2364589"/>
                <a:ext cx="90091" cy="95659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3539" extrusionOk="0">
                    <a:moveTo>
                      <a:pt x="160" y="1"/>
                    </a:moveTo>
                    <a:cubicBezTo>
                      <a:pt x="115" y="1"/>
                      <a:pt x="92" y="24"/>
                      <a:pt x="46" y="47"/>
                    </a:cubicBezTo>
                    <a:cubicBezTo>
                      <a:pt x="0" y="92"/>
                      <a:pt x="0" y="184"/>
                      <a:pt x="46" y="252"/>
                    </a:cubicBezTo>
                    <a:cubicBezTo>
                      <a:pt x="160" y="389"/>
                      <a:pt x="274" y="526"/>
                      <a:pt x="388" y="640"/>
                    </a:cubicBezTo>
                    <a:cubicBezTo>
                      <a:pt x="503" y="777"/>
                      <a:pt x="640" y="891"/>
                      <a:pt x="754" y="1005"/>
                    </a:cubicBezTo>
                    <a:cubicBezTo>
                      <a:pt x="982" y="1234"/>
                      <a:pt x="1210" y="1485"/>
                      <a:pt x="1438" y="1736"/>
                    </a:cubicBezTo>
                    <a:cubicBezTo>
                      <a:pt x="1667" y="1964"/>
                      <a:pt x="1895" y="2215"/>
                      <a:pt x="2100" y="2466"/>
                    </a:cubicBezTo>
                    <a:cubicBezTo>
                      <a:pt x="2214" y="2603"/>
                      <a:pt x="2329" y="2717"/>
                      <a:pt x="2443" y="2831"/>
                    </a:cubicBezTo>
                    <a:cubicBezTo>
                      <a:pt x="2534" y="2968"/>
                      <a:pt x="2648" y="3105"/>
                      <a:pt x="2762" y="3242"/>
                    </a:cubicBezTo>
                    <a:cubicBezTo>
                      <a:pt x="2831" y="3311"/>
                      <a:pt x="2899" y="3402"/>
                      <a:pt x="2991" y="3470"/>
                    </a:cubicBezTo>
                    <a:cubicBezTo>
                      <a:pt x="3025" y="3516"/>
                      <a:pt x="3070" y="3539"/>
                      <a:pt x="3119" y="3539"/>
                    </a:cubicBezTo>
                    <a:cubicBezTo>
                      <a:pt x="3167" y="3539"/>
                      <a:pt x="3219" y="3516"/>
                      <a:pt x="3264" y="3470"/>
                    </a:cubicBezTo>
                    <a:cubicBezTo>
                      <a:pt x="3333" y="3402"/>
                      <a:pt x="3333" y="3288"/>
                      <a:pt x="3264" y="3196"/>
                    </a:cubicBezTo>
                    <a:cubicBezTo>
                      <a:pt x="3150" y="3060"/>
                      <a:pt x="3036" y="2945"/>
                      <a:pt x="2922" y="2808"/>
                    </a:cubicBezTo>
                    <a:cubicBezTo>
                      <a:pt x="2831" y="2671"/>
                      <a:pt x="2694" y="2557"/>
                      <a:pt x="2603" y="2443"/>
                    </a:cubicBezTo>
                    <a:cubicBezTo>
                      <a:pt x="2351" y="2192"/>
                      <a:pt x="2123" y="1941"/>
                      <a:pt x="1895" y="1690"/>
                    </a:cubicBezTo>
                    <a:cubicBezTo>
                      <a:pt x="1667" y="1462"/>
                      <a:pt x="1416" y="1234"/>
                      <a:pt x="1187" y="1005"/>
                    </a:cubicBezTo>
                    <a:cubicBezTo>
                      <a:pt x="1073" y="868"/>
                      <a:pt x="936" y="754"/>
                      <a:pt x="799" y="640"/>
                    </a:cubicBezTo>
                    <a:cubicBezTo>
                      <a:pt x="708" y="526"/>
                      <a:pt x="594" y="435"/>
                      <a:pt x="480" y="320"/>
                    </a:cubicBezTo>
                    <a:cubicBezTo>
                      <a:pt x="411" y="229"/>
                      <a:pt x="343" y="138"/>
                      <a:pt x="274" y="47"/>
                    </a:cubicBezTo>
                    <a:cubicBezTo>
                      <a:pt x="229" y="24"/>
                      <a:pt x="206" y="1"/>
                      <a:pt x="160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47" name="Google Shape;1012;p22">
                <a:extLst>
                  <a:ext uri="{FF2B5EF4-FFF2-40B4-BE49-F238E27FC236}">
                    <a16:creationId xmlns:a16="http://schemas.microsoft.com/office/drawing/2014/main" id="{AED53C6C-71EF-4139-BA3A-A639D91F659D}"/>
                  </a:ext>
                </a:extLst>
              </p:cNvPr>
              <p:cNvSpPr/>
              <p:nvPr/>
            </p:nvSpPr>
            <p:spPr>
              <a:xfrm>
                <a:off x="6624587" y="2491089"/>
                <a:ext cx="12380" cy="12974"/>
              </a:xfrm>
              <a:custGeom>
                <a:avLst/>
                <a:gdLst/>
                <a:ahLst/>
                <a:cxnLst/>
                <a:rect l="l" t="t" r="r" b="b"/>
                <a:pathLst>
                  <a:path w="458" h="480" extrusionOk="0">
                    <a:moveTo>
                      <a:pt x="252" y="0"/>
                    </a:moveTo>
                    <a:cubicBezTo>
                      <a:pt x="115" y="0"/>
                      <a:pt x="1" y="91"/>
                      <a:pt x="1" y="228"/>
                    </a:cubicBezTo>
                    <a:cubicBezTo>
                      <a:pt x="1" y="343"/>
                      <a:pt x="92" y="479"/>
                      <a:pt x="229" y="479"/>
                    </a:cubicBezTo>
                    <a:cubicBezTo>
                      <a:pt x="343" y="479"/>
                      <a:pt x="457" y="388"/>
                      <a:pt x="457" y="251"/>
                    </a:cubicBezTo>
                    <a:cubicBezTo>
                      <a:pt x="457" y="137"/>
                      <a:pt x="366" y="0"/>
                      <a:pt x="252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48" name="Google Shape;1013;p22">
                <a:extLst>
                  <a:ext uri="{FF2B5EF4-FFF2-40B4-BE49-F238E27FC236}">
                    <a16:creationId xmlns:a16="http://schemas.microsoft.com/office/drawing/2014/main" id="{1A45B8F2-CE72-45FF-A052-BB0AB05BB3C8}"/>
                  </a:ext>
                </a:extLst>
              </p:cNvPr>
              <p:cNvSpPr/>
              <p:nvPr/>
            </p:nvSpPr>
            <p:spPr>
              <a:xfrm>
                <a:off x="6667159" y="2551528"/>
                <a:ext cx="4974" cy="4352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61" extrusionOk="0">
                    <a:moveTo>
                      <a:pt x="92" y="1"/>
                    </a:moveTo>
                    <a:cubicBezTo>
                      <a:pt x="46" y="1"/>
                      <a:pt x="0" y="47"/>
                      <a:pt x="0" y="92"/>
                    </a:cubicBezTo>
                    <a:cubicBezTo>
                      <a:pt x="0" y="138"/>
                      <a:pt x="46" y="161"/>
                      <a:pt x="92" y="161"/>
                    </a:cubicBezTo>
                    <a:cubicBezTo>
                      <a:pt x="137" y="161"/>
                      <a:pt x="160" y="138"/>
                      <a:pt x="183" y="92"/>
                    </a:cubicBezTo>
                    <a:cubicBezTo>
                      <a:pt x="183" y="47"/>
                      <a:pt x="137" y="1"/>
                      <a:pt x="92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49" name="Google Shape;1014;p22">
                <a:extLst>
                  <a:ext uri="{FF2B5EF4-FFF2-40B4-BE49-F238E27FC236}">
                    <a16:creationId xmlns:a16="http://schemas.microsoft.com/office/drawing/2014/main" id="{4F51B768-A4BE-4BD8-A2F9-BC6CC3A8D299}"/>
                  </a:ext>
                </a:extLst>
              </p:cNvPr>
              <p:cNvSpPr/>
              <p:nvPr/>
            </p:nvSpPr>
            <p:spPr>
              <a:xfrm>
                <a:off x="6469110" y="2671244"/>
                <a:ext cx="197454" cy="316170"/>
              </a:xfrm>
              <a:custGeom>
                <a:avLst/>
                <a:gdLst/>
                <a:ahLst/>
                <a:cxnLst/>
                <a:rect l="l" t="t" r="r" b="b"/>
                <a:pathLst>
                  <a:path w="7305" h="11697" extrusionOk="0">
                    <a:moveTo>
                      <a:pt x="160" y="0"/>
                    </a:moveTo>
                    <a:cubicBezTo>
                      <a:pt x="138" y="0"/>
                      <a:pt x="115" y="0"/>
                      <a:pt x="92" y="23"/>
                    </a:cubicBezTo>
                    <a:cubicBezTo>
                      <a:pt x="46" y="46"/>
                      <a:pt x="1" y="114"/>
                      <a:pt x="46" y="183"/>
                    </a:cubicBezTo>
                    <a:cubicBezTo>
                      <a:pt x="229" y="479"/>
                      <a:pt x="434" y="776"/>
                      <a:pt x="640" y="1073"/>
                    </a:cubicBezTo>
                    <a:cubicBezTo>
                      <a:pt x="822" y="1370"/>
                      <a:pt x="1051" y="1666"/>
                      <a:pt x="1233" y="1940"/>
                    </a:cubicBezTo>
                    <a:cubicBezTo>
                      <a:pt x="1439" y="2214"/>
                      <a:pt x="1621" y="2488"/>
                      <a:pt x="1804" y="2762"/>
                    </a:cubicBezTo>
                    <a:cubicBezTo>
                      <a:pt x="2009" y="3059"/>
                      <a:pt x="2192" y="3378"/>
                      <a:pt x="2397" y="3675"/>
                    </a:cubicBezTo>
                    <a:cubicBezTo>
                      <a:pt x="2762" y="4246"/>
                      <a:pt x="3105" y="4816"/>
                      <a:pt x="3424" y="5410"/>
                    </a:cubicBezTo>
                    <a:cubicBezTo>
                      <a:pt x="3607" y="5684"/>
                      <a:pt x="3767" y="5980"/>
                      <a:pt x="3927" y="6254"/>
                    </a:cubicBezTo>
                    <a:cubicBezTo>
                      <a:pt x="4086" y="6551"/>
                      <a:pt x="4246" y="6848"/>
                      <a:pt x="4406" y="7144"/>
                    </a:cubicBezTo>
                    <a:cubicBezTo>
                      <a:pt x="4588" y="7418"/>
                      <a:pt x="4748" y="7715"/>
                      <a:pt x="4885" y="8012"/>
                    </a:cubicBezTo>
                    <a:lnTo>
                      <a:pt x="5159" y="8491"/>
                    </a:lnTo>
                    <a:cubicBezTo>
                      <a:pt x="5228" y="8628"/>
                      <a:pt x="5296" y="8788"/>
                      <a:pt x="5365" y="8925"/>
                    </a:cubicBezTo>
                    <a:cubicBezTo>
                      <a:pt x="5684" y="9518"/>
                      <a:pt x="6004" y="10112"/>
                      <a:pt x="6300" y="10705"/>
                    </a:cubicBezTo>
                    <a:cubicBezTo>
                      <a:pt x="6369" y="10842"/>
                      <a:pt x="6437" y="10956"/>
                      <a:pt x="6483" y="11093"/>
                    </a:cubicBezTo>
                    <a:cubicBezTo>
                      <a:pt x="6574" y="11230"/>
                      <a:pt x="6643" y="11390"/>
                      <a:pt x="6711" y="11527"/>
                    </a:cubicBezTo>
                    <a:cubicBezTo>
                      <a:pt x="6757" y="11595"/>
                      <a:pt x="6825" y="11664"/>
                      <a:pt x="6894" y="11687"/>
                    </a:cubicBezTo>
                    <a:cubicBezTo>
                      <a:pt x="6921" y="11693"/>
                      <a:pt x="6945" y="11696"/>
                      <a:pt x="6969" y="11696"/>
                    </a:cubicBezTo>
                    <a:cubicBezTo>
                      <a:pt x="7027" y="11696"/>
                      <a:pt x="7080" y="11680"/>
                      <a:pt x="7145" y="11664"/>
                    </a:cubicBezTo>
                    <a:cubicBezTo>
                      <a:pt x="7213" y="11618"/>
                      <a:pt x="7259" y="11550"/>
                      <a:pt x="7282" y="11481"/>
                    </a:cubicBezTo>
                    <a:cubicBezTo>
                      <a:pt x="7305" y="11390"/>
                      <a:pt x="7282" y="11321"/>
                      <a:pt x="7259" y="11230"/>
                    </a:cubicBezTo>
                    <a:cubicBezTo>
                      <a:pt x="7191" y="11070"/>
                      <a:pt x="7099" y="10933"/>
                      <a:pt x="7031" y="10774"/>
                    </a:cubicBezTo>
                    <a:cubicBezTo>
                      <a:pt x="6939" y="10637"/>
                      <a:pt x="6871" y="10500"/>
                      <a:pt x="6803" y="10340"/>
                    </a:cubicBezTo>
                    <a:cubicBezTo>
                      <a:pt x="6643" y="10043"/>
                      <a:pt x="6460" y="9746"/>
                      <a:pt x="6300" y="9450"/>
                    </a:cubicBezTo>
                    <a:cubicBezTo>
                      <a:pt x="5981" y="8856"/>
                      <a:pt x="5661" y="8263"/>
                      <a:pt x="5342" y="7692"/>
                    </a:cubicBezTo>
                    <a:cubicBezTo>
                      <a:pt x="4999" y="7099"/>
                      <a:pt x="4634" y="6528"/>
                      <a:pt x="4292" y="5957"/>
                    </a:cubicBezTo>
                    <a:cubicBezTo>
                      <a:pt x="3927" y="5387"/>
                      <a:pt x="3584" y="4816"/>
                      <a:pt x="3219" y="4268"/>
                    </a:cubicBezTo>
                    <a:cubicBezTo>
                      <a:pt x="2831" y="3698"/>
                      <a:pt x="2443" y="3150"/>
                      <a:pt x="2055" y="2602"/>
                    </a:cubicBezTo>
                    <a:cubicBezTo>
                      <a:pt x="1872" y="2328"/>
                      <a:pt x="1667" y="2077"/>
                      <a:pt x="1484" y="1803"/>
                    </a:cubicBezTo>
                    <a:cubicBezTo>
                      <a:pt x="1302" y="1552"/>
                      <a:pt x="1119" y="1324"/>
                      <a:pt x="936" y="1073"/>
                    </a:cubicBezTo>
                    <a:cubicBezTo>
                      <a:pt x="822" y="936"/>
                      <a:pt x="731" y="776"/>
                      <a:pt x="640" y="639"/>
                    </a:cubicBezTo>
                    <a:cubicBezTo>
                      <a:pt x="503" y="457"/>
                      <a:pt x="389" y="251"/>
                      <a:pt x="252" y="69"/>
                    </a:cubicBezTo>
                    <a:cubicBezTo>
                      <a:pt x="229" y="23"/>
                      <a:pt x="206" y="0"/>
                      <a:pt x="160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50" name="Google Shape;1015;p22">
                <a:extLst>
                  <a:ext uri="{FF2B5EF4-FFF2-40B4-BE49-F238E27FC236}">
                    <a16:creationId xmlns:a16="http://schemas.microsoft.com/office/drawing/2014/main" id="{15FD7329-9128-4E5E-AF7D-2053E34B37D4}"/>
                  </a:ext>
                </a:extLst>
              </p:cNvPr>
              <p:cNvSpPr/>
              <p:nvPr/>
            </p:nvSpPr>
            <p:spPr>
              <a:xfrm>
                <a:off x="6324122" y="2025281"/>
                <a:ext cx="463375" cy="518922"/>
              </a:xfrm>
              <a:custGeom>
                <a:avLst/>
                <a:gdLst/>
                <a:ahLst/>
                <a:cxnLst/>
                <a:rect l="l" t="t" r="r" b="b"/>
                <a:pathLst>
                  <a:path w="17143" h="19198" extrusionOk="0">
                    <a:moveTo>
                      <a:pt x="15842" y="17970"/>
                    </a:moveTo>
                    <a:cubicBezTo>
                      <a:pt x="15846" y="17991"/>
                      <a:pt x="15866" y="18011"/>
                      <a:pt x="15887" y="18032"/>
                    </a:cubicBezTo>
                    <a:cubicBezTo>
                      <a:pt x="15872" y="18011"/>
                      <a:pt x="15857" y="17991"/>
                      <a:pt x="15842" y="17970"/>
                    </a:cubicBezTo>
                    <a:close/>
                    <a:moveTo>
                      <a:pt x="92" y="0"/>
                    </a:moveTo>
                    <a:cubicBezTo>
                      <a:pt x="69" y="0"/>
                      <a:pt x="69" y="0"/>
                      <a:pt x="46" y="23"/>
                    </a:cubicBezTo>
                    <a:cubicBezTo>
                      <a:pt x="23" y="46"/>
                      <a:pt x="1" y="114"/>
                      <a:pt x="46" y="137"/>
                    </a:cubicBezTo>
                    <a:cubicBezTo>
                      <a:pt x="183" y="274"/>
                      <a:pt x="320" y="411"/>
                      <a:pt x="457" y="548"/>
                    </a:cubicBezTo>
                    <a:cubicBezTo>
                      <a:pt x="571" y="662"/>
                      <a:pt x="708" y="776"/>
                      <a:pt x="822" y="913"/>
                    </a:cubicBezTo>
                    <a:cubicBezTo>
                      <a:pt x="1073" y="1164"/>
                      <a:pt x="1324" y="1392"/>
                      <a:pt x="1576" y="1643"/>
                    </a:cubicBezTo>
                    <a:cubicBezTo>
                      <a:pt x="1827" y="1895"/>
                      <a:pt x="2078" y="2123"/>
                      <a:pt x="2329" y="2374"/>
                    </a:cubicBezTo>
                    <a:cubicBezTo>
                      <a:pt x="2580" y="2602"/>
                      <a:pt x="2854" y="2853"/>
                      <a:pt x="3105" y="3104"/>
                    </a:cubicBezTo>
                    <a:cubicBezTo>
                      <a:pt x="3356" y="3355"/>
                      <a:pt x="3584" y="3606"/>
                      <a:pt x="3812" y="3880"/>
                    </a:cubicBezTo>
                    <a:cubicBezTo>
                      <a:pt x="4064" y="4131"/>
                      <a:pt x="4292" y="4383"/>
                      <a:pt x="4520" y="4634"/>
                    </a:cubicBezTo>
                    <a:cubicBezTo>
                      <a:pt x="4748" y="4907"/>
                      <a:pt x="4977" y="5159"/>
                      <a:pt x="5205" y="5432"/>
                    </a:cubicBezTo>
                    <a:cubicBezTo>
                      <a:pt x="5456" y="5706"/>
                      <a:pt x="5707" y="5980"/>
                      <a:pt x="5958" y="6254"/>
                    </a:cubicBezTo>
                    <a:cubicBezTo>
                      <a:pt x="6072" y="6368"/>
                      <a:pt x="6186" y="6505"/>
                      <a:pt x="6300" y="6619"/>
                    </a:cubicBezTo>
                    <a:cubicBezTo>
                      <a:pt x="6415" y="6734"/>
                      <a:pt x="6506" y="6870"/>
                      <a:pt x="6620" y="6985"/>
                    </a:cubicBezTo>
                    <a:cubicBezTo>
                      <a:pt x="6871" y="7236"/>
                      <a:pt x="7122" y="7487"/>
                      <a:pt x="7350" y="7738"/>
                    </a:cubicBezTo>
                    <a:cubicBezTo>
                      <a:pt x="7601" y="7989"/>
                      <a:pt x="7830" y="8263"/>
                      <a:pt x="8058" y="8514"/>
                    </a:cubicBezTo>
                    <a:cubicBezTo>
                      <a:pt x="8286" y="8788"/>
                      <a:pt x="8514" y="9039"/>
                      <a:pt x="8743" y="9313"/>
                    </a:cubicBezTo>
                    <a:cubicBezTo>
                      <a:pt x="9199" y="9838"/>
                      <a:pt x="9633" y="10363"/>
                      <a:pt x="10089" y="10888"/>
                    </a:cubicBezTo>
                    <a:cubicBezTo>
                      <a:pt x="10181" y="11025"/>
                      <a:pt x="10318" y="11162"/>
                      <a:pt x="10409" y="11276"/>
                    </a:cubicBezTo>
                    <a:lnTo>
                      <a:pt x="10751" y="11664"/>
                    </a:lnTo>
                    <a:cubicBezTo>
                      <a:pt x="10957" y="11915"/>
                      <a:pt x="11185" y="12143"/>
                      <a:pt x="11413" y="12394"/>
                    </a:cubicBezTo>
                    <a:cubicBezTo>
                      <a:pt x="11642" y="12668"/>
                      <a:pt x="11870" y="12919"/>
                      <a:pt x="12075" y="13193"/>
                    </a:cubicBezTo>
                    <a:lnTo>
                      <a:pt x="12418" y="13581"/>
                    </a:lnTo>
                    <a:cubicBezTo>
                      <a:pt x="12532" y="13718"/>
                      <a:pt x="12646" y="13832"/>
                      <a:pt x="12737" y="13969"/>
                    </a:cubicBezTo>
                    <a:cubicBezTo>
                      <a:pt x="12965" y="14220"/>
                      <a:pt x="13194" y="14471"/>
                      <a:pt x="13399" y="14722"/>
                    </a:cubicBezTo>
                    <a:cubicBezTo>
                      <a:pt x="13604" y="14973"/>
                      <a:pt x="13833" y="15247"/>
                      <a:pt x="14038" y="15521"/>
                    </a:cubicBezTo>
                    <a:cubicBezTo>
                      <a:pt x="14198" y="15704"/>
                      <a:pt x="14358" y="15909"/>
                      <a:pt x="14495" y="16115"/>
                    </a:cubicBezTo>
                    <a:cubicBezTo>
                      <a:pt x="14654" y="16343"/>
                      <a:pt x="14791" y="16548"/>
                      <a:pt x="14951" y="16754"/>
                    </a:cubicBezTo>
                    <a:cubicBezTo>
                      <a:pt x="15088" y="16936"/>
                      <a:pt x="15202" y="17096"/>
                      <a:pt x="15339" y="17279"/>
                    </a:cubicBezTo>
                    <a:cubicBezTo>
                      <a:pt x="15507" y="17509"/>
                      <a:pt x="15674" y="17740"/>
                      <a:pt x="15842" y="17970"/>
                    </a:cubicBezTo>
                    <a:lnTo>
                      <a:pt x="15842" y="17970"/>
                    </a:lnTo>
                    <a:cubicBezTo>
                      <a:pt x="15842" y="17968"/>
                      <a:pt x="15841" y="17966"/>
                      <a:pt x="15841" y="17964"/>
                    </a:cubicBezTo>
                    <a:lnTo>
                      <a:pt x="15841" y="17964"/>
                    </a:lnTo>
                    <a:cubicBezTo>
                      <a:pt x="15956" y="18123"/>
                      <a:pt x="16070" y="18283"/>
                      <a:pt x="16184" y="18443"/>
                    </a:cubicBezTo>
                    <a:cubicBezTo>
                      <a:pt x="16252" y="18534"/>
                      <a:pt x="16321" y="18625"/>
                      <a:pt x="16389" y="18717"/>
                    </a:cubicBezTo>
                    <a:cubicBezTo>
                      <a:pt x="16480" y="18854"/>
                      <a:pt x="16572" y="18991"/>
                      <a:pt x="16686" y="19128"/>
                    </a:cubicBezTo>
                    <a:cubicBezTo>
                      <a:pt x="16730" y="19172"/>
                      <a:pt x="16803" y="19197"/>
                      <a:pt x="16880" y="19197"/>
                    </a:cubicBezTo>
                    <a:cubicBezTo>
                      <a:pt x="16922" y="19197"/>
                      <a:pt x="16965" y="19189"/>
                      <a:pt x="17005" y="19173"/>
                    </a:cubicBezTo>
                    <a:cubicBezTo>
                      <a:pt x="17051" y="19128"/>
                      <a:pt x="17097" y="19082"/>
                      <a:pt x="17120" y="19013"/>
                    </a:cubicBezTo>
                    <a:cubicBezTo>
                      <a:pt x="17142" y="18945"/>
                      <a:pt x="17142" y="18854"/>
                      <a:pt x="17097" y="18808"/>
                    </a:cubicBezTo>
                    <a:cubicBezTo>
                      <a:pt x="17028" y="18694"/>
                      <a:pt x="16960" y="18580"/>
                      <a:pt x="16891" y="18489"/>
                    </a:cubicBezTo>
                    <a:cubicBezTo>
                      <a:pt x="16823" y="18374"/>
                      <a:pt x="16754" y="18283"/>
                      <a:pt x="16686" y="18192"/>
                    </a:cubicBezTo>
                    <a:cubicBezTo>
                      <a:pt x="16549" y="17986"/>
                      <a:pt x="16389" y="17758"/>
                      <a:pt x="16229" y="17553"/>
                    </a:cubicBezTo>
                    <a:lnTo>
                      <a:pt x="16229" y="17553"/>
                    </a:lnTo>
                    <a:cubicBezTo>
                      <a:pt x="16229" y="17576"/>
                      <a:pt x="16252" y="17598"/>
                      <a:pt x="16252" y="17621"/>
                    </a:cubicBezTo>
                    <a:cubicBezTo>
                      <a:pt x="16092" y="17393"/>
                      <a:pt x="15956" y="17142"/>
                      <a:pt x="15773" y="16936"/>
                    </a:cubicBezTo>
                    <a:cubicBezTo>
                      <a:pt x="15636" y="16731"/>
                      <a:pt x="15476" y="16526"/>
                      <a:pt x="15339" y="16343"/>
                    </a:cubicBezTo>
                    <a:cubicBezTo>
                      <a:pt x="15134" y="16046"/>
                      <a:pt x="14928" y="15749"/>
                      <a:pt x="14700" y="15476"/>
                    </a:cubicBezTo>
                    <a:cubicBezTo>
                      <a:pt x="14495" y="15202"/>
                      <a:pt x="14289" y="14951"/>
                      <a:pt x="14061" y="14677"/>
                    </a:cubicBezTo>
                    <a:cubicBezTo>
                      <a:pt x="13650" y="14175"/>
                      <a:pt x="13194" y="13672"/>
                      <a:pt x="12760" y="13170"/>
                    </a:cubicBezTo>
                    <a:cubicBezTo>
                      <a:pt x="12532" y="12919"/>
                      <a:pt x="12326" y="12668"/>
                      <a:pt x="12098" y="12417"/>
                    </a:cubicBezTo>
                    <a:cubicBezTo>
                      <a:pt x="11984" y="12280"/>
                      <a:pt x="11870" y="12143"/>
                      <a:pt x="11756" y="12006"/>
                    </a:cubicBezTo>
                    <a:cubicBezTo>
                      <a:pt x="11642" y="11892"/>
                      <a:pt x="11527" y="11778"/>
                      <a:pt x="11413" y="11641"/>
                    </a:cubicBezTo>
                    <a:cubicBezTo>
                      <a:pt x="11185" y="11390"/>
                      <a:pt x="10957" y="11139"/>
                      <a:pt x="10729" y="10888"/>
                    </a:cubicBezTo>
                    <a:cubicBezTo>
                      <a:pt x="10500" y="10637"/>
                      <a:pt x="10295" y="10386"/>
                      <a:pt x="10067" y="10112"/>
                    </a:cubicBezTo>
                    <a:cubicBezTo>
                      <a:pt x="9838" y="9861"/>
                      <a:pt x="9610" y="9587"/>
                      <a:pt x="9359" y="9336"/>
                    </a:cubicBezTo>
                    <a:cubicBezTo>
                      <a:pt x="9131" y="9062"/>
                      <a:pt x="8902" y="8811"/>
                      <a:pt x="8651" y="8537"/>
                    </a:cubicBezTo>
                    <a:cubicBezTo>
                      <a:pt x="8423" y="8308"/>
                      <a:pt x="8195" y="8035"/>
                      <a:pt x="7967" y="7806"/>
                    </a:cubicBezTo>
                    <a:cubicBezTo>
                      <a:pt x="7830" y="7669"/>
                      <a:pt x="7716" y="7532"/>
                      <a:pt x="7579" y="7395"/>
                    </a:cubicBezTo>
                    <a:cubicBezTo>
                      <a:pt x="7464" y="7281"/>
                      <a:pt x="7328" y="7167"/>
                      <a:pt x="7213" y="7053"/>
                    </a:cubicBezTo>
                    <a:cubicBezTo>
                      <a:pt x="6962" y="6825"/>
                      <a:pt x="6734" y="6574"/>
                      <a:pt x="6506" y="6345"/>
                    </a:cubicBezTo>
                    <a:cubicBezTo>
                      <a:pt x="6255" y="6094"/>
                      <a:pt x="6004" y="5843"/>
                      <a:pt x="5775" y="5592"/>
                    </a:cubicBezTo>
                    <a:cubicBezTo>
                      <a:pt x="5502" y="5318"/>
                      <a:pt x="5273" y="5067"/>
                      <a:pt x="5022" y="4793"/>
                    </a:cubicBezTo>
                    <a:cubicBezTo>
                      <a:pt x="4771" y="4519"/>
                      <a:pt x="4520" y="4268"/>
                      <a:pt x="4269" y="4017"/>
                    </a:cubicBezTo>
                    <a:cubicBezTo>
                      <a:pt x="4018" y="3766"/>
                      <a:pt x="3767" y="3515"/>
                      <a:pt x="3539" y="3264"/>
                    </a:cubicBezTo>
                    <a:cubicBezTo>
                      <a:pt x="3287" y="3036"/>
                      <a:pt x="3036" y="2808"/>
                      <a:pt x="2785" y="2556"/>
                    </a:cubicBezTo>
                    <a:cubicBezTo>
                      <a:pt x="2534" y="2328"/>
                      <a:pt x="2283" y="2100"/>
                      <a:pt x="2032" y="1849"/>
                    </a:cubicBezTo>
                    <a:cubicBezTo>
                      <a:pt x="1781" y="1621"/>
                      <a:pt x="1530" y="1370"/>
                      <a:pt x="1302" y="1141"/>
                    </a:cubicBezTo>
                    <a:cubicBezTo>
                      <a:pt x="1119" y="959"/>
                      <a:pt x="936" y="776"/>
                      <a:pt x="754" y="594"/>
                    </a:cubicBezTo>
                    <a:cubicBezTo>
                      <a:pt x="548" y="411"/>
                      <a:pt x="366" y="228"/>
                      <a:pt x="160" y="23"/>
                    </a:cubicBezTo>
                    <a:cubicBezTo>
                      <a:pt x="138" y="0"/>
                      <a:pt x="115" y="0"/>
                      <a:pt x="92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51" name="Google Shape;1016;p22">
                <a:extLst>
                  <a:ext uri="{FF2B5EF4-FFF2-40B4-BE49-F238E27FC236}">
                    <a16:creationId xmlns:a16="http://schemas.microsoft.com/office/drawing/2014/main" id="{808D1A1E-71CC-423E-ABF8-574E9FFC6564}"/>
                  </a:ext>
                </a:extLst>
              </p:cNvPr>
              <p:cNvSpPr/>
              <p:nvPr/>
            </p:nvSpPr>
            <p:spPr>
              <a:xfrm>
                <a:off x="6651130" y="2625591"/>
                <a:ext cx="242486" cy="309358"/>
              </a:xfrm>
              <a:custGeom>
                <a:avLst/>
                <a:gdLst/>
                <a:ahLst/>
                <a:cxnLst/>
                <a:rect l="l" t="t" r="r" b="b"/>
                <a:pathLst>
                  <a:path w="8971" h="11445" extrusionOk="0">
                    <a:moveTo>
                      <a:pt x="137" y="0"/>
                    </a:moveTo>
                    <a:cubicBezTo>
                      <a:pt x="91" y="0"/>
                      <a:pt x="69" y="23"/>
                      <a:pt x="46" y="46"/>
                    </a:cubicBezTo>
                    <a:cubicBezTo>
                      <a:pt x="0" y="91"/>
                      <a:pt x="23" y="160"/>
                      <a:pt x="69" y="205"/>
                    </a:cubicBezTo>
                    <a:cubicBezTo>
                      <a:pt x="274" y="411"/>
                      <a:pt x="502" y="616"/>
                      <a:pt x="708" y="822"/>
                    </a:cubicBezTo>
                    <a:cubicBezTo>
                      <a:pt x="768" y="882"/>
                      <a:pt x="827" y="941"/>
                      <a:pt x="867" y="982"/>
                    </a:cubicBezTo>
                    <a:cubicBezTo>
                      <a:pt x="936" y="1050"/>
                      <a:pt x="1004" y="1141"/>
                      <a:pt x="1050" y="1210"/>
                    </a:cubicBezTo>
                    <a:cubicBezTo>
                      <a:pt x="1164" y="1324"/>
                      <a:pt x="1278" y="1461"/>
                      <a:pt x="1392" y="1575"/>
                    </a:cubicBezTo>
                    <a:cubicBezTo>
                      <a:pt x="1621" y="1849"/>
                      <a:pt x="1849" y="2123"/>
                      <a:pt x="2077" y="2397"/>
                    </a:cubicBezTo>
                    <a:cubicBezTo>
                      <a:pt x="2283" y="2671"/>
                      <a:pt x="2488" y="2922"/>
                      <a:pt x="2693" y="3173"/>
                    </a:cubicBezTo>
                    <a:cubicBezTo>
                      <a:pt x="2922" y="3447"/>
                      <a:pt x="3127" y="3721"/>
                      <a:pt x="3333" y="4017"/>
                    </a:cubicBezTo>
                    <a:cubicBezTo>
                      <a:pt x="3766" y="4588"/>
                      <a:pt x="4177" y="5159"/>
                      <a:pt x="4588" y="5729"/>
                    </a:cubicBezTo>
                    <a:cubicBezTo>
                      <a:pt x="4702" y="5866"/>
                      <a:pt x="4816" y="6003"/>
                      <a:pt x="4907" y="6163"/>
                    </a:cubicBezTo>
                    <a:cubicBezTo>
                      <a:pt x="4999" y="6277"/>
                      <a:pt x="5090" y="6414"/>
                      <a:pt x="5181" y="6528"/>
                    </a:cubicBezTo>
                    <a:cubicBezTo>
                      <a:pt x="5387" y="6825"/>
                      <a:pt x="5592" y="7099"/>
                      <a:pt x="5798" y="7395"/>
                    </a:cubicBezTo>
                    <a:cubicBezTo>
                      <a:pt x="5980" y="7669"/>
                      <a:pt x="6163" y="7943"/>
                      <a:pt x="6345" y="8217"/>
                    </a:cubicBezTo>
                    <a:cubicBezTo>
                      <a:pt x="6574" y="8514"/>
                      <a:pt x="6756" y="8811"/>
                      <a:pt x="6962" y="9107"/>
                    </a:cubicBezTo>
                    <a:cubicBezTo>
                      <a:pt x="7167" y="9381"/>
                      <a:pt x="7350" y="9655"/>
                      <a:pt x="7532" y="9952"/>
                    </a:cubicBezTo>
                    <a:cubicBezTo>
                      <a:pt x="7715" y="10226"/>
                      <a:pt x="7898" y="10500"/>
                      <a:pt x="8080" y="10774"/>
                    </a:cubicBezTo>
                    <a:cubicBezTo>
                      <a:pt x="8217" y="10979"/>
                      <a:pt x="8331" y="11184"/>
                      <a:pt x="8468" y="11344"/>
                    </a:cubicBezTo>
                    <a:cubicBezTo>
                      <a:pt x="8514" y="11390"/>
                      <a:pt x="8560" y="11435"/>
                      <a:pt x="8628" y="11435"/>
                    </a:cubicBezTo>
                    <a:cubicBezTo>
                      <a:pt x="8646" y="11442"/>
                      <a:pt x="8665" y="11444"/>
                      <a:pt x="8683" y="11444"/>
                    </a:cubicBezTo>
                    <a:cubicBezTo>
                      <a:pt x="8733" y="11444"/>
                      <a:pt x="8783" y="11423"/>
                      <a:pt x="8833" y="11390"/>
                    </a:cubicBezTo>
                    <a:cubicBezTo>
                      <a:pt x="8948" y="11299"/>
                      <a:pt x="8970" y="11162"/>
                      <a:pt x="8879" y="11047"/>
                    </a:cubicBezTo>
                    <a:cubicBezTo>
                      <a:pt x="8788" y="10888"/>
                      <a:pt x="8674" y="10728"/>
                      <a:pt x="8582" y="10591"/>
                    </a:cubicBezTo>
                    <a:cubicBezTo>
                      <a:pt x="8491" y="10454"/>
                      <a:pt x="8400" y="10317"/>
                      <a:pt x="8308" y="10203"/>
                    </a:cubicBezTo>
                    <a:cubicBezTo>
                      <a:pt x="8217" y="10043"/>
                      <a:pt x="8103" y="9906"/>
                      <a:pt x="8012" y="9746"/>
                    </a:cubicBezTo>
                    <a:cubicBezTo>
                      <a:pt x="7920" y="9609"/>
                      <a:pt x="7829" y="9473"/>
                      <a:pt x="7715" y="9336"/>
                    </a:cubicBezTo>
                    <a:cubicBezTo>
                      <a:pt x="7532" y="9062"/>
                      <a:pt x="7327" y="8788"/>
                      <a:pt x="7122" y="8514"/>
                    </a:cubicBezTo>
                    <a:cubicBezTo>
                      <a:pt x="6916" y="8240"/>
                      <a:pt x="6711" y="7943"/>
                      <a:pt x="6482" y="7646"/>
                    </a:cubicBezTo>
                    <a:cubicBezTo>
                      <a:pt x="6094" y="7099"/>
                      <a:pt x="5706" y="6574"/>
                      <a:pt x="5273" y="6049"/>
                    </a:cubicBezTo>
                    <a:cubicBezTo>
                      <a:pt x="5067" y="5775"/>
                      <a:pt x="4862" y="5501"/>
                      <a:pt x="4634" y="5227"/>
                    </a:cubicBezTo>
                    <a:cubicBezTo>
                      <a:pt x="4428" y="4953"/>
                      <a:pt x="4200" y="4656"/>
                      <a:pt x="3994" y="4382"/>
                    </a:cubicBezTo>
                    <a:cubicBezTo>
                      <a:pt x="3766" y="4109"/>
                      <a:pt x="3561" y="3812"/>
                      <a:pt x="3333" y="3538"/>
                    </a:cubicBezTo>
                    <a:cubicBezTo>
                      <a:pt x="3127" y="3264"/>
                      <a:pt x="2899" y="3013"/>
                      <a:pt x="2693" y="2762"/>
                    </a:cubicBezTo>
                    <a:cubicBezTo>
                      <a:pt x="2465" y="2488"/>
                      <a:pt x="2214" y="2214"/>
                      <a:pt x="1986" y="1940"/>
                    </a:cubicBezTo>
                    <a:cubicBezTo>
                      <a:pt x="1758" y="1689"/>
                      <a:pt x="1529" y="1415"/>
                      <a:pt x="1324" y="1164"/>
                    </a:cubicBezTo>
                    <a:cubicBezTo>
                      <a:pt x="1141" y="982"/>
                      <a:pt x="982" y="799"/>
                      <a:pt x="822" y="639"/>
                    </a:cubicBezTo>
                    <a:cubicBezTo>
                      <a:pt x="616" y="434"/>
                      <a:pt x="411" y="228"/>
                      <a:pt x="183" y="23"/>
                    </a:cubicBezTo>
                    <a:cubicBezTo>
                      <a:pt x="183" y="23"/>
                      <a:pt x="160" y="0"/>
                      <a:pt x="137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52" name="Google Shape;1017;p22">
                <a:extLst>
                  <a:ext uri="{FF2B5EF4-FFF2-40B4-BE49-F238E27FC236}">
                    <a16:creationId xmlns:a16="http://schemas.microsoft.com/office/drawing/2014/main" id="{1A19A1B5-448D-46A4-ADC4-E775137CEC04}"/>
                  </a:ext>
                </a:extLst>
              </p:cNvPr>
              <p:cNvSpPr/>
              <p:nvPr/>
            </p:nvSpPr>
            <p:spPr>
              <a:xfrm>
                <a:off x="5849664" y="1864236"/>
                <a:ext cx="327036" cy="279517"/>
              </a:xfrm>
              <a:custGeom>
                <a:avLst/>
                <a:gdLst/>
                <a:ahLst/>
                <a:cxnLst/>
                <a:rect l="l" t="t" r="r" b="b"/>
                <a:pathLst>
                  <a:path w="12099" h="10341" extrusionOk="0">
                    <a:moveTo>
                      <a:pt x="92" y="1"/>
                    </a:moveTo>
                    <a:cubicBezTo>
                      <a:pt x="69" y="1"/>
                      <a:pt x="47" y="23"/>
                      <a:pt x="47" y="23"/>
                    </a:cubicBezTo>
                    <a:cubicBezTo>
                      <a:pt x="24" y="69"/>
                      <a:pt x="1" y="115"/>
                      <a:pt x="47" y="138"/>
                    </a:cubicBezTo>
                    <a:cubicBezTo>
                      <a:pt x="206" y="275"/>
                      <a:pt x="343" y="389"/>
                      <a:pt x="503" y="503"/>
                    </a:cubicBezTo>
                    <a:cubicBezTo>
                      <a:pt x="617" y="617"/>
                      <a:pt x="731" y="708"/>
                      <a:pt x="868" y="822"/>
                    </a:cubicBezTo>
                    <a:cubicBezTo>
                      <a:pt x="1097" y="1028"/>
                      <a:pt x="1370" y="1233"/>
                      <a:pt x="1622" y="1416"/>
                    </a:cubicBezTo>
                    <a:cubicBezTo>
                      <a:pt x="1781" y="1530"/>
                      <a:pt x="1918" y="1644"/>
                      <a:pt x="2078" y="1758"/>
                    </a:cubicBezTo>
                    <a:cubicBezTo>
                      <a:pt x="2215" y="1872"/>
                      <a:pt x="2352" y="1986"/>
                      <a:pt x="2489" y="2101"/>
                    </a:cubicBezTo>
                    <a:cubicBezTo>
                      <a:pt x="2763" y="2306"/>
                      <a:pt x="3037" y="2534"/>
                      <a:pt x="3311" y="2740"/>
                    </a:cubicBezTo>
                    <a:cubicBezTo>
                      <a:pt x="3585" y="2945"/>
                      <a:pt x="3858" y="3173"/>
                      <a:pt x="4132" y="3379"/>
                    </a:cubicBezTo>
                    <a:cubicBezTo>
                      <a:pt x="4429" y="3607"/>
                      <a:pt x="4703" y="3835"/>
                      <a:pt x="5000" y="4086"/>
                    </a:cubicBezTo>
                    <a:cubicBezTo>
                      <a:pt x="5251" y="4292"/>
                      <a:pt x="5525" y="4520"/>
                      <a:pt x="5776" y="4748"/>
                    </a:cubicBezTo>
                    <a:cubicBezTo>
                      <a:pt x="5890" y="4840"/>
                      <a:pt x="6004" y="4954"/>
                      <a:pt x="6141" y="5045"/>
                    </a:cubicBezTo>
                    <a:cubicBezTo>
                      <a:pt x="6278" y="5182"/>
                      <a:pt x="6415" y="5296"/>
                      <a:pt x="6552" y="5410"/>
                    </a:cubicBezTo>
                    <a:cubicBezTo>
                      <a:pt x="6803" y="5638"/>
                      <a:pt x="7077" y="5867"/>
                      <a:pt x="7328" y="6095"/>
                    </a:cubicBezTo>
                    <a:cubicBezTo>
                      <a:pt x="7442" y="6209"/>
                      <a:pt x="7579" y="6323"/>
                      <a:pt x="7693" y="6437"/>
                    </a:cubicBezTo>
                    <a:cubicBezTo>
                      <a:pt x="7830" y="6552"/>
                      <a:pt x="7944" y="6688"/>
                      <a:pt x="8081" y="6803"/>
                    </a:cubicBezTo>
                    <a:cubicBezTo>
                      <a:pt x="8332" y="7031"/>
                      <a:pt x="8560" y="7282"/>
                      <a:pt x="8812" y="7510"/>
                    </a:cubicBezTo>
                    <a:cubicBezTo>
                      <a:pt x="9063" y="7716"/>
                      <a:pt x="9314" y="7944"/>
                      <a:pt x="9565" y="8149"/>
                    </a:cubicBezTo>
                    <a:cubicBezTo>
                      <a:pt x="9930" y="8469"/>
                      <a:pt x="10295" y="8788"/>
                      <a:pt x="10638" y="9108"/>
                    </a:cubicBezTo>
                    <a:cubicBezTo>
                      <a:pt x="10797" y="9291"/>
                      <a:pt x="10980" y="9473"/>
                      <a:pt x="11140" y="9656"/>
                    </a:cubicBezTo>
                    <a:cubicBezTo>
                      <a:pt x="11208" y="9747"/>
                      <a:pt x="11299" y="9838"/>
                      <a:pt x="11368" y="9930"/>
                    </a:cubicBezTo>
                    <a:cubicBezTo>
                      <a:pt x="11414" y="9952"/>
                      <a:pt x="11436" y="9998"/>
                      <a:pt x="11482" y="10044"/>
                    </a:cubicBezTo>
                    <a:cubicBezTo>
                      <a:pt x="11505" y="10067"/>
                      <a:pt x="11528" y="10089"/>
                      <a:pt x="11551" y="10112"/>
                    </a:cubicBezTo>
                    <a:cubicBezTo>
                      <a:pt x="11619" y="10181"/>
                      <a:pt x="11688" y="10226"/>
                      <a:pt x="11756" y="10272"/>
                    </a:cubicBezTo>
                    <a:cubicBezTo>
                      <a:pt x="11802" y="10318"/>
                      <a:pt x="11824" y="10341"/>
                      <a:pt x="11893" y="10341"/>
                    </a:cubicBezTo>
                    <a:cubicBezTo>
                      <a:pt x="11961" y="10341"/>
                      <a:pt x="12007" y="10318"/>
                      <a:pt x="12053" y="10272"/>
                    </a:cubicBezTo>
                    <a:cubicBezTo>
                      <a:pt x="12076" y="10226"/>
                      <a:pt x="12098" y="10181"/>
                      <a:pt x="12098" y="10112"/>
                    </a:cubicBezTo>
                    <a:cubicBezTo>
                      <a:pt x="12098" y="10067"/>
                      <a:pt x="12076" y="9998"/>
                      <a:pt x="12030" y="9975"/>
                    </a:cubicBezTo>
                    <a:cubicBezTo>
                      <a:pt x="11984" y="9930"/>
                      <a:pt x="11939" y="9907"/>
                      <a:pt x="11893" y="9861"/>
                    </a:cubicBezTo>
                    <a:cubicBezTo>
                      <a:pt x="11870" y="9838"/>
                      <a:pt x="11847" y="9816"/>
                      <a:pt x="11824" y="9793"/>
                    </a:cubicBezTo>
                    <a:cubicBezTo>
                      <a:pt x="11802" y="9770"/>
                      <a:pt x="11779" y="9724"/>
                      <a:pt x="11756" y="9701"/>
                    </a:cubicBezTo>
                    <a:cubicBezTo>
                      <a:pt x="11688" y="9633"/>
                      <a:pt x="11619" y="9564"/>
                      <a:pt x="11573" y="9496"/>
                    </a:cubicBezTo>
                    <a:cubicBezTo>
                      <a:pt x="11459" y="9382"/>
                      <a:pt x="11345" y="9245"/>
                      <a:pt x="11231" y="9108"/>
                    </a:cubicBezTo>
                    <a:cubicBezTo>
                      <a:pt x="10980" y="8880"/>
                      <a:pt x="10729" y="8629"/>
                      <a:pt x="10478" y="8400"/>
                    </a:cubicBezTo>
                    <a:cubicBezTo>
                      <a:pt x="9976" y="7967"/>
                      <a:pt x="9428" y="7533"/>
                      <a:pt x="8926" y="7076"/>
                    </a:cubicBezTo>
                    <a:cubicBezTo>
                      <a:pt x="8675" y="6871"/>
                      <a:pt x="8423" y="6620"/>
                      <a:pt x="8172" y="6392"/>
                    </a:cubicBezTo>
                    <a:cubicBezTo>
                      <a:pt x="7921" y="6163"/>
                      <a:pt x="7670" y="5935"/>
                      <a:pt x="7396" y="5707"/>
                    </a:cubicBezTo>
                    <a:cubicBezTo>
                      <a:pt x="7122" y="5502"/>
                      <a:pt x="6871" y="5273"/>
                      <a:pt x="6597" y="5045"/>
                    </a:cubicBezTo>
                    <a:cubicBezTo>
                      <a:pt x="6324" y="4840"/>
                      <a:pt x="6050" y="4634"/>
                      <a:pt x="5799" y="4406"/>
                    </a:cubicBezTo>
                    <a:cubicBezTo>
                      <a:pt x="5502" y="4178"/>
                      <a:pt x="5228" y="3949"/>
                      <a:pt x="4931" y="3721"/>
                    </a:cubicBezTo>
                    <a:cubicBezTo>
                      <a:pt x="4817" y="3630"/>
                      <a:pt x="4680" y="3516"/>
                      <a:pt x="4543" y="3424"/>
                    </a:cubicBezTo>
                    <a:cubicBezTo>
                      <a:pt x="4406" y="3310"/>
                      <a:pt x="4269" y="3219"/>
                      <a:pt x="4132" y="3128"/>
                    </a:cubicBezTo>
                    <a:cubicBezTo>
                      <a:pt x="3836" y="2899"/>
                      <a:pt x="3562" y="2694"/>
                      <a:pt x="3265" y="2466"/>
                    </a:cubicBezTo>
                    <a:cubicBezTo>
                      <a:pt x="2968" y="2260"/>
                      <a:pt x="2694" y="2032"/>
                      <a:pt x="2420" y="1827"/>
                    </a:cubicBezTo>
                    <a:cubicBezTo>
                      <a:pt x="2215" y="1667"/>
                      <a:pt x="2010" y="1507"/>
                      <a:pt x="1827" y="1370"/>
                    </a:cubicBezTo>
                    <a:cubicBezTo>
                      <a:pt x="1736" y="1302"/>
                      <a:pt x="1644" y="1233"/>
                      <a:pt x="1576" y="1165"/>
                    </a:cubicBezTo>
                    <a:cubicBezTo>
                      <a:pt x="1462" y="1096"/>
                      <a:pt x="1370" y="1028"/>
                      <a:pt x="1256" y="936"/>
                    </a:cubicBezTo>
                    <a:cubicBezTo>
                      <a:pt x="1097" y="800"/>
                      <a:pt x="914" y="663"/>
                      <a:pt x="754" y="503"/>
                    </a:cubicBezTo>
                    <a:cubicBezTo>
                      <a:pt x="549" y="343"/>
                      <a:pt x="343" y="183"/>
                      <a:pt x="161" y="23"/>
                    </a:cubicBezTo>
                    <a:cubicBezTo>
                      <a:pt x="138" y="23"/>
                      <a:pt x="115" y="1"/>
                      <a:pt x="92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53" name="Google Shape;1018;p22">
                <a:extLst>
                  <a:ext uri="{FF2B5EF4-FFF2-40B4-BE49-F238E27FC236}">
                    <a16:creationId xmlns:a16="http://schemas.microsoft.com/office/drawing/2014/main" id="{2E7CB297-FC3B-43A3-B3C1-E06F0C5A35DD}"/>
                  </a:ext>
                </a:extLst>
              </p:cNvPr>
              <p:cNvSpPr/>
              <p:nvPr/>
            </p:nvSpPr>
            <p:spPr>
              <a:xfrm>
                <a:off x="5932349" y="1681622"/>
                <a:ext cx="284437" cy="236404"/>
              </a:xfrm>
              <a:custGeom>
                <a:avLst/>
                <a:gdLst/>
                <a:ahLst/>
                <a:cxnLst/>
                <a:rect l="l" t="t" r="r" b="b"/>
                <a:pathLst>
                  <a:path w="10523" h="8746" extrusionOk="0">
                    <a:moveTo>
                      <a:pt x="115" y="0"/>
                    </a:moveTo>
                    <a:cubicBezTo>
                      <a:pt x="69" y="0"/>
                      <a:pt x="23" y="23"/>
                      <a:pt x="23" y="46"/>
                    </a:cubicBezTo>
                    <a:cubicBezTo>
                      <a:pt x="1" y="92"/>
                      <a:pt x="1" y="160"/>
                      <a:pt x="46" y="183"/>
                    </a:cubicBezTo>
                    <a:cubicBezTo>
                      <a:pt x="252" y="297"/>
                      <a:pt x="480" y="434"/>
                      <a:pt x="662" y="571"/>
                    </a:cubicBezTo>
                    <a:cubicBezTo>
                      <a:pt x="868" y="685"/>
                      <a:pt x="1073" y="822"/>
                      <a:pt x="1256" y="959"/>
                    </a:cubicBezTo>
                    <a:lnTo>
                      <a:pt x="1233" y="959"/>
                    </a:lnTo>
                    <a:cubicBezTo>
                      <a:pt x="1507" y="1142"/>
                      <a:pt x="1781" y="1347"/>
                      <a:pt x="2055" y="1552"/>
                    </a:cubicBezTo>
                    <a:cubicBezTo>
                      <a:pt x="2329" y="1758"/>
                      <a:pt x="2603" y="1963"/>
                      <a:pt x="2877" y="2192"/>
                    </a:cubicBezTo>
                    <a:cubicBezTo>
                      <a:pt x="3173" y="2420"/>
                      <a:pt x="3447" y="2648"/>
                      <a:pt x="3744" y="2876"/>
                    </a:cubicBezTo>
                    <a:cubicBezTo>
                      <a:pt x="3995" y="3082"/>
                      <a:pt x="4246" y="3287"/>
                      <a:pt x="4520" y="3515"/>
                    </a:cubicBezTo>
                    <a:cubicBezTo>
                      <a:pt x="4771" y="3721"/>
                      <a:pt x="5045" y="3949"/>
                      <a:pt x="5296" y="4177"/>
                    </a:cubicBezTo>
                    <a:cubicBezTo>
                      <a:pt x="5547" y="4406"/>
                      <a:pt x="5821" y="4634"/>
                      <a:pt x="6072" y="4862"/>
                    </a:cubicBezTo>
                    <a:cubicBezTo>
                      <a:pt x="6323" y="5068"/>
                      <a:pt x="6574" y="5296"/>
                      <a:pt x="6825" y="5524"/>
                    </a:cubicBezTo>
                    <a:cubicBezTo>
                      <a:pt x="7076" y="5752"/>
                      <a:pt x="7327" y="5981"/>
                      <a:pt x="7556" y="6209"/>
                    </a:cubicBezTo>
                    <a:cubicBezTo>
                      <a:pt x="7989" y="6597"/>
                      <a:pt x="8400" y="7008"/>
                      <a:pt x="8811" y="7396"/>
                    </a:cubicBezTo>
                    <a:cubicBezTo>
                      <a:pt x="9017" y="7601"/>
                      <a:pt x="9222" y="7807"/>
                      <a:pt x="9427" y="8012"/>
                    </a:cubicBezTo>
                    <a:cubicBezTo>
                      <a:pt x="9519" y="8126"/>
                      <a:pt x="9633" y="8217"/>
                      <a:pt x="9724" y="8332"/>
                    </a:cubicBezTo>
                    <a:cubicBezTo>
                      <a:pt x="9770" y="8400"/>
                      <a:pt x="9815" y="8446"/>
                      <a:pt x="9884" y="8514"/>
                    </a:cubicBezTo>
                    <a:cubicBezTo>
                      <a:pt x="9930" y="8560"/>
                      <a:pt x="9998" y="8606"/>
                      <a:pt x="10044" y="8674"/>
                    </a:cubicBezTo>
                    <a:cubicBezTo>
                      <a:pt x="10093" y="8723"/>
                      <a:pt x="10155" y="8746"/>
                      <a:pt x="10219" y="8746"/>
                    </a:cubicBezTo>
                    <a:cubicBezTo>
                      <a:pt x="10275" y="8746"/>
                      <a:pt x="10333" y="8729"/>
                      <a:pt x="10386" y="8697"/>
                    </a:cubicBezTo>
                    <a:cubicBezTo>
                      <a:pt x="10432" y="8674"/>
                      <a:pt x="10477" y="8606"/>
                      <a:pt x="10500" y="8537"/>
                    </a:cubicBezTo>
                    <a:cubicBezTo>
                      <a:pt x="10523" y="8469"/>
                      <a:pt x="10500" y="8377"/>
                      <a:pt x="10477" y="8332"/>
                    </a:cubicBezTo>
                    <a:cubicBezTo>
                      <a:pt x="10340" y="8195"/>
                      <a:pt x="10226" y="8058"/>
                      <a:pt x="10089" y="7898"/>
                    </a:cubicBezTo>
                    <a:cubicBezTo>
                      <a:pt x="9998" y="7784"/>
                      <a:pt x="9861" y="7670"/>
                      <a:pt x="9747" y="7533"/>
                    </a:cubicBezTo>
                    <a:cubicBezTo>
                      <a:pt x="9496" y="7304"/>
                      <a:pt x="9245" y="7076"/>
                      <a:pt x="9017" y="6848"/>
                    </a:cubicBezTo>
                    <a:cubicBezTo>
                      <a:pt x="8765" y="6620"/>
                      <a:pt x="8514" y="6391"/>
                      <a:pt x="8286" y="6186"/>
                    </a:cubicBezTo>
                    <a:cubicBezTo>
                      <a:pt x="8035" y="5958"/>
                      <a:pt x="7784" y="5730"/>
                      <a:pt x="7510" y="5524"/>
                    </a:cubicBezTo>
                    <a:cubicBezTo>
                      <a:pt x="7259" y="5296"/>
                      <a:pt x="6985" y="5068"/>
                      <a:pt x="6711" y="4839"/>
                    </a:cubicBezTo>
                    <a:cubicBezTo>
                      <a:pt x="6460" y="4634"/>
                      <a:pt x="6186" y="4428"/>
                      <a:pt x="5935" y="4200"/>
                    </a:cubicBezTo>
                    <a:cubicBezTo>
                      <a:pt x="5661" y="3995"/>
                      <a:pt x="5410" y="3789"/>
                      <a:pt x="5136" y="3561"/>
                    </a:cubicBezTo>
                    <a:cubicBezTo>
                      <a:pt x="4862" y="3356"/>
                      <a:pt x="4588" y="3150"/>
                      <a:pt x="4315" y="2922"/>
                    </a:cubicBezTo>
                    <a:cubicBezTo>
                      <a:pt x="4086" y="2762"/>
                      <a:pt x="3881" y="2625"/>
                      <a:pt x="3675" y="2466"/>
                    </a:cubicBezTo>
                    <a:cubicBezTo>
                      <a:pt x="3447" y="2283"/>
                      <a:pt x="3242" y="2123"/>
                      <a:pt x="3013" y="1963"/>
                    </a:cubicBezTo>
                    <a:cubicBezTo>
                      <a:pt x="2785" y="1804"/>
                      <a:pt x="2580" y="1644"/>
                      <a:pt x="2352" y="1484"/>
                    </a:cubicBezTo>
                    <a:cubicBezTo>
                      <a:pt x="2123" y="1324"/>
                      <a:pt x="1895" y="1164"/>
                      <a:pt x="1667" y="1005"/>
                    </a:cubicBezTo>
                    <a:lnTo>
                      <a:pt x="1690" y="1005"/>
                    </a:lnTo>
                    <a:cubicBezTo>
                      <a:pt x="1439" y="822"/>
                      <a:pt x="1187" y="662"/>
                      <a:pt x="936" y="480"/>
                    </a:cubicBezTo>
                    <a:cubicBezTo>
                      <a:pt x="662" y="320"/>
                      <a:pt x="411" y="160"/>
                      <a:pt x="137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54" name="Google Shape;1019;p22">
                <a:extLst>
                  <a:ext uri="{FF2B5EF4-FFF2-40B4-BE49-F238E27FC236}">
                    <a16:creationId xmlns:a16="http://schemas.microsoft.com/office/drawing/2014/main" id="{56FA557A-CDF6-497D-BBFA-AF4B03F395F9}"/>
                  </a:ext>
                </a:extLst>
              </p:cNvPr>
              <p:cNvSpPr/>
              <p:nvPr/>
            </p:nvSpPr>
            <p:spPr>
              <a:xfrm>
                <a:off x="7345207" y="2852615"/>
                <a:ext cx="17299" cy="1729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640" extrusionOk="0">
                    <a:moveTo>
                      <a:pt x="320" y="1"/>
                    </a:moveTo>
                    <a:cubicBezTo>
                      <a:pt x="137" y="1"/>
                      <a:pt x="0" y="138"/>
                      <a:pt x="0" y="320"/>
                    </a:cubicBezTo>
                    <a:cubicBezTo>
                      <a:pt x="0" y="503"/>
                      <a:pt x="137" y="640"/>
                      <a:pt x="320" y="640"/>
                    </a:cubicBezTo>
                    <a:cubicBezTo>
                      <a:pt x="503" y="640"/>
                      <a:pt x="640" y="503"/>
                      <a:pt x="640" y="320"/>
                    </a:cubicBezTo>
                    <a:cubicBezTo>
                      <a:pt x="640" y="138"/>
                      <a:pt x="503" y="1"/>
                      <a:pt x="320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55" name="Google Shape;1020;p22">
                <a:extLst>
                  <a:ext uri="{FF2B5EF4-FFF2-40B4-BE49-F238E27FC236}">
                    <a16:creationId xmlns:a16="http://schemas.microsoft.com/office/drawing/2014/main" id="{1D161CFD-64AA-4E52-9B7A-80453F69CF9D}"/>
                  </a:ext>
                </a:extLst>
              </p:cNvPr>
              <p:cNvSpPr/>
              <p:nvPr/>
            </p:nvSpPr>
            <p:spPr>
              <a:xfrm>
                <a:off x="7402592" y="2804502"/>
                <a:ext cx="12974" cy="12974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80" extrusionOk="0">
                    <a:moveTo>
                      <a:pt x="229" y="0"/>
                    </a:moveTo>
                    <a:cubicBezTo>
                      <a:pt x="92" y="0"/>
                      <a:pt x="0" y="92"/>
                      <a:pt x="0" y="229"/>
                    </a:cubicBezTo>
                    <a:cubicBezTo>
                      <a:pt x="0" y="366"/>
                      <a:pt x="92" y="480"/>
                      <a:pt x="229" y="480"/>
                    </a:cubicBezTo>
                    <a:cubicBezTo>
                      <a:pt x="365" y="480"/>
                      <a:pt x="480" y="366"/>
                      <a:pt x="480" y="229"/>
                    </a:cubicBezTo>
                    <a:cubicBezTo>
                      <a:pt x="480" y="92"/>
                      <a:pt x="365" y="0"/>
                      <a:pt x="229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56" name="Google Shape;1021;p22">
                <a:extLst>
                  <a:ext uri="{FF2B5EF4-FFF2-40B4-BE49-F238E27FC236}">
                    <a16:creationId xmlns:a16="http://schemas.microsoft.com/office/drawing/2014/main" id="{11B8FF9F-96C4-4C06-B39E-CF7A9523F3E5}"/>
                  </a:ext>
                </a:extLst>
              </p:cNvPr>
              <p:cNvSpPr/>
              <p:nvPr/>
            </p:nvSpPr>
            <p:spPr>
              <a:xfrm>
                <a:off x="7481546" y="2855102"/>
                <a:ext cx="17921" cy="1789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662" extrusionOk="0">
                    <a:moveTo>
                      <a:pt x="343" y="0"/>
                    </a:moveTo>
                    <a:cubicBezTo>
                      <a:pt x="161" y="0"/>
                      <a:pt x="1" y="160"/>
                      <a:pt x="1" y="320"/>
                    </a:cubicBezTo>
                    <a:cubicBezTo>
                      <a:pt x="1" y="502"/>
                      <a:pt x="161" y="662"/>
                      <a:pt x="343" y="662"/>
                    </a:cubicBezTo>
                    <a:cubicBezTo>
                      <a:pt x="503" y="662"/>
                      <a:pt x="663" y="502"/>
                      <a:pt x="663" y="320"/>
                    </a:cubicBezTo>
                    <a:cubicBezTo>
                      <a:pt x="663" y="160"/>
                      <a:pt x="503" y="0"/>
                      <a:pt x="343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57" name="Google Shape;1022;p22">
                <a:extLst>
                  <a:ext uri="{FF2B5EF4-FFF2-40B4-BE49-F238E27FC236}">
                    <a16:creationId xmlns:a16="http://schemas.microsoft.com/office/drawing/2014/main" id="{B0059994-E401-47D3-BA98-D3FBDFCBF56F}"/>
                  </a:ext>
                </a:extLst>
              </p:cNvPr>
              <p:cNvSpPr/>
              <p:nvPr/>
            </p:nvSpPr>
            <p:spPr>
              <a:xfrm>
                <a:off x="7413701" y="2853859"/>
                <a:ext cx="9271" cy="9893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66" extrusionOk="0">
                    <a:moveTo>
                      <a:pt x="160" y="0"/>
                    </a:moveTo>
                    <a:cubicBezTo>
                      <a:pt x="69" y="0"/>
                      <a:pt x="0" y="92"/>
                      <a:pt x="0" y="183"/>
                    </a:cubicBezTo>
                    <a:cubicBezTo>
                      <a:pt x="0" y="274"/>
                      <a:pt x="69" y="366"/>
                      <a:pt x="160" y="366"/>
                    </a:cubicBezTo>
                    <a:cubicBezTo>
                      <a:pt x="251" y="366"/>
                      <a:pt x="342" y="274"/>
                      <a:pt x="342" y="183"/>
                    </a:cubicBezTo>
                    <a:cubicBezTo>
                      <a:pt x="342" y="92"/>
                      <a:pt x="251" y="0"/>
                      <a:pt x="160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58" name="Google Shape;1023;p22">
                <a:extLst>
                  <a:ext uri="{FF2B5EF4-FFF2-40B4-BE49-F238E27FC236}">
                    <a16:creationId xmlns:a16="http://schemas.microsoft.com/office/drawing/2014/main" id="{EA111B4A-483E-4546-AAD6-0276FE1F8A5D}"/>
                  </a:ext>
                </a:extLst>
              </p:cNvPr>
              <p:cNvSpPr/>
              <p:nvPr/>
            </p:nvSpPr>
            <p:spPr>
              <a:xfrm>
                <a:off x="7459355" y="2778580"/>
                <a:ext cx="6190" cy="6190"/>
              </a:xfrm>
              <a:custGeom>
                <a:avLst/>
                <a:gdLst/>
                <a:ahLst/>
                <a:cxnLst/>
                <a:rect l="l" t="t" r="r" b="b"/>
                <a:pathLst>
                  <a:path w="229" h="229" extrusionOk="0">
                    <a:moveTo>
                      <a:pt x="114" y="1"/>
                    </a:moveTo>
                    <a:cubicBezTo>
                      <a:pt x="46" y="1"/>
                      <a:pt x="0" y="46"/>
                      <a:pt x="0" y="115"/>
                    </a:cubicBezTo>
                    <a:cubicBezTo>
                      <a:pt x="0" y="160"/>
                      <a:pt x="46" y="229"/>
                      <a:pt x="114" y="229"/>
                    </a:cubicBezTo>
                    <a:cubicBezTo>
                      <a:pt x="183" y="229"/>
                      <a:pt x="228" y="160"/>
                      <a:pt x="228" y="115"/>
                    </a:cubicBezTo>
                    <a:cubicBezTo>
                      <a:pt x="228" y="46"/>
                      <a:pt x="183" y="1"/>
                      <a:pt x="114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59" name="Google Shape;1024;p22">
                <a:extLst>
                  <a:ext uri="{FF2B5EF4-FFF2-40B4-BE49-F238E27FC236}">
                    <a16:creationId xmlns:a16="http://schemas.microsoft.com/office/drawing/2014/main" id="{AF5D5B41-1841-4CAF-B2BB-2F6ED541934A}"/>
                  </a:ext>
                </a:extLst>
              </p:cNvPr>
              <p:cNvSpPr/>
              <p:nvPr/>
            </p:nvSpPr>
            <p:spPr>
              <a:xfrm>
                <a:off x="7442082" y="2930975"/>
                <a:ext cx="17299" cy="17921"/>
              </a:xfrm>
              <a:custGeom>
                <a:avLst/>
                <a:gdLst/>
                <a:ahLst/>
                <a:cxnLst/>
                <a:rect l="l" t="t" r="r" b="b"/>
                <a:pathLst>
                  <a:path w="640" h="663" extrusionOk="0">
                    <a:moveTo>
                      <a:pt x="320" y="1"/>
                    </a:moveTo>
                    <a:cubicBezTo>
                      <a:pt x="137" y="1"/>
                      <a:pt x="0" y="160"/>
                      <a:pt x="0" y="343"/>
                    </a:cubicBezTo>
                    <a:cubicBezTo>
                      <a:pt x="0" y="503"/>
                      <a:pt x="137" y="662"/>
                      <a:pt x="320" y="662"/>
                    </a:cubicBezTo>
                    <a:cubicBezTo>
                      <a:pt x="502" y="662"/>
                      <a:pt x="639" y="503"/>
                      <a:pt x="639" y="343"/>
                    </a:cubicBezTo>
                    <a:cubicBezTo>
                      <a:pt x="639" y="160"/>
                      <a:pt x="502" y="1"/>
                      <a:pt x="320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60" name="Google Shape;1025;p22">
                <a:extLst>
                  <a:ext uri="{FF2B5EF4-FFF2-40B4-BE49-F238E27FC236}">
                    <a16:creationId xmlns:a16="http://schemas.microsoft.com/office/drawing/2014/main" id="{A8C95CBD-F5E3-45DD-A84A-9526B92354C3}"/>
                  </a:ext>
                </a:extLst>
              </p:cNvPr>
              <p:cNvSpPr/>
              <p:nvPr/>
            </p:nvSpPr>
            <p:spPr>
              <a:xfrm>
                <a:off x="7358776" y="2950707"/>
                <a:ext cx="4974" cy="4974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84" extrusionOk="0">
                    <a:moveTo>
                      <a:pt x="92" y="1"/>
                    </a:moveTo>
                    <a:cubicBezTo>
                      <a:pt x="46" y="1"/>
                      <a:pt x="1" y="24"/>
                      <a:pt x="1" y="92"/>
                    </a:cubicBezTo>
                    <a:cubicBezTo>
                      <a:pt x="1" y="138"/>
                      <a:pt x="46" y="184"/>
                      <a:pt x="92" y="184"/>
                    </a:cubicBezTo>
                    <a:cubicBezTo>
                      <a:pt x="138" y="184"/>
                      <a:pt x="183" y="138"/>
                      <a:pt x="183" y="92"/>
                    </a:cubicBezTo>
                    <a:cubicBezTo>
                      <a:pt x="183" y="24"/>
                      <a:pt x="138" y="1"/>
                      <a:pt x="92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61" name="Google Shape;1026;p22">
                <a:extLst>
                  <a:ext uri="{FF2B5EF4-FFF2-40B4-BE49-F238E27FC236}">
                    <a16:creationId xmlns:a16="http://schemas.microsoft.com/office/drawing/2014/main" id="{975299A6-70F3-4CE0-9B3D-AFBB5CCE51ED}"/>
                  </a:ext>
                </a:extLst>
              </p:cNvPr>
              <p:cNvSpPr/>
              <p:nvPr/>
            </p:nvSpPr>
            <p:spPr>
              <a:xfrm>
                <a:off x="6475895" y="2991442"/>
                <a:ext cx="17299" cy="1729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640" extrusionOk="0">
                    <a:moveTo>
                      <a:pt x="320" y="0"/>
                    </a:moveTo>
                    <a:cubicBezTo>
                      <a:pt x="138" y="0"/>
                      <a:pt x="1" y="137"/>
                      <a:pt x="1" y="320"/>
                    </a:cubicBezTo>
                    <a:cubicBezTo>
                      <a:pt x="1" y="503"/>
                      <a:pt x="138" y="640"/>
                      <a:pt x="320" y="640"/>
                    </a:cubicBezTo>
                    <a:cubicBezTo>
                      <a:pt x="503" y="640"/>
                      <a:pt x="640" y="503"/>
                      <a:pt x="640" y="320"/>
                    </a:cubicBezTo>
                    <a:cubicBezTo>
                      <a:pt x="640" y="137"/>
                      <a:pt x="503" y="0"/>
                      <a:pt x="320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62" name="Google Shape;1027;p22">
                <a:extLst>
                  <a:ext uri="{FF2B5EF4-FFF2-40B4-BE49-F238E27FC236}">
                    <a16:creationId xmlns:a16="http://schemas.microsoft.com/office/drawing/2014/main" id="{F20A551D-97E3-46AA-B783-7B30EB0FC2EE}"/>
                  </a:ext>
                </a:extLst>
              </p:cNvPr>
              <p:cNvSpPr/>
              <p:nvPr/>
            </p:nvSpPr>
            <p:spPr>
              <a:xfrm>
                <a:off x="6443189" y="2932219"/>
                <a:ext cx="9920" cy="9893"/>
              </a:xfrm>
              <a:custGeom>
                <a:avLst/>
                <a:gdLst/>
                <a:ahLst/>
                <a:cxnLst/>
                <a:rect l="l" t="t" r="r" b="b"/>
                <a:pathLst>
                  <a:path w="367" h="366" extrusionOk="0">
                    <a:moveTo>
                      <a:pt x="184" y="0"/>
                    </a:moveTo>
                    <a:cubicBezTo>
                      <a:pt x="92" y="0"/>
                      <a:pt x="1" y="91"/>
                      <a:pt x="1" y="183"/>
                    </a:cubicBezTo>
                    <a:cubicBezTo>
                      <a:pt x="1" y="274"/>
                      <a:pt x="92" y="365"/>
                      <a:pt x="184" y="365"/>
                    </a:cubicBezTo>
                    <a:cubicBezTo>
                      <a:pt x="275" y="365"/>
                      <a:pt x="366" y="274"/>
                      <a:pt x="366" y="183"/>
                    </a:cubicBezTo>
                    <a:cubicBezTo>
                      <a:pt x="366" y="91"/>
                      <a:pt x="275" y="0"/>
                      <a:pt x="184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63" name="Google Shape;1028;p22">
                <a:extLst>
                  <a:ext uri="{FF2B5EF4-FFF2-40B4-BE49-F238E27FC236}">
                    <a16:creationId xmlns:a16="http://schemas.microsoft.com/office/drawing/2014/main" id="{3AEF9B73-DA1C-4B50-9E42-2564D2C75DA1}"/>
                  </a:ext>
                </a:extLst>
              </p:cNvPr>
              <p:cNvSpPr/>
              <p:nvPr/>
            </p:nvSpPr>
            <p:spPr>
              <a:xfrm>
                <a:off x="6523414" y="2923569"/>
                <a:ext cx="9271" cy="8677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21" extrusionOk="0">
                    <a:moveTo>
                      <a:pt x="183" y="1"/>
                    </a:moveTo>
                    <a:cubicBezTo>
                      <a:pt x="91" y="1"/>
                      <a:pt x="0" y="69"/>
                      <a:pt x="0" y="160"/>
                    </a:cubicBezTo>
                    <a:cubicBezTo>
                      <a:pt x="0" y="252"/>
                      <a:pt x="91" y="320"/>
                      <a:pt x="183" y="320"/>
                    </a:cubicBezTo>
                    <a:cubicBezTo>
                      <a:pt x="251" y="320"/>
                      <a:pt x="343" y="252"/>
                      <a:pt x="343" y="160"/>
                    </a:cubicBezTo>
                    <a:cubicBezTo>
                      <a:pt x="343" y="69"/>
                      <a:pt x="251" y="1"/>
                      <a:pt x="183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64" name="Google Shape;1029;p22">
                <a:extLst>
                  <a:ext uri="{FF2B5EF4-FFF2-40B4-BE49-F238E27FC236}">
                    <a16:creationId xmlns:a16="http://schemas.microsoft.com/office/drawing/2014/main" id="{5245FC97-28F3-4B06-86AA-6A8E5232C2D0}"/>
                  </a:ext>
                </a:extLst>
              </p:cNvPr>
              <p:cNvSpPr/>
              <p:nvPr/>
            </p:nvSpPr>
            <p:spPr>
              <a:xfrm>
                <a:off x="6570284" y="2963682"/>
                <a:ext cx="8677" cy="927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343" extrusionOk="0">
                    <a:moveTo>
                      <a:pt x="161" y="0"/>
                    </a:moveTo>
                    <a:cubicBezTo>
                      <a:pt x="92" y="0"/>
                      <a:pt x="1" y="92"/>
                      <a:pt x="1" y="160"/>
                    </a:cubicBezTo>
                    <a:cubicBezTo>
                      <a:pt x="1" y="251"/>
                      <a:pt x="92" y="343"/>
                      <a:pt x="161" y="343"/>
                    </a:cubicBezTo>
                    <a:cubicBezTo>
                      <a:pt x="252" y="343"/>
                      <a:pt x="320" y="251"/>
                      <a:pt x="320" y="160"/>
                    </a:cubicBezTo>
                    <a:cubicBezTo>
                      <a:pt x="320" y="92"/>
                      <a:pt x="252" y="0"/>
                      <a:pt x="161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65" name="Google Shape;1030;p22">
                <a:extLst>
                  <a:ext uri="{FF2B5EF4-FFF2-40B4-BE49-F238E27FC236}">
                    <a16:creationId xmlns:a16="http://schemas.microsoft.com/office/drawing/2014/main" id="{5C6FFBA6-18E7-477F-B031-7DD51A1063B8}"/>
                  </a:ext>
                </a:extLst>
              </p:cNvPr>
              <p:cNvSpPr/>
              <p:nvPr/>
            </p:nvSpPr>
            <p:spPr>
              <a:xfrm>
                <a:off x="6363612" y="3069802"/>
                <a:ext cx="17299" cy="17921"/>
              </a:xfrm>
              <a:custGeom>
                <a:avLst/>
                <a:gdLst/>
                <a:ahLst/>
                <a:cxnLst/>
                <a:rect l="l" t="t" r="r" b="b"/>
                <a:pathLst>
                  <a:path w="640" h="663" extrusionOk="0">
                    <a:moveTo>
                      <a:pt x="320" y="0"/>
                    </a:moveTo>
                    <a:cubicBezTo>
                      <a:pt x="137" y="0"/>
                      <a:pt x="0" y="160"/>
                      <a:pt x="0" y="320"/>
                    </a:cubicBezTo>
                    <a:cubicBezTo>
                      <a:pt x="0" y="502"/>
                      <a:pt x="137" y="662"/>
                      <a:pt x="320" y="662"/>
                    </a:cubicBezTo>
                    <a:cubicBezTo>
                      <a:pt x="503" y="662"/>
                      <a:pt x="640" y="502"/>
                      <a:pt x="640" y="320"/>
                    </a:cubicBezTo>
                    <a:cubicBezTo>
                      <a:pt x="640" y="160"/>
                      <a:pt x="503" y="0"/>
                      <a:pt x="320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66" name="Google Shape;1031;p22">
                <a:extLst>
                  <a:ext uri="{FF2B5EF4-FFF2-40B4-BE49-F238E27FC236}">
                    <a16:creationId xmlns:a16="http://schemas.microsoft.com/office/drawing/2014/main" id="{323FDAF0-FBD6-47CC-8B64-D4644B1C1849}"/>
                  </a:ext>
                </a:extLst>
              </p:cNvPr>
              <p:cNvSpPr/>
              <p:nvPr/>
            </p:nvSpPr>
            <p:spPr>
              <a:xfrm>
                <a:off x="6242680" y="3068558"/>
                <a:ext cx="17921" cy="17299"/>
              </a:xfrm>
              <a:custGeom>
                <a:avLst/>
                <a:gdLst/>
                <a:ahLst/>
                <a:cxnLst/>
                <a:rect l="l" t="t" r="r" b="b"/>
                <a:pathLst>
                  <a:path w="663" h="640" extrusionOk="0">
                    <a:moveTo>
                      <a:pt x="343" y="1"/>
                    </a:moveTo>
                    <a:cubicBezTo>
                      <a:pt x="160" y="1"/>
                      <a:pt x="1" y="138"/>
                      <a:pt x="1" y="320"/>
                    </a:cubicBezTo>
                    <a:cubicBezTo>
                      <a:pt x="1" y="480"/>
                      <a:pt x="160" y="640"/>
                      <a:pt x="343" y="640"/>
                    </a:cubicBezTo>
                    <a:cubicBezTo>
                      <a:pt x="503" y="640"/>
                      <a:pt x="663" y="480"/>
                      <a:pt x="663" y="320"/>
                    </a:cubicBezTo>
                    <a:cubicBezTo>
                      <a:pt x="663" y="138"/>
                      <a:pt x="503" y="1"/>
                      <a:pt x="343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67" name="Google Shape;1032;p22">
                <a:extLst>
                  <a:ext uri="{FF2B5EF4-FFF2-40B4-BE49-F238E27FC236}">
                    <a16:creationId xmlns:a16="http://schemas.microsoft.com/office/drawing/2014/main" id="{F504FD32-96B8-4D68-996F-F690C55208BF}"/>
                  </a:ext>
                </a:extLst>
              </p:cNvPr>
              <p:cNvSpPr/>
              <p:nvPr/>
            </p:nvSpPr>
            <p:spPr>
              <a:xfrm>
                <a:off x="6273521" y="2993901"/>
                <a:ext cx="7433" cy="743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75" extrusionOk="0">
                    <a:moveTo>
                      <a:pt x="138" y="1"/>
                    </a:moveTo>
                    <a:cubicBezTo>
                      <a:pt x="69" y="1"/>
                      <a:pt x="1" y="69"/>
                      <a:pt x="1" y="138"/>
                    </a:cubicBezTo>
                    <a:cubicBezTo>
                      <a:pt x="1" y="206"/>
                      <a:pt x="69" y="275"/>
                      <a:pt x="138" y="275"/>
                    </a:cubicBezTo>
                    <a:cubicBezTo>
                      <a:pt x="229" y="275"/>
                      <a:pt x="275" y="206"/>
                      <a:pt x="275" y="138"/>
                    </a:cubicBezTo>
                    <a:cubicBezTo>
                      <a:pt x="275" y="69"/>
                      <a:pt x="229" y="1"/>
                      <a:pt x="138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68" name="Google Shape;1033;p22">
                <a:extLst>
                  <a:ext uri="{FF2B5EF4-FFF2-40B4-BE49-F238E27FC236}">
                    <a16:creationId xmlns:a16="http://schemas.microsoft.com/office/drawing/2014/main" id="{F810C82B-CCC1-4C36-BC91-B66F1DE7A347}"/>
                  </a:ext>
                </a:extLst>
              </p:cNvPr>
              <p:cNvSpPr/>
              <p:nvPr/>
            </p:nvSpPr>
            <p:spPr>
              <a:xfrm>
                <a:off x="6309309" y="3033392"/>
                <a:ext cx="9893" cy="9271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43" extrusionOk="0">
                    <a:moveTo>
                      <a:pt x="183" y="1"/>
                    </a:moveTo>
                    <a:cubicBezTo>
                      <a:pt x="92" y="1"/>
                      <a:pt x="1" y="69"/>
                      <a:pt x="1" y="160"/>
                    </a:cubicBezTo>
                    <a:cubicBezTo>
                      <a:pt x="1" y="274"/>
                      <a:pt x="92" y="343"/>
                      <a:pt x="183" y="343"/>
                    </a:cubicBezTo>
                    <a:cubicBezTo>
                      <a:pt x="275" y="343"/>
                      <a:pt x="366" y="274"/>
                      <a:pt x="366" y="160"/>
                    </a:cubicBezTo>
                    <a:cubicBezTo>
                      <a:pt x="366" y="69"/>
                      <a:pt x="275" y="1"/>
                      <a:pt x="183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69" name="Google Shape;1034;p22">
                <a:extLst>
                  <a:ext uri="{FF2B5EF4-FFF2-40B4-BE49-F238E27FC236}">
                    <a16:creationId xmlns:a16="http://schemas.microsoft.com/office/drawing/2014/main" id="{DC9A52AF-C8B5-4647-8317-23FC0BED6F84}"/>
                  </a:ext>
                </a:extLst>
              </p:cNvPr>
              <p:cNvSpPr/>
              <p:nvPr/>
            </p:nvSpPr>
            <p:spPr>
              <a:xfrm>
                <a:off x="6355584" y="2999469"/>
                <a:ext cx="7433" cy="743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75" extrusionOk="0">
                    <a:moveTo>
                      <a:pt x="138" y="0"/>
                    </a:moveTo>
                    <a:cubicBezTo>
                      <a:pt x="46" y="0"/>
                      <a:pt x="1" y="46"/>
                      <a:pt x="1" y="137"/>
                    </a:cubicBezTo>
                    <a:cubicBezTo>
                      <a:pt x="1" y="206"/>
                      <a:pt x="46" y="274"/>
                      <a:pt x="138" y="274"/>
                    </a:cubicBezTo>
                    <a:cubicBezTo>
                      <a:pt x="206" y="274"/>
                      <a:pt x="275" y="206"/>
                      <a:pt x="275" y="137"/>
                    </a:cubicBezTo>
                    <a:cubicBezTo>
                      <a:pt x="275" y="46"/>
                      <a:pt x="206" y="0"/>
                      <a:pt x="138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70" name="Google Shape;1035;p22">
                <a:extLst>
                  <a:ext uri="{FF2B5EF4-FFF2-40B4-BE49-F238E27FC236}">
                    <a16:creationId xmlns:a16="http://schemas.microsoft.com/office/drawing/2014/main" id="{62585E07-4C41-40AB-87B5-7724C22FD07A}"/>
                  </a:ext>
                </a:extLst>
              </p:cNvPr>
              <p:cNvSpPr/>
              <p:nvPr/>
            </p:nvSpPr>
            <p:spPr>
              <a:xfrm>
                <a:off x="6320418" y="3090777"/>
                <a:ext cx="10515" cy="9893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6" extrusionOk="0">
                    <a:moveTo>
                      <a:pt x="206" y="0"/>
                    </a:moveTo>
                    <a:cubicBezTo>
                      <a:pt x="92" y="0"/>
                      <a:pt x="1" y="92"/>
                      <a:pt x="1" y="183"/>
                    </a:cubicBezTo>
                    <a:cubicBezTo>
                      <a:pt x="1" y="297"/>
                      <a:pt x="92" y="365"/>
                      <a:pt x="206" y="365"/>
                    </a:cubicBezTo>
                    <a:cubicBezTo>
                      <a:pt x="297" y="365"/>
                      <a:pt x="389" y="297"/>
                      <a:pt x="389" y="183"/>
                    </a:cubicBezTo>
                    <a:cubicBezTo>
                      <a:pt x="389" y="92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71" name="Google Shape;1036;p22">
                <a:extLst>
                  <a:ext uri="{FF2B5EF4-FFF2-40B4-BE49-F238E27FC236}">
                    <a16:creationId xmlns:a16="http://schemas.microsoft.com/office/drawing/2014/main" id="{04E3604C-F648-48DD-93DC-51A650C532D4}"/>
                  </a:ext>
                </a:extLst>
              </p:cNvPr>
              <p:cNvSpPr/>
              <p:nvPr/>
            </p:nvSpPr>
            <p:spPr>
              <a:xfrm>
                <a:off x="6220461" y="3130268"/>
                <a:ext cx="4352" cy="43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60" extrusionOk="0">
                    <a:moveTo>
                      <a:pt x="92" y="0"/>
                    </a:moveTo>
                    <a:cubicBezTo>
                      <a:pt x="47" y="0"/>
                      <a:pt x="1" y="46"/>
                      <a:pt x="1" y="91"/>
                    </a:cubicBezTo>
                    <a:cubicBezTo>
                      <a:pt x="1" y="137"/>
                      <a:pt x="47" y="160"/>
                      <a:pt x="92" y="160"/>
                    </a:cubicBezTo>
                    <a:cubicBezTo>
                      <a:pt x="115" y="160"/>
                      <a:pt x="161" y="137"/>
                      <a:pt x="161" y="91"/>
                    </a:cubicBezTo>
                    <a:cubicBezTo>
                      <a:pt x="161" y="46"/>
                      <a:pt x="115" y="0"/>
                      <a:pt x="92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72" name="Google Shape;1037;p22">
                <a:extLst>
                  <a:ext uri="{FF2B5EF4-FFF2-40B4-BE49-F238E27FC236}">
                    <a16:creationId xmlns:a16="http://schemas.microsoft.com/office/drawing/2014/main" id="{C4C526C9-440D-4ED0-B516-6A365034C8BC}"/>
                  </a:ext>
                </a:extLst>
              </p:cNvPr>
              <p:cNvSpPr/>
              <p:nvPr/>
            </p:nvSpPr>
            <p:spPr>
              <a:xfrm>
                <a:off x="7722789" y="3084614"/>
                <a:ext cx="17299" cy="17894"/>
              </a:xfrm>
              <a:custGeom>
                <a:avLst/>
                <a:gdLst/>
                <a:ahLst/>
                <a:cxnLst/>
                <a:rect l="l" t="t" r="r" b="b"/>
                <a:pathLst>
                  <a:path w="640" h="662" extrusionOk="0">
                    <a:moveTo>
                      <a:pt x="320" y="0"/>
                    </a:moveTo>
                    <a:cubicBezTo>
                      <a:pt x="138" y="0"/>
                      <a:pt x="1" y="160"/>
                      <a:pt x="1" y="320"/>
                    </a:cubicBezTo>
                    <a:cubicBezTo>
                      <a:pt x="1" y="502"/>
                      <a:pt x="138" y="662"/>
                      <a:pt x="320" y="662"/>
                    </a:cubicBezTo>
                    <a:cubicBezTo>
                      <a:pt x="503" y="662"/>
                      <a:pt x="640" y="502"/>
                      <a:pt x="640" y="320"/>
                    </a:cubicBezTo>
                    <a:cubicBezTo>
                      <a:pt x="640" y="160"/>
                      <a:pt x="503" y="0"/>
                      <a:pt x="320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73" name="Google Shape;1038;p22">
                <a:extLst>
                  <a:ext uri="{FF2B5EF4-FFF2-40B4-BE49-F238E27FC236}">
                    <a16:creationId xmlns:a16="http://schemas.microsoft.com/office/drawing/2014/main" id="{E34DFC50-8875-4039-9947-1590069DE8A1}"/>
                  </a:ext>
                </a:extLst>
              </p:cNvPr>
              <p:cNvSpPr/>
              <p:nvPr/>
            </p:nvSpPr>
            <p:spPr>
              <a:xfrm>
                <a:off x="7611750" y="3043258"/>
                <a:ext cx="13596" cy="13596"/>
              </a:xfrm>
              <a:custGeom>
                <a:avLst/>
                <a:gdLst/>
                <a:ahLst/>
                <a:cxnLst/>
                <a:rect l="l" t="t" r="r" b="b"/>
                <a:pathLst>
                  <a:path w="503" h="503" extrusionOk="0">
                    <a:moveTo>
                      <a:pt x="251" y="1"/>
                    </a:moveTo>
                    <a:cubicBezTo>
                      <a:pt x="114" y="1"/>
                      <a:pt x="0" y="115"/>
                      <a:pt x="0" y="252"/>
                    </a:cubicBezTo>
                    <a:cubicBezTo>
                      <a:pt x="0" y="389"/>
                      <a:pt x="114" y="503"/>
                      <a:pt x="251" y="503"/>
                    </a:cubicBezTo>
                    <a:cubicBezTo>
                      <a:pt x="388" y="503"/>
                      <a:pt x="502" y="389"/>
                      <a:pt x="502" y="252"/>
                    </a:cubicBezTo>
                    <a:cubicBezTo>
                      <a:pt x="502" y="115"/>
                      <a:pt x="388" y="1"/>
                      <a:pt x="251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74" name="Google Shape;1039;p22">
                <a:extLst>
                  <a:ext uri="{FF2B5EF4-FFF2-40B4-BE49-F238E27FC236}">
                    <a16:creationId xmlns:a16="http://schemas.microsoft.com/office/drawing/2014/main" id="{27970684-1065-4FAD-A34F-DA18DB9FB973}"/>
                  </a:ext>
                </a:extLst>
              </p:cNvPr>
              <p:cNvSpPr/>
              <p:nvPr/>
            </p:nvSpPr>
            <p:spPr>
              <a:xfrm>
                <a:off x="7654295" y="2970466"/>
                <a:ext cx="8677" cy="8650"/>
              </a:xfrm>
              <a:custGeom>
                <a:avLst/>
                <a:gdLst/>
                <a:ahLst/>
                <a:cxnLst/>
                <a:rect l="l" t="t" r="r" b="b"/>
                <a:pathLst>
                  <a:path w="321" h="320" extrusionOk="0">
                    <a:moveTo>
                      <a:pt x="161" y="0"/>
                    </a:moveTo>
                    <a:cubicBezTo>
                      <a:pt x="92" y="0"/>
                      <a:pt x="1" y="69"/>
                      <a:pt x="1" y="160"/>
                    </a:cubicBezTo>
                    <a:cubicBezTo>
                      <a:pt x="1" y="251"/>
                      <a:pt x="92" y="320"/>
                      <a:pt x="161" y="320"/>
                    </a:cubicBezTo>
                    <a:cubicBezTo>
                      <a:pt x="252" y="320"/>
                      <a:pt x="321" y="251"/>
                      <a:pt x="321" y="160"/>
                    </a:cubicBezTo>
                    <a:cubicBezTo>
                      <a:pt x="321" y="69"/>
                      <a:pt x="252" y="0"/>
                      <a:pt x="161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75" name="Google Shape;1040;p22">
                <a:extLst>
                  <a:ext uri="{FF2B5EF4-FFF2-40B4-BE49-F238E27FC236}">
                    <a16:creationId xmlns:a16="http://schemas.microsoft.com/office/drawing/2014/main" id="{305475AE-DC83-4B02-8EE3-A21FEF2A9EFF}"/>
                  </a:ext>
                </a:extLst>
              </p:cNvPr>
              <p:cNvSpPr/>
              <p:nvPr/>
            </p:nvSpPr>
            <p:spPr>
              <a:xfrm>
                <a:off x="7670351" y="3019201"/>
                <a:ext cx="8650" cy="8677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21" extrusionOk="0">
                    <a:moveTo>
                      <a:pt x="160" y="1"/>
                    </a:moveTo>
                    <a:cubicBezTo>
                      <a:pt x="69" y="1"/>
                      <a:pt x="0" y="69"/>
                      <a:pt x="0" y="160"/>
                    </a:cubicBezTo>
                    <a:cubicBezTo>
                      <a:pt x="0" y="252"/>
                      <a:pt x="69" y="320"/>
                      <a:pt x="160" y="320"/>
                    </a:cubicBezTo>
                    <a:cubicBezTo>
                      <a:pt x="252" y="320"/>
                      <a:pt x="320" y="252"/>
                      <a:pt x="320" y="160"/>
                    </a:cubicBezTo>
                    <a:cubicBezTo>
                      <a:pt x="320" y="69"/>
                      <a:pt x="252" y="1"/>
                      <a:pt x="160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76" name="Google Shape;1041;p22">
                <a:extLst>
                  <a:ext uri="{FF2B5EF4-FFF2-40B4-BE49-F238E27FC236}">
                    <a16:creationId xmlns:a16="http://schemas.microsoft.com/office/drawing/2014/main" id="{4F8BD455-B735-4C4C-A179-C20F53883E81}"/>
                  </a:ext>
                </a:extLst>
              </p:cNvPr>
              <p:cNvSpPr/>
              <p:nvPr/>
            </p:nvSpPr>
            <p:spPr>
              <a:xfrm>
                <a:off x="7753035" y="3033392"/>
                <a:ext cx="9271" cy="9271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83" y="1"/>
                    </a:moveTo>
                    <a:cubicBezTo>
                      <a:pt x="91" y="1"/>
                      <a:pt x="0" y="92"/>
                      <a:pt x="0" y="183"/>
                    </a:cubicBezTo>
                    <a:cubicBezTo>
                      <a:pt x="0" y="274"/>
                      <a:pt x="91" y="343"/>
                      <a:pt x="183" y="343"/>
                    </a:cubicBezTo>
                    <a:cubicBezTo>
                      <a:pt x="274" y="343"/>
                      <a:pt x="342" y="274"/>
                      <a:pt x="342" y="183"/>
                    </a:cubicBezTo>
                    <a:cubicBezTo>
                      <a:pt x="342" y="92"/>
                      <a:pt x="274" y="1"/>
                      <a:pt x="183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77" name="Google Shape;1042;p22">
                <a:extLst>
                  <a:ext uri="{FF2B5EF4-FFF2-40B4-BE49-F238E27FC236}">
                    <a16:creationId xmlns:a16="http://schemas.microsoft.com/office/drawing/2014/main" id="{487168B2-5E9E-4EE9-A793-4B7AB88C86D1}"/>
                  </a:ext>
                </a:extLst>
              </p:cNvPr>
              <p:cNvSpPr/>
              <p:nvPr/>
            </p:nvSpPr>
            <p:spPr>
              <a:xfrm>
                <a:off x="7814096" y="3083992"/>
                <a:ext cx="11136" cy="11136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12" extrusionOk="0">
                    <a:moveTo>
                      <a:pt x="206" y="0"/>
                    </a:moveTo>
                    <a:cubicBezTo>
                      <a:pt x="92" y="0"/>
                      <a:pt x="1" y="92"/>
                      <a:pt x="1" y="206"/>
                    </a:cubicBezTo>
                    <a:cubicBezTo>
                      <a:pt x="1" y="320"/>
                      <a:pt x="92" y="411"/>
                      <a:pt x="206" y="411"/>
                    </a:cubicBezTo>
                    <a:cubicBezTo>
                      <a:pt x="320" y="411"/>
                      <a:pt x="412" y="320"/>
                      <a:pt x="412" y="206"/>
                    </a:cubicBezTo>
                    <a:cubicBezTo>
                      <a:pt x="412" y="92"/>
                      <a:pt x="320" y="0"/>
                      <a:pt x="206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78" name="Google Shape;1043;p22">
                <a:extLst>
                  <a:ext uri="{FF2B5EF4-FFF2-40B4-BE49-F238E27FC236}">
                    <a16:creationId xmlns:a16="http://schemas.microsoft.com/office/drawing/2014/main" id="{A1A7F3DB-6E57-4477-A60C-47ED9E0F0C1B}"/>
                  </a:ext>
                </a:extLst>
              </p:cNvPr>
              <p:cNvSpPr/>
              <p:nvPr/>
            </p:nvSpPr>
            <p:spPr>
              <a:xfrm>
                <a:off x="7780174" y="3177759"/>
                <a:ext cx="12974" cy="12974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80" extrusionOk="0">
                    <a:moveTo>
                      <a:pt x="229" y="1"/>
                    </a:moveTo>
                    <a:cubicBezTo>
                      <a:pt x="114" y="1"/>
                      <a:pt x="0" y="115"/>
                      <a:pt x="0" y="252"/>
                    </a:cubicBezTo>
                    <a:cubicBezTo>
                      <a:pt x="0" y="389"/>
                      <a:pt x="114" y="480"/>
                      <a:pt x="229" y="480"/>
                    </a:cubicBezTo>
                    <a:cubicBezTo>
                      <a:pt x="366" y="480"/>
                      <a:pt x="480" y="389"/>
                      <a:pt x="480" y="252"/>
                    </a:cubicBezTo>
                    <a:cubicBezTo>
                      <a:pt x="480" y="115"/>
                      <a:pt x="366" y="1"/>
                      <a:pt x="229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79" name="Google Shape;1044;p22">
                <a:extLst>
                  <a:ext uri="{FF2B5EF4-FFF2-40B4-BE49-F238E27FC236}">
                    <a16:creationId xmlns:a16="http://schemas.microsoft.com/office/drawing/2014/main" id="{E58B9C49-DF8A-4C3B-B20B-10CB64E0C842}"/>
                  </a:ext>
                </a:extLst>
              </p:cNvPr>
              <p:cNvSpPr/>
              <p:nvPr/>
            </p:nvSpPr>
            <p:spPr>
              <a:xfrm>
                <a:off x="7522280" y="3005632"/>
                <a:ext cx="10515" cy="1051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89" extrusionOk="0">
                    <a:moveTo>
                      <a:pt x="206" y="0"/>
                    </a:moveTo>
                    <a:cubicBezTo>
                      <a:pt x="92" y="0"/>
                      <a:pt x="0" y="92"/>
                      <a:pt x="0" y="206"/>
                    </a:cubicBezTo>
                    <a:cubicBezTo>
                      <a:pt x="0" y="297"/>
                      <a:pt x="92" y="388"/>
                      <a:pt x="206" y="388"/>
                    </a:cubicBezTo>
                    <a:cubicBezTo>
                      <a:pt x="297" y="388"/>
                      <a:pt x="388" y="297"/>
                      <a:pt x="388" y="206"/>
                    </a:cubicBezTo>
                    <a:cubicBezTo>
                      <a:pt x="388" y="92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80" name="Google Shape;1045;p22">
                <a:extLst>
                  <a:ext uri="{FF2B5EF4-FFF2-40B4-BE49-F238E27FC236}">
                    <a16:creationId xmlns:a16="http://schemas.microsoft.com/office/drawing/2014/main" id="{9CB19158-76C9-4AC5-926C-746F05A6DC44}"/>
                  </a:ext>
                </a:extLst>
              </p:cNvPr>
              <p:cNvSpPr/>
              <p:nvPr/>
            </p:nvSpPr>
            <p:spPr>
              <a:xfrm>
                <a:off x="7571015" y="2811287"/>
                <a:ext cx="16678" cy="16678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17" extrusionOk="0">
                    <a:moveTo>
                      <a:pt x="297" y="0"/>
                    </a:moveTo>
                    <a:cubicBezTo>
                      <a:pt x="138" y="0"/>
                      <a:pt x="1" y="137"/>
                      <a:pt x="1" y="320"/>
                    </a:cubicBezTo>
                    <a:cubicBezTo>
                      <a:pt x="1" y="480"/>
                      <a:pt x="138" y="617"/>
                      <a:pt x="297" y="617"/>
                    </a:cubicBezTo>
                    <a:cubicBezTo>
                      <a:pt x="480" y="617"/>
                      <a:pt x="617" y="480"/>
                      <a:pt x="617" y="320"/>
                    </a:cubicBezTo>
                    <a:cubicBezTo>
                      <a:pt x="617" y="137"/>
                      <a:pt x="480" y="0"/>
                      <a:pt x="297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81" name="Google Shape;1046;p22">
                <a:extLst>
                  <a:ext uri="{FF2B5EF4-FFF2-40B4-BE49-F238E27FC236}">
                    <a16:creationId xmlns:a16="http://schemas.microsoft.com/office/drawing/2014/main" id="{ED3DEFAD-A1E8-40D9-9FD7-B21C171D84E6}"/>
                  </a:ext>
                </a:extLst>
              </p:cNvPr>
              <p:cNvSpPr/>
              <p:nvPr/>
            </p:nvSpPr>
            <p:spPr>
              <a:xfrm>
                <a:off x="7550040" y="2950113"/>
                <a:ext cx="4352" cy="43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60" extrusionOk="0">
                    <a:moveTo>
                      <a:pt x="69" y="0"/>
                    </a:moveTo>
                    <a:cubicBezTo>
                      <a:pt x="23" y="0"/>
                      <a:pt x="0" y="23"/>
                      <a:pt x="0" y="69"/>
                    </a:cubicBezTo>
                    <a:cubicBezTo>
                      <a:pt x="0" y="114"/>
                      <a:pt x="23" y="160"/>
                      <a:pt x="69" y="160"/>
                    </a:cubicBezTo>
                    <a:cubicBezTo>
                      <a:pt x="115" y="160"/>
                      <a:pt x="160" y="114"/>
                      <a:pt x="160" y="69"/>
                    </a:cubicBezTo>
                    <a:cubicBezTo>
                      <a:pt x="160" y="23"/>
                      <a:pt x="115" y="0"/>
                      <a:pt x="69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82" name="Google Shape;1047;p22">
                <a:extLst>
                  <a:ext uri="{FF2B5EF4-FFF2-40B4-BE49-F238E27FC236}">
                    <a16:creationId xmlns:a16="http://schemas.microsoft.com/office/drawing/2014/main" id="{1DB02316-85A2-43A2-8CCF-888B4057E144}"/>
                  </a:ext>
                </a:extLst>
              </p:cNvPr>
              <p:cNvSpPr/>
              <p:nvPr/>
            </p:nvSpPr>
            <p:spPr>
              <a:xfrm>
                <a:off x="6391994" y="2860022"/>
                <a:ext cx="129582" cy="122797"/>
              </a:xfrm>
              <a:custGeom>
                <a:avLst/>
                <a:gdLst/>
                <a:ahLst/>
                <a:cxnLst/>
                <a:rect l="l" t="t" r="r" b="b"/>
                <a:pathLst>
                  <a:path w="4794" h="4543" extrusionOk="0">
                    <a:moveTo>
                      <a:pt x="1617" y="1041"/>
                    </a:moveTo>
                    <a:lnTo>
                      <a:pt x="1598" y="1051"/>
                    </a:lnTo>
                    <a:cubicBezTo>
                      <a:pt x="1608" y="1051"/>
                      <a:pt x="1614" y="1046"/>
                      <a:pt x="1617" y="1041"/>
                    </a:cubicBezTo>
                    <a:close/>
                    <a:moveTo>
                      <a:pt x="3744" y="1"/>
                    </a:moveTo>
                    <a:cubicBezTo>
                      <a:pt x="3424" y="1"/>
                      <a:pt x="3105" y="46"/>
                      <a:pt x="2808" y="115"/>
                    </a:cubicBezTo>
                    <a:cubicBezTo>
                      <a:pt x="2192" y="275"/>
                      <a:pt x="1621" y="571"/>
                      <a:pt x="1164" y="1005"/>
                    </a:cubicBezTo>
                    <a:cubicBezTo>
                      <a:pt x="708" y="1393"/>
                      <a:pt x="366" y="1941"/>
                      <a:pt x="183" y="2511"/>
                    </a:cubicBezTo>
                    <a:cubicBezTo>
                      <a:pt x="0" y="3128"/>
                      <a:pt x="46" y="3812"/>
                      <a:pt x="251" y="4406"/>
                    </a:cubicBezTo>
                    <a:cubicBezTo>
                      <a:pt x="251" y="4452"/>
                      <a:pt x="274" y="4497"/>
                      <a:pt x="320" y="4520"/>
                    </a:cubicBezTo>
                    <a:cubicBezTo>
                      <a:pt x="366" y="4543"/>
                      <a:pt x="411" y="4543"/>
                      <a:pt x="434" y="4543"/>
                    </a:cubicBezTo>
                    <a:cubicBezTo>
                      <a:pt x="480" y="4520"/>
                      <a:pt x="525" y="4497"/>
                      <a:pt x="548" y="4452"/>
                    </a:cubicBezTo>
                    <a:cubicBezTo>
                      <a:pt x="571" y="4429"/>
                      <a:pt x="571" y="4383"/>
                      <a:pt x="571" y="4337"/>
                    </a:cubicBezTo>
                    <a:cubicBezTo>
                      <a:pt x="480" y="4109"/>
                      <a:pt x="434" y="3881"/>
                      <a:pt x="411" y="3630"/>
                    </a:cubicBezTo>
                    <a:lnTo>
                      <a:pt x="411" y="3675"/>
                    </a:lnTo>
                    <a:cubicBezTo>
                      <a:pt x="388" y="3424"/>
                      <a:pt x="388" y="3196"/>
                      <a:pt x="411" y="2945"/>
                    </a:cubicBezTo>
                    <a:cubicBezTo>
                      <a:pt x="457" y="2717"/>
                      <a:pt x="525" y="2511"/>
                      <a:pt x="617" y="2283"/>
                    </a:cubicBezTo>
                    <a:cubicBezTo>
                      <a:pt x="708" y="2055"/>
                      <a:pt x="845" y="1849"/>
                      <a:pt x="982" y="1667"/>
                    </a:cubicBezTo>
                    <a:cubicBezTo>
                      <a:pt x="1164" y="1416"/>
                      <a:pt x="1393" y="1210"/>
                      <a:pt x="1621" y="1028"/>
                    </a:cubicBezTo>
                    <a:lnTo>
                      <a:pt x="1621" y="1028"/>
                    </a:lnTo>
                    <a:cubicBezTo>
                      <a:pt x="1621" y="1028"/>
                      <a:pt x="1621" y="1035"/>
                      <a:pt x="1617" y="1041"/>
                    </a:cubicBezTo>
                    <a:lnTo>
                      <a:pt x="1617" y="1041"/>
                    </a:lnTo>
                    <a:lnTo>
                      <a:pt x="1644" y="1028"/>
                    </a:lnTo>
                    <a:cubicBezTo>
                      <a:pt x="1895" y="845"/>
                      <a:pt x="2169" y="708"/>
                      <a:pt x="2443" y="571"/>
                    </a:cubicBezTo>
                    <a:cubicBezTo>
                      <a:pt x="2762" y="457"/>
                      <a:pt x="3082" y="389"/>
                      <a:pt x="3424" y="343"/>
                    </a:cubicBezTo>
                    <a:cubicBezTo>
                      <a:pt x="3547" y="334"/>
                      <a:pt x="3666" y="328"/>
                      <a:pt x="3784" y="328"/>
                    </a:cubicBezTo>
                    <a:cubicBezTo>
                      <a:pt x="3952" y="328"/>
                      <a:pt x="4118" y="339"/>
                      <a:pt x="4292" y="366"/>
                    </a:cubicBezTo>
                    <a:cubicBezTo>
                      <a:pt x="4337" y="366"/>
                      <a:pt x="4383" y="389"/>
                      <a:pt x="4429" y="389"/>
                    </a:cubicBezTo>
                    <a:cubicBezTo>
                      <a:pt x="4474" y="389"/>
                      <a:pt x="4497" y="411"/>
                      <a:pt x="4520" y="411"/>
                    </a:cubicBezTo>
                    <a:cubicBezTo>
                      <a:pt x="4565" y="411"/>
                      <a:pt x="4611" y="434"/>
                      <a:pt x="4634" y="434"/>
                    </a:cubicBezTo>
                    <a:lnTo>
                      <a:pt x="4657" y="434"/>
                    </a:lnTo>
                    <a:cubicBezTo>
                      <a:pt x="4702" y="434"/>
                      <a:pt x="4748" y="411"/>
                      <a:pt x="4794" y="389"/>
                    </a:cubicBezTo>
                    <a:cubicBezTo>
                      <a:pt x="4771" y="343"/>
                      <a:pt x="4748" y="297"/>
                      <a:pt x="4748" y="252"/>
                    </a:cubicBezTo>
                    <a:cubicBezTo>
                      <a:pt x="4725" y="206"/>
                      <a:pt x="4702" y="160"/>
                      <a:pt x="4680" y="115"/>
                    </a:cubicBezTo>
                    <a:cubicBezTo>
                      <a:pt x="4383" y="46"/>
                      <a:pt x="4063" y="1"/>
                      <a:pt x="3767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83" name="Google Shape;1048;p22">
                <a:extLst>
                  <a:ext uri="{FF2B5EF4-FFF2-40B4-BE49-F238E27FC236}">
                    <a16:creationId xmlns:a16="http://schemas.microsoft.com/office/drawing/2014/main" id="{C211290F-B56D-444B-9405-9496BB673E0E}"/>
                  </a:ext>
                </a:extLst>
              </p:cNvPr>
              <p:cNvSpPr/>
              <p:nvPr/>
            </p:nvSpPr>
            <p:spPr>
              <a:xfrm>
                <a:off x="6403103" y="293962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84" name="Google Shape;1049;p22">
                <a:extLst>
                  <a:ext uri="{FF2B5EF4-FFF2-40B4-BE49-F238E27FC236}">
                    <a16:creationId xmlns:a16="http://schemas.microsoft.com/office/drawing/2014/main" id="{F6714E0C-C041-4750-A78C-4672855B3CBB}"/>
                  </a:ext>
                </a:extLst>
              </p:cNvPr>
              <p:cNvSpPr/>
              <p:nvPr/>
            </p:nvSpPr>
            <p:spPr>
              <a:xfrm>
                <a:off x="6435782" y="2887782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1"/>
                    </a:moveTo>
                    <a:cubicBezTo>
                      <a:pt x="24" y="1"/>
                      <a:pt x="24" y="1"/>
                      <a:pt x="24" y="1"/>
                    </a:cubicBezTo>
                    <a:cubicBezTo>
                      <a:pt x="24" y="1"/>
                      <a:pt x="24" y="1"/>
                      <a:pt x="1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85" name="Google Shape;1050;p22">
                <a:extLst>
                  <a:ext uri="{FF2B5EF4-FFF2-40B4-BE49-F238E27FC236}">
                    <a16:creationId xmlns:a16="http://schemas.microsoft.com/office/drawing/2014/main" id="{E1A559B7-8A9A-4257-9E14-35D25D94EA43}"/>
                  </a:ext>
                </a:extLst>
              </p:cNvPr>
              <p:cNvSpPr/>
              <p:nvPr/>
            </p:nvSpPr>
            <p:spPr>
              <a:xfrm>
                <a:off x="6403103" y="293962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86" name="Google Shape;1051;p22">
                <a:extLst>
                  <a:ext uri="{FF2B5EF4-FFF2-40B4-BE49-F238E27FC236}">
                    <a16:creationId xmlns:a16="http://schemas.microsoft.com/office/drawing/2014/main" id="{D7CB6DBA-3376-4DB2-B0E5-28C451D3570D}"/>
                  </a:ext>
                </a:extLst>
              </p:cNvPr>
              <p:cNvSpPr/>
              <p:nvPr/>
            </p:nvSpPr>
            <p:spPr>
              <a:xfrm>
                <a:off x="6408644" y="2922326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87" name="Google Shape;1052;p22">
                <a:extLst>
                  <a:ext uri="{FF2B5EF4-FFF2-40B4-BE49-F238E27FC236}">
                    <a16:creationId xmlns:a16="http://schemas.microsoft.com/office/drawing/2014/main" id="{6D66D2CF-4054-410D-9CEB-91C7FE34D7E7}"/>
                  </a:ext>
                </a:extLst>
              </p:cNvPr>
              <p:cNvSpPr/>
              <p:nvPr/>
            </p:nvSpPr>
            <p:spPr>
              <a:xfrm>
                <a:off x="6403103" y="293962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88" name="Google Shape;1053;p22">
                <a:extLst>
                  <a:ext uri="{FF2B5EF4-FFF2-40B4-BE49-F238E27FC236}">
                    <a16:creationId xmlns:a16="http://schemas.microsoft.com/office/drawing/2014/main" id="{106E251A-8F10-4B5C-9717-BA185226C07D}"/>
                  </a:ext>
                </a:extLst>
              </p:cNvPr>
              <p:cNvSpPr/>
              <p:nvPr/>
            </p:nvSpPr>
            <p:spPr>
              <a:xfrm>
                <a:off x="6127316" y="2942706"/>
                <a:ext cx="337497" cy="318603"/>
              </a:xfrm>
              <a:custGeom>
                <a:avLst/>
                <a:gdLst/>
                <a:ahLst/>
                <a:cxnLst/>
                <a:rect l="l" t="t" r="r" b="b"/>
                <a:pathLst>
                  <a:path w="12486" h="11787" extrusionOk="0">
                    <a:moveTo>
                      <a:pt x="1415" y="3662"/>
                    </a:moveTo>
                    <a:lnTo>
                      <a:pt x="1415" y="3662"/>
                    </a:lnTo>
                    <a:cubicBezTo>
                      <a:pt x="1408" y="3674"/>
                      <a:pt x="1400" y="3686"/>
                      <a:pt x="1393" y="3698"/>
                    </a:cubicBezTo>
                    <a:cubicBezTo>
                      <a:pt x="1412" y="3679"/>
                      <a:pt x="1415" y="3676"/>
                      <a:pt x="1415" y="3662"/>
                    </a:cubicBezTo>
                    <a:close/>
                    <a:moveTo>
                      <a:pt x="884" y="10118"/>
                    </a:moveTo>
                    <a:cubicBezTo>
                      <a:pt x="891" y="10125"/>
                      <a:pt x="891" y="10135"/>
                      <a:pt x="891" y="10135"/>
                    </a:cubicBezTo>
                    <a:lnTo>
                      <a:pt x="891" y="10135"/>
                    </a:lnTo>
                    <a:cubicBezTo>
                      <a:pt x="891" y="10127"/>
                      <a:pt x="888" y="10122"/>
                      <a:pt x="884" y="10118"/>
                    </a:cubicBezTo>
                    <a:close/>
                    <a:moveTo>
                      <a:pt x="7236" y="0"/>
                    </a:moveTo>
                    <a:cubicBezTo>
                      <a:pt x="5410" y="0"/>
                      <a:pt x="3493" y="959"/>
                      <a:pt x="2214" y="2169"/>
                    </a:cubicBezTo>
                    <a:cubicBezTo>
                      <a:pt x="1986" y="2397"/>
                      <a:pt x="1758" y="2625"/>
                      <a:pt x="1552" y="2876"/>
                    </a:cubicBezTo>
                    <a:cubicBezTo>
                      <a:pt x="1416" y="3059"/>
                      <a:pt x="1279" y="3241"/>
                      <a:pt x="1164" y="3447"/>
                    </a:cubicBezTo>
                    <a:cubicBezTo>
                      <a:pt x="913" y="3881"/>
                      <a:pt x="708" y="4360"/>
                      <a:pt x="525" y="4839"/>
                    </a:cubicBezTo>
                    <a:cubicBezTo>
                      <a:pt x="343" y="5364"/>
                      <a:pt x="206" y="5912"/>
                      <a:pt x="114" y="6460"/>
                    </a:cubicBezTo>
                    <a:cubicBezTo>
                      <a:pt x="23" y="7008"/>
                      <a:pt x="0" y="7578"/>
                      <a:pt x="23" y="8126"/>
                    </a:cubicBezTo>
                    <a:cubicBezTo>
                      <a:pt x="46" y="8651"/>
                      <a:pt x="137" y="9153"/>
                      <a:pt x="297" y="9655"/>
                    </a:cubicBezTo>
                    <a:cubicBezTo>
                      <a:pt x="457" y="10112"/>
                      <a:pt x="708" y="10545"/>
                      <a:pt x="1050" y="10865"/>
                    </a:cubicBezTo>
                    <a:cubicBezTo>
                      <a:pt x="1416" y="11230"/>
                      <a:pt x="1849" y="11481"/>
                      <a:pt x="2329" y="11641"/>
                    </a:cubicBezTo>
                    <a:cubicBezTo>
                      <a:pt x="2625" y="11710"/>
                      <a:pt x="2922" y="11755"/>
                      <a:pt x="3219" y="11778"/>
                    </a:cubicBezTo>
                    <a:cubicBezTo>
                      <a:pt x="3335" y="11784"/>
                      <a:pt x="3451" y="11787"/>
                      <a:pt x="3567" y="11787"/>
                    </a:cubicBezTo>
                    <a:cubicBezTo>
                      <a:pt x="3883" y="11787"/>
                      <a:pt x="4196" y="11766"/>
                      <a:pt x="4497" y="11732"/>
                    </a:cubicBezTo>
                    <a:cubicBezTo>
                      <a:pt x="5273" y="11664"/>
                      <a:pt x="6003" y="11436"/>
                      <a:pt x="6711" y="11162"/>
                    </a:cubicBezTo>
                    <a:cubicBezTo>
                      <a:pt x="7441" y="10865"/>
                      <a:pt x="8103" y="10500"/>
                      <a:pt x="8765" y="10066"/>
                    </a:cubicBezTo>
                    <a:cubicBezTo>
                      <a:pt x="10066" y="9244"/>
                      <a:pt x="11253" y="8217"/>
                      <a:pt x="12417" y="7190"/>
                    </a:cubicBezTo>
                    <a:cubicBezTo>
                      <a:pt x="12463" y="7122"/>
                      <a:pt x="12486" y="7030"/>
                      <a:pt x="12440" y="6962"/>
                    </a:cubicBezTo>
                    <a:cubicBezTo>
                      <a:pt x="12411" y="6918"/>
                      <a:pt x="12353" y="6893"/>
                      <a:pt x="12297" y="6893"/>
                    </a:cubicBezTo>
                    <a:cubicBezTo>
                      <a:pt x="12266" y="6893"/>
                      <a:pt x="12236" y="6900"/>
                      <a:pt x="12212" y="6916"/>
                    </a:cubicBezTo>
                    <a:cubicBezTo>
                      <a:pt x="10934" y="8080"/>
                      <a:pt x="9610" y="9199"/>
                      <a:pt x="8126" y="10089"/>
                    </a:cubicBezTo>
                    <a:cubicBezTo>
                      <a:pt x="8126" y="10089"/>
                      <a:pt x="8149" y="10066"/>
                      <a:pt x="8149" y="10066"/>
                    </a:cubicBezTo>
                    <a:lnTo>
                      <a:pt x="8149" y="10066"/>
                    </a:lnTo>
                    <a:cubicBezTo>
                      <a:pt x="7350" y="10545"/>
                      <a:pt x="6483" y="10934"/>
                      <a:pt x="5593" y="11207"/>
                    </a:cubicBezTo>
                    <a:cubicBezTo>
                      <a:pt x="4953" y="11367"/>
                      <a:pt x="4314" y="11458"/>
                      <a:pt x="3652" y="11458"/>
                    </a:cubicBezTo>
                    <a:cubicBezTo>
                      <a:pt x="3264" y="11458"/>
                      <a:pt x="2854" y="11436"/>
                      <a:pt x="2465" y="11344"/>
                    </a:cubicBezTo>
                    <a:cubicBezTo>
                      <a:pt x="2237" y="11276"/>
                      <a:pt x="2032" y="11185"/>
                      <a:pt x="1826" y="11070"/>
                    </a:cubicBezTo>
                    <a:cubicBezTo>
                      <a:pt x="1644" y="10956"/>
                      <a:pt x="1461" y="10819"/>
                      <a:pt x="1301" y="10682"/>
                    </a:cubicBezTo>
                    <a:cubicBezTo>
                      <a:pt x="1142" y="10500"/>
                      <a:pt x="1005" y="10317"/>
                      <a:pt x="891" y="10135"/>
                    </a:cubicBezTo>
                    <a:cubicBezTo>
                      <a:pt x="868" y="10112"/>
                      <a:pt x="868" y="10112"/>
                      <a:pt x="868" y="10112"/>
                    </a:cubicBezTo>
                    <a:lnTo>
                      <a:pt x="868" y="10112"/>
                    </a:lnTo>
                    <a:cubicBezTo>
                      <a:pt x="868" y="10112"/>
                      <a:pt x="877" y="10112"/>
                      <a:pt x="884" y="10118"/>
                    </a:cubicBezTo>
                    <a:lnTo>
                      <a:pt x="884" y="10118"/>
                    </a:lnTo>
                    <a:cubicBezTo>
                      <a:pt x="881" y="10115"/>
                      <a:pt x="876" y="10112"/>
                      <a:pt x="868" y="10112"/>
                    </a:cubicBezTo>
                    <a:cubicBezTo>
                      <a:pt x="708" y="9838"/>
                      <a:pt x="594" y="9541"/>
                      <a:pt x="525" y="9244"/>
                    </a:cubicBezTo>
                    <a:cubicBezTo>
                      <a:pt x="390" y="8750"/>
                      <a:pt x="344" y="8278"/>
                      <a:pt x="343" y="7784"/>
                    </a:cubicBezTo>
                    <a:lnTo>
                      <a:pt x="343" y="7784"/>
                    </a:lnTo>
                    <a:cubicBezTo>
                      <a:pt x="345" y="7016"/>
                      <a:pt x="459" y="6270"/>
                      <a:pt x="639" y="5547"/>
                    </a:cubicBezTo>
                    <a:cubicBezTo>
                      <a:pt x="639" y="5570"/>
                      <a:pt x="639" y="5570"/>
                      <a:pt x="639" y="5570"/>
                    </a:cubicBezTo>
                    <a:cubicBezTo>
                      <a:pt x="822" y="4908"/>
                      <a:pt x="1073" y="4246"/>
                      <a:pt x="1416" y="3652"/>
                    </a:cubicBezTo>
                    <a:lnTo>
                      <a:pt x="1416" y="3652"/>
                    </a:lnTo>
                    <a:cubicBezTo>
                      <a:pt x="1416" y="3656"/>
                      <a:pt x="1416" y="3659"/>
                      <a:pt x="1415" y="3662"/>
                    </a:cubicBezTo>
                    <a:lnTo>
                      <a:pt x="1415" y="3662"/>
                    </a:lnTo>
                    <a:cubicBezTo>
                      <a:pt x="1522" y="3494"/>
                      <a:pt x="1629" y="3345"/>
                      <a:pt x="1735" y="3196"/>
                    </a:cubicBezTo>
                    <a:cubicBezTo>
                      <a:pt x="1888" y="2977"/>
                      <a:pt x="2062" y="2779"/>
                      <a:pt x="2237" y="2602"/>
                    </a:cubicBezTo>
                    <a:lnTo>
                      <a:pt x="2237" y="2602"/>
                    </a:lnTo>
                    <a:cubicBezTo>
                      <a:pt x="2237" y="2602"/>
                      <a:pt x="2237" y="2602"/>
                      <a:pt x="2237" y="2602"/>
                    </a:cubicBezTo>
                    <a:cubicBezTo>
                      <a:pt x="2241" y="2598"/>
                      <a:pt x="2245" y="2594"/>
                      <a:pt x="2250" y="2590"/>
                    </a:cubicBezTo>
                    <a:lnTo>
                      <a:pt x="2250" y="2590"/>
                    </a:lnTo>
                    <a:cubicBezTo>
                      <a:pt x="2245" y="2594"/>
                      <a:pt x="2241" y="2598"/>
                      <a:pt x="2237" y="2602"/>
                    </a:cubicBezTo>
                    <a:lnTo>
                      <a:pt x="2237" y="2602"/>
                    </a:lnTo>
                    <a:cubicBezTo>
                      <a:pt x="2259" y="2602"/>
                      <a:pt x="2260" y="2581"/>
                      <a:pt x="2260" y="2580"/>
                    </a:cubicBezTo>
                    <a:lnTo>
                      <a:pt x="2260" y="2580"/>
                    </a:lnTo>
                    <a:cubicBezTo>
                      <a:pt x="2257" y="2583"/>
                      <a:pt x="2253" y="2586"/>
                      <a:pt x="2250" y="2590"/>
                    </a:cubicBezTo>
                    <a:lnTo>
                      <a:pt x="2250" y="2590"/>
                    </a:lnTo>
                    <a:cubicBezTo>
                      <a:pt x="2253" y="2586"/>
                      <a:pt x="2257" y="2583"/>
                      <a:pt x="2260" y="2579"/>
                    </a:cubicBezTo>
                    <a:lnTo>
                      <a:pt x="2260" y="2579"/>
                    </a:lnTo>
                    <a:cubicBezTo>
                      <a:pt x="2260" y="2579"/>
                      <a:pt x="2260" y="2580"/>
                      <a:pt x="2260" y="2580"/>
                    </a:cubicBezTo>
                    <a:lnTo>
                      <a:pt x="2260" y="2580"/>
                    </a:lnTo>
                    <a:cubicBezTo>
                      <a:pt x="2734" y="2109"/>
                      <a:pt x="3274" y="1684"/>
                      <a:pt x="3858" y="1347"/>
                    </a:cubicBezTo>
                    <a:cubicBezTo>
                      <a:pt x="4451" y="1005"/>
                      <a:pt x="5090" y="731"/>
                      <a:pt x="5752" y="525"/>
                    </a:cubicBezTo>
                    <a:cubicBezTo>
                      <a:pt x="6232" y="411"/>
                      <a:pt x="6734" y="320"/>
                      <a:pt x="7259" y="320"/>
                    </a:cubicBezTo>
                    <a:cubicBezTo>
                      <a:pt x="7624" y="320"/>
                      <a:pt x="8012" y="365"/>
                      <a:pt x="8377" y="480"/>
                    </a:cubicBezTo>
                    <a:cubicBezTo>
                      <a:pt x="8697" y="548"/>
                      <a:pt x="8994" y="685"/>
                      <a:pt x="9267" y="845"/>
                    </a:cubicBezTo>
                    <a:cubicBezTo>
                      <a:pt x="9518" y="1005"/>
                      <a:pt x="9770" y="1164"/>
                      <a:pt x="9975" y="1370"/>
                    </a:cubicBezTo>
                    <a:cubicBezTo>
                      <a:pt x="10004" y="1398"/>
                      <a:pt x="10040" y="1411"/>
                      <a:pt x="10077" y="1411"/>
                    </a:cubicBezTo>
                    <a:cubicBezTo>
                      <a:pt x="10127" y="1411"/>
                      <a:pt x="10177" y="1387"/>
                      <a:pt x="10203" y="1347"/>
                    </a:cubicBezTo>
                    <a:cubicBezTo>
                      <a:pt x="10226" y="1301"/>
                      <a:pt x="10249" y="1256"/>
                      <a:pt x="10226" y="1210"/>
                    </a:cubicBezTo>
                    <a:cubicBezTo>
                      <a:pt x="10226" y="1164"/>
                      <a:pt x="10203" y="1141"/>
                      <a:pt x="10180" y="1119"/>
                    </a:cubicBezTo>
                    <a:cubicBezTo>
                      <a:pt x="9313" y="320"/>
                      <a:pt x="8309" y="0"/>
                      <a:pt x="7236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89" name="Google Shape;1054;p22">
                <a:extLst>
                  <a:ext uri="{FF2B5EF4-FFF2-40B4-BE49-F238E27FC236}">
                    <a16:creationId xmlns:a16="http://schemas.microsoft.com/office/drawing/2014/main" id="{D0412182-6B32-4373-B71D-107CAA227A46}"/>
                  </a:ext>
                </a:extLst>
              </p:cNvPr>
              <p:cNvSpPr/>
              <p:nvPr/>
            </p:nvSpPr>
            <p:spPr>
              <a:xfrm>
                <a:off x="6454298" y="3121618"/>
                <a:ext cx="185750" cy="67332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2491" extrusionOk="0">
                    <a:moveTo>
                      <a:pt x="6689" y="1"/>
                    </a:moveTo>
                    <a:cubicBezTo>
                      <a:pt x="6643" y="1"/>
                      <a:pt x="6597" y="23"/>
                      <a:pt x="6574" y="69"/>
                    </a:cubicBezTo>
                    <a:cubicBezTo>
                      <a:pt x="6346" y="434"/>
                      <a:pt x="6095" y="799"/>
                      <a:pt x="5798" y="1119"/>
                    </a:cubicBezTo>
                    <a:cubicBezTo>
                      <a:pt x="5593" y="1324"/>
                      <a:pt x="5342" y="1507"/>
                      <a:pt x="5091" y="1644"/>
                    </a:cubicBezTo>
                    <a:cubicBezTo>
                      <a:pt x="4817" y="1827"/>
                      <a:pt x="4497" y="1941"/>
                      <a:pt x="4178" y="2032"/>
                    </a:cubicBezTo>
                    <a:cubicBezTo>
                      <a:pt x="3858" y="2123"/>
                      <a:pt x="3539" y="2169"/>
                      <a:pt x="3196" y="2169"/>
                    </a:cubicBezTo>
                    <a:cubicBezTo>
                      <a:pt x="2877" y="2169"/>
                      <a:pt x="2557" y="2123"/>
                      <a:pt x="2260" y="2055"/>
                    </a:cubicBezTo>
                    <a:cubicBezTo>
                      <a:pt x="2009" y="1964"/>
                      <a:pt x="1758" y="1872"/>
                      <a:pt x="1530" y="1735"/>
                    </a:cubicBezTo>
                    <a:cubicBezTo>
                      <a:pt x="1530" y="1758"/>
                      <a:pt x="1530" y="1758"/>
                      <a:pt x="1530" y="1758"/>
                    </a:cubicBezTo>
                    <a:cubicBezTo>
                      <a:pt x="1325" y="1621"/>
                      <a:pt x="1142" y="1484"/>
                      <a:pt x="959" y="1324"/>
                    </a:cubicBezTo>
                    <a:cubicBezTo>
                      <a:pt x="777" y="1142"/>
                      <a:pt x="640" y="936"/>
                      <a:pt x="503" y="731"/>
                    </a:cubicBezTo>
                    <a:cubicBezTo>
                      <a:pt x="434" y="617"/>
                      <a:pt x="389" y="503"/>
                      <a:pt x="320" y="389"/>
                    </a:cubicBezTo>
                    <a:cubicBezTo>
                      <a:pt x="304" y="322"/>
                      <a:pt x="238" y="279"/>
                      <a:pt x="177" y="279"/>
                    </a:cubicBezTo>
                    <a:cubicBezTo>
                      <a:pt x="155" y="279"/>
                      <a:pt x="133" y="285"/>
                      <a:pt x="115" y="297"/>
                    </a:cubicBezTo>
                    <a:cubicBezTo>
                      <a:pt x="24" y="343"/>
                      <a:pt x="1" y="434"/>
                      <a:pt x="24" y="503"/>
                    </a:cubicBezTo>
                    <a:cubicBezTo>
                      <a:pt x="161" y="822"/>
                      <a:pt x="343" y="1096"/>
                      <a:pt x="549" y="1370"/>
                    </a:cubicBezTo>
                    <a:cubicBezTo>
                      <a:pt x="754" y="1598"/>
                      <a:pt x="1005" y="1804"/>
                      <a:pt x="1279" y="1964"/>
                    </a:cubicBezTo>
                    <a:cubicBezTo>
                      <a:pt x="1804" y="2306"/>
                      <a:pt x="2443" y="2466"/>
                      <a:pt x="3059" y="2488"/>
                    </a:cubicBezTo>
                    <a:cubicBezTo>
                      <a:pt x="3107" y="2490"/>
                      <a:pt x="3154" y="2491"/>
                      <a:pt x="3202" y="2491"/>
                    </a:cubicBezTo>
                    <a:cubicBezTo>
                      <a:pt x="3813" y="2491"/>
                      <a:pt x="4403" y="2355"/>
                      <a:pt x="4954" y="2100"/>
                    </a:cubicBezTo>
                    <a:cubicBezTo>
                      <a:pt x="5228" y="1964"/>
                      <a:pt x="5524" y="1781"/>
                      <a:pt x="5776" y="1575"/>
                    </a:cubicBezTo>
                    <a:cubicBezTo>
                      <a:pt x="6118" y="1302"/>
                      <a:pt x="6392" y="936"/>
                      <a:pt x="6643" y="548"/>
                    </a:cubicBezTo>
                    <a:cubicBezTo>
                      <a:pt x="6711" y="457"/>
                      <a:pt x="6780" y="366"/>
                      <a:pt x="6826" y="274"/>
                    </a:cubicBezTo>
                    <a:cubicBezTo>
                      <a:pt x="6848" y="229"/>
                      <a:pt x="6871" y="183"/>
                      <a:pt x="6871" y="137"/>
                    </a:cubicBezTo>
                    <a:cubicBezTo>
                      <a:pt x="6848" y="92"/>
                      <a:pt x="6826" y="69"/>
                      <a:pt x="6803" y="46"/>
                    </a:cubicBezTo>
                    <a:cubicBezTo>
                      <a:pt x="6780" y="23"/>
                      <a:pt x="6734" y="1"/>
                      <a:pt x="6689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90" name="Google Shape;1055;p22">
                <a:extLst>
                  <a:ext uri="{FF2B5EF4-FFF2-40B4-BE49-F238E27FC236}">
                    <a16:creationId xmlns:a16="http://schemas.microsoft.com/office/drawing/2014/main" id="{E6D37746-057C-45F5-A460-E0BEEA7A0041}"/>
                  </a:ext>
                </a:extLst>
              </p:cNvPr>
              <p:cNvSpPr/>
              <p:nvPr/>
            </p:nvSpPr>
            <p:spPr>
              <a:xfrm>
                <a:off x="7451327" y="3117915"/>
                <a:ext cx="127122" cy="40599"/>
              </a:xfrm>
              <a:custGeom>
                <a:avLst/>
                <a:gdLst/>
                <a:ahLst/>
                <a:cxnLst/>
                <a:rect l="l" t="t" r="r" b="b"/>
                <a:pathLst>
                  <a:path w="4703" h="1502" extrusionOk="0">
                    <a:moveTo>
                      <a:pt x="1165" y="754"/>
                    </a:moveTo>
                    <a:cubicBezTo>
                      <a:pt x="1171" y="757"/>
                      <a:pt x="1177" y="760"/>
                      <a:pt x="1184" y="763"/>
                    </a:cubicBezTo>
                    <a:lnTo>
                      <a:pt x="1184" y="763"/>
                    </a:lnTo>
                    <a:cubicBezTo>
                      <a:pt x="1177" y="754"/>
                      <a:pt x="1165" y="754"/>
                      <a:pt x="1165" y="754"/>
                    </a:cubicBezTo>
                    <a:close/>
                    <a:moveTo>
                      <a:pt x="3607" y="1051"/>
                    </a:moveTo>
                    <a:cubicBezTo>
                      <a:pt x="3590" y="1051"/>
                      <a:pt x="3586" y="1051"/>
                      <a:pt x="3575" y="1060"/>
                    </a:cubicBezTo>
                    <a:lnTo>
                      <a:pt x="3575" y="1060"/>
                    </a:lnTo>
                    <a:cubicBezTo>
                      <a:pt x="3586" y="1057"/>
                      <a:pt x="3596" y="1054"/>
                      <a:pt x="3607" y="1051"/>
                    </a:cubicBezTo>
                    <a:close/>
                    <a:moveTo>
                      <a:pt x="183" y="1"/>
                    </a:moveTo>
                    <a:cubicBezTo>
                      <a:pt x="160" y="1"/>
                      <a:pt x="115" y="1"/>
                      <a:pt x="92" y="23"/>
                    </a:cubicBezTo>
                    <a:cubicBezTo>
                      <a:pt x="23" y="92"/>
                      <a:pt x="0" y="183"/>
                      <a:pt x="69" y="252"/>
                    </a:cubicBezTo>
                    <a:cubicBezTo>
                      <a:pt x="594" y="914"/>
                      <a:pt x="1416" y="1324"/>
                      <a:pt x="2260" y="1461"/>
                    </a:cubicBezTo>
                    <a:cubicBezTo>
                      <a:pt x="2422" y="1488"/>
                      <a:pt x="2591" y="1501"/>
                      <a:pt x="2762" y="1501"/>
                    </a:cubicBezTo>
                    <a:cubicBezTo>
                      <a:pt x="3024" y="1501"/>
                      <a:pt x="3290" y="1471"/>
                      <a:pt x="3538" y="1416"/>
                    </a:cubicBezTo>
                    <a:cubicBezTo>
                      <a:pt x="3949" y="1302"/>
                      <a:pt x="4337" y="1096"/>
                      <a:pt x="4634" y="799"/>
                    </a:cubicBezTo>
                    <a:cubicBezTo>
                      <a:pt x="4680" y="777"/>
                      <a:pt x="4702" y="731"/>
                      <a:pt x="4702" y="685"/>
                    </a:cubicBezTo>
                    <a:cubicBezTo>
                      <a:pt x="4702" y="640"/>
                      <a:pt x="4702" y="594"/>
                      <a:pt x="4657" y="571"/>
                    </a:cubicBezTo>
                    <a:cubicBezTo>
                      <a:pt x="4630" y="531"/>
                      <a:pt x="4581" y="507"/>
                      <a:pt x="4530" y="507"/>
                    </a:cubicBezTo>
                    <a:cubicBezTo>
                      <a:pt x="4494" y="507"/>
                      <a:pt x="4457" y="520"/>
                      <a:pt x="4429" y="548"/>
                    </a:cubicBezTo>
                    <a:cubicBezTo>
                      <a:pt x="4314" y="663"/>
                      <a:pt x="4200" y="754"/>
                      <a:pt x="4063" y="845"/>
                    </a:cubicBezTo>
                    <a:cubicBezTo>
                      <a:pt x="3904" y="936"/>
                      <a:pt x="3744" y="1005"/>
                      <a:pt x="3561" y="1073"/>
                    </a:cubicBezTo>
                    <a:cubicBezTo>
                      <a:pt x="3567" y="1068"/>
                      <a:pt x="3571" y="1063"/>
                      <a:pt x="3575" y="1060"/>
                    </a:cubicBezTo>
                    <a:lnTo>
                      <a:pt x="3575" y="1060"/>
                    </a:lnTo>
                    <a:cubicBezTo>
                      <a:pt x="3355" y="1123"/>
                      <a:pt x="3117" y="1165"/>
                      <a:pt x="2899" y="1165"/>
                    </a:cubicBezTo>
                    <a:cubicBezTo>
                      <a:pt x="2847" y="1169"/>
                      <a:pt x="2795" y="1171"/>
                      <a:pt x="2743" y="1171"/>
                    </a:cubicBezTo>
                    <a:cubicBezTo>
                      <a:pt x="2505" y="1171"/>
                      <a:pt x="2276" y="1130"/>
                      <a:pt x="2032" y="1073"/>
                    </a:cubicBezTo>
                    <a:cubicBezTo>
                      <a:pt x="1742" y="1006"/>
                      <a:pt x="1452" y="896"/>
                      <a:pt x="1184" y="763"/>
                    </a:cubicBezTo>
                    <a:lnTo>
                      <a:pt x="1184" y="763"/>
                    </a:lnTo>
                    <a:cubicBezTo>
                      <a:pt x="1186" y="767"/>
                      <a:pt x="1187" y="771"/>
                      <a:pt x="1187" y="777"/>
                    </a:cubicBezTo>
                    <a:cubicBezTo>
                      <a:pt x="959" y="640"/>
                      <a:pt x="754" y="480"/>
                      <a:pt x="548" y="320"/>
                    </a:cubicBezTo>
                    <a:cubicBezTo>
                      <a:pt x="457" y="229"/>
                      <a:pt x="388" y="138"/>
                      <a:pt x="320" y="46"/>
                    </a:cubicBezTo>
                    <a:cubicBezTo>
                      <a:pt x="274" y="23"/>
                      <a:pt x="229" y="1"/>
                      <a:pt x="183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91" name="Google Shape;1056;p22">
                <a:extLst>
                  <a:ext uri="{FF2B5EF4-FFF2-40B4-BE49-F238E27FC236}">
                    <a16:creationId xmlns:a16="http://schemas.microsoft.com/office/drawing/2014/main" id="{FE89C1E8-2B04-44CD-AF2D-7CED87BE4703}"/>
                  </a:ext>
                </a:extLst>
              </p:cNvPr>
              <p:cNvSpPr/>
              <p:nvPr/>
            </p:nvSpPr>
            <p:spPr>
              <a:xfrm>
                <a:off x="7571637" y="2989576"/>
                <a:ext cx="366500" cy="287140"/>
              </a:xfrm>
              <a:custGeom>
                <a:avLst/>
                <a:gdLst/>
                <a:ahLst/>
                <a:cxnLst/>
                <a:rect l="l" t="t" r="r" b="b"/>
                <a:pathLst>
                  <a:path w="13559" h="10623" extrusionOk="0">
                    <a:moveTo>
                      <a:pt x="11449" y="9565"/>
                    </a:moveTo>
                    <a:cubicBezTo>
                      <a:pt x="11435" y="9565"/>
                      <a:pt x="11432" y="9568"/>
                      <a:pt x="11413" y="9588"/>
                    </a:cubicBezTo>
                    <a:cubicBezTo>
                      <a:pt x="11425" y="9580"/>
                      <a:pt x="11437" y="9572"/>
                      <a:pt x="11449" y="9565"/>
                    </a:cubicBezTo>
                    <a:close/>
                    <a:moveTo>
                      <a:pt x="10340" y="10067"/>
                    </a:moveTo>
                    <a:cubicBezTo>
                      <a:pt x="10333" y="10067"/>
                      <a:pt x="10329" y="10069"/>
                      <a:pt x="10325" y="10072"/>
                    </a:cubicBezTo>
                    <a:lnTo>
                      <a:pt x="10325" y="10072"/>
                    </a:lnTo>
                    <a:cubicBezTo>
                      <a:pt x="10330" y="10070"/>
                      <a:pt x="10335" y="10069"/>
                      <a:pt x="10340" y="10067"/>
                    </a:cubicBezTo>
                    <a:close/>
                    <a:moveTo>
                      <a:pt x="6300" y="1"/>
                    </a:moveTo>
                    <a:cubicBezTo>
                      <a:pt x="6095" y="1"/>
                      <a:pt x="5866" y="1"/>
                      <a:pt x="5661" y="24"/>
                    </a:cubicBezTo>
                    <a:cubicBezTo>
                      <a:pt x="5456" y="47"/>
                      <a:pt x="5250" y="69"/>
                      <a:pt x="5045" y="115"/>
                    </a:cubicBezTo>
                    <a:cubicBezTo>
                      <a:pt x="4953" y="138"/>
                      <a:pt x="4908" y="229"/>
                      <a:pt x="4908" y="320"/>
                    </a:cubicBezTo>
                    <a:cubicBezTo>
                      <a:pt x="4928" y="380"/>
                      <a:pt x="4999" y="439"/>
                      <a:pt x="5077" y="439"/>
                    </a:cubicBezTo>
                    <a:cubicBezTo>
                      <a:pt x="5089" y="439"/>
                      <a:pt x="5101" y="438"/>
                      <a:pt x="5113" y="435"/>
                    </a:cubicBezTo>
                    <a:cubicBezTo>
                      <a:pt x="5410" y="366"/>
                      <a:pt x="5752" y="343"/>
                      <a:pt x="6072" y="320"/>
                    </a:cubicBezTo>
                    <a:cubicBezTo>
                      <a:pt x="6734" y="320"/>
                      <a:pt x="7396" y="389"/>
                      <a:pt x="8035" y="526"/>
                    </a:cubicBezTo>
                    <a:cubicBezTo>
                      <a:pt x="8742" y="709"/>
                      <a:pt x="9427" y="960"/>
                      <a:pt x="10066" y="1302"/>
                    </a:cubicBezTo>
                    <a:cubicBezTo>
                      <a:pt x="10591" y="1599"/>
                      <a:pt x="11071" y="1941"/>
                      <a:pt x="11504" y="2352"/>
                    </a:cubicBezTo>
                    <a:cubicBezTo>
                      <a:pt x="11824" y="2649"/>
                      <a:pt x="12098" y="3014"/>
                      <a:pt x="12349" y="3379"/>
                    </a:cubicBezTo>
                    <a:cubicBezTo>
                      <a:pt x="12623" y="3813"/>
                      <a:pt x="12828" y="4292"/>
                      <a:pt x="12988" y="4794"/>
                    </a:cubicBezTo>
                    <a:cubicBezTo>
                      <a:pt x="13125" y="5228"/>
                      <a:pt x="13216" y="5684"/>
                      <a:pt x="13239" y="6141"/>
                    </a:cubicBezTo>
                    <a:lnTo>
                      <a:pt x="13239" y="6164"/>
                    </a:lnTo>
                    <a:cubicBezTo>
                      <a:pt x="13239" y="6529"/>
                      <a:pt x="13193" y="6894"/>
                      <a:pt x="13125" y="7259"/>
                    </a:cubicBezTo>
                    <a:cubicBezTo>
                      <a:pt x="13034" y="7579"/>
                      <a:pt x="12920" y="7876"/>
                      <a:pt x="12783" y="8172"/>
                    </a:cubicBezTo>
                    <a:cubicBezTo>
                      <a:pt x="12624" y="8467"/>
                      <a:pt x="12420" y="8717"/>
                      <a:pt x="12193" y="8967"/>
                    </a:cubicBezTo>
                    <a:lnTo>
                      <a:pt x="12193" y="8967"/>
                    </a:lnTo>
                    <a:cubicBezTo>
                      <a:pt x="11964" y="9191"/>
                      <a:pt x="11716" y="9396"/>
                      <a:pt x="11449" y="9565"/>
                    </a:cubicBezTo>
                    <a:lnTo>
                      <a:pt x="11449" y="9565"/>
                    </a:lnTo>
                    <a:cubicBezTo>
                      <a:pt x="11452" y="9565"/>
                      <a:pt x="11455" y="9565"/>
                      <a:pt x="11459" y="9565"/>
                    </a:cubicBezTo>
                    <a:cubicBezTo>
                      <a:pt x="11098" y="9790"/>
                      <a:pt x="10716" y="9949"/>
                      <a:pt x="10311" y="10084"/>
                    </a:cubicBezTo>
                    <a:lnTo>
                      <a:pt x="10311" y="10084"/>
                    </a:lnTo>
                    <a:cubicBezTo>
                      <a:pt x="10316" y="10080"/>
                      <a:pt x="10320" y="10075"/>
                      <a:pt x="10325" y="10072"/>
                    </a:cubicBezTo>
                    <a:lnTo>
                      <a:pt x="10325" y="10072"/>
                    </a:lnTo>
                    <a:cubicBezTo>
                      <a:pt x="9896" y="10205"/>
                      <a:pt x="9445" y="10273"/>
                      <a:pt x="8994" y="10295"/>
                    </a:cubicBezTo>
                    <a:lnTo>
                      <a:pt x="8971" y="10295"/>
                    </a:lnTo>
                    <a:cubicBezTo>
                      <a:pt x="8907" y="10297"/>
                      <a:pt x="8844" y="10299"/>
                      <a:pt x="8781" y="10299"/>
                    </a:cubicBezTo>
                    <a:cubicBezTo>
                      <a:pt x="8232" y="10299"/>
                      <a:pt x="7697" y="10213"/>
                      <a:pt x="7145" y="10090"/>
                    </a:cubicBezTo>
                    <a:lnTo>
                      <a:pt x="7122" y="10090"/>
                    </a:lnTo>
                    <a:cubicBezTo>
                      <a:pt x="6049" y="9816"/>
                      <a:pt x="4999" y="9359"/>
                      <a:pt x="4018" y="8834"/>
                    </a:cubicBezTo>
                    <a:lnTo>
                      <a:pt x="4040" y="8834"/>
                    </a:lnTo>
                    <a:cubicBezTo>
                      <a:pt x="4018" y="8834"/>
                      <a:pt x="4018" y="8811"/>
                      <a:pt x="3995" y="8811"/>
                    </a:cubicBezTo>
                    <a:cubicBezTo>
                      <a:pt x="3157" y="8336"/>
                      <a:pt x="2342" y="7816"/>
                      <a:pt x="1617" y="7140"/>
                    </a:cubicBezTo>
                    <a:lnTo>
                      <a:pt x="1617" y="7140"/>
                    </a:lnTo>
                    <a:cubicBezTo>
                      <a:pt x="1624" y="7145"/>
                      <a:pt x="1630" y="7145"/>
                      <a:pt x="1644" y="7145"/>
                    </a:cubicBezTo>
                    <a:cubicBezTo>
                      <a:pt x="1262" y="6809"/>
                      <a:pt x="903" y="6406"/>
                      <a:pt x="630" y="5958"/>
                    </a:cubicBezTo>
                    <a:lnTo>
                      <a:pt x="630" y="5958"/>
                    </a:lnTo>
                    <a:cubicBezTo>
                      <a:pt x="633" y="5958"/>
                      <a:pt x="636" y="5958"/>
                      <a:pt x="639" y="5958"/>
                    </a:cubicBezTo>
                    <a:cubicBezTo>
                      <a:pt x="635" y="5958"/>
                      <a:pt x="632" y="5958"/>
                      <a:pt x="629" y="5956"/>
                    </a:cubicBezTo>
                    <a:lnTo>
                      <a:pt x="629" y="5956"/>
                    </a:lnTo>
                    <a:cubicBezTo>
                      <a:pt x="625" y="5949"/>
                      <a:pt x="621" y="5942"/>
                      <a:pt x="617" y="5936"/>
                    </a:cubicBezTo>
                    <a:cubicBezTo>
                      <a:pt x="503" y="5753"/>
                      <a:pt x="411" y="5570"/>
                      <a:pt x="320" y="5388"/>
                    </a:cubicBezTo>
                    <a:cubicBezTo>
                      <a:pt x="302" y="5318"/>
                      <a:pt x="232" y="5288"/>
                      <a:pt x="169" y="5288"/>
                    </a:cubicBezTo>
                    <a:cubicBezTo>
                      <a:pt x="149" y="5288"/>
                      <a:pt x="131" y="5291"/>
                      <a:pt x="115" y="5296"/>
                    </a:cubicBezTo>
                    <a:cubicBezTo>
                      <a:pt x="23" y="5342"/>
                      <a:pt x="0" y="5433"/>
                      <a:pt x="23" y="5525"/>
                    </a:cubicBezTo>
                    <a:cubicBezTo>
                      <a:pt x="183" y="5867"/>
                      <a:pt x="388" y="6209"/>
                      <a:pt x="617" y="6529"/>
                    </a:cubicBezTo>
                    <a:cubicBezTo>
                      <a:pt x="868" y="6849"/>
                      <a:pt x="1164" y="7145"/>
                      <a:pt x="1461" y="7419"/>
                    </a:cubicBezTo>
                    <a:cubicBezTo>
                      <a:pt x="2055" y="7990"/>
                      <a:pt x="2762" y="8469"/>
                      <a:pt x="3470" y="8880"/>
                    </a:cubicBezTo>
                    <a:cubicBezTo>
                      <a:pt x="4223" y="9314"/>
                      <a:pt x="4999" y="9702"/>
                      <a:pt x="5798" y="10021"/>
                    </a:cubicBezTo>
                    <a:cubicBezTo>
                      <a:pt x="6665" y="10341"/>
                      <a:pt x="7601" y="10569"/>
                      <a:pt x="8537" y="10615"/>
                    </a:cubicBezTo>
                    <a:cubicBezTo>
                      <a:pt x="8645" y="10620"/>
                      <a:pt x="8753" y="10623"/>
                      <a:pt x="8860" y="10623"/>
                    </a:cubicBezTo>
                    <a:cubicBezTo>
                      <a:pt x="9209" y="10623"/>
                      <a:pt x="9558" y="10593"/>
                      <a:pt x="9907" y="10523"/>
                    </a:cubicBezTo>
                    <a:cubicBezTo>
                      <a:pt x="10363" y="10432"/>
                      <a:pt x="10797" y="10272"/>
                      <a:pt x="11230" y="10067"/>
                    </a:cubicBezTo>
                    <a:cubicBezTo>
                      <a:pt x="11870" y="9747"/>
                      <a:pt x="12440" y="9268"/>
                      <a:pt x="12851" y="8675"/>
                    </a:cubicBezTo>
                    <a:cubicBezTo>
                      <a:pt x="13216" y="8127"/>
                      <a:pt x="13444" y="7488"/>
                      <a:pt x="13536" y="6826"/>
                    </a:cubicBezTo>
                    <a:cubicBezTo>
                      <a:pt x="13559" y="6506"/>
                      <a:pt x="13559" y="6164"/>
                      <a:pt x="13536" y="5821"/>
                    </a:cubicBezTo>
                    <a:cubicBezTo>
                      <a:pt x="13513" y="5479"/>
                      <a:pt x="13444" y="5137"/>
                      <a:pt x="13330" y="4794"/>
                    </a:cubicBezTo>
                    <a:cubicBezTo>
                      <a:pt x="13125" y="4087"/>
                      <a:pt x="12805" y="3425"/>
                      <a:pt x="12372" y="2831"/>
                    </a:cubicBezTo>
                    <a:cubicBezTo>
                      <a:pt x="12121" y="2512"/>
                      <a:pt x="11847" y="2215"/>
                      <a:pt x="11550" y="1964"/>
                    </a:cubicBezTo>
                    <a:cubicBezTo>
                      <a:pt x="11253" y="1690"/>
                      <a:pt x="10911" y="1439"/>
                      <a:pt x="10568" y="1234"/>
                    </a:cubicBezTo>
                    <a:cubicBezTo>
                      <a:pt x="9884" y="800"/>
                      <a:pt x="9131" y="480"/>
                      <a:pt x="8332" y="275"/>
                    </a:cubicBezTo>
                    <a:cubicBezTo>
                      <a:pt x="7670" y="92"/>
                      <a:pt x="6985" y="1"/>
                      <a:pt x="6300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92" name="Google Shape;1057;p22">
                <a:extLst>
                  <a:ext uri="{FF2B5EF4-FFF2-40B4-BE49-F238E27FC236}">
                    <a16:creationId xmlns:a16="http://schemas.microsoft.com/office/drawing/2014/main" id="{A49BEC52-6FE6-48D4-9026-A10A441CDD95}"/>
                  </a:ext>
                </a:extLst>
              </p:cNvPr>
              <p:cNvSpPr/>
              <p:nvPr/>
            </p:nvSpPr>
            <p:spPr>
              <a:xfrm>
                <a:off x="7616669" y="2922948"/>
                <a:ext cx="108012" cy="77035"/>
              </a:xfrm>
              <a:custGeom>
                <a:avLst/>
                <a:gdLst/>
                <a:ahLst/>
                <a:cxnLst/>
                <a:rect l="l" t="t" r="r" b="b"/>
                <a:pathLst>
                  <a:path w="3996" h="2850" extrusionOk="0">
                    <a:moveTo>
                      <a:pt x="2648" y="686"/>
                    </a:moveTo>
                    <a:cubicBezTo>
                      <a:pt x="2671" y="686"/>
                      <a:pt x="2671" y="708"/>
                      <a:pt x="2671" y="708"/>
                    </a:cubicBezTo>
                    <a:cubicBezTo>
                      <a:pt x="2671" y="708"/>
                      <a:pt x="2671" y="708"/>
                      <a:pt x="2671" y="686"/>
                    </a:cubicBezTo>
                    <a:close/>
                    <a:moveTo>
                      <a:pt x="1279" y="1"/>
                    </a:moveTo>
                    <a:cubicBezTo>
                      <a:pt x="845" y="1"/>
                      <a:pt x="411" y="115"/>
                      <a:pt x="92" y="389"/>
                    </a:cubicBezTo>
                    <a:cubicBezTo>
                      <a:pt x="23" y="457"/>
                      <a:pt x="1" y="549"/>
                      <a:pt x="69" y="617"/>
                    </a:cubicBezTo>
                    <a:cubicBezTo>
                      <a:pt x="96" y="657"/>
                      <a:pt x="145" y="681"/>
                      <a:pt x="196" y="681"/>
                    </a:cubicBezTo>
                    <a:cubicBezTo>
                      <a:pt x="232" y="681"/>
                      <a:pt x="269" y="669"/>
                      <a:pt x="297" y="640"/>
                    </a:cubicBezTo>
                    <a:cubicBezTo>
                      <a:pt x="343" y="594"/>
                      <a:pt x="389" y="571"/>
                      <a:pt x="434" y="526"/>
                    </a:cubicBezTo>
                    <a:cubicBezTo>
                      <a:pt x="526" y="480"/>
                      <a:pt x="640" y="434"/>
                      <a:pt x="731" y="389"/>
                    </a:cubicBezTo>
                    <a:cubicBezTo>
                      <a:pt x="891" y="343"/>
                      <a:pt x="1051" y="320"/>
                      <a:pt x="1210" y="320"/>
                    </a:cubicBezTo>
                    <a:cubicBezTo>
                      <a:pt x="1439" y="320"/>
                      <a:pt x="1667" y="343"/>
                      <a:pt x="1895" y="389"/>
                    </a:cubicBezTo>
                    <a:lnTo>
                      <a:pt x="1849" y="389"/>
                    </a:lnTo>
                    <a:cubicBezTo>
                      <a:pt x="2146" y="457"/>
                      <a:pt x="2420" y="549"/>
                      <a:pt x="2671" y="686"/>
                    </a:cubicBezTo>
                    <a:cubicBezTo>
                      <a:pt x="2671" y="708"/>
                      <a:pt x="2671" y="708"/>
                      <a:pt x="2694" y="708"/>
                    </a:cubicBezTo>
                    <a:cubicBezTo>
                      <a:pt x="2877" y="823"/>
                      <a:pt x="3082" y="959"/>
                      <a:pt x="3242" y="1119"/>
                    </a:cubicBezTo>
                    <a:cubicBezTo>
                      <a:pt x="3242" y="1118"/>
                      <a:pt x="3242" y="1116"/>
                      <a:pt x="3242" y="1115"/>
                    </a:cubicBezTo>
                    <a:lnTo>
                      <a:pt x="3242" y="1115"/>
                    </a:lnTo>
                    <a:cubicBezTo>
                      <a:pt x="3345" y="1203"/>
                      <a:pt x="3431" y="1311"/>
                      <a:pt x="3516" y="1439"/>
                    </a:cubicBezTo>
                    <a:cubicBezTo>
                      <a:pt x="3561" y="1507"/>
                      <a:pt x="3584" y="1599"/>
                      <a:pt x="3630" y="1690"/>
                    </a:cubicBezTo>
                    <a:cubicBezTo>
                      <a:pt x="3630" y="1758"/>
                      <a:pt x="3653" y="1827"/>
                      <a:pt x="3653" y="1895"/>
                    </a:cubicBezTo>
                    <a:cubicBezTo>
                      <a:pt x="3653" y="1964"/>
                      <a:pt x="3653" y="2032"/>
                      <a:pt x="3630" y="2101"/>
                    </a:cubicBezTo>
                    <a:cubicBezTo>
                      <a:pt x="3630" y="2169"/>
                      <a:pt x="3584" y="2215"/>
                      <a:pt x="3561" y="2283"/>
                    </a:cubicBezTo>
                    <a:cubicBezTo>
                      <a:pt x="3516" y="2375"/>
                      <a:pt x="3447" y="2443"/>
                      <a:pt x="3379" y="2512"/>
                    </a:cubicBezTo>
                    <a:cubicBezTo>
                      <a:pt x="3402" y="2512"/>
                      <a:pt x="3402" y="2489"/>
                      <a:pt x="3424" y="2489"/>
                    </a:cubicBezTo>
                    <a:cubicBezTo>
                      <a:pt x="3402" y="2512"/>
                      <a:pt x="3379" y="2534"/>
                      <a:pt x="3356" y="2557"/>
                    </a:cubicBezTo>
                    <a:cubicBezTo>
                      <a:pt x="3310" y="2580"/>
                      <a:pt x="3287" y="2626"/>
                      <a:pt x="3287" y="2671"/>
                    </a:cubicBezTo>
                    <a:cubicBezTo>
                      <a:pt x="3287" y="2717"/>
                      <a:pt x="3287" y="2763"/>
                      <a:pt x="3333" y="2785"/>
                    </a:cubicBezTo>
                    <a:cubicBezTo>
                      <a:pt x="3360" y="2825"/>
                      <a:pt x="3409" y="2850"/>
                      <a:pt x="3460" y="2850"/>
                    </a:cubicBezTo>
                    <a:cubicBezTo>
                      <a:pt x="3496" y="2850"/>
                      <a:pt x="3533" y="2837"/>
                      <a:pt x="3561" y="2808"/>
                    </a:cubicBezTo>
                    <a:cubicBezTo>
                      <a:pt x="3721" y="2649"/>
                      <a:pt x="3881" y="2443"/>
                      <a:pt x="3949" y="2215"/>
                    </a:cubicBezTo>
                    <a:cubicBezTo>
                      <a:pt x="3995" y="1987"/>
                      <a:pt x="3995" y="1781"/>
                      <a:pt x="3927" y="1576"/>
                    </a:cubicBezTo>
                    <a:cubicBezTo>
                      <a:pt x="3858" y="1370"/>
                      <a:pt x="3744" y="1165"/>
                      <a:pt x="3584" y="1005"/>
                    </a:cubicBezTo>
                    <a:cubicBezTo>
                      <a:pt x="3424" y="823"/>
                      <a:pt x="3219" y="663"/>
                      <a:pt x="3014" y="526"/>
                    </a:cubicBezTo>
                    <a:cubicBezTo>
                      <a:pt x="2557" y="229"/>
                      <a:pt x="2055" y="46"/>
                      <a:pt x="1507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93" name="Google Shape;1058;p22">
                <a:extLst>
                  <a:ext uri="{FF2B5EF4-FFF2-40B4-BE49-F238E27FC236}">
                    <a16:creationId xmlns:a16="http://schemas.microsoft.com/office/drawing/2014/main" id="{49BD1E53-FB3B-40AE-84F3-96605D2C1006}"/>
                  </a:ext>
                </a:extLst>
              </p:cNvPr>
              <p:cNvSpPr/>
              <p:nvPr/>
            </p:nvSpPr>
            <p:spPr>
              <a:xfrm>
                <a:off x="6633831" y="3118537"/>
                <a:ext cx="824307" cy="167289"/>
              </a:xfrm>
              <a:custGeom>
                <a:avLst/>
                <a:gdLst/>
                <a:ahLst/>
                <a:cxnLst/>
                <a:rect l="l" t="t" r="r" b="b"/>
                <a:pathLst>
                  <a:path w="30496" h="6189" extrusionOk="0">
                    <a:moveTo>
                      <a:pt x="18193" y="4999"/>
                    </a:moveTo>
                    <a:cubicBezTo>
                      <a:pt x="18193" y="4999"/>
                      <a:pt x="18181" y="4999"/>
                      <a:pt x="18174" y="5008"/>
                    </a:cubicBezTo>
                    <a:lnTo>
                      <a:pt x="18174" y="5008"/>
                    </a:lnTo>
                    <a:cubicBezTo>
                      <a:pt x="18180" y="5005"/>
                      <a:pt x="18186" y="5002"/>
                      <a:pt x="18193" y="4999"/>
                    </a:cubicBezTo>
                    <a:close/>
                    <a:moveTo>
                      <a:pt x="161" y="0"/>
                    </a:moveTo>
                    <a:cubicBezTo>
                      <a:pt x="69" y="0"/>
                      <a:pt x="1" y="92"/>
                      <a:pt x="1" y="183"/>
                    </a:cubicBezTo>
                    <a:cubicBezTo>
                      <a:pt x="1" y="229"/>
                      <a:pt x="24" y="251"/>
                      <a:pt x="47" y="297"/>
                    </a:cubicBezTo>
                    <a:cubicBezTo>
                      <a:pt x="92" y="320"/>
                      <a:pt x="115" y="343"/>
                      <a:pt x="161" y="343"/>
                    </a:cubicBezTo>
                    <a:cubicBezTo>
                      <a:pt x="298" y="343"/>
                      <a:pt x="435" y="343"/>
                      <a:pt x="549" y="366"/>
                    </a:cubicBezTo>
                    <a:lnTo>
                      <a:pt x="526" y="366"/>
                    </a:lnTo>
                    <a:cubicBezTo>
                      <a:pt x="1302" y="434"/>
                      <a:pt x="2055" y="640"/>
                      <a:pt x="2786" y="913"/>
                    </a:cubicBezTo>
                    <a:cubicBezTo>
                      <a:pt x="4498" y="1575"/>
                      <a:pt x="6027" y="2580"/>
                      <a:pt x="7579" y="3538"/>
                    </a:cubicBezTo>
                    <a:cubicBezTo>
                      <a:pt x="8332" y="3995"/>
                      <a:pt x="9108" y="4451"/>
                      <a:pt x="9907" y="4862"/>
                    </a:cubicBezTo>
                    <a:cubicBezTo>
                      <a:pt x="10683" y="5273"/>
                      <a:pt x="11505" y="5615"/>
                      <a:pt x="12327" y="5867"/>
                    </a:cubicBezTo>
                    <a:cubicBezTo>
                      <a:pt x="13057" y="6072"/>
                      <a:pt x="13787" y="6186"/>
                      <a:pt x="14541" y="6186"/>
                    </a:cubicBezTo>
                    <a:cubicBezTo>
                      <a:pt x="14600" y="6188"/>
                      <a:pt x="14660" y="6189"/>
                      <a:pt x="14719" y="6189"/>
                    </a:cubicBezTo>
                    <a:cubicBezTo>
                      <a:pt x="15478" y="6189"/>
                      <a:pt x="16218" y="6055"/>
                      <a:pt x="16937" y="5844"/>
                    </a:cubicBezTo>
                    <a:cubicBezTo>
                      <a:pt x="18558" y="5364"/>
                      <a:pt x="19950" y="4383"/>
                      <a:pt x="21457" y="3675"/>
                    </a:cubicBezTo>
                    <a:cubicBezTo>
                      <a:pt x="21468" y="3675"/>
                      <a:pt x="21474" y="3675"/>
                      <a:pt x="21480" y="3672"/>
                    </a:cubicBezTo>
                    <a:lnTo>
                      <a:pt x="21480" y="3672"/>
                    </a:lnTo>
                    <a:cubicBezTo>
                      <a:pt x="21480" y="3674"/>
                      <a:pt x="21480" y="3675"/>
                      <a:pt x="21480" y="3675"/>
                    </a:cubicBezTo>
                    <a:cubicBezTo>
                      <a:pt x="21480" y="3675"/>
                      <a:pt x="21498" y="3657"/>
                      <a:pt x="21502" y="3653"/>
                    </a:cubicBezTo>
                    <a:lnTo>
                      <a:pt x="21502" y="3653"/>
                    </a:lnTo>
                    <a:cubicBezTo>
                      <a:pt x="21502" y="3653"/>
                      <a:pt x="21502" y="3653"/>
                      <a:pt x="21502" y="3652"/>
                    </a:cubicBezTo>
                    <a:cubicBezTo>
                      <a:pt x="21822" y="3516"/>
                      <a:pt x="22164" y="3379"/>
                      <a:pt x="22529" y="3264"/>
                    </a:cubicBezTo>
                    <a:cubicBezTo>
                      <a:pt x="22895" y="3150"/>
                      <a:pt x="23260" y="3036"/>
                      <a:pt x="23625" y="2945"/>
                    </a:cubicBezTo>
                    <a:cubicBezTo>
                      <a:pt x="24378" y="2762"/>
                      <a:pt x="25132" y="2625"/>
                      <a:pt x="25908" y="2466"/>
                    </a:cubicBezTo>
                    <a:cubicBezTo>
                      <a:pt x="26661" y="2283"/>
                      <a:pt x="27391" y="2100"/>
                      <a:pt x="28099" y="1804"/>
                    </a:cubicBezTo>
                    <a:cubicBezTo>
                      <a:pt x="28464" y="1667"/>
                      <a:pt x="28784" y="1507"/>
                      <a:pt x="29103" y="1324"/>
                    </a:cubicBezTo>
                    <a:cubicBezTo>
                      <a:pt x="29446" y="1142"/>
                      <a:pt x="29742" y="936"/>
                      <a:pt x="30016" y="685"/>
                    </a:cubicBezTo>
                    <a:cubicBezTo>
                      <a:pt x="30176" y="548"/>
                      <a:pt x="30313" y="411"/>
                      <a:pt x="30450" y="274"/>
                    </a:cubicBezTo>
                    <a:cubicBezTo>
                      <a:pt x="30496" y="206"/>
                      <a:pt x="30496" y="115"/>
                      <a:pt x="30427" y="46"/>
                    </a:cubicBezTo>
                    <a:cubicBezTo>
                      <a:pt x="30404" y="23"/>
                      <a:pt x="30359" y="0"/>
                      <a:pt x="30313" y="0"/>
                    </a:cubicBezTo>
                    <a:cubicBezTo>
                      <a:pt x="30290" y="0"/>
                      <a:pt x="30244" y="23"/>
                      <a:pt x="30199" y="46"/>
                    </a:cubicBezTo>
                    <a:cubicBezTo>
                      <a:pt x="30062" y="206"/>
                      <a:pt x="29902" y="366"/>
                      <a:pt x="29742" y="503"/>
                    </a:cubicBezTo>
                    <a:lnTo>
                      <a:pt x="29719" y="503"/>
                    </a:lnTo>
                    <a:cubicBezTo>
                      <a:pt x="29331" y="845"/>
                      <a:pt x="28875" y="1096"/>
                      <a:pt x="28418" y="1324"/>
                    </a:cubicBezTo>
                    <a:cubicBezTo>
                      <a:pt x="28396" y="1324"/>
                      <a:pt x="28396" y="1347"/>
                      <a:pt x="28396" y="1347"/>
                    </a:cubicBezTo>
                    <a:cubicBezTo>
                      <a:pt x="27711" y="1644"/>
                      <a:pt x="26980" y="1872"/>
                      <a:pt x="26250" y="2032"/>
                    </a:cubicBezTo>
                    <a:cubicBezTo>
                      <a:pt x="25497" y="2214"/>
                      <a:pt x="24744" y="2374"/>
                      <a:pt x="23967" y="2534"/>
                    </a:cubicBezTo>
                    <a:cubicBezTo>
                      <a:pt x="23237" y="2694"/>
                      <a:pt x="22507" y="2899"/>
                      <a:pt x="21799" y="3173"/>
                    </a:cubicBezTo>
                    <a:cubicBezTo>
                      <a:pt x="21388" y="3333"/>
                      <a:pt x="21000" y="3538"/>
                      <a:pt x="20612" y="3744"/>
                    </a:cubicBezTo>
                    <a:cubicBezTo>
                      <a:pt x="20178" y="3972"/>
                      <a:pt x="19768" y="4200"/>
                      <a:pt x="19334" y="4429"/>
                    </a:cubicBezTo>
                    <a:cubicBezTo>
                      <a:pt x="18946" y="4634"/>
                      <a:pt x="18558" y="4817"/>
                      <a:pt x="18170" y="5022"/>
                    </a:cubicBezTo>
                    <a:cubicBezTo>
                      <a:pt x="18170" y="5016"/>
                      <a:pt x="18172" y="5011"/>
                      <a:pt x="18174" y="5008"/>
                    </a:cubicBezTo>
                    <a:lnTo>
                      <a:pt x="18174" y="5008"/>
                    </a:lnTo>
                    <a:cubicBezTo>
                      <a:pt x="17792" y="5187"/>
                      <a:pt x="17410" y="5344"/>
                      <a:pt x="17006" y="5478"/>
                    </a:cubicBezTo>
                    <a:cubicBezTo>
                      <a:pt x="16618" y="5593"/>
                      <a:pt x="16207" y="5707"/>
                      <a:pt x="15796" y="5775"/>
                    </a:cubicBezTo>
                    <a:lnTo>
                      <a:pt x="15819" y="5775"/>
                    </a:lnTo>
                    <a:cubicBezTo>
                      <a:pt x="15378" y="5836"/>
                      <a:pt x="14926" y="5867"/>
                      <a:pt x="14478" y="5867"/>
                    </a:cubicBezTo>
                    <a:cubicBezTo>
                      <a:pt x="14254" y="5867"/>
                      <a:pt x="14031" y="5859"/>
                      <a:pt x="13810" y="5844"/>
                    </a:cubicBezTo>
                    <a:lnTo>
                      <a:pt x="13856" y="5844"/>
                    </a:lnTo>
                    <a:cubicBezTo>
                      <a:pt x="13080" y="5752"/>
                      <a:pt x="12327" y="5547"/>
                      <a:pt x="11573" y="5273"/>
                    </a:cubicBezTo>
                    <a:cubicBezTo>
                      <a:pt x="10752" y="4953"/>
                      <a:pt x="9953" y="4543"/>
                      <a:pt x="9177" y="4109"/>
                    </a:cubicBezTo>
                    <a:cubicBezTo>
                      <a:pt x="8401" y="3675"/>
                      <a:pt x="7670" y="3196"/>
                      <a:pt x="6917" y="2739"/>
                    </a:cubicBezTo>
                    <a:cubicBezTo>
                      <a:pt x="6118" y="2260"/>
                      <a:pt x="5342" y="1781"/>
                      <a:pt x="4520" y="1347"/>
                    </a:cubicBezTo>
                    <a:cubicBezTo>
                      <a:pt x="3721" y="936"/>
                      <a:pt x="2877" y="571"/>
                      <a:pt x="2010" y="320"/>
                    </a:cubicBezTo>
                    <a:cubicBezTo>
                      <a:pt x="1393" y="137"/>
                      <a:pt x="777" y="23"/>
                      <a:pt x="161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94" name="Google Shape;1059;p22">
                <a:extLst>
                  <a:ext uri="{FF2B5EF4-FFF2-40B4-BE49-F238E27FC236}">
                    <a16:creationId xmlns:a16="http://schemas.microsoft.com/office/drawing/2014/main" id="{897E89DA-986E-4C7C-A7F5-03186F125F06}"/>
                  </a:ext>
                </a:extLst>
              </p:cNvPr>
              <p:cNvSpPr/>
              <p:nvPr/>
            </p:nvSpPr>
            <p:spPr>
              <a:xfrm>
                <a:off x="7339044" y="2712573"/>
                <a:ext cx="304790" cy="225755"/>
              </a:xfrm>
              <a:custGeom>
                <a:avLst/>
                <a:gdLst/>
                <a:ahLst/>
                <a:cxnLst/>
                <a:rect l="l" t="t" r="r" b="b"/>
                <a:pathLst>
                  <a:path w="11276" h="8352" extrusionOk="0">
                    <a:moveTo>
                      <a:pt x="3287" y="0"/>
                    </a:moveTo>
                    <a:cubicBezTo>
                      <a:pt x="3059" y="0"/>
                      <a:pt x="2808" y="0"/>
                      <a:pt x="2580" y="23"/>
                    </a:cubicBezTo>
                    <a:cubicBezTo>
                      <a:pt x="1735" y="92"/>
                      <a:pt x="913" y="320"/>
                      <a:pt x="114" y="662"/>
                    </a:cubicBezTo>
                    <a:cubicBezTo>
                      <a:pt x="92" y="662"/>
                      <a:pt x="46" y="685"/>
                      <a:pt x="23" y="731"/>
                    </a:cubicBezTo>
                    <a:cubicBezTo>
                      <a:pt x="0" y="776"/>
                      <a:pt x="0" y="822"/>
                      <a:pt x="23" y="868"/>
                    </a:cubicBezTo>
                    <a:cubicBezTo>
                      <a:pt x="41" y="921"/>
                      <a:pt x="100" y="974"/>
                      <a:pt x="168" y="974"/>
                    </a:cubicBezTo>
                    <a:cubicBezTo>
                      <a:pt x="187" y="974"/>
                      <a:pt x="208" y="969"/>
                      <a:pt x="228" y="959"/>
                    </a:cubicBezTo>
                    <a:cubicBezTo>
                      <a:pt x="776" y="731"/>
                      <a:pt x="1347" y="548"/>
                      <a:pt x="1940" y="434"/>
                    </a:cubicBezTo>
                    <a:cubicBezTo>
                      <a:pt x="2260" y="388"/>
                      <a:pt x="2557" y="343"/>
                      <a:pt x="2876" y="320"/>
                    </a:cubicBezTo>
                    <a:cubicBezTo>
                      <a:pt x="3219" y="320"/>
                      <a:pt x="3561" y="320"/>
                      <a:pt x="3903" y="343"/>
                    </a:cubicBezTo>
                    <a:cubicBezTo>
                      <a:pt x="4314" y="388"/>
                      <a:pt x="4702" y="434"/>
                      <a:pt x="5090" y="525"/>
                    </a:cubicBezTo>
                    <a:cubicBezTo>
                      <a:pt x="5501" y="617"/>
                      <a:pt x="5912" y="754"/>
                      <a:pt x="6323" y="891"/>
                    </a:cubicBezTo>
                    <a:cubicBezTo>
                      <a:pt x="6848" y="1096"/>
                      <a:pt x="7350" y="1393"/>
                      <a:pt x="7806" y="1712"/>
                    </a:cubicBezTo>
                    <a:cubicBezTo>
                      <a:pt x="8468" y="2192"/>
                      <a:pt x="9085" y="2739"/>
                      <a:pt x="9610" y="3356"/>
                    </a:cubicBezTo>
                    <a:lnTo>
                      <a:pt x="9587" y="3356"/>
                    </a:lnTo>
                    <a:cubicBezTo>
                      <a:pt x="9610" y="3356"/>
                      <a:pt x="9610" y="3379"/>
                      <a:pt x="9610" y="3379"/>
                    </a:cubicBezTo>
                    <a:cubicBezTo>
                      <a:pt x="9610" y="3379"/>
                      <a:pt x="9610" y="3379"/>
                      <a:pt x="9610" y="3379"/>
                    </a:cubicBezTo>
                    <a:lnTo>
                      <a:pt x="9610" y="3379"/>
                    </a:lnTo>
                    <a:cubicBezTo>
                      <a:pt x="9610" y="3379"/>
                      <a:pt x="9610" y="3399"/>
                      <a:pt x="9629" y="3401"/>
                    </a:cubicBezTo>
                    <a:lnTo>
                      <a:pt x="9629" y="3401"/>
                    </a:lnTo>
                    <a:cubicBezTo>
                      <a:pt x="9622" y="3394"/>
                      <a:pt x="9616" y="3386"/>
                      <a:pt x="9610" y="3379"/>
                    </a:cubicBezTo>
                    <a:lnTo>
                      <a:pt x="9610" y="3379"/>
                    </a:lnTo>
                    <a:lnTo>
                      <a:pt x="9633" y="3401"/>
                    </a:lnTo>
                    <a:cubicBezTo>
                      <a:pt x="9631" y="3401"/>
                      <a:pt x="9630" y="3401"/>
                      <a:pt x="9629" y="3401"/>
                    </a:cubicBezTo>
                    <a:lnTo>
                      <a:pt x="9629" y="3401"/>
                    </a:lnTo>
                    <a:cubicBezTo>
                      <a:pt x="9985" y="3828"/>
                      <a:pt x="10276" y="4277"/>
                      <a:pt x="10523" y="4771"/>
                    </a:cubicBezTo>
                    <a:lnTo>
                      <a:pt x="10536" y="4798"/>
                    </a:lnTo>
                    <a:lnTo>
                      <a:pt x="10536" y="4798"/>
                    </a:lnTo>
                    <a:cubicBezTo>
                      <a:pt x="10530" y="4794"/>
                      <a:pt x="10523" y="4794"/>
                      <a:pt x="10523" y="4794"/>
                    </a:cubicBezTo>
                    <a:lnTo>
                      <a:pt x="10523" y="4794"/>
                    </a:lnTo>
                    <a:cubicBezTo>
                      <a:pt x="10682" y="5113"/>
                      <a:pt x="10797" y="5456"/>
                      <a:pt x="10888" y="5821"/>
                    </a:cubicBezTo>
                    <a:cubicBezTo>
                      <a:pt x="10934" y="6095"/>
                      <a:pt x="10934" y="6369"/>
                      <a:pt x="10911" y="6643"/>
                    </a:cubicBezTo>
                    <a:cubicBezTo>
                      <a:pt x="10888" y="6871"/>
                      <a:pt x="10842" y="7099"/>
                      <a:pt x="10774" y="7304"/>
                    </a:cubicBezTo>
                    <a:cubicBezTo>
                      <a:pt x="10774" y="7304"/>
                      <a:pt x="10774" y="7282"/>
                      <a:pt x="10774" y="7282"/>
                    </a:cubicBezTo>
                    <a:cubicBezTo>
                      <a:pt x="10705" y="7510"/>
                      <a:pt x="10591" y="7715"/>
                      <a:pt x="10431" y="7921"/>
                    </a:cubicBezTo>
                    <a:lnTo>
                      <a:pt x="10454" y="7921"/>
                    </a:lnTo>
                    <a:cubicBezTo>
                      <a:pt x="10454" y="7921"/>
                      <a:pt x="10431" y="7921"/>
                      <a:pt x="10431" y="7944"/>
                    </a:cubicBezTo>
                    <a:cubicBezTo>
                      <a:pt x="10409" y="7989"/>
                      <a:pt x="10363" y="8035"/>
                      <a:pt x="10340" y="8081"/>
                    </a:cubicBezTo>
                    <a:cubicBezTo>
                      <a:pt x="10294" y="8103"/>
                      <a:pt x="10294" y="8149"/>
                      <a:pt x="10294" y="8195"/>
                    </a:cubicBezTo>
                    <a:cubicBezTo>
                      <a:pt x="10294" y="8240"/>
                      <a:pt x="10317" y="8286"/>
                      <a:pt x="10340" y="8309"/>
                    </a:cubicBezTo>
                    <a:cubicBezTo>
                      <a:pt x="10378" y="8334"/>
                      <a:pt x="10429" y="8352"/>
                      <a:pt x="10475" y="8352"/>
                    </a:cubicBezTo>
                    <a:cubicBezTo>
                      <a:pt x="10513" y="8352"/>
                      <a:pt x="10548" y="8340"/>
                      <a:pt x="10568" y="8309"/>
                    </a:cubicBezTo>
                    <a:cubicBezTo>
                      <a:pt x="10774" y="8035"/>
                      <a:pt x="10934" y="7761"/>
                      <a:pt x="11048" y="7464"/>
                    </a:cubicBezTo>
                    <a:cubicBezTo>
                      <a:pt x="11116" y="7327"/>
                      <a:pt x="11162" y="7190"/>
                      <a:pt x="11185" y="7031"/>
                    </a:cubicBezTo>
                    <a:cubicBezTo>
                      <a:pt x="11230" y="6871"/>
                      <a:pt x="11230" y="6734"/>
                      <a:pt x="11253" y="6574"/>
                    </a:cubicBezTo>
                    <a:cubicBezTo>
                      <a:pt x="11276" y="6277"/>
                      <a:pt x="11230" y="5958"/>
                      <a:pt x="11185" y="5661"/>
                    </a:cubicBezTo>
                    <a:cubicBezTo>
                      <a:pt x="11116" y="5364"/>
                      <a:pt x="11002" y="5068"/>
                      <a:pt x="10888" y="4771"/>
                    </a:cubicBezTo>
                    <a:cubicBezTo>
                      <a:pt x="10614" y="4155"/>
                      <a:pt x="10226" y="3607"/>
                      <a:pt x="9792" y="3082"/>
                    </a:cubicBezTo>
                    <a:cubicBezTo>
                      <a:pt x="9359" y="2580"/>
                      <a:pt x="8856" y="2100"/>
                      <a:pt x="8309" y="1689"/>
                    </a:cubicBezTo>
                    <a:cubicBezTo>
                      <a:pt x="7898" y="1370"/>
                      <a:pt x="7441" y="1073"/>
                      <a:pt x="6985" y="845"/>
                    </a:cubicBezTo>
                    <a:cubicBezTo>
                      <a:pt x="6757" y="731"/>
                      <a:pt x="6551" y="640"/>
                      <a:pt x="6323" y="571"/>
                    </a:cubicBezTo>
                    <a:cubicBezTo>
                      <a:pt x="5912" y="411"/>
                      <a:pt x="5478" y="274"/>
                      <a:pt x="5045" y="183"/>
                    </a:cubicBezTo>
                    <a:cubicBezTo>
                      <a:pt x="4451" y="69"/>
                      <a:pt x="3881" y="0"/>
                      <a:pt x="3287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95" name="Google Shape;1060;p22">
                <a:extLst>
                  <a:ext uri="{FF2B5EF4-FFF2-40B4-BE49-F238E27FC236}">
                    <a16:creationId xmlns:a16="http://schemas.microsoft.com/office/drawing/2014/main" id="{B6E2B521-2D95-4B31-B7B6-55378E24A161}"/>
                  </a:ext>
                </a:extLst>
              </p:cNvPr>
              <p:cNvSpPr/>
              <p:nvPr/>
            </p:nvSpPr>
            <p:spPr>
              <a:xfrm>
                <a:off x="6845449" y="2388051"/>
                <a:ext cx="502244" cy="349228"/>
              </a:xfrm>
              <a:custGeom>
                <a:avLst/>
                <a:gdLst/>
                <a:ahLst/>
                <a:cxnLst/>
                <a:rect l="l" t="t" r="r" b="b"/>
                <a:pathLst>
                  <a:path w="18581" h="12920" extrusionOk="0">
                    <a:moveTo>
                      <a:pt x="5372" y="812"/>
                    </a:moveTo>
                    <a:cubicBezTo>
                      <a:pt x="5362" y="815"/>
                      <a:pt x="5352" y="819"/>
                      <a:pt x="5342" y="822"/>
                    </a:cubicBezTo>
                    <a:cubicBezTo>
                      <a:pt x="5342" y="822"/>
                      <a:pt x="5355" y="822"/>
                      <a:pt x="5372" y="812"/>
                    </a:cubicBezTo>
                    <a:close/>
                    <a:moveTo>
                      <a:pt x="8287" y="0"/>
                    </a:moveTo>
                    <a:cubicBezTo>
                      <a:pt x="7899" y="0"/>
                      <a:pt x="7533" y="23"/>
                      <a:pt x="7145" y="69"/>
                    </a:cubicBezTo>
                    <a:cubicBezTo>
                      <a:pt x="6506" y="160"/>
                      <a:pt x="5890" y="297"/>
                      <a:pt x="5274" y="502"/>
                    </a:cubicBezTo>
                    <a:cubicBezTo>
                      <a:pt x="4110" y="890"/>
                      <a:pt x="3014" y="1461"/>
                      <a:pt x="2078" y="2237"/>
                    </a:cubicBezTo>
                    <a:cubicBezTo>
                      <a:pt x="1211" y="2968"/>
                      <a:pt x="458" y="3858"/>
                      <a:pt x="47" y="4908"/>
                    </a:cubicBezTo>
                    <a:cubicBezTo>
                      <a:pt x="1" y="4999"/>
                      <a:pt x="69" y="5090"/>
                      <a:pt x="138" y="5113"/>
                    </a:cubicBezTo>
                    <a:cubicBezTo>
                      <a:pt x="162" y="5125"/>
                      <a:pt x="187" y="5131"/>
                      <a:pt x="210" y="5131"/>
                    </a:cubicBezTo>
                    <a:cubicBezTo>
                      <a:pt x="273" y="5131"/>
                      <a:pt x="327" y="5089"/>
                      <a:pt x="343" y="5022"/>
                    </a:cubicBezTo>
                    <a:cubicBezTo>
                      <a:pt x="412" y="4862"/>
                      <a:pt x="480" y="4702"/>
                      <a:pt x="572" y="4543"/>
                    </a:cubicBezTo>
                    <a:cubicBezTo>
                      <a:pt x="823" y="4086"/>
                      <a:pt x="1119" y="3652"/>
                      <a:pt x="1462" y="3264"/>
                    </a:cubicBezTo>
                    <a:cubicBezTo>
                      <a:pt x="1941" y="2739"/>
                      <a:pt x="2489" y="2306"/>
                      <a:pt x="3060" y="1918"/>
                    </a:cubicBezTo>
                    <a:lnTo>
                      <a:pt x="3060" y="1918"/>
                    </a:lnTo>
                    <a:lnTo>
                      <a:pt x="3037" y="1940"/>
                    </a:lnTo>
                    <a:cubicBezTo>
                      <a:pt x="3767" y="1461"/>
                      <a:pt x="4543" y="1096"/>
                      <a:pt x="5388" y="799"/>
                    </a:cubicBezTo>
                    <a:lnTo>
                      <a:pt x="5388" y="799"/>
                    </a:lnTo>
                    <a:cubicBezTo>
                      <a:pt x="5382" y="805"/>
                      <a:pt x="5377" y="809"/>
                      <a:pt x="5372" y="812"/>
                    </a:cubicBezTo>
                    <a:lnTo>
                      <a:pt x="5372" y="812"/>
                    </a:lnTo>
                    <a:cubicBezTo>
                      <a:pt x="6162" y="544"/>
                      <a:pt x="6996" y="388"/>
                      <a:pt x="7853" y="343"/>
                    </a:cubicBezTo>
                    <a:lnTo>
                      <a:pt x="7807" y="343"/>
                    </a:lnTo>
                    <a:cubicBezTo>
                      <a:pt x="7973" y="331"/>
                      <a:pt x="8138" y="326"/>
                      <a:pt x="8304" y="326"/>
                    </a:cubicBezTo>
                    <a:cubicBezTo>
                      <a:pt x="8800" y="326"/>
                      <a:pt x="9297" y="377"/>
                      <a:pt x="9793" y="480"/>
                    </a:cubicBezTo>
                    <a:cubicBezTo>
                      <a:pt x="10295" y="594"/>
                      <a:pt x="10797" y="754"/>
                      <a:pt x="11254" y="1005"/>
                    </a:cubicBezTo>
                    <a:cubicBezTo>
                      <a:pt x="11254" y="1005"/>
                      <a:pt x="11231" y="982"/>
                      <a:pt x="11231" y="982"/>
                    </a:cubicBezTo>
                    <a:lnTo>
                      <a:pt x="11231" y="982"/>
                    </a:lnTo>
                    <a:cubicBezTo>
                      <a:pt x="11619" y="1187"/>
                      <a:pt x="11984" y="1438"/>
                      <a:pt x="12304" y="1735"/>
                    </a:cubicBezTo>
                    <a:cubicBezTo>
                      <a:pt x="12304" y="1735"/>
                      <a:pt x="12304" y="1712"/>
                      <a:pt x="12304" y="1712"/>
                    </a:cubicBezTo>
                    <a:cubicBezTo>
                      <a:pt x="12304" y="1735"/>
                      <a:pt x="12304" y="1735"/>
                      <a:pt x="12327" y="1735"/>
                    </a:cubicBezTo>
                    <a:cubicBezTo>
                      <a:pt x="12646" y="2055"/>
                      <a:pt x="12943" y="2397"/>
                      <a:pt x="13194" y="2762"/>
                    </a:cubicBezTo>
                    <a:lnTo>
                      <a:pt x="13171" y="2739"/>
                    </a:lnTo>
                    <a:lnTo>
                      <a:pt x="13171" y="2739"/>
                    </a:lnTo>
                    <a:cubicBezTo>
                      <a:pt x="13468" y="3219"/>
                      <a:pt x="13719" y="3744"/>
                      <a:pt x="13902" y="4269"/>
                    </a:cubicBezTo>
                    <a:cubicBezTo>
                      <a:pt x="13902" y="4269"/>
                      <a:pt x="13879" y="4246"/>
                      <a:pt x="13879" y="4246"/>
                    </a:cubicBezTo>
                    <a:lnTo>
                      <a:pt x="13879" y="4246"/>
                    </a:lnTo>
                    <a:cubicBezTo>
                      <a:pt x="14153" y="5022"/>
                      <a:pt x="14290" y="5866"/>
                      <a:pt x="14335" y="6688"/>
                    </a:cubicBezTo>
                    <a:cubicBezTo>
                      <a:pt x="14335" y="6711"/>
                      <a:pt x="14335" y="6711"/>
                      <a:pt x="14335" y="6734"/>
                    </a:cubicBezTo>
                    <a:cubicBezTo>
                      <a:pt x="14404" y="7852"/>
                      <a:pt x="14312" y="8971"/>
                      <a:pt x="14084" y="10066"/>
                    </a:cubicBezTo>
                    <a:cubicBezTo>
                      <a:pt x="14084" y="10112"/>
                      <a:pt x="14130" y="10180"/>
                      <a:pt x="14176" y="10203"/>
                    </a:cubicBezTo>
                    <a:cubicBezTo>
                      <a:pt x="14202" y="10230"/>
                      <a:pt x="14229" y="10241"/>
                      <a:pt x="14260" y="10241"/>
                    </a:cubicBezTo>
                    <a:cubicBezTo>
                      <a:pt x="14282" y="10241"/>
                      <a:pt x="14307" y="10235"/>
                      <a:pt x="14335" y="10226"/>
                    </a:cubicBezTo>
                    <a:cubicBezTo>
                      <a:pt x="14427" y="10180"/>
                      <a:pt x="14541" y="10135"/>
                      <a:pt x="14655" y="10089"/>
                    </a:cubicBezTo>
                    <a:cubicBezTo>
                      <a:pt x="14883" y="10021"/>
                      <a:pt x="15111" y="9975"/>
                      <a:pt x="15340" y="9952"/>
                    </a:cubicBezTo>
                    <a:cubicBezTo>
                      <a:pt x="15401" y="9946"/>
                      <a:pt x="15462" y="9943"/>
                      <a:pt x="15523" y="9943"/>
                    </a:cubicBezTo>
                    <a:cubicBezTo>
                      <a:pt x="15690" y="9943"/>
                      <a:pt x="15857" y="9964"/>
                      <a:pt x="16024" y="9998"/>
                    </a:cubicBezTo>
                    <a:cubicBezTo>
                      <a:pt x="16275" y="10066"/>
                      <a:pt x="16527" y="10135"/>
                      <a:pt x="16755" y="10272"/>
                    </a:cubicBezTo>
                    <a:cubicBezTo>
                      <a:pt x="16983" y="10386"/>
                      <a:pt x="17188" y="10523"/>
                      <a:pt x="17371" y="10683"/>
                    </a:cubicBezTo>
                    <a:cubicBezTo>
                      <a:pt x="17554" y="10865"/>
                      <a:pt x="17713" y="11048"/>
                      <a:pt x="17850" y="11253"/>
                    </a:cubicBezTo>
                    <a:cubicBezTo>
                      <a:pt x="17965" y="11436"/>
                      <a:pt x="18056" y="11641"/>
                      <a:pt x="18124" y="11847"/>
                    </a:cubicBezTo>
                    <a:cubicBezTo>
                      <a:pt x="18193" y="12052"/>
                      <a:pt x="18238" y="12280"/>
                      <a:pt x="18261" y="12509"/>
                    </a:cubicBezTo>
                    <a:cubicBezTo>
                      <a:pt x="18261" y="12577"/>
                      <a:pt x="18261" y="12668"/>
                      <a:pt x="18261" y="12737"/>
                    </a:cubicBezTo>
                    <a:cubicBezTo>
                      <a:pt x="18261" y="12828"/>
                      <a:pt x="18307" y="12897"/>
                      <a:pt x="18398" y="12919"/>
                    </a:cubicBezTo>
                    <a:cubicBezTo>
                      <a:pt x="18489" y="12919"/>
                      <a:pt x="18581" y="12851"/>
                      <a:pt x="18581" y="12760"/>
                    </a:cubicBezTo>
                    <a:cubicBezTo>
                      <a:pt x="18581" y="12509"/>
                      <a:pt x="18581" y="12257"/>
                      <a:pt x="18512" y="12006"/>
                    </a:cubicBezTo>
                    <a:cubicBezTo>
                      <a:pt x="18467" y="11755"/>
                      <a:pt x="18353" y="11504"/>
                      <a:pt x="18238" y="11276"/>
                    </a:cubicBezTo>
                    <a:cubicBezTo>
                      <a:pt x="17987" y="10819"/>
                      <a:pt x="17622" y="10454"/>
                      <a:pt x="17211" y="10158"/>
                    </a:cubicBezTo>
                    <a:cubicBezTo>
                      <a:pt x="16778" y="9861"/>
                      <a:pt x="16275" y="9678"/>
                      <a:pt x="15750" y="9633"/>
                    </a:cubicBezTo>
                    <a:cubicBezTo>
                      <a:pt x="15662" y="9623"/>
                      <a:pt x="15573" y="9619"/>
                      <a:pt x="15485" y="9619"/>
                    </a:cubicBezTo>
                    <a:cubicBezTo>
                      <a:pt x="15141" y="9619"/>
                      <a:pt x="14799" y="9688"/>
                      <a:pt x="14472" y="9815"/>
                    </a:cubicBezTo>
                    <a:cubicBezTo>
                      <a:pt x="14586" y="9108"/>
                      <a:pt x="14655" y="8377"/>
                      <a:pt x="14678" y="7670"/>
                    </a:cubicBezTo>
                    <a:cubicBezTo>
                      <a:pt x="14700" y="6848"/>
                      <a:pt x="14632" y="6003"/>
                      <a:pt x="14472" y="5182"/>
                    </a:cubicBezTo>
                    <a:cubicBezTo>
                      <a:pt x="14312" y="4383"/>
                      <a:pt x="14039" y="3607"/>
                      <a:pt x="13628" y="2876"/>
                    </a:cubicBezTo>
                    <a:cubicBezTo>
                      <a:pt x="13445" y="2557"/>
                      <a:pt x="13217" y="2237"/>
                      <a:pt x="12989" y="1940"/>
                    </a:cubicBezTo>
                    <a:cubicBezTo>
                      <a:pt x="12783" y="1712"/>
                      <a:pt x="12555" y="1507"/>
                      <a:pt x="12327" y="1324"/>
                    </a:cubicBezTo>
                    <a:cubicBezTo>
                      <a:pt x="11391" y="548"/>
                      <a:pt x="10204" y="160"/>
                      <a:pt x="9017" y="23"/>
                    </a:cubicBezTo>
                    <a:cubicBezTo>
                      <a:pt x="8789" y="0"/>
                      <a:pt x="8538" y="0"/>
                      <a:pt x="8287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96" name="Google Shape;1061;p22">
                <a:extLst>
                  <a:ext uri="{FF2B5EF4-FFF2-40B4-BE49-F238E27FC236}">
                    <a16:creationId xmlns:a16="http://schemas.microsoft.com/office/drawing/2014/main" id="{7DBA53CD-129F-440B-A8AE-64A6698715AC}"/>
                  </a:ext>
                </a:extLst>
              </p:cNvPr>
              <p:cNvSpPr/>
              <p:nvPr/>
            </p:nvSpPr>
            <p:spPr>
              <a:xfrm>
                <a:off x="5659643" y="1911134"/>
                <a:ext cx="862554" cy="962484"/>
              </a:xfrm>
              <a:custGeom>
                <a:avLst/>
                <a:gdLst/>
                <a:ahLst/>
                <a:cxnLst/>
                <a:rect l="l" t="t" r="r" b="b"/>
                <a:pathLst>
                  <a:path w="31911" h="35608" extrusionOk="0">
                    <a:moveTo>
                      <a:pt x="138" y="0"/>
                    </a:moveTo>
                    <a:cubicBezTo>
                      <a:pt x="92" y="0"/>
                      <a:pt x="69" y="23"/>
                      <a:pt x="24" y="69"/>
                    </a:cubicBezTo>
                    <a:cubicBezTo>
                      <a:pt x="1" y="92"/>
                      <a:pt x="1" y="137"/>
                      <a:pt x="1" y="183"/>
                    </a:cubicBezTo>
                    <a:cubicBezTo>
                      <a:pt x="1" y="229"/>
                      <a:pt x="24" y="274"/>
                      <a:pt x="69" y="297"/>
                    </a:cubicBezTo>
                    <a:cubicBezTo>
                      <a:pt x="1758" y="1301"/>
                      <a:pt x="3356" y="2443"/>
                      <a:pt x="4908" y="3652"/>
                    </a:cubicBezTo>
                    <a:cubicBezTo>
                      <a:pt x="6597" y="4976"/>
                      <a:pt x="8241" y="6391"/>
                      <a:pt x="9816" y="7829"/>
                    </a:cubicBezTo>
                    <a:cubicBezTo>
                      <a:pt x="10774" y="8697"/>
                      <a:pt x="11687" y="9587"/>
                      <a:pt x="12623" y="10500"/>
                    </a:cubicBezTo>
                    <a:cubicBezTo>
                      <a:pt x="13331" y="11185"/>
                      <a:pt x="14015" y="11892"/>
                      <a:pt x="14700" y="12600"/>
                    </a:cubicBezTo>
                    <a:cubicBezTo>
                      <a:pt x="14700" y="12623"/>
                      <a:pt x="14723" y="12623"/>
                      <a:pt x="14723" y="12623"/>
                    </a:cubicBezTo>
                    <a:cubicBezTo>
                      <a:pt x="17645" y="15681"/>
                      <a:pt x="20452" y="18877"/>
                      <a:pt x="23054" y="22209"/>
                    </a:cubicBezTo>
                    <a:cubicBezTo>
                      <a:pt x="23785" y="23145"/>
                      <a:pt x="24492" y="24081"/>
                      <a:pt x="25177" y="25040"/>
                    </a:cubicBezTo>
                    <a:cubicBezTo>
                      <a:pt x="25200" y="25063"/>
                      <a:pt x="25223" y="25085"/>
                      <a:pt x="25223" y="25085"/>
                    </a:cubicBezTo>
                    <a:cubicBezTo>
                      <a:pt x="26022" y="26204"/>
                      <a:pt x="26820" y="27345"/>
                      <a:pt x="27574" y="28486"/>
                    </a:cubicBezTo>
                    <a:cubicBezTo>
                      <a:pt x="27848" y="28920"/>
                      <a:pt x="28144" y="29354"/>
                      <a:pt x="28395" y="29787"/>
                    </a:cubicBezTo>
                    <a:lnTo>
                      <a:pt x="28418" y="29787"/>
                    </a:lnTo>
                    <a:cubicBezTo>
                      <a:pt x="28418" y="29787"/>
                      <a:pt x="28418" y="29810"/>
                      <a:pt x="28418" y="29810"/>
                    </a:cubicBezTo>
                    <a:cubicBezTo>
                      <a:pt x="28464" y="29879"/>
                      <a:pt x="28510" y="29947"/>
                      <a:pt x="28555" y="30016"/>
                    </a:cubicBezTo>
                    <a:cubicBezTo>
                      <a:pt x="28578" y="30038"/>
                      <a:pt x="28578" y="30061"/>
                      <a:pt x="28601" y="30084"/>
                    </a:cubicBezTo>
                    <a:cubicBezTo>
                      <a:pt x="28806" y="30404"/>
                      <a:pt x="29012" y="30746"/>
                      <a:pt x="29194" y="31066"/>
                    </a:cubicBezTo>
                    <a:cubicBezTo>
                      <a:pt x="29194" y="31066"/>
                      <a:pt x="29194" y="31066"/>
                      <a:pt x="29217" y="31088"/>
                    </a:cubicBezTo>
                    <a:cubicBezTo>
                      <a:pt x="29217" y="31111"/>
                      <a:pt x="29240" y="31134"/>
                      <a:pt x="29263" y="31157"/>
                    </a:cubicBezTo>
                    <a:cubicBezTo>
                      <a:pt x="29354" y="31317"/>
                      <a:pt x="29445" y="31476"/>
                      <a:pt x="29537" y="31659"/>
                    </a:cubicBezTo>
                    <a:lnTo>
                      <a:pt x="29582" y="31705"/>
                    </a:lnTo>
                    <a:cubicBezTo>
                      <a:pt x="29582" y="31705"/>
                      <a:pt x="29582" y="31727"/>
                      <a:pt x="29582" y="31727"/>
                    </a:cubicBezTo>
                    <a:cubicBezTo>
                      <a:pt x="29605" y="31750"/>
                      <a:pt x="29605" y="31750"/>
                      <a:pt x="29605" y="31750"/>
                    </a:cubicBezTo>
                    <a:cubicBezTo>
                      <a:pt x="29811" y="32093"/>
                      <a:pt x="29993" y="32458"/>
                      <a:pt x="30199" y="32800"/>
                    </a:cubicBezTo>
                    <a:cubicBezTo>
                      <a:pt x="30199" y="32823"/>
                      <a:pt x="30199" y="32823"/>
                      <a:pt x="30221" y="32823"/>
                    </a:cubicBezTo>
                    <a:cubicBezTo>
                      <a:pt x="30244" y="32869"/>
                      <a:pt x="30267" y="32937"/>
                      <a:pt x="30290" y="32983"/>
                    </a:cubicBezTo>
                    <a:cubicBezTo>
                      <a:pt x="30495" y="33348"/>
                      <a:pt x="30701" y="33736"/>
                      <a:pt x="30883" y="34101"/>
                    </a:cubicBezTo>
                    <a:cubicBezTo>
                      <a:pt x="30883" y="34101"/>
                      <a:pt x="30883" y="34101"/>
                      <a:pt x="30883" y="34124"/>
                    </a:cubicBezTo>
                    <a:cubicBezTo>
                      <a:pt x="30906" y="34147"/>
                      <a:pt x="30929" y="34193"/>
                      <a:pt x="30952" y="34215"/>
                    </a:cubicBezTo>
                    <a:cubicBezTo>
                      <a:pt x="30952" y="34238"/>
                      <a:pt x="30952" y="34238"/>
                      <a:pt x="30952" y="34238"/>
                    </a:cubicBezTo>
                    <a:cubicBezTo>
                      <a:pt x="30975" y="34261"/>
                      <a:pt x="30975" y="34284"/>
                      <a:pt x="30998" y="34307"/>
                    </a:cubicBezTo>
                    <a:cubicBezTo>
                      <a:pt x="30998" y="34330"/>
                      <a:pt x="30998" y="34330"/>
                      <a:pt x="31020" y="34352"/>
                    </a:cubicBezTo>
                    <a:cubicBezTo>
                      <a:pt x="31020" y="34352"/>
                      <a:pt x="31020" y="34375"/>
                      <a:pt x="31020" y="34375"/>
                    </a:cubicBezTo>
                    <a:cubicBezTo>
                      <a:pt x="31157" y="34672"/>
                      <a:pt x="31294" y="34946"/>
                      <a:pt x="31431" y="35220"/>
                    </a:cubicBezTo>
                    <a:cubicBezTo>
                      <a:pt x="31431" y="35220"/>
                      <a:pt x="31431" y="35220"/>
                      <a:pt x="31431" y="35243"/>
                    </a:cubicBezTo>
                    <a:cubicBezTo>
                      <a:pt x="31454" y="35243"/>
                      <a:pt x="31454" y="35243"/>
                      <a:pt x="31454" y="35265"/>
                    </a:cubicBezTo>
                    <a:cubicBezTo>
                      <a:pt x="31477" y="35288"/>
                      <a:pt x="31477" y="35334"/>
                      <a:pt x="31500" y="35357"/>
                    </a:cubicBezTo>
                    <a:cubicBezTo>
                      <a:pt x="31500" y="35380"/>
                      <a:pt x="31500" y="35380"/>
                      <a:pt x="31500" y="35380"/>
                    </a:cubicBezTo>
                    <a:cubicBezTo>
                      <a:pt x="31500" y="35380"/>
                      <a:pt x="31523" y="35402"/>
                      <a:pt x="31523" y="35402"/>
                    </a:cubicBezTo>
                    <a:cubicBezTo>
                      <a:pt x="31523" y="35425"/>
                      <a:pt x="31545" y="35448"/>
                      <a:pt x="31545" y="35471"/>
                    </a:cubicBezTo>
                    <a:cubicBezTo>
                      <a:pt x="31545" y="35471"/>
                      <a:pt x="31568" y="35494"/>
                      <a:pt x="31568" y="35494"/>
                    </a:cubicBezTo>
                    <a:cubicBezTo>
                      <a:pt x="31591" y="35494"/>
                      <a:pt x="31614" y="35516"/>
                      <a:pt x="31614" y="35516"/>
                    </a:cubicBezTo>
                    <a:cubicBezTo>
                      <a:pt x="31659" y="35516"/>
                      <a:pt x="31705" y="35539"/>
                      <a:pt x="31728" y="35539"/>
                    </a:cubicBezTo>
                    <a:cubicBezTo>
                      <a:pt x="31796" y="35562"/>
                      <a:pt x="31842" y="35585"/>
                      <a:pt x="31911" y="35608"/>
                    </a:cubicBezTo>
                    <a:cubicBezTo>
                      <a:pt x="31911" y="35585"/>
                      <a:pt x="31911" y="35585"/>
                      <a:pt x="31911" y="35585"/>
                    </a:cubicBezTo>
                    <a:cubicBezTo>
                      <a:pt x="31888" y="35516"/>
                      <a:pt x="31865" y="35425"/>
                      <a:pt x="31842" y="35357"/>
                    </a:cubicBezTo>
                    <a:cubicBezTo>
                      <a:pt x="31819" y="35288"/>
                      <a:pt x="31796" y="35243"/>
                      <a:pt x="31774" y="35197"/>
                    </a:cubicBezTo>
                    <a:cubicBezTo>
                      <a:pt x="31774" y="35174"/>
                      <a:pt x="31751" y="35151"/>
                      <a:pt x="31751" y="35128"/>
                    </a:cubicBezTo>
                    <a:cubicBezTo>
                      <a:pt x="31751" y="35128"/>
                      <a:pt x="31751" y="35128"/>
                      <a:pt x="31751" y="35106"/>
                    </a:cubicBezTo>
                    <a:lnTo>
                      <a:pt x="31728" y="35106"/>
                    </a:lnTo>
                    <a:lnTo>
                      <a:pt x="31728" y="35083"/>
                    </a:lnTo>
                    <a:cubicBezTo>
                      <a:pt x="31728" y="35083"/>
                      <a:pt x="31728" y="35060"/>
                      <a:pt x="31728" y="35060"/>
                    </a:cubicBezTo>
                    <a:cubicBezTo>
                      <a:pt x="31614" y="34855"/>
                      <a:pt x="31500" y="34626"/>
                      <a:pt x="31408" y="34398"/>
                    </a:cubicBezTo>
                    <a:lnTo>
                      <a:pt x="31386" y="34398"/>
                    </a:lnTo>
                    <a:cubicBezTo>
                      <a:pt x="31386" y="34375"/>
                      <a:pt x="31363" y="34352"/>
                      <a:pt x="31363" y="34330"/>
                    </a:cubicBezTo>
                    <a:cubicBezTo>
                      <a:pt x="31340" y="34307"/>
                      <a:pt x="31340" y="34284"/>
                      <a:pt x="31317" y="34261"/>
                    </a:cubicBezTo>
                    <a:cubicBezTo>
                      <a:pt x="31317" y="34215"/>
                      <a:pt x="31294" y="34170"/>
                      <a:pt x="31271" y="34147"/>
                    </a:cubicBezTo>
                    <a:cubicBezTo>
                      <a:pt x="31271" y="34124"/>
                      <a:pt x="31271" y="34124"/>
                      <a:pt x="31249" y="34124"/>
                    </a:cubicBezTo>
                    <a:cubicBezTo>
                      <a:pt x="31249" y="34101"/>
                      <a:pt x="31249" y="34101"/>
                      <a:pt x="31249" y="34078"/>
                    </a:cubicBezTo>
                    <a:cubicBezTo>
                      <a:pt x="31226" y="34078"/>
                      <a:pt x="31226" y="34056"/>
                      <a:pt x="31203" y="34033"/>
                    </a:cubicBezTo>
                    <a:cubicBezTo>
                      <a:pt x="31203" y="34010"/>
                      <a:pt x="31203" y="34010"/>
                      <a:pt x="31203" y="33987"/>
                    </a:cubicBezTo>
                    <a:cubicBezTo>
                      <a:pt x="31180" y="33964"/>
                      <a:pt x="31157" y="33942"/>
                      <a:pt x="31157" y="33896"/>
                    </a:cubicBezTo>
                    <a:cubicBezTo>
                      <a:pt x="31134" y="33896"/>
                      <a:pt x="31134" y="33896"/>
                      <a:pt x="31134" y="33873"/>
                    </a:cubicBezTo>
                    <a:cubicBezTo>
                      <a:pt x="31134" y="33873"/>
                      <a:pt x="31134" y="33873"/>
                      <a:pt x="31134" y="33850"/>
                    </a:cubicBezTo>
                    <a:cubicBezTo>
                      <a:pt x="30975" y="33554"/>
                      <a:pt x="30815" y="33257"/>
                      <a:pt x="30655" y="32960"/>
                    </a:cubicBezTo>
                    <a:cubicBezTo>
                      <a:pt x="30632" y="32914"/>
                      <a:pt x="30609" y="32892"/>
                      <a:pt x="30587" y="32869"/>
                    </a:cubicBezTo>
                    <a:cubicBezTo>
                      <a:pt x="30587" y="32846"/>
                      <a:pt x="30587" y="32846"/>
                      <a:pt x="30587" y="32846"/>
                    </a:cubicBezTo>
                    <a:cubicBezTo>
                      <a:pt x="30564" y="32800"/>
                      <a:pt x="30518" y="32732"/>
                      <a:pt x="30495" y="32686"/>
                    </a:cubicBezTo>
                    <a:cubicBezTo>
                      <a:pt x="30473" y="32663"/>
                      <a:pt x="30473" y="32618"/>
                      <a:pt x="30450" y="32595"/>
                    </a:cubicBezTo>
                    <a:cubicBezTo>
                      <a:pt x="30221" y="32207"/>
                      <a:pt x="29993" y="31796"/>
                      <a:pt x="29765" y="31385"/>
                    </a:cubicBezTo>
                    <a:cubicBezTo>
                      <a:pt x="29696" y="31248"/>
                      <a:pt x="29605" y="31134"/>
                      <a:pt x="29537" y="30997"/>
                    </a:cubicBezTo>
                    <a:cubicBezTo>
                      <a:pt x="29537" y="30974"/>
                      <a:pt x="29514" y="30974"/>
                      <a:pt x="29514" y="30974"/>
                    </a:cubicBezTo>
                    <a:cubicBezTo>
                      <a:pt x="29514" y="30951"/>
                      <a:pt x="29514" y="30951"/>
                      <a:pt x="29514" y="30951"/>
                    </a:cubicBezTo>
                    <a:cubicBezTo>
                      <a:pt x="29491" y="30929"/>
                      <a:pt x="29468" y="30906"/>
                      <a:pt x="29468" y="30883"/>
                    </a:cubicBezTo>
                    <a:cubicBezTo>
                      <a:pt x="29263" y="30563"/>
                      <a:pt x="29080" y="30221"/>
                      <a:pt x="28875" y="29901"/>
                    </a:cubicBezTo>
                    <a:lnTo>
                      <a:pt x="28852" y="29901"/>
                    </a:lnTo>
                    <a:lnTo>
                      <a:pt x="28829" y="29856"/>
                    </a:lnTo>
                    <a:lnTo>
                      <a:pt x="28738" y="29696"/>
                    </a:lnTo>
                    <a:cubicBezTo>
                      <a:pt x="28715" y="29673"/>
                      <a:pt x="28715" y="29650"/>
                      <a:pt x="28692" y="29605"/>
                    </a:cubicBezTo>
                    <a:lnTo>
                      <a:pt x="28669" y="29605"/>
                    </a:lnTo>
                    <a:cubicBezTo>
                      <a:pt x="28669" y="29582"/>
                      <a:pt x="28669" y="29582"/>
                      <a:pt x="28669" y="29582"/>
                    </a:cubicBezTo>
                    <a:cubicBezTo>
                      <a:pt x="28647" y="29559"/>
                      <a:pt x="28647" y="29536"/>
                      <a:pt x="28624" y="29513"/>
                    </a:cubicBezTo>
                    <a:cubicBezTo>
                      <a:pt x="28624" y="29513"/>
                      <a:pt x="28601" y="29491"/>
                      <a:pt x="28601" y="29468"/>
                    </a:cubicBezTo>
                    <a:cubicBezTo>
                      <a:pt x="28350" y="29057"/>
                      <a:pt x="28076" y="28669"/>
                      <a:pt x="27825" y="28258"/>
                    </a:cubicBezTo>
                    <a:lnTo>
                      <a:pt x="27802" y="28258"/>
                    </a:lnTo>
                    <a:cubicBezTo>
                      <a:pt x="27049" y="27117"/>
                      <a:pt x="26273" y="25998"/>
                      <a:pt x="25474" y="24903"/>
                    </a:cubicBezTo>
                    <a:cubicBezTo>
                      <a:pt x="25474" y="24880"/>
                      <a:pt x="25451" y="24857"/>
                      <a:pt x="25451" y="24857"/>
                    </a:cubicBezTo>
                    <a:cubicBezTo>
                      <a:pt x="25451" y="24834"/>
                      <a:pt x="25428" y="24834"/>
                      <a:pt x="25428" y="24834"/>
                    </a:cubicBezTo>
                    <a:cubicBezTo>
                      <a:pt x="22963" y="21433"/>
                      <a:pt x="20292" y="18192"/>
                      <a:pt x="17462" y="15088"/>
                    </a:cubicBezTo>
                    <a:cubicBezTo>
                      <a:pt x="16640" y="14198"/>
                      <a:pt x="15819" y="13285"/>
                      <a:pt x="14974" y="12417"/>
                    </a:cubicBezTo>
                    <a:lnTo>
                      <a:pt x="14951" y="12417"/>
                    </a:lnTo>
                    <a:cubicBezTo>
                      <a:pt x="14951" y="12394"/>
                      <a:pt x="14951" y="12394"/>
                      <a:pt x="14951" y="12394"/>
                    </a:cubicBezTo>
                    <a:cubicBezTo>
                      <a:pt x="13491" y="10888"/>
                      <a:pt x="12007" y="9404"/>
                      <a:pt x="10478" y="7989"/>
                    </a:cubicBezTo>
                    <a:cubicBezTo>
                      <a:pt x="8903" y="6528"/>
                      <a:pt x="7259" y="5113"/>
                      <a:pt x="5593" y="3789"/>
                    </a:cubicBezTo>
                    <a:cubicBezTo>
                      <a:pt x="4703" y="3082"/>
                      <a:pt x="3813" y="2397"/>
                      <a:pt x="2900" y="1758"/>
                    </a:cubicBezTo>
                    <a:cubicBezTo>
                      <a:pt x="2032" y="1142"/>
                      <a:pt x="1165" y="571"/>
                      <a:pt x="252" y="23"/>
                    </a:cubicBezTo>
                    <a:cubicBezTo>
                      <a:pt x="229" y="23"/>
                      <a:pt x="206" y="0"/>
                      <a:pt x="161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97" name="Google Shape;1062;p22">
                <a:extLst>
                  <a:ext uri="{FF2B5EF4-FFF2-40B4-BE49-F238E27FC236}">
                    <a16:creationId xmlns:a16="http://schemas.microsoft.com/office/drawing/2014/main" id="{B74DD4BF-5DAE-40C4-ACB9-3FFC989A0ECE}"/>
                  </a:ext>
                </a:extLst>
              </p:cNvPr>
              <p:cNvSpPr/>
              <p:nvPr/>
            </p:nvSpPr>
            <p:spPr>
              <a:xfrm>
                <a:off x="5901507" y="1592774"/>
                <a:ext cx="953862" cy="931643"/>
              </a:xfrm>
              <a:custGeom>
                <a:avLst/>
                <a:gdLst/>
                <a:ahLst/>
                <a:cxnLst/>
                <a:rect l="l" t="t" r="r" b="b"/>
                <a:pathLst>
                  <a:path w="35289" h="34467" extrusionOk="0">
                    <a:moveTo>
                      <a:pt x="160" y="1"/>
                    </a:moveTo>
                    <a:cubicBezTo>
                      <a:pt x="114" y="1"/>
                      <a:pt x="46" y="46"/>
                      <a:pt x="23" y="92"/>
                    </a:cubicBezTo>
                    <a:cubicBezTo>
                      <a:pt x="0" y="115"/>
                      <a:pt x="0" y="160"/>
                      <a:pt x="0" y="206"/>
                    </a:cubicBezTo>
                    <a:cubicBezTo>
                      <a:pt x="23" y="252"/>
                      <a:pt x="46" y="274"/>
                      <a:pt x="69" y="320"/>
                    </a:cubicBezTo>
                    <a:cubicBezTo>
                      <a:pt x="1667" y="1393"/>
                      <a:pt x="3219" y="2534"/>
                      <a:pt x="4748" y="3698"/>
                    </a:cubicBezTo>
                    <a:cubicBezTo>
                      <a:pt x="4748" y="3698"/>
                      <a:pt x="4725" y="3675"/>
                      <a:pt x="4725" y="3675"/>
                    </a:cubicBezTo>
                    <a:lnTo>
                      <a:pt x="4725" y="3675"/>
                    </a:lnTo>
                    <a:cubicBezTo>
                      <a:pt x="6163" y="4794"/>
                      <a:pt x="7601" y="5912"/>
                      <a:pt x="8993" y="7076"/>
                    </a:cubicBezTo>
                    <a:lnTo>
                      <a:pt x="9016" y="7076"/>
                    </a:lnTo>
                    <a:cubicBezTo>
                      <a:pt x="9085" y="7168"/>
                      <a:pt x="9176" y="7236"/>
                      <a:pt x="9267" y="7305"/>
                    </a:cubicBezTo>
                    <a:cubicBezTo>
                      <a:pt x="9838" y="7784"/>
                      <a:pt x="10409" y="8263"/>
                      <a:pt x="10979" y="8743"/>
                    </a:cubicBezTo>
                    <a:cubicBezTo>
                      <a:pt x="11025" y="8765"/>
                      <a:pt x="11071" y="8811"/>
                      <a:pt x="11116" y="8857"/>
                    </a:cubicBezTo>
                    <a:cubicBezTo>
                      <a:pt x="11253" y="8971"/>
                      <a:pt x="11367" y="9085"/>
                      <a:pt x="11504" y="9199"/>
                    </a:cubicBezTo>
                    <a:cubicBezTo>
                      <a:pt x="11641" y="9290"/>
                      <a:pt x="11755" y="9405"/>
                      <a:pt x="11869" y="9519"/>
                    </a:cubicBezTo>
                    <a:lnTo>
                      <a:pt x="11892" y="9519"/>
                    </a:lnTo>
                    <a:cubicBezTo>
                      <a:pt x="13513" y="10911"/>
                      <a:pt x="15088" y="12349"/>
                      <a:pt x="16663" y="13810"/>
                    </a:cubicBezTo>
                    <a:cubicBezTo>
                      <a:pt x="16663" y="13833"/>
                      <a:pt x="16663" y="13833"/>
                      <a:pt x="16686" y="13833"/>
                    </a:cubicBezTo>
                    <a:cubicBezTo>
                      <a:pt x="19562" y="16549"/>
                      <a:pt x="22369" y="19334"/>
                      <a:pt x="25062" y="22255"/>
                    </a:cubicBezTo>
                    <a:lnTo>
                      <a:pt x="25085" y="22255"/>
                    </a:lnTo>
                    <a:cubicBezTo>
                      <a:pt x="25222" y="22392"/>
                      <a:pt x="25336" y="22552"/>
                      <a:pt x="25473" y="22689"/>
                    </a:cubicBezTo>
                    <a:cubicBezTo>
                      <a:pt x="25496" y="22712"/>
                      <a:pt x="25496" y="22712"/>
                      <a:pt x="25496" y="22712"/>
                    </a:cubicBezTo>
                    <a:cubicBezTo>
                      <a:pt x="25542" y="22757"/>
                      <a:pt x="25587" y="22803"/>
                      <a:pt x="25610" y="22849"/>
                    </a:cubicBezTo>
                    <a:cubicBezTo>
                      <a:pt x="25633" y="22871"/>
                      <a:pt x="25656" y="22894"/>
                      <a:pt x="25679" y="22917"/>
                    </a:cubicBezTo>
                    <a:cubicBezTo>
                      <a:pt x="25679" y="22917"/>
                      <a:pt x="25702" y="22917"/>
                      <a:pt x="25702" y="22940"/>
                    </a:cubicBezTo>
                    <a:cubicBezTo>
                      <a:pt x="26204" y="23488"/>
                      <a:pt x="26706" y="24036"/>
                      <a:pt x="27185" y="24583"/>
                    </a:cubicBezTo>
                    <a:cubicBezTo>
                      <a:pt x="27208" y="24606"/>
                      <a:pt x="27208" y="24606"/>
                      <a:pt x="27208" y="24629"/>
                    </a:cubicBezTo>
                    <a:cubicBezTo>
                      <a:pt x="27231" y="24652"/>
                      <a:pt x="27254" y="24675"/>
                      <a:pt x="27277" y="24697"/>
                    </a:cubicBezTo>
                    <a:cubicBezTo>
                      <a:pt x="27368" y="24812"/>
                      <a:pt x="27482" y="24926"/>
                      <a:pt x="27573" y="25040"/>
                    </a:cubicBezTo>
                    <a:lnTo>
                      <a:pt x="27596" y="25040"/>
                    </a:lnTo>
                    <a:cubicBezTo>
                      <a:pt x="29285" y="26980"/>
                      <a:pt x="30929" y="28966"/>
                      <a:pt x="32481" y="30997"/>
                    </a:cubicBezTo>
                    <a:cubicBezTo>
                      <a:pt x="32504" y="31020"/>
                      <a:pt x="32526" y="31066"/>
                      <a:pt x="32549" y="31089"/>
                    </a:cubicBezTo>
                    <a:cubicBezTo>
                      <a:pt x="32549" y="31066"/>
                      <a:pt x="32549" y="31066"/>
                      <a:pt x="32549" y="31066"/>
                    </a:cubicBezTo>
                    <a:cubicBezTo>
                      <a:pt x="32595" y="31134"/>
                      <a:pt x="32640" y="31225"/>
                      <a:pt x="32709" y="31294"/>
                    </a:cubicBezTo>
                    <a:cubicBezTo>
                      <a:pt x="33051" y="31750"/>
                      <a:pt x="33394" y="32184"/>
                      <a:pt x="33713" y="32641"/>
                    </a:cubicBezTo>
                    <a:cubicBezTo>
                      <a:pt x="33736" y="32663"/>
                      <a:pt x="33736" y="32686"/>
                      <a:pt x="33759" y="32686"/>
                    </a:cubicBezTo>
                    <a:cubicBezTo>
                      <a:pt x="33759" y="32686"/>
                      <a:pt x="33759" y="32709"/>
                      <a:pt x="33759" y="32709"/>
                    </a:cubicBezTo>
                    <a:cubicBezTo>
                      <a:pt x="33782" y="32732"/>
                      <a:pt x="33805" y="32778"/>
                      <a:pt x="33850" y="32823"/>
                    </a:cubicBezTo>
                    <a:cubicBezTo>
                      <a:pt x="33850" y="32823"/>
                      <a:pt x="33850" y="32846"/>
                      <a:pt x="33850" y="32846"/>
                    </a:cubicBezTo>
                    <a:cubicBezTo>
                      <a:pt x="33896" y="32892"/>
                      <a:pt x="33942" y="32937"/>
                      <a:pt x="33964" y="33006"/>
                    </a:cubicBezTo>
                    <a:cubicBezTo>
                      <a:pt x="33987" y="33006"/>
                      <a:pt x="33987" y="33006"/>
                      <a:pt x="33987" y="33029"/>
                    </a:cubicBezTo>
                    <a:cubicBezTo>
                      <a:pt x="33987" y="33029"/>
                      <a:pt x="34010" y="33029"/>
                      <a:pt x="34010" y="33052"/>
                    </a:cubicBezTo>
                    <a:cubicBezTo>
                      <a:pt x="34078" y="33143"/>
                      <a:pt x="34147" y="33257"/>
                      <a:pt x="34215" y="33348"/>
                    </a:cubicBezTo>
                    <a:cubicBezTo>
                      <a:pt x="34466" y="33691"/>
                      <a:pt x="34718" y="34033"/>
                      <a:pt x="34946" y="34375"/>
                    </a:cubicBezTo>
                    <a:cubicBezTo>
                      <a:pt x="34969" y="34421"/>
                      <a:pt x="34991" y="34444"/>
                      <a:pt x="35037" y="34467"/>
                    </a:cubicBezTo>
                    <a:cubicBezTo>
                      <a:pt x="35083" y="34467"/>
                      <a:pt x="35128" y="34467"/>
                      <a:pt x="35174" y="34444"/>
                    </a:cubicBezTo>
                    <a:cubicBezTo>
                      <a:pt x="35243" y="34398"/>
                      <a:pt x="35288" y="34284"/>
                      <a:pt x="35220" y="34216"/>
                    </a:cubicBezTo>
                    <a:cubicBezTo>
                      <a:pt x="34991" y="33873"/>
                      <a:pt x="34763" y="33531"/>
                      <a:pt x="34512" y="33188"/>
                    </a:cubicBezTo>
                    <a:cubicBezTo>
                      <a:pt x="34489" y="33143"/>
                      <a:pt x="34444" y="33097"/>
                      <a:pt x="34421" y="33074"/>
                    </a:cubicBezTo>
                    <a:cubicBezTo>
                      <a:pt x="34421" y="33052"/>
                      <a:pt x="34421" y="33052"/>
                      <a:pt x="34421" y="33052"/>
                    </a:cubicBezTo>
                    <a:lnTo>
                      <a:pt x="34398" y="33052"/>
                    </a:lnTo>
                    <a:cubicBezTo>
                      <a:pt x="34375" y="32983"/>
                      <a:pt x="34330" y="32937"/>
                      <a:pt x="34284" y="32892"/>
                    </a:cubicBezTo>
                    <a:cubicBezTo>
                      <a:pt x="34284" y="32892"/>
                      <a:pt x="34284" y="32892"/>
                      <a:pt x="34284" y="32869"/>
                    </a:cubicBezTo>
                    <a:lnTo>
                      <a:pt x="34261" y="32869"/>
                    </a:lnTo>
                    <a:lnTo>
                      <a:pt x="34193" y="32755"/>
                    </a:lnTo>
                    <a:cubicBezTo>
                      <a:pt x="34170" y="32732"/>
                      <a:pt x="34170" y="32709"/>
                      <a:pt x="34147" y="32686"/>
                    </a:cubicBezTo>
                    <a:cubicBezTo>
                      <a:pt x="34147" y="32663"/>
                      <a:pt x="34124" y="32663"/>
                      <a:pt x="34124" y="32663"/>
                    </a:cubicBezTo>
                    <a:cubicBezTo>
                      <a:pt x="34101" y="32618"/>
                      <a:pt x="34056" y="32572"/>
                      <a:pt x="34033" y="32527"/>
                    </a:cubicBezTo>
                    <a:cubicBezTo>
                      <a:pt x="34033" y="32527"/>
                      <a:pt x="34010" y="32504"/>
                      <a:pt x="34010" y="32481"/>
                    </a:cubicBezTo>
                    <a:lnTo>
                      <a:pt x="33987" y="32481"/>
                    </a:lnTo>
                    <a:cubicBezTo>
                      <a:pt x="33645" y="32024"/>
                      <a:pt x="33302" y="31545"/>
                      <a:pt x="32960" y="31089"/>
                    </a:cubicBezTo>
                    <a:cubicBezTo>
                      <a:pt x="32892" y="30997"/>
                      <a:pt x="32823" y="30929"/>
                      <a:pt x="32777" y="30837"/>
                    </a:cubicBezTo>
                    <a:cubicBezTo>
                      <a:pt x="32777" y="30837"/>
                      <a:pt x="32755" y="30837"/>
                      <a:pt x="32755" y="30815"/>
                    </a:cubicBezTo>
                    <a:cubicBezTo>
                      <a:pt x="31202" y="28806"/>
                      <a:pt x="29582" y="26820"/>
                      <a:pt x="27893" y="24903"/>
                    </a:cubicBezTo>
                    <a:cubicBezTo>
                      <a:pt x="27756" y="24743"/>
                      <a:pt x="27642" y="24606"/>
                      <a:pt x="27505" y="24469"/>
                    </a:cubicBezTo>
                    <a:cubicBezTo>
                      <a:pt x="27505" y="24469"/>
                      <a:pt x="27505" y="24469"/>
                      <a:pt x="27505" y="24446"/>
                    </a:cubicBezTo>
                    <a:cubicBezTo>
                      <a:pt x="27482" y="24446"/>
                      <a:pt x="27459" y="24424"/>
                      <a:pt x="27459" y="24401"/>
                    </a:cubicBezTo>
                    <a:cubicBezTo>
                      <a:pt x="27436" y="24378"/>
                      <a:pt x="27413" y="24355"/>
                      <a:pt x="27413" y="24355"/>
                    </a:cubicBezTo>
                    <a:cubicBezTo>
                      <a:pt x="26866" y="23739"/>
                      <a:pt x="26341" y="23145"/>
                      <a:pt x="25793" y="22552"/>
                    </a:cubicBezTo>
                    <a:cubicBezTo>
                      <a:pt x="25702" y="22438"/>
                      <a:pt x="25610" y="22346"/>
                      <a:pt x="25519" y="22255"/>
                    </a:cubicBezTo>
                    <a:cubicBezTo>
                      <a:pt x="25450" y="22164"/>
                      <a:pt x="25359" y="22095"/>
                      <a:pt x="25291" y="22004"/>
                    </a:cubicBezTo>
                    <a:cubicBezTo>
                      <a:pt x="25245" y="21958"/>
                      <a:pt x="25222" y="21936"/>
                      <a:pt x="25177" y="21890"/>
                    </a:cubicBezTo>
                    <a:cubicBezTo>
                      <a:pt x="22529" y="19037"/>
                      <a:pt x="19790" y="16298"/>
                      <a:pt x="16959" y="13650"/>
                    </a:cubicBezTo>
                    <a:cubicBezTo>
                      <a:pt x="16937" y="13627"/>
                      <a:pt x="16914" y="13604"/>
                      <a:pt x="16891" y="13582"/>
                    </a:cubicBezTo>
                    <a:cubicBezTo>
                      <a:pt x="15316" y="12098"/>
                      <a:pt x="13718" y="10660"/>
                      <a:pt x="12075" y="9268"/>
                    </a:cubicBezTo>
                    <a:cubicBezTo>
                      <a:pt x="12075" y="9245"/>
                      <a:pt x="12052" y="9245"/>
                      <a:pt x="12029" y="9222"/>
                    </a:cubicBezTo>
                    <a:lnTo>
                      <a:pt x="12006" y="9199"/>
                    </a:lnTo>
                    <a:cubicBezTo>
                      <a:pt x="11961" y="9153"/>
                      <a:pt x="11915" y="9108"/>
                      <a:pt x="11869" y="9085"/>
                    </a:cubicBezTo>
                    <a:cubicBezTo>
                      <a:pt x="11869" y="9085"/>
                      <a:pt x="11869" y="9062"/>
                      <a:pt x="11869" y="9062"/>
                    </a:cubicBezTo>
                    <a:cubicBezTo>
                      <a:pt x="11710" y="8925"/>
                      <a:pt x="11550" y="8788"/>
                      <a:pt x="11390" y="8674"/>
                    </a:cubicBezTo>
                    <a:cubicBezTo>
                      <a:pt x="11390" y="8651"/>
                      <a:pt x="11390" y="8651"/>
                      <a:pt x="11390" y="8651"/>
                    </a:cubicBezTo>
                    <a:cubicBezTo>
                      <a:pt x="11322" y="8606"/>
                      <a:pt x="11276" y="8560"/>
                      <a:pt x="11208" y="8514"/>
                    </a:cubicBezTo>
                    <a:cubicBezTo>
                      <a:pt x="11208" y="8514"/>
                      <a:pt x="11208" y="8514"/>
                      <a:pt x="11208" y="8492"/>
                    </a:cubicBezTo>
                    <a:cubicBezTo>
                      <a:pt x="10705" y="8081"/>
                      <a:pt x="10203" y="7670"/>
                      <a:pt x="9701" y="7236"/>
                    </a:cubicBezTo>
                    <a:cubicBezTo>
                      <a:pt x="9655" y="7213"/>
                      <a:pt x="9633" y="7191"/>
                      <a:pt x="9587" y="7145"/>
                    </a:cubicBezTo>
                    <a:cubicBezTo>
                      <a:pt x="9564" y="7122"/>
                      <a:pt x="9541" y="7099"/>
                      <a:pt x="9496" y="7076"/>
                    </a:cubicBezTo>
                    <a:cubicBezTo>
                      <a:pt x="9359" y="6962"/>
                      <a:pt x="9222" y="6848"/>
                      <a:pt x="9085" y="6734"/>
                    </a:cubicBezTo>
                    <a:cubicBezTo>
                      <a:pt x="6232" y="4383"/>
                      <a:pt x="3287" y="2123"/>
                      <a:pt x="251" y="23"/>
                    </a:cubicBezTo>
                    <a:cubicBezTo>
                      <a:pt x="229" y="1"/>
                      <a:pt x="183" y="1"/>
                      <a:pt x="160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98" name="Google Shape;1063;p22">
                <a:extLst>
                  <a:ext uri="{FF2B5EF4-FFF2-40B4-BE49-F238E27FC236}">
                    <a16:creationId xmlns:a16="http://schemas.microsoft.com/office/drawing/2014/main" id="{6A5438B2-CEC4-48E2-8675-DD991F6E2792}"/>
                  </a:ext>
                </a:extLst>
              </p:cNvPr>
              <p:cNvSpPr/>
              <p:nvPr/>
            </p:nvSpPr>
            <p:spPr>
              <a:xfrm>
                <a:off x="5444944" y="1442244"/>
                <a:ext cx="643530" cy="511489"/>
              </a:xfrm>
              <a:custGeom>
                <a:avLst/>
                <a:gdLst/>
                <a:ahLst/>
                <a:cxnLst/>
                <a:rect l="l" t="t" r="r" b="b"/>
                <a:pathLst>
                  <a:path w="23808" h="18923" extrusionOk="0">
                    <a:moveTo>
                      <a:pt x="5848" y="2245"/>
                    </a:moveTo>
                    <a:lnTo>
                      <a:pt x="5848" y="2245"/>
                    </a:lnTo>
                    <a:cubicBezTo>
                      <a:pt x="5846" y="2249"/>
                      <a:pt x="5844" y="2254"/>
                      <a:pt x="5844" y="2260"/>
                    </a:cubicBezTo>
                    <a:cubicBezTo>
                      <a:pt x="5844" y="2260"/>
                      <a:pt x="5844" y="2260"/>
                      <a:pt x="5844" y="2283"/>
                    </a:cubicBezTo>
                    <a:cubicBezTo>
                      <a:pt x="5844" y="2270"/>
                      <a:pt x="5846" y="2258"/>
                      <a:pt x="5848" y="2245"/>
                    </a:cubicBezTo>
                    <a:close/>
                    <a:moveTo>
                      <a:pt x="6620" y="0"/>
                    </a:moveTo>
                    <a:cubicBezTo>
                      <a:pt x="6529" y="0"/>
                      <a:pt x="6414" y="46"/>
                      <a:pt x="6369" y="137"/>
                    </a:cubicBezTo>
                    <a:cubicBezTo>
                      <a:pt x="6300" y="160"/>
                      <a:pt x="6255" y="228"/>
                      <a:pt x="6232" y="297"/>
                    </a:cubicBezTo>
                    <a:cubicBezTo>
                      <a:pt x="6186" y="411"/>
                      <a:pt x="6186" y="525"/>
                      <a:pt x="6186" y="639"/>
                    </a:cubicBezTo>
                    <a:cubicBezTo>
                      <a:pt x="6186" y="685"/>
                      <a:pt x="6163" y="731"/>
                      <a:pt x="6163" y="776"/>
                    </a:cubicBezTo>
                    <a:lnTo>
                      <a:pt x="6163" y="890"/>
                    </a:lnTo>
                    <a:cubicBezTo>
                      <a:pt x="6141" y="1004"/>
                      <a:pt x="6141" y="1141"/>
                      <a:pt x="6118" y="1256"/>
                    </a:cubicBezTo>
                    <a:cubicBezTo>
                      <a:pt x="6049" y="1507"/>
                      <a:pt x="5981" y="1735"/>
                      <a:pt x="5912" y="1963"/>
                    </a:cubicBezTo>
                    <a:lnTo>
                      <a:pt x="5867" y="2146"/>
                    </a:lnTo>
                    <a:cubicBezTo>
                      <a:pt x="5867" y="2179"/>
                      <a:pt x="5855" y="2212"/>
                      <a:pt x="5848" y="2245"/>
                    </a:cubicBezTo>
                    <a:lnTo>
                      <a:pt x="5848" y="2245"/>
                    </a:lnTo>
                    <a:cubicBezTo>
                      <a:pt x="5855" y="2235"/>
                      <a:pt x="5867" y="2231"/>
                      <a:pt x="5867" y="2214"/>
                    </a:cubicBezTo>
                    <a:cubicBezTo>
                      <a:pt x="5867" y="2191"/>
                      <a:pt x="5867" y="2146"/>
                      <a:pt x="5889" y="2123"/>
                    </a:cubicBezTo>
                    <a:cubicBezTo>
                      <a:pt x="5912" y="2054"/>
                      <a:pt x="5958" y="2009"/>
                      <a:pt x="6026" y="1986"/>
                    </a:cubicBezTo>
                    <a:cubicBezTo>
                      <a:pt x="6049" y="1963"/>
                      <a:pt x="6095" y="1963"/>
                      <a:pt x="6118" y="1963"/>
                    </a:cubicBezTo>
                    <a:cubicBezTo>
                      <a:pt x="6141" y="1963"/>
                      <a:pt x="6186" y="1986"/>
                      <a:pt x="6232" y="1986"/>
                    </a:cubicBezTo>
                    <a:cubicBezTo>
                      <a:pt x="6323" y="2009"/>
                      <a:pt x="6392" y="2032"/>
                      <a:pt x="6483" y="2032"/>
                    </a:cubicBezTo>
                    <a:lnTo>
                      <a:pt x="6597" y="2054"/>
                    </a:lnTo>
                    <a:cubicBezTo>
                      <a:pt x="6711" y="2054"/>
                      <a:pt x="6825" y="2077"/>
                      <a:pt x="6939" y="2100"/>
                    </a:cubicBezTo>
                    <a:cubicBezTo>
                      <a:pt x="7145" y="2146"/>
                      <a:pt x="7350" y="2191"/>
                      <a:pt x="7556" y="2283"/>
                    </a:cubicBezTo>
                    <a:lnTo>
                      <a:pt x="7647" y="2306"/>
                    </a:lnTo>
                    <a:cubicBezTo>
                      <a:pt x="7716" y="2328"/>
                      <a:pt x="7807" y="2351"/>
                      <a:pt x="7875" y="2397"/>
                    </a:cubicBezTo>
                    <a:cubicBezTo>
                      <a:pt x="7944" y="2420"/>
                      <a:pt x="8035" y="2465"/>
                      <a:pt x="8104" y="2488"/>
                    </a:cubicBezTo>
                    <a:lnTo>
                      <a:pt x="8218" y="2534"/>
                    </a:lnTo>
                    <a:cubicBezTo>
                      <a:pt x="8377" y="2579"/>
                      <a:pt x="8514" y="2648"/>
                      <a:pt x="8674" y="2716"/>
                    </a:cubicBezTo>
                    <a:cubicBezTo>
                      <a:pt x="8925" y="2831"/>
                      <a:pt x="9176" y="2922"/>
                      <a:pt x="9405" y="3036"/>
                    </a:cubicBezTo>
                    <a:cubicBezTo>
                      <a:pt x="9542" y="3104"/>
                      <a:pt x="9678" y="3173"/>
                      <a:pt x="9793" y="3241"/>
                    </a:cubicBezTo>
                    <a:cubicBezTo>
                      <a:pt x="9907" y="3287"/>
                      <a:pt x="9998" y="3333"/>
                      <a:pt x="10112" y="3401"/>
                    </a:cubicBezTo>
                    <a:cubicBezTo>
                      <a:pt x="10249" y="3447"/>
                      <a:pt x="10363" y="3515"/>
                      <a:pt x="10477" y="3584"/>
                    </a:cubicBezTo>
                    <a:cubicBezTo>
                      <a:pt x="10546" y="3629"/>
                      <a:pt x="10614" y="3652"/>
                      <a:pt x="10660" y="3698"/>
                    </a:cubicBezTo>
                    <a:cubicBezTo>
                      <a:pt x="10728" y="3721"/>
                      <a:pt x="10774" y="3744"/>
                      <a:pt x="10843" y="3789"/>
                    </a:cubicBezTo>
                    <a:lnTo>
                      <a:pt x="11002" y="3880"/>
                    </a:lnTo>
                    <a:cubicBezTo>
                      <a:pt x="11071" y="3926"/>
                      <a:pt x="11162" y="3972"/>
                      <a:pt x="11231" y="4017"/>
                    </a:cubicBezTo>
                    <a:lnTo>
                      <a:pt x="11345" y="4086"/>
                    </a:lnTo>
                    <a:cubicBezTo>
                      <a:pt x="11436" y="4132"/>
                      <a:pt x="11527" y="4200"/>
                      <a:pt x="11619" y="4246"/>
                    </a:cubicBezTo>
                    <a:lnTo>
                      <a:pt x="11641" y="4269"/>
                    </a:lnTo>
                    <a:lnTo>
                      <a:pt x="11664" y="4291"/>
                    </a:lnTo>
                    <a:lnTo>
                      <a:pt x="11756" y="4337"/>
                    </a:lnTo>
                    <a:lnTo>
                      <a:pt x="12007" y="4497"/>
                    </a:lnTo>
                    <a:lnTo>
                      <a:pt x="12052" y="4520"/>
                    </a:lnTo>
                    <a:lnTo>
                      <a:pt x="12121" y="4542"/>
                    </a:lnTo>
                    <a:cubicBezTo>
                      <a:pt x="12212" y="4611"/>
                      <a:pt x="12326" y="4679"/>
                      <a:pt x="12440" y="4771"/>
                    </a:cubicBezTo>
                    <a:lnTo>
                      <a:pt x="12577" y="4862"/>
                    </a:lnTo>
                    <a:cubicBezTo>
                      <a:pt x="12623" y="4908"/>
                      <a:pt x="12691" y="4953"/>
                      <a:pt x="12760" y="4999"/>
                    </a:cubicBezTo>
                    <a:cubicBezTo>
                      <a:pt x="12965" y="5136"/>
                      <a:pt x="13171" y="5318"/>
                      <a:pt x="13376" y="5478"/>
                    </a:cubicBezTo>
                    <a:lnTo>
                      <a:pt x="13399" y="5501"/>
                    </a:lnTo>
                    <a:lnTo>
                      <a:pt x="13559" y="5615"/>
                    </a:lnTo>
                    <a:cubicBezTo>
                      <a:pt x="13741" y="5752"/>
                      <a:pt x="13901" y="5912"/>
                      <a:pt x="14084" y="6049"/>
                    </a:cubicBezTo>
                    <a:cubicBezTo>
                      <a:pt x="14175" y="6140"/>
                      <a:pt x="14244" y="6231"/>
                      <a:pt x="14335" y="6323"/>
                    </a:cubicBezTo>
                    <a:lnTo>
                      <a:pt x="14380" y="6368"/>
                    </a:lnTo>
                    <a:cubicBezTo>
                      <a:pt x="14472" y="6460"/>
                      <a:pt x="14586" y="6551"/>
                      <a:pt x="14654" y="6665"/>
                    </a:cubicBezTo>
                    <a:cubicBezTo>
                      <a:pt x="14700" y="6756"/>
                      <a:pt x="14723" y="6848"/>
                      <a:pt x="14700" y="6939"/>
                    </a:cubicBezTo>
                    <a:cubicBezTo>
                      <a:pt x="14746" y="6985"/>
                      <a:pt x="14791" y="7030"/>
                      <a:pt x="14837" y="7076"/>
                    </a:cubicBezTo>
                    <a:cubicBezTo>
                      <a:pt x="14974" y="7190"/>
                      <a:pt x="15088" y="7327"/>
                      <a:pt x="15202" y="7487"/>
                    </a:cubicBezTo>
                    <a:cubicBezTo>
                      <a:pt x="15294" y="7624"/>
                      <a:pt x="15385" y="7784"/>
                      <a:pt x="15476" y="7943"/>
                    </a:cubicBezTo>
                    <a:cubicBezTo>
                      <a:pt x="15567" y="8080"/>
                      <a:pt x="15636" y="8240"/>
                      <a:pt x="15682" y="8400"/>
                    </a:cubicBezTo>
                    <a:cubicBezTo>
                      <a:pt x="15727" y="8491"/>
                      <a:pt x="15750" y="8582"/>
                      <a:pt x="15773" y="8697"/>
                    </a:cubicBezTo>
                    <a:cubicBezTo>
                      <a:pt x="15796" y="8788"/>
                      <a:pt x="15796" y="8879"/>
                      <a:pt x="15773" y="8948"/>
                    </a:cubicBezTo>
                    <a:cubicBezTo>
                      <a:pt x="15750" y="9085"/>
                      <a:pt x="15682" y="9199"/>
                      <a:pt x="15613" y="9290"/>
                    </a:cubicBezTo>
                    <a:cubicBezTo>
                      <a:pt x="15567" y="9336"/>
                      <a:pt x="15545" y="9381"/>
                      <a:pt x="15476" y="9427"/>
                    </a:cubicBezTo>
                    <a:cubicBezTo>
                      <a:pt x="15430" y="9495"/>
                      <a:pt x="15362" y="9541"/>
                      <a:pt x="15294" y="9587"/>
                    </a:cubicBezTo>
                    <a:cubicBezTo>
                      <a:pt x="15111" y="9701"/>
                      <a:pt x="14905" y="9724"/>
                      <a:pt x="14700" y="9747"/>
                    </a:cubicBezTo>
                    <a:lnTo>
                      <a:pt x="14586" y="9769"/>
                    </a:lnTo>
                    <a:lnTo>
                      <a:pt x="14426" y="9769"/>
                    </a:lnTo>
                    <a:lnTo>
                      <a:pt x="14540" y="9861"/>
                    </a:lnTo>
                    <a:lnTo>
                      <a:pt x="14632" y="9929"/>
                    </a:lnTo>
                    <a:lnTo>
                      <a:pt x="14837" y="10089"/>
                    </a:lnTo>
                    <a:cubicBezTo>
                      <a:pt x="15042" y="10226"/>
                      <a:pt x="15225" y="10363"/>
                      <a:pt x="15430" y="10523"/>
                    </a:cubicBezTo>
                    <a:lnTo>
                      <a:pt x="15796" y="10842"/>
                    </a:lnTo>
                    <a:lnTo>
                      <a:pt x="16184" y="11139"/>
                    </a:lnTo>
                    <a:cubicBezTo>
                      <a:pt x="16298" y="11253"/>
                      <a:pt x="16435" y="11344"/>
                      <a:pt x="16549" y="11458"/>
                    </a:cubicBezTo>
                    <a:cubicBezTo>
                      <a:pt x="16617" y="11504"/>
                      <a:pt x="16686" y="11550"/>
                      <a:pt x="16754" y="11618"/>
                    </a:cubicBezTo>
                    <a:cubicBezTo>
                      <a:pt x="16800" y="11664"/>
                      <a:pt x="16868" y="11710"/>
                      <a:pt x="16914" y="11755"/>
                    </a:cubicBezTo>
                    <a:lnTo>
                      <a:pt x="16983" y="11824"/>
                    </a:lnTo>
                    <a:cubicBezTo>
                      <a:pt x="17074" y="11892"/>
                      <a:pt x="17165" y="11961"/>
                      <a:pt x="17256" y="12052"/>
                    </a:cubicBezTo>
                    <a:cubicBezTo>
                      <a:pt x="17325" y="12098"/>
                      <a:pt x="17393" y="12166"/>
                      <a:pt x="17462" y="12235"/>
                    </a:cubicBezTo>
                    <a:cubicBezTo>
                      <a:pt x="17508" y="12280"/>
                      <a:pt x="17530" y="12326"/>
                      <a:pt x="17576" y="12371"/>
                    </a:cubicBezTo>
                    <a:lnTo>
                      <a:pt x="17622" y="12394"/>
                    </a:lnTo>
                    <a:cubicBezTo>
                      <a:pt x="17736" y="12508"/>
                      <a:pt x="17850" y="12623"/>
                      <a:pt x="17964" y="12737"/>
                    </a:cubicBezTo>
                    <a:cubicBezTo>
                      <a:pt x="18033" y="12805"/>
                      <a:pt x="18078" y="12874"/>
                      <a:pt x="18124" y="12919"/>
                    </a:cubicBezTo>
                    <a:lnTo>
                      <a:pt x="18238" y="13056"/>
                    </a:lnTo>
                    <a:lnTo>
                      <a:pt x="18284" y="13102"/>
                    </a:lnTo>
                    <a:cubicBezTo>
                      <a:pt x="18352" y="13148"/>
                      <a:pt x="18421" y="13216"/>
                      <a:pt x="18466" y="13284"/>
                    </a:cubicBezTo>
                    <a:cubicBezTo>
                      <a:pt x="18512" y="13353"/>
                      <a:pt x="18535" y="13399"/>
                      <a:pt x="18580" y="13467"/>
                    </a:cubicBezTo>
                    <a:lnTo>
                      <a:pt x="18626" y="13536"/>
                    </a:lnTo>
                    <a:cubicBezTo>
                      <a:pt x="18740" y="13718"/>
                      <a:pt x="18854" y="13878"/>
                      <a:pt x="18923" y="14061"/>
                    </a:cubicBezTo>
                    <a:lnTo>
                      <a:pt x="18968" y="14152"/>
                    </a:lnTo>
                    <a:cubicBezTo>
                      <a:pt x="18991" y="14220"/>
                      <a:pt x="19014" y="14289"/>
                      <a:pt x="19037" y="14357"/>
                    </a:cubicBezTo>
                    <a:cubicBezTo>
                      <a:pt x="19060" y="14449"/>
                      <a:pt x="19083" y="14540"/>
                      <a:pt x="19105" y="14631"/>
                    </a:cubicBezTo>
                    <a:cubicBezTo>
                      <a:pt x="19128" y="14700"/>
                      <a:pt x="19128" y="14768"/>
                      <a:pt x="19128" y="14859"/>
                    </a:cubicBezTo>
                    <a:cubicBezTo>
                      <a:pt x="19128" y="14928"/>
                      <a:pt x="19105" y="15019"/>
                      <a:pt x="19083" y="15065"/>
                    </a:cubicBezTo>
                    <a:cubicBezTo>
                      <a:pt x="19037" y="15156"/>
                      <a:pt x="18991" y="15225"/>
                      <a:pt x="18946" y="15293"/>
                    </a:cubicBezTo>
                    <a:lnTo>
                      <a:pt x="18900" y="15362"/>
                    </a:lnTo>
                    <a:cubicBezTo>
                      <a:pt x="18831" y="15453"/>
                      <a:pt x="18763" y="15521"/>
                      <a:pt x="18649" y="15613"/>
                    </a:cubicBezTo>
                    <a:cubicBezTo>
                      <a:pt x="18535" y="15704"/>
                      <a:pt x="18375" y="15795"/>
                      <a:pt x="18215" y="15841"/>
                    </a:cubicBezTo>
                    <a:cubicBezTo>
                      <a:pt x="18101" y="15864"/>
                      <a:pt x="17964" y="15887"/>
                      <a:pt x="17804" y="15909"/>
                    </a:cubicBezTo>
                    <a:lnTo>
                      <a:pt x="17622" y="15909"/>
                    </a:lnTo>
                    <a:cubicBezTo>
                      <a:pt x="17530" y="15909"/>
                      <a:pt x="17416" y="15909"/>
                      <a:pt x="17325" y="15887"/>
                    </a:cubicBezTo>
                    <a:cubicBezTo>
                      <a:pt x="17188" y="15864"/>
                      <a:pt x="17051" y="15864"/>
                      <a:pt x="16914" y="15818"/>
                    </a:cubicBezTo>
                    <a:cubicBezTo>
                      <a:pt x="16777" y="15795"/>
                      <a:pt x="16663" y="15772"/>
                      <a:pt x="16503" y="15727"/>
                    </a:cubicBezTo>
                    <a:lnTo>
                      <a:pt x="16366" y="15681"/>
                    </a:lnTo>
                    <a:cubicBezTo>
                      <a:pt x="16252" y="15658"/>
                      <a:pt x="16138" y="15635"/>
                      <a:pt x="16047" y="15590"/>
                    </a:cubicBezTo>
                    <a:lnTo>
                      <a:pt x="15910" y="15567"/>
                    </a:lnTo>
                    <a:lnTo>
                      <a:pt x="15773" y="15521"/>
                    </a:lnTo>
                    <a:lnTo>
                      <a:pt x="15796" y="15544"/>
                    </a:lnTo>
                    <a:lnTo>
                      <a:pt x="15727" y="15521"/>
                    </a:lnTo>
                    <a:lnTo>
                      <a:pt x="15773" y="15521"/>
                    </a:lnTo>
                    <a:lnTo>
                      <a:pt x="15590" y="15476"/>
                    </a:lnTo>
                    <a:cubicBezTo>
                      <a:pt x="15362" y="15407"/>
                      <a:pt x="15134" y="15339"/>
                      <a:pt x="14905" y="15270"/>
                    </a:cubicBezTo>
                    <a:cubicBezTo>
                      <a:pt x="14654" y="15179"/>
                      <a:pt x="14380" y="15088"/>
                      <a:pt x="14107" y="14996"/>
                    </a:cubicBezTo>
                    <a:cubicBezTo>
                      <a:pt x="13856" y="14928"/>
                      <a:pt x="13604" y="14837"/>
                      <a:pt x="13376" y="14722"/>
                    </a:cubicBezTo>
                    <a:cubicBezTo>
                      <a:pt x="13239" y="14677"/>
                      <a:pt x="13125" y="14608"/>
                      <a:pt x="13011" y="14563"/>
                    </a:cubicBezTo>
                    <a:cubicBezTo>
                      <a:pt x="12874" y="14494"/>
                      <a:pt x="12737" y="14426"/>
                      <a:pt x="12600" y="14357"/>
                    </a:cubicBezTo>
                    <a:cubicBezTo>
                      <a:pt x="12395" y="14266"/>
                      <a:pt x="12166" y="14152"/>
                      <a:pt x="11938" y="14061"/>
                    </a:cubicBezTo>
                    <a:lnTo>
                      <a:pt x="11938" y="14061"/>
                    </a:lnTo>
                    <a:lnTo>
                      <a:pt x="11961" y="14083"/>
                    </a:lnTo>
                    <a:lnTo>
                      <a:pt x="11961" y="14129"/>
                    </a:lnTo>
                    <a:cubicBezTo>
                      <a:pt x="11984" y="14197"/>
                      <a:pt x="12029" y="14266"/>
                      <a:pt x="12052" y="14334"/>
                    </a:cubicBezTo>
                    <a:lnTo>
                      <a:pt x="12098" y="14449"/>
                    </a:lnTo>
                    <a:cubicBezTo>
                      <a:pt x="12144" y="14563"/>
                      <a:pt x="12189" y="14677"/>
                      <a:pt x="12189" y="14814"/>
                    </a:cubicBezTo>
                    <a:cubicBezTo>
                      <a:pt x="12212" y="14928"/>
                      <a:pt x="12189" y="15042"/>
                      <a:pt x="12144" y="15133"/>
                    </a:cubicBezTo>
                    <a:cubicBezTo>
                      <a:pt x="12075" y="15270"/>
                      <a:pt x="11984" y="15384"/>
                      <a:pt x="11870" y="15453"/>
                    </a:cubicBezTo>
                    <a:cubicBezTo>
                      <a:pt x="11801" y="15499"/>
                      <a:pt x="11710" y="15544"/>
                      <a:pt x="11641" y="15567"/>
                    </a:cubicBezTo>
                    <a:cubicBezTo>
                      <a:pt x="11573" y="15590"/>
                      <a:pt x="11505" y="15613"/>
                      <a:pt x="11413" y="15635"/>
                    </a:cubicBezTo>
                    <a:lnTo>
                      <a:pt x="11368" y="15635"/>
                    </a:lnTo>
                    <a:cubicBezTo>
                      <a:pt x="11299" y="15658"/>
                      <a:pt x="11231" y="15681"/>
                      <a:pt x="11162" y="15681"/>
                    </a:cubicBezTo>
                    <a:cubicBezTo>
                      <a:pt x="11071" y="15704"/>
                      <a:pt x="10980" y="15704"/>
                      <a:pt x="10888" y="15704"/>
                    </a:cubicBezTo>
                    <a:lnTo>
                      <a:pt x="10820" y="15704"/>
                    </a:lnTo>
                    <a:cubicBezTo>
                      <a:pt x="10706" y="15704"/>
                      <a:pt x="10614" y="15704"/>
                      <a:pt x="10523" y="15681"/>
                    </a:cubicBezTo>
                    <a:cubicBezTo>
                      <a:pt x="10272" y="15658"/>
                      <a:pt x="9998" y="15590"/>
                      <a:pt x="9793" y="15544"/>
                    </a:cubicBezTo>
                    <a:lnTo>
                      <a:pt x="9633" y="15521"/>
                    </a:lnTo>
                    <a:cubicBezTo>
                      <a:pt x="9542" y="15499"/>
                      <a:pt x="9473" y="15476"/>
                      <a:pt x="9382" y="15453"/>
                    </a:cubicBezTo>
                    <a:cubicBezTo>
                      <a:pt x="9222" y="15430"/>
                      <a:pt x="9039" y="15362"/>
                      <a:pt x="8880" y="15316"/>
                    </a:cubicBezTo>
                    <a:cubicBezTo>
                      <a:pt x="8606" y="15247"/>
                      <a:pt x="8355" y="15133"/>
                      <a:pt x="8126" y="15042"/>
                    </a:cubicBezTo>
                    <a:cubicBezTo>
                      <a:pt x="7967" y="14974"/>
                      <a:pt x="7830" y="14905"/>
                      <a:pt x="7670" y="14837"/>
                    </a:cubicBezTo>
                    <a:cubicBezTo>
                      <a:pt x="7579" y="14791"/>
                      <a:pt x="7487" y="14768"/>
                      <a:pt x="7396" y="14722"/>
                    </a:cubicBezTo>
                    <a:lnTo>
                      <a:pt x="7213" y="14631"/>
                    </a:lnTo>
                    <a:cubicBezTo>
                      <a:pt x="7031" y="14563"/>
                      <a:pt x="6871" y="14471"/>
                      <a:pt x="6688" y="14380"/>
                    </a:cubicBezTo>
                    <a:cubicBezTo>
                      <a:pt x="6460" y="14289"/>
                      <a:pt x="6209" y="14152"/>
                      <a:pt x="5912" y="13969"/>
                    </a:cubicBezTo>
                    <a:lnTo>
                      <a:pt x="5867" y="13946"/>
                    </a:lnTo>
                    <a:cubicBezTo>
                      <a:pt x="5661" y="13832"/>
                      <a:pt x="5456" y="13718"/>
                      <a:pt x="5228" y="13581"/>
                    </a:cubicBezTo>
                    <a:lnTo>
                      <a:pt x="5205" y="13558"/>
                    </a:lnTo>
                    <a:lnTo>
                      <a:pt x="5159" y="13536"/>
                    </a:lnTo>
                    <a:lnTo>
                      <a:pt x="5045" y="13444"/>
                    </a:lnTo>
                    <a:cubicBezTo>
                      <a:pt x="5022" y="13444"/>
                      <a:pt x="5022" y="13444"/>
                      <a:pt x="4999" y="13421"/>
                    </a:cubicBezTo>
                    <a:lnTo>
                      <a:pt x="4976" y="13421"/>
                    </a:lnTo>
                    <a:lnTo>
                      <a:pt x="4771" y="13284"/>
                    </a:lnTo>
                    <a:lnTo>
                      <a:pt x="4543" y="13148"/>
                    </a:lnTo>
                    <a:lnTo>
                      <a:pt x="4337" y="13033"/>
                    </a:lnTo>
                    <a:cubicBezTo>
                      <a:pt x="4315" y="13033"/>
                      <a:pt x="4315" y="13033"/>
                      <a:pt x="4269" y="12988"/>
                    </a:cubicBezTo>
                    <a:cubicBezTo>
                      <a:pt x="4200" y="12965"/>
                      <a:pt x="4155" y="12942"/>
                      <a:pt x="4109" y="12896"/>
                    </a:cubicBezTo>
                    <a:cubicBezTo>
                      <a:pt x="3881" y="12760"/>
                      <a:pt x="3675" y="12577"/>
                      <a:pt x="3470" y="12417"/>
                    </a:cubicBezTo>
                    <a:lnTo>
                      <a:pt x="3424" y="12394"/>
                    </a:lnTo>
                    <a:lnTo>
                      <a:pt x="3265" y="12235"/>
                    </a:lnTo>
                    <a:cubicBezTo>
                      <a:pt x="3082" y="12098"/>
                      <a:pt x="2899" y="11961"/>
                      <a:pt x="2717" y="11801"/>
                    </a:cubicBezTo>
                    <a:cubicBezTo>
                      <a:pt x="2557" y="11664"/>
                      <a:pt x="2420" y="11527"/>
                      <a:pt x="2260" y="11367"/>
                    </a:cubicBezTo>
                    <a:lnTo>
                      <a:pt x="2123" y="11230"/>
                    </a:lnTo>
                    <a:cubicBezTo>
                      <a:pt x="2032" y="11162"/>
                      <a:pt x="1941" y="11070"/>
                      <a:pt x="1849" y="10979"/>
                    </a:cubicBezTo>
                    <a:lnTo>
                      <a:pt x="1804" y="10911"/>
                    </a:lnTo>
                    <a:lnTo>
                      <a:pt x="1735" y="10865"/>
                    </a:lnTo>
                    <a:cubicBezTo>
                      <a:pt x="1644" y="10774"/>
                      <a:pt x="1575" y="10682"/>
                      <a:pt x="1484" y="10614"/>
                    </a:cubicBezTo>
                    <a:cubicBezTo>
                      <a:pt x="1370" y="10523"/>
                      <a:pt x="1324" y="10386"/>
                      <a:pt x="1370" y="10249"/>
                    </a:cubicBezTo>
                    <a:lnTo>
                      <a:pt x="1370" y="10249"/>
                    </a:lnTo>
                    <a:cubicBezTo>
                      <a:pt x="1370" y="10249"/>
                      <a:pt x="1347" y="10272"/>
                      <a:pt x="1324" y="10294"/>
                    </a:cubicBezTo>
                    <a:lnTo>
                      <a:pt x="1279" y="10340"/>
                    </a:lnTo>
                    <a:cubicBezTo>
                      <a:pt x="1096" y="10545"/>
                      <a:pt x="891" y="10751"/>
                      <a:pt x="685" y="10933"/>
                    </a:cubicBezTo>
                    <a:cubicBezTo>
                      <a:pt x="457" y="11139"/>
                      <a:pt x="252" y="11299"/>
                      <a:pt x="46" y="11436"/>
                    </a:cubicBezTo>
                    <a:cubicBezTo>
                      <a:pt x="23" y="11481"/>
                      <a:pt x="23" y="11504"/>
                      <a:pt x="23" y="11550"/>
                    </a:cubicBezTo>
                    <a:cubicBezTo>
                      <a:pt x="1" y="11618"/>
                      <a:pt x="46" y="11710"/>
                      <a:pt x="92" y="11778"/>
                    </a:cubicBezTo>
                    <a:cubicBezTo>
                      <a:pt x="138" y="11824"/>
                      <a:pt x="183" y="11846"/>
                      <a:pt x="252" y="11869"/>
                    </a:cubicBezTo>
                    <a:cubicBezTo>
                      <a:pt x="274" y="11892"/>
                      <a:pt x="297" y="11915"/>
                      <a:pt x="320" y="11961"/>
                    </a:cubicBezTo>
                    <a:cubicBezTo>
                      <a:pt x="389" y="12029"/>
                      <a:pt x="457" y="12120"/>
                      <a:pt x="526" y="12212"/>
                    </a:cubicBezTo>
                    <a:lnTo>
                      <a:pt x="594" y="12280"/>
                    </a:lnTo>
                    <a:cubicBezTo>
                      <a:pt x="708" y="12417"/>
                      <a:pt x="822" y="12554"/>
                      <a:pt x="936" y="12714"/>
                    </a:cubicBezTo>
                    <a:cubicBezTo>
                      <a:pt x="1210" y="13011"/>
                      <a:pt x="1530" y="13307"/>
                      <a:pt x="1827" y="13558"/>
                    </a:cubicBezTo>
                    <a:lnTo>
                      <a:pt x="1849" y="13581"/>
                    </a:lnTo>
                    <a:cubicBezTo>
                      <a:pt x="2078" y="13787"/>
                      <a:pt x="2329" y="13992"/>
                      <a:pt x="2557" y="14175"/>
                    </a:cubicBezTo>
                    <a:lnTo>
                      <a:pt x="2740" y="14312"/>
                    </a:lnTo>
                    <a:lnTo>
                      <a:pt x="2922" y="14449"/>
                    </a:lnTo>
                    <a:cubicBezTo>
                      <a:pt x="2991" y="14517"/>
                      <a:pt x="3059" y="14563"/>
                      <a:pt x="3128" y="14631"/>
                    </a:cubicBezTo>
                    <a:cubicBezTo>
                      <a:pt x="3196" y="14654"/>
                      <a:pt x="3242" y="14700"/>
                      <a:pt x="3310" y="14745"/>
                    </a:cubicBezTo>
                    <a:cubicBezTo>
                      <a:pt x="3516" y="14905"/>
                      <a:pt x="3744" y="15065"/>
                      <a:pt x="3972" y="15202"/>
                    </a:cubicBezTo>
                    <a:lnTo>
                      <a:pt x="4041" y="15247"/>
                    </a:lnTo>
                    <a:lnTo>
                      <a:pt x="4429" y="15499"/>
                    </a:lnTo>
                    <a:lnTo>
                      <a:pt x="4474" y="15544"/>
                    </a:lnTo>
                    <a:cubicBezTo>
                      <a:pt x="4588" y="15613"/>
                      <a:pt x="4703" y="15681"/>
                      <a:pt x="4817" y="15750"/>
                    </a:cubicBezTo>
                    <a:lnTo>
                      <a:pt x="5205" y="15978"/>
                    </a:lnTo>
                    <a:lnTo>
                      <a:pt x="5342" y="16046"/>
                    </a:lnTo>
                    <a:lnTo>
                      <a:pt x="5410" y="16092"/>
                    </a:lnTo>
                    <a:cubicBezTo>
                      <a:pt x="5570" y="16183"/>
                      <a:pt x="5707" y="16275"/>
                      <a:pt x="5867" y="16366"/>
                    </a:cubicBezTo>
                    <a:cubicBezTo>
                      <a:pt x="5958" y="16412"/>
                      <a:pt x="6049" y="16480"/>
                      <a:pt x="6141" y="16526"/>
                    </a:cubicBezTo>
                    <a:lnTo>
                      <a:pt x="6232" y="16571"/>
                    </a:lnTo>
                    <a:cubicBezTo>
                      <a:pt x="6300" y="16594"/>
                      <a:pt x="6369" y="16640"/>
                      <a:pt x="6414" y="16663"/>
                    </a:cubicBezTo>
                    <a:lnTo>
                      <a:pt x="6551" y="16731"/>
                    </a:lnTo>
                    <a:cubicBezTo>
                      <a:pt x="6711" y="16800"/>
                      <a:pt x="6848" y="16868"/>
                      <a:pt x="7008" y="16959"/>
                    </a:cubicBezTo>
                    <a:cubicBezTo>
                      <a:pt x="7236" y="17073"/>
                      <a:pt x="7510" y="17188"/>
                      <a:pt x="7784" y="17302"/>
                    </a:cubicBezTo>
                    <a:cubicBezTo>
                      <a:pt x="7944" y="17347"/>
                      <a:pt x="8081" y="17416"/>
                      <a:pt x="8218" y="17462"/>
                    </a:cubicBezTo>
                    <a:cubicBezTo>
                      <a:pt x="8355" y="17530"/>
                      <a:pt x="8492" y="17576"/>
                      <a:pt x="8606" y="17621"/>
                    </a:cubicBezTo>
                    <a:cubicBezTo>
                      <a:pt x="8880" y="17735"/>
                      <a:pt x="9154" y="17827"/>
                      <a:pt x="9427" y="17918"/>
                    </a:cubicBezTo>
                    <a:cubicBezTo>
                      <a:pt x="9701" y="18032"/>
                      <a:pt x="9975" y="18123"/>
                      <a:pt x="10249" y="18192"/>
                    </a:cubicBezTo>
                    <a:cubicBezTo>
                      <a:pt x="10340" y="18215"/>
                      <a:pt x="10409" y="18238"/>
                      <a:pt x="10500" y="18260"/>
                    </a:cubicBezTo>
                    <a:cubicBezTo>
                      <a:pt x="10569" y="18283"/>
                      <a:pt x="10637" y="18306"/>
                      <a:pt x="10706" y="18329"/>
                    </a:cubicBezTo>
                    <a:cubicBezTo>
                      <a:pt x="10843" y="18375"/>
                      <a:pt x="10980" y="18420"/>
                      <a:pt x="11116" y="18443"/>
                    </a:cubicBezTo>
                    <a:cubicBezTo>
                      <a:pt x="11390" y="18534"/>
                      <a:pt x="11687" y="18580"/>
                      <a:pt x="12075" y="18626"/>
                    </a:cubicBezTo>
                    <a:cubicBezTo>
                      <a:pt x="12189" y="18648"/>
                      <a:pt x="12303" y="18671"/>
                      <a:pt x="12418" y="18671"/>
                    </a:cubicBezTo>
                    <a:lnTo>
                      <a:pt x="12737" y="18671"/>
                    </a:lnTo>
                    <a:cubicBezTo>
                      <a:pt x="12874" y="18648"/>
                      <a:pt x="12988" y="18648"/>
                      <a:pt x="13102" y="18626"/>
                    </a:cubicBezTo>
                    <a:lnTo>
                      <a:pt x="13148" y="18626"/>
                    </a:lnTo>
                    <a:lnTo>
                      <a:pt x="13216" y="18603"/>
                    </a:lnTo>
                    <a:cubicBezTo>
                      <a:pt x="13285" y="18603"/>
                      <a:pt x="13376" y="18603"/>
                      <a:pt x="13467" y="18557"/>
                    </a:cubicBezTo>
                    <a:cubicBezTo>
                      <a:pt x="13559" y="18534"/>
                      <a:pt x="13627" y="18511"/>
                      <a:pt x="13696" y="18466"/>
                    </a:cubicBezTo>
                    <a:cubicBezTo>
                      <a:pt x="13764" y="18420"/>
                      <a:pt x="13856" y="18375"/>
                      <a:pt x="13924" y="18306"/>
                    </a:cubicBezTo>
                    <a:cubicBezTo>
                      <a:pt x="14061" y="18169"/>
                      <a:pt x="14152" y="18009"/>
                      <a:pt x="14198" y="17804"/>
                    </a:cubicBezTo>
                    <a:cubicBezTo>
                      <a:pt x="14221" y="17781"/>
                      <a:pt x="14221" y="17758"/>
                      <a:pt x="14221" y="17713"/>
                    </a:cubicBezTo>
                    <a:cubicBezTo>
                      <a:pt x="14221" y="17713"/>
                      <a:pt x="14221" y="17690"/>
                      <a:pt x="14221" y="17667"/>
                    </a:cubicBezTo>
                    <a:cubicBezTo>
                      <a:pt x="14244" y="17576"/>
                      <a:pt x="14221" y="17484"/>
                      <a:pt x="14198" y="17393"/>
                    </a:cubicBezTo>
                    <a:cubicBezTo>
                      <a:pt x="14198" y="17347"/>
                      <a:pt x="14175" y="17302"/>
                      <a:pt x="14152" y="17256"/>
                    </a:cubicBezTo>
                    <a:cubicBezTo>
                      <a:pt x="14129" y="17165"/>
                      <a:pt x="14107" y="17073"/>
                      <a:pt x="14061" y="16982"/>
                    </a:cubicBezTo>
                    <a:lnTo>
                      <a:pt x="14038" y="16914"/>
                    </a:lnTo>
                    <a:cubicBezTo>
                      <a:pt x="14038" y="16868"/>
                      <a:pt x="14015" y="16845"/>
                      <a:pt x="14015" y="16800"/>
                    </a:cubicBezTo>
                    <a:cubicBezTo>
                      <a:pt x="13992" y="16708"/>
                      <a:pt x="13947" y="16640"/>
                      <a:pt x="13901" y="16548"/>
                    </a:cubicBezTo>
                    <a:cubicBezTo>
                      <a:pt x="13878" y="16480"/>
                      <a:pt x="13856" y="16434"/>
                      <a:pt x="13810" y="16366"/>
                    </a:cubicBezTo>
                    <a:lnTo>
                      <a:pt x="13787" y="16320"/>
                    </a:lnTo>
                    <a:lnTo>
                      <a:pt x="13810" y="16297"/>
                    </a:lnTo>
                    <a:lnTo>
                      <a:pt x="13856" y="16275"/>
                    </a:lnTo>
                    <a:cubicBezTo>
                      <a:pt x="13878" y="16252"/>
                      <a:pt x="13878" y="16252"/>
                      <a:pt x="13901" y="16252"/>
                    </a:cubicBezTo>
                    <a:lnTo>
                      <a:pt x="13947" y="16252"/>
                    </a:lnTo>
                    <a:cubicBezTo>
                      <a:pt x="14084" y="16275"/>
                      <a:pt x="14244" y="16343"/>
                      <a:pt x="14358" y="16389"/>
                    </a:cubicBezTo>
                    <a:lnTo>
                      <a:pt x="14426" y="16412"/>
                    </a:lnTo>
                    <a:lnTo>
                      <a:pt x="14540" y="16457"/>
                    </a:lnTo>
                    <a:cubicBezTo>
                      <a:pt x="14654" y="16526"/>
                      <a:pt x="14791" y="16571"/>
                      <a:pt x="14905" y="16640"/>
                    </a:cubicBezTo>
                    <a:cubicBezTo>
                      <a:pt x="15179" y="16754"/>
                      <a:pt x="15453" y="16914"/>
                      <a:pt x="15704" y="17051"/>
                    </a:cubicBezTo>
                    <a:cubicBezTo>
                      <a:pt x="15841" y="17119"/>
                      <a:pt x="15955" y="17188"/>
                      <a:pt x="16070" y="17233"/>
                    </a:cubicBezTo>
                    <a:lnTo>
                      <a:pt x="16138" y="17279"/>
                    </a:lnTo>
                    <a:cubicBezTo>
                      <a:pt x="16275" y="17347"/>
                      <a:pt x="16435" y="17416"/>
                      <a:pt x="16595" y="17484"/>
                    </a:cubicBezTo>
                    <a:cubicBezTo>
                      <a:pt x="16709" y="17530"/>
                      <a:pt x="16846" y="17598"/>
                      <a:pt x="16983" y="17644"/>
                    </a:cubicBezTo>
                    <a:cubicBezTo>
                      <a:pt x="17393" y="17827"/>
                      <a:pt x="17827" y="18009"/>
                      <a:pt x="18284" y="18146"/>
                    </a:cubicBezTo>
                    <a:cubicBezTo>
                      <a:pt x="18421" y="18192"/>
                      <a:pt x="18558" y="18238"/>
                      <a:pt x="18694" y="18283"/>
                    </a:cubicBezTo>
                    <a:cubicBezTo>
                      <a:pt x="18786" y="18329"/>
                      <a:pt x="18900" y="18352"/>
                      <a:pt x="18991" y="18375"/>
                    </a:cubicBezTo>
                    <a:lnTo>
                      <a:pt x="19128" y="18420"/>
                    </a:lnTo>
                    <a:lnTo>
                      <a:pt x="19197" y="18443"/>
                    </a:lnTo>
                    <a:cubicBezTo>
                      <a:pt x="19448" y="18511"/>
                      <a:pt x="19722" y="18580"/>
                      <a:pt x="19996" y="18648"/>
                    </a:cubicBezTo>
                    <a:cubicBezTo>
                      <a:pt x="20292" y="18717"/>
                      <a:pt x="20566" y="18763"/>
                      <a:pt x="20863" y="18831"/>
                    </a:cubicBezTo>
                    <a:lnTo>
                      <a:pt x="20909" y="18831"/>
                    </a:lnTo>
                    <a:cubicBezTo>
                      <a:pt x="21068" y="18854"/>
                      <a:pt x="21205" y="18877"/>
                      <a:pt x="21365" y="18899"/>
                    </a:cubicBezTo>
                    <a:cubicBezTo>
                      <a:pt x="21502" y="18922"/>
                      <a:pt x="21639" y="18922"/>
                      <a:pt x="21776" y="18922"/>
                    </a:cubicBezTo>
                    <a:lnTo>
                      <a:pt x="21822" y="18922"/>
                    </a:lnTo>
                    <a:cubicBezTo>
                      <a:pt x="21936" y="18922"/>
                      <a:pt x="22050" y="18899"/>
                      <a:pt x="22141" y="18899"/>
                    </a:cubicBezTo>
                    <a:lnTo>
                      <a:pt x="22187" y="18899"/>
                    </a:lnTo>
                    <a:lnTo>
                      <a:pt x="22255" y="18877"/>
                    </a:lnTo>
                    <a:lnTo>
                      <a:pt x="22392" y="18877"/>
                    </a:lnTo>
                    <a:cubicBezTo>
                      <a:pt x="22483" y="18877"/>
                      <a:pt x="22552" y="18854"/>
                      <a:pt x="22620" y="18854"/>
                    </a:cubicBezTo>
                    <a:cubicBezTo>
                      <a:pt x="22735" y="18831"/>
                      <a:pt x="22849" y="18785"/>
                      <a:pt x="22963" y="18740"/>
                    </a:cubicBezTo>
                    <a:cubicBezTo>
                      <a:pt x="23054" y="18717"/>
                      <a:pt x="23168" y="18648"/>
                      <a:pt x="23260" y="18580"/>
                    </a:cubicBezTo>
                    <a:cubicBezTo>
                      <a:pt x="23328" y="18534"/>
                      <a:pt x="23396" y="18466"/>
                      <a:pt x="23442" y="18397"/>
                    </a:cubicBezTo>
                    <a:lnTo>
                      <a:pt x="23465" y="18375"/>
                    </a:lnTo>
                    <a:cubicBezTo>
                      <a:pt x="23533" y="18329"/>
                      <a:pt x="23579" y="18260"/>
                      <a:pt x="23625" y="18192"/>
                    </a:cubicBezTo>
                    <a:cubicBezTo>
                      <a:pt x="23648" y="18146"/>
                      <a:pt x="23670" y="18078"/>
                      <a:pt x="23716" y="18009"/>
                    </a:cubicBezTo>
                    <a:cubicBezTo>
                      <a:pt x="23762" y="17918"/>
                      <a:pt x="23762" y="17804"/>
                      <a:pt x="23785" y="17713"/>
                    </a:cubicBezTo>
                    <a:lnTo>
                      <a:pt x="23785" y="17667"/>
                    </a:lnTo>
                    <a:cubicBezTo>
                      <a:pt x="23807" y="17530"/>
                      <a:pt x="23807" y="17370"/>
                      <a:pt x="23785" y="17233"/>
                    </a:cubicBezTo>
                    <a:lnTo>
                      <a:pt x="23762" y="17142"/>
                    </a:lnTo>
                    <a:cubicBezTo>
                      <a:pt x="23762" y="17051"/>
                      <a:pt x="23762" y="16982"/>
                      <a:pt x="23739" y="16891"/>
                    </a:cubicBezTo>
                    <a:cubicBezTo>
                      <a:pt x="23716" y="16822"/>
                      <a:pt x="23670" y="16754"/>
                      <a:pt x="23648" y="16685"/>
                    </a:cubicBezTo>
                    <a:cubicBezTo>
                      <a:pt x="23602" y="16640"/>
                      <a:pt x="23579" y="16594"/>
                      <a:pt x="23556" y="16526"/>
                    </a:cubicBezTo>
                    <a:lnTo>
                      <a:pt x="23465" y="16366"/>
                    </a:lnTo>
                    <a:cubicBezTo>
                      <a:pt x="23374" y="16206"/>
                      <a:pt x="23282" y="16046"/>
                      <a:pt x="23191" y="15887"/>
                    </a:cubicBezTo>
                    <a:cubicBezTo>
                      <a:pt x="23008" y="15613"/>
                      <a:pt x="22826" y="15384"/>
                      <a:pt x="22666" y="15179"/>
                    </a:cubicBezTo>
                    <a:cubicBezTo>
                      <a:pt x="22575" y="15042"/>
                      <a:pt x="22461" y="14951"/>
                      <a:pt x="22369" y="14837"/>
                    </a:cubicBezTo>
                    <a:cubicBezTo>
                      <a:pt x="22301" y="14768"/>
                      <a:pt x="22232" y="14700"/>
                      <a:pt x="22141" y="14631"/>
                    </a:cubicBezTo>
                    <a:cubicBezTo>
                      <a:pt x="22095" y="14586"/>
                      <a:pt x="22050" y="14540"/>
                      <a:pt x="22004" y="14494"/>
                    </a:cubicBezTo>
                    <a:cubicBezTo>
                      <a:pt x="21936" y="14426"/>
                      <a:pt x="21890" y="14357"/>
                      <a:pt x="21822" y="14312"/>
                    </a:cubicBezTo>
                    <a:lnTo>
                      <a:pt x="21730" y="14197"/>
                    </a:lnTo>
                    <a:cubicBezTo>
                      <a:pt x="21730" y="14129"/>
                      <a:pt x="21707" y="14061"/>
                      <a:pt x="21662" y="14015"/>
                    </a:cubicBezTo>
                    <a:lnTo>
                      <a:pt x="21570" y="13924"/>
                    </a:lnTo>
                    <a:cubicBezTo>
                      <a:pt x="21525" y="13878"/>
                      <a:pt x="21479" y="13809"/>
                      <a:pt x="21434" y="13764"/>
                    </a:cubicBezTo>
                    <a:cubicBezTo>
                      <a:pt x="21388" y="13741"/>
                      <a:pt x="21342" y="13695"/>
                      <a:pt x="21297" y="13650"/>
                    </a:cubicBezTo>
                    <a:lnTo>
                      <a:pt x="21205" y="13558"/>
                    </a:lnTo>
                    <a:cubicBezTo>
                      <a:pt x="21045" y="13399"/>
                      <a:pt x="20909" y="13262"/>
                      <a:pt x="20749" y="13125"/>
                    </a:cubicBezTo>
                    <a:cubicBezTo>
                      <a:pt x="20589" y="12942"/>
                      <a:pt x="20452" y="12805"/>
                      <a:pt x="20292" y="12668"/>
                    </a:cubicBezTo>
                    <a:cubicBezTo>
                      <a:pt x="20178" y="12577"/>
                      <a:pt x="20064" y="12463"/>
                      <a:pt x="19950" y="12371"/>
                    </a:cubicBezTo>
                    <a:lnTo>
                      <a:pt x="19813" y="12257"/>
                    </a:lnTo>
                    <a:cubicBezTo>
                      <a:pt x="19744" y="12212"/>
                      <a:pt x="19676" y="12143"/>
                      <a:pt x="19630" y="12075"/>
                    </a:cubicBezTo>
                    <a:lnTo>
                      <a:pt x="19493" y="11961"/>
                    </a:lnTo>
                    <a:cubicBezTo>
                      <a:pt x="19356" y="11846"/>
                      <a:pt x="19219" y="11732"/>
                      <a:pt x="19083" y="11618"/>
                    </a:cubicBezTo>
                    <a:lnTo>
                      <a:pt x="18900" y="11458"/>
                    </a:lnTo>
                    <a:lnTo>
                      <a:pt x="18694" y="11299"/>
                    </a:lnTo>
                    <a:cubicBezTo>
                      <a:pt x="18626" y="11253"/>
                      <a:pt x="18558" y="11185"/>
                      <a:pt x="18489" y="11139"/>
                    </a:cubicBezTo>
                    <a:lnTo>
                      <a:pt x="18329" y="11002"/>
                    </a:lnTo>
                    <a:cubicBezTo>
                      <a:pt x="18215" y="10888"/>
                      <a:pt x="18078" y="10797"/>
                      <a:pt x="17941" y="10705"/>
                    </a:cubicBezTo>
                    <a:cubicBezTo>
                      <a:pt x="17827" y="10591"/>
                      <a:pt x="17667" y="10500"/>
                      <a:pt x="17530" y="10431"/>
                    </a:cubicBezTo>
                    <a:lnTo>
                      <a:pt x="17508" y="10408"/>
                    </a:lnTo>
                    <a:lnTo>
                      <a:pt x="17439" y="10386"/>
                    </a:lnTo>
                    <a:cubicBezTo>
                      <a:pt x="17485" y="10363"/>
                      <a:pt x="17530" y="10363"/>
                      <a:pt x="17599" y="10363"/>
                    </a:cubicBezTo>
                    <a:lnTo>
                      <a:pt x="17896" y="10363"/>
                    </a:lnTo>
                    <a:cubicBezTo>
                      <a:pt x="17941" y="10363"/>
                      <a:pt x="17964" y="10386"/>
                      <a:pt x="17987" y="10386"/>
                    </a:cubicBezTo>
                    <a:cubicBezTo>
                      <a:pt x="18033" y="10386"/>
                      <a:pt x="18078" y="10363"/>
                      <a:pt x="18147" y="10363"/>
                    </a:cubicBezTo>
                    <a:lnTo>
                      <a:pt x="18215" y="10363"/>
                    </a:lnTo>
                    <a:cubicBezTo>
                      <a:pt x="18352" y="10363"/>
                      <a:pt x="18489" y="10363"/>
                      <a:pt x="18603" y="10317"/>
                    </a:cubicBezTo>
                    <a:cubicBezTo>
                      <a:pt x="18763" y="10249"/>
                      <a:pt x="18900" y="10180"/>
                      <a:pt x="18991" y="10066"/>
                    </a:cubicBezTo>
                    <a:cubicBezTo>
                      <a:pt x="19060" y="9998"/>
                      <a:pt x="19105" y="9929"/>
                      <a:pt x="19151" y="9861"/>
                    </a:cubicBezTo>
                    <a:cubicBezTo>
                      <a:pt x="19197" y="9792"/>
                      <a:pt x="19242" y="9701"/>
                      <a:pt x="19265" y="9610"/>
                    </a:cubicBezTo>
                    <a:cubicBezTo>
                      <a:pt x="19311" y="9495"/>
                      <a:pt x="19334" y="9359"/>
                      <a:pt x="19334" y="9199"/>
                    </a:cubicBezTo>
                    <a:cubicBezTo>
                      <a:pt x="19334" y="8925"/>
                      <a:pt x="19242" y="8697"/>
                      <a:pt x="19128" y="8468"/>
                    </a:cubicBezTo>
                    <a:lnTo>
                      <a:pt x="19083" y="8331"/>
                    </a:lnTo>
                    <a:cubicBezTo>
                      <a:pt x="18991" y="8080"/>
                      <a:pt x="18854" y="7852"/>
                      <a:pt x="18694" y="7601"/>
                    </a:cubicBezTo>
                    <a:cubicBezTo>
                      <a:pt x="18535" y="7350"/>
                      <a:pt x="18352" y="7144"/>
                      <a:pt x="18147" y="6939"/>
                    </a:cubicBezTo>
                    <a:lnTo>
                      <a:pt x="18101" y="6871"/>
                    </a:lnTo>
                    <a:lnTo>
                      <a:pt x="18033" y="6802"/>
                    </a:lnTo>
                    <a:cubicBezTo>
                      <a:pt x="17964" y="6711"/>
                      <a:pt x="17896" y="6642"/>
                      <a:pt x="17804" y="6551"/>
                    </a:cubicBezTo>
                    <a:cubicBezTo>
                      <a:pt x="17690" y="6437"/>
                      <a:pt x="17576" y="6323"/>
                      <a:pt x="17439" y="6231"/>
                    </a:cubicBezTo>
                    <a:lnTo>
                      <a:pt x="17416" y="6209"/>
                    </a:lnTo>
                    <a:lnTo>
                      <a:pt x="17371" y="6140"/>
                    </a:lnTo>
                    <a:cubicBezTo>
                      <a:pt x="17325" y="6072"/>
                      <a:pt x="17256" y="6003"/>
                      <a:pt x="17211" y="5935"/>
                    </a:cubicBezTo>
                    <a:cubicBezTo>
                      <a:pt x="17097" y="5821"/>
                      <a:pt x="16983" y="5684"/>
                      <a:pt x="16868" y="5570"/>
                    </a:cubicBezTo>
                    <a:cubicBezTo>
                      <a:pt x="16777" y="5478"/>
                      <a:pt x="16686" y="5410"/>
                      <a:pt x="16595" y="5318"/>
                    </a:cubicBezTo>
                    <a:lnTo>
                      <a:pt x="16503" y="5250"/>
                    </a:lnTo>
                    <a:lnTo>
                      <a:pt x="16480" y="5204"/>
                    </a:lnTo>
                    <a:cubicBezTo>
                      <a:pt x="16343" y="5090"/>
                      <a:pt x="16207" y="4976"/>
                      <a:pt x="16092" y="4862"/>
                    </a:cubicBezTo>
                    <a:cubicBezTo>
                      <a:pt x="15887" y="4702"/>
                      <a:pt x="15682" y="4542"/>
                      <a:pt x="15476" y="4383"/>
                    </a:cubicBezTo>
                    <a:lnTo>
                      <a:pt x="15339" y="4269"/>
                    </a:lnTo>
                    <a:cubicBezTo>
                      <a:pt x="15065" y="4040"/>
                      <a:pt x="14791" y="3835"/>
                      <a:pt x="14563" y="3675"/>
                    </a:cubicBezTo>
                    <a:cubicBezTo>
                      <a:pt x="14198" y="3401"/>
                      <a:pt x="13810" y="3150"/>
                      <a:pt x="13422" y="2922"/>
                    </a:cubicBezTo>
                    <a:lnTo>
                      <a:pt x="13194" y="2762"/>
                    </a:lnTo>
                    <a:cubicBezTo>
                      <a:pt x="12988" y="2648"/>
                      <a:pt x="12760" y="2488"/>
                      <a:pt x="12509" y="2351"/>
                    </a:cubicBezTo>
                    <a:lnTo>
                      <a:pt x="12395" y="2283"/>
                    </a:lnTo>
                    <a:cubicBezTo>
                      <a:pt x="12326" y="2260"/>
                      <a:pt x="12258" y="2214"/>
                      <a:pt x="12189" y="2169"/>
                    </a:cubicBezTo>
                    <a:cubicBezTo>
                      <a:pt x="12075" y="2123"/>
                      <a:pt x="11961" y="2054"/>
                      <a:pt x="11847" y="2009"/>
                    </a:cubicBezTo>
                    <a:lnTo>
                      <a:pt x="11801" y="1986"/>
                    </a:lnTo>
                    <a:lnTo>
                      <a:pt x="11687" y="1918"/>
                    </a:lnTo>
                    <a:cubicBezTo>
                      <a:pt x="11390" y="1781"/>
                      <a:pt x="11094" y="1621"/>
                      <a:pt x="10774" y="1507"/>
                    </a:cubicBezTo>
                    <a:cubicBezTo>
                      <a:pt x="10660" y="1438"/>
                      <a:pt x="10523" y="1393"/>
                      <a:pt x="10409" y="1324"/>
                    </a:cubicBezTo>
                    <a:cubicBezTo>
                      <a:pt x="10203" y="1256"/>
                      <a:pt x="10021" y="1164"/>
                      <a:pt x="9838" y="1073"/>
                    </a:cubicBezTo>
                    <a:lnTo>
                      <a:pt x="9587" y="959"/>
                    </a:lnTo>
                    <a:cubicBezTo>
                      <a:pt x="9405" y="890"/>
                      <a:pt x="9245" y="799"/>
                      <a:pt x="9062" y="708"/>
                    </a:cubicBezTo>
                    <a:lnTo>
                      <a:pt x="8902" y="662"/>
                    </a:lnTo>
                    <a:cubicBezTo>
                      <a:pt x="8720" y="571"/>
                      <a:pt x="8514" y="480"/>
                      <a:pt x="8286" y="388"/>
                    </a:cubicBezTo>
                    <a:cubicBezTo>
                      <a:pt x="8240" y="388"/>
                      <a:pt x="8172" y="365"/>
                      <a:pt x="8104" y="343"/>
                    </a:cubicBezTo>
                    <a:cubicBezTo>
                      <a:pt x="8058" y="320"/>
                      <a:pt x="7989" y="297"/>
                      <a:pt x="7921" y="274"/>
                    </a:cubicBezTo>
                    <a:lnTo>
                      <a:pt x="7761" y="228"/>
                    </a:lnTo>
                    <a:cubicBezTo>
                      <a:pt x="7693" y="206"/>
                      <a:pt x="7624" y="183"/>
                      <a:pt x="7556" y="160"/>
                    </a:cubicBezTo>
                    <a:cubicBezTo>
                      <a:pt x="7442" y="114"/>
                      <a:pt x="7305" y="91"/>
                      <a:pt x="7191" y="69"/>
                    </a:cubicBezTo>
                    <a:cubicBezTo>
                      <a:pt x="6939" y="23"/>
                      <a:pt x="6780" y="0"/>
                      <a:pt x="6620" y="0"/>
                    </a:cubicBezTo>
                    <a:close/>
                  </a:path>
                </a:pathLst>
              </a:custGeom>
              <a:solidFill>
                <a:srgbClr val="E356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299" name="Google Shape;1064;p22">
                <a:extLst>
                  <a:ext uri="{FF2B5EF4-FFF2-40B4-BE49-F238E27FC236}">
                    <a16:creationId xmlns:a16="http://schemas.microsoft.com/office/drawing/2014/main" id="{B062B0DC-E894-46B0-A059-2130A0E8D6C9}"/>
                  </a:ext>
                </a:extLst>
              </p:cNvPr>
              <p:cNvSpPr/>
              <p:nvPr/>
            </p:nvSpPr>
            <p:spPr>
              <a:xfrm>
                <a:off x="5486894" y="1697651"/>
                <a:ext cx="13596" cy="16705"/>
              </a:xfrm>
              <a:custGeom>
                <a:avLst/>
                <a:gdLst/>
                <a:ahLst/>
                <a:cxnLst/>
                <a:rect l="l" t="t" r="r" b="b"/>
                <a:pathLst>
                  <a:path w="503" h="618" extrusionOk="0">
                    <a:moveTo>
                      <a:pt x="503" y="1"/>
                    </a:moveTo>
                    <a:cubicBezTo>
                      <a:pt x="503" y="15"/>
                      <a:pt x="494" y="29"/>
                      <a:pt x="482" y="49"/>
                    </a:cubicBezTo>
                    <a:lnTo>
                      <a:pt x="482" y="49"/>
                    </a:lnTo>
                    <a:lnTo>
                      <a:pt x="503" y="24"/>
                    </a:lnTo>
                    <a:cubicBezTo>
                      <a:pt x="503" y="24"/>
                      <a:pt x="503" y="24"/>
                      <a:pt x="503" y="1"/>
                    </a:cubicBezTo>
                    <a:close/>
                    <a:moveTo>
                      <a:pt x="482" y="49"/>
                    </a:moveTo>
                    <a:lnTo>
                      <a:pt x="389" y="161"/>
                    </a:lnTo>
                    <a:cubicBezTo>
                      <a:pt x="343" y="229"/>
                      <a:pt x="275" y="298"/>
                      <a:pt x="229" y="366"/>
                    </a:cubicBezTo>
                    <a:cubicBezTo>
                      <a:pt x="160" y="457"/>
                      <a:pt x="69" y="526"/>
                      <a:pt x="1" y="617"/>
                    </a:cubicBezTo>
                    <a:cubicBezTo>
                      <a:pt x="46" y="594"/>
                      <a:pt x="69" y="594"/>
                      <a:pt x="92" y="594"/>
                    </a:cubicBezTo>
                    <a:cubicBezTo>
                      <a:pt x="160" y="526"/>
                      <a:pt x="206" y="457"/>
                      <a:pt x="252" y="366"/>
                    </a:cubicBezTo>
                    <a:lnTo>
                      <a:pt x="320" y="275"/>
                    </a:lnTo>
                    <a:cubicBezTo>
                      <a:pt x="366" y="229"/>
                      <a:pt x="412" y="161"/>
                      <a:pt x="457" y="92"/>
                    </a:cubicBezTo>
                    <a:cubicBezTo>
                      <a:pt x="466" y="75"/>
                      <a:pt x="475" y="61"/>
                      <a:pt x="482" y="49"/>
                    </a:cubicBezTo>
                    <a:close/>
                  </a:path>
                </a:pathLst>
              </a:custGeom>
              <a:solidFill>
                <a:srgbClr val="E356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00" name="Google Shape;1065;p22">
                <a:extLst>
                  <a:ext uri="{FF2B5EF4-FFF2-40B4-BE49-F238E27FC236}">
                    <a16:creationId xmlns:a16="http://schemas.microsoft.com/office/drawing/2014/main" id="{1353759B-F457-474C-97FC-4FAF904BCA2F}"/>
                  </a:ext>
                </a:extLst>
              </p:cNvPr>
              <p:cNvSpPr/>
              <p:nvPr/>
            </p:nvSpPr>
            <p:spPr>
              <a:xfrm>
                <a:off x="5480731" y="1495304"/>
                <a:ext cx="481269" cy="376987"/>
              </a:xfrm>
              <a:custGeom>
                <a:avLst/>
                <a:gdLst/>
                <a:ahLst/>
                <a:cxnLst/>
                <a:rect l="l" t="t" r="r" b="b"/>
                <a:pathLst>
                  <a:path w="17805" h="13947" extrusionOk="0">
                    <a:moveTo>
                      <a:pt x="3792" y="2189"/>
                    </a:moveTo>
                    <a:cubicBezTo>
                      <a:pt x="3791" y="2190"/>
                      <a:pt x="3790" y="2191"/>
                      <a:pt x="3789" y="2191"/>
                    </a:cubicBezTo>
                    <a:lnTo>
                      <a:pt x="3788" y="2197"/>
                    </a:lnTo>
                    <a:lnTo>
                      <a:pt x="3788" y="2197"/>
                    </a:lnTo>
                    <a:cubicBezTo>
                      <a:pt x="3789" y="2194"/>
                      <a:pt x="3791" y="2192"/>
                      <a:pt x="3792" y="2189"/>
                    </a:cubicBezTo>
                    <a:close/>
                    <a:moveTo>
                      <a:pt x="3788" y="2197"/>
                    </a:moveTo>
                    <a:cubicBezTo>
                      <a:pt x="3747" y="2286"/>
                      <a:pt x="3708" y="2369"/>
                      <a:pt x="3675" y="2442"/>
                    </a:cubicBezTo>
                    <a:lnTo>
                      <a:pt x="3607" y="2579"/>
                    </a:lnTo>
                    <a:cubicBezTo>
                      <a:pt x="3607" y="2602"/>
                      <a:pt x="3584" y="2625"/>
                      <a:pt x="3584" y="2648"/>
                    </a:cubicBezTo>
                    <a:cubicBezTo>
                      <a:pt x="3630" y="2534"/>
                      <a:pt x="3698" y="2420"/>
                      <a:pt x="3767" y="2283"/>
                    </a:cubicBezTo>
                    <a:lnTo>
                      <a:pt x="3788" y="2197"/>
                    </a:lnTo>
                    <a:close/>
                    <a:moveTo>
                      <a:pt x="1963" y="5706"/>
                    </a:moveTo>
                    <a:lnTo>
                      <a:pt x="1895" y="5798"/>
                    </a:lnTo>
                    <a:lnTo>
                      <a:pt x="1887" y="5813"/>
                    </a:lnTo>
                    <a:lnTo>
                      <a:pt x="1963" y="5706"/>
                    </a:lnTo>
                    <a:close/>
                    <a:moveTo>
                      <a:pt x="14403" y="13558"/>
                    </a:moveTo>
                    <a:lnTo>
                      <a:pt x="14472" y="13581"/>
                    </a:lnTo>
                    <a:lnTo>
                      <a:pt x="14449" y="13558"/>
                    </a:lnTo>
                    <a:close/>
                    <a:moveTo>
                      <a:pt x="4794" y="0"/>
                    </a:moveTo>
                    <a:cubicBezTo>
                      <a:pt x="4771" y="0"/>
                      <a:pt x="4725" y="0"/>
                      <a:pt x="4702" y="23"/>
                    </a:cubicBezTo>
                    <a:cubicBezTo>
                      <a:pt x="4634" y="46"/>
                      <a:pt x="4588" y="91"/>
                      <a:pt x="4565" y="160"/>
                    </a:cubicBezTo>
                    <a:cubicBezTo>
                      <a:pt x="4543" y="183"/>
                      <a:pt x="4543" y="228"/>
                      <a:pt x="4543" y="251"/>
                    </a:cubicBezTo>
                    <a:cubicBezTo>
                      <a:pt x="4543" y="274"/>
                      <a:pt x="4520" y="274"/>
                      <a:pt x="4520" y="297"/>
                    </a:cubicBezTo>
                    <a:cubicBezTo>
                      <a:pt x="4497" y="343"/>
                      <a:pt x="4451" y="388"/>
                      <a:pt x="4429" y="457"/>
                    </a:cubicBezTo>
                    <a:lnTo>
                      <a:pt x="4406" y="548"/>
                    </a:lnTo>
                    <a:lnTo>
                      <a:pt x="4360" y="662"/>
                    </a:lnTo>
                    <a:cubicBezTo>
                      <a:pt x="4337" y="731"/>
                      <a:pt x="4314" y="799"/>
                      <a:pt x="4292" y="868"/>
                    </a:cubicBezTo>
                    <a:cubicBezTo>
                      <a:pt x="4269" y="936"/>
                      <a:pt x="4246" y="1004"/>
                      <a:pt x="4223" y="1073"/>
                    </a:cubicBezTo>
                    <a:lnTo>
                      <a:pt x="4223" y="1096"/>
                    </a:lnTo>
                    <a:cubicBezTo>
                      <a:pt x="4155" y="1301"/>
                      <a:pt x="4086" y="1484"/>
                      <a:pt x="4018" y="1666"/>
                    </a:cubicBezTo>
                    <a:cubicBezTo>
                      <a:pt x="3946" y="1853"/>
                      <a:pt x="3865" y="2031"/>
                      <a:pt x="3792" y="2189"/>
                    </a:cubicBezTo>
                    <a:lnTo>
                      <a:pt x="3792" y="2189"/>
                    </a:lnTo>
                    <a:cubicBezTo>
                      <a:pt x="3814" y="2165"/>
                      <a:pt x="3836" y="2121"/>
                      <a:pt x="3858" y="2054"/>
                    </a:cubicBezTo>
                    <a:cubicBezTo>
                      <a:pt x="3881" y="2009"/>
                      <a:pt x="3904" y="1963"/>
                      <a:pt x="3949" y="1917"/>
                    </a:cubicBezTo>
                    <a:cubicBezTo>
                      <a:pt x="3972" y="1895"/>
                      <a:pt x="3995" y="1872"/>
                      <a:pt x="4041" y="1849"/>
                    </a:cubicBezTo>
                    <a:cubicBezTo>
                      <a:pt x="4063" y="1781"/>
                      <a:pt x="4132" y="1735"/>
                      <a:pt x="4200" y="1735"/>
                    </a:cubicBezTo>
                    <a:cubicBezTo>
                      <a:pt x="4223" y="1735"/>
                      <a:pt x="4223" y="1758"/>
                      <a:pt x="4246" y="1758"/>
                    </a:cubicBezTo>
                    <a:cubicBezTo>
                      <a:pt x="4360" y="1803"/>
                      <a:pt x="4474" y="1803"/>
                      <a:pt x="4588" y="1826"/>
                    </a:cubicBezTo>
                    <a:cubicBezTo>
                      <a:pt x="4657" y="1849"/>
                      <a:pt x="4725" y="1849"/>
                      <a:pt x="4794" y="1872"/>
                    </a:cubicBezTo>
                    <a:cubicBezTo>
                      <a:pt x="4862" y="1872"/>
                      <a:pt x="4908" y="1895"/>
                      <a:pt x="4976" y="1895"/>
                    </a:cubicBezTo>
                    <a:cubicBezTo>
                      <a:pt x="5113" y="1917"/>
                      <a:pt x="5227" y="1963"/>
                      <a:pt x="5364" y="1986"/>
                    </a:cubicBezTo>
                    <a:cubicBezTo>
                      <a:pt x="5456" y="2009"/>
                      <a:pt x="5547" y="2032"/>
                      <a:pt x="5638" y="2077"/>
                    </a:cubicBezTo>
                    <a:cubicBezTo>
                      <a:pt x="5752" y="2100"/>
                      <a:pt x="5867" y="2146"/>
                      <a:pt x="5981" y="2191"/>
                    </a:cubicBezTo>
                    <a:cubicBezTo>
                      <a:pt x="6049" y="2214"/>
                      <a:pt x="6118" y="2237"/>
                      <a:pt x="6186" y="2260"/>
                    </a:cubicBezTo>
                    <a:cubicBezTo>
                      <a:pt x="6323" y="2328"/>
                      <a:pt x="6483" y="2374"/>
                      <a:pt x="6620" y="2442"/>
                    </a:cubicBezTo>
                    <a:cubicBezTo>
                      <a:pt x="6916" y="2579"/>
                      <a:pt x="7213" y="2762"/>
                      <a:pt x="7464" y="2899"/>
                    </a:cubicBezTo>
                    <a:cubicBezTo>
                      <a:pt x="7715" y="3036"/>
                      <a:pt x="7966" y="3196"/>
                      <a:pt x="8218" y="3378"/>
                    </a:cubicBezTo>
                    <a:cubicBezTo>
                      <a:pt x="8469" y="3538"/>
                      <a:pt x="8720" y="3743"/>
                      <a:pt x="8971" y="3949"/>
                    </a:cubicBezTo>
                    <a:cubicBezTo>
                      <a:pt x="9062" y="4017"/>
                      <a:pt x="9176" y="4109"/>
                      <a:pt x="9267" y="4223"/>
                    </a:cubicBezTo>
                    <a:cubicBezTo>
                      <a:pt x="9313" y="4291"/>
                      <a:pt x="9359" y="4360"/>
                      <a:pt x="9427" y="4428"/>
                    </a:cubicBezTo>
                    <a:lnTo>
                      <a:pt x="9450" y="4474"/>
                    </a:lnTo>
                    <a:lnTo>
                      <a:pt x="9473" y="4520"/>
                    </a:lnTo>
                    <a:lnTo>
                      <a:pt x="9541" y="4588"/>
                    </a:lnTo>
                    <a:cubicBezTo>
                      <a:pt x="9610" y="4657"/>
                      <a:pt x="9678" y="4725"/>
                      <a:pt x="9724" y="4793"/>
                    </a:cubicBezTo>
                    <a:lnTo>
                      <a:pt x="9838" y="4908"/>
                    </a:lnTo>
                    <a:lnTo>
                      <a:pt x="9907" y="4976"/>
                    </a:lnTo>
                    <a:cubicBezTo>
                      <a:pt x="9975" y="5045"/>
                      <a:pt x="10021" y="5090"/>
                      <a:pt x="10089" y="5159"/>
                    </a:cubicBezTo>
                    <a:lnTo>
                      <a:pt x="10112" y="5204"/>
                    </a:lnTo>
                    <a:cubicBezTo>
                      <a:pt x="10203" y="5318"/>
                      <a:pt x="10295" y="5433"/>
                      <a:pt x="10363" y="5547"/>
                    </a:cubicBezTo>
                    <a:cubicBezTo>
                      <a:pt x="10386" y="5592"/>
                      <a:pt x="10432" y="5661"/>
                      <a:pt x="10454" y="5752"/>
                    </a:cubicBezTo>
                    <a:cubicBezTo>
                      <a:pt x="10500" y="5866"/>
                      <a:pt x="10500" y="5980"/>
                      <a:pt x="10454" y="6072"/>
                    </a:cubicBezTo>
                    <a:cubicBezTo>
                      <a:pt x="10409" y="6186"/>
                      <a:pt x="10363" y="6277"/>
                      <a:pt x="10272" y="6346"/>
                    </a:cubicBezTo>
                    <a:cubicBezTo>
                      <a:pt x="10203" y="6414"/>
                      <a:pt x="10112" y="6460"/>
                      <a:pt x="10044" y="6483"/>
                    </a:cubicBezTo>
                    <a:cubicBezTo>
                      <a:pt x="9975" y="6505"/>
                      <a:pt x="9907" y="6505"/>
                      <a:pt x="9861" y="6528"/>
                    </a:cubicBezTo>
                    <a:lnTo>
                      <a:pt x="9610" y="6528"/>
                    </a:lnTo>
                    <a:lnTo>
                      <a:pt x="9519" y="6505"/>
                    </a:lnTo>
                    <a:lnTo>
                      <a:pt x="9519" y="6505"/>
                    </a:lnTo>
                    <a:cubicBezTo>
                      <a:pt x="9541" y="6528"/>
                      <a:pt x="9587" y="6551"/>
                      <a:pt x="9633" y="6574"/>
                    </a:cubicBezTo>
                    <a:cubicBezTo>
                      <a:pt x="9724" y="6642"/>
                      <a:pt x="9815" y="6711"/>
                      <a:pt x="9907" y="6779"/>
                    </a:cubicBezTo>
                    <a:lnTo>
                      <a:pt x="9975" y="6848"/>
                    </a:lnTo>
                    <a:lnTo>
                      <a:pt x="10066" y="6916"/>
                    </a:lnTo>
                    <a:cubicBezTo>
                      <a:pt x="10158" y="6985"/>
                      <a:pt x="10249" y="7030"/>
                      <a:pt x="10317" y="7122"/>
                    </a:cubicBezTo>
                    <a:cubicBezTo>
                      <a:pt x="10409" y="7167"/>
                      <a:pt x="10477" y="7259"/>
                      <a:pt x="10546" y="7327"/>
                    </a:cubicBezTo>
                    <a:lnTo>
                      <a:pt x="10637" y="7418"/>
                    </a:lnTo>
                    <a:lnTo>
                      <a:pt x="10660" y="7464"/>
                    </a:lnTo>
                    <a:lnTo>
                      <a:pt x="10728" y="7487"/>
                    </a:lnTo>
                    <a:cubicBezTo>
                      <a:pt x="10774" y="7532"/>
                      <a:pt x="10842" y="7555"/>
                      <a:pt x="10888" y="7601"/>
                    </a:cubicBezTo>
                    <a:lnTo>
                      <a:pt x="10934" y="7624"/>
                    </a:lnTo>
                    <a:cubicBezTo>
                      <a:pt x="11002" y="7692"/>
                      <a:pt x="11071" y="7738"/>
                      <a:pt x="11139" y="7784"/>
                    </a:cubicBezTo>
                    <a:cubicBezTo>
                      <a:pt x="11208" y="7852"/>
                      <a:pt x="11276" y="7921"/>
                      <a:pt x="11345" y="7966"/>
                    </a:cubicBezTo>
                    <a:cubicBezTo>
                      <a:pt x="11436" y="8035"/>
                      <a:pt x="11504" y="8126"/>
                      <a:pt x="11550" y="8194"/>
                    </a:cubicBezTo>
                    <a:cubicBezTo>
                      <a:pt x="11596" y="8240"/>
                      <a:pt x="11619" y="8263"/>
                      <a:pt x="11641" y="8331"/>
                    </a:cubicBezTo>
                    <a:cubicBezTo>
                      <a:pt x="11664" y="8354"/>
                      <a:pt x="11687" y="8377"/>
                      <a:pt x="11687" y="8400"/>
                    </a:cubicBezTo>
                    <a:cubicBezTo>
                      <a:pt x="11733" y="8468"/>
                      <a:pt x="11778" y="8514"/>
                      <a:pt x="11824" y="8582"/>
                    </a:cubicBezTo>
                    <a:lnTo>
                      <a:pt x="11847" y="8605"/>
                    </a:lnTo>
                    <a:cubicBezTo>
                      <a:pt x="11892" y="8651"/>
                      <a:pt x="11915" y="8674"/>
                      <a:pt x="11938" y="8697"/>
                    </a:cubicBezTo>
                    <a:cubicBezTo>
                      <a:pt x="12098" y="8856"/>
                      <a:pt x="12235" y="9039"/>
                      <a:pt x="12326" y="9267"/>
                    </a:cubicBezTo>
                    <a:cubicBezTo>
                      <a:pt x="12349" y="9336"/>
                      <a:pt x="12372" y="9381"/>
                      <a:pt x="12372" y="9450"/>
                    </a:cubicBezTo>
                    <a:cubicBezTo>
                      <a:pt x="12395" y="9541"/>
                      <a:pt x="12417" y="9610"/>
                      <a:pt x="12417" y="9678"/>
                    </a:cubicBezTo>
                    <a:cubicBezTo>
                      <a:pt x="12417" y="9792"/>
                      <a:pt x="12372" y="9883"/>
                      <a:pt x="12349" y="9952"/>
                    </a:cubicBezTo>
                    <a:cubicBezTo>
                      <a:pt x="12326" y="9975"/>
                      <a:pt x="12326" y="9998"/>
                      <a:pt x="12280" y="10043"/>
                    </a:cubicBezTo>
                    <a:cubicBezTo>
                      <a:pt x="12258" y="10089"/>
                      <a:pt x="12235" y="10112"/>
                      <a:pt x="12212" y="10157"/>
                    </a:cubicBezTo>
                    <a:cubicBezTo>
                      <a:pt x="12098" y="10226"/>
                      <a:pt x="11984" y="10294"/>
                      <a:pt x="11801" y="10340"/>
                    </a:cubicBezTo>
                    <a:cubicBezTo>
                      <a:pt x="11733" y="10363"/>
                      <a:pt x="11664" y="10363"/>
                      <a:pt x="11550" y="10363"/>
                    </a:cubicBezTo>
                    <a:cubicBezTo>
                      <a:pt x="11459" y="10386"/>
                      <a:pt x="11367" y="10386"/>
                      <a:pt x="11276" y="10386"/>
                    </a:cubicBezTo>
                    <a:lnTo>
                      <a:pt x="11253" y="10386"/>
                    </a:lnTo>
                    <a:cubicBezTo>
                      <a:pt x="11185" y="10386"/>
                      <a:pt x="11139" y="10386"/>
                      <a:pt x="11048" y="10363"/>
                    </a:cubicBezTo>
                    <a:cubicBezTo>
                      <a:pt x="10957" y="10363"/>
                      <a:pt x="10865" y="10340"/>
                      <a:pt x="10774" y="10317"/>
                    </a:cubicBezTo>
                    <a:cubicBezTo>
                      <a:pt x="10546" y="10272"/>
                      <a:pt x="10340" y="10203"/>
                      <a:pt x="10135" y="10135"/>
                    </a:cubicBezTo>
                    <a:lnTo>
                      <a:pt x="9907" y="10066"/>
                    </a:lnTo>
                    <a:cubicBezTo>
                      <a:pt x="9724" y="9998"/>
                      <a:pt x="9541" y="9929"/>
                      <a:pt x="9359" y="9861"/>
                    </a:cubicBezTo>
                    <a:cubicBezTo>
                      <a:pt x="9131" y="9747"/>
                      <a:pt x="8857" y="9632"/>
                      <a:pt x="8606" y="9495"/>
                    </a:cubicBezTo>
                    <a:lnTo>
                      <a:pt x="8469" y="9404"/>
                    </a:lnTo>
                    <a:cubicBezTo>
                      <a:pt x="8377" y="9359"/>
                      <a:pt x="8309" y="9313"/>
                      <a:pt x="8218" y="9267"/>
                    </a:cubicBezTo>
                    <a:lnTo>
                      <a:pt x="8126" y="9222"/>
                    </a:lnTo>
                    <a:lnTo>
                      <a:pt x="8035" y="9176"/>
                    </a:lnTo>
                    <a:lnTo>
                      <a:pt x="8058" y="9244"/>
                    </a:lnTo>
                    <a:cubicBezTo>
                      <a:pt x="8058" y="9244"/>
                      <a:pt x="8081" y="9267"/>
                      <a:pt x="8081" y="9267"/>
                    </a:cubicBezTo>
                    <a:cubicBezTo>
                      <a:pt x="8103" y="9359"/>
                      <a:pt x="8149" y="9450"/>
                      <a:pt x="8149" y="9541"/>
                    </a:cubicBezTo>
                    <a:cubicBezTo>
                      <a:pt x="8126" y="9655"/>
                      <a:pt x="8103" y="9747"/>
                      <a:pt x="8081" y="9838"/>
                    </a:cubicBezTo>
                    <a:cubicBezTo>
                      <a:pt x="8058" y="9906"/>
                      <a:pt x="8035" y="9998"/>
                      <a:pt x="7989" y="10066"/>
                    </a:cubicBezTo>
                    <a:cubicBezTo>
                      <a:pt x="7944" y="10112"/>
                      <a:pt x="7875" y="10203"/>
                      <a:pt x="7784" y="10226"/>
                    </a:cubicBezTo>
                    <a:cubicBezTo>
                      <a:pt x="7738" y="10249"/>
                      <a:pt x="7715" y="10272"/>
                      <a:pt x="7693" y="10272"/>
                    </a:cubicBezTo>
                    <a:lnTo>
                      <a:pt x="7647" y="10272"/>
                    </a:lnTo>
                    <a:cubicBezTo>
                      <a:pt x="7556" y="10294"/>
                      <a:pt x="7464" y="10294"/>
                      <a:pt x="7373" y="10294"/>
                    </a:cubicBezTo>
                    <a:lnTo>
                      <a:pt x="7145" y="10294"/>
                    </a:lnTo>
                    <a:cubicBezTo>
                      <a:pt x="7099" y="10272"/>
                      <a:pt x="7053" y="10272"/>
                      <a:pt x="7031" y="10272"/>
                    </a:cubicBezTo>
                    <a:lnTo>
                      <a:pt x="6894" y="10249"/>
                    </a:lnTo>
                    <a:lnTo>
                      <a:pt x="6780" y="10226"/>
                    </a:lnTo>
                    <a:cubicBezTo>
                      <a:pt x="6780" y="10226"/>
                      <a:pt x="6757" y="10249"/>
                      <a:pt x="6757" y="10249"/>
                    </a:cubicBezTo>
                    <a:cubicBezTo>
                      <a:pt x="6757" y="10249"/>
                      <a:pt x="6757" y="10226"/>
                      <a:pt x="6757" y="10226"/>
                    </a:cubicBezTo>
                    <a:lnTo>
                      <a:pt x="6711" y="10226"/>
                    </a:lnTo>
                    <a:cubicBezTo>
                      <a:pt x="6620" y="10226"/>
                      <a:pt x="6551" y="10203"/>
                      <a:pt x="6460" y="10203"/>
                    </a:cubicBezTo>
                    <a:cubicBezTo>
                      <a:pt x="6369" y="10180"/>
                      <a:pt x="6300" y="10157"/>
                      <a:pt x="6209" y="10112"/>
                    </a:cubicBezTo>
                    <a:cubicBezTo>
                      <a:pt x="6140" y="10089"/>
                      <a:pt x="6072" y="10066"/>
                      <a:pt x="6003" y="10043"/>
                    </a:cubicBezTo>
                    <a:lnTo>
                      <a:pt x="5889" y="9998"/>
                    </a:lnTo>
                    <a:cubicBezTo>
                      <a:pt x="5775" y="9952"/>
                      <a:pt x="5661" y="9906"/>
                      <a:pt x="5524" y="9861"/>
                    </a:cubicBezTo>
                    <a:cubicBezTo>
                      <a:pt x="5433" y="9815"/>
                      <a:pt x="5319" y="9769"/>
                      <a:pt x="5205" y="9724"/>
                    </a:cubicBezTo>
                    <a:cubicBezTo>
                      <a:pt x="5136" y="9701"/>
                      <a:pt x="5090" y="9678"/>
                      <a:pt x="5022" y="9632"/>
                    </a:cubicBezTo>
                    <a:lnTo>
                      <a:pt x="4954" y="9610"/>
                    </a:lnTo>
                    <a:cubicBezTo>
                      <a:pt x="4771" y="9518"/>
                      <a:pt x="4611" y="9427"/>
                      <a:pt x="4451" y="9336"/>
                    </a:cubicBezTo>
                    <a:lnTo>
                      <a:pt x="4360" y="9290"/>
                    </a:lnTo>
                    <a:lnTo>
                      <a:pt x="4086" y="9130"/>
                    </a:lnTo>
                    <a:cubicBezTo>
                      <a:pt x="3926" y="9039"/>
                      <a:pt x="3767" y="8948"/>
                      <a:pt x="3607" y="8856"/>
                    </a:cubicBezTo>
                    <a:cubicBezTo>
                      <a:pt x="3516" y="8788"/>
                      <a:pt x="3401" y="8742"/>
                      <a:pt x="3310" y="8674"/>
                    </a:cubicBezTo>
                    <a:cubicBezTo>
                      <a:pt x="3219" y="8605"/>
                      <a:pt x="3127" y="8537"/>
                      <a:pt x="3036" y="8468"/>
                    </a:cubicBezTo>
                    <a:lnTo>
                      <a:pt x="3013" y="8445"/>
                    </a:lnTo>
                    <a:lnTo>
                      <a:pt x="2991" y="8423"/>
                    </a:lnTo>
                    <a:cubicBezTo>
                      <a:pt x="2694" y="8194"/>
                      <a:pt x="2374" y="7943"/>
                      <a:pt x="2123" y="7647"/>
                    </a:cubicBezTo>
                    <a:cubicBezTo>
                      <a:pt x="2055" y="7578"/>
                      <a:pt x="1986" y="7510"/>
                      <a:pt x="1918" y="7418"/>
                    </a:cubicBezTo>
                    <a:cubicBezTo>
                      <a:pt x="1895" y="7373"/>
                      <a:pt x="1849" y="7327"/>
                      <a:pt x="1826" y="7281"/>
                    </a:cubicBezTo>
                    <a:cubicBezTo>
                      <a:pt x="1758" y="7190"/>
                      <a:pt x="1689" y="7122"/>
                      <a:pt x="1621" y="7030"/>
                    </a:cubicBezTo>
                    <a:lnTo>
                      <a:pt x="1575" y="6985"/>
                    </a:lnTo>
                    <a:cubicBezTo>
                      <a:pt x="1553" y="6939"/>
                      <a:pt x="1530" y="6916"/>
                      <a:pt x="1507" y="6893"/>
                    </a:cubicBezTo>
                    <a:cubicBezTo>
                      <a:pt x="1507" y="6871"/>
                      <a:pt x="1507" y="6848"/>
                      <a:pt x="1507" y="6848"/>
                    </a:cubicBezTo>
                    <a:cubicBezTo>
                      <a:pt x="1484" y="6802"/>
                      <a:pt x="1461" y="6779"/>
                      <a:pt x="1461" y="6734"/>
                    </a:cubicBezTo>
                    <a:cubicBezTo>
                      <a:pt x="1461" y="6711"/>
                      <a:pt x="1461" y="6665"/>
                      <a:pt x="1507" y="6642"/>
                    </a:cubicBezTo>
                    <a:cubicBezTo>
                      <a:pt x="1507" y="6597"/>
                      <a:pt x="1507" y="6574"/>
                      <a:pt x="1530" y="6551"/>
                    </a:cubicBezTo>
                    <a:cubicBezTo>
                      <a:pt x="1553" y="6437"/>
                      <a:pt x="1598" y="6346"/>
                      <a:pt x="1667" y="6254"/>
                    </a:cubicBezTo>
                    <a:lnTo>
                      <a:pt x="1712" y="6163"/>
                    </a:lnTo>
                    <a:lnTo>
                      <a:pt x="1804" y="5980"/>
                    </a:lnTo>
                    <a:lnTo>
                      <a:pt x="1887" y="5813"/>
                    </a:lnTo>
                    <a:lnTo>
                      <a:pt x="1849" y="5866"/>
                    </a:lnTo>
                    <a:lnTo>
                      <a:pt x="1621" y="6209"/>
                    </a:lnTo>
                    <a:cubicBezTo>
                      <a:pt x="1461" y="6483"/>
                      <a:pt x="1279" y="6734"/>
                      <a:pt x="1096" y="6962"/>
                    </a:cubicBezTo>
                    <a:cubicBezTo>
                      <a:pt x="1096" y="6985"/>
                      <a:pt x="1096" y="6985"/>
                      <a:pt x="1096" y="6985"/>
                    </a:cubicBezTo>
                    <a:lnTo>
                      <a:pt x="1073" y="7008"/>
                    </a:lnTo>
                    <a:cubicBezTo>
                      <a:pt x="1005" y="7122"/>
                      <a:pt x="936" y="7236"/>
                      <a:pt x="845" y="7327"/>
                    </a:cubicBezTo>
                    <a:lnTo>
                      <a:pt x="799" y="7396"/>
                    </a:lnTo>
                    <a:cubicBezTo>
                      <a:pt x="754" y="7464"/>
                      <a:pt x="731" y="7510"/>
                      <a:pt x="685" y="7578"/>
                    </a:cubicBezTo>
                    <a:cubicBezTo>
                      <a:pt x="640" y="7647"/>
                      <a:pt x="594" y="7692"/>
                      <a:pt x="548" y="7761"/>
                    </a:cubicBezTo>
                    <a:lnTo>
                      <a:pt x="480" y="7852"/>
                    </a:lnTo>
                    <a:cubicBezTo>
                      <a:pt x="434" y="7943"/>
                      <a:pt x="388" y="8012"/>
                      <a:pt x="320" y="8080"/>
                    </a:cubicBezTo>
                    <a:cubicBezTo>
                      <a:pt x="274" y="8080"/>
                      <a:pt x="229" y="8103"/>
                      <a:pt x="183" y="8126"/>
                    </a:cubicBezTo>
                    <a:cubicBezTo>
                      <a:pt x="160" y="8172"/>
                      <a:pt x="115" y="8217"/>
                      <a:pt x="69" y="8263"/>
                    </a:cubicBezTo>
                    <a:lnTo>
                      <a:pt x="46" y="8263"/>
                    </a:lnTo>
                    <a:cubicBezTo>
                      <a:pt x="0" y="8400"/>
                      <a:pt x="46" y="8560"/>
                      <a:pt x="160" y="8651"/>
                    </a:cubicBezTo>
                    <a:cubicBezTo>
                      <a:pt x="251" y="8719"/>
                      <a:pt x="320" y="8811"/>
                      <a:pt x="411" y="8902"/>
                    </a:cubicBezTo>
                    <a:lnTo>
                      <a:pt x="457" y="8948"/>
                    </a:lnTo>
                    <a:lnTo>
                      <a:pt x="525" y="9016"/>
                    </a:lnTo>
                    <a:cubicBezTo>
                      <a:pt x="617" y="9107"/>
                      <a:pt x="708" y="9199"/>
                      <a:pt x="799" y="9267"/>
                    </a:cubicBezTo>
                    <a:lnTo>
                      <a:pt x="936" y="9404"/>
                    </a:lnTo>
                    <a:cubicBezTo>
                      <a:pt x="1096" y="9564"/>
                      <a:pt x="1233" y="9701"/>
                      <a:pt x="1393" y="9838"/>
                    </a:cubicBezTo>
                    <a:cubicBezTo>
                      <a:pt x="1575" y="9998"/>
                      <a:pt x="1758" y="10135"/>
                      <a:pt x="1918" y="10272"/>
                    </a:cubicBezTo>
                    <a:lnTo>
                      <a:pt x="2100" y="10431"/>
                    </a:lnTo>
                    <a:lnTo>
                      <a:pt x="2146" y="10454"/>
                    </a:lnTo>
                    <a:cubicBezTo>
                      <a:pt x="2351" y="10614"/>
                      <a:pt x="2557" y="10797"/>
                      <a:pt x="2785" y="10933"/>
                    </a:cubicBezTo>
                    <a:cubicBezTo>
                      <a:pt x="2831" y="10979"/>
                      <a:pt x="2876" y="11002"/>
                      <a:pt x="2945" y="11025"/>
                    </a:cubicBezTo>
                    <a:cubicBezTo>
                      <a:pt x="2991" y="11070"/>
                      <a:pt x="2991" y="11070"/>
                      <a:pt x="3013" y="11070"/>
                    </a:cubicBezTo>
                    <a:lnTo>
                      <a:pt x="3219" y="11185"/>
                    </a:lnTo>
                    <a:lnTo>
                      <a:pt x="3447" y="11321"/>
                    </a:lnTo>
                    <a:lnTo>
                      <a:pt x="3652" y="11458"/>
                    </a:lnTo>
                    <a:lnTo>
                      <a:pt x="3630" y="11436"/>
                    </a:lnTo>
                    <a:lnTo>
                      <a:pt x="3630" y="11436"/>
                    </a:lnTo>
                    <a:cubicBezTo>
                      <a:pt x="3652" y="11458"/>
                      <a:pt x="3653" y="11458"/>
                      <a:pt x="3675" y="11458"/>
                    </a:cubicBezTo>
                    <a:cubicBezTo>
                      <a:pt x="3698" y="11481"/>
                      <a:pt x="3698" y="11481"/>
                      <a:pt x="3721" y="11481"/>
                    </a:cubicBezTo>
                    <a:lnTo>
                      <a:pt x="3835" y="11573"/>
                    </a:lnTo>
                    <a:lnTo>
                      <a:pt x="3881" y="11595"/>
                    </a:lnTo>
                    <a:lnTo>
                      <a:pt x="3904" y="11618"/>
                    </a:lnTo>
                    <a:cubicBezTo>
                      <a:pt x="4132" y="11755"/>
                      <a:pt x="4337" y="11869"/>
                      <a:pt x="4543" y="11983"/>
                    </a:cubicBezTo>
                    <a:lnTo>
                      <a:pt x="4588" y="12006"/>
                    </a:lnTo>
                    <a:cubicBezTo>
                      <a:pt x="4885" y="12189"/>
                      <a:pt x="5136" y="12326"/>
                      <a:pt x="5364" y="12417"/>
                    </a:cubicBezTo>
                    <a:cubicBezTo>
                      <a:pt x="5524" y="12508"/>
                      <a:pt x="5707" y="12600"/>
                      <a:pt x="5889" y="12668"/>
                    </a:cubicBezTo>
                    <a:lnTo>
                      <a:pt x="6072" y="12759"/>
                    </a:lnTo>
                    <a:cubicBezTo>
                      <a:pt x="6163" y="12805"/>
                      <a:pt x="6255" y="12828"/>
                      <a:pt x="6346" y="12874"/>
                    </a:cubicBezTo>
                    <a:cubicBezTo>
                      <a:pt x="6506" y="12942"/>
                      <a:pt x="6643" y="13011"/>
                      <a:pt x="6802" y="13079"/>
                    </a:cubicBezTo>
                    <a:cubicBezTo>
                      <a:pt x="7031" y="13170"/>
                      <a:pt x="7282" y="13284"/>
                      <a:pt x="7556" y="13353"/>
                    </a:cubicBezTo>
                    <a:cubicBezTo>
                      <a:pt x="7715" y="13399"/>
                      <a:pt x="7898" y="13467"/>
                      <a:pt x="8058" y="13490"/>
                    </a:cubicBezTo>
                    <a:cubicBezTo>
                      <a:pt x="8149" y="13513"/>
                      <a:pt x="8218" y="13536"/>
                      <a:pt x="8309" y="13558"/>
                    </a:cubicBezTo>
                    <a:lnTo>
                      <a:pt x="8469" y="13581"/>
                    </a:lnTo>
                    <a:cubicBezTo>
                      <a:pt x="8674" y="13627"/>
                      <a:pt x="8948" y="13695"/>
                      <a:pt x="9199" y="13718"/>
                    </a:cubicBezTo>
                    <a:cubicBezTo>
                      <a:pt x="9290" y="13741"/>
                      <a:pt x="9382" y="13741"/>
                      <a:pt x="9473" y="13741"/>
                    </a:cubicBezTo>
                    <a:lnTo>
                      <a:pt x="9564" y="13741"/>
                    </a:lnTo>
                    <a:cubicBezTo>
                      <a:pt x="9656" y="13741"/>
                      <a:pt x="9747" y="13741"/>
                      <a:pt x="9838" y="13718"/>
                    </a:cubicBezTo>
                    <a:cubicBezTo>
                      <a:pt x="9907" y="13718"/>
                      <a:pt x="9975" y="13695"/>
                      <a:pt x="10044" y="13672"/>
                    </a:cubicBezTo>
                    <a:lnTo>
                      <a:pt x="10089" y="13672"/>
                    </a:lnTo>
                    <a:cubicBezTo>
                      <a:pt x="10181" y="13650"/>
                      <a:pt x="10249" y="13627"/>
                      <a:pt x="10317" y="13604"/>
                    </a:cubicBezTo>
                    <a:cubicBezTo>
                      <a:pt x="10386" y="13581"/>
                      <a:pt x="10477" y="13536"/>
                      <a:pt x="10546" y="13490"/>
                    </a:cubicBezTo>
                    <a:cubicBezTo>
                      <a:pt x="10660" y="13421"/>
                      <a:pt x="10751" y="13307"/>
                      <a:pt x="10820" y="13170"/>
                    </a:cubicBezTo>
                    <a:cubicBezTo>
                      <a:pt x="10865" y="13079"/>
                      <a:pt x="10865" y="12965"/>
                      <a:pt x="10865" y="12851"/>
                    </a:cubicBezTo>
                    <a:cubicBezTo>
                      <a:pt x="10865" y="12714"/>
                      <a:pt x="10820" y="12600"/>
                      <a:pt x="10774" y="12486"/>
                    </a:cubicBezTo>
                    <a:lnTo>
                      <a:pt x="10728" y="12371"/>
                    </a:lnTo>
                    <a:cubicBezTo>
                      <a:pt x="10705" y="12303"/>
                      <a:pt x="10660" y="12234"/>
                      <a:pt x="10637" y="12166"/>
                    </a:cubicBezTo>
                    <a:lnTo>
                      <a:pt x="10637" y="12120"/>
                    </a:lnTo>
                    <a:lnTo>
                      <a:pt x="10614" y="12098"/>
                    </a:lnTo>
                    <a:lnTo>
                      <a:pt x="10614" y="12098"/>
                    </a:lnTo>
                    <a:cubicBezTo>
                      <a:pt x="10842" y="12189"/>
                      <a:pt x="11071" y="12303"/>
                      <a:pt x="11276" y="12394"/>
                    </a:cubicBezTo>
                    <a:cubicBezTo>
                      <a:pt x="11413" y="12463"/>
                      <a:pt x="11550" y="12531"/>
                      <a:pt x="11664" y="12600"/>
                    </a:cubicBezTo>
                    <a:cubicBezTo>
                      <a:pt x="11801" y="12645"/>
                      <a:pt x="11915" y="12714"/>
                      <a:pt x="12052" y="12759"/>
                    </a:cubicBezTo>
                    <a:cubicBezTo>
                      <a:pt x="12280" y="12874"/>
                      <a:pt x="12532" y="12965"/>
                      <a:pt x="12783" y="13033"/>
                    </a:cubicBezTo>
                    <a:cubicBezTo>
                      <a:pt x="13056" y="13125"/>
                      <a:pt x="13330" y="13216"/>
                      <a:pt x="13581" y="13307"/>
                    </a:cubicBezTo>
                    <a:cubicBezTo>
                      <a:pt x="13810" y="13376"/>
                      <a:pt x="14038" y="13444"/>
                      <a:pt x="14243" y="13513"/>
                    </a:cubicBezTo>
                    <a:lnTo>
                      <a:pt x="14449" y="13558"/>
                    </a:lnTo>
                    <a:lnTo>
                      <a:pt x="14586" y="13604"/>
                    </a:lnTo>
                    <a:lnTo>
                      <a:pt x="14723" y="13627"/>
                    </a:lnTo>
                    <a:cubicBezTo>
                      <a:pt x="14814" y="13672"/>
                      <a:pt x="14928" y="13695"/>
                      <a:pt x="15042" y="13718"/>
                    </a:cubicBezTo>
                    <a:lnTo>
                      <a:pt x="15179" y="13764"/>
                    </a:lnTo>
                    <a:cubicBezTo>
                      <a:pt x="15339" y="13809"/>
                      <a:pt x="15453" y="13832"/>
                      <a:pt x="15590" y="13855"/>
                    </a:cubicBezTo>
                    <a:cubicBezTo>
                      <a:pt x="15727" y="13901"/>
                      <a:pt x="15864" y="13901"/>
                      <a:pt x="16001" y="13924"/>
                    </a:cubicBezTo>
                    <a:cubicBezTo>
                      <a:pt x="16092" y="13946"/>
                      <a:pt x="16206" y="13946"/>
                      <a:pt x="16298" y="13946"/>
                    </a:cubicBezTo>
                    <a:lnTo>
                      <a:pt x="16480" y="13946"/>
                    </a:lnTo>
                    <a:cubicBezTo>
                      <a:pt x="16640" y="13924"/>
                      <a:pt x="16777" y="13901"/>
                      <a:pt x="16891" y="13878"/>
                    </a:cubicBezTo>
                    <a:cubicBezTo>
                      <a:pt x="17051" y="13832"/>
                      <a:pt x="17211" y="13741"/>
                      <a:pt x="17325" y="13650"/>
                    </a:cubicBezTo>
                    <a:cubicBezTo>
                      <a:pt x="17416" y="13558"/>
                      <a:pt x="17507" y="13490"/>
                      <a:pt x="17576" y="13399"/>
                    </a:cubicBezTo>
                    <a:lnTo>
                      <a:pt x="17622" y="13330"/>
                    </a:lnTo>
                    <a:cubicBezTo>
                      <a:pt x="17667" y="13262"/>
                      <a:pt x="17713" y="13193"/>
                      <a:pt x="17759" y="13102"/>
                    </a:cubicBezTo>
                    <a:cubicBezTo>
                      <a:pt x="17781" y="13056"/>
                      <a:pt x="17804" y="12965"/>
                      <a:pt x="17804" y="12896"/>
                    </a:cubicBezTo>
                    <a:cubicBezTo>
                      <a:pt x="17804" y="12805"/>
                      <a:pt x="17804" y="12737"/>
                      <a:pt x="17781" y="12668"/>
                    </a:cubicBezTo>
                    <a:cubicBezTo>
                      <a:pt x="17759" y="12577"/>
                      <a:pt x="17736" y="12486"/>
                      <a:pt x="17713" y="12394"/>
                    </a:cubicBezTo>
                    <a:cubicBezTo>
                      <a:pt x="17690" y="12326"/>
                      <a:pt x="17667" y="12257"/>
                      <a:pt x="17644" y="12189"/>
                    </a:cubicBezTo>
                    <a:lnTo>
                      <a:pt x="17599" y="12098"/>
                    </a:lnTo>
                    <a:cubicBezTo>
                      <a:pt x="17530" y="11915"/>
                      <a:pt x="17416" y="11755"/>
                      <a:pt x="17302" y="11573"/>
                    </a:cubicBezTo>
                    <a:lnTo>
                      <a:pt x="17256" y="11504"/>
                    </a:lnTo>
                    <a:cubicBezTo>
                      <a:pt x="17211" y="11436"/>
                      <a:pt x="17188" y="11390"/>
                      <a:pt x="17142" y="11321"/>
                    </a:cubicBezTo>
                    <a:cubicBezTo>
                      <a:pt x="17097" y="11253"/>
                      <a:pt x="17028" y="11185"/>
                      <a:pt x="16960" y="11139"/>
                    </a:cubicBezTo>
                    <a:lnTo>
                      <a:pt x="16914" y="11093"/>
                    </a:lnTo>
                    <a:lnTo>
                      <a:pt x="16800" y="10956"/>
                    </a:lnTo>
                    <a:cubicBezTo>
                      <a:pt x="16754" y="10911"/>
                      <a:pt x="16686" y="10842"/>
                      <a:pt x="16640" y="10774"/>
                    </a:cubicBezTo>
                    <a:cubicBezTo>
                      <a:pt x="16526" y="10660"/>
                      <a:pt x="16412" y="10545"/>
                      <a:pt x="16298" y="10431"/>
                    </a:cubicBezTo>
                    <a:lnTo>
                      <a:pt x="16252" y="10408"/>
                    </a:lnTo>
                    <a:cubicBezTo>
                      <a:pt x="16206" y="10363"/>
                      <a:pt x="16184" y="10317"/>
                      <a:pt x="16138" y="10272"/>
                    </a:cubicBezTo>
                    <a:cubicBezTo>
                      <a:pt x="16069" y="10203"/>
                      <a:pt x="16001" y="10135"/>
                      <a:pt x="15932" y="10089"/>
                    </a:cubicBezTo>
                    <a:cubicBezTo>
                      <a:pt x="15841" y="9998"/>
                      <a:pt x="15750" y="9929"/>
                      <a:pt x="15659" y="9861"/>
                    </a:cubicBezTo>
                    <a:lnTo>
                      <a:pt x="15590" y="9792"/>
                    </a:lnTo>
                    <a:cubicBezTo>
                      <a:pt x="15544" y="9747"/>
                      <a:pt x="15476" y="9701"/>
                      <a:pt x="15430" y="9655"/>
                    </a:cubicBezTo>
                    <a:cubicBezTo>
                      <a:pt x="15362" y="9587"/>
                      <a:pt x="15293" y="9541"/>
                      <a:pt x="15225" y="9495"/>
                    </a:cubicBezTo>
                    <a:cubicBezTo>
                      <a:pt x="15111" y="9381"/>
                      <a:pt x="14974" y="9290"/>
                      <a:pt x="14860" y="9176"/>
                    </a:cubicBezTo>
                    <a:lnTo>
                      <a:pt x="14472" y="8879"/>
                    </a:lnTo>
                    <a:lnTo>
                      <a:pt x="14106" y="8560"/>
                    </a:lnTo>
                    <a:cubicBezTo>
                      <a:pt x="13901" y="8400"/>
                      <a:pt x="13718" y="8263"/>
                      <a:pt x="13513" y="8126"/>
                    </a:cubicBezTo>
                    <a:lnTo>
                      <a:pt x="13308" y="7966"/>
                    </a:lnTo>
                    <a:lnTo>
                      <a:pt x="13216" y="7898"/>
                    </a:lnTo>
                    <a:lnTo>
                      <a:pt x="13102" y="7806"/>
                    </a:lnTo>
                    <a:lnTo>
                      <a:pt x="13262" y="7806"/>
                    </a:lnTo>
                    <a:lnTo>
                      <a:pt x="13376" y="7784"/>
                    </a:lnTo>
                    <a:cubicBezTo>
                      <a:pt x="13581" y="7761"/>
                      <a:pt x="13787" y="7738"/>
                      <a:pt x="13970" y="7624"/>
                    </a:cubicBezTo>
                    <a:cubicBezTo>
                      <a:pt x="14038" y="7578"/>
                      <a:pt x="14106" y="7532"/>
                      <a:pt x="14152" y="7464"/>
                    </a:cubicBezTo>
                    <a:cubicBezTo>
                      <a:pt x="14221" y="7418"/>
                      <a:pt x="14243" y="7373"/>
                      <a:pt x="14289" y="7327"/>
                    </a:cubicBezTo>
                    <a:cubicBezTo>
                      <a:pt x="14358" y="7236"/>
                      <a:pt x="14426" y="7122"/>
                      <a:pt x="14449" y="6985"/>
                    </a:cubicBezTo>
                    <a:cubicBezTo>
                      <a:pt x="14472" y="6916"/>
                      <a:pt x="14449" y="6825"/>
                      <a:pt x="14449" y="6734"/>
                    </a:cubicBezTo>
                    <a:cubicBezTo>
                      <a:pt x="14426" y="6619"/>
                      <a:pt x="14403" y="6528"/>
                      <a:pt x="14358" y="6437"/>
                    </a:cubicBezTo>
                    <a:cubicBezTo>
                      <a:pt x="14312" y="6277"/>
                      <a:pt x="14243" y="6117"/>
                      <a:pt x="14152" y="5980"/>
                    </a:cubicBezTo>
                    <a:cubicBezTo>
                      <a:pt x="14061" y="5821"/>
                      <a:pt x="13970" y="5661"/>
                      <a:pt x="13878" y="5524"/>
                    </a:cubicBezTo>
                    <a:cubicBezTo>
                      <a:pt x="13764" y="5364"/>
                      <a:pt x="13650" y="5227"/>
                      <a:pt x="13513" y="5113"/>
                    </a:cubicBezTo>
                    <a:cubicBezTo>
                      <a:pt x="13467" y="5067"/>
                      <a:pt x="13422" y="5022"/>
                      <a:pt x="13376" y="4976"/>
                    </a:cubicBezTo>
                    <a:cubicBezTo>
                      <a:pt x="13399" y="4885"/>
                      <a:pt x="13376" y="4793"/>
                      <a:pt x="13330" y="4702"/>
                    </a:cubicBezTo>
                    <a:cubicBezTo>
                      <a:pt x="13262" y="4588"/>
                      <a:pt x="13148" y="4497"/>
                      <a:pt x="13056" y="4405"/>
                    </a:cubicBezTo>
                    <a:lnTo>
                      <a:pt x="13011" y="4360"/>
                    </a:lnTo>
                    <a:cubicBezTo>
                      <a:pt x="12920" y="4268"/>
                      <a:pt x="12851" y="4177"/>
                      <a:pt x="12760" y="4086"/>
                    </a:cubicBezTo>
                    <a:cubicBezTo>
                      <a:pt x="12577" y="3949"/>
                      <a:pt x="12417" y="3789"/>
                      <a:pt x="12235" y="3652"/>
                    </a:cubicBezTo>
                    <a:lnTo>
                      <a:pt x="12075" y="3538"/>
                    </a:lnTo>
                    <a:lnTo>
                      <a:pt x="12052" y="3515"/>
                    </a:lnTo>
                    <a:cubicBezTo>
                      <a:pt x="11847" y="3355"/>
                      <a:pt x="11641" y="3173"/>
                      <a:pt x="11436" y="3036"/>
                    </a:cubicBezTo>
                    <a:cubicBezTo>
                      <a:pt x="11367" y="2990"/>
                      <a:pt x="11299" y="2945"/>
                      <a:pt x="11253" y="2899"/>
                    </a:cubicBezTo>
                    <a:lnTo>
                      <a:pt x="11116" y="2808"/>
                    </a:lnTo>
                    <a:cubicBezTo>
                      <a:pt x="11002" y="2716"/>
                      <a:pt x="10888" y="2648"/>
                      <a:pt x="10797" y="2579"/>
                    </a:cubicBezTo>
                    <a:lnTo>
                      <a:pt x="10728" y="2557"/>
                    </a:lnTo>
                    <a:lnTo>
                      <a:pt x="10683" y="2511"/>
                    </a:lnTo>
                    <a:lnTo>
                      <a:pt x="10432" y="2374"/>
                    </a:lnTo>
                    <a:lnTo>
                      <a:pt x="10340" y="2328"/>
                    </a:lnTo>
                    <a:lnTo>
                      <a:pt x="10317" y="2306"/>
                    </a:lnTo>
                    <a:cubicBezTo>
                      <a:pt x="10317" y="2306"/>
                      <a:pt x="10295" y="2283"/>
                      <a:pt x="10295" y="2283"/>
                    </a:cubicBezTo>
                    <a:cubicBezTo>
                      <a:pt x="10203" y="2237"/>
                      <a:pt x="10112" y="2169"/>
                      <a:pt x="10021" y="2123"/>
                    </a:cubicBezTo>
                    <a:lnTo>
                      <a:pt x="9907" y="2054"/>
                    </a:lnTo>
                    <a:cubicBezTo>
                      <a:pt x="9815" y="2009"/>
                      <a:pt x="9747" y="1963"/>
                      <a:pt x="9678" y="1917"/>
                    </a:cubicBezTo>
                    <a:lnTo>
                      <a:pt x="9519" y="1826"/>
                    </a:lnTo>
                    <a:cubicBezTo>
                      <a:pt x="9450" y="1781"/>
                      <a:pt x="9404" y="1758"/>
                      <a:pt x="9336" y="1735"/>
                    </a:cubicBezTo>
                    <a:cubicBezTo>
                      <a:pt x="9267" y="1689"/>
                      <a:pt x="9222" y="1666"/>
                      <a:pt x="9153" y="1621"/>
                    </a:cubicBezTo>
                    <a:cubicBezTo>
                      <a:pt x="9039" y="1552"/>
                      <a:pt x="8925" y="1484"/>
                      <a:pt x="8788" y="1438"/>
                    </a:cubicBezTo>
                    <a:cubicBezTo>
                      <a:pt x="8674" y="1370"/>
                      <a:pt x="8583" y="1324"/>
                      <a:pt x="8469" y="1278"/>
                    </a:cubicBezTo>
                    <a:cubicBezTo>
                      <a:pt x="8354" y="1210"/>
                      <a:pt x="8218" y="1141"/>
                      <a:pt x="8081" y="1073"/>
                    </a:cubicBezTo>
                    <a:cubicBezTo>
                      <a:pt x="7830" y="959"/>
                      <a:pt x="7601" y="868"/>
                      <a:pt x="7350" y="753"/>
                    </a:cubicBezTo>
                    <a:cubicBezTo>
                      <a:pt x="7190" y="685"/>
                      <a:pt x="7053" y="616"/>
                      <a:pt x="6894" y="571"/>
                    </a:cubicBezTo>
                    <a:lnTo>
                      <a:pt x="6780" y="525"/>
                    </a:lnTo>
                    <a:cubicBezTo>
                      <a:pt x="6711" y="502"/>
                      <a:pt x="6620" y="457"/>
                      <a:pt x="6551" y="434"/>
                    </a:cubicBezTo>
                    <a:cubicBezTo>
                      <a:pt x="6460" y="388"/>
                      <a:pt x="6392" y="365"/>
                      <a:pt x="6323" y="343"/>
                    </a:cubicBezTo>
                    <a:lnTo>
                      <a:pt x="6232" y="320"/>
                    </a:lnTo>
                    <a:cubicBezTo>
                      <a:pt x="6026" y="228"/>
                      <a:pt x="5821" y="183"/>
                      <a:pt x="5615" y="137"/>
                    </a:cubicBezTo>
                    <a:cubicBezTo>
                      <a:pt x="5501" y="114"/>
                      <a:pt x="5387" y="91"/>
                      <a:pt x="5273" y="91"/>
                    </a:cubicBezTo>
                    <a:lnTo>
                      <a:pt x="5159" y="69"/>
                    </a:lnTo>
                    <a:cubicBezTo>
                      <a:pt x="5068" y="69"/>
                      <a:pt x="4999" y="46"/>
                      <a:pt x="4908" y="23"/>
                    </a:cubicBezTo>
                    <a:cubicBezTo>
                      <a:pt x="4862" y="23"/>
                      <a:pt x="4817" y="0"/>
                      <a:pt x="4794" y="0"/>
                    </a:cubicBezTo>
                    <a:close/>
                  </a:path>
                </a:pathLst>
              </a:custGeom>
              <a:solidFill>
                <a:srgbClr val="FD9A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01" name="Google Shape;1066;p22">
                <a:extLst>
                  <a:ext uri="{FF2B5EF4-FFF2-40B4-BE49-F238E27FC236}">
                    <a16:creationId xmlns:a16="http://schemas.microsoft.com/office/drawing/2014/main" id="{22B9110B-1999-4BFE-9131-B3AC658FE1E5}"/>
                  </a:ext>
                </a:extLst>
              </p:cNvPr>
              <p:cNvSpPr/>
              <p:nvPr/>
            </p:nvSpPr>
            <p:spPr>
              <a:xfrm>
                <a:off x="5476407" y="1722329"/>
                <a:ext cx="19164" cy="1756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50" extrusionOk="0">
                    <a:moveTo>
                      <a:pt x="183" y="1"/>
                    </a:moveTo>
                    <a:cubicBezTo>
                      <a:pt x="160" y="1"/>
                      <a:pt x="115" y="1"/>
                      <a:pt x="92" y="24"/>
                    </a:cubicBezTo>
                    <a:cubicBezTo>
                      <a:pt x="23" y="92"/>
                      <a:pt x="1" y="206"/>
                      <a:pt x="69" y="275"/>
                    </a:cubicBezTo>
                    <a:cubicBezTo>
                      <a:pt x="115" y="343"/>
                      <a:pt x="183" y="389"/>
                      <a:pt x="252" y="457"/>
                    </a:cubicBezTo>
                    <a:cubicBezTo>
                      <a:pt x="343" y="503"/>
                      <a:pt x="389" y="571"/>
                      <a:pt x="457" y="617"/>
                    </a:cubicBezTo>
                    <a:cubicBezTo>
                      <a:pt x="489" y="633"/>
                      <a:pt x="522" y="649"/>
                      <a:pt x="546" y="649"/>
                    </a:cubicBezTo>
                    <a:cubicBezTo>
                      <a:pt x="556" y="649"/>
                      <a:pt x="565" y="647"/>
                      <a:pt x="571" y="640"/>
                    </a:cubicBezTo>
                    <a:cubicBezTo>
                      <a:pt x="617" y="640"/>
                      <a:pt x="663" y="617"/>
                      <a:pt x="685" y="594"/>
                    </a:cubicBezTo>
                    <a:cubicBezTo>
                      <a:pt x="708" y="549"/>
                      <a:pt x="708" y="526"/>
                      <a:pt x="708" y="480"/>
                    </a:cubicBezTo>
                    <a:cubicBezTo>
                      <a:pt x="685" y="435"/>
                      <a:pt x="663" y="412"/>
                      <a:pt x="640" y="366"/>
                    </a:cubicBezTo>
                    <a:cubicBezTo>
                      <a:pt x="617" y="343"/>
                      <a:pt x="571" y="320"/>
                      <a:pt x="548" y="298"/>
                    </a:cubicBezTo>
                    <a:cubicBezTo>
                      <a:pt x="480" y="206"/>
                      <a:pt x="411" y="138"/>
                      <a:pt x="320" y="46"/>
                    </a:cubicBezTo>
                    <a:cubicBezTo>
                      <a:pt x="297" y="24"/>
                      <a:pt x="252" y="1"/>
                      <a:pt x="206" y="1"/>
                    </a:cubicBezTo>
                    <a:close/>
                  </a:path>
                </a:pathLst>
              </a:custGeom>
              <a:solidFill>
                <a:srgbClr val="E356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02" name="Google Shape;1067;p22">
                <a:extLst>
                  <a:ext uri="{FF2B5EF4-FFF2-40B4-BE49-F238E27FC236}">
                    <a16:creationId xmlns:a16="http://schemas.microsoft.com/office/drawing/2014/main" id="{637017E7-289A-4D67-9C8D-E2CA3AFBE04D}"/>
                  </a:ext>
                </a:extLst>
              </p:cNvPr>
              <p:cNvSpPr/>
              <p:nvPr/>
            </p:nvSpPr>
            <p:spPr>
              <a:xfrm>
                <a:off x="5520222" y="1542796"/>
                <a:ext cx="296168" cy="233242"/>
              </a:xfrm>
              <a:custGeom>
                <a:avLst/>
                <a:gdLst/>
                <a:ahLst/>
                <a:cxnLst/>
                <a:rect l="l" t="t" r="r" b="b"/>
                <a:pathLst>
                  <a:path w="10957" h="8629" extrusionOk="0">
                    <a:moveTo>
                      <a:pt x="2739" y="1"/>
                    </a:moveTo>
                    <a:cubicBezTo>
                      <a:pt x="2671" y="1"/>
                      <a:pt x="2602" y="24"/>
                      <a:pt x="2580" y="92"/>
                    </a:cubicBezTo>
                    <a:cubicBezTo>
                      <a:pt x="2534" y="115"/>
                      <a:pt x="2511" y="138"/>
                      <a:pt x="2488" y="160"/>
                    </a:cubicBezTo>
                    <a:cubicBezTo>
                      <a:pt x="2443" y="206"/>
                      <a:pt x="2420" y="252"/>
                      <a:pt x="2397" y="297"/>
                    </a:cubicBezTo>
                    <a:cubicBezTo>
                      <a:pt x="2374" y="366"/>
                      <a:pt x="2351" y="412"/>
                      <a:pt x="2328" y="434"/>
                    </a:cubicBezTo>
                    <a:lnTo>
                      <a:pt x="2306" y="526"/>
                    </a:lnTo>
                    <a:cubicBezTo>
                      <a:pt x="2237" y="663"/>
                      <a:pt x="2169" y="777"/>
                      <a:pt x="2123" y="891"/>
                    </a:cubicBezTo>
                    <a:cubicBezTo>
                      <a:pt x="2100" y="937"/>
                      <a:pt x="2077" y="982"/>
                      <a:pt x="2055" y="1028"/>
                    </a:cubicBezTo>
                    <a:cubicBezTo>
                      <a:pt x="2009" y="1119"/>
                      <a:pt x="1986" y="1188"/>
                      <a:pt x="1940" y="1256"/>
                    </a:cubicBezTo>
                    <a:lnTo>
                      <a:pt x="1872" y="1416"/>
                    </a:lnTo>
                    <a:lnTo>
                      <a:pt x="1781" y="1553"/>
                    </a:lnTo>
                    <a:cubicBezTo>
                      <a:pt x="1758" y="1644"/>
                      <a:pt x="1712" y="1713"/>
                      <a:pt x="1666" y="1804"/>
                    </a:cubicBezTo>
                    <a:lnTo>
                      <a:pt x="1621" y="1918"/>
                    </a:lnTo>
                    <a:cubicBezTo>
                      <a:pt x="1575" y="2009"/>
                      <a:pt x="1530" y="2101"/>
                      <a:pt x="1484" y="2192"/>
                    </a:cubicBezTo>
                    <a:lnTo>
                      <a:pt x="1393" y="2397"/>
                    </a:lnTo>
                    <a:cubicBezTo>
                      <a:pt x="1301" y="2580"/>
                      <a:pt x="1210" y="2763"/>
                      <a:pt x="1096" y="2945"/>
                    </a:cubicBezTo>
                    <a:lnTo>
                      <a:pt x="1073" y="3014"/>
                    </a:lnTo>
                    <a:cubicBezTo>
                      <a:pt x="913" y="3265"/>
                      <a:pt x="776" y="3516"/>
                      <a:pt x="617" y="3767"/>
                    </a:cubicBezTo>
                    <a:lnTo>
                      <a:pt x="502" y="3949"/>
                    </a:lnTo>
                    <a:lnTo>
                      <a:pt x="434" y="4041"/>
                    </a:lnTo>
                    <a:lnTo>
                      <a:pt x="343" y="4223"/>
                    </a:lnTo>
                    <a:lnTo>
                      <a:pt x="251" y="4406"/>
                    </a:lnTo>
                    <a:lnTo>
                      <a:pt x="206" y="4497"/>
                    </a:lnTo>
                    <a:cubicBezTo>
                      <a:pt x="137" y="4589"/>
                      <a:pt x="92" y="4680"/>
                      <a:pt x="69" y="4794"/>
                    </a:cubicBezTo>
                    <a:cubicBezTo>
                      <a:pt x="46" y="4817"/>
                      <a:pt x="46" y="4840"/>
                      <a:pt x="46" y="4885"/>
                    </a:cubicBezTo>
                    <a:cubicBezTo>
                      <a:pt x="23" y="4908"/>
                      <a:pt x="0" y="4954"/>
                      <a:pt x="0" y="4977"/>
                    </a:cubicBezTo>
                    <a:cubicBezTo>
                      <a:pt x="0" y="5022"/>
                      <a:pt x="23" y="5045"/>
                      <a:pt x="46" y="5091"/>
                    </a:cubicBezTo>
                    <a:cubicBezTo>
                      <a:pt x="46" y="5091"/>
                      <a:pt x="46" y="5114"/>
                      <a:pt x="46" y="5136"/>
                    </a:cubicBezTo>
                    <a:cubicBezTo>
                      <a:pt x="69" y="5159"/>
                      <a:pt x="92" y="5182"/>
                      <a:pt x="114" y="5228"/>
                    </a:cubicBezTo>
                    <a:lnTo>
                      <a:pt x="160" y="5273"/>
                    </a:lnTo>
                    <a:cubicBezTo>
                      <a:pt x="228" y="5365"/>
                      <a:pt x="297" y="5433"/>
                      <a:pt x="365" y="5524"/>
                    </a:cubicBezTo>
                    <a:cubicBezTo>
                      <a:pt x="388" y="5570"/>
                      <a:pt x="434" y="5616"/>
                      <a:pt x="457" y="5661"/>
                    </a:cubicBezTo>
                    <a:cubicBezTo>
                      <a:pt x="525" y="5753"/>
                      <a:pt x="594" y="5821"/>
                      <a:pt x="662" y="5890"/>
                    </a:cubicBezTo>
                    <a:cubicBezTo>
                      <a:pt x="913" y="6186"/>
                      <a:pt x="1233" y="6437"/>
                      <a:pt x="1530" y="6666"/>
                    </a:cubicBezTo>
                    <a:lnTo>
                      <a:pt x="1552" y="6688"/>
                    </a:lnTo>
                    <a:lnTo>
                      <a:pt x="1575" y="6711"/>
                    </a:lnTo>
                    <a:cubicBezTo>
                      <a:pt x="1666" y="6780"/>
                      <a:pt x="1758" y="6848"/>
                      <a:pt x="1849" y="6917"/>
                    </a:cubicBezTo>
                    <a:cubicBezTo>
                      <a:pt x="1940" y="6985"/>
                      <a:pt x="2055" y="7031"/>
                      <a:pt x="2146" y="7099"/>
                    </a:cubicBezTo>
                    <a:cubicBezTo>
                      <a:pt x="2306" y="7191"/>
                      <a:pt x="2465" y="7282"/>
                      <a:pt x="2648" y="7373"/>
                    </a:cubicBezTo>
                    <a:lnTo>
                      <a:pt x="2899" y="7533"/>
                    </a:lnTo>
                    <a:lnTo>
                      <a:pt x="2990" y="7579"/>
                    </a:lnTo>
                    <a:cubicBezTo>
                      <a:pt x="3150" y="7670"/>
                      <a:pt x="3310" y="7761"/>
                      <a:pt x="3493" y="7853"/>
                    </a:cubicBezTo>
                    <a:lnTo>
                      <a:pt x="3561" y="7875"/>
                    </a:lnTo>
                    <a:cubicBezTo>
                      <a:pt x="3629" y="7921"/>
                      <a:pt x="3675" y="7944"/>
                      <a:pt x="3744" y="7967"/>
                    </a:cubicBezTo>
                    <a:cubicBezTo>
                      <a:pt x="3858" y="8035"/>
                      <a:pt x="3972" y="8058"/>
                      <a:pt x="4063" y="8104"/>
                    </a:cubicBezTo>
                    <a:cubicBezTo>
                      <a:pt x="4200" y="8149"/>
                      <a:pt x="4314" y="8195"/>
                      <a:pt x="4428" y="8241"/>
                    </a:cubicBezTo>
                    <a:lnTo>
                      <a:pt x="4542" y="8286"/>
                    </a:lnTo>
                    <a:cubicBezTo>
                      <a:pt x="4611" y="8309"/>
                      <a:pt x="4679" y="8332"/>
                      <a:pt x="4748" y="8355"/>
                    </a:cubicBezTo>
                    <a:cubicBezTo>
                      <a:pt x="4839" y="8400"/>
                      <a:pt x="4908" y="8423"/>
                      <a:pt x="4999" y="8446"/>
                    </a:cubicBezTo>
                    <a:cubicBezTo>
                      <a:pt x="5090" y="8446"/>
                      <a:pt x="5159" y="8469"/>
                      <a:pt x="5250" y="8469"/>
                    </a:cubicBezTo>
                    <a:lnTo>
                      <a:pt x="5296" y="8469"/>
                    </a:lnTo>
                    <a:cubicBezTo>
                      <a:pt x="5296" y="8469"/>
                      <a:pt x="5296" y="8492"/>
                      <a:pt x="5296" y="8492"/>
                    </a:cubicBezTo>
                    <a:cubicBezTo>
                      <a:pt x="5296" y="8492"/>
                      <a:pt x="5319" y="8469"/>
                      <a:pt x="5319" y="8469"/>
                    </a:cubicBezTo>
                    <a:lnTo>
                      <a:pt x="5433" y="8492"/>
                    </a:lnTo>
                    <a:lnTo>
                      <a:pt x="5570" y="8515"/>
                    </a:lnTo>
                    <a:cubicBezTo>
                      <a:pt x="5592" y="8515"/>
                      <a:pt x="5638" y="8515"/>
                      <a:pt x="5684" y="8537"/>
                    </a:cubicBezTo>
                    <a:lnTo>
                      <a:pt x="5912" y="8537"/>
                    </a:lnTo>
                    <a:cubicBezTo>
                      <a:pt x="6003" y="8537"/>
                      <a:pt x="6095" y="8537"/>
                      <a:pt x="6186" y="8515"/>
                    </a:cubicBezTo>
                    <a:lnTo>
                      <a:pt x="6232" y="8515"/>
                    </a:lnTo>
                    <a:cubicBezTo>
                      <a:pt x="6254" y="8515"/>
                      <a:pt x="6300" y="8492"/>
                      <a:pt x="6323" y="8469"/>
                    </a:cubicBezTo>
                    <a:cubicBezTo>
                      <a:pt x="6414" y="8446"/>
                      <a:pt x="6483" y="8355"/>
                      <a:pt x="6528" y="8309"/>
                    </a:cubicBezTo>
                    <a:cubicBezTo>
                      <a:pt x="6574" y="8241"/>
                      <a:pt x="6620" y="8149"/>
                      <a:pt x="6620" y="8081"/>
                    </a:cubicBezTo>
                    <a:cubicBezTo>
                      <a:pt x="6642" y="7990"/>
                      <a:pt x="6665" y="7898"/>
                      <a:pt x="6688" y="7784"/>
                    </a:cubicBezTo>
                    <a:cubicBezTo>
                      <a:pt x="6688" y="7693"/>
                      <a:pt x="6642" y="7602"/>
                      <a:pt x="6620" y="7510"/>
                    </a:cubicBezTo>
                    <a:cubicBezTo>
                      <a:pt x="6620" y="7510"/>
                      <a:pt x="6597" y="7487"/>
                      <a:pt x="6597" y="7487"/>
                    </a:cubicBezTo>
                    <a:lnTo>
                      <a:pt x="6597" y="7419"/>
                    </a:lnTo>
                    <a:lnTo>
                      <a:pt x="6665" y="7465"/>
                    </a:lnTo>
                    <a:lnTo>
                      <a:pt x="6757" y="7510"/>
                    </a:lnTo>
                    <a:cubicBezTo>
                      <a:pt x="6848" y="7556"/>
                      <a:pt x="6916" y="7602"/>
                      <a:pt x="7008" y="7647"/>
                    </a:cubicBezTo>
                    <a:lnTo>
                      <a:pt x="7145" y="7716"/>
                    </a:lnTo>
                    <a:cubicBezTo>
                      <a:pt x="7396" y="7875"/>
                      <a:pt x="7670" y="7990"/>
                      <a:pt x="7898" y="8104"/>
                    </a:cubicBezTo>
                    <a:cubicBezTo>
                      <a:pt x="8080" y="8172"/>
                      <a:pt x="8263" y="8241"/>
                      <a:pt x="8446" y="8309"/>
                    </a:cubicBezTo>
                    <a:lnTo>
                      <a:pt x="8674" y="8378"/>
                    </a:lnTo>
                    <a:cubicBezTo>
                      <a:pt x="8879" y="8446"/>
                      <a:pt x="9085" y="8515"/>
                      <a:pt x="9313" y="8560"/>
                    </a:cubicBezTo>
                    <a:cubicBezTo>
                      <a:pt x="9404" y="8583"/>
                      <a:pt x="9496" y="8606"/>
                      <a:pt x="9587" y="8606"/>
                    </a:cubicBezTo>
                    <a:cubicBezTo>
                      <a:pt x="9678" y="8629"/>
                      <a:pt x="9724" y="8629"/>
                      <a:pt x="9792" y="8629"/>
                    </a:cubicBezTo>
                    <a:lnTo>
                      <a:pt x="9815" y="8629"/>
                    </a:lnTo>
                    <a:cubicBezTo>
                      <a:pt x="9906" y="8629"/>
                      <a:pt x="9998" y="8629"/>
                      <a:pt x="10089" y="8606"/>
                    </a:cubicBezTo>
                    <a:cubicBezTo>
                      <a:pt x="10203" y="8606"/>
                      <a:pt x="10272" y="8606"/>
                      <a:pt x="10340" y="8583"/>
                    </a:cubicBezTo>
                    <a:cubicBezTo>
                      <a:pt x="10523" y="8537"/>
                      <a:pt x="10637" y="8469"/>
                      <a:pt x="10751" y="8400"/>
                    </a:cubicBezTo>
                    <a:cubicBezTo>
                      <a:pt x="10774" y="8355"/>
                      <a:pt x="10797" y="8332"/>
                      <a:pt x="10819" y="8286"/>
                    </a:cubicBezTo>
                    <a:cubicBezTo>
                      <a:pt x="10865" y="8241"/>
                      <a:pt x="10865" y="8218"/>
                      <a:pt x="10888" y="8195"/>
                    </a:cubicBezTo>
                    <a:cubicBezTo>
                      <a:pt x="10911" y="8126"/>
                      <a:pt x="10956" y="8035"/>
                      <a:pt x="10956" y="7921"/>
                    </a:cubicBezTo>
                    <a:cubicBezTo>
                      <a:pt x="10956" y="7853"/>
                      <a:pt x="10934" y="7784"/>
                      <a:pt x="10911" y="7693"/>
                    </a:cubicBezTo>
                    <a:cubicBezTo>
                      <a:pt x="10911" y="7624"/>
                      <a:pt x="10888" y="7579"/>
                      <a:pt x="10865" y="7510"/>
                    </a:cubicBezTo>
                    <a:cubicBezTo>
                      <a:pt x="10774" y="7282"/>
                      <a:pt x="10637" y="7099"/>
                      <a:pt x="10477" y="6940"/>
                    </a:cubicBezTo>
                    <a:cubicBezTo>
                      <a:pt x="10454" y="6917"/>
                      <a:pt x="10431" y="6894"/>
                      <a:pt x="10386" y="6848"/>
                    </a:cubicBezTo>
                    <a:lnTo>
                      <a:pt x="10363" y="6825"/>
                    </a:lnTo>
                    <a:cubicBezTo>
                      <a:pt x="10317" y="6757"/>
                      <a:pt x="10272" y="6711"/>
                      <a:pt x="10226" y="6643"/>
                    </a:cubicBezTo>
                    <a:cubicBezTo>
                      <a:pt x="10226" y="6620"/>
                      <a:pt x="10203" y="6597"/>
                      <a:pt x="10180" y="6574"/>
                    </a:cubicBezTo>
                    <a:cubicBezTo>
                      <a:pt x="10158" y="6506"/>
                      <a:pt x="10135" y="6483"/>
                      <a:pt x="10089" y="6437"/>
                    </a:cubicBezTo>
                    <a:cubicBezTo>
                      <a:pt x="10043" y="6369"/>
                      <a:pt x="9975" y="6278"/>
                      <a:pt x="9884" y="6209"/>
                    </a:cubicBezTo>
                    <a:cubicBezTo>
                      <a:pt x="9815" y="6164"/>
                      <a:pt x="9747" y="6095"/>
                      <a:pt x="9678" y="6027"/>
                    </a:cubicBezTo>
                    <a:cubicBezTo>
                      <a:pt x="9610" y="5981"/>
                      <a:pt x="9541" y="5935"/>
                      <a:pt x="9473" y="5867"/>
                    </a:cubicBezTo>
                    <a:lnTo>
                      <a:pt x="9427" y="5844"/>
                    </a:lnTo>
                    <a:cubicBezTo>
                      <a:pt x="9381" y="5798"/>
                      <a:pt x="9313" y="5775"/>
                      <a:pt x="9267" y="5730"/>
                    </a:cubicBezTo>
                    <a:lnTo>
                      <a:pt x="9199" y="5707"/>
                    </a:lnTo>
                    <a:lnTo>
                      <a:pt x="9176" y="5661"/>
                    </a:lnTo>
                    <a:lnTo>
                      <a:pt x="9085" y="5570"/>
                    </a:lnTo>
                    <a:cubicBezTo>
                      <a:pt x="9016" y="5502"/>
                      <a:pt x="8948" y="5410"/>
                      <a:pt x="8856" y="5365"/>
                    </a:cubicBezTo>
                    <a:cubicBezTo>
                      <a:pt x="8788" y="5273"/>
                      <a:pt x="8697" y="5228"/>
                      <a:pt x="8605" y="5159"/>
                    </a:cubicBezTo>
                    <a:lnTo>
                      <a:pt x="8514" y="5091"/>
                    </a:lnTo>
                    <a:lnTo>
                      <a:pt x="8446" y="5022"/>
                    </a:lnTo>
                    <a:cubicBezTo>
                      <a:pt x="8354" y="4954"/>
                      <a:pt x="8263" y="4885"/>
                      <a:pt x="8172" y="4817"/>
                    </a:cubicBezTo>
                    <a:cubicBezTo>
                      <a:pt x="8126" y="4794"/>
                      <a:pt x="8080" y="4771"/>
                      <a:pt x="8058" y="4748"/>
                    </a:cubicBezTo>
                    <a:lnTo>
                      <a:pt x="8058" y="4748"/>
                    </a:lnTo>
                    <a:lnTo>
                      <a:pt x="8149" y="4771"/>
                    </a:lnTo>
                    <a:lnTo>
                      <a:pt x="8400" y="4771"/>
                    </a:lnTo>
                    <a:cubicBezTo>
                      <a:pt x="8446" y="4748"/>
                      <a:pt x="8514" y="4748"/>
                      <a:pt x="8583" y="4726"/>
                    </a:cubicBezTo>
                    <a:cubicBezTo>
                      <a:pt x="8651" y="4703"/>
                      <a:pt x="8742" y="4657"/>
                      <a:pt x="8811" y="4589"/>
                    </a:cubicBezTo>
                    <a:cubicBezTo>
                      <a:pt x="8902" y="4520"/>
                      <a:pt x="8948" y="4429"/>
                      <a:pt x="8993" y="4315"/>
                    </a:cubicBezTo>
                    <a:cubicBezTo>
                      <a:pt x="9039" y="4223"/>
                      <a:pt x="9039" y="4109"/>
                      <a:pt x="8993" y="3995"/>
                    </a:cubicBezTo>
                    <a:cubicBezTo>
                      <a:pt x="8971" y="3904"/>
                      <a:pt x="8925" y="3835"/>
                      <a:pt x="8902" y="3790"/>
                    </a:cubicBezTo>
                    <a:cubicBezTo>
                      <a:pt x="8834" y="3676"/>
                      <a:pt x="8742" y="3561"/>
                      <a:pt x="8651" y="3447"/>
                    </a:cubicBezTo>
                    <a:lnTo>
                      <a:pt x="8628" y="3402"/>
                    </a:lnTo>
                    <a:cubicBezTo>
                      <a:pt x="8560" y="3333"/>
                      <a:pt x="8514" y="3288"/>
                      <a:pt x="8446" y="3219"/>
                    </a:cubicBezTo>
                    <a:lnTo>
                      <a:pt x="8377" y="3151"/>
                    </a:lnTo>
                    <a:lnTo>
                      <a:pt x="8263" y="3036"/>
                    </a:lnTo>
                    <a:cubicBezTo>
                      <a:pt x="8217" y="2968"/>
                      <a:pt x="8149" y="2900"/>
                      <a:pt x="8080" y="2831"/>
                    </a:cubicBezTo>
                    <a:lnTo>
                      <a:pt x="8012" y="2763"/>
                    </a:lnTo>
                    <a:lnTo>
                      <a:pt x="7989" y="2717"/>
                    </a:lnTo>
                    <a:lnTo>
                      <a:pt x="7966" y="2671"/>
                    </a:lnTo>
                    <a:cubicBezTo>
                      <a:pt x="7898" y="2603"/>
                      <a:pt x="7852" y="2534"/>
                      <a:pt x="7806" y="2466"/>
                    </a:cubicBezTo>
                    <a:cubicBezTo>
                      <a:pt x="7715" y="2352"/>
                      <a:pt x="7601" y="2260"/>
                      <a:pt x="7510" y="2192"/>
                    </a:cubicBezTo>
                    <a:cubicBezTo>
                      <a:pt x="7259" y="1986"/>
                      <a:pt x="7008" y="1804"/>
                      <a:pt x="6757" y="1621"/>
                    </a:cubicBezTo>
                    <a:cubicBezTo>
                      <a:pt x="6505" y="1439"/>
                      <a:pt x="6254" y="1279"/>
                      <a:pt x="6003" y="1142"/>
                    </a:cubicBezTo>
                    <a:cubicBezTo>
                      <a:pt x="5752" y="1005"/>
                      <a:pt x="5455" y="822"/>
                      <a:pt x="5159" y="685"/>
                    </a:cubicBezTo>
                    <a:cubicBezTo>
                      <a:pt x="5022" y="617"/>
                      <a:pt x="4862" y="571"/>
                      <a:pt x="4725" y="503"/>
                    </a:cubicBezTo>
                    <a:cubicBezTo>
                      <a:pt x="4657" y="480"/>
                      <a:pt x="4588" y="457"/>
                      <a:pt x="4520" y="434"/>
                    </a:cubicBezTo>
                    <a:cubicBezTo>
                      <a:pt x="4406" y="389"/>
                      <a:pt x="4291" y="343"/>
                      <a:pt x="4177" y="320"/>
                    </a:cubicBezTo>
                    <a:cubicBezTo>
                      <a:pt x="4086" y="275"/>
                      <a:pt x="3995" y="252"/>
                      <a:pt x="3903" y="229"/>
                    </a:cubicBezTo>
                    <a:cubicBezTo>
                      <a:pt x="3766" y="206"/>
                      <a:pt x="3652" y="160"/>
                      <a:pt x="3515" y="138"/>
                    </a:cubicBezTo>
                    <a:cubicBezTo>
                      <a:pt x="3447" y="138"/>
                      <a:pt x="3401" y="115"/>
                      <a:pt x="3333" y="115"/>
                    </a:cubicBezTo>
                    <a:cubicBezTo>
                      <a:pt x="3264" y="92"/>
                      <a:pt x="3196" y="92"/>
                      <a:pt x="3127" y="69"/>
                    </a:cubicBezTo>
                    <a:cubicBezTo>
                      <a:pt x="3013" y="46"/>
                      <a:pt x="2899" y="46"/>
                      <a:pt x="27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03" name="Google Shape;1068;p22">
                <a:extLst>
                  <a:ext uri="{FF2B5EF4-FFF2-40B4-BE49-F238E27FC236}">
                    <a16:creationId xmlns:a16="http://schemas.microsoft.com/office/drawing/2014/main" id="{9A1CE9AE-004D-4DEB-8970-124A49C4CD79}"/>
                  </a:ext>
                </a:extLst>
              </p:cNvPr>
              <p:cNvSpPr/>
              <p:nvPr/>
            </p:nvSpPr>
            <p:spPr>
              <a:xfrm>
                <a:off x="5755897" y="1689028"/>
                <a:ext cx="16678" cy="1386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513" extrusionOk="0">
                    <a:moveTo>
                      <a:pt x="115" y="0"/>
                    </a:moveTo>
                    <a:cubicBezTo>
                      <a:pt x="69" y="0"/>
                      <a:pt x="46" y="23"/>
                      <a:pt x="23" y="69"/>
                    </a:cubicBezTo>
                    <a:cubicBezTo>
                      <a:pt x="1" y="92"/>
                      <a:pt x="23" y="137"/>
                      <a:pt x="69" y="160"/>
                    </a:cubicBezTo>
                    <a:cubicBezTo>
                      <a:pt x="115" y="206"/>
                      <a:pt x="183" y="229"/>
                      <a:pt x="229" y="251"/>
                    </a:cubicBezTo>
                    <a:cubicBezTo>
                      <a:pt x="274" y="274"/>
                      <a:pt x="320" y="320"/>
                      <a:pt x="343" y="343"/>
                    </a:cubicBezTo>
                    <a:cubicBezTo>
                      <a:pt x="366" y="343"/>
                      <a:pt x="366" y="365"/>
                      <a:pt x="389" y="365"/>
                    </a:cubicBezTo>
                    <a:cubicBezTo>
                      <a:pt x="366" y="388"/>
                      <a:pt x="366" y="388"/>
                      <a:pt x="366" y="411"/>
                    </a:cubicBezTo>
                    <a:cubicBezTo>
                      <a:pt x="366" y="434"/>
                      <a:pt x="389" y="480"/>
                      <a:pt x="434" y="502"/>
                    </a:cubicBezTo>
                    <a:cubicBezTo>
                      <a:pt x="465" y="502"/>
                      <a:pt x="495" y="513"/>
                      <a:pt x="525" y="513"/>
                    </a:cubicBezTo>
                    <a:cubicBezTo>
                      <a:pt x="541" y="513"/>
                      <a:pt x="556" y="510"/>
                      <a:pt x="571" y="502"/>
                    </a:cubicBezTo>
                    <a:cubicBezTo>
                      <a:pt x="594" y="480"/>
                      <a:pt x="594" y="480"/>
                      <a:pt x="617" y="457"/>
                    </a:cubicBezTo>
                    <a:cubicBezTo>
                      <a:pt x="617" y="434"/>
                      <a:pt x="617" y="434"/>
                      <a:pt x="617" y="411"/>
                    </a:cubicBezTo>
                    <a:cubicBezTo>
                      <a:pt x="617" y="388"/>
                      <a:pt x="594" y="388"/>
                      <a:pt x="594" y="365"/>
                    </a:cubicBezTo>
                    <a:cubicBezTo>
                      <a:pt x="594" y="343"/>
                      <a:pt x="571" y="343"/>
                      <a:pt x="571" y="320"/>
                    </a:cubicBezTo>
                    <a:cubicBezTo>
                      <a:pt x="548" y="297"/>
                      <a:pt x="525" y="274"/>
                      <a:pt x="503" y="251"/>
                    </a:cubicBezTo>
                    <a:cubicBezTo>
                      <a:pt x="457" y="229"/>
                      <a:pt x="434" y="206"/>
                      <a:pt x="411" y="183"/>
                    </a:cubicBezTo>
                    <a:cubicBezTo>
                      <a:pt x="366" y="160"/>
                      <a:pt x="343" y="137"/>
                      <a:pt x="320" y="114"/>
                    </a:cubicBezTo>
                    <a:cubicBezTo>
                      <a:pt x="252" y="92"/>
                      <a:pt x="206" y="46"/>
                      <a:pt x="137" y="23"/>
                    </a:cubicBezTo>
                    <a:cubicBezTo>
                      <a:pt x="137" y="23"/>
                      <a:pt x="115" y="0"/>
                      <a:pt x="115" y="0"/>
                    </a:cubicBezTo>
                    <a:close/>
                  </a:path>
                </a:pathLst>
              </a:custGeom>
              <a:solidFill>
                <a:srgbClr val="FDD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04" name="Google Shape;1069;p22">
                <a:extLst>
                  <a:ext uri="{FF2B5EF4-FFF2-40B4-BE49-F238E27FC236}">
                    <a16:creationId xmlns:a16="http://schemas.microsoft.com/office/drawing/2014/main" id="{78A10287-CB2A-40FF-819A-E99F3CAA493A}"/>
                  </a:ext>
                </a:extLst>
              </p:cNvPr>
              <p:cNvSpPr/>
              <p:nvPr/>
            </p:nvSpPr>
            <p:spPr>
              <a:xfrm>
                <a:off x="4512084" y="815391"/>
                <a:ext cx="869961" cy="542952"/>
              </a:xfrm>
              <a:custGeom>
                <a:avLst/>
                <a:gdLst/>
                <a:ahLst/>
                <a:cxnLst/>
                <a:rect l="l" t="t" r="r" b="b"/>
                <a:pathLst>
                  <a:path w="32185" h="20087" extrusionOk="0">
                    <a:moveTo>
                      <a:pt x="2169" y="1"/>
                    </a:moveTo>
                    <a:cubicBezTo>
                      <a:pt x="2101" y="1"/>
                      <a:pt x="2032" y="24"/>
                      <a:pt x="1986" y="69"/>
                    </a:cubicBezTo>
                    <a:cubicBezTo>
                      <a:pt x="1941" y="115"/>
                      <a:pt x="1918" y="138"/>
                      <a:pt x="1895" y="183"/>
                    </a:cubicBezTo>
                    <a:cubicBezTo>
                      <a:pt x="1918" y="229"/>
                      <a:pt x="1941" y="275"/>
                      <a:pt x="1964" y="320"/>
                    </a:cubicBezTo>
                    <a:cubicBezTo>
                      <a:pt x="2009" y="434"/>
                      <a:pt x="2032" y="549"/>
                      <a:pt x="2055" y="663"/>
                    </a:cubicBezTo>
                    <a:cubicBezTo>
                      <a:pt x="2078" y="708"/>
                      <a:pt x="2101" y="777"/>
                      <a:pt x="2123" y="822"/>
                    </a:cubicBezTo>
                    <a:cubicBezTo>
                      <a:pt x="2146" y="914"/>
                      <a:pt x="2169" y="1028"/>
                      <a:pt x="2169" y="1165"/>
                    </a:cubicBezTo>
                    <a:cubicBezTo>
                      <a:pt x="2192" y="1347"/>
                      <a:pt x="2146" y="1553"/>
                      <a:pt x="2101" y="1804"/>
                    </a:cubicBezTo>
                    <a:cubicBezTo>
                      <a:pt x="2032" y="2101"/>
                      <a:pt x="1918" y="2420"/>
                      <a:pt x="1758" y="2763"/>
                    </a:cubicBezTo>
                    <a:cubicBezTo>
                      <a:pt x="1713" y="2763"/>
                      <a:pt x="1690" y="2785"/>
                      <a:pt x="1644" y="2785"/>
                    </a:cubicBezTo>
                    <a:cubicBezTo>
                      <a:pt x="1598" y="2808"/>
                      <a:pt x="1553" y="2854"/>
                      <a:pt x="1530" y="2877"/>
                    </a:cubicBezTo>
                    <a:cubicBezTo>
                      <a:pt x="1393" y="3059"/>
                      <a:pt x="1256" y="3219"/>
                      <a:pt x="1096" y="3379"/>
                    </a:cubicBezTo>
                    <a:cubicBezTo>
                      <a:pt x="1005" y="3447"/>
                      <a:pt x="937" y="3539"/>
                      <a:pt x="845" y="3584"/>
                    </a:cubicBezTo>
                    <a:lnTo>
                      <a:pt x="822" y="3630"/>
                    </a:lnTo>
                    <a:cubicBezTo>
                      <a:pt x="640" y="3790"/>
                      <a:pt x="457" y="3949"/>
                      <a:pt x="206" y="4109"/>
                    </a:cubicBezTo>
                    <a:lnTo>
                      <a:pt x="183" y="4132"/>
                    </a:lnTo>
                    <a:lnTo>
                      <a:pt x="138" y="4155"/>
                    </a:lnTo>
                    <a:lnTo>
                      <a:pt x="115" y="4178"/>
                    </a:lnTo>
                    <a:cubicBezTo>
                      <a:pt x="69" y="4201"/>
                      <a:pt x="46" y="4223"/>
                      <a:pt x="1" y="4223"/>
                    </a:cubicBezTo>
                    <a:cubicBezTo>
                      <a:pt x="115" y="4246"/>
                      <a:pt x="206" y="4315"/>
                      <a:pt x="252" y="4429"/>
                    </a:cubicBezTo>
                    <a:cubicBezTo>
                      <a:pt x="297" y="4406"/>
                      <a:pt x="320" y="4406"/>
                      <a:pt x="366" y="4406"/>
                    </a:cubicBezTo>
                    <a:cubicBezTo>
                      <a:pt x="389" y="4406"/>
                      <a:pt x="434" y="4406"/>
                      <a:pt x="457" y="4429"/>
                    </a:cubicBezTo>
                    <a:cubicBezTo>
                      <a:pt x="663" y="4474"/>
                      <a:pt x="868" y="4543"/>
                      <a:pt x="1051" y="4611"/>
                    </a:cubicBezTo>
                    <a:cubicBezTo>
                      <a:pt x="1347" y="4680"/>
                      <a:pt x="1644" y="4771"/>
                      <a:pt x="1918" y="4862"/>
                    </a:cubicBezTo>
                    <a:lnTo>
                      <a:pt x="2123" y="4931"/>
                    </a:lnTo>
                    <a:cubicBezTo>
                      <a:pt x="2215" y="4977"/>
                      <a:pt x="2283" y="4999"/>
                      <a:pt x="2375" y="5022"/>
                    </a:cubicBezTo>
                    <a:lnTo>
                      <a:pt x="2466" y="5045"/>
                    </a:lnTo>
                    <a:cubicBezTo>
                      <a:pt x="2580" y="5091"/>
                      <a:pt x="2694" y="5114"/>
                      <a:pt x="2808" y="5159"/>
                    </a:cubicBezTo>
                    <a:cubicBezTo>
                      <a:pt x="3014" y="5251"/>
                      <a:pt x="3219" y="5319"/>
                      <a:pt x="3424" y="5387"/>
                    </a:cubicBezTo>
                    <a:lnTo>
                      <a:pt x="3676" y="5479"/>
                    </a:lnTo>
                    <a:cubicBezTo>
                      <a:pt x="4018" y="5593"/>
                      <a:pt x="4292" y="5684"/>
                      <a:pt x="4520" y="5798"/>
                    </a:cubicBezTo>
                    <a:cubicBezTo>
                      <a:pt x="4657" y="5867"/>
                      <a:pt x="4817" y="5912"/>
                      <a:pt x="4977" y="5981"/>
                    </a:cubicBezTo>
                    <a:cubicBezTo>
                      <a:pt x="5091" y="6027"/>
                      <a:pt x="5228" y="6072"/>
                      <a:pt x="5342" y="6118"/>
                    </a:cubicBezTo>
                    <a:cubicBezTo>
                      <a:pt x="5456" y="6164"/>
                      <a:pt x="5593" y="6209"/>
                      <a:pt x="5730" y="6255"/>
                    </a:cubicBezTo>
                    <a:cubicBezTo>
                      <a:pt x="5867" y="6323"/>
                      <a:pt x="6004" y="6369"/>
                      <a:pt x="6164" y="6437"/>
                    </a:cubicBezTo>
                    <a:cubicBezTo>
                      <a:pt x="6437" y="6552"/>
                      <a:pt x="6711" y="6666"/>
                      <a:pt x="6985" y="6780"/>
                    </a:cubicBezTo>
                    <a:cubicBezTo>
                      <a:pt x="7236" y="6871"/>
                      <a:pt x="7510" y="6985"/>
                      <a:pt x="7761" y="7077"/>
                    </a:cubicBezTo>
                    <a:cubicBezTo>
                      <a:pt x="7898" y="7145"/>
                      <a:pt x="8058" y="7191"/>
                      <a:pt x="8195" y="7259"/>
                    </a:cubicBezTo>
                    <a:cubicBezTo>
                      <a:pt x="8332" y="7282"/>
                      <a:pt x="8446" y="7328"/>
                      <a:pt x="8560" y="7373"/>
                    </a:cubicBezTo>
                    <a:cubicBezTo>
                      <a:pt x="8925" y="7510"/>
                      <a:pt x="9268" y="7670"/>
                      <a:pt x="9610" y="7830"/>
                    </a:cubicBezTo>
                    <a:cubicBezTo>
                      <a:pt x="9793" y="7898"/>
                      <a:pt x="9975" y="7990"/>
                      <a:pt x="10158" y="8058"/>
                    </a:cubicBezTo>
                    <a:cubicBezTo>
                      <a:pt x="10363" y="8149"/>
                      <a:pt x="10546" y="8241"/>
                      <a:pt x="10751" y="8309"/>
                    </a:cubicBezTo>
                    <a:lnTo>
                      <a:pt x="11002" y="8446"/>
                    </a:lnTo>
                    <a:cubicBezTo>
                      <a:pt x="11231" y="8537"/>
                      <a:pt x="11459" y="8651"/>
                      <a:pt x="11687" y="8766"/>
                    </a:cubicBezTo>
                    <a:lnTo>
                      <a:pt x="11824" y="8834"/>
                    </a:lnTo>
                    <a:lnTo>
                      <a:pt x="11870" y="8857"/>
                    </a:lnTo>
                    <a:cubicBezTo>
                      <a:pt x="11893" y="8880"/>
                      <a:pt x="11916" y="8880"/>
                      <a:pt x="11961" y="8903"/>
                    </a:cubicBezTo>
                    <a:lnTo>
                      <a:pt x="12030" y="8948"/>
                    </a:lnTo>
                    <a:lnTo>
                      <a:pt x="12098" y="8971"/>
                    </a:lnTo>
                    <a:lnTo>
                      <a:pt x="12212" y="9040"/>
                    </a:lnTo>
                    <a:cubicBezTo>
                      <a:pt x="12372" y="9131"/>
                      <a:pt x="12555" y="9199"/>
                      <a:pt x="12714" y="9313"/>
                    </a:cubicBezTo>
                    <a:cubicBezTo>
                      <a:pt x="13057" y="9496"/>
                      <a:pt x="13399" y="9656"/>
                      <a:pt x="13742" y="9838"/>
                    </a:cubicBezTo>
                    <a:lnTo>
                      <a:pt x="13970" y="9953"/>
                    </a:lnTo>
                    <a:lnTo>
                      <a:pt x="14175" y="10067"/>
                    </a:lnTo>
                    <a:cubicBezTo>
                      <a:pt x="14267" y="10089"/>
                      <a:pt x="14358" y="10135"/>
                      <a:pt x="14449" y="10181"/>
                    </a:cubicBezTo>
                    <a:cubicBezTo>
                      <a:pt x="14609" y="10272"/>
                      <a:pt x="14769" y="10341"/>
                      <a:pt x="14951" y="10432"/>
                    </a:cubicBezTo>
                    <a:cubicBezTo>
                      <a:pt x="15157" y="10523"/>
                      <a:pt x="15362" y="10614"/>
                      <a:pt x="15568" y="10729"/>
                    </a:cubicBezTo>
                    <a:lnTo>
                      <a:pt x="15705" y="10797"/>
                    </a:lnTo>
                    <a:lnTo>
                      <a:pt x="15933" y="10911"/>
                    </a:lnTo>
                    <a:lnTo>
                      <a:pt x="16184" y="11025"/>
                    </a:lnTo>
                    <a:lnTo>
                      <a:pt x="16321" y="11094"/>
                    </a:lnTo>
                    <a:lnTo>
                      <a:pt x="16389" y="11139"/>
                    </a:lnTo>
                    <a:lnTo>
                      <a:pt x="16481" y="11162"/>
                    </a:lnTo>
                    <a:lnTo>
                      <a:pt x="16503" y="11185"/>
                    </a:lnTo>
                    <a:lnTo>
                      <a:pt x="16526" y="11208"/>
                    </a:lnTo>
                    <a:cubicBezTo>
                      <a:pt x="16686" y="11276"/>
                      <a:pt x="16846" y="11368"/>
                      <a:pt x="17028" y="11459"/>
                    </a:cubicBezTo>
                    <a:cubicBezTo>
                      <a:pt x="17439" y="11664"/>
                      <a:pt x="17850" y="11916"/>
                      <a:pt x="18261" y="12144"/>
                    </a:cubicBezTo>
                    <a:lnTo>
                      <a:pt x="18695" y="12395"/>
                    </a:lnTo>
                    <a:cubicBezTo>
                      <a:pt x="18946" y="12532"/>
                      <a:pt x="19220" y="12692"/>
                      <a:pt x="19471" y="12851"/>
                    </a:cubicBezTo>
                    <a:cubicBezTo>
                      <a:pt x="19562" y="12920"/>
                      <a:pt x="19653" y="12965"/>
                      <a:pt x="19745" y="13034"/>
                    </a:cubicBezTo>
                    <a:lnTo>
                      <a:pt x="19904" y="13125"/>
                    </a:lnTo>
                    <a:lnTo>
                      <a:pt x="19996" y="13171"/>
                    </a:lnTo>
                    <a:cubicBezTo>
                      <a:pt x="20110" y="13239"/>
                      <a:pt x="20224" y="13308"/>
                      <a:pt x="20315" y="13376"/>
                    </a:cubicBezTo>
                    <a:cubicBezTo>
                      <a:pt x="20589" y="13536"/>
                      <a:pt x="20840" y="13696"/>
                      <a:pt x="21137" y="13901"/>
                    </a:cubicBezTo>
                    <a:lnTo>
                      <a:pt x="21297" y="13993"/>
                    </a:lnTo>
                    <a:cubicBezTo>
                      <a:pt x="21365" y="14061"/>
                      <a:pt x="21456" y="14130"/>
                      <a:pt x="21548" y="14175"/>
                    </a:cubicBezTo>
                    <a:cubicBezTo>
                      <a:pt x="21639" y="14221"/>
                      <a:pt x="21708" y="14289"/>
                      <a:pt x="21776" y="14335"/>
                    </a:cubicBezTo>
                    <a:cubicBezTo>
                      <a:pt x="21845" y="14358"/>
                      <a:pt x="21936" y="14403"/>
                      <a:pt x="22004" y="14449"/>
                    </a:cubicBezTo>
                    <a:cubicBezTo>
                      <a:pt x="22415" y="14723"/>
                      <a:pt x="22826" y="14997"/>
                      <a:pt x="23237" y="15294"/>
                    </a:cubicBezTo>
                    <a:lnTo>
                      <a:pt x="23648" y="15568"/>
                    </a:lnTo>
                    <a:lnTo>
                      <a:pt x="24081" y="15864"/>
                    </a:lnTo>
                    <a:lnTo>
                      <a:pt x="25177" y="16595"/>
                    </a:lnTo>
                    <a:lnTo>
                      <a:pt x="25451" y="16777"/>
                    </a:lnTo>
                    <a:cubicBezTo>
                      <a:pt x="25611" y="16891"/>
                      <a:pt x="25770" y="17006"/>
                      <a:pt x="25930" y="17120"/>
                    </a:cubicBezTo>
                    <a:cubicBezTo>
                      <a:pt x="26022" y="17165"/>
                      <a:pt x="26090" y="17211"/>
                      <a:pt x="26158" y="17279"/>
                    </a:cubicBezTo>
                    <a:cubicBezTo>
                      <a:pt x="26204" y="17302"/>
                      <a:pt x="26250" y="17348"/>
                      <a:pt x="26295" y="17371"/>
                    </a:cubicBezTo>
                    <a:cubicBezTo>
                      <a:pt x="26387" y="17439"/>
                      <a:pt x="26455" y="17508"/>
                      <a:pt x="26547" y="17576"/>
                    </a:cubicBezTo>
                    <a:lnTo>
                      <a:pt x="26661" y="17667"/>
                    </a:lnTo>
                    <a:cubicBezTo>
                      <a:pt x="26752" y="17713"/>
                      <a:pt x="26820" y="17782"/>
                      <a:pt x="26912" y="17827"/>
                    </a:cubicBezTo>
                    <a:lnTo>
                      <a:pt x="27049" y="17941"/>
                    </a:lnTo>
                    <a:cubicBezTo>
                      <a:pt x="27094" y="17964"/>
                      <a:pt x="27163" y="18010"/>
                      <a:pt x="27208" y="18055"/>
                    </a:cubicBezTo>
                    <a:cubicBezTo>
                      <a:pt x="27277" y="18101"/>
                      <a:pt x="27345" y="18147"/>
                      <a:pt x="27391" y="18192"/>
                    </a:cubicBezTo>
                    <a:lnTo>
                      <a:pt x="27505" y="18284"/>
                    </a:lnTo>
                    <a:cubicBezTo>
                      <a:pt x="27596" y="18352"/>
                      <a:pt x="27688" y="18398"/>
                      <a:pt x="27779" y="18466"/>
                    </a:cubicBezTo>
                    <a:cubicBezTo>
                      <a:pt x="27893" y="18558"/>
                      <a:pt x="28030" y="18649"/>
                      <a:pt x="28144" y="18740"/>
                    </a:cubicBezTo>
                    <a:cubicBezTo>
                      <a:pt x="28236" y="18809"/>
                      <a:pt x="28327" y="18877"/>
                      <a:pt x="28395" y="18923"/>
                    </a:cubicBezTo>
                    <a:lnTo>
                      <a:pt x="28487" y="18991"/>
                    </a:lnTo>
                    <a:cubicBezTo>
                      <a:pt x="28601" y="19083"/>
                      <a:pt x="28738" y="19174"/>
                      <a:pt x="28852" y="19265"/>
                    </a:cubicBezTo>
                    <a:lnTo>
                      <a:pt x="29034" y="19379"/>
                    </a:lnTo>
                    <a:lnTo>
                      <a:pt x="29240" y="19516"/>
                    </a:lnTo>
                    <a:cubicBezTo>
                      <a:pt x="29308" y="19562"/>
                      <a:pt x="29377" y="19608"/>
                      <a:pt x="29445" y="19699"/>
                    </a:cubicBezTo>
                    <a:cubicBezTo>
                      <a:pt x="29537" y="19813"/>
                      <a:pt x="29537" y="19973"/>
                      <a:pt x="29468" y="20087"/>
                    </a:cubicBezTo>
                    <a:cubicBezTo>
                      <a:pt x="29537" y="20018"/>
                      <a:pt x="29582" y="19927"/>
                      <a:pt x="29651" y="19859"/>
                    </a:cubicBezTo>
                    <a:lnTo>
                      <a:pt x="29788" y="19676"/>
                    </a:lnTo>
                    <a:cubicBezTo>
                      <a:pt x="29879" y="19539"/>
                      <a:pt x="29993" y="19425"/>
                      <a:pt x="30084" y="19311"/>
                    </a:cubicBezTo>
                    <a:cubicBezTo>
                      <a:pt x="30176" y="19197"/>
                      <a:pt x="30267" y="19083"/>
                      <a:pt x="30358" y="18969"/>
                    </a:cubicBezTo>
                    <a:lnTo>
                      <a:pt x="30541" y="18717"/>
                    </a:lnTo>
                    <a:cubicBezTo>
                      <a:pt x="30655" y="18580"/>
                      <a:pt x="30769" y="18421"/>
                      <a:pt x="30883" y="18261"/>
                    </a:cubicBezTo>
                    <a:cubicBezTo>
                      <a:pt x="31066" y="18033"/>
                      <a:pt x="31271" y="17804"/>
                      <a:pt x="31545" y="17553"/>
                    </a:cubicBezTo>
                    <a:cubicBezTo>
                      <a:pt x="31637" y="17485"/>
                      <a:pt x="31705" y="17416"/>
                      <a:pt x="31774" y="17371"/>
                    </a:cubicBezTo>
                    <a:lnTo>
                      <a:pt x="31910" y="17279"/>
                    </a:lnTo>
                    <a:cubicBezTo>
                      <a:pt x="31956" y="17257"/>
                      <a:pt x="31979" y="17234"/>
                      <a:pt x="32002" y="17188"/>
                    </a:cubicBezTo>
                    <a:cubicBezTo>
                      <a:pt x="32025" y="17165"/>
                      <a:pt x="32047" y="17120"/>
                      <a:pt x="32070" y="17074"/>
                    </a:cubicBezTo>
                    <a:cubicBezTo>
                      <a:pt x="32162" y="17006"/>
                      <a:pt x="32184" y="16846"/>
                      <a:pt x="32116" y="16754"/>
                    </a:cubicBezTo>
                    <a:cubicBezTo>
                      <a:pt x="32025" y="16595"/>
                      <a:pt x="31933" y="16481"/>
                      <a:pt x="31842" y="16344"/>
                    </a:cubicBezTo>
                    <a:lnTo>
                      <a:pt x="31774" y="16229"/>
                    </a:lnTo>
                    <a:cubicBezTo>
                      <a:pt x="31614" y="16001"/>
                      <a:pt x="31477" y="15796"/>
                      <a:pt x="31317" y="15636"/>
                    </a:cubicBezTo>
                    <a:lnTo>
                      <a:pt x="31317" y="15636"/>
                    </a:lnTo>
                    <a:lnTo>
                      <a:pt x="31363" y="15704"/>
                    </a:lnTo>
                    <a:cubicBezTo>
                      <a:pt x="31226" y="15522"/>
                      <a:pt x="31066" y="15339"/>
                      <a:pt x="30906" y="15180"/>
                    </a:cubicBezTo>
                    <a:lnTo>
                      <a:pt x="30769" y="15020"/>
                    </a:lnTo>
                    <a:cubicBezTo>
                      <a:pt x="30678" y="14906"/>
                      <a:pt x="30564" y="14791"/>
                      <a:pt x="30450" y="14677"/>
                    </a:cubicBezTo>
                    <a:cubicBezTo>
                      <a:pt x="30358" y="14586"/>
                      <a:pt x="30267" y="14495"/>
                      <a:pt x="30176" y="14403"/>
                    </a:cubicBezTo>
                    <a:cubicBezTo>
                      <a:pt x="30107" y="14335"/>
                      <a:pt x="30039" y="14267"/>
                      <a:pt x="29970" y="14198"/>
                    </a:cubicBezTo>
                    <a:lnTo>
                      <a:pt x="29856" y="14084"/>
                    </a:lnTo>
                    <a:lnTo>
                      <a:pt x="29788" y="13993"/>
                    </a:lnTo>
                    <a:cubicBezTo>
                      <a:pt x="29696" y="13901"/>
                      <a:pt x="29605" y="13833"/>
                      <a:pt x="29537" y="13742"/>
                    </a:cubicBezTo>
                    <a:cubicBezTo>
                      <a:pt x="29400" y="13627"/>
                      <a:pt x="29286" y="13490"/>
                      <a:pt x="29149" y="13376"/>
                    </a:cubicBezTo>
                    <a:cubicBezTo>
                      <a:pt x="29057" y="13262"/>
                      <a:pt x="28943" y="13171"/>
                      <a:pt x="28852" y="13057"/>
                    </a:cubicBezTo>
                    <a:cubicBezTo>
                      <a:pt x="28669" y="12874"/>
                      <a:pt x="28487" y="12714"/>
                      <a:pt x="28304" y="12532"/>
                    </a:cubicBezTo>
                    <a:lnTo>
                      <a:pt x="28167" y="12418"/>
                    </a:lnTo>
                    <a:lnTo>
                      <a:pt x="28007" y="12281"/>
                    </a:lnTo>
                    <a:lnTo>
                      <a:pt x="27825" y="12121"/>
                    </a:lnTo>
                    <a:cubicBezTo>
                      <a:pt x="27733" y="12030"/>
                      <a:pt x="27642" y="11938"/>
                      <a:pt x="27551" y="11870"/>
                    </a:cubicBezTo>
                    <a:lnTo>
                      <a:pt x="27482" y="11824"/>
                    </a:lnTo>
                    <a:lnTo>
                      <a:pt x="27391" y="11733"/>
                    </a:lnTo>
                    <a:cubicBezTo>
                      <a:pt x="27300" y="11664"/>
                      <a:pt x="27208" y="11573"/>
                      <a:pt x="27117" y="11505"/>
                    </a:cubicBezTo>
                    <a:cubicBezTo>
                      <a:pt x="27049" y="11459"/>
                      <a:pt x="27003" y="11413"/>
                      <a:pt x="26935" y="11345"/>
                    </a:cubicBezTo>
                    <a:cubicBezTo>
                      <a:pt x="26889" y="11299"/>
                      <a:pt x="26820" y="11254"/>
                      <a:pt x="26752" y="11185"/>
                    </a:cubicBezTo>
                    <a:cubicBezTo>
                      <a:pt x="26638" y="11094"/>
                      <a:pt x="26501" y="11002"/>
                      <a:pt x="26387" y="10888"/>
                    </a:cubicBezTo>
                    <a:cubicBezTo>
                      <a:pt x="26318" y="10843"/>
                      <a:pt x="26250" y="10797"/>
                      <a:pt x="26204" y="10729"/>
                    </a:cubicBezTo>
                    <a:cubicBezTo>
                      <a:pt x="26136" y="10683"/>
                      <a:pt x="26067" y="10637"/>
                      <a:pt x="26022" y="10569"/>
                    </a:cubicBezTo>
                    <a:cubicBezTo>
                      <a:pt x="25474" y="10135"/>
                      <a:pt x="24949" y="9701"/>
                      <a:pt x="24378" y="9313"/>
                    </a:cubicBezTo>
                    <a:cubicBezTo>
                      <a:pt x="24264" y="9245"/>
                      <a:pt x="24150" y="9154"/>
                      <a:pt x="24059" y="9085"/>
                    </a:cubicBezTo>
                    <a:lnTo>
                      <a:pt x="23785" y="8903"/>
                    </a:lnTo>
                    <a:cubicBezTo>
                      <a:pt x="23693" y="8834"/>
                      <a:pt x="23602" y="8766"/>
                      <a:pt x="23488" y="8697"/>
                    </a:cubicBezTo>
                    <a:cubicBezTo>
                      <a:pt x="23397" y="8606"/>
                      <a:pt x="23283" y="8537"/>
                      <a:pt x="23168" y="8446"/>
                    </a:cubicBezTo>
                    <a:lnTo>
                      <a:pt x="23168" y="8446"/>
                    </a:lnTo>
                    <a:lnTo>
                      <a:pt x="23191" y="8469"/>
                    </a:lnTo>
                    <a:lnTo>
                      <a:pt x="23123" y="8423"/>
                    </a:lnTo>
                    <a:lnTo>
                      <a:pt x="23031" y="8355"/>
                    </a:lnTo>
                    <a:cubicBezTo>
                      <a:pt x="22666" y="8104"/>
                      <a:pt x="22255" y="7853"/>
                      <a:pt x="21867" y="7624"/>
                    </a:cubicBezTo>
                    <a:lnTo>
                      <a:pt x="21502" y="7396"/>
                    </a:lnTo>
                    <a:cubicBezTo>
                      <a:pt x="21000" y="7077"/>
                      <a:pt x="20498" y="6780"/>
                      <a:pt x="19996" y="6483"/>
                    </a:cubicBezTo>
                    <a:cubicBezTo>
                      <a:pt x="19699" y="6300"/>
                      <a:pt x="19425" y="6118"/>
                      <a:pt x="19151" y="5958"/>
                    </a:cubicBezTo>
                    <a:cubicBezTo>
                      <a:pt x="18946" y="5821"/>
                      <a:pt x="18740" y="5684"/>
                      <a:pt x="18535" y="5570"/>
                    </a:cubicBezTo>
                    <a:cubicBezTo>
                      <a:pt x="18352" y="5456"/>
                      <a:pt x="18170" y="5365"/>
                      <a:pt x="17987" y="5251"/>
                    </a:cubicBezTo>
                    <a:cubicBezTo>
                      <a:pt x="17964" y="5251"/>
                      <a:pt x="17919" y="5228"/>
                      <a:pt x="17896" y="5228"/>
                    </a:cubicBezTo>
                    <a:cubicBezTo>
                      <a:pt x="17782" y="5159"/>
                      <a:pt x="17645" y="5114"/>
                      <a:pt x="17508" y="5068"/>
                    </a:cubicBezTo>
                    <a:cubicBezTo>
                      <a:pt x="17462" y="5068"/>
                      <a:pt x="17416" y="5045"/>
                      <a:pt x="17371" y="5022"/>
                    </a:cubicBezTo>
                    <a:cubicBezTo>
                      <a:pt x="17279" y="4999"/>
                      <a:pt x="17211" y="4977"/>
                      <a:pt x="17165" y="4908"/>
                    </a:cubicBezTo>
                    <a:cubicBezTo>
                      <a:pt x="17120" y="4862"/>
                      <a:pt x="17120" y="4817"/>
                      <a:pt x="17097" y="4771"/>
                    </a:cubicBezTo>
                    <a:cubicBezTo>
                      <a:pt x="17051" y="4748"/>
                      <a:pt x="17006" y="4726"/>
                      <a:pt x="16960" y="4703"/>
                    </a:cubicBezTo>
                    <a:cubicBezTo>
                      <a:pt x="16754" y="4611"/>
                      <a:pt x="16549" y="4497"/>
                      <a:pt x="16344" y="4406"/>
                    </a:cubicBezTo>
                    <a:lnTo>
                      <a:pt x="16161" y="4315"/>
                    </a:lnTo>
                    <a:cubicBezTo>
                      <a:pt x="16047" y="4269"/>
                      <a:pt x="15956" y="4223"/>
                      <a:pt x="15841" y="4155"/>
                    </a:cubicBezTo>
                    <a:cubicBezTo>
                      <a:pt x="15682" y="4086"/>
                      <a:pt x="15522" y="3995"/>
                      <a:pt x="15362" y="3927"/>
                    </a:cubicBezTo>
                    <a:cubicBezTo>
                      <a:pt x="15248" y="3881"/>
                      <a:pt x="15134" y="3813"/>
                      <a:pt x="15020" y="3767"/>
                    </a:cubicBezTo>
                    <a:cubicBezTo>
                      <a:pt x="14860" y="3676"/>
                      <a:pt x="14723" y="3607"/>
                      <a:pt x="14563" y="3539"/>
                    </a:cubicBezTo>
                    <a:cubicBezTo>
                      <a:pt x="14358" y="3447"/>
                      <a:pt x="14152" y="3356"/>
                      <a:pt x="13947" y="3288"/>
                    </a:cubicBezTo>
                    <a:lnTo>
                      <a:pt x="13764" y="3196"/>
                    </a:lnTo>
                    <a:cubicBezTo>
                      <a:pt x="13217" y="2968"/>
                      <a:pt x="12692" y="2763"/>
                      <a:pt x="12189" y="2557"/>
                    </a:cubicBezTo>
                    <a:cubicBezTo>
                      <a:pt x="11916" y="2443"/>
                      <a:pt x="11664" y="2375"/>
                      <a:pt x="11391" y="2283"/>
                    </a:cubicBezTo>
                    <a:lnTo>
                      <a:pt x="11208" y="2215"/>
                    </a:lnTo>
                    <a:lnTo>
                      <a:pt x="11094" y="2192"/>
                    </a:lnTo>
                    <a:cubicBezTo>
                      <a:pt x="10866" y="2101"/>
                      <a:pt x="10660" y="2032"/>
                      <a:pt x="10432" y="1964"/>
                    </a:cubicBezTo>
                    <a:cubicBezTo>
                      <a:pt x="10249" y="1895"/>
                      <a:pt x="10089" y="1827"/>
                      <a:pt x="9907" y="1758"/>
                    </a:cubicBezTo>
                    <a:lnTo>
                      <a:pt x="9656" y="1667"/>
                    </a:lnTo>
                    <a:cubicBezTo>
                      <a:pt x="9359" y="1553"/>
                      <a:pt x="9040" y="1462"/>
                      <a:pt x="8743" y="1370"/>
                    </a:cubicBezTo>
                    <a:lnTo>
                      <a:pt x="8309" y="1233"/>
                    </a:lnTo>
                    <a:lnTo>
                      <a:pt x="7898" y="1119"/>
                    </a:lnTo>
                    <a:cubicBezTo>
                      <a:pt x="7602" y="1028"/>
                      <a:pt x="7305" y="937"/>
                      <a:pt x="7031" y="868"/>
                    </a:cubicBezTo>
                    <a:cubicBezTo>
                      <a:pt x="6917" y="845"/>
                      <a:pt x="6803" y="822"/>
                      <a:pt x="6689" y="800"/>
                    </a:cubicBezTo>
                    <a:cubicBezTo>
                      <a:pt x="6574" y="777"/>
                      <a:pt x="6460" y="754"/>
                      <a:pt x="6346" y="731"/>
                    </a:cubicBezTo>
                    <a:lnTo>
                      <a:pt x="6118" y="663"/>
                    </a:lnTo>
                    <a:cubicBezTo>
                      <a:pt x="6004" y="640"/>
                      <a:pt x="5867" y="617"/>
                      <a:pt x="5753" y="594"/>
                    </a:cubicBezTo>
                    <a:lnTo>
                      <a:pt x="5570" y="549"/>
                    </a:lnTo>
                    <a:lnTo>
                      <a:pt x="5410" y="526"/>
                    </a:lnTo>
                    <a:cubicBezTo>
                      <a:pt x="5319" y="503"/>
                      <a:pt x="5205" y="480"/>
                      <a:pt x="5091" y="457"/>
                    </a:cubicBezTo>
                    <a:lnTo>
                      <a:pt x="5045" y="457"/>
                    </a:lnTo>
                    <a:cubicBezTo>
                      <a:pt x="4817" y="412"/>
                      <a:pt x="4589" y="412"/>
                      <a:pt x="4337" y="389"/>
                    </a:cubicBezTo>
                    <a:lnTo>
                      <a:pt x="4292" y="389"/>
                    </a:lnTo>
                    <a:lnTo>
                      <a:pt x="4086" y="366"/>
                    </a:lnTo>
                    <a:cubicBezTo>
                      <a:pt x="4041" y="343"/>
                      <a:pt x="3995" y="343"/>
                      <a:pt x="3972" y="343"/>
                    </a:cubicBezTo>
                    <a:lnTo>
                      <a:pt x="3881" y="343"/>
                    </a:lnTo>
                    <a:cubicBezTo>
                      <a:pt x="3630" y="320"/>
                      <a:pt x="3402" y="297"/>
                      <a:pt x="3173" y="252"/>
                    </a:cubicBezTo>
                    <a:lnTo>
                      <a:pt x="3059" y="252"/>
                    </a:lnTo>
                    <a:cubicBezTo>
                      <a:pt x="2991" y="229"/>
                      <a:pt x="2922" y="229"/>
                      <a:pt x="2877" y="206"/>
                    </a:cubicBezTo>
                    <a:lnTo>
                      <a:pt x="2557" y="206"/>
                    </a:lnTo>
                    <a:cubicBezTo>
                      <a:pt x="2534" y="229"/>
                      <a:pt x="2511" y="229"/>
                      <a:pt x="2511" y="229"/>
                    </a:cubicBezTo>
                    <a:cubicBezTo>
                      <a:pt x="2489" y="206"/>
                      <a:pt x="2466" y="183"/>
                      <a:pt x="2443" y="160"/>
                    </a:cubicBezTo>
                    <a:lnTo>
                      <a:pt x="2420" y="115"/>
                    </a:lnTo>
                    <a:cubicBezTo>
                      <a:pt x="2352" y="46"/>
                      <a:pt x="2260" y="1"/>
                      <a:pt x="2169" y="1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05" name="Google Shape;1070;p22">
                <a:extLst>
                  <a:ext uri="{FF2B5EF4-FFF2-40B4-BE49-F238E27FC236}">
                    <a16:creationId xmlns:a16="http://schemas.microsoft.com/office/drawing/2014/main" id="{76286A14-9F79-4131-B9DF-EF95B665DF1F}"/>
                  </a:ext>
                </a:extLst>
              </p:cNvPr>
              <p:cNvSpPr/>
              <p:nvPr/>
            </p:nvSpPr>
            <p:spPr>
              <a:xfrm>
                <a:off x="4352283" y="1049850"/>
                <a:ext cx="866879" cy="615743"/>
              </a:xfrm>
              <a:custGeom>
                <a:avLst/>
                <a:gdLst/>
                <a:ahLst/>
                <a:cxnLst/>
                <a:rect l="l" t="t" r="r" b="b"/>
                <a:pathLst>
                  <a:path w="32071" h="22780" extrusionOk="0">
                    <a:moveTo>
                      <a:pt x="3950" y="0"/>
                    </a:moveTo>
                    <a:lnTo>
                      <a:pt x="3950" y="0"/>
                    </a:lnTo>
                    <a:cubicBezTo>
                      <a:pt x="3881" y="46"/>
                      <a:pt x="3813" y="92"/>
                      <a:pt x="3744" y="137"/>
                    </a:cubicBezTo>
                    <a:cubicBezTo>
                      <a:pt x="3744" y="160"/>
                      <a:pt x="3744" y="160"/>
                      <a:pt x="3744" y="160"/>
                    </a:cubicBezTo>
                    <a:lnTo>
                      <a:pt x="3721" y="160"/>
                    </a:lnTo>
                    <a:lnTo>
                      <a:pt x="3653" y="206"/>
                    </a:lnTo>
                    <a:lnTo>
                      <a:pt x="3539" y="274"/>
                    </a:lnTo>
                    <a:cubicBezTo>
                      <a:pt x="3470" y="297"/>
                      <a:pt x="3425" y="343"/>
                      <a:pt x="3356" y="366"/>
                    </a:cubicBezTo>
                    <a:lnTo>
                      <a:pt x="3311" y="388"/>
                    </a:lnTo>
                    <a:cubicBezTo>
                      <a:pt x="3265" y="411"/>
                      <a:pt x="3196" y="434"/>
                      <a:pt x="3151" y="457"/>
                    </a:cubicBezTo>
                    <a:cubicBezTo>
                      <a:pt x="3037" y="502"/>
                      <a:pt x="2945" y="571"/>
                      <a:pt x="2831" y="594"/>
                    </a:cubicBezTo>
                    <a:lnTo>
                      <a:pt x="2786" y="617"/>
                    </a:lnTo>
                    <a:cubicBezTo>
                      <a:pt x="2740" y="617"/>
                      <a:pt x="2694" y="639"/>
                      <a:pt x="2649" y="662"/>
                    </a:cubicBezTo>
                    <a:cubicBezTo>
                      <a:pt x="2603" y="685"/>
                      <a:pt x="2535" y="731"/>
                      <a:pt x="2512" y="776"/>
                    </a:cubicBezTo>
                    <a:cubicBezTo>
                      <a:pt x="2443" y="868"/>
                      <a:pt x="2443" y="936"/>
                      <a:pt x="2443" y="1027"/>
                    </a:cubicBezTo>
                    <a:cubicBezTo>
                      <a:pt x="2443" y="1073"/>
                      <a:pt x="2466" y="1119"/>
                      <a:pt x="2489" y="1164"/>
                    </a:cubicBezTo>
                    <a:cubicBezTo>
                      <a:pt x="2512" y="1233"/>
                      <a:pt x="2535" y="1279"/>
                      <a:pt x="2557" y="1347"/>
                    </a:cubicBezTo>
                    <a:cubicBezTo>
                      <a:pt x="2580" y="1393"/>
                      <a:pt x="2603" y="1438"/>
                      <a:pt x="2626" y="1484"/>
                    </a:cubicBezTo>
                    <a:cubicBezTo>
                      <a:pt x="2671" y="1644"/>
                      <a:pt x="2694" y="1826"/>
                      <a:pt x="2717" y="2055"/>
                    </a:cubicBezTo>
                    <a:cubicBezTo>
                      <a:pt x="2717" y="2192"/>
                      <a:pt x="2717" y="2374"/>
                      <a:pt x="2717" y="2557"/>
                    </a:cubicBezTo>
                    <a:lnTo>
                      <a:pt x="2694" y="2625"/>
                    </a:lnTo>
                    <a:cubicBezTo>
                      <a:pt x="2694" y="2717"/>
                      <a:pt x="2694" y="2831"/>
                      <a:pt x="2671" y="2945"/>
                    </a:cubicBezTo>
                    <a:cubicBezTo>
                      <a:pt x="2649" y="3036"/>
                      <a:pt x="2603" y="3150"/>
                      <a:pt x="2557" y="3242"/>
                    </a:cubicBezTo>
                    <a:cubicBezTo>
                      <a:pt x="2512" y="3378"/>
                      <a:pt x="2466" y="3493"/>
                      <a:pt x="2420" y="3607"/>
                    </a:cubicBezTo>
                    <a:cubicBezTo>
                      <a:pt x="2192" y="4018"/>
                      <a:pt x="1941" y="4360"/>
                      <a:pt x="1690" y="4657"/>
                    </a:cubicBezTo>
                    <a:cubicBezTo>
                      <a:pt x="1599" y="4748"/>
                      <a:pt x="1507" y="4839"/>
                      <a:pt x="1416" y="4931"/>
                    </a:cubicBezTo>
                    <a:cubicBezTo>
                      <a:pt x="1348" y="5022"/>
                      <a:pt x="1256" y="5090"/>
                      <a:pt x="1188" y="5159"/>
                    </a:cubicBezTo>
                    <a:lnTo>
                      <a:pt x="1165" y="5182"/>
                    </a:lnTo>
                    <a:cubicBezTo>
                      <a:pt x="1097" y="5250"/>
                      <a:pt x="1051" y="5296"/>
                      <a:pt x="982" y="5341"/>
                    </a:cubicBezTo>
                    <a:cubicBezTo>
                      <a:pt x="891" y="5410"/>
                      <a:pt x="823" y="5456"/>
                      <a:pt x="731" y="5501"/>
                    </a:cubicBezTo>
                    <a:lnTo>
                      <a:pt x="686" y="5547"/>
                    </a:lnTo>
                    <a:cubicBezTo>
                      <a:pt x="640" y="5570"/>
                      <a:pt x="594" y="5593"/>
                      <a:pt x="549" y="5615"/>
                    </a:cubicBezTo>
                    <a:cubicBezTo>
                      <a:pt x="526" y="5638"/>
                      <a:pt x="480" y="5661"/>
                      <a:pt x="457" y="5684"/>
                    </a:cubicBezTo>
                    <a:cubicBezTo>
                      <a:pt x="412" y="5684"/>
                      <a:pt x="389" y="5707"/>
                      <a:pt x="366" y="5729"/>
                    </a:cubicBezTo>
                    <a:cubicBezTo>
                      <a:pt x="298" y="5775"/>
                      <a:pt x="229" y="5821"/>
                      <a:pt x="161" y="5844"/>
                    </a:cubicBezTo>
                    <a:lnTo>
                      <a:pt x="138" y="5866"/>
                    </a:lnTo>
                    <a:cubicBezTo>
                      <a:pt x="92" y="5889"/>
                      <a:pt x="24" y="5958"/>
                      <a:pt x="24" y="6026"/>
                    </a:cubicBezTo>
                    <a:cubicBezTo>
                      <a:pt x="1" y="6072"/>
                      <a:pt x="1" y="6163"/>
                      <a:pt x="47" y="6232"/>
                    </a:cubicBezTo>
                    <a:cubicBezTo>
                      <a:pt x="138" y="6369"/>
                      <a:pt x="229" y="6506"/>
                      <a:pt x="343" y="6642"/>
                    </a:cubicBezTo>
                    <a:cubicBezTo>
                      <a:pt x="412" y="6757"/>
                      <a:pt x="503" y="6894"/>
                      <a:pt x="572" y="7008"/>
                    </a:cubicBezTo>
                    <a:cubicBezTo>
                      <a:pt x="754" y="7236"/>
                      <a:pt x="937" y="7487"/>
                      <a:pt x="1142" y="7761"/>
                    </a:cubicBezTo>
                    <a:cubicBezTo>
                      <a:pt x="1233" y="7875"/>
                      <a:pt x="1325" y="7989"/>
                      <a:pt x="1439" y="8103"/>
                    </a:cubicBezTo>
                    <a:cubicBezTo>
                      <a:pt x="1485" y="8149"/>
                      <a:pt x="1507" y="8195"/>
                      <a:pt x="1553" y="8263"/>
                    </a:cubicBezTo>
                    <a:cubicBezTo>
                      <a:pt x="1599" y="8309"/>
                      <a:pt x="1644" y="8377"/>
                      <a:pt x="1713" y="8423"/>
                    </a:cubicBezTo>
                    <a:cubicBezTo>
                      <a:pt x="1873" y="8605"/>
                      <a:pt x="2055" y="8788"/>
                      <a:pt x="2215" y="8948"/>
                    </a:cubicBezTo>
                    <a:lnTo>
                      <a:pt x="2352" y="9085"/>
                    </a:lnTo>
                    <a:lnTo>
                      <a:pt x="2968" y="9724"/>
                    </a:lnTo>
                    <a:cubicBezTo>
                      <a:pt x="3174" y="9929"/>
                      <a:pt x="3379" y="10112"/>
                      <a:pt x="3630" y="10317"/>
                    </a:cubicBezTo>
                    <a:cubicBezTo>
                      <a:pt x="3767" y="10454"/>
                      <a:pt x="3904" y="10568"/>
                      <a:pt x="4041" y="10705"/>
                    </a:cubicBezTo>
                    <a:cubicBezTo>
                      <a:pt x="4132" y="10797"/>
                      <a:pt x="4224" y="10865"/>
                      <a:pt x="4315" y="10956"/>
                    </a:cubicBezTo>
                    <a:cubicBezTo>
                      <a:pt x="4543" y="11162"/>
                      <a:pt x="4794" y="11367"/>
                      <a:pt x="5023" y="11573"/>
                    </a:cubicBezTo>
                    <a:cubicBezTo>
                      <a:pt x="5114" y="11641"/>
                      <a:pt x="5182" y="11710"/>
                      <a:pt x="5251" y="11778"/>
                    </a:cubicBezTo>
                    <a:cubicBezTo>
                      <a:pt x="5342" y="11847"/>
                      <a:pt x="5411" y="11915"/>
                      <a:pt x="5502" y="11984"/>
                    </a:cubicBezTo>
                    <a:lnTo>
                      <a:pt x="5593" y="12075"/>
                    </a:lnTo>
                    <a:cubicBezTo>
                      <a:pt x="5639" y="12121"/>
                      <a:pt x="5707" y="12166"/>
                      <a:pt x="5753" y="12212"/>
                    </a:cubicBezTo>
                    <a:cubicBezTo>
                      <a:pt x="5844" y="12280"/>
                      <a:pt x="5936" y="12349"/>
                      <a:pt x="6027" y="12417"/>
                    </a:cubicBezTo>
                    <a:lnTo>
                      <a:pt x="6004" y="12394"/>
                    </a:lnTo>
                    <a:lnTo>
                      <a:pt x="6004" y="12394"/>
                    </a:lnTo>
                    <a:cubicBezTo>
                      <a:pt x="6255" y="12600"/>
                      <a:pt x="6529" y="12805"/>
                      <a:pt x="6803" y="13011"/>
                    </a:cubicBezTo>
                    <a:cubicBezTo>
                      <a:pt x="7008" y="13170"/>
                      <a:pt x="7282" y="13376"/>
                      <a:pt x="7533" y="13536"/>
                    </a:cubicBezTo>
                    <a:cubicBezTo>
                      <a:pt x="7784" y="13695"/>
                      <a:pt x="8013" y="13855"/>
                      <a:pt x="8241" y="14015"/>
                    </a:cubicBezTo>
                    <a:cubicBezTo>
                      <a:pt x="8515" y="14198"/>
                      <a:pt x="8766" y="14380"/>
                      <a:pt x="9017" y="14563"/>
                    </a:cubicBezTo>
                    <a:cubicBezTo>
                      <a:pt x="9154" y="14631"/>
                      <a:pt x="9291" y="14723"/>
                      <a:pt x="9405" y="14791"/>
                    </a:cubicBezTo>
                    <a:cubicBezTo>
                      <a:pt x="9542" y="14882"/>
                      <a:pt x="9656" y="14951"/>
                      <a:pt x="9793" y="15042"/>
                    </a:cubicBezTo>
                    <a:lnTo>
                      <a:pt x="9953" y="15156"/>
                    </a:lnTo>
                    <a:lnTo>
                      <a:pt x="10135" y="15248"/>
                    </a:lnTo>
                    <a:cubicBezTo>
                      <a:pt x="10181" y="15293"/>
                      <a:pt x="10227" y="15339"/>
                      <a:pt x="10295" y="15362"/>
                    </a:cubicBezTo>
                    <a:cubicBezTo>
                      <a:pt x="10364" y="15407"/>
                      <a:pt x="10409" y="15453"/>
                      <a:pt x="10478" y="15499"/>
                    </a:cubicBezTo>
                    <a:lnTo>
                      <a:pt x="10592" y="15567"/>
                    </a:lnTo>
                    <a:cubicBezTo>
                      <a:pt x="10820" y="15704"/>
                      <a:pt x="11026" y="15841"/>
                      <a:pt x="11231" y="15978"/>
                    </a:cubicBezTo>
                    <a:cubicBezTo>
                      <a:pt x="11505" y="16138"/>
                      <a:pt x="11779" y="16275"/>
                      <a:pt x="12007" y="16412"/>
                    </a:cubicBezTo>
                    <a:cubicBezTo>
                      <a:pt x="12349" y="16571"/>
                      <a:pt x="12669" y="16754"/>
                      <a:pt x="13011" y="16937"/>
                    </a:cubicBezTo>
                    <a:cubicBezTo>
                      <a:pt x="13194" y="17028"/>
                      <a:pt x="13377" y="17142"/>
                      <a:pt x="13559" y="17233"/>
                    </a:cubicBezTo>
                    <a:cubicBezTo>
                      <a:pt x="14130" y="17553"/>
                      <a:pt x="14655" y="17827"/>
                      <a:pt x="15134" y="18078"/>
                    </a:cubicBezTo>
                    <a:lnTo>
                      <a:pt x="15568" y="18283"/>
                    </a:lnTo>
                    <a:cubicBezTo>
                      <a:pt x="16253" y="18626"/>
                      <a:pt x="16960" y="18991"/>
                      <a:pt x="17691" y="19288"/>
                    </a:cubicBezTo>
                    <a:lnTo>
                      <a:pt x="17645" y="19265"/>
                    </a:lnTo>
                    <a:lnTo>
                      <a:pt x="17645" y="19265"/>
                    </a:lnTo>
                    <a:cubicBezTo>
                      <a:pt x="17942" y="19379"/>
                      <a:pt x="18216" y="19493"/>
                      <a:pt x="18489" y="19607"/>
                    </a:cubicBezTo>
                    <a:cubicBezTo>
                      <a:pt x="18672" y="19676"/>
                      <a:pt x="18855" y="19744"/>
                      <a:pt x="19037" y="19813"/>
                    </a:cubicBezTo>
                    <a:cubicBezTo>
                      <a:pt x="19334" y="19950"/>
                      <a:pt x="19631" y="20064"/>
                      <a:pt x="19927" y="20178"/>
                    </a:cubicBezTo>
                    <a:cubicBezTo>
                      <a:pt x="20042" y="20223"/>
                      <a:pt x="20156" y="20269"/>
                      <a:pt x="20270" y="20315"/>
                    </a:cubicBezTo>
                    <a:cubicBezTo>
                      <a:pt x="20430" y="20383"/>
                      <a:pt x="20612" y="20429"/>
                      <a:pt x="20772" y="20497"/>
                    </a:cubicBezTo>
                    <a:cubicBezTo>
                      <a:pt x="21046" y="20612"/>
                      <a:pt x="21320" y="20726"/>
                      <a:pt x="21594" y="20840"/>
                    </a:cubicBezTo>
                    <a:cubicBezTo>
                      <a:pt x="21662" y="20863"/>
                      <a:pt x="21731" y="20885"/>
                      <a:pt x="21776" y="20908"/>
                    </a:cubicBezTo>
                    <a:cubicBezTo>
                      <a:pt x="21868" y="20954"/>
                      <a:pt x="21936" y="20977"/>
                      <a:pt x="22027" y="21000"/>
                    </a:cubicBezTo>
                    <a:cubicBezTo>
                      <a:pt x="22119" y="21045"/>
                      <a:pt x="22233" y="21068"/>
                      <a:pt x="22324" y="21114"/>
                    </a:cubicBezTo>
                    <a:lnTo>
                      <a:pt x="22461" y="21159"/>
                    </a:lnTo>
                    <a:cubicBezTo>
                      <a:pt x="22598" y="21205"/>
                      <a:pt x="22735" y="21251"/>
                      <a:pt x="22895" y="21296"/>
                    </a:cubicBezTo>
                    <a:cubicBezTo>
                      <a:pt x="23032" y="21342"/>
                      <a:pt x="23169" y="21388"/>
                      <a:pt x="23306" y="21456"/>
                    </a:cubicBezTo>
                    <a:lnTo>
                      <a:pt x="23511" y="21525"/>
                    </a:lnTo>
                    <a:cubicBezTo>
                      <a:pt x="23579" y="21547"/>
                      <a:pt x="23648" y="21570"/>
                      <a:pt x="23739" y="21593"/>
                    </a:cubicBezTo>
                    <a:lnTo>
                      <a:pt x="23831" y="21639"/>
                    </a:lnTo>
                    <a:cubicBezTo>
                      <a:pt x="23945" y="21661"/>
                      <a:pt x="24059" y="21707"/>
                      <a:pt x="24150" y="21753"/>
                    </a:cubicBezTo>
                    <a:cubicBezTo>
                      <a:pt x="24310" y="21798"/>
                      <a:pt x="24447" y="21821"/>
                      <a:pt x="24607" y="21867"/>
                    </a:cubicBezTo>
                    <a:cubicBezTo>
                      <a:pt x="24721" y="21890"/>
                      <a:pt x="24812" y="21913"/>
                      <a:pt x="24903" y="21935"/>
                    </a:cubicBezTo>
                    <a:lnTo>
                      <a:pt x="25063" y="21981"/>
                    </a:lnTo>
                    <a:cubicBezTo>
                      <a:pt x="25269" y="22050"/>
                      <a:pt x="25497" y="22095"/>
                      <a:pt x="25702" y="22141"/>
                    </a:cubicBezTo>
                    <a:lnTo>
                      <a:pt x="25953" y="22209"/>
                    </a:lnTo>
                    <a:cubicBezTo>
                      <a:pt x="26113" y="22255"/>
                      <a:pt x="26296" y="22278"/>
                      <a:pt x="26455" y="22301"/>
                    </a:cubicBezTo>
                    <a:cubicBezTo>
                      <a:pt x="26592" y="22323"/>
                      <a:pt x="26752" y="22346"/>
                      <a:pt x="26889" y="22392"/>
                    </a:cubicBezTo>
                    <a:cubicBezTo>
                      <a:pt x="27117" y="22438"/>
                      <a:pt x="27346" y="22483"/>
                      <a:pt x="27574" y="22506"/>
                    </a:cubicBezTo>
                    <a:lnTo>
                      <a:pt x="27757" y="22552"/>
                    </a:lnTo>
                    <a:cubicBezTo>
                      <a:pt x="28008" y="22597"/>
                      <a:pt x="28236" y="22620"/>
                      <a:pt x="28487" y="22620"/>
                    </a:cubicBezTo>
                    <a:lnTo>
                      <a:pt x="28647" y="22643"/>
                    </a:lnTo>
                    <a:lnTo>
                      <a:pt x="28829" y="22666"/>
                    </a:lnTo>
                    <a:cubicBezTo>
                      <a:pt x="28921" y="22666"/>
                      <a:pt x="29012" y="22666"/>
                      <a:pt x="29103" y="22689"/>
                    </a:cubicBezTo>
                    <a:cubicBezTo>
                      <a:pt x="29263" y="22711"/>
                      <a:pt x="29400" y="22711"/>
                      <a:pt x="29560" y="22734"/>
                    </a:cubicBezTo>
                    <a:cubicBezTo>
                      <a:pt x="29651" y="22734"/>
                      <a:pt x="29765" y="22734"/>
                      <a:pt x="29856" y="22757"/>
                    </a:cubicBezTo>
                    <a:lnTo>
                      <a:pt x="29902" y="22757"/>
                    </a:lnTo>
                    <a:cubicBezTo>
                      <a:pt x="29948" y="22757"/>
                      <a:pt x="30016" y="22780"/>
                      <a:pt x="30062" y="22780"/>
                    </a:cubicBezTo>
                    <a:cubicBezTo>
                      <a:pt x="30108" y="22780"/>
                      <a:pt x="30176" y="22757"/>
                      <a:pt x="30199" y="22757"/>
                    </a:cubicBezTo>
                    <a:cubicBezTo>
                      <a:pt x="30313" y="22734"/>
                      <a:pt x="30381" y="22643"/>
                      <a:pt x="30427" y="22552"/>
                    </a:cubicBezTo>
                    <a:lnTo>
                      <a:pt x="30427" y="22506"/>
                    </a:lnTo>
                    <a:cubicBezTo>
                      <a:pt x="30427" y="22460"/>
                      <a:pt x="30427" y="22415"/>
                      <a:pt x="30450" y="22369"/>
                    </a:cubicBezTo>
                    <a:cubicBezTo>
                      <a:pt x="30427" y="22346"/>
                      <a:pt x="30427" y="22323"/>
                      <a:pt x="30427" y="22301"/>
                    </a:cubicBezTo>
                    <a:cubicBezTo>
                      <a:pt x="30427" y="22278"/>
                      <a:pt x="30450" y="22232"/>
                      <a:pt x="30450" y="22186"/>
                    </a:cubicBezTo>
                    <a:cubicBezTo>
                      <a:pt x="30473" y="22004"/>
                      <a:pt x="30496" y="21798"/>
                      <a:pt x="30564" y="21593"/>
                    </a:cubicBezTo>
                    <a:cubicBezTo>
                      <a:pt x="30587" y="21456"/>
                      <a:pt x="30610" y="21342"/>
                      <a:pt x="30632" y="21205"/>
                    </a:cubicBezTo>
                    <a:lnTo>
                      <a:pt x="30632" y="21159"/>
                    </a:lnTo>
                    <a:cubicBezTo>
                      <a:pt x="30678" y="20977"/>
                      <a:pt x="30701" y="20794"/>
                      <a:pt x="30747" y="20612"/>
                    </a:cubicBezTo>
                    <a:cubicBezTo>
                      <a:pt x="30815" y="20383"/>
                      <a:pt x="30861" y="20178"/>
                      <a:pt x="30929" y="19950"/>
                    </a:cubicBezTo>
                    <a:cubicBezTo>
                      <a:pt x="31043" y="19630"/>
                      <a:pt x="31112" y="19379"/>
                      <a:pt x="31203" y="19151"/>
                    </a:cubicBezTo>
                    <a:cubicBezTo>
                      <a:pt x="31226" y="19082"/>
                      <a:pt x="31272" y="19014"/>
                      <a:pt x="31294" y="18945"/>
                    </a:cubicBezTo>
                    <a:cubicBezTo>
                      <a:pt x="31317" y="18877"/>
                      <a:pt x="31363" y="18808"/>
                      <a:pt x="31386" y="18740"/>
                    </a:cubicBezTo>
                    <a:cubicBezTo>
                      <a:pt x="31431" y="18603"/>
                      <a:pt x="31500" y="18466"/>
                      <a:pt x="31546" y="18352"/>
                    </a:cubicBezTo>
                    <a:cubicBezTo>
                      <a:pt x="31728" y="17964"/>
                      <a:pt x="31888" y="17576"/>
                      <a:pt x="32070" y="17211"/>
                    </a:cubicBezTo>
                    <a:lnTo>
                      <a:pt x="32070" y="17211"/>
                    </a:lnTo>
                    <a:cubicBezTo>
                      <a:pt x="32048" y="17233"/>
                      <a:pt x="32025" y="17279"/>
                      <a:pt x="32002" y="17302"/>
                    </a:cubicBezTo>
                    <a:cubicBezTo>
                      <a:pt x="31956" y="17348"/>
                      <a:pt x="31934" y="17370"/>
                      <a:pt x="31911" y="17393"/>
                    </a:cubicBezTo>
                    <a:cubicBezTo>
                      <a:pt x="31888" y="17439"/>
                      <a:pt x="31842" y="17484"/>
                      <a:pt x="31797" y="17507"/>
                    </a:cubicBezTo>
                    <a:cubicBezTo>
                      <a:pt x="31728" y="17553"/>
                      <a:pt x="31660" y="17576"/>
                      <a:pt x="31591" y="17576"/>
                    </a:cubicBezTo>
                    <a:lnTo>
                      <a:pt x="31523" y="17576"/>
                    </a:lnTo>
                    <a:lnTo>
                      <a:pt x="31454" y="17553"/>
                    </a:lnTo>
                    <a:lnTo>
                      <a:pt x="31409" y="17553"/>
                    </a:lnTo>
                    <a:cubicBezTo>
                      <a:pt x="31317" y="17530"/>
                      <a:pt x="31226" y="17484"/>
                      <a:pt x="31112" y="17462"/>
                    </a:cubicBezTo>
                    <a:cubicBezTo>
                      <a:pt x="30929" y="17393"/>
                      <a:pt x="30747" y="17325"/>
                      <a:pt x="30564" y="17256"/>
                    </a:cubicBezTo>
                    <a:cubicBezTo>
                      <a:pt x="30381" y="17188"/>
                      <a:pt x="30222" y="17119"/>
                      <a:pt x="30039" y="17051"/>
                    </a:cubicBezTo>
                    <a:lnTo>
                      <a:pt x="29902" y="17005"/>
                    </a:lnTo>
                    <a:cubicBezTo>
                      <a:pt x="29674" y="16914"/>
                      <a:pt x="29468" y="16823"/>
                      <a:pt x="29240" y="16754"/>
                    </a:cubicBezTo>
                    <a:cubicBezTo>
                      <a:pt x="29172" y="16708"/>
                      <a:pt x="29080" y="16686"/>
                      <a:pt x="29012" y="16663"/>
                    </a:cubicBezTo>
                    <a:lnTo>
                      <a:pt x="28806" y="16571"/>
                    </a:lnTo>
                    <a:cubicBezTo>
                      <a:pt x="28715" y="16549"/>
                      <a:pt x="28624" y="16526"/>
                      <a:pt x="28533" y="16480"/>
                    </a:cubicBezTo>
                    <a:lnTo>
                      <a:pt x="28373" y="16435"/>
                    </a:lnTo>
                    <a:cubicBezTo>
                      <a:pt x="28281" y="16412"/>
                      <a:pt x="28213" y="16366"/>
                      <a:pt x="28145" y="16343"/>
                    </a:cubicBezTo>
                    <a:cubicBezTo>
                      <a:pt x="28076" y="16320"/>
                      <a:pt x="28008" y="16320"/>
                      <a:pt x="27939" y="16298"/>
                    </a:cubicBezTo>
                    <a:cubicBezTo>
                      <a:pt x="27802" y="16229"/>
                      <a:pt x="27665" y="16183"/>
                      <a:pt x="27528" y="16138"/>
                    </a:cubicBezTo>
                    <a:cubicBezTo>
                      <a:pt x="26912" y="15887"/>
                      <a:pt x="26364" y="15681"/>
                      <a:pt x="25862" y="15453"/>
                    </a:cubicBezTo>
                    <a:cubicBezTo>
                      <a:pt x="25679" y="15385"/>
                      <a:pt x="25520" y="15293"/>
                      <a:pt x="25337" y="15225"/>
                    </a:cubicBezTo>
                    <a:cubicBezTo>
                      <a:pt x="24949" y="15042"/>
                      <a:pt x="24561" y="14882"/>
                      <a:pt x="24173" y="14700"/>
                    </a:cubicBezTo>
                    <a:cubicBezTo>
                      <a:pt x="24059" y="14654"/>
                      <a:pt x="23945" y="14586"/>
                      <a:pt x="23831" y="14540"/>
                    </a:cubicBezTo>
                    <a:cubicBezTo>
                      <a:pt x="23671" y="14472"/>
                      <a:pt x="23511" y="14380"/>
                      <a:pt x="23351" y="14312"/>
                    </a:cubicBezTo>
                    <a:cubicBezTo>
                      <a:pt x="23100" y="14198"/>
                      <a:pt x="22849" y="14084"/>
                      <a:pt x="22598" y="13969"/>
                    </a:cubicBezTo>
                    <a:lnTo>
                      <a:pt x="22393" y="13878"/>
                    </a:lnTo>
                    <a:cubicBezTo>
                      <a:pt x="22187" y="13787"/>
                      <a:pt x="21982" y="13673"/>
                      <a:pt x="21776" y="13581"/>
                    </a:cubicBezTo>
                    <a:lnTo>
                      <a:pt x="21434" y="13399"/>
                    </a:lnTo>
                    <a:cubicBezTo>
                      <a:pt x="21297" y="13330"/>
                      <a:pt x="21137" y="13262"/>
                      <a:pt x="21000" y="13193"/>
                    </a:cubicBezTo>
                    <a:lnTo>
                      <a:pt x="20749" y="13056"/>
                    </a:lnTo>
                    <a:cubicBezTo>
                      <a:pt x="20567" y="12965"/>
                      <a:pt x="20384" y="12897"/>
                      <a:pt x="20224" y="12805"/>
                    </a:cubicBezTo>
                    <a:cubicBezTo>
                      <a:pt x="19996" y="12691"/>
                      <a:pt x="19768" y="12577"/>
                      <a:pt x="19539" y="12463"/>
                    </a:cubicBezTo>
                    <a:lnTo>
                      <a:pt x="19448" y="12417"/>
                    </a:lnTo>
                    <a:cubicBezTo>
                      <a:pt x="19334" y="12349"/>
                      <a:pt x="19220" y="12280"/>
                      <a:pt x="19106" y="12235"/>
                    </a:cubicBezTo>
                    <a:cubicBezTo>
                      <a:pt x="18969" y="12143"/>
                      <a:pt x="18809" y="12075"/>
                      <a:pt x="18672" y="12006"/>
                    </a:cubicBezTo>
                    <a:cubicBezTo>
                      <a:pt x="18421" y="11869"/>
                      <a:pt x="18147" y="11732"/>
                      <a:pt x="17896" y="11596"/>
                    </a:cubicBezTo>
                    <a:cubicBezTo>
                      <a:pt x="17645" y="11436"/>
                      <a:pt x="17371" y="11299"/>
                      <a:pt x="17120" y="11162"/>
                    </a:cubicBezTo>
                    <a:cubicBezTo>
                      <a:pt x="16869" y="11025"/>
                      <a:pt x="16641" y="10888"/>
                      <a:pt x="16412" y="10751"/>
                    </a:cubicBezTo>
                    <a:lnTo>
                      <a:pt x="16298" y="10683"/>
                    </a:lnTo>
                    <a:lnTo>
                      <a:pt x="15956" y="10500"/>
                    </a:lnTo>
                    <a:cubicBezTo>
                      <a:pt x="15545" y="10249"/>
                      <a:pt x="15134" y="10021"/>
                      <a:pt x="14746" y="9770"/>
                    </a:cubicBezTo>
                    <a:cubicBezTo>
                      <a:pt x="14563" y="9678"/>
                      <a:pt x="14404" y="9587"/>
                      <a:pt x="14267" y="9473"/>
                    </a:cubicBezTo>
                    <a:cubicBezTo>
                      <a:pt x="14130" y="9404"/>
                      <a:pt x="14016" y="9313"/>
                      <a:pt x="13902" y="9245"/>
                    </a:cubicBezTo>
                    <a:cubicBezTo>
                      <a:pt x="13765" y="9153"/>
                      <a:pt x="13628" y="9085"/>
                      <a:pt x="13514" y="8993"/>
                    </a:cubicBezTo>
                    <a:cubicBezTo>
                      <a:pt x="13399" y="8925"/>
                      <a:pt x="13262" y="8857"/>
                      <a:pt x="13148" y="8765"/>
                    </a:cubicBezTo>
                    <a:lnTo>
                      <a:pt x="13125" y="8765"/>
                    </a:lnTo>
                    <a:cubicBezTo>
                      <a:pt x="13125" y="8765"/>
                      <a:pt x="13103" y="8742"/>
                      <a:pt x="13103" y="8742"/>
                    </a:cubicBezTo>
                    <a:lnTo>
                      <a:pt x="13057" y="8720"/>
                    </a:lnTo>
                    <a:lnTo>
                      <a:pt x="13034" y="8697"/>
                    </a:lnTo>
                    <a:lnTo>
                      <a:pt x="12989" y="8674"/>
                    </a:lnTo>
                    <a:cubicBezTo>
                      <a:pt x="12486" y="8377"/>
                      <a:pt x="11984" y="8035"/>
                      <a:pt x="11482" y="7715"/>
                    </a:cubicBezTo>
                    <a:lnTo>
                      <a:pt x="11048" y="7441"/>
                    </a:lnTo>
                    <a:cubicBezTo>
                      <a:pt x="10683" y="7213"/>
                      <a:pt x="10295" y="6985"/>
                      <a:pt x="9930" y="6734"/>
                    </a:cubicBezTo>
                    <a:lnTo>
                      <a:pt x="9816" y="6665"/>
                    </a:lnTo>
                    <a:cubicBezTo>
                      <a:pt x="9610" y="6528"/>
                      <a:pt x="9359" y="6369"/>
                      <a:pt x="9154" y="6209"/>
                    </a:cubicBezTo>
                    <a:cubicBezTo>
                      <a:pt x="8880" y="6026"/>
                      <a:pt x="8629" y="5844"/>
                      <a:pt x="8378" y="5661"/>
                    </a:cubicBezTo>
                    <a:cubicBezTo>
                      <a:pt x="8218" y="5547"/>
                      <a:pt x="8081" y="5456"/>
                      <a:pt x="7921" y="5341"/>
                    </a:cubicBezTo>
                    <a:lnTo>
                      <a:pt x="7625" y="5113"/>
                    </a:lnTo>
                    <a:cubicBezTo>
                      <a:pt x="7533" y="5068"/>
                      <a:pt x="7442" y="4999"/>
                      <a:pt x="7351" y="4931"/>
                    </a:cubicBezTo>
                    <a:lnTo>
                      <a:pt x="7237" y="4862"/>
                    </a:lnTo>
                    <a:cubicBezTo>
                      <a:pt x="7145" y="4816"/>
                      <a:pt x="7077" y="4748"/>
                      <a:pt x="7008" y="4702"/>
                    </a:cubicBezTo>
                    <a:lnTo>
                      <a:pt x="6849" y="4588"/>
                    </a:lnTo>
                    <a:cubicBezTo>
                      <a:pt x="6597" y="4428"/>
                      <a:pt x="6369" y="4269"/>
                      <a:pt x="6141" y="4086"/>
                    </a:cubicBezTo>
                    <a:cubicBezTo>
                      <a:pt x="5890" y="3926"/>
                      <a:pt x="5684" y="3721"/>
                      <a:pt x="5456" y="3538"/>
                    </a:cubicBezTo>
                    <a:cubicBezTo>
                      <a:pt x="4977" y="3173"/>
                      <a:pt x="4520" y="2785"/>
                      <a:pt x="4041" y="2397"/>
                    </a:cubicBezTo>
                    <a:cubicBezTo>
                      <a:pt x="3813" y="2192"/>
                      <a:pt x="3562" y="1986"/>
                      <a:pt x="3333" y="1758"/>
                    </a:cubicBezTo>
                    <a:lnTo>
                      <a:pt x="3151" y="1598"/>
                    </a:lnTo>
                    <a:cubicBezTo>
                      <a:pt x="2968" y="1438"/>
                      <a:pt x="2808" y="1279"/>
                      <a:pt x="2626" y="1119"/>
                    </a:cubicBezTo>
                    <a:cubicBezTo>
                      <a:pt x="2580" y="1096"/>
                      <a:pt x="2557" y="1027"/>
                      <a:pt x="2535" y="982"/>
                    </a:cubicBezTo>
                    <a:cubicBezTo>
                      <a:pt x="2535" y="913"/>
                      <a:pt x="2557" y="845"/>
                      <a:pt x="2580" y="799"/>
                    </a:cubicBezTo>
                    <a:cubicBezTo>
                      <a:pt x="2626" y="754"/>
                      <a:pt x="2649" y="731"/>
                      <a:pt x="2717" y="708"/>
                    </a:cubicBezTo>
                    <a:cubicBezTo>
                      <a:pt x="2763" y="662"/>
                      <a:pt x="2831" y="662"/>
                      <a:pt x="2900" y="639"/>
                    </a:cubicBezTo>
                    <a:lnTo>
                      <a:pt x="2968" y="639"/>
                    </a:lnTo>
                    <a:cubicBezTo>
                      <a:pt x="3014" y="639"/>
                      <a:pt x="3037" y="639"/>
                      <a:pt x="3082" y="617"/>
                    </a:cubicBezTo>
                    <a:cubicBezTo>
                      <a:pt x="3219" y="571"/>
                      <a:pt x="3356" y="480"/>
                      <a:pt x="3539" y="366"/>
                    </a:cubicBezTo>
                    <a:cubicBezTo>
                      <a:pt x="3699" y="251"/>
                      <a:pt x="3836" y="137"/>
                      <a:pt x="3950" y="0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06" name="Google Shape;1071;p22">
                <a:extLst>
                  <a:ext uri="{FF2B5EF4-FFF2-40B4-BE49-F238E27FC236}">
                    <a16:creationId xmlns:a16="http://schemas.microsoft.com/office/drawing/2014/main" id="{B1E92FD7-96A5-46A1-A7B8-328356C67D46}"/>
                  </a:ext>
                </a:extLst>
              </p:cNvPr>
              <p:cNvSpPr/>
              <p:nvPr/>
            </p:nvSpPr>
            <p:spPr>
              <a:xfrm>
                <a:off x="4420777" y="929539"/>
                <a:ext cx="889692" cy="595390"/>
              </a:xfrm>
              <a:custGeom>
                <a:avLst/>
                <a:gdLst/>
                <a:ahLst/>
                <a:cxnLst/>
                <a:rect l="l" t="t" r="r" b="b"/>
                <a:pathLst>
                  <a:path w="32915" h="22027" extrusionOk="0">
                    <a:moveTo>
                      <a:pt x="3333" y="0"/>
                    </a:moveTo>
                    <a:cubicBezTo>
                      <a:pt x="3310" y="0"/>
                      <a:pt x="3287" y="0"/>
                      <a:pt x="3265" y="23"/>
                    </a:cubicBezTo>
                    <a:cubicBezTo>
                      <a:pt x="3196" y="23"/>
                      <a:pt x="3150" y="69"/>
                      <a:pt x="3105" y="115"/>
                    </a:cubicBezTo>
                    <a:cubicBezTo>
                      <a:pt x="3105" y="183"/>
                      <a:pt x="3082" y="229"/>
                      <a:pt x="3082" y="297"/>
                    </a:cubicBezTo>
                    <a:cubicBezTo>
                      <a:pt x="3082" y="411"/>
                      <a:pt x="3082" y="525"/>
                      <a:pt x="3082" y="639"/>
                    </a:cubicBezTo>
                    <a:cubicBezTo>
                      <a:pt x="3082" y="685"/>
                      <a:pt x="3082" y="708"/>
                      <a:pt x="3082" y="754"/>
                    </a:cubicBezTo>
                    <a:cubicBezTo>
                      <a:pt x="3082" y="822"/>
                      <a:pt x="3105" y="891"/>
                      <a:pt x="3105" y="936"/>
                    </a:cubicBezTo>
                    <a:cubicBezTo>
                      <a:pt x="3128" y="1164"/>
                      <a:pt x="3105" y="1370"/>
                      <a:pt x="3082" y="1598"/>
                    </a:cubicBezTo>
                    <a:cubicBezTo>
                      <a:pt x="3036" y="1872"/>
                      <a:pt x="2968" y="2100"/>
                      <a:pt x="2877" y="2306"/>
                    </a:cubicBezTo>
                    <a:cubicBezTo>
                      <a:pt x="2717" y="2625"/>
                      <a:pt x="2534" y="2945"/>
                      <a:pt x="2352" y="3219"/>
                    </a:cubicBezTo>
                    <a:cubicBezTo>
                      <a:pt x="2260" y="3379"/>
                      <a:pt x="2169" y="3515"/>
                      <a:pt x="2055" y="3675"/>
                    </a:cubicBezTo>
                    <a:cubicBezTo>
                      <a:pt x="1964" y="3812"/>
                      <a:pt x="1872" y="3949"/>
                      <a:pt x="1735" y="4132"/>
                    </a:cubicBezTo>
                    <a:cubicBezTo>
                      <a:pt x="1507" y="4360"/>
                      <a:pt x="1279" y="4611"/>
                      <a:pt x="1005" y="4817"/>
                    </a:cubicBezTo>
                    <a:cubicBezTo>
                      <a:pt x="822" y="4931"/>
                      <a:pt x="685" y="5022"/>
                      <a:pt x="548" y="5068"/>
                    </a:cubicBezTo>
                    <a:cubicBezTo>
                      <a:pt x="503" y="5090"/>
                      <a:pt x="480" y="5090"/>
                      <a:pt x="434" y="5090"/>
                    </a:cubicBezTo>
                    <a:lnTo>
                      <a:pt x="366" y="5090"/>
                    </a:lnTo>
                    <a:cubicBezTo>
                      <a:pt x="297" y="5113"/>
                      <a:pt x="229" y="5113"/>
                      <a:pt x="183" y="5159"/>
                    </a:cubicBezTo>
                    <a:cubicBezTo>
                      <a:pt x="137" y="5182"/>
                      <a:pt x="92" y="5205"/>
                      <a:pt x="46" y="5250"/>
                    </a:cubicBezTo>
                    <a:cubicBezTo>
                      <a:pt x="23" y="5296"/>
                      <a:pt x="1" y="5364"/>
                      <a:pt x="1" y="5410"/>
                    </a:cubicBezTo>
                    <a:cubicBezTo>
                      <a:pt x="23" y="5478"/>
                      <a:pt x="46" y="5547"/>
                      <a:pt x="92" y="5570"/>
                    </a:cubicBezTo>
                    <a:cubicBezTo>
                      <a:pt x="274" y="5730"/>
                      <a:pt x="434" y="5889"/>
                      <a:pt x="617" y="6049"/>
                    </a:cubicBezTo>
                    <a:lnTo>
                      <a:pt x="799" y="6209"/>
                    </a:lnTo>
                    <a:cubicBezTo>
                      <a:pt x="1028" y="6437"/>
                      <a:pt x="1279" y="6643"/>
                      <a:pt x="1507" y="6848"/>
                    </a:cubicBezTo>
                    <a:cubicBezTo>
                      <a:pt x="1986" y="7236"/>
                      <a:pt x="2443" y="7624"/>
                      <a:pt x="2922" y="7989"/>
                    </a:cubicBezTo>
                    <a:cubicBezTo>
                      <a:pt x="3150" y="8172"/>
                      <a:pt x="3356" y="8377"/>
                      <a:pt x="3607" y="8537"/>
                    </a:cubicBezTo>
                    <a:cubicBezTo>
                      <a:pt x="3835" y="8720"/>
                      <a:pt x="4063" y="8879"/>
                      <a:pt x="4315" y="9039"/>
                    </a:cubicBezTo>
                    <a:lnTo>
                      <a:pt x="4474" y="9153"/>
                    </a:lnTo>
                    <a:cubicBezTo>
                      <a:pt x="4543" y="9199"/>
                      <a:pt x="4611" y="9267"/>
                      <a:pt x="4703" y="9313"/>
                    </a:cubicBezTo>
                    <a:lnTo>
                      <a:pt x="4817" y="9382"/>
                    </a:lnTo>
                    <a:cubicBezTo>
                      <a:pt x="4908" y="9450"/>
                      <a:pt x="4999" y="9519"/>
                      <a:pt x="5091" y="9564"/>
                    </a:cubicBezTo>
                    <a:lnTo>
                      <a:pt x="5387" y="9792"/>
                    </a:lnTo>
                    <a:cubicBezTo>
                      <a:pt x="5547" y="9907"/>
                      <a:pt x="5684" y="9998"/>
                      <a:pt x="5844" y="10112"/>
                    </a:cubicBezTo>
                    <a:cubicBezTo>
                      <a:pt x="6095" y="10295"/>
                      <a:pt x="6346" y="10477"/>
                      <a:pt x="6620" y="10660"/>
                    </a:cubicBezTo>
                    <a:cubicBezTo>
                      <a:pt x="6825" y="10820"/>
                      <a:pt x="7076" y="10979"/>
                      <a:pt x="7282" y="11116"/>
                    </a:cubicBezTo>
                    <a:lnTo>
                      <a:pt x="7396" y="11185"/>
                    </a:lnTo>
                    <a:cubicBezTo>
                      <a:pt x="7761" y="11436"/>
                      <a:pt x="8149" y="11664"/>
                      <a:pt x="8514" y="11892"/>
                    </a:cubicBezTo>
                    <a:lnTo>
                      <a:pt x="8948" y="12166"/>
                    </a:lnTo>
                    <a:cubicBezTo>
                      <a:pt x="9450" y="12509"/>
                      <a:pt x="9952" y="12828"/>
                      <a:pt x="10455" y="13125"/>
                    </a:cubicBezTo>
                    <a:lnTo>
                      <a:pt x="10500" y="13148"/>
                    </a:lnTo>
                    <a:lnTo>
                      <a:pt x="10523" y="13171"/>
                    </a:lnTo>
                    <a:lnTo>
                      <a:pt x="10569" y="13193"/>
                    </a:lnTo>
                    <a:cubicBezTo>
                      <a:pt x="10569" y="13193"/>
                      <a:pt x="10591" y="13216"/>
                      <a:pt x="10591" y="13216"/>
                    </a:cubicBezTo>
                    <a:lnTo>
                      <a:pt x="10614" y="13216"/>
                    </a:lnTo>
                    <a:cubicBezTo>
                      <a:pt x="10728" y="13308"/>
                      <a:pt x="10865" y="13376"/>
                      <a:pt x="10980" y="13444"/>
                    </a:cubicBezTo>
                    <a:cubicBezTo>
                      <a:pt x="11094" y="13536"/>
                      <a:pt x="11231" y="13604"/>
                      <a:pt x="11368" y="13696"/>
                    </a:cubicBezTo>
                    <a:cubicBezTo>
                      <a:pt x="11482" y="13764"/>
                      <a:pt x="11596" y="13855"/>
                      <a:pt x="11733" y="13924"/>
                    </a:cubicBezTo>
                    <a:cubicBezTo>
                      <a:pt x="11870" y="14038"/>
                      <a:pt x="12029" y="14129"/>
                      <a:pt x="12212" y="14221"/>
                    </a:cubicBezTo>
                    <a:cubicBezTo>
                      <a:pt x="12600" y="14472"/>
                      <a:pt x="13011" y="14700"/>
                      <a:pt x="13422" y="14951"/>
                    </a:cubicBezTo>
                    <a:lnTo>
                      <a:pt x="13764" y="15134"/>
                    </a:lnTo>
                    <a:lnTo>
                      <a:pt x="13878" y="15202"/>
                    </a:lnTo>
                    <a:cubicBezTo>
                      <a:pt x="14107" y="15339"/>
                      <a:pt x="14335" y="15476"/>
                      <a:pt x="14586" y="15613"/>
                    </a:cubicBezTo>
                    <a:cubicBezTo>
                      <a:pt x="14837" y="15750"/>
                      <a:pt x="15111" y="15887"/>
                      <a:pt x="15362" y="16047"/>
                    </a:cubicBezTo>
                    <a:cubicBezTo>
                      <a:pt x="15613" y="16183"/>
                      <a:pt x="15864" y="16320"/>
                      <a:pt x="16138" y="16457"/>
                    </a:cubicBezTo>
                    <a:cubicBezTo>
                      <a:pt x="16275" y="16526"/>
                      <a:pt x="16435" y="16594"/>
                      <a:pt x="16572" y="16686"/>
                    </a:cubicBezTo>
                    <a:cubicBezTo>
                      <a:pt x="16686" y="16731"/>
                      <a:pt x="16800" y="16800"/>
                      <a:pt x="16914" y="16868"/>
                    </a:cubicBezTo>
                    <a:lnTo>
                      <a:pt x="17005" y="16914"/>
                    </a:lnTo>
                    <a:cubicBezTo>
                      <a:pt x="17234" y="17028"/>
                      <a:pt x="17462" y="17142"/>
                      <a:pt x="17690" y="17256"/>
                    </a:cubicBezTo>
                    <a:cubicBezTo>
                      <a:pt x="17850" y="17348"/>
                      <a:pt x="18033" y="17416"/>
                      <a:pt x="18215" y="17507"/>
                    </a:cubicBezTo>
                    <a:lnTo>
                      <a:pt x="18466" y="17644"/>
                    </a:lnTo>
                    <a:cubicBezTo>
                      <a:pt x="18603" y="17713"/>
                      <a:pt x="18763" y="17781"/>
                      <a:pt x="18900" y="17850"/>
                    </a:cubicBezTo>
                    <a:lnTo>
                      <a:pt x="19242" y="18032"/>
                    </a:lnTo>
                    <a:cubicBezTo>
                      <a:pt x="19448" y="18124"/>
                      <a:pt x="19653" y="18238"/>
                      <a:pt x="19859" y="18329"/>
                    </a:cubicBezTo>
                    <a:lnTo>
                      <a:pt x="20064" y="18420"/>
                    </a:lnTo>
                    <a:cubicBezTo>
                      <a:pt x="20315" y="18535"/>
                      <a:pt x="20566" y="18649"/>
                      <a:pt x="20817" y="18763"/>
                    </a:cubicBezTo>
                    <a:cubicBezTo>
                      <a:pt x="20977" y="18831"/>
                      <a:pt x="21137" y="18923"/>
                      <a:pt x="21297" y="18991"/>
                    </a:cubicBezTo>
                    <a:cubicBezTo>
                      <a:pt x="21411" y="19037"/>
                      <a:pt x="21525" y="19105"/>
                      <a:pt x="21639" y="19151"/>
                    </a:cubicBezTo>
                    <a:cubicBezTo>
                      <a:pt x="22027" y="19333"/>
                      <a:pt x="22415" y="19493"/>
                      <a:pt x="22803" y="19676"/>
                    </a:cubicBezTo>
                    <a:cubicBezTo>
                      <a:pt x="22986" y="19744"/>
                      <a:pt x="23145" y="19836"/>
                      <a:pt x="23328" y="19904"/>
                    </a:cubicBezTo>
                    <a:cubicBezTo>
                      <a:pt x="23830" y="20132"/>
                      <a:pt x="24378" y="20338"/>
                      <a:pt x="24994" y="20589"/>
                    </a:cubicBezTo>
                    <a:cubicBezTo>
                      <a:pt x="25131" y="20634"/>
                      <a:pt x="25268" y="20680"/>
                      <a:pt x="25405" y="20749"/>
                    </a:cubicBezTo>
                    <a:cubicBezTo>
                      <a:pt x="25474" y="20771"/>
                      <a:pt x="25542" y="20771"/>
                      <a:pt x="25611" y="20794"/>
                    </a:cubicBezTo>
                    <a:cubicBezTo>
                      <a:pt x="25679" y="20817"/>
                      <a:pt x="25747" y="20863"/>
                      <a:pt x="25839" y="20886"/>
                    </a:cubicBezTo>
                    <a:lnTo>
                      <a:pt x="25999" y="20931"/>
                    </a:lnTo>
                    <a:cubicBezTo>
                      <a:pt x="26090" y="20977"/>
                      <a:pt x="26181" y="21000"/>
                      <a:pt x="26272" y="21022"/>
                    </a:cubicBezTo>
                    <a:lnTo>
                      <a:pt x="26478" y="21114"/>
                    </a:lnTo>
                    <a:cubicBezTo>
                      <a:pt x="26546" y="21137"/>
                      <a:pt x="26638" y="21159"/>
                      <a:pt x="26706" y="21205"/>
                    </a:cubicBezTo>
                    <a:cubicBezTo>
                      <a:pt x="26934" y="21274"/>
                      <a:pt x="27140" y="21365"/>
                      <a:pt x="27368" y="21456"/>
                    </a:cubicBezTo>
                    <a:lnTo>
                      <a:pt x="27505" y="21502"/>
                    </a:lnTo>
                    <a:cubicBezTo>
                      <a:pt x="27688" y="21570"/>
                      <a:pt x="27847" y="21639"/>
                      <a:pt x="28030" y="21707"/>
                    </a:cubicBezTo>
                    <a:cubicBezTo>
                      <a:pt x="28213" y="21776"/>
                      <a:pt x="28395" y="21844"/>
                      <a:pt x="28578" y="21913"/>
                    </a:cubicBezTo>
                    <a:cubicBezTo>
                      <a:pt x="28692" y="21935"/>
                      <a:pt x="28783" y="21981"/>
                      <a:pt x="28875" y="22004"/>
                    </a:cubicBezTo>
                    <a:lnTo>
                      <a:pt x="28920" y="22004"/>
                    </a:lnTo>
                    <a:lnTo>
                      <a:pt x="28989" y="22027"/>
                    </a:lnTo>
                    <a:lnTo>
                      <a:pt x="29057" y="22027"/>
                    </a:lnTo>
                    <a:cubicBezTo>
                      <a:pt x="29126" y="22027"/>
                      <a:pt x="29194" y="22004"/>
                      <a:pt x="29263" y="21958"/>
                    </a:cubicBezTo>
                    <a:cubicBezTo>
                      <a:pt x="29308" y="21935"/>
                      <a:pt x="29354" y="21890"/>
                      <a:pt x="29377" y="21844"/>
                    </a:cubicBezTo>
                    <a:cubicBezTo>
                      <a:pt x="29400" y="21821"/>
                      <a:pt x="29422" y="21799"/>
                      <a:pt x="29468" y="21753"/>
                    </a:cubicBezTo>
                    <a:cubicBezTo>
                      <a:pt x="29514" y="21707"/>
                      <a:pt x="29559" y="21639"/>
                      <a:pt x="29582" y="21570"/>
                    </a:cubicBezTo>
                    <a:cubicBezTo>
                      <a:pt x="29628" y="21502"/>
                      <a:pt x="29651" y="21456"/>
                      <a:pt x="29673" y="21388"/>
                    </a:cubicBezTo>
                    <a:lnTo>
                      <a:pt x="29696" y="21342"/>
                    </a:lnTo>
                    <a:lnTo>
                      <a:pt x="29788" y="21182"/>
                    </a:lnTo>
                    <a:lnTo>
                      <a:pt x="29856" y="21000"/>
                    </a:lnTo>
                    <a:cubicBezTo>
                      <a:pt x="29902" y="20908"/>
                      <a:pt x="29947" y="20817"/>
                      <a:pt x="29993" y="20703"/>
                    </a:cubicBezTo>
                    <a:cubicBezTo>
                      <a:pt x="30039" y="20589"/>
                      <a:pt x="30084" y="20475"/>
                      <a:pt x="30130" y="20361"/>
                    </a:cubicBezTo>
                    <a:cubicBezTo>
                      <a:pt x="30198" y="20246"/>
                      <a:pt x="30267" y="20155"/>
                      <a:pt x="30313" y="20041"/>
                    </a:cubicBezTo>
                    <a:cubicBezTo>
                      <a:pt x="30358" y="19950"/>
                      <a:pt x="30404" y="19881"/>
                      <a:pt x="30450" y="19813"/>
                    </a:cubicBezTo>
                    <a:lnTo>
                      <a:pt x="30518" y="19653"/>
                    </a:lnTo>
                    <a:cubicBezTo>
                      <a:pt x="30586" y="19562"/>
                      <a:pt x="30655" y="19448"/>
                      <a:pt x="30723" y="19333"/>
                    </a:cubicBezTo>
                    <a:lnTo>
                      <a:pt x="30746" y="19311"/>
                    </a:lnTo>
                    <a:cubicBezTo>
                      <a:pt x="30792" y="19219"/>
                      <a:pt x="30838" y="19151"/>
                      <a:pt x="30883" y="19082"/>
                    </a:cubicBezTo>
                    <a:lnTo>
                      <a:pt x="30997" y="18923"/>
                    </a:lnTo>
                    <a:lnTo>
                      <a:pt x="31157" y="18649"/>
                    </a:lnTo>
                    <a:cubicBezTo>
                      <a:pt x="31226" y="18535"/>
                      <a:pt x="31294" y="18420"/>
                      <a:pt x="31363" y="18329"/>
                    </a:cubicBezTo>
                    <a:cubicBezTo>
                      <a:pt x="31385" y="18306"/>
                      <a:pt x="31385" y="18283"/>
                      <a:pt x="31408" y="18261"/>
                    </a:cubicBezTo>
                    <a:lnTo>
                      <a:pt x="31499" y="18101"/>
                    </a:lnTo>
                    <a:cubicBezTo>
                      <a:pt x="31568" y="17987"/>
                      <a:pt x="31636" y="17873"/>
                      <a:pt x="31705" y="17758"/>
                    </a:cubicBezTo>
                    <a:lnTo>
                      <a:pt x="31773" y="17621"/>
                    </a:lnTo>
                    <a:cubicBezTo>
                      <a:pt x="31956" y="17348"/>
                      <a:pt x="32139" y="17051"/>
                      <a:pt x="32321" y="16777"/>
                    </a:cubicBezTo>
                    <a:cubicBezTo>
                      <a:pt x="32412" y="16640"/>
                      <a:pt x="32527" y="16503"/>
                      <a:pt x="32618" y="16366"/>
                    </a:cubicBezTo>
                    <a:cubicBezTo>
                      <a:pt x="32686" y="16275"/>
                      <a:pt x="32755" y="16183"/>
                      <a:pt x="32823" y="16092"/>
                    </a:cubicBezTo>
                    <a:cubicBezTo>
                      <a:pt x="32846" y="16047"/>
                      <a:pt x="32869" y="16024"/>
                      <a:pt x="32892" y="15978"/>
                    </a:cubicBezTo>
                    <a:cubicBezTo>
                      <a:pt x="32892" y="15932"/>
                      <a:pt x="32869" y="15887"/>
                      <a:pt x="32846" y="15864"/>
                    </a:cubicBezTo>
                    <a:cubicBezTo>
                      <a:pt x="32915" y="15750"/>
                      <a:pt x="32915" y="15590"/>
                      <a:pt x="32823" y="15476"/>
                    </a:cubicBezTo>
                    <a:cubicBezTo>
                      <a:pt x="32755" y="15385"/>
                      <a:pt x="32686" y="15339"/>
                      <a:pt x="32618" y="15293"/>
                    </a:cubicBezTo>
                    <a:lnTo>
                      <a:pt x="32412" y="15156"/>
                    </a:lnTo>
                    <a:lnTo>
                      <a:pt x="32230" y="15042"/>
                    </a:lnTo>
                    <a:cubicBezTo>
                      <a:pt x="32116" y="14951"/>
                      <a:pt x="31979" y="14860"/>
                      <a:pt x="31865" y="14768"/>
                    </a:cubicBezTo>
                    <a:lnTo>
                      <a:pt x="31773" y="14700"/>
                    </a:lnTo>
                    <a:cubicBezTo>
                      <a:pt x="31705" y="14654"/>
                      <a:pt x="31614" y="14586"/>
                      <a:pt x="31522" y="14517"/>
                    </a:cubicBezTo>
                    <a:cubicBezTo>
                      <a:pt x="31408" y="14426"/>
                      <a:pt x="31271" y="14335"/>
                      <a:pt x="31157" y="14243"/>
                    </a:cubicBezTo>
                    <a:cubicBezTo>
                      <a:pt x="31066" y="14175"/>
                      <a:pt x="30974" y="14129"/>
                      <a:pt x="30883" y="14061"/>
                    </a:cubicBezTo>
                    <a:lnTo>
                      <a:pt x="30769" y="13969"/>
                    </a:lnTo>
                    <a:cubicBezTo>
                      <a:pt x="30723" y="13924"/>
                      <a:pt x="30655" y="13878"/>
                      <a:pt x="30586" y="13832"/>
                    </a:cubicBezTo>
                    <a:cubicBezTo>
                      <a:pt x="30541" y="13787"/>
                      <a:pt x="30472" y="13741"/>
                      <a:pt x="30427" y="13718"/>
                    </a:cubicBezTo>
                    <a:lnTo>
                      <a:pt x="30290" y="13604"/>
                    </a:lnTo>
                    <a:cubicBezTo>
                      <a:pt x="30198" y="13559"/>
                      <a:pt x="30130" y="13490"/>
                      <a:pt x="30039" y="13444"/>
                    </a:cubicBezTo>
                    <a:lnTo>
                      <a:pt x="29925" y="13353"/>
                    </a:lnTo>
                    <a:cubicBezTo>
                      <a:pt x="29833" y="13285"/>
                      <a:pt x="29765" y="13216"/>
                      <a:pt x="29673" y="13148"/>
                    </a:cubicBezTo>
                    <a:cubicBezTo>
                      <a:pt x="29628" y="13125"/>
                      <a:pt x="29582" y="13079"/>
                      <a:pt x="29536" y="13056"/>
                    </a:cubicBezTo>
                    <a:cubicBezTo>
                      <a:pt x="29468" y="12988"/>
                      <a:pt x="29400" y="12942"/>
                      <a:pt x="29308" y="12897"/>
                    </a:cubicBezTo>
                    <a:cubicBezTo>
                      <a:pt x="29148" y="12783"/>
                      <a:pt x="28989" y="12668"/>
                      <a:pt x="28829" y="12554"/>
                    </a:cubicBezTo>
                    <a:lnTo>
                      <a:pt x="28555" y="12395"/>
                    </a:lnTo>
                    <a:lnTo>
                      <a:pt x="27459" y="11641"/>
                    </a:lnTo>
                    <a:lnTo>
                      <a:pt x="27026" y="11345"/>
                    </a:lnTo>
                    <a:lnTo>
                      <a:pt x="26615" y="11071"/>
                    </a:lnTo>
                    <a:cubicBezTo>
                      <a:pt x="26204" y="10774"/>
                      <a:pt x="25793" y="10500"/>
                      <a:pt x="25382" y="10226"/>
                    </a:cubicBezTo>
                    <a:cubicBezTo>
                      <a:pt x="25314" y="10180"/>
                      <a:pt x="25223" y="10135"/>
                      <a:pt x="25154" y="10112"/>
                    </a:cubicBezTo>
                    <a:cubicBezTo>
                      <a:pt x="25086" y="10066"/>
                      <a:pt x="25017" y="9998"/>
                      <a:pt x="24926" y="9952"/>
                    </a:cubicBezTo>
                    <a:cubicBezTo>
                      <a:pt x="24834" y="9907"/>
                      <a:pt x="24743" y="9838"/>
                      <a:pt x="24675" y="9770"/>
                    </a:cubicBezTo>
                    <a:lnTo>
                      <a:pt x="24515" y="9678"/>
                    </a:lnTo>
                    <a:cubicBezTo>
                      <a:pt x="24218" y="9473"/>
                      <a:pt x="23967" y="9313"/>
                      <a:pt x="23693" y="9153"/>
                    </a:cubicBezTo>
                    <a:cubicBezTo>
                      <a:pt x="23602" y="9085"/>
                      <a:pt x="23488" y="9016"/>
                      <a:pt x="23374" y="8948"/>
                    </a:cubicBezTo>
                    <a:lnTo>
                      <a:pt x="23282" y="8902"/>
                    </a:lnTo>
                    <a:lnTo>
                      <a:pt x="23123" y="8811"/>
                    </a:lnTo>
                    <a:cubicBezTo>
                      <a:pt x="23031" y="8742"/>
                      <a:pt x="22940" y="8697"/>
                      <a:pt x="22849" y="8628"/>
                    </a:cubicBezTo>
                    <a:cubicBezTo>
                      <a:pt x="22598" y="8469"/>
                      <a:pt x="22324" y="8309"/>
                      <a:pt x="22073" y="8172"/>
                    </a:cubicBezTo>
                    <a:lnTo>
                      <a:pt x="21639" y="7921"/>
                    </a:lnTo>
                    <a:cubicBezTo>
                      <a:pt x="21228" y="7693"/>
                      <a:pt x="20817" y="7441"/>
                      <a:pt x="20406" y="7236"/>
                    </a:cubicBezTo>
                    <a:cubicBezTo>
                      <a:pt x="20224" y="7145"/>
                      <a:pt x="20064" y="7053"/>
                      <a:pt x="19904" y="6985"/>
                    </a:cubicBezTo>
                    <a:lnTo>
                      <a:pt x="19881" y="6962"/>
                    </a:lnTo>
                    <a:lnTo>
                      <a:pt x="19859" y="6939"/>
                    </a:lnTo>
                    <a:lnTo>
                      <a:pt x="19767" y="6916"/>
                    </a:lnTo>
                    <a:lnTo>
                      <a:pt x="19676" y="6871"/>
                    </a:lnTo>
                    <a:lnTo>
                      <a:pt x="19562" y="6802"/>
                    </a:lnTo>
                    <a:lnTo>
                      <a:pt x="19311" y="6688"/>
                    </a:lnTo>
                    <a:lnTo>
                      <a:pt x="19083" y="6574"/>
                    </a:lnTo>
                    <a:lnTo>
                      <a:pt x="18946" y="6506"/>
                    </a:lnTo>
                    <a:cubicBezTo>
                      <a:pt x="18740" y="6391"/>
                      <a:pt x="18535" y="6300"/>
                      <a:pt x="18329" y="6209"/>
                    </a:cubicBezTo>
                    <a:cubicBezTo>
                      <a:pt x="18147" y="6118"/>
                      <a:pt x="17987" y="6049"/>
                      <a:pt x="17827" y="5958"/>
                    </a:cubicBezTo>
                    <a:cubicBezTo>
                      <a:pt x="17736" y="5912"/>
                      <a:pt x="17645" y="5866"/>
                      <a:pt x="17553" y="5821"/>
                    </a:cubicBezTo>
                    <a:lnTo>
                      <a:pt x="17348" y="5730"/>
                    </a:lnTo>
                    <a:lnTo>
                      <a:pt x="17120" y="5615"/>
                    </a:lnTo>
                    <a:cubicBezTo>
                      <a:pt x="16777" y="5433"/>
                      <a:pt x="16435" y="5273"/>
                      <a:pt x="16092" y="5090"/>
                    </a:cubicBezTo>
                    <a:cubicBezTo>
                      <a:pt x="15933" y="4976"/>
                      <a:pt x="15750" y="4908"/>
                      <a:pt x="15590" y="4817"/>
                    </a:cubicBezTo>
                    <a:lnTo>
                      <a:pt x="15476" y="4748"/>
                    </a:lnTo>
                    <a:lnTo>
                      <a:pt x="15408" y="4725"/>
                    </a:lnTo>
                    <a:lnTo>
                      <a:pt x="15339" y="4680"/>
                    </a:lnTo>
                    <a:cubicBezTo>
                      <a:pt x="15294" y="4657"/>
                      <a:pt x="15271" y="4657"/>
                      <a:pt x="15248" y="4634"/>
                    </a:cubicBezTo>
                    <a:lnTo>
                      <a:pt x="15202" y="4611"/>
                    </a:lnTo>
                    <a:lnTo>
                      <a:pt x="15065" y="4543"/>
                    </a:lnTo>
                    <a:cubicBezTo>
                      <a:pt x="14837" y="4428"/>
                      <a:pt x="14609" y="4314"/>
                      <a:pt x="14380" y="4223"/>
                    </a:cubicBezTo>
                    <a:lnTo>
                      <a:pt x="14129" y="4086"/>
                    </a:lnTo>
                    <a:cubicBezTo>
                      <a:pt x="13924" y="4018"/>
                      <a:pt x="13741" y="3926"/>
                      <a:pt x="13536" y="3835"/>
                    </a:cubicBezTo>
                    <a:cubicBezTo>
                      <a:pt x="13353" y="3767"/>
                      <a:pt x="13171" y="3675"/>
                      <a:pt x="12988" y="3607"/>
                    </a:cubicBezTo>
                    <a:cubicBezTo>
                      <a:pt x="12646" y="3447"/>
                      <a:pt x="12303" y="3287"/>
                      <a:pt x="11938" y="3150"/>
                    </a:cubicBezTo>
                    <a:cubicBezTo>
                      <a:pt x="11824" y="3105"/>
                      <a:pt x="11710" y="3059"/>
                      <a:pt x="11573" y="3013"/>
                    </a:cubicBezTo>
                    <a:cubicBezTo>
                      <a:pt x="11436" y="2968"/>
                      <a:pt x="11276" y="2922"/>
                      <a:pt x="11139" y="2854"/>
                    </a:cubicBezTo>
                    <a:cubicBezTo>
                      <a:pt x="10888" y="2762"/>
                      <a:pt x="10614" y="2648"/>
                      <a:pt x="10363" y="2557"/>
                    </a:cubicBezTo>
                    <a:cubicBezTo>
                      <a:pt x="10089" y="2443"/>
                      <a:pt x="9815" y="2329"/>
                      <a:pt x="9542" y="2214"/>
                    </a:cubicBezTo>
                    <a:cubicBezTo>
                      <a:pt x="9382" y="2146"/>
                      <a:pt x="9245" y="2100"/>
                      <a:pt x="9108" y="2032"/>
                    </a:cubicBezTo>
                    <a:cubicBezTo>
                      <a:pt x="8971" y="1986"/>
                      <a:pt x="8834" y="1941"/>
                      <a:pt x="8720" y="1895"/>
                    </a:cubicBezTo>
                    <a:cubicBezTo>
                      <a:pt x="8606" y="1849"/>
                      <a:pt x="8469" y="1804"/>
                      <a:pt x="8355" y="1758"/>
                    </a:cubicBezTo>
                    <a:cubicBezTo>
                      <a:pt x="8195" y="1689"/>
                      <a:pt x="8035" y="1644"/>
                      <a:pt x="7898" y="1575"/>
                    </a:cubicBezTo>
                    <a:cubicBezTo>
                      <a:pt x="7670" y="1461"/>
                      <a:pt x="7396" y="1370"/>
                      <a:pt x="7054" y="1256"/>
                    </a:cubicBezTo>
                    <a:lnTo>
                      <a:pt x="6802" y="1164"/>
                    </a:lnTo>
                    <a:cubicBezTo>
                      <a:pt x="6597" y="1096"/>
                      <a:pt x="6392" y="1028"/>
                      <a:pt x="6186" y="936"/>
                    </a:cubicBezTo>
                    <a:cubicBezTo>
                      <a:pt x="6072" y="891"/>
                      <a:pt x="5958" y="868"/>
                      <a:pt x="5844" y="822"/>
                    </a:cubicBezTo>
                    <a:lnTo>
                      <a:pt x="5753" y="799"/>
                    </a:lnTo>
                    <a:cubicBezTo>
                      <a:pt x="5661" y="776"/>
                      <a:pt x="5593" y="754"/>
                      <a:pt x="5501" y="708"/>
                    </a:cubicBezTo>
                    <a:lnTo>
                      <a:pt x="5296" y="639"/>
                    </a:lnTo>
                    <a:cubicBezTo>
                      <a:pt x="5022" y="548"/>
                      <a:pt x="4725" y="457"/>
                      <a:pt x="4429" y="388"/>
                    </a:cubicBezTo>
                    <a:cubicBezTo>
                      <a:pt x="4246" y="320"/>
                      <a:pt x="4041" y="251"/>
                      <a:pt x="3835" y="206"/>
                    </a:cubicBezTo>
                    <a:cubicBezTo>
                      <a:pt x="3812" y="183"/>
                      <a:pt x="3767" y="183"/>
                      <a:pt x="3744" y="183"/>
                    </a:cubicBezTo>
                    <a:cubicBezTo>
                      <a:pt x="3698" y="183"/>
                      <a:pt x="3675" y="183"/>
                      <a:pt x="3630" y="206"/>
                    </a:cubicBezTo>
                    <a:cubicBezTo>
                      <a:pt x="3561" y="69"/>
                      <a:pt x="3447" y="0"/>
                      <a:pt x="33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07" name="Google Shape;1072;p22">
                <a:extLst>
                  <a:ext uri="{FF2B5EF4-FFF2-40B4-BE49-F238E27FC236}">
                    <a16:creationId xmlns:a16="http://schemas.microsoft.com/office/drawing/2014/main" id="{891C4EEE-6585-4E51-AAAD-876DDFBD3C2F}"/>
                  </a:ext>
                </a:extLst>
              </p:cNvPr>
              <p:cNvSpPr/>
              <p:nvPr/>
            </p:nvSpPr>
            <p:spPr>
              <a:xfrm>
                <a:off x="5173481" y="1257143"/>
                <a:ext cx="303574" cy="445481"/>
              </a:xfrm>
              <a:custGeom>
                <a:avLst/>
                <a:gdLst/>
                <a:ahLst/>
                <a:cxnLst/>
                <a:rect l="l" t="t" r="r" b="b"/>
                <a:pathLst>
                  <a:path w="11231" h="16481" extrusionOk="0">
                    <a:moveTo>
                      <a:pt x="8925" y="1"/>
                    </a:moveTo>
                    <a:cubicBezTo>
                      <a:pt x="8697" y="1"/>
                      <a:pt x="8469" y="115"/>
                      <a:pt x="8218" y="320"/>
                    </a:cubicBezTo>
                    <a:cubicBezTo>
                      <a:pt x="8126" y="366"/>
                      <a:pt x="8058" y="457"/>
                      <a:pt x="7966" y="526"/>
                    </a:cubicBezTo>
                    <a:lnTo>
                      <a:pt x="7921" y="594"/>
                    </a:lnTo>
                    <a:lnTo>
                      <a:pt x="7921" y="571"/>
                    </a:lnTo>
                    <a:cubicBezTo>
                      <a:pt x="7875" y="640"/>
                      <a:pt x="7807" y="685"/>
                      <a:pt x="7738" y="754"/>
                    </a:cubicBezTo>
                    <a:cubicBezTo>
                      <a:pt x="7624" y="868"/>
                      <a:pt x="7510" y="982"/>
                      <a:pt x="7396" y="1096"/>
                    </a:cubicBezTo>
                    <a:lnTo>
                      <a:pt x="7327" y="1165"/>
                    </a:lnTo>
                    <a:cubicBezTo>
                      <a:pt x="7259" y="1210"/>
                      <a:pt x="7190" y="1279"/>
                      <a:pt x="7122" y="1347"/>
                    </a:cubicBezTo>
                    <a:cubicBezTo>
                      <a:pt x="6962" y="1484"/>
                      <a:pt x="6825" y="1598"/>
                      <a:pt x="6688" y="1735"/>
                    </a:cubicBezTo>
                    <a:cubicBezTo>
                      <a:pt x="6483" y="1941"/>
                      <a:pt x="6277" y="2192"/>
                      <a:pt x="6026" y="2511"/>
                    </a:cubicBezTo>
                    <a:cubicBezTo>
                      <a:pt x="5821" y="2785"/>
                      <a:pt x="5593" y="3059"/>
                      <a:pt x="5387" y="3333"/>
                    </a:cubicBezTo>
                    <a:cubicBezTo>
                      <a:pt x="5273" y="3493"/>
                      <a:pt x="5182" y="3630"/>
                      <a:pt x="5113" y="3744"/>
                    </a:cubicBezTo>
                    <a:cubicBezTo>
                      <a:pt x="5068" y="3812"/>
                      <a:pt x="5022" y="3904"/>
                      <a:pt x="4976" y="3972"/>
                    </a:cubicBezTo>
                    <a:cubicBezTo>
                      <a:pt x="4908" y="4063"/>
                      <a:pt x="4839" y="4155"/>
                      <a:pt x="4771" y="4246"/>
                    </a:cubicBezTo>
                    <a:cubicBezTo>
                      <a:pt x="4680" y="4383"/>
                      <a:pt x="4565" y="4520"/>
                      <a:pt x="4474" y="4657"/>
                    </a:cubicBezTo>
                    <a:cubicBezTo>
                      <a:pt x="4292" y="4931"/>
                      <a:pt x="4109" y="5228"/>
                      <a:pt x="3926" y="5501"/>
                    </a:cubicBezTo>
                    <a:lnTo>
                      <a:pt x="3858" y="5638"/>
                    </a:lnTo>
                    <a:cubicBezTo>
                      <a:pt x="3789" y="5753"/>
                      <a:pt x="3721" y="5867"/>
                      <a:pt x="3652" y="5981"/>
                    </a:cubicBezTo>
                    <a:lnTo>
                      <a:pt x="3561" y="6141"/>
                    </a:lnTo>
                    <a:cubicBezTo>
                      <a:pt x="3516" y="6232"/>
                      <a:pt x="3470" y="6300"/>
                      <a:pt x="3401" y="6392"/>
                    </a:cubicBezTo>
                    <a:cubicBezTo>
                      <a:pt x="3310" y="6574"/>
                      <a:pt x="3196" y="6780"/>
                      <a:pt x="3082" y="6962"/>
                    </a:cubicBezTo>
                    <a:lnTo>
                      <a:pt x="2945" y="7213"/>
                    </a:lnTo>
                    <a:cubicBezTo>
                      <a:pt x="2808" y="7487"/>
                      <a:pt x="2648" y="7738"/>
                      <a:pt x="2511" y="8012"/>
                    </a:cubicBezTo>
                    <a:cubicBezTo>
                      <a:pt x="2443" y="8126"/>
                      <a:pt x="2374" y="8263"/>
                      <a:pt x="2306" y="8400"/>
                    </a:cubicBezTo>
                    <a:cubicBezTo>
                      <a:pt x="2214" y="8560"/>
                      <a:pt x="2146" y="8720"/>
                      <a:pt x="2055" y="8880"/>
                    </a:cubicBezTo>
                    <a:cubicBezTo>
                      <a:pt x="1712" y="9519"/>
                      <a:pt x="1484" y="10067"/>
                      <a:pt x="1279" y="10592"/>
                    </a:cubicBezTo>
                    <a:lnTo>
                      <a:pt x="1256" y="10660"/>
                    </a:lnTo>
                    <a:cubicBezTo>
                      <a:pt x="1210" y="10774"/>
                      <a:pt x="1165" y="10888"/>
                      <a:pt x="1142" y="11002"/>
                    </a:cubicBezTo>
                    <a:cubicBezTo>
                      <a:pt x="1119" y="11071"/>
                      <a:pt x="1096" y="11139"/>
                      <a:pt x="1073" y="11208"/>
                    </a:cubicBezTo>
                    <a:cubicBezTo>
                      <a:pt x="1050" y="11276"/>
                      <a:pt x="1028" y="11345"/>
                      <a:pt x="1005" y="11413"/>
                    </a:cubicBezTo>
                    <a:cubicBezTo>
                      <a:pt x="982" y="11505"/>
                      <a:pt x="959" y="11573"/>
                      <a:pt x="913" y="11687"/>
                    </a:cubicBezTo>
                    <a:lnTo>
                      <a:pt x="868" y="11801"/>
                    </a:lnTo>
                    <a:cubicBezTo>
                      <a:pt x="822" y="11938"/>
                      <a:pt x="776" y="12052"/>
                      <a:pt x="731" y="12189"/>
                    </a:cubicBezTo>
                    <a:lnTo>
                      <a:pt x="731" y="12212"/>
                    </a:lnTo>
                    <a:lnTo>
                      <a:pt x="662" y="12372"/>
                    </a:lnTo>
                    <a:cubicBezTo>
                      <a:pt x="640" y="12463"/>
                      <a:pt x="617" y="12532"/>
                      <a:pt x="571" y="12623"/>
                    </a:cubicBezTo>
                    <a:cubicBezTo>
                      <a:pt x="548" y="12737"/>
                      <a:pt x="503" y="12851"/>
                      <a:pt x="480" y="12965"/>
                    </a:cubicBezTo>
                    <a:lnTo>
                      <a:pt x="457" y="13034"/>
                    </a:lnTo>
                    <a:cubicBezTo>
                      <a:pt x="411" y="13148"/>
                      <a:pt x="388" y="13262"/>
                      <a:pt x="343" y="13376"/>
                    </a:cubicBezTo>
                    <a:cubicBezTo>
                      <a:pt x="297" y="13559"/>
                      <a:pt x="229" y="13741"/>
                      <a:pt x="183" y="13924"/>
                    </a:cubicBezTo>
                    <a:cubicBezTo>
                      <a:pt x="92" y="14244"/>
                      <a:pt x="69" y="14563"/>
                      <a:pt x="46" y="14837"/>
                    </a:cubicBezTo>
                    <a:cubicBezTo>
                      <a:pt x="23" y="15157"/>
                      <a:pt x="0" y="15499"/>
                      <a:pt x="206" y="15796"/>
                    </a:cubicBezTo>
                    <a:cubicBezTo>
                      <a:pt x="251" y="15864"/>
                      <a:pt x="297" y="15910"/>
                      <a:pt x="366" y="15955"/>
                    </a:cubicBezTo>
                    <a:cubicBezTo>
                      <a:pt x="411" y="16001"/>
                      <a:pt x="480" y="16047"/>
                      <a:pt x="548" y="16070"/>
                    </a:cubicBezTo>
                    <a:cubicBezTo>
                      <a:pt x="617" y="16092"/>
                      <a:pt x="662" y="16115"/>
                      <a:pt x="754" y="16115"/>
                    </a:cubicBezTo>
                    <a:cubicBezTo>
                      <a:pt x="799" y="16115"/>
                      <a:pt x="868" y="16115"/>
                      <a:pt x="936" y="16092"/>
                    </a:cubicBezTo>
                    <a:cubicBezTo>
                      <a:pt x="982" y="16070"/>
                      <a:pt x="1005" y="16070"/>
                      <a:pt x="1050" y="16047"/>
                    </a:cubicBezTo>
                    <a:cubicBezTo>
                      <a:pt x="1096" y="16001"/>
                      <a:pt x="1165" y="15978"/>
                      <a:pt x="1233" y="15933"/>
                    </a:cubicBezTo>
                    <a:cubicBezTo>
                      <a:pt x="1324" y="15864"/>
                      <a:pt x="1416" y="15796"/>
                      <a:pt x="1507" y="15727"/>
                    </a:cubicBezTo>
                    <a:cubicBezTo>
                      <a:pt x="1667" y="15613"/>
                      <a:pt x="1826" y="15499"/>
                      <a:pt x="1986" y="15408"/>
                    </a:cubicBezTo>
                    <a:cubicBezTo>
                      <a:pt x="2009" y="15476"/>
                      <a:pt x="2032" y="15545"/>
                      <a:pt x="2055" y="15613"/>
                    </a:cubicBezTo>
                    <a:lnTo>
                      <a:pt x="2100" y="15727"/>
                    </a:lnTo>
                    <a:cubicBezTo>
                      <a:pt x="2100" y="15796"/>
                      <a:pt x="2146" y="15864"/>
                      <a:pt x="2169" y="15933"/>
                    </a:cubicBezTo>
                    <a:cubicBezTo>
                      <a:pt x="2192" y="15978"/>
                      <a:pt x="2214" y="16024"/>
                      <a:pt x="2260" y="16070"/>
                    </a:cubicBezTo>
                    <a:cubicBezTo>
                      <a:pt x="2283" y="16115"/>
                      <a:pt x="2306" y="16161"/>
                      <a:pt x="2351" y="16184"/>
                    </a:cubicBezTo>
                    <a:lnTo>
                      <a:pt x="2374" y="16229"/>
                    </a:lnTo>
                    <a:cubicBezTo>
                      <a:pt x="2443" y="16298"/>
                      <a:pt x="2534" y="16343"/>
                      <a:pt x="2671" y="16389"/>
                    </a:cubicBezTo>
                    <a:cubicBezTo>
                      <a:pt x="2808" y="16435"/>
                      <a:pt x="2968" y="16480"/>
                      <a:pt x="3105" y="16480"/>
                    </a:cubicBezTo>
                    <a:lnTo>
                      <a:pt x="3173" y="16480"/>
                    </a:lnTo>
                    <a:cubicBezTo>
                      <a:pt x="3379" y="16480"/>
                      <a:pt x="3584" y="16412"/>
                      <a:pt x="3812" y="16298"/>
                    </a:cubicBezTo>
                    <a:cubicBezTo>
                      <a:pt x="4018" y="16207"/>
                      <a:pt x="4223" y="16070"/>
                      <a:pt x="4406" y="15910"/>
                    </a:cubicBezTo>
                    <a:cubicBezTo>
                      <a:pt x="4634" y="15727"/>
                      <a:pt x="4839" y="15545"/>
                      <a:pt x="5068" y="15362"/>
                    </a:cubicBezTo>
                    <a:cubicBezTo>
                      <a:pt x="5182" y="15248"/>
                      <a:pt x="5296" y="15157"/>
                      <a:pt x="5410" y="15042"/>
                    </a:cubicBezTo>
                    <a:cubicBezTo>
                      <a:pt x="5547" y="14905"/>
                      <a:pt x="5684" y="14791"/>
                      <a:pt x="5798" y="14654"/>
                    </a:cubicBezTo>
                    <a:cubicBezTo>
                      <a:pt x="5889" y="14540"/>
                      <a:pt x="6003" y="14426"/>
                      <a:pt x="6095" y="14335"/>
                    </a:cubicBezTo>
                    <a:lnTo>
                      <a:pt x="6186" y="14198"/>
                    </a:lnTo>
                    <a:cubicBezTo>
                      <a:pt x="6255" y="14129"/>
                      <a:pt x="6300" y="14084"/>
                      <a:pt x="6346" y="14015"/>
                    </a:cubicBezTo>
                    <a:lnTo>
                      <a:pt x="6483" y="13856"/>
                    </a:lnTo>
                    <a:cubicBezTo>
                      <a:pt x="6643" y="13696"/>
                      <a:pt x="6802" y="13513"/>
                      <a:pt x="6962" y="13331"/>
                    </a:cubicBezTo>
                    <a:cubicBezTo>
                      <a:pt x="7099" y="13148"/>
                      <a:pt x="7213" y="12988"/>
                      <a:pt x="7350" y="12806"/>
                    </a:cubicBezTo>
                    <a:lnTo>
                      <a:pt x="7533" y="12554"/>
                    </a:lnTo>
                    <a:cubicBezTo>
                      <a:pt x="7624" y="12463"/>
                      <a:pt x="7693" y="12372"/>
                      <a:pt x="7738" y="12281"/>
                    </a:cubicBezTo>
                    <a:lnTo>
                      <a:pt x="7807" y="12189"/>
                    </a:lnTo>
                    <a:cubicBezTo>
                      <a:pt x="7852" y="12121"/>
                      <a:pt x="7898" y="12052"/>
                      <a:pt x="7944" y="12007"/>
                    </a:cubicBezTo>
                    <a:cubicBezTo>
                      <a:pt x="7966" y="11938"/>
                      <a:pt x="8012" y="11893"/>
                      <a:pt x="8035" y="11847"/>
                    </a:cubicBezTo>
                    <a:cubicBezTo>
                      <a:pt x="8058" y="11824"/>
                      <a:pt x="8081" y="11778"/>
                      <a:pt x="8103" y="11756"/>
                    </a:cubicBezTo>
                    <a:cubicBezTo>
                      <a:pt x="8195" y="11619"/>
                      <a:pt x="8286" y="11459"/>
                      <a:pt x="8377" y="11322"/>
                    </a:cubicBezTo>
                    <a:lnTo>
                      <a:pt x="8537" y="11071"/>
                    </a:lnTo>
                    <a:cubicBezTo>
                      <a:pt x="8651" y="10934"/>
                      <a:pt x="8743" y="10774"/>
                      <a:pt x="8834" y="10614"/>
                    </a:cubicBezTo>
                    <a:cubicBezTo>
                      <a:pt x="8857" y="10569"/>
                      <a:pt x="8857" y="10546"/>
                      <a:pt x="8879" y="10523"/>
                    </a:cubicBezTo>
                    <a:lnTo>
                      <a:pt x="8948" y="10386"/>
                    </a:lnTo>
                    <a:cubicBezTo>
                      <a:pt x="9016" y="10249"/>
                      <a:pt x="9085" y="10135"/>
                      <a:pt x="9153" y="9998"/>
                    </a:cubicBezTo>
                    <a:cubicBezTo>
                      <a:pt x="9176" y="9930"/>
                      <a:pt x="9222" y="9861"/>
                      <a:pt x="9245" y="9815"/>
                    </a:cubicBezTo>
                    <a:lnTo>
                      <a:pt x="9313" y="9701"/>
                    </a:lnTo>
                    <a:cubicBezTo>
                      <a:pt x="9359" y="9610"/>
                      <a:pt x="9404" y="9519"/>
                      <a:pt x="9450" y="9427"/>
                    </a:cubicBezTo>
                    <a:cubicBezTo>
                      <a:pt x="9519" y="9290"/>
                      <a:pt x="9587" y="9154"/>
                      <a:pt x="9656" y="9017"/>
                    </a:cubicBezTo>
                    <a:cubicBezTo>
                      <a:pt x="9724" y="8880"/>
                      <a:pt x="9792" y="8766"/>
                      <a:pt x="9838" y="8651"/>
                    </a:cubicBezTo>
                    <a:cubicBezTo>
                      <a:pt x="9952" y="8446"/>
                      <a:pt x="10044" y="8241"/>
                      <a:pt x="10135" y="8012"/>
                    </a:cubicBezTo>
                    <a:lnTo>
                      <a:pt x="10203" y="7830"/>
                    </a:lnTo>
                    <a:cubicBezTo>
                      <a:pt x="10249" y="7761"/>
                      <a:pt x="10272" y="7716"/>
                      <a:pt x="10295" y="7647"/>
                    </a:cubicBezTo>
                    <a:cubicBezTo>
                      <a:pt x="10317" y="7533"/>
                      <a:pt x="10340" y="7442"/>
                      <a:pt x="10386" y="7350"/>
                    </a:cubicBezTo>
                    <a:lnTo>
                      <a:pt x="10409" y="7259"/>
                    </a:lnTo>
                    <a:lnTo>
                      <a:pt x="10432" y="7191"/>
                    </a:lnTo>
                    <a:cubicBezTo>
                      <a:pt x="10454" y="7054"/>
                      <a:pt x="10500" y="6917"/>
                      <a:pt x="10546" y="6780"/>
                    </a:cubicBezTo>
                    <a:lnTo>
                      <a:pt x="10591" y="6643"/>
                    </a:lnTo>
                    <a:cubicBezTo>
                      <a:pt x="10637" y="6551"/>
                      <a:pt x="10660" y="6437"/>
                      <a:pt x="10705" y="6346"/>
                    </a:cubicBezTo>
                    <a:cubicBezTo>
                      <a:pt x="10705" y="6300"/>
                      <a:pt x="10728" y="6232"/>
                      <a:pt x="10728" y="6163"/>
                    </a:cubicBezTo>
                    <a:cubicBezTo>
                      <a:pt x="10728" y="6118"/>
                      <a:pt x="10774" y="6049"/>
                      <a:pt x="10820" y="6004"/>
                    </a:cubicBezTo>
                    <a:lnTo>
                      <a:pt x="10820" y="5958"/>
                    </a:lnTo>
                    <a:cubicBezTo>
                      <a:pt x="10888" y="5730"/>
                      <a:pt x="10957" y="5524"/>
                      <a:pt x="11002" y="5296"/>
                    </a:cubicBezTo>
                    <a:lnTo>
                      <a:pt x="11025" y="5228"/>
                    </a:lnTo>
                    <a:cubicBezTo>
                      <a:pt x="11071" y="4977"/>
                      <a:pt x="11116" y="4703"/>
                      <a:pt x="11162" y="4452"/>
                    </a:cubicBezTo>
                    <a:cubicBezTo>
                      <a:pt x="11208" y="4086"/>
                      <a:pt x="11230" y="3790"/>
                      <a:pt x="11208" y="3516"/>
                    </a:cubicBezTo>
                    <a:cubicBezTo>
                      <a:pt x="11208" y="3356"/>
                      <a:pt x="11208" y="3219"/>
                      <a:pt x="11208" y="3059"/>
                    </a:cubicBezTo>
                    <a:cubicBezTo>
                      <a:pt x="11185" y="2945"/>
                      <a:pt x="11162" y="2808"/>
                      <a:pt x="11139" y="2648"/>
                    </a:cubicBezTo>
                    <a:lnTo>
                      <a:pt x="11116" y="2534"/>
                    </a:lnTo>
                    <a:cubicBezTo>
                      <a:pt x="11094" y="2420"/>
                      <a:pt x="11071" y="2283"/>
                      <a:pt x="11025" y="2192"/>
                    </a:cubicBezTo>
                    <a:cubicBezTo>
                      <a:pt x="10957" y="1986"/>
                      <a:pt x="10774" y="1849"/>
                      <a:pt x="10637" y="1758"/>
                    </a:cubicBezTo>
                    <a:cubicBezTo>
                      <a:pt x="10569" y="1735"/>
                      <a:pt x="10477" y="1690"/>
                      <a:pt x="10363" y="1690"/>
                    </a:cubicBezTo>
                    <a:cubicBezTo>
                      <a:pt x="10317" y="1667"/>
                      <a:pt x="10249" y="1667"/>
                      <a:pt x="10203" y="1667"/>
                    </a:cubicBezTo>
                    <a:lnTo>
                      <a:pt x="10066" y="1667"/>
                    </a:lnTo>
                    <a:cubicBezTo>
                      <a:pt x="9929" y="1690"/>
                      <a:pt x="9792" y="1735"/>
                      <a:pt x="9656" y="1781"/>
                    </a:cubicBezTo>
                    <a:cubicBezTo>
                      <a:pt x="9633" y="1781"/>
                      <a:pt x="9610" y="1804"/>
                      <a:pt x="9587" y="1804"/>
                    </a:cubicBezTo>
                    <a:cubicBezTo>
                      <a:pt x="9610" y="1758"/>
                      <a:pt x="9610" y="1690"/>
                      <a:pt x="9633" y="1621"/>
                    </a:cubicBezTo>
                    <a:cubicBezTo>
                      <a:pt x="9656" y="1461"/>
                      <a:pt x="9656" y="1302"/>
                      <a:pt x="9656" y="1142"/>
                    </a:cubicBezTo>
                    <a:cubicBezTo>
                      <a:pt x="9656" y="1005"/>
                      <a:pt x="9633" y="868"/>
                      <a:pt x="9610" y="754"/>
                    </a:cubicBezTo>
                    <a:cubicBezTo>
                      <a:pt x="9610" y="640"/>
                      <a:pt x="9564" y="548"/>
                      <a:pt x="9541" y="434"/>
                    </a:cubicBezTo>
                    <a:cubicBezTo>
                      <a:pt x="9519" y="411"/>
                      <a:pt x="9519" y="366"/>
                      <a:pt x="9496" y="343"/>
                    </a:cubicBezTo>
                    <a:cubicBezTo>
                      <a:pt x="9450" y="275"/>
                      <a:pt x="9427" y="229"/>
                      <a:pt x="9359" y="160"/>
                    </a:cubicBezTo>
                    <a:cubicBezTo>
                      <a:pt x="9336" y="138"/>
                      <a:pt x="9313" y="115"/>
                      <a:pt x="9267" y="115"/>
                    </a:cubicBezTo>
                    <a:cubicBezTo>
                      <a:pt x="9176" y="46"/>
                      <a:pt x="9108" y="23"/>
                      <a:pt x="8994" y="23"/>
                    </a:cubicBezTo>
                    <a:cubicBezTo>
                      <a:pt x="8971" y="1"/>
                      <a:pt x="8948" y="1"/>
                      <a:pt x="8925" y="1"/>
                    </a:cubicBezTo>
                    <a:close/>
                  </a:path>
                </a:pathLst>
              </a:custGeom>
              <a:solidFill>
                <a:srgbClr val="9494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08" name="Google Shape;1073;p22">
                <a:extLst>
                  <a:ext uri="{FF2B5EF4-FFF2-40B4-BE49-F238E27FC236}">
                    <a16:creationId xmlns:a16="http://schemas.microsoft.com/office/drawing/2014/main" id="{8EBD93EE-3EBE-4032-B870-7433236C8D3A}"/>
                  </a:ext>
                </a:extLst>
              </p:cNvPr>
              <p:cNvSpPr/>
              <p:nvPr/>
            </p:nvSpPr>
            <p:spPr>
              <a:xfrm>
                <a:off x="5301198" y="1337962"/>
                <a:ext cx="32706" cy="49627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1836" extrusionOk="0">
                    <a:moveTo>
                      <a:pt x="1119" y="1"/>
                    </a:moveTo>
                    <a:cubicBezTo>
                      <a:pt x="1073" y="1"/>
                      <a:pt x="1050" y="24"/>
                      <a:pt x="1027" y="46"/>
                    </a:cubicBezTo>
                    <a:cubicBezTo>
                      <a:pt x="936" y="183"/>
                      <a:pt x="822" y="320"/>
                      <a:pt x="731" y="457"/>
                    </a:cubicBezTo>
                    <a:cubicBezTo>
                      <a:pt x="617" y="594"/>
                      <a:pt x="525" y="731"/>
                      <a:pt x="434" y="868"/>
                    </a:cubicBezTo>
                    <a:cubicBezTo>
                      <a:pt x="343" y="1005"/>
                      <a:pt x="274" y="1142"/>
                      <a:pt x="206" y="1279"/>
                    </a:cubicBezTo>
                    <a:cubicBezTo>
                      <a:pt x="137" y="1416"/>
                      <a:pt x="69" y="1576"/>
                      <a:pt x="23" y="1713"/>
                    </a:cubicBezTo>
                    <a:cubicBezTo>
                      <a:pt x="0" y="1758"/>
                      <a:pt x="23" y="1804"/>
                      <a:pt x="69" y="1827"/>
                    </a:cubicBezTo>
                    <a:cubicBezTo>
                      <a:pt x="81" y="1833"/>
                      <a:pt x="93" y="1836"/>
                      <a:pt x="105" y="1836"/>
                    </a:cubicBezTo>
                    <a:cubicBezTo>
                      <a:pt x="137" y="1836"/>
                      <a:pt x="166" y="1815"/>
                      <a:pt x="183" y="1781"/>
                    </a:cubicBezTo>
                    <a:cubicBezTo>
                      <a:pt x="229" y="1690"/>
                      <a:pt x="274" y="1576"/>
                      <a:pt x="320" y="1484"/>
                    </a:cubicBezTo>
                    <a:cubicBezTo>
                      <a:pt x="343" y="1416"/>
                      <a:pt x="365" y="1370"/>
                      <a:pt x="388" y="1325"/>
                    </a:cubicBezTo>
                    <a:cubicBezTo>
                      <a:pt x="411" y="1279"/>
                      <a:pt x="434" y="1210"/>
                      <a:pt x="457" y="1165"/>
                    </a:cubicBezTo>
                    <a:cubicBezTo>
                      <a:pt x="457" y="1188"/>
                      <a:pt x="457" y="1188"/>
                      <a:pt x="457" y="1188"/>
                    </a:cubicBezTo>
                    <a:cubicBezTo>
                      <a:pt x="480" y="1142"/>
                      <a:pt x="502" y="1096"/>
                      <a:pt x="525" y="1051"/>
                    </a:cubicBezTo>
                    <a:cubicBezTo>
                      <a:pt x="548" y="1028"/>
                      <a:pt x="594" y="982"/>
                      <a:pt x="617" y="937"/>
                    </a:cubicBezTo>
                    <a:cubicBezTo>
                      <a:pt x="662" y="868"/>
                      <a:pt x="731" y="777"/>
                      <a:pt x="776" y="708"/>
                    </a:cubicBezTo>
                    <a:cubicBezTo>
                      <a:pt x="913" y="526"/>
                      <a:pt x="1050" y="343"/>
                      <a:pt x="1187" y="160"/>
                    </a:cubicBezTo>
                    <a:cubicBezTo>
                      <a:pt x="1210" y="115"/>
                      <a:pt x="1210" y="46"/>
                      <a:pt x="1164" y="24"/>
                    </a:cubicBezTo>
                    <a:cubicBezTo>
                      <a:pt x="1164" y="1"/>
                      <a:pt x="1142" y="1"/>
                      <a:pt x="1119" y="1"/>
                    </a:cubicBezTo>
                    <a:close/>
                  </a:path>
                </a:pathLst>
              </a:custGeom>
              <a:solidFill>
                <a:srgbClr val="9494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09" name="Google Shape;1074;p22">
                <a:extLst>
                  <a:ext uri="{FF2B5EF4-FFF2-40B4-BE49-F238E27FC236}">
                    <a16:creationId xmlns:a16="http://schemas.microsoft.com/office/drawing/2014/main" id="{BF4BF45B-175C-4DFF-8DEE-AD1325EDD687}"/>
                  </a:ext>
                </a:extLst>
              </p:cNvPr>
              <p:cNvSpPr/>
              <p:nvPr/>
            </p:nvSpPr>
            <p:spPr>
              <a:xfrm>
                <a:off x="5294414" y="1357100"/>
                <a:ext cx="317143" cy="412153"/>
              </a:xfrm>
              <a:custGeom>
                <a:avLst/>
                <a:gdLst/>
                <a:ahLst/>
                <a:cxnLst/>
                <a:rect l="l" t="t" r="r" b="b"/>
                <a:pathLst>
                  <a:path w="11733" h="15248" extrusionOk="0">
                    <a:moveTo>
                      <a:pt x="7144" y="0"/>
                    </a:moveTo>
                    <a:cubicBezTo>
                      <a:pt x="7099" y="0"/>
                      <a:pt x="7076" y="23"/>
                      <a:pt x="7030" y="46"/>
                    </a:cubicBezTo>
                    <a:cubicBezTo>
                      <a:pt x="6985" y="69"/>
                      <a:pt x="6962" y="114"/>
                      <a:pt x="6962" y="137"/>
                    </a:cubicBezTo>
                    <a:cubicBezTo>
                      <a:pt x="6939" y="183"/>
                      <a:pt x="6939" y="206"/>
                      <a:pt x="6939" y="251"/>
                    </a:cubicBezTo>
                    <a:cubicBezTo>
                      <a:pt x="6893" y="320"/>
                      <a:pt x="6893" y="388"/>
                      <a:pt x="6871" y="480"/>
                    </a:cubicBezTo>
                    <a:lnTo>
                      <a:pt x="6871" y="525"/>
                    </a:lnTo>
                    <a:cubicBezTo>
                      <a:pt x="6848" y="594"/>
                      <a:pt x="6848" y="685"/>
                      <a:pt x="6825" y="776"/>
                    </a:cubicBezTo>
                    <a:lnTo>
                      <a:pt x="6802" y="890"/>
                    </a:lnTo>
                    <a:cubicBezTo>
                      <a:pt x="6802" y="982"/>
                      <a:pt x="6779" y="1073"/>
                      <a:pt x="6756" y="1164"/>
                    </a:cubicBezTo>
                    <a:lnTo>
                      <a:pt x="6734" y="1279"/>
                    </a:lnTo>
                    <a:lnTo>
                      <a:pt x="6734" y="1347"/>
                    </a:lnTo>
                    <a:cubicBezTo>
                      <a:pt x="6665" y="1621"/>
                      <a:pt x="6597" y="1918"/>
                      <a:pt x="6505" y="2214"/>
                    </a:cubicBezTo>
                    <a:cubicBezTo>
                      <a:pt x="6368" y="2237"/>
                      <a:pt x="6277" y="2351"/>
                      <a:pt x="6254" y="2465"/>
                    </a:cubicBezTo>
                    <a:cubicBezTo>
                      <a:pt x="6254" y="2534"/>
                      <a:pt x="6231" y="2602"/>
                      <a:pt x="6231" y="2648"/>
                    </a:cubicBezTo>
                    <a:cubicBezTo>
                      <a:pt x="6186" y="2739"/>
                      <a:pt x="6163" y="2831"/>
                      <a:pt x="6117" y="2945"/>
                    </a:cubicBezTo>
                    <a:lnTo>
                      <a:pt x="6072" y="3082"/>
                    </a:lnTo>
                    <a:cubicBezTo>
                      <a:pt x="6026" y="3219"/>
                      <a:pt x="5980" y="3356"/>
                      <a:pt x="5958" y="3493"/>
                    </a:cubicBezTo>
                    <a:lnTo>
                      <a:pt x="5935" y="3561"/>
                    </a:lnTo>
                    <a:lnTo>
                      <a:pt x="5912" y="3630"/>
                    </a:lnTo>
                    <a:cubicBezTo>
                      <a:pt x="5866" y="3766"/>
                      <a:pt x="5821" y="3903"/>
                      <a:pt x="5798" y="4018"/>
                    </a:cubicBezTo>
                    <a:cubicBezTo>
                      <a:pt x="5752" y="4177"/>
                      <a:pt x="5684" y="4314"/>
                      <a:pt x="5615" y="4474"/>
                    </a:cubicBezTo>
                    <a:cubicBezTo>
                      <a:pt x="5501" y="4725"/>
                      <a:pt x="5364" y="4999"/>
                      <a:pt x="5204" y="5319"/>
                    </a:cubicBezTo>
                    <a:lnTo>
                      <a:pt x="5113" y="5501"/>
                    </a:lnTo>
                    <a:cubicBezTo>
                      <a:pt x="5067" y="5592"/>
                      <a:pt x="5022" y="5661"/>
                      <a:pt x="4976" y="5752"/>
                    </a:cubicBezTo>
                    <a:cubicBezTo>
                      <a:pt x="4930" y="5866"/>
                      <a:pt x="4862" y="5981"/>
                      <a:pt x="4793" y="6072"/>
                    </a:cubicBezTo>
                    <a:lnTo>
                      <a:pt x="4748" y="6163"/>
                    </a:lnTo>
                    <a:cubicBezTo>
                      <a:pt x="4657" y="6346"/>
                      <a:pt x="4565" y="6505"/>
                      <a:pt x="4474" y="6688"/>
                    </a:cubicBezTo>
                    <a:lnTo>
                      <a:pt x="4405" y="6825"/>
                    </a:lnTo>
                    <a:cubicBezTo>
                      <a:pt x="4337" y="6939"/>
                      <a:pt x="4291" y="7053"/>
                      <a:pt x="4223" y="7145"/>
                    </a:cubicBezTo>
                    <a:cubicBezTo>
                      <a:pt x="4109" y="7327"/>
                      <a:pt x="4017" y="7487"/>
                      <a:pt x="3903" y="7647"/>
                    </a:cubicBezTo>
                    <a:lnTo>
                      <a:pt x="3721" y="7921"/>
                    </a:lnTo>
                    <a:cubicBezTo>
                      <a:pt x="3675" y="8012"/>
                      <a:pt x="3629" y="8080"/>
                      <a:pt x="3561" y="8149"/>
                    </a:cubicBezTo>
                    <a:cubicBezTo>
                      <a:pt x="3538" y="8195"/>
                      <a:pt x="3492" y="8263"/>
                      <a:pt x="3447" y="8332"/>
                    </a:cubicBezTo>
                    <a:cubicBezTo>
                      <a:pt x="3378" y="8446"/>
                      <a:pt x="3287" y="8583"/>
                      <a:pt x="3196" y="8697"/>
                    </a:cubicBezTo>
                    <a:lnTo>
                      <a:pt x="3036" y="8925"/>
                    </a:lnTo>
                    <a:cubicBezTo>
                      <a:pt x="2922" y="9108"/>
                      <a:pt x="2785" y="9290"/>
                      <a:pt x="2648" y="9473"/>
                    </a:cubicBezTo>
                    <a:lnTo>
                      <a:pt x="2465" y="9724"/>
                    </a:lnTo>
                    <a:cubicBezTo>
                      <a:pt x="2328" y="9884"/>
                      <a:pt x="2191" y="10066"/>
                      <a:pt x="2054" y="10226"/>
                    </a:cubicBezTo>
                    <a:cubicBezTo>
                      <a:pt x="1895" y="10431"/>
                      <a:pt x="1712" y="10637"/>
                      <a:pt x="1552" y="10819"/>
                    </a:cubicBezTo>
                    <a:lnTo>
                      <a:pt x="1438" y="10934"/>
                    </a:lnTo>
                    <a:cubicBezTo>
                      <a:pt x="1301" y="11093"/>
                      <a:pt x="1164" y="11253"/>
                      <a:pt x="1004" y="11390"/>
                    </a:cubicBezTo>
                    <a:cubicBezTo>
                      <a:pt x="890" y="11504"/>
                      <a:pt x="776" y="11618"/>
                      <a:pt x="639" y="11732"/>
                    </a:cubicBezTo>
                    <a:cubicBezTo>
                      <a:pt x="525" y="11824"/>
                      <a:pt x="411" y="11915"/>
                      <a:pt x="274" y="11984"/>
                    </a:cubicBezTo>
                    <a:cubicBezTo>
                      <a:pt x="251" y="12006"/>
                      <a:pt x="206" y="12029"/>
                      <a:pt x="160" y="12052"/>
                    </a:cubicBezTo>
                    <a:cubicBezTo>
                      <a:pt x="69" y="12098"/>
                      <a:pt x="0" y="12189"/>
                      <a:pt x="46" y="12326"/>
                    </a:cubicBezTo>
                    <a:cubicBezTo>
                      <a:pt x="69" y="12372"/>
                      <a:pt x="137" y="12440"/>
                      <a:pt x="206" y="12440"/>
                    </a:cubicBezTo>
                    <a:lnTo>
                      <a:pt x="228" y="12486"/>
                    </a:lnTo>
                    <a:cubicBezTo>
                      <a:pt x="274" y="12600"/>
                      <a:pt x="343" y="12691"/>
                      <a:pt x="411" y="12782"/>
                    </a:cubicBezTo>
                    <a:cubicBezTo>
                      <a:pt x="480" y="12851"/>
                      <a:pt x="548" y="12942"/>
                      <a:pt x="616" y="13011"/>
                    </a:cubicBezTo>
                    <a:cubicBezTo>
                      <a:pt x="731" y="13125"/>
                      <a:pt x="845" y="13239"/>
                      <a:pt x="959" y="13353"/>
                    </a:cubicBezTo>
                    <a:cubicBezTo>
                      <a:pt x="1050" y="13422"/>
                      <a:pt x="1141" y="13513"/>
                      <a:pt x="1233" y="13581"/>
                    </a:cubicBezTo>
                    <a:lnTo>
                      <a:pt x="1324" y="13650"/>
                    </a:lnTo>
                    <a:cubicBezTo>
                      <a:pt x="1438" y="13741"/>
                      <a:pt x="1575" y="13832"/>
                      <a:pt x="1689" y="13924"/>
                    </a:cubicBezTo>
                    <a:lnTo>
                      <a:pt x="1781" y="13992"/>
                    </a:lnTo>
                    <a:cubicBezTo>
                      <a:pt x="2009" y="14152"/>
                      <a:pt x="2260" y="14312"/>
                      <a:pt x="2511" y="14449"/>
                    </a:cubicBezTo>
                    <a:cubicBezTo>
                      <a:pt x="2579" y="14494"/>
                      <a:pt x="2671" y="14540"/>
                      <a:pt x="2762" y="14608"/>
                    </a:cubicBezTo>
                    <a:lnTo>
                      <a:pt x="2876" y="14677"/>
                    </a:lnTo>
                    <a:lnTo>
                      <a:pt x="2945" y="14700"/>
                    </a:lnTo>
                    <a:cubicBezTo>
                      <a:pt x="3036" y="14745"/>
                      <a:pt x="3127" y="14814"/>
                      <a:pt x="3219" y="14860"/>
                    </a:cubicBezTo>
                    <a:cubicBezTo>
                      <a:pt x="3310" y="14905"/>
                      <a:pt x="3401" y="14951"/>
                      <a:pt x="3492" y="14996"/>
                    </a:cubicBezTo>
                    <a:lnTo>
                      <a:pt x="3607" y="15065"/>
                    </a:lnTo>
                    <a:lnTo>
                      <a:pt x="3652" y="15088"/>
                    </a:lnTo>
                    <a:cubicBezTo>
                      <a:pt x="3766" y="15133"/>
                      <a:pt x="3858" y="15179"/>
                      <a:pt x="3972" y="15202"/>
                    </a:cubicBezTo>
                    <a:cubicBezTo>
                      <a:pt x="4017" y="15248"/>
                      <a:pt x="4086" y="15248"/>
                      <a:pt x="4132" y="15248"/>
                    </a:cubicBezTo>
                    <a:cubicBezTo>
                      <a:pt x="4223" y="15248"/>
                      <a:pt x="4314" y="15248"/>
                      <a:pt x="4383" y="15225"/>
                    </a:cubicBezTo>
                    <a:cubicBezTo>
                      <a:pt x="4428" y="15202"/>
                      <a:pt x="4474" y="15179"/>
                      <a:pt x="4520" y="15156"/>
                    </a:cubicBezTo>
                    <a:cubicBezTo>
                      <a:pt x="4679" y="15088"/>
                      <a:pt x="4816" y="15042"/>
                      <a:pt x="4953" y="14974"/>
                    </a:cubicBezTo>
                    <a:cubicBezTo>
                      <a:pt x="5159" y="14882"/>
                      <a:pt x="5364" y="14768"/>
                      <a:pt x="5615" y="14586"/>
                    </a:cubicBezTo>
                    <a:cubicBezTo>
                      <a:pt x="5821" y="14449"/>
                      <a:pt x="6026" y="14289"/>
                      <a:pt x="6254" y="14083"/>
                    </a:cubicBezTo>
                    <a:cubicBezTo>
                      <a:pt x="6460" y="13901"/>
                      <a:pt x="6665" y="13695"/>
                      <a:pt x="6848" y="13490"/>
                    </a:cubicBezTo>
                    <a:lnTo>
                      <a:pt x="6962" y="13376"/>
                    </a:lnTo>
                    <a:cubicBezTo>
                      <a:pt x="7030" y="13307"/>
                      <a:pt x="7076" y="13239"/>
                      <a:pt x="7144" y="13170"/>
                    </a:cubicBezTo>
                    <a:cubicBezTo>
                      <a:pt x="7190" y="13079"/>
                      <a:pt x="7259" y="13011"/>
                      <a:pt x="7327" y="12919"/>
                    </a:cubicBezTo>
                    <a:lnTo>
                      <a:pt x="7396" y="12851"/>
                    </a:lnTo>
                    <a:lnTo>
                      <a:pt x="7692" y="12463"/>
                    </a:lnTo>
                    <a:lnTo>
                      <a:pt x="7761" y="12394"/>
                    </a:lnTo>
                    <a:cubicBezTo>
                      <a:pt x="7852" y="12280"/>
                      <a:pt x="7921" y="12189"/>
                      <a:pt x="7989" y="12075"/>
                    </a:cubicBezTo>
                    <a:cubicBezTo>
                      <a:pt x="8172" y="11847"/>
                      <a:pt x="8354" y="11596"/>
                      <a:pt x="8514" y="11322"/>
                    </a:cubicBezTo>
                    <a:lnTo>
                      <a:pt x="8742" y="10979"/>
                    </a:lnTo>
                    <a:lnTo>
                      <a:pt x="8971" y="10637"/>
                    </a:lnTo>
                    <a:cubicBezTo>
                      <a:pt x="9130" y="10386"/>
                      <a:pt x="9267" y="10135"/>
                      <a:pt x="9427" y="9884"/>
                    </a:cubicBezTo>
                    <a:lnTo>
                      <a:pt x="9450" y="9815"/>
                    </a:lnTo>
                    <a:cubicBezTo>
                      <a:pt x="9564" y="9633"/>
                      <a:pt x="9655" y="9450"/>
                      <a:pt x="9747" y="9267"/>
                    </a:cubicBezTo>
                    <a:lnTo>
                      <a:pt x="9838" y="9062"/>
                    </a:lnTo>
                    <a:cubicBezTo>
                      <a:pt x="9884" y="8971"/>
                      <a:pt x="9929" y="8879"/>
                      <a:pt x="9975" y="8788"/>
                    </a:cubicBezTo>
                    <a:lnTo>
                      <a:pt x="10020" y="8674"/>
                    </a:lnTo>
                    <a:cubicBezTo>
                      <a:pt x="10066" y="8583"/>
                      <a:pt x="10112" y="8514"/>
                      <a:pt x="10135" y="8423"/>
                    </a:cubicBezTo>
                    <a:lnTo>
                      <a:pt x="10226" y="8286"/>
                    </a:lnTo>
                    <a:lnTo>
                      <a:pt x="10294" y="8126"/>
                    </a:lnTo>
                    <a:cubicBezTo>
                      <a:pt x="10340" y="8058"/>
                      <a:pt x="10363" y="7989"/>
                      <a:pt x="10409" y="7898"/>
                    </a:cubicBezTo>
                    <a:cubicBezTo>
                      <a:pt x="10431" y="7829"/>
                      <a:pt x="10477" y="7761"/>
                      <a:pt x="10500" y="7670"/>
                    </a:cubicBezTo>
                    <a:lnTo>
                      <a:pt x="10568" y="7555"/>
                    </a:lnTo>
                    <a:cubicBezTo>
                      <a:pt x="10660" y="7350"/>
                      <a:pt x="10797" y="7076"/>
                      <a:pt x="10911" y="6779"/>
                    </a:cubicBezTo>
                    <a:cubicBezTo>
                      <a:pt x="10979" y="6597"/>
                      <a:pt x="11048" y="6414"/>
                      <a:pt x="11116" y="6209"/>
                    </a:cubicBezTo>
                    <a:lnTo>
                      <a:pt x="11185" y="6003"/>
                    </a:lnTo>
                    <a:cubicBezTo>
                      <a:pt x="11299" y="5638"/>
                      <a:pt x="11390" y="5319"/>
                      <a:pt x="11458" y="5022"/>
                    </a:cubicBezTo>
                    <a:cubicBezTo>
                      <a:pt x="11527" y="4794"/>
                      <a:pt x="11573" y="4543"/>
                      <a:pt x="11595" y="4314"/>
                    </a:cubicBezTo>
                    <a:lnTo>
                      <a:pt x="11641" y="4086"/>
                    </a:lnTo>
                    <a:cubicBezTo>
                      <a:pt x="11664" y="3926"/>
                      <a:pt x="11687" y="3789"/>
                      <a:pt x="11710" y="3630"/>
                    </a:cubicBezTo>
                    <a:cubicBezTo>
                      <a:pt x="11710" y="3515"/>
                      <a:pt x="11710" y="3401"/>
                      <a:pt x="11710" y="3264"/>
                    </a:cubicBezTo>
                    <a:lnTo>
                      <a:pt x="11710" y="3219"/>
                    </a:lnTo>
                    <a:cubicBezTo>
                      <a:pt x="11732" y="2990"/>
                      <a:pt x="11710" y="2785"/>
                      <a:pt x="11687" y="2580"/>
                    </a:cubicBezTo>
                    <a:cubicBezTo>
                      <a:pt x="11664" y="2488"/>
                      <a:pt x="11641" y="2397"/>
                      <a:pt x="11595" y="2283"/>
                    </a:cubicBezTo>
                    <a:cubicBezTo>
                      <a:pt x="11573" y="2192"/>
                      <a:pt x="11527" y="2100"/>
                      <a:pt x="11481" y="2009"/>
                    </a:cubicBezTo>
                    <a:cubicBezTo>
                      <a:pt x="11458" y="1986"/>
                      <a:pt x="11436" y="1963"/>
                      <a:pt x="11413" y="1940"/>
                    </a:cubicBezTo>
                    <a:lnTo>
                      <a:pt x="11390" y="1918"/>
                    </a:lnTo>
                    <a:lnTo>
                      <a:pt x="11367" y="1895"/>
                    </a:lnTo>
                    <a:cubicBezTo>
                      <a:pt x="11299" y="1826"/>
                      <a:pt x="11253" y="1758"/>
                      <a:pt x="11185" y="1712"/>
                    </a:cubicBezTo>
                    <a:cubicBezTo>
                      <a:pt x="11070" y="1621"/>
                      <a:pt x="10956" y="1552"/>
                      <a:pt x="10819" y="1507"/>
                    </a:cubicBezTo>
                    <a:lnTo>
                      <a:pt x="10728" y="1438"/>
                    </a:lnTo>
                    <a:lnTo>
                      <a:pt x="10660" y="1415"/>
                    </a:lnTo>
                    <a:cubicBezTo>
                      <a:pt x="10568" y="1347"/>
                      <a:pt x="10454" y="1301"/>
                      <a:pt x="10363" y="1256"/>
                    </a:cubicBezTo>
                    <a:cubicBezTo>
                      <a:pt x="10294" y="1210"/>
                      <a:pt x="10226" y="1187"/>
                      <a:pt x="10157" y="1164"/>
                    </a:cubicBezTo>
                    <a:cubicBezTo>
                      <a:pt x="10089" y="1142"/>
                      <a:pt x="10043" y="1119"/>
                      <a:pt x="9975" y="1073"/>
                    </a:cubicBezTo>
                    <a:cubicBezTo>
                      <a:pt x="9884" y="1050"/>
                      <a:pt x="9792" y="982"/>
                      <a:pt x="9724" y="936"/>
                    </a:cubicBezTo>
                    <a:lnTo>
                      <a:pt x="9610" y="890"/>
                    </a:lnTo>
                    <a:cubicBezTo>
                      <a:pt x="9496" y="822"/>
                      <a:pt x="9381" y="776"/>
                      <a:pt x="9244" y="731"/>
                    </a:cubicBezTo>
                    <a:lnTo>
                      <a:pt x="9062" y="639"/>
                    </a:lnTo>
                    <a:lnTo>
                      <a:pt x="8879" y="548"/>
                    </a:lnTo>
                    <a:cubicBezTo>
                      <a:pt x="8742" y="502"/>
                      <a:pt x="8628" y="457"/>
                      <a:pt x="8491" y="411"/>
                    </a:cubicBezTo>
                    <a:lnTo>
                      <a:pt x="8377" y="388"/>
                    </a:lnTo>
                    <a:cubicBezTo>
                      <a:pt x="8194" y="320"/>
                      <a:pt x="7989" y="251"/>
                      <a:pt x="7784" y="206"/>
                    </a:cubicBezTo>
                    <a:lnTo>
                      <a:pt x="7715" y="183"/>
                    </a:lnTo>
                    <a:cubicBezTo>
                      <a:pt x="7669" y="160"/>
                      <a:pt x="7624" y="160"/>
                      <a:pt x="7578" y="137"/>
                    </a:cubicBezTo>
                    <a:cubicBezTo>
                      <a:pt x="7533" y="137"/>
                      <a:pt x="7510" y="137"/>
                      <a:pt x="7487" y="114"/>
                    </a:cubicBezTo>
                    <a:lnTo>
                      <a:pt x="7373" y="114"/>
                    </a:lnTo>
                    <a:lnTo>
                      <a:pt x="7373" y="92"/>
                    </a:lnTo>
                    <a:cubicBezTo>
                      <a:pt x="7373" y="69"/>
                      <a:pt x="7350" y="69"/>
                      <a:pt x="7327" y="46"/>
                    </a:cubicBezTo>
                    <a:cubicBezTo>
                      <a:pt x="7281" y="23"/>
                      <a:pt x="7236" y="0"/>
                      <a:pt x="71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10" name="Google Shape;1075;p22">
                <a:extLst>
                  <a:ext uri="{FF2B5EF4-FFF2-40B4-BE49-F238E27FC236}">
                    <a16:creationId xmlns:a16="http://schemas.microsoft.com/office/drawing/2014/main" id="{F9EAC903-7C30-4187-AF43-3E0DE44EA76C}"/>
                  </a:ext>
                </a:extLst>
              </p:cNvPr>
              <p:cNvSpPr/>
              <p:nvPr/>
            </p:nvSpPr>
            <p:spPr>
              <a:xfrm>
                <a:off x="4253569" y="817256"/>
                <a:ext cx="315305" cy="390556"/>
              </a:xfrm>
              <a:custGeom>
                <a:avLst/>
                <a:gdLst/>
                <a:ahLst/>
                <a:cxnLst/>
                <a:rect l="l" t="t" r="r" b="b"/>
                <a:pathLst>
                  <a:path w="11665" h="14449" extrusionOk="0">
                    <a:moveTo>
                      <a:pt x="11231" y="0"/>
                    </a:moveTo>
                    <a:cubicBezTo>
                      <a:pt x="11162" y="0"/>
                      <a:pt x="11117" y="23"/>
                      <a:pt x="11071" y="46"/>
                    </a:cubicBezTo>
                    <a:cubicBezTo>
                      <a:pt x="11026" y="69"/>
                      <a:pt x="11003" y="91"/>
                      <a:pt x="10980" y="114"/>
                    </a:cubicBezTo>
                    <a:cubicBezTo>
                      <a:pt x="10957" y="91"/>
                      <a:pt x="10934" y="91"/>
                      <a:pt x="10889" y="91"/>
                    </a:cubicBezTo>
                    <a:cubicBezTo>
                      <a:pt x="10843" y="69"/>
                      <a:pt x="10797" y="69"/>
                      <a:pt x="10752" y="69"/>
                    </a:cubicBezTo>
                    <a:lnTo>
                      <a:pt x="10706" y="69"/>
                    </a:lnTo>
                    <a:cubicBezTo>
                      <a:pt x="10637" y="69"/>
                      <a:pt x="10569" y="69"/>
                      <a:pt x="10523" y="91"/>
                    </a:cubicBezTo>
                    <a:lnTo>
                      <a:pt x="10295" y="91"/>
                    </a:lnTo>
                    <a:cubicBezTo>
                      <a:pt x="10227" y="114"/>
                      <a:pt x="10158" y="114"/>
                      <a:pt x="10067" y="114"/>
                    </a:cubicBezTo>
                    <a:cubicBezTo>
                      <a:pt x="9884" y="137"/>
                      <a:pt x="9679" y="137"/>
                      <a:pt x="9496" y="137"/>
                    </a:cubicBezTo>
                    <a:lnTo>
                      <a:pt x="9222" y="137"/>
                    </a:lnTo>
                    <a:cubicBezTo>
                      <a:pt x="9040" y="160"/>
                      <a:pt x="8834" y="183"/>
                      <a:pt x="8629" y="183"/>
                    </a:cubicBezTo>
                    <a:cubicBezTo>
                      <a:pt x="8515" y="206"/>
                      <a:pt x="8378" y="228"/>
                      <a:pt x="8241" y="228"/>
                    </a:cubicBezTo>
                    <a:lnTo>
                      <a:pt x="8035" y="228"/>
                    </a:lnTo>
                    <a:cubicBezTo>
                      <a:pt x="7921" y="251"/>
                      <a:pt x="7830" y="251"/>
                      <a:pt x="7739" y="251"/>
                    </a:cubicBezTo>
                    <a:cubicBezTo>
                      <a:pt x="7647" y="251"/>
                      <a:pt x="7556" y="274"/>
                      <a:pt x="7442" y="274"/>
                    </a:cubicBezTo>
                    <a:lnTo>
                      <a:pt x="7237" y="274"/>
                    </a:lnTo>
                    <a:cubicBezTo>
                      <a:pt x="7031" y="274"/>
                      <a:pt x="6848" y="297"/>
                      <a:pt x="6666" y="320"/>
                    </a:cubicBezTo>
                    <a:cubicBezTo>
                      <a:pt x="6552" y="343"/>
                      <a:pt x="6438" y="343"/>
                      <a:pt x="6323" y="365"/>
                    </a:cubicBezTo>
                    <a:cubicBezTo>
                      <a:pt x="6004" y="388"/>
                      <a:pt x="5684" y="434"/>
                      <a:pt x="5388" y="480"/>
                    </a:cubicBezTo>
                    <a:cubicBezTo>
                      <a:pt x="5228" y="502"/>
                      <a:pt x="5091" y="525"/>
                      <a:pt x="4954" y="571"/>
                    </a:cubicBezTo>
                    <a:lnTo>
                      <a:pt x="4863" y="571"/>
                    </a:lnTo>
                    <a:cubicBezTo>
                      <a:pt x="4749" y="594"/>
                      <a:pt x="4634" y="616"/>
                      <a:pt x="4520" y="662"/>
                    </a:cubicBezTo>
                    <a:cubicBezTo>
                      <a:pt x="4383" y="708"/>
                      <a:pt x="4246" y="753"/>
                      <a:pt x="4109" y="799"/>
                    </a:cubicBezTo>
                    <a:lnTo>
                      <a:pt x="4064" y="822"/>
                    </a:lnTo>
                    <a:cubicBezTo>
                      <a:pt x="3995" y="845"/>
                      <a:pt x="3927" y="868"/>
                      <a:pt x="3881" y="890"/>
                    </a:cubicBezTo>
                    <a:lnTo>
                      <a:pt x="3767" y="959"/>
                    </a:lnTo>
                    <a:lnTo>
                      <a:pt x="3721" y="982"/>
                    </a:lnTo>
                    <a:cubicBezTo>
                      <a:pt x="3676" y="936"/>
                      <a:pt x="3630" y="936"/>
                      <a:pt x="3562" y="936"/>
                    </a:cubicBezTo>
                    <a:cubicBezTo>
                      <a:pt x="3470" y="936"/>
                      <a:pt x="3379" y="959"/>
                      <a:pt x="3311" y="1027"/>
                    </a:cubicBezTo>
                    <a:cubicBezTo>
                      <a:pt x="3265" y="1096"/>
                      <a:pt x="3242" y="1164"/>
                      <a:pt x="3242" y="1233"/>
                    </a:cubicBezTo>
                    <a:cubicBezTo>
                      <a:pt x="3242" y="1278"/>
                      <a:pt x="3242" y="1301"/>
                      <a:pt x="3265" y="1347"/>
                    </a:cubicBezTo>
                    <a:cubicBezTo>
                      <a:pt x="3265" y="1360"/>
                      <a:pt x="3265" y="1374"/>
                      <a:pt x="3265" y="1393"/>
                    </a:cubicBezTo>
                    <a:cubicBezTo>
                      <a:pt x="3288" y="1507"/>
                      <a:pt x="3311" y="1621"/>
                      <a:pt x="3333" y="1758"/>
                    </a:cubicBezTo>
                    <a:cubicBezTo>
                      <a:pt x="3379" y="1872"/>
                      <a:pt x="3402" y="1986"/>
                      <a:pt x="3425" y="2123"/>
                    </a:cubicBezTo>
                    <a:cubicBezTo>
                      <a:pt x="3425" y="2191"/>
                      <a:pt x="3425" y="2260"/>
                      <a:pt x="3425" y="2351"/>
                    </a:cubicBezTo>
                    <a:cubicBezTo>
                      <a:pt x="3402" y="2465"/>
                      <a:pt x="3402" y="2557"/>
                      <a:pt x="3379" y="2648"/>
                    </a:cubicBezTo>
                    <a:cubicBezTo>
                      <a:pt x="3356" y="2785"/>
                      <a:pt x="3333" y="2922"/>
                      <a:pt x="3288" y="3059"/>
                    </a:cubicBezTo>
                    <a:lnTo>
                      <a:pt x="3265" y="3173"/>
                    </a:lnTo>
                    <a:lnTo>
                      <a:pt x="3219" y="3310"/>
                    </a:lnTo>
                    <a:cubicBezTo>
                      <a:pt x="3196" y="3447"/>
                      <a:pt x="3174" y="3584"/>
                      <a:pt x="3128" y="3721"/>
                    </a:cubicBezTo>
                    <a:cubicBezTo>
                      <a:pt x="3105" y="3789"/>
                      <a:pt x="3105" y="3835"/>
                      <a:pt x="3082" y="3880"/>
                    </a:cubicBezTo>
                    <a:lnTo>
                      <a:pt x="3059" y="4017"/>
                    </a:lnTo>
                    <a:cubicBezTo>
                      <a:pt x="3037" y="4109"/>
                      <a:pt x="3014" y="4200"/>
                      <a:pt x="2968" y="4291"/>
                    </a:cubicBezTo>
                    <a:cubicBezTo>
                      <a:pt x="2923" y="4474"/>
                      <a:pt x="2877" y="4611"/>
                      <a:pt x="2808" y="4748"/>
                    </a:cubicBezTo>
                    <a:cubicBezTo>
                      <a:pt x="2694" y="5022"/>
                      <a:pt x="2512" y="5296"/>
                      <a:pt x="2261" y="5615"/>
                    </a:cubicBezTo>
                    <a:lnTo>
                      <a:pt x="2238" y="5661"/>
                    </a:lnTo>
                    <a:cubicBezTo>
                      <a:pt x="2124" y="5798"/>
                      <a:pt x="2010" y="5935"/>
                      <a:pt x="1895" y="6049"/>
                    </a:cubicBezTo>
                    <a:cubicBezTo>
                      <a:pt x="1827" y="6117"/>
                      <a:pt x="1781" y="6163"/>
                      <a:pt x="1713" y="6209"/>
                    </a:cubicBezTo>
                    <a:lnTo>
                      <a:pt x="1644" y="6277"/>
                    </a:lnTo>
                    <a:lnTo>
                      <a:pt x="1576" y="6346"/>
                    </a:lnTo>
                    <a:cubicBezTo>
                      <a:pt x="1530" y="6391"/>
                      <a:pt x="1485" y="6414"/>
                      <a:pt x="1462" y="6460"/>
                    </a:cubicBezTo>
                    <a:cubicBezTo>
                      <a:pt x="1370" y="6528"/>
                      <a:pt x="1279" y="6574"/>
                      <a:pt x="1211" y="6642"/>
                    </a:cubicBezTo>
                    <a:lnTo>
                      <a:pt x="1165" y="6688"/>
                    </a:lnTo>
                    <a:cubicBezTo>
                      <a:pt x="1119" y="6711"/>
                      <a:pt x="1074" y="6756"/>
                      <a:pt x="1028" y="6802"/>
                    </a:cubicBezTo>
                    <a:cubicBezTo>
                      <a:pt x="982" y="6825"/>
                      <a:pt x="937" y="6871"/>
                      <a:pt x="914" y="6893"/>
                    </a:cubicBezTo>
                    <a:cubicBezTo>
                      <a:pt x="754" y="6985"/>
                      <a:pt x="640" y="7053"/>
                      <a:pt x="503" y="7122"/>
                    </a:cubicBezTo>
                    <a:cubicBezTo>
                      <a:pt x="457" y="7144"/>
                      <a:pt x="412" y="7144"/>
                      <a:pt x="366" y="7167"/>
                    </a:cubicBezTo>
                    <a:cubicBezTo>
                      <a:pt x="275" y="7190"/>
                      <a:pt x="229" y="7213"/>
                      <a:pt x="183" y="7236"/>
                    </a:cubicBezTo>
                    <a:cubicBezTo>
                      <a:pt x="115" y="7281"/>
                      <a:pt x="47" y="7350"/>
                      <a:pt x="24" y="7464"/>
                    </a:cubicBezTo>
                    <a:cubicBezTo>
                      <a:pt x="1" y="7533"/>
                      <a:pt x="1" y="7601"/>
                      <a:pt x="24" y="7692"/>
                    </a:cubicBezTo>
                    <a:cubicBezTo>
                      <a:pt x="24" y="7761"/>
                      <a:pt x="47" y="7806"/>
                      <a:pt x="69" y="7875"/>
                    </a:cubicBezTo>
                    <a:lnTo>
                      <a:pt x="69" y="7921"/>
                    </a:lnTo>
                    <a:cubicBezTo>
                      <a:pt x="115" y="8012"/>
                      <a:pt x="161" y="8126"/>
                      <a:pt x="206" y="8217"/>
                    </a:cubicBezTo>
                    <a:cubicBezTo>
                      <a:pt x="229" y="8286"/>
                      <a:pt x="275" y="8354"/>
                      <a:pt x="298" y="8423"/>
                    </a:cubicBezTo>
                    <a:cubicBezTo>
                      <a:pt x="343" y="8514"/>
                      <a:pt x="366" y="8582"/>
                      <a:pt x="412" y="8674"/>
                    </a:cubicBezTo>
                    <a:lnTo>
                      <a:pt x="435" y="8719"/>
                    </a:lnTo>
                    <a:cubicBezTo>
                      <a:pt x="457" y="8811"/>
                      <a:pt x="503" y="8902"/>
                      <a:pt x="549" y="8993"/>
                    </a:cubicBezTo>
                    <a:cubicBezTo>
                      <a:pt x="594" y="9107"/>
                      <a:pt x="640" y="9199"/>
                      <a:pt x="686" y="9313"/>
                    </a:cubicBezTo>
                    <a:lnTo>
                      <a:pt x="731" y="9450"/>
                    </a:lnTo>
                    <a:cubicBezTo>
                      <a:pt x="823" y="9678"/>
                      <a:pt x="914" y="9929"/>
                      <a:pt x="1028" y="10157"/>
                    </a:cubicBezTo>
                    <a:cubicBezTo>
                      <a:pt x="1074" y="10272"/>
                      <a:pt x="1096" y="10363"/>
                      <a:pt x="1142" y="10477"/>
                    </a:cubicBezTo>
                    <a:cubicBezTo>
                      <a:pt x="1211" y="10637"/>
                      <a:pt x="1279" y="10797"/>
                      <a:pt x="1348" y="10956"/>
                    </a:cubicBezTo>
                    <a:cubicBezTo>
                      <a:pt x="1393" y="11048"/>
                      <a:pt x="1439" y="11116"/>
                      <a:pt x="1485" y="11207"/>
                    </a:cubicBezTo>
                    <a:cubicBezTo>
                      <a:pt x="1576" y="11390"/>
                      <a:pt x="1667" y="11595"/>
                      <a:pt x="1781" y="11778"/>
                    </a:cubicBezTo>
                    <a:cubicBezTo>
                      <a:pt x="1827" y="11869"/>
                      <a:pt x="1895" y="11983"/>
                      <a:pt x="1964" y="12075"/>
                    </a:cubicBezTo>
                    <a:lnTo>
                      <a:pt x="1987" y="12120"/>
                    </a:lnTo>
                    <a:cubicBezTo>
                      <a:pt x="2055" y="12212"/>
                      <a:pt x="2101" y="12303"/>
                      <a:pt x="2146" y="12394"/>
                    </a:cubicBezTo>
                    <a:lnTo>
                      <a:pt x="2238" y="12508"/>
                    </a:lnTo>
                    <a:cubicBezTo>
                      <a:pt x="2420" y="12805"/>
                      <a:pt x="2626" y="13102"/>
                      <a:pt x="2854" y="13376"/>
                    </a:cubicBezTo>
                    <a:lnTo>
                      <a:pt x="3037" y="13627"/>
                    </a:lnTo>
                    <a:cubicBezTo>
                      <a:pt x="3105" y="13718"/>
                      <a:pt x="3174" y="13832"/>
                      <a:pt x="3242" y="13946"/>
                    </a:cubicBezTo>
                    <a:cubicBezTo>
                      <a:pt x="3242" y="13992"/>
                      <a:pt x="3265" y="14038"/>
                      <a:pt x="3288" y="14083"/>
                    </a:cubicBezTo>
                    <a:lnTo>
                      <a:pt x="3311" y="14152"/>
                    </a:lnTo>
                    <a:cubicBezTo>
                      <a:pt x="3333" y="14175"/>
                      <a:pt x="3333" y="14220"/>
                      <a:pt x="3356" y="14266"/>
                    </a:cubicBezTo>
                    <a:cubicBezTo>
                      <a:pt x="3448" y="14380"/>
                      <a:pt x="3562" y="14449"/>
                      <a:pt x="3699" y="14449"/>
                    </a:cubicBezTo>
                    <a:lnTo>
                      <a:pt x="3790" y="14449"/>
                    </a:lnTo>
                    <a:cubicBezTo>
                      <a:pt x="3881" y="14426"/>
                      <a:pt x="3950" y="14380"/>
                      <a:pt x="4018" y="14334"/>
                    </a:cubicBezTo>
                    <a:cubicBezTo>
                      <a:pt x="4041" y="14312"/>
                      <a:pt x="4064" y="14289"/>
                      <a:pt x="4109" y="14289"/>
                    </a:cubicBezTo>
                    <a:cubicBezTo>
                      <a:pt x="4132" y="14266"/>
                      <a:pt x="4178" y="14243"/>
                      <a:pt x="4201" y="14220"/>
                    </a:cubicBezTo>
                    <a:cubicBezTo>
                      <a:pt x="4246" y="14198"/>
                      <a:pt x="4292" y="14175"/>
                      <a:pt x="4338" y="14152"/>
                    </a:cubicBezTo>
                    <a:lnTo>
                      <a:pt x="4383" y="14106"/>
                    </a:lnTo>
                    <a:cubicBezTo>
                      <a:pt x="4475" y="14061"/>
                      <a:pt x="4543" y="14015"/>
                      <a:pt x="4634" y="13946"/>
                    </a:cubicBezTo>
                    <a:cubicBezTo>
                      <a:pt x="4703" y="13901"/>
                      <a:pt x="4749" y="13855"/>
                      <a:pt x="4817" y="13787"/>
                    </a:cubicBezTo>
                    <a:lnTo>
                      <a:pt x="4840" y="13764"/>
                    </a:lnTo>
                    <a:cubicBezTo>
                      <a:pt x="4931" y="13695"/>
                      <a:pt x="5000" y="13604"/>
                      <a:pt x="5068" y="13536"/>
                    </a:cubicBezTo>
                    <a:cubicBezTo>
                      <a:pt x="5137" y="13467"/>
                      <a:pt x="5205" y="13376"/>
                      <a:pt x="5274" y="13307"/>
                    </a:cubicBezTo>
                    <a:lnTo>
                      <a:pt x="5342" y="13239"/>
                    </a:lnTo>
                    <a:cubicBezTo>
                      <a:pt x="5456" y="13125"/>
                      <a:pt x="5525" y="12988"/>
                      <a:pt x="5593" y="12874"/>
                    </a:cubicBezTo>
                    <a:lnTo>
                      <a:pt x="5593" y="12828"/>
                    </a:lnTo>
                    <a:cubicBezTo>
                      <a:pt x="5662" y="12714"/>
                      <a:pt x="5730" y="12577"/>
                      <a:pt x="5776" y="12463"/>
                    </a:cubicBezTo>
                    <a:lnTo>
                      <a:pt x="5799" y="12394"/>
                    </a:lnTo>
                    <a:cubicBezTo>
                      <a:pt x="5867" y="12257"/>
                      <a:pt x="5913" y="12120"/>
                      <a:pt x="5958" y="11983"/>
                    </a:cubicBezTo>
                    <a:cubicBezTo>
                      <a:pt x="6004" y="11847"/>
                      <a:pt x="6050" y="11710"/>
                      <a:pt x="6072" y="11595"/>
                    </a:cubicBezTo>
                    <a:cubicBezTo>
                      <a:pt x="6118" y="11413"/>
                      <a:pt x="6141" y="11230"/>
                      <a:pt x="6141" y="11116"/>
                    </a:cubicBezTo>
                    <a:cubicBezTo>
                      <a:pt x="6164" y="10956"/>
                      <a:pt x="6164" y="10819"/>
                      <a:pt x="6141" y="10705"/>
                    </a:cubicBezTo>
                    <a:cubicBezTo>
                      <a:pt x="6141" y="10545"/>
                      <a:pt x="6141" y="10386"/>
                      <a:pt x="6118" y="10249"/>
                    </a:cubicBezTo>
                    <a:cubicBezTo>
                      <a:pt x="6095" y="9975"/>
                      <a:pt x="6050" y="9701"/>
                      <a:pt x="6004" y="9473"/>
                    </a:cubicBezTo>
                    <a:lnTo>
                      <a:pt x="6004" y="9427"/>
                    </a:lnTo>
                    <a:cubicBezTo>
                      <a:pt x="6050" y="9404"/>
                      <a:pt x="6095" y="9359"/>
                      <a:pt x="6141" y="9336"/>
                    </a:cubicBezTo>
                    <a:cubicBezTo>
                      <a:pt x="6187" y="9313"/>
                      <a:pt x="6232" y="9290"/>
                      <a:pt x="6278" y="9244"/>
                    </a:cubicBezTo>
                    <a:cubicBezTo>
                      <a:pt x="6392" y="9176"/>
                      <a:pt x="6506" y="9130"/>
                      <a:pt x="6597" y="9085"/>
                    </a:cubicBezTo>
                    <a:lnTo>
                      <a:pt x="6643" y="9062"/>
                    </a:lnTo>
                    <a:cubicBezTo>
                      <a:pt x="6734" y="9039"/>
                      <a:pt x="6826" y="8993"/>
                      <a:pt x="6894" y="8948"/>
                    </a:cubicBezTo>
                    <a:cubicBezTo>
                      <a:pt x="7008" y="8879"/>
                      <a:pt x="7122" y="8811"/>
                      <a:pt x="7237" y="8742"/>
                    </a:cubicBezTo>
                    <a:cubicBezTo>
                      <a:pt x="7488" y="8582"/>
                      <a:pt x="7716" y="8400"/>
                      <a:pt x="7898" y="8194"/>
                    </a:cubicBezTo>
                    <a:cubicBezTo>
                      <a:pt x="8104" y="7943"/>
                      <a:pt x="8286" y="7738"/>
                      <a:pt x="8446" y="7510"/>
                    </a:cubicBezTo>
                    <a:cubicBezTo>
                      <a:pt x="8515" y="7396"/>
                      <a:pt x="8606" y="7259"/>
                      <a:pt x="8675" y="7144"/>
                    </a:cubicBezTo>
                    <a:cubicBezTo>
                      <a:pt x="8766" y="6985"/>
                      <a:pt x="8834" y="6825"/>
                      <a:pt x="8903" y="6665"/>
                    </a:cubicBezTo>
                    <a:cubicBezTo>
                      <a:pt x="8994" y="6437"/>
                      <a:pt x="9063" y="6231"/>
                      <a:pt x="9108" y="6049"/>
                    </a:cubicBezTo>
                    <a:cubicBezTo>
                      <a:pt x="9177" y="5866"/>
                      <a:pt x="9199" y="5661"/>
                      <a:pt x="9222" y="5410"/>
                    </a:cubicBezTo>
                    <a:cubicBezTo>
                      <a:pt x="9245" y="5204"/>
                      <a:pt x="9245" y="4999"/>
                      <a:pt x="9268" y="4793"/>
                    </a:cubicBezTo>
                    <a:cubicBezTo>
                      <a:pt x="9268" y="4679"/>
                      <a:pt x="9268" y="4565"/>
                      <a:pt x="9268" y="4451"/>
                    </a:cubicBezTo>
                    <a:cubicBezTo>
                      <a:pt x="9268" y="4360"/>
                      <a:pt x="9291" y="4291"/>
                      <a:pt x="9291" y="4223"/>
                    </a:cubicBezTo>
                    <a:cubicBezTo>
                      <a:pt x="9314" y="4200"/>
                      <a:pt x="9336" y="4177"/>
                      <a:pt x="9359" y="4154"/>
                    </a:cubicBezTo>
                    <a:cubicBezTo>
                      <a:pt x="9428" y="4109"/>
                      <a:pt x="9496" y="4063"/>
                      <a:pt x="9588" y="4040"/>
                    </a:cubicBezTo>
                    <a:cubicBezTo>
                      <a:pt x="9633" y="4017"/>
                      <a:pt x="9656" y="3995"/>
                      <a:pt x="9702" y="3972"/>
                    </a:cubicBezTo>
                    <a:cubicBezTo>
                      <a:pt x="9816" y="3903"/>
                      <a:pt x="9907" y="3858"/>
                      <a:pt x="9998" y="3789"/>
                    </a:cubicBezTo>
                    <a:lnTo>
                      <a:pt x="10135" y="3698"/>
                    </a:lnTo>
                    <a:cubicBezTo>
                      <a:pt x="10204" y="3652"/>
                      <a:pt x="10272" y="3607"/>
                      <a:pt x="10341" y="3561"/>
                    </a:cubicBezTo>
                    <a:cubicBezTo>
                      <a:pt x="10432" y="3492"/>
                      <a:pt x="10546" y="3424"/>
                      <a:pt x="10660" y="3310"/>
                    </a:cubicBezTo>
                    <a:cubicBezTo>
                      <a:pt x="10889" y="3082"/>
                      <a:pt x="11071" y="2853"/>
                      <a:pt x="11231" y="2579"/>
                    </a:cubicBezTo>
                    <a:cubicBezTo>
                      <a:pt x="11414" y="2283"/>
                      <a:pt x="11505" y="1963"/>
                      <a:pt x="11596" y="1666"/>
                    </a:cubicBezTo>
                    <a:cubicBezTo>
                      <a:pt x="11642" y="1529"/>
                      <a:pt x="11665" y="1347"/>
                      <a:pt x="11642" y="1187"/>
                    </a:cubicBezTo>
                    <a:cubicBezTo>
                      <a:pt x="11642" y="1141"/>
                      <a:pt x="11642" y="1073"/>
                      <a:pt x="11642" y="1027"/>
                    </a:cubicBezTo>
                    <a:cubicBezTo>
                      <a:pt x="11642" y="959"/>
                      <a:pt x="11642" y="890"/>
                      <a:pt x="11642" y="845"/>
                    </a:cubicBezTo>
                    <a:cubicBezTo>
                      <a:pt x="11642" y="639"/>
                      <a:pt x="11596" y="457"/>
                      <a:pt x="11528" y="251"/>
                    </a:cubicBezTo>
                    <a:cubicBezTo>
                      <a:pt x="11505" y="183"/>
                      <a:pt x="11482" y="137"/>
                      <a:pt x="11436" y="91"/>
                    </a:cubicBezTo>
                    <a:cubicBezTo>
                      <a:pt x="11391" y="46"/>
                      <a:pt x="11299" y="0"/>
                      <a:pt x="11231" y="0"/>
                    </a:cubicBezTo>
                    <a:close/>
                  </a:path>
                </a:pathLst>
              </a:custGeom>
              <a:solidFill>
                <a:srgbClr val="F8C2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11" name="Google Shape;1076;p22">
                <a:extLst>
                  <a:ext uri="{FF2B5EF4-FFF2-40B4-BE49-F238E27FC236}">
                    <a16:creationId xmlns:a16="http://schemas.microsoft.com/office/drawing/2014/main" id="{B8672CD5-2CD4-4FDB-AF9E-49818198B457}"/>
                  </a:ext>
                </a:extLst>
              </p:cNvPr>
              <p:cNvSpPr/>
              <p:nvPr/>
            </p:nvSpPr>
            <p:spPr>
              <a:xfrm>
                <a:off x="4663858" y="1491601"/>
                <a:ext cx="338118" cy="372663"/>
              </a:xfrm>
              <a:custGeom>
                <a:avLst/>
                <a:gdLst/>
                <a:ahLst/>
                <a:cxnLst/>
                <a:rect l="l" t="t" r="r" b="b"/>
                <a:pathLst>
                  <a:path w="12509" h="13787" extrusionOk="0">
                    <a:moveTo>
                      <a:pt x="183" y="0"/>
                    </a:moveTo>
                    <a:cubicBezTo>
                      <a:pt x="160" y="0"/>
                      <a:pt x="115" y="0"/>
                      <a:pt x="92" y="23"/>
                    </a:cubicBezTo>
                    <a:cubicBezTo>
                      <a:pt x="46" y="46"/>
                      <a:pt x="24" y="92"/>
                      <a:pt x="24" y="160"/>
                    </a:cubicBezTo>
                    <a:cubicBezTo>
                      <a:pt x="1" y="206"/>
                      <a:pt x="24" y="251"/>
                      <a:pt x="46" y="274"/>
                    </a:cubicBezTo>
                    <a:cubicBezTo>
                      <a:pt x="69" y="320"/>
                      <a:pt x="115" y="365"/>
                      <a:pt x="138" y="388"/>
                    </a:cubicBezTo>
                    <a:cubicBezTo>
                      <a:pt x="138" y="411"/>
                      <a:pt x="138" y="434"/>
                      <a:pt x="138" y="434"/>
                    </a:cubicBezTo>
                    <a:cubicBezTo>
                      <a:pt x="160" y="548"/>
                      <a:pt x="160" y="639"/>
                      <a:pt x="160" y="731"/>
                    </a:cubicBezTo>
                    <a:lnTo>
                      <a:pt x="160" y="868"/>
                    </a:lnTo>
                    <a:lnTo>
                      <a:pt x="183" y="982"/>
                    </a:lnTo>
                    <a:cubicBezTo>
                      <a:pt x="183" y="1073"/>
                      <a:pt x="183" y="1164"/>
                      <a:pt x="183" y="1233"/>
                    </a:cubicBezTo>
                    <a:cubicBezTo>
                      <a:pt x="183" y="1393"/>
                      <a:pt x="183" y="1507"/>
                      <a:pt x="206" y="1621"/>
                    </a:cubicBezTo>
                    <a:cubicBezTo>
                      <a:pt x="206" y="1712"/>
                      <a:pt x="229" y="1781"/>
                      <a:pt x="229" y="1849"/>
                    </a:cubicBezTo>
                    <a:cubicBezTo>
                      <a:pt x="252" y="1918"/>
                      <a:pt x="252" y="2009"/>
                      <a:pt x="275" y="2077"/>
                    </a:cubicBezTo>
                    <a:cubicBezTo>
                      <a:pt x="320" y="2351"/>
                      <a:pt x="366" y="2671"/>
                      <a:pt x="434" y="2990"/>
                    </a:cubicBezTo>
                    <a:lnTo>
                      <a:pt x="434" y="3082"/>
                    </a:lnTo>
                    <a:cubicBezTo>
                      <a:pt x="503" y="3333"/>
                      <a:pt x="549" y="3607"/>
                      <a:pt x="617" y="3880"/>
                    </a:cubicBezTo>
                    <a:cubicBezTo>
                      <a:pt x="663" y="4040"/>
                      <a:pt x="685" y="4177"/>
                      <a:pt x="731" y="4314"/>
                    </a:cubicBezTo>
                    <a:cubicBezTo>
                      <a:pt x="777" y="4383"/>
                      <a:pt x="800" y="4474"/>
                      <a:pt x="822" y="4542"/>
                    </a:cubicBezTo>
                    <a:lnTo>
                      <a:pt x="868" y="4679"/>
                    </a:lnTo>
                    <a:cubicBezTo>
                      <a:pt x="914" y="4816"/>
                      <a:pt x="982" y="4953"/>
                      <a:pt x="1028" y="5090"/>
                    </a:cubicBezTo>
                    <a:cubicBezTo>
                      <a:pt x="1096" y="5227"/>
                      <a:pt x="1142" y="5364"/>
                      <a:pt x="1210" y="5478"/>
                    </a:cubicBezTo>
                    <a:lnTo>
                      <a:pt x="1302" y="5684"/>
                    </a:lnTo>
                    <a:lnTo>
                      <a:pt x="1393" y="5843"/>
                    </a:lnTo>
                    <a:cubicBezTo>
                      <a:pt x="1462" y="6003"/>
                      <a:pt x="1530" y="6163"/>
                      <a:pt x="1621" y="6300"/>
                    </a:cubicBezTo>
                    <a:lnTo>
                      <a:pt x="1667" y="6391"/>
                    </a:lnTo>
                    <a:cubicBezTo>
                      <a:pt x="1781" y="6597"/>
                      <a:pt x="1895" y="6802"/>
                      <a:pt x="2009" y="7030"/>
                    </a:cubicBezTo>
                    <a:cubicBezTo>
                      <a:pt x="2078" y="7145"/>
                      <a:pt x="2146" y="7281"/>
                      <a:pt x="2215" y="7396"/>
                    </a:cubicBezTo>
                    <a:cubicBezTo>
                      <a:pt x="2283" y="7533"/>
                      <a:pt x="2352" y="7669"/>
                      <a:pt x="2443" y="7806"/>
                    </a:cubicBezTo>
                    <a:lnTo>
                      <a:pt x="2511" y="7921"/>
                    </a:lnTo>
                    <a:cubicBezTo>
                      <a:pt x="2580" y="8012"/>
                      <a:pt x="2626" y="8126"/>
                      <a:pt x="2694" y="8217"/>
                    </a:cubicBezTo>
                    <a:cubicBezTo>
                      <a:pt x="2785" y="8354"/>
                      <a:pt x="2900" y="8491"/>
                      <a:pt x="2991" y="8651"/>
                    </a:cubicBezTo>
                    <a:lnTo>
                      <a:pt x="3036" y="8697"/>
                    </a:lnTo>
                    <a:cubicBezTo>
                      <a:pt x="3105" y="8811"/>
                      <a:pt x="3173" y="8925"/>
                      <a:pt x="3265" y="9016"/>
                    </a:cubicBezTo>
                    <a:lnTo>
                      <a:pt x="3379" y="9153"/>
                    </a:lnTo>
                    <a:cubicBezTo>
                      <a:pt x="3425" y="9222"/>
                      <a:pt x="3470" y="9290"/>
                      <a:pt x="3516" y="9359"/>
                    </a:cubicBezTo>
                    <a:cubicBezTo>
                      <a:pt x="3858" y="9769"/>
                      <a:pt x="4269" y="10180"/>
                      <a:pt x="4726" y="10637"/>
                    </a:cubicBezTo>
                    <a:lnTo>
                      <a:pt x="4863" y="10774"/>
                    </a:lnTo>
                    <a:cubicBezTo>
                      <a:pt x="5022" y="10934"/>
                      <a:pt x="5182" y="11093"/>
                      <a:pt x="5342" y="11230"/>
                    </a:cubicBezTo>
                    <a:cubicBezTo>
                      <a:pt x="5570" y="11436"/>
                      <a:pt x="5798" y="11618"/>
                      <a:pt x="6027" y="11778"/>
                    </a:cubicBezTo>
                    <a:cubicBezTo>
                      <a:pt x="6141" y="11869"/>
                      <a:pt x="6255" y="11961"/>
                      <a:pt x="6392" y="12052"/>
                    </a:cubicBezTo>
                    <a:lnTo>
                      <a:pt x="6529" y="12166"/>
                    </a:lnTo>
                    <a:cubicBezTo>
                      <a:pt x="6620" y="12212"/>
                      <a:pt x="6689" y="12257"/>
                      <a:pt x="6757" y="12326"/>
                    </a:cubicBezTo>
                    <a:cubicBezTo>
                      <a:pt x="6985" y="12486"/>
                      <a:pt x="7236" y="12623"/>
                      <a:pt x="7465" y="12760"/>
                    </a:cubicBezTo>
                    <a:lnTo>
                      <a:pt x="7602" y="12851"/>
                    </a:lnTo>
                    <a:cubicBezTo>
                      <a:pt x="7716" y="12919"/>
                      <a:pt x="7830" y="12988"/>
                      <a:pt x="7921" y="13033"/>
                    </a:cubicBezTo>
                    <a:lnTo>
                      <a:pt x="8035" y="13079"/>
                    </a:lnTo>
                    <a:cubicBezTo>
                      <a:pt x="8172" y="13170"/>
                      <a:pt x="8332" y="13239"/>
                      <a:pt x="8492" y="13307"/>
                    </a:cubicBezTo>
                    <a:cubicBezTo>
                      <a:pt x="8629" y="13376"/>
                      <a:pt x="8811" y="13444"/>
                      <a:pt x="8994" y="13490"/>
                    </a:cubicBezTo>
                    <a:lnTo>
                      <a:pt x="9040" y="13513"/>
                    </a:lnTo>
                    <a:cubicBezTo>
                      <a:pt x="9154" y="13558"/>
                      <a:pt x="9268" y="13581"/>
                      <a:pt x="9405" y="13627"/>
                    </a:cubicBezTo>
                    <a:cubicBezTo>
                      <a:pt x="9633" y="13673"/>
                      <a:pt x="9884" y="13718"/>
                      <a:pt x="10112" y="13741"/>
                    </a:cubicBezTo>
                    <a:lnTo>
                      <a:pt x="10272" y="13764"/>
                    </a:lnTo>
                    <a:cubicBezTo>
                      <a:pt x="10386" y="13764"/>
                      <a:pt x="10523" y="13787"/>
                      <a:pt x="10660" y="13787"/>
                    </a:cubicBezTo>
                    <a:cubicBezTo>
                      <a:pt x="10797" y="13787"/>
                      <a:pt x="10934" y="13764"/>
                      <a:pt x="11071" y="13764"/>
                    </a:cubicBezTo>
                    <a:lnTo>
                      <a:pt x="11139" y="13741"/>
                    </a:lnTo>
                    <a:lnTo>
                      <a:pt x="11276" y="13741"/>
                    </a:lnTo>
                    <a:cubicBezTo>
                      <a:pt x="11413" y="13718"/>
                      <a:pt x="11527" y="13695"/>
                      <a:pt x="11664" y="13650"/>
                    </a:cubicBezTo>
                    <a:cubicBezTo>
                      <a:pt x="11779" y="13604"/>
                      <a:pt x="11893" y="13536"/>
                      <a:pt x="12030" y="13444"/>
                    </a:cubicBezTo>
                    <a:cubicBezTo>
                      <a:pt x="12121" y="13376"/>
                      <a:pt x="12212" y="13307"/>
                      <a:pt x="12258" y="13239"/>
                    </a:cubicBezTo>
                    <a:cubicBezTo>
                      <a:pt x="12326" y="13170"/>
                      <a:pt x="12372" y="13102"/>
                      <a:pt x="12418" y="13011"/>
                    </a:cubicBezTo>
                    <a:cubicBezTo>
                      <a:pt x="12463" y="12942"/>
                      <a:pt x="12486" y="12851"/>
                      <a:pt x="12486" y="12782"/>
                    </a:cubicBezTo>
                    <a:cubicBezTo>
                      <a:pt x="12509" y="12714"/>
                      <a:pt x="12509" y="12623"/>
                      <a:pt x="12509" y="12531"/>
                    </a:cubicBezTo>
                    <a:cubicBezTo>
                      <a:pt x="12486" y="12417"/>
                      <a:pt x="12486" y="12326"/>
                      <a:pt x="12463" y="12235"/>
                    </a:cubicBezTo>
                    <a:cubicBezTo>
                      <a:pt x="12418" y="12120"/>
                      <a:pt x="12395" y="12029"/>
                      <a:pt x="12395" y="11938"/>
                    </a:cubicBezTo>
                    <a:cubicBezTo>
                      <a:pt x="12372" y="11869"/>
                      <a:pt x="12349" y="11801"/>
                      <a:pt x="12326" y="11732"/>
                    </a:cubicBezTo>
                    <a:lnTo>
                      <a:pt x="12304" y="11664"/>
                    </a:lnTo>
                    <a:cubicBezTo>
                      <a:pt x="12212" y="11413"/>
                      <a:pt x="12144" y="11139"/>
                      <a:pt x="12075" y="10888"/>
                    </a:cubicBezTo>
                    <a:cubicBezTo>
                      <a:pt x="12052" y="10819"/>
                      <a:pt x="12030" y="10751"/>
                      <a:pt x="12007" y="10682"/>
                    </a:cubicBezTo>
                    <a:cubicBezTo>
                      <a:pt x="11984" y="10591"/>
                      <a:pt x="11961" y="10500"/>
                      <a:pt x="11938" y="10409"/>
                    </a:cubicBezTo>
                    <a:cubicBezTo>
                      <a:pt x="11893" y="10249"/>
                      <a:pt x="11847" y="10112"/>
                      <a:pt x="11824" y="9952"/>
                    </a:cubicBezTo>
                    <a:cubicBezTo>
                      <a:pt x="11801" y="9769"/>
                      <a:pt x="11756" y="9587"/>
                      <a:pt x="11733" y="9404"/>
                    </a:cubicBezTo>
                    <a:lnTo>
                      <a:pt x="11733" y="9290"/>
                    </a:lnTo>
                    <a:cubicBezTo>
                      <a:pt x="11710" y="9153"/>
                      <a:pt x="11687" y="9039"/>
                      <a:pt x="11664" y="8902"/>
                    </a:cubicBezTo>
                    <a:lnTo>
                      <a:pt x="11642" y="8788"/>
                    </a:lnTo>
                    <a:cubicBezTo>
                      <a:pt x="11642" y="8697"/>
                      <a:pt x="11619" y="8605"/>
                      <a:pt x="11619" y="8514"/>
                    </a:cubicBezTo>
                    <a:cubicBezTo>
                      <a:pt x="11573" y="8286"/>
                      <a:pt x="11573" y="8058"/>
                      <a:pt x="11573" y="7829"/>
                    </a:cubicBezTo>
                    <a:cubicBezTo>
                      <a:pt x="11550" y="7601"/>
                      <a:pt x="11550" y="7373"/>
                      <a:pt x="11573" y="7167"/>
                    </a:cubicBezTo>
                    <a:cubicBezTo>
                      <a:pt x="11573" y="6893"/>
                      <a:pt x="11619" y="6620"/>
                      <a:pt x="11642" y="6346"/>
                    </a:cubicBezTo>
                    <a:cubicBezTo>
                      <a:pt x="11664" y="6231"/>
                      <a:pt x="11687" y="6095"/>
                      <a:pt x="11710" y="5958"/>
                    </a:cubicBezTo>
                    <a:lnTo>
                      <a:pt x="11756" y="5798"/>
                    </a:lnTo>
                    <a:cubicBezTo>
                      <a:pt x="11779" y="5729"/>
                      <a:pt x="11779" y="5661"/>
                      <a:pt x="11779" y="5570"/>
                    </a:cubicBezTo>
                    <a:cubicBezTo>
                      <a:pt x="11824" y="5547"/>
                      <a:pt x="11847" y="5524"/>
                      <a:pt x="11870" y="5478"/>
                    </a:cubicBezTo>
                    <a:cubicBezTo>
                      <a:pt x="11916" y="5364"/>
                      <a:pt x="11870" y="5204"/>
                      <a:pt x="11756" y="5159"/>
                    </a:cubicBezTo>
                    <a:cubicBezTo>
                      <a:pt x="11733" y="5159"/>
                      <a:pt x="11733" y="5136"/>
                      <a:pt x="11710" y="5136"/>
                    </a:cubicBezTo>
                    <a:cubicBezTo>
                      <a:pt x="11664" y="5113"/>
                      <a:pt x="11596" y="5090"/>
                      <a:pt x="11550" y="5067"/>
                    </a:cubicBezTo>
                    <a:cubicBezTo>
                      <a:pt x="11482" y="5045"/>
                      <a:pt x="11413" y="5022"/>
                      <a:pt x="11345" y="4999"/>
                    </a:cubicBezTo>
                    <a:lnTo>
                      <a:pt x="11162" y="4930"/>
                    </a:lnTo>
                    <a:lnTo>
                      <a:pt x="11139" y="4908"/>
                    </a:lnTo>
                    <a:lnTo>
                      <a:pt x="11094" y="4908"/>
                    </a:lnTo>
                    <a:lnTo>
                      <a:pt x="10980" y="4862"/>
                    </a:lnTo>
                    <a:lnTo>
                      <a:pt x="10843" y="4816"/>
                    </a:lnTo>
                    <a:lnTo>
                      <a:pt x="10637" y="4748"/>
                    </a:lnTo>
                    <a:lnTo>
                      <a:pt x="10432" y="4702"/>
                    </a:lnTo>
                    <a:cubicBezTo>
                      <a:pt x="10272" y="4634"/>
                      <a:pt x="10090" y="4588"/>
                      <a:pt x="9930" y="4520"/>
                    </a:cubicBezTo>
                    <a:lnTo>
                      <a:pt x="9633" y="4428"/>
                    </a:lnTo>
                    <a:cubicBezTo>
                      <a:pt x="9473" y="4360"/>
                      <a:pt x="9313" y="4291"/>
                      <a:pt x="9154" y="4223"/>
                    </a:cubicBezTo>
                    <a:cubicBezTo>
                      <a:pt x="9040" y="4177"/>
                      <a:pt x="8903" y="4132"/>
                      <a:pt x="8788" y="4086"/>
                    </a:cubicBezTo>
                    <a:cubicBezTo>
                      <a:pt x="8492" y="3995"/>
                      <a:pt x="8218" y="3858"/>
                      <a:pt x="7944" y="3744"/>
                    </a:cubicBezTo>
                    <a:cubicBezTo>
                      <a:pt x="7875" y="3721"/>
                      <a:pt x="7807" y="3698"/>
                      <a:pt x="7738" y="3675"/>
                    </a:cubicBezTo>
                    <a:cubicBezTo>
                      <a:pt x="7670" y="3629"/>
                      <a:pt x="7602" y="3607"/>
                      <a:pt x="7510" y="3561"/>
                    </a:cubicBezTo>
                    <a:cubicBezTo>
                      <a:pt x="7350" y="3515"/>
                      <a:pt x="7214" y="3447"/>
                      <a:pt x="7054" y="3378"/>
                    </a:cubicBezTo>
                    <a:cubicBezTo>
                      <a:pt x="6894" y="3287"/>
                      <a:pt x="6711" y="3241"/>
                      <a:pt x="6529" y="3173"/>
                    </a:cubicBezTo>
                    <a:cubicBezTo>
                      <a:pt x="6415" y="3127"/>
                      <a:pt x="6301" y="3082"/>
                      <a:pt x="6209" y="3036"/>
                    </a:cubicBezTo>
                    <a:cubicBezTo>
                      <a:pt x="5890" y="2922"/>
                      <a:pt x="5639" y="2808"/>
                      <a:pt x="5387" y="2671"/>
                    </a:cubicBezTo>
                    <a:cubicBezTo>
                      <a:pt x="5114" y="2557"/>
                      <a:pt x="4863" y="2420"/>
                      <a:pt x="4589" y="2283"/>
                    </a:cubicBezTo>
                    <a:cubicBezTo>
                      <a:pt x="4429" y="2191"/>
                      <a:pt x="4246" y="2123"/>
                      <a:pt x="4086" y="2032"/>
                    </a:cubicBezTo>
                    <a:lnTo>
                      <a:pt x="3835" y="1918"/>
                    </a:lnTo>
                    <a:cubicBezTo>
                      <a:pt x="3721" y="1872"/>
                      <a:pt x="3630" y="1803"/>
                      <a:pt x="3516" y="1758"/>
                    </a:cubicBezTo>
                    <a:lnTo>
                      <a:pt x="3402" y="1689"/>
                    </a:lnTo>
                    <a:cubicBezTo>
                      <a:pt x="3333" y="1666"/>
                      <a:pt x="3288" y="1644"/>
                      <a:pt x="3242" y="1621"/>
                    </a:cubicBezTo>
                    <a:cubicBezTo>
                      <a:pt x="3151" y="1575"/>
                      <a:pt x="3082" y="1529"/>
                      <a:pt x="2991" y="1484"/>
                    </a:cubicBezTo>
                    <a:cubicBezTo>
                      <a:pt x="2740" y="1370"/>
                      <a:pt x="2466" y="1233"/>
                      <a:pt x="2192" y="1050"/>
                    </a:cubicBezTo>
                    <a:cubicBezTo>
                      <a:pt x="2101" y="1005"/>
                      <a:pt x="2009" y="936"/>
                      <a:pt x="1918" y="890"/>
                    </a:cubicBezTo>
                    <a:lnTo>
                      <a:pt x="1827" y="845"/>
                    </a:lnTo>
                    <a:cubicBezTo>
                      <a:pt x="1713" y="776"/>
                      <a:pt x="1598" y="708"/>
                      <a:pt x="1484" y="662"/>
                    </a:cubicBezTo>
                    <a:cubicBezTo>
                      <a:pt x="1416" y="616"/>
                      <a:pt x="1347" y="594"/>
                      <a:pt x="1279" y="571"/>
                    </a:cubicBezTo>
                    <a:lnTo>
                      <a:pt x="1165" y="525"/>
                    </a:lnTo>
                    <a:cubicBezTo>
                      <a:pt x="1028" y="457"/>
                      <a:pt x="891" y="388"/>
                      <a:pt x="754" y="320"/>
                    </a:cubicBezTo>
                    <a:cubicBezTo>
                      <a:pt x="708" y="297"/>
                      <a:pt x="663" y="274"/>
                      <a:pt x="617" y="251"/>
                    </a:cubicBezTo>
                    <a:cubicBezTo>
                      <a:pt x="549" y="228"/>
                      <a:pt x="503" y="183"/>
                      <a:pt x="434" y="160"/>
                    </a:cubicBezTo>
                    <a:cubicBezTo>
                      <a:pt x="412" y="137"/>
                      <a:pt x="389" y="114"/>
                      <a:pt x="366" y="92"/>
                    </a:cubicBezTo>
                    <a:cubicBezTo>
                      <a:pt x="366" y="92"/>
                      <a:pt x="343" y="69"/>
                      <a:pt x="343" y="69"/>
                    </a:cubicBezTo>
                    <a:cubicBezTo>
                      <a:pt x="320" y="23"/>
                      <a:pt x="252" y="0"/>
                      <a:pt x="18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12" name="Google Shape;1077;p22">
                <a:extLst>
                  <a:ext uri="{FF2B5EF4-FFF2-40B4-BE49-F238E27FC236}">
                    <a16:creationId xmlns:a16="http://schemas.microsoft.com/office/drawing/2014/main" id="{780ED733-8839-4F3C-8221-59F7DC1D4D40}"/>
                  </a:ext>
                </a:extLst>
              </p:cNvPr>
              <p:cNvSpPr/>
              <p:nvPr/>
            </p:nvSpPr>
            <p:spPr>
              <a:xfrm>
                <a:off x="4974189" y="882642"/>
                <a:ext cx="476323" cy="250514"/>
              </a:xfrm>
              <a:custGeom>
                <a:avLst/>
                <a:gdLst/>
                <a:ahLst/>
                <a:cxnLst/>
                <a:rect l="l" t="t" r="r" b="b"/>
                <a:pathLst>
                  <a:path w="17622" h="9268" extrusionOk="0">
                    <a:moveTo>
                      <a:pt x="8104" y="1"/>
                    </a:moveTo>
                    <a:cubicBezTo>
                      <a:pt x="7784" y="1"/>
                      <a:pt x="7488" y="23"/>
                      <a:pt x="7191" y="46"/>
                    </a:cubicBezTo>
                    <a:cubicBezTo>
                      <a:pt x="6689" y="69"/>
                      <a:pt x="6164" y="138"/>
                      <a:pt x="5616" y="275"/>
                    </a:cubicBezTo>
                    <a:cubicBezTo>
                      <a:pt x="5479" y="297"/>
                      <a:pt x="5342" y="320"/>
                      <a:pt x="5205" y="343"/>
                    </a:cubicBezTo>
                    <a:cubicBezTo>
                      <a:pt x="5137" y="366"/>
                      <a:pt x="5068" y="366"/>
                      <a:pt x="5000" y="389"/>
                    </a:cubicBezTo>
                    <a:cubicBezTo>
                      <a:pt x="4931" y="389"/>
                      <a:pt x="4840" y="412"/>
                      <a:pt x="4771" y="434"/>
                    </a:cubicBezTo>
                    <a:cubicBezTo>
                      <a:pt x="4566" y="480"/>
                      <a:pt x="4360" y="526"/>
                      <a:pt x="4155" y="571"/>
                    </a:cubicBezTo>
                    <a:cubicBezTo>
                      <a:pt x="4041" y="594"/>
                      <a:pt x="3950" y="640"/>
                      <a:pt x="3835" y="663"/>
                    </a:cubicBezTo>
                    <a:cubicBezTo>
                      <a:pt x="3607" y="708"/>
                      <a:pt x="3356" y="777"/>
                      <a:pt x="3128" y="845"/>
                    </a:cubicBezTo>
                    <a:lnTo>
                      <a:pt x="2945" y="914"/>
                    </a:lnTo>
                    <a:lnTo>
                      <a:pt x="2854" y="937"/>
                    </a:lnTo>
                    <a:lnTo>
                      <a:pt x="2786" y="937"/>
                    </a:lnTo>
                    <a:lnTo>
                      <a:pt x="2717" y="959"/>
                    </a:lnTo>
                    <a:cubicBezTo>
                      <a:pt x="2671" y="959"/>
                      <a:pt x="2626" y="982"/>
                      <a:pt x="2557" y="982"/>
                    </a:cubicBezTo>
                    <a:cubicBezTo>
                      <a:pt x="2420" y="1028"/>
                      <a:pt x="2283" y="1051"/>
                      <a:pt x="2146" y="1096"/>
                    </a:cubicBezTo>
                    <a:cubicBezTo>
                      <a:pt x="2055" y="1119"/>
                      <a:pt x="1964" y="1142"/>
                      <a:pt x="1873" y="1165"/>
                    </a:cubicBezTo>
                    <a:lnTo>
                      <a:pt x="1941" y="1165"/>
                    </a:lnTo>
                    <a:cubicBezTo>
                      <a:pt x="1736" y="1210"/>
                      <a:pt x="1507" y="1256"/>
                      <a:pt x="1279" y="1370"/>
                    </a:cubicBezTo>
                    <a:cubicBezTo>
                      <a:pt x="1165" y="1416"/>
                      <a:pt x="1051" y="1461"/>
                      <a:pt x="960" y="1507"/>
                    </a:cubicBezTo>
                    <a:lnTo>
                      <a:pt x="914" y="1530"/>
                    </a:lnTo>
                    <a:cubicBezTo>
                      <a:pt x="845" y="1576"/>
                      <a:pt x="777" y="1598"/>
                      <a:pt x="731" y="1644"/>
                    </a:cubicBezTo>
                    <a:cubicBezTo>
                      <a:pt x="663" y="1690"/>
                      <a:pt x="617" y="1735"/>
                      <a:pt x="549" y="1804"/>
                    </a:cubicBezTo>
                    <a:lnTo>
                      <a:pt x="503" y="1850"/>
                    </a:lnTo>
                    <a:cubicBezTo>
                      <a:pt x="480" y="1872"/>
                      <a:pt x="457" y="1895"/>
                      <a:pt x="457" y="1941"/>
                    </a:cubicBezTo>
                    <a:lnTo>
                      <a:pt x="412" y="1941"/>
                    </a:lnTo>
                    <a:lnTo>
                      <a:pt x="366" y="1918"/>
                    </a:lnTo>
                    <a:lnTo>
                      <a:pt x="320" y="1918"/>
                    </a:lnTo>
                    <a:cubicBezTo>
                      <a:pt x="252" y="1918"/>
                      <a:pt x="183" y="1941"/>
                      <a:pt x="138" y="1964"/>
                    </a:cubicBezTo>
                    <a:cubicBezTo>
                      <a:pt x="69" y="2032"/>
                      <a:pt x="24" y="2101"/>
                      <a:pt x="1" y="2192"/>
                    </a:cubicBezTo>
                    <a:cubicBezTo>
                      <a:pt x="1" y="2260"/>
                      <a:pt x="24" y="2352"/>
                      <a:pt x="69" y="2420"/>
                    </a:cubicBezTo>
                    <a:cubicBezTo>
                      <a:pt x="115" y="2489"/>
                      <a:pt x="183" y="2511"/>
                      <a:pt x="275" y="2534"/>
                    </a:cubicBezTo>
                    <a:cubicBezTo>
                      <a:pt x="320" y="2557"/>
                      <a:pt x="366" y="2580"/>
                      <a:pt x="412" y="2580"/>
                    </a:cubicBezTo>
                    <a:cubicBezTo>
                      <a:pt x="549" y="2626"/>
                      <a:pt x="686" y="2671"/>
                      <a:pt x="800" y="2740"/>
                    </a:cubicBezTo>
                    <a:cubicBezTo>
                      <a:pt x="891" y="2763"/>
                      <a:pt x="960" y="2808"/>
                      <a:pt x="1028" y="2831"/>
                    </a:cubicBezTo>
                    <a:cubicBezTo>
                      <a:pt x="1074" y="2854"/>
                      <a:pt x="1119" y="2877"/>
                      <a:pt x="1165" y="2899"/>
                    </a:cubicBezTo>
                    <a:cubicBezTo>
                      <a:pt x="1439" y="3036"/>
                      <a:pt x="1713" y="3173"/>
                      <a:pt x="1987" y="3310"/>
                    </a:cubicBezTo>
                    <a:cubicBezTo>
                      <a:pt x="2306" y="3493"/>
                      <a:pt x="2649" y="3676"/>
                      <a:pt x="2945" y="3858"/>
                    </a:cubicBezTo>
                    <a:cubicBezTo>
                      <a:pt x="3151" y="3972"/>
                      <a:pt x="3333" y="4086"/>
                      <a:pt x="3539" y="4201"/>
                    </a:cubicBezTo>
                    <a:lnTo>
                      <a:pt x="3607" y="4246"/>
                    </a:lnTo>
                    <a:lnTo>
                      <a:pt x="3653" y="4246"/>
                    </a:lnTo>
                    <a:lnTo>
                      <a:pt x="3676" y="4269"/>
                    </a:lnTo>
                    <a:lnTo>
                      <a:pt x="3744" y="4337"/>
                    </a:lnTo>
                    <a:lnTo>
                      <a:pt x="3835" y="4383"/>
                    </a:lnTo>
                    <a:cubicBezTo>
                      <a:pt x="3995" y="4474"/>
                      <a:pt x="4155" y="4566"/>
                      <a:pt x="4292" y="4657"/>
                    </a:cubicBezTo>
                    <a:lnTo>
                      <a:pt x="4269" y="4634"/>
                    </a:lnTo>
                    <a:lnTo>
                      <a:pt x="4360" y="4703"/>
                    </a:lnTo>
                    <a:lnTo>
                      <a:pt x="4383" y="4725"/>
                    </a:lnTo>
                    <a:lnTo>
                      <a:pt x="4406" y="4725"/>
                    </a:lnTo>
                    <a:cubicBezTo>
                      <a:pt x="4543" y="4817"/>
                      <a:pt x="4680" y="4908"/>
                      <a:pt x="4794" y="4977"/>
                    </a:cubicBezTo>
                    <a:cubicBezTo>
                      <a:pt x="4885" y="5045"/>
                      <a:pt x="5000" y="5114"/>
                      <a:pt x="5091" y="5182"/>
                    </a:cubicBezTo>
                    <a:cubicBezTo>
                      <a:pt x="5342" y="5342"/>
                      <a:pt x="5593" y="5502"/>
                      <a:pt x="5844" y="5661"/>
                    </a:cubicBezTo>
                    <a:cubicBezTo>
                      <a:pt x="6072" y="5798"/>
                      <a:pt x="6278" y="5935"/>
                      <a:pt x="6506" y="6095"/>
                    </a:cubicBezTo>
                    <a:lnTo>
                      <a:pt x="6552" y="6141"/>
                    </a:lnTo>
                    <a:lnTo>
                      <a:pt x="6803" y="6300"/>
                    </a:lnTo>
                    <a:cubicBezTo>
                      <a:pt x="6963" y="6415"/>
                      <a:pt x="7122" y="6529"/>
                      <a:pt x="7282" y="6643"/>
                    </a:cubicBezTo>
                    <a:cubicBezTo>
                      <a:pt x="7510" y="6803"/>
                      <a:pt x="7739" y="6985"/>
                      <a:pt x="7967" y="7145"/>
                    </a:cubicBezTo>
                    <a:cubicBezTo>
                      <a:pt x="8218" y="7328"/>
                      <a:pt x="8469" y="7510"/>
                      <a:pt x="8720" y="7693"/>
                    </a:cubicBezTo>
                    <a:cubicBezTo>
                      <a:pt x="8766" y="7738"/>
                      <a:pt x="8834" y="7761"/>
                      <a:pt x="8880" y="7807"/>
                    </a:cubicBezTo>
                    <a:cubicBezTo>
                      <a:pt x="8926" y="7853"/>
                      <a:pt x="8994" y="7898"/>
                      <a:pt x="9062" y="7944"/>
                    </a:cubicBezTo>
                    <a:cubicBezTo>
                      <a:pt x="9177" y="8035"/>
                      <a:pt x="9268" y="8104"/>
                      <a:pt x="9382" y="8195"/>
                    </a:cubicBezTo>
                    <a:lnTo>
                      <a:pt x="9542" y="8332"/>
                    </a:lnTo>
                    <a:cubicBezTo>
                      <a:pt x="9747" y="8469"/>
                      <a:pt x="9930" y="8629"/>
                      <a:pt x="10112" y="8788"/>
                    </a:cubicBezTo>
                    <a:cubicBezTo>
                      <a:pt x="10158" y="8811"/>
                      <a:pt x="10181" y="8857"/>
                      <a:pt x="10227" y="8880"/>
                    </a:cubicBezTo>
                    <a:cubicBezTo>
                      <a:pt x="10249" y="8925"/>
                      <a:pt x="10295" y="8971"/>
                      <a:pt x="10318" y="9017"/>
                    </a:cubicBezTo>
                    <a:cubicBezTo>
                      <a:pt x="10364" y="9062"/>
                      <a:pt x="10409" y="9131"/>
                      <a:pt x="10455" y="9176"/>
                    </a:cubicBezTo>
                    <a:cubicBezTo>
                      <a:pt x="10523" y="9245"/>
                      <a:pt x="10637" y="9268"/>
                      <a:pt x="10706" y="9268"/>
                    </a:cubicBezTo>
                    <a:lnTo>
                      <a:pt x="10752" y="9268"/>
                    </a:lnTo>
                    <a:cubicBezTo>
                      <a:pt x="10866" y="9245"/>
                      <a:pt x="10957" y="9176"/>
                      <a:pt x="11025" y="9108"/>
                    </a:cubicBezTo>
                    <a:cubicBezTo>
                      <a:pt x="11094" y="9039"/>
                      <a:pt x="11117" y="8994"/>
                      <a:pt x="11162" y="8925"/>
                    </a:cubicBezTo>
                    <a:lnTo>
                      <a:pt x="11162" y="8925"/>
                    </a:lnTo>
                    <a:lnTo>
                      <a:pt x="11140" y="8948"/>
                    </a:lnTo>
                    <a:cubicBezTo>
                      <a:pt x="11208" y="8834"/>
                      <a:pt x="11322" y="8697"/>
                      <a:pt x="11413" y="8583"/>
                    </a:cubicBezTo>
                    <a:cubicBezTo>
                      <a:pt x="11505" y="8469"/>
                      <a:pt x="11596" y="8355"/>
                      <a:pt x="11687" y="8263"/>
                    </a:cubicBezTo>
                    <a:cubicBezTo>
                      <a:pt x="11779" y="8172"/>
                      <a:pt x="11893" y="8104"/>
                      <a:pt x="12030" y="8012"/>
                    </a:cubicBezTo>
                    <a:cubicBezTo>
                      <a:pt x="12121" y="7944"/>
                      <a:pt x="12235" y="7875"/>
                      <a:pt x="12327" y="7830"/>
                    </a:cubicBezTo>
                    <a:lnTo>
                      <a:pt x="12418" y="7761"/>
                    </a:lnTo>
                    <a:cubicBezTo>
                      <a:pt x="12623" y="7624"/>
                      <a:pt x="12829" y="7487"/>
                      <a:pt x="13125" y="7328"/>
                    </a:cubicBezTo>
                    <a:cubicBezTo>
                      <a:pt x="13308" y="7236"/>
                      <a:pt x="13468" y="7122"/>
                      <a:pt x="13650" y="7031"/>
                    </a:cubicBezTo>
                    <a:cubicBezTo>
                      <a:pt x="13765" y="6985"/>
                      <a:pt x="13879" y="6917"/>
                      <a:pt x="14016" y="6848"/>
                    </a:cubicBezTo>
                    <a:lnTo>
                      <a:pt x="14244" y="6711"/>
                    </a:lnTo>
                    <a:cubicBezTo>
                      <a:pt x="14381" y="6643"/>
                      <a:pt x="14518" y="6574"/>
                      <a:pt x="14655" y="6506"/>
                    </a:cubicBezTo>
                    <a:cubicBezTo>
                      <a:pt x="14814" y="6437"/>
                      <a:pt x="14997" y="6392"/>
                      <a:pt x="15180" y="6346"/>
                    </a:cubicBezTo>
                    <a:cubicBezTo>
                      <a:pt x="15317" y="6323"/>
                      <a:pt x="15454" y="6300"/>
                      <a:pt x="15591" y="6278"/>
                    </a:cubicBezTo>
                    <a:cubicBezTo>
                      <a:pt x="15819" y="6232"/>
                      <a:pt x="16047" y="6186"/>
                      <a:pt x="16275" y="6118"/>
                    </a:cubicBezTo>
                    <a:cubicBezTo>
                      <a:pt x="16389" y="6095"/>
                      <a:pt x="16526" y="6027"/>
                      <a:pt x="16640" y="5981"/>
                    </a:cubicBezTo>
                    <a:lnTo>
                      <a:pt x="16777" y="5912"/>
                    </a:lnTo>
                    <a:lnTo>
                      <a:pt x="16846" y="5890"/>
                    </a:lnTo>
                    <a:cubicBezTo>
                      <a:pt x="16914" y="5867"/>
                      <a:pt x="16960" y="5844"/>
                      <a:pt x="17029" y="5821"/>
                    </a:cubicBezTo>
                    <a:cubicBezTo>
                      <a:pt x="17165" y="5753"/>
                      <a:pt x="17280" y="5684"/>
                      <a:pt x="17394" y="5570"/>
                    </a:cubicBezTo>
                    <a:cubicBezTo>
                      <a:pt x="17554" y="5387"/>
                      <a:pt x="17622" y="5159"/>
                      <a:pt x="17599" y="4885"/>
                    </a:cubicBezTo>
                    <a:cubicBezTo>
                      <a:pt x="17599" y="4725"/>
                      <a:pt x="17531" y="4589"/>
                      <a:pt x="17485" y="4452"/>
                    </a:cubicBezTo>
                    <a:cubicBezTo>
                      <a:pt x="17439" y="4337"/>
                      <a:pt x="17371" y="4223"/>
                      <a:pt x="17280" y="4086"/>
                    </a:cubicBezTo>
                    <a:cubicBezTo>
                      <a:pt x="17234" y="4041"/>
                      <a:pt x="17211" y="3972"/>
                      <a:pt x="17165" y="3927"/>
                    </a:cubicBezTo>
                    <a:lnTo>
                      <a:pt x="17097" y="3812"/>
                    </a:lnTo>
                    <a:cubicBezTo>
                      <a:pt x="17120" y="3744"/>
                      <a:pt x="17120" y="3653"/>
                      <a:pt x="17097" y="3584"/>
                    </a:cubicBezTo>
                    <a:cubicBezTo>
                      <a:pt x="17006" y="3379"/>
                      <a:pt x="16823" y="3196"/>
                      <a:pt x="16663" y="3059"/>
                    </a:cubicBezTo>
                    <a:cubicBezTo>
                      <a:pt x="16526" y="2922"/>
                      <a:pt x="16367" y="2785"/>
                      <a:pt x="16184" y="2648"/>
                    </a:cubicBezTo>
                    <a:cubicBezTo>
                      <a:pt x="16001" y="2489"/>
                      <a:pt x="15819" y="2352"/>
                      <a:pt x="15636" y="2238"/>
                    </a:cubicBezTo>
                    <a:cubicBezTo>
                      <a:pt x="15454" y="2123"/>
                      <a:pt x="15248" y="1986"/>
                      <a:pt x="15066" y="1872"/>
                    </a:cubicBezTo>
                    <a:lnTo>
                      <a:pt x="15066" y="1872"/>
                    </a:lnTo>
                    <a:lnTo>
                      <a:pt x="15088" y="1895"/>
                    </a:lnTo>
                    <a:cubicBezTo>
                      <a:pt x="14632" y="1621"/>
                      <a:pt x="14130" y="1325"/>
                      <a:pt x="13605" y="1119"/>
                    </a:cubicBezTo>
                    <a:cubicBezTo>
                      <a:pt x="13513" y="1096"/>
                      <a:pt x="13422" y="1051"/>
                      <a:pt x="13331" y="1028"/>
                    </a:cubicBezTo>
                    <a:cubicBezTo>
                      <a:pt x="13148" y="937"/>
                      <a:pt x="12966" y="868"/>
                      <a:pt x="12783" y="800"/>
                    </a:cubicBezTo>
                    <a:lnTo>
                      <a:pt x="12578" y="731"/>
                    </a:lnTo>
                    <a:cubicBezTo>
                      <a:pt x="12418" y="685"/>
                      <a:pt x="12258" y="640"/>
                      <a:pt x="12098" y="594"/>
                    </a:cubicBezTo>
                    <a:cubicBezTo>
                      <a:pt x="12075" y="571"/>
                      <a:pt x="12053" y="571"/>
                      <a:pt x="12030" y="571"/>
                    </a:cubicBezTo>
                    <a:lnTo>
                      <a:pt x="11984" y="548"/>
                    </a:lnTo>
                    <a:lnTo>
                      <a:pt x="11938" y="548"/>
                    </a:lnTo>
                    <a:cubicBezTo>
                      <a:pt x="11870" y="526"/>
                      <a:pt x="11802" y="503"/>
                      <a:pt x="11733" y="480"/>
                    </a:cubicBezTo>
                    <a:lnTo>
                      <a:pt x="11642" y="457"/>
                    </a:lnTo>
                    <a:cubicBezTo>
                      <a:pt x="11482" y="412"/>
                      <a:pt x="11299" y="343"/>
                      <a:pt x="11140" y="320"/>
                    </a:cubicBezTo>
                    <a:cubicBezTo>
                      <a:pt x="10980" y="297"/>
                      <a:pt x="10797" y="275"/>
                      <a:pt x="10637" y="229"/>
                    </a:cubicBezTo>
                    <a:lnTo>
                      <a:pt x="10500" y="206"/>
                    </a:lnTo>
                    <a:cubicBezTo>
                      <a:pt x="10295" y="183"/>
                      <a:pt x="10112" y="138"/>
                      <a:pt x="9907" y="115"/>
                    </a:cubicBezTo>
                    <a:lnTo>
                      <a:pt x="9793" y="92"/>
                    </a:lnTo>
                    <a:cubicBezTo>
                      <a:pt x="9542" y="69"/>
                      <a:pt x="9268" y="46"/>
                      <a:pt x="8948" y="23"/>
                    </a:cubicBezTo>
                    <a:lnTo>
                      <a:pt x="8948" y="23"/>
                    </a:lnTo>
                    <a:lnTo>
                      <a:pt x="8971" y="46"/>
                    </a:lnTo>
                    <a:cubicBezTo>
                      <a:pt x="8880" y="23"/>
                      <a:pt x="8789" y="23"/>
                      <a:pt x="8674" y="23"/>
                    </a:cubicBezTo>
                    <a:cubicBezTo>
                      <a:pt x="8492" y="1"/>
                      <a:pt x="8309" y="1"/>
                      <a:pt x="812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13" name="Google Shape;1078;p22">
                <a:extLst>
                  <a:ext uri="{FF2B5EF4-FFF2-40B4-BE49-F238E27FC236}">
                    <a16:creationId xmlns:a16="http://schemas.microsoft.com/office/drawing/2014/main" id="{CAC812EB-C40C-46BF-BA6B-3DFA9221773C}"/>
                  </a:ext>
                </a:extLst>
              </p:cNvPr>
              <p:cNvSpPr/>
              <p:nvPr/>
            </p:nvSpPr>
            <p:spPr>
              <a:xfrm>
                <a:off x="5527629" y="1744548"/>
                <a:ext cx="193751" cy="103687"/>
              </a:xfrm>
              <a:custGeom>
                <a:avLst/>
                <a:gdLst/>
                <a:ahLst/>
                <a:cxnLst/>
                <a:rect l="l" t="t" r="r" b="b"/>
                <a:pathLst>
                  <a:path w="7168" h="3836" extrusionOk="0">
                    <a:moveTo>
                      <a:pt x="91" y="1"/>
                    </a:moveTo>
                    <a:cubicBezTo>
                      <a:pt x="69" y="1"/>
                      <a:pt x="46" y="1"/>
                      <a:pt x="23" y="23"/>
                    </a:cubicBezTo>
                    <a:cubicBezTo>
                      <a:pt x="0" y="69"/>
                      <a:pt x="23" y="115"/>
                      <a:pt x="46" y="138"/>
                    </a:cubicBezTo>
                    <a:cubicBezTo>
                      <a:pt x="183" y="229"/>
                      <a:pt x="297" y="343"/>
                      <a:pt x="411" y="434"/>
                    </a:cubicBezTo>
                    <a:lnTo>
                      <a:pt x="776" y="731"/>
                    </a:lnTo>
                    <a:cubicBezTo>
                      <a:pt x="1050" y="936"/>
                      <a:pt x="1301" y="1142"/>
                      <a:pt x="1552" y="1347"/>
                    </a:cubicBezTo>
                    <a:cubicBezTo>
                      <a:pt x="1689" y="1439"/>
                      <a:pt x="1803" y="1553"/>
                      <a:pt x="1940" y="1644"/>
                    </a:cubicBezTo>
                    <a:cubicBezTo>
                      <a:pt x="2077" y="1758"/>
                      <a:pt x="2191" y="1849"/>
                      <a:pt x="2328" y="1964"/>
                    </a:cubicBezTo>
                    <a:cubicBezTo>
                      <a:pt x="2442" y="2055"/>
                      <a:pt x="2579" y="2146"/>
                      <a:pt x="2716" y="2237"/>
                    </a:cubicBezTo>
                    <a:cubicBezTo>
                      <a:pt x="2853" y="2329"/>
                      <a:pt x="3013" y="2420"/>
                      <a:pt x="3150" y="2511"/>
                    </a:cubicBezTo>
                    <a:cubicBezTo>
                      <a:pt x="3219" y="2557"/>
                      <a:pt x="3287" y="2603"/>
                      <a:pt x="3355" y="2648"/>
                    </a:cubicBezTo>
                    <a:cubicBezTo>
                      <a:pt x="3424" y="2694"/>
                      <a:pt x="3515" y="2740"/>
                      <a:pt x="3607" y="2762"/>
                    </a:cubicBezTo>
                    <a:cubicBezTo>
                      <a:pt x="3743" y="2854"/>
                      <a:pt x="3880" y="2922"/>
                      <a:pt x="4040" y="2991"/>
                    </a:cubicBezTo>
                    <a:cubicBezTo>
                      <a:pt x="4337" y="3128"/>
                      <a:pt x="4634" y="3265"/>
                      <a:pt x="4953" y="3356"/>
                    </a:cubicBezTo>
                    <a:cubicBezTo>
                      <a:pt x="5273" y="3470"/>
                      <a:pt x="5592" y="3561"/>
                      <a:pt x="5912" y="3653"/>
                    </a:cubicBezTo>
                    <a:cubicBezTo>
                      <a:pt x="6072" y="3698"/>
                      <a:pt x="6209" y="3744"/>
                      <a:pt x="6368" y="3767"/>
                    </a:cubicBezTo>
                    <a:cubicBezTo>
                      <a:pt x="6460" y="3790"/>
                      <a:pt x="6551" y="3812"/>
                      <a:pt x="6642" y="3812"/>
                    </a:cubicBezTo>
                    <a:cubicBezTo>
                      <a:pt x="6734" y="3835"/>
                      <a:pt x="6802" y="3835"/>
                      <a:pt x="6893" y="3835"/>
                    </a:cubicBezTo>
                    <a:cubicBezTo>
                      <a:pt x="6962" y="3812"/>
                      <a:pt x="7008" y="3790"/>
                      <a:pt x="7053" y="3767"/>
                    </a:cubicBezTo>
                    <a:cubicBezTo>
                      <a:pt x="7099" y="3698"/>
                      <a:pt x="7144" y="3630"/>
                      <a:pt x="7144" y="3538"/>
                    </a:cubicBezTo>
                    <a:cubicBezTo>
                      <a:pt x="7167" y="3379"/>
                      <a:pt x="7030" y="3219"/>
                      <a:pt x="6871" y="3219"/>
                    </a:cubicBezTo>
                    <a:cubicBezTo>
                      <a:pt x="6802" y="3219"/>
                      <a:pt x="6734" y="3196"/>
                      <a:pt x="6665" y="3196"/>
                    </a:cubicBezTo>
                    <a:cubicBezTo>
                      <a:pt x="6597" y="3173"/>
                      <a:pt x="6528" y="3150"/>
                      <a:pt x="6437" y="3150"/>
                    </a:cubicBezTo>
                    <a:cubicBezTo>
                      <a:pt x="5912" y="3036"/>
                      <a:pt x="5387" y="2877"/>
                      <a:pt x="4885" y="2717"/>
                    </a:cubicBezTo>
                    <a:cubicBezTo>
                      <a:pt x="4611" y="2625"/>
                      <a:pt x="4360" y="2511"/>
                      <a:pt x="4109" y="2397"/>
                    </a:cubicBezTo>
                    <a:cubicBezTo>
                      <a:pt x="3858" y="2306"/>
                      <a:pt x="3629" y="2192"/>
                      <a:pt x="3378" y="2078"/>
                    </a:cubicBezTo>
                    <a:cubicBezTo>
                      <a:pt x="2808" y="1781"/>
                      <a:pt x="2260" y="1439"/>
                      <a:pt x="1712" y="1119"/>
                    </a:cubicBezTo>
                    <a:cubicBezTo>
                      <a:pt x="1438" y="936"/>
                      <a:pt x="1164" y="777"/>
                      <a:pt x="890" y="594"/>
                    </a:cubicBezTo>
                    <a:cubicBezTo>
                      <a:pt x="616" y="411"/>
                      <a:pt x="388" y="206"/>
                      <a:pt x="137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14" name="Google Shape;1079;p22">
                <a:extLst>
                  <a:ext uri="{FF2B5EF4-FFF2-40B4-BE49-F238E27FC236}">
                    <a16:creationId xmlns:a16="http://schemas.microsoft.com/office/drawing/2014/main" id="{A39CC56B-0839-4F7A-804A-8CFAAC31D107}"/>
                  </a:ext>
                </a:extLst>
              </p:cNvPr>
              <p:cNvSpPr/>
              <p:nvPr/>
            </p:nvSpPr>
            <p:spPr>
              <a:xfrm>
                <a:off x="5635586" y="1789580"/>
                <a:ext cx="98119" cy="34436"/>
              </a:xfrm>
              <a:custGeom>
                <a:avLst/>
                <a:gdLst/>
                <a:ahLst/>
                <a:cxnLst/>
                <a:rect l="l" t="t" r="r" b="b"/>
                <a:pathLst>
                  <a:path w="3630" h="1274" extrusionOk="0">
                    <a:moveTo>
                      <a:pt x="115" y="1"/>
                    </a:moveTo>
                    <a:cubicBezTo>
                      <a:pt x="69" y="1"/>
                      <a:pt x="46" y="24"/>
                      <a:pt x="23" y="46"/>
                    </a:cubicBezTo>
                    <a:cubicBezTo>
                      <a:pt x="1" y="92"/>
                      <a:pt x="46" y="138"/>
                      <a:pt x="69" y="161"/>
                    </a:cubicBezTo>
                    <a:lnTo>
                      <a:pt x="183" y="206"/>
                    </a:lnTo>
                    <a:cubicBezTo>
                      <a:pt x="183" y="206"/>
                      <a:pt x="183" y="206"/>
                      <a:pt x="160" y="183"/>
                    </a:cubicBezTo>
                    <a:lnTo>
                      <a:pt x="160" y="183"/>
                    </a:lnTo>
                    <a:cubicBezTo>
                      <a:pt x="229" y="229"/>
                      <a:pt x="274" y="252"/>
                      <a:pt x="320" y="275"/>
                    </a:cubicBezTo>
                    <a:cubicBezTo>
                      <a:pt x="389" y="320"/>
                      <a:pt x="457" y="343"/>
                      <a:pt x="526" y="366"/>
                    </a:cubicBezTo>
                    <a:cubicBezTo>
                      <a:pt x="663" y="434"/>
                      <a:pt x="799" y="503"/>
                      <a:pt x="936" y="549"/>
                    </a:cubicBezTo>
                    <a:cubicBezTo>
                      <a:pt x="1073" y="617"/>
                      <a:pt x="1210" y="663"/>
                      <a:pt x="1370" y="731"/>
                    </a:cubicBezTo>
                    <a:cubicBezTo>
                      <a:pt x="1484" y="777"/>
                      <a:pt x="1621" y="800"/>
                      <a:pt x="1735" y="845"/>
                    </a:cubicBezTo>
                    <a:cubicBezTo>
                      <a:pt x="1872" y="891"/>
                      <a:pt x="2009" y="959"/>
                      <a:pt x="2169" y="982"/>
                    </a:cubicBezTo>
                    <a:cubicBezTo>
                      <a:pt x="2306" y="1028"/>
                      <a:pt x="2443" y="1074"/>
                      <a:pt x="2580" y="1119"/>
                    </a:cubicBezTo>
                    <a:cubicBezTo>
                      <a:pt x="2717" y="1142"/>
                      <a:pt x="2854" y="1165"/>
                      <a:pt x="2991" y="1211"/>
                    </a:cubicBezTo>
                    <a:cubicBezTo>
                      <a:pt x="3059" y="1211"/>
                      <a:pt x="3128" y="1233"/>
                      <a:pt x="3219" y="1256"/>
                    </a:cubicBezTo>
                    <a:lnTo>
                      <a:pt x="3287" y="1256"/>
                    </a:lnTo>
                    <a:cubicBezTo>
                      <a:pt x="3310" y="1268"/>
                      <a:pt x="3333" y="1273"/>
                      <a:pt x="3356" y="1273"/>
                    </a:cubicBezTo>
                    <a:cubicBezTo>
                      <a:pt x="3379" y="1273"/>
                      <a:pt x="3402" y="1268"/>
                      <a:pt x="3424" y="1256"/>
                    </a:cubicBezTo>
                    <a:cubicBezTo>
                      <a:pt x="3470" y="1256"/>
                      <a:pt x="3516" y="1256"/>
                      <a:pt x="3561" y="1233"/>
                    </a:cubicBezTo>
                    <a:cubicBezTo>
                      <a:pt x="3607" y="1188"/>
                      <a:pt x="3630" y="1142"/>
                      <a:pt x="3630" y="1096"/>
                    </a:cubicBezTo>
                    <a:cubicBezTo>
                      <a:pt x="3630" y="1005"/>
                      <a:pt x="3561" y="914"/>
                      <a:pt x="3470" y="914"/>
                    </a:cubicBezTo>
                    <a:cubicBezTo>
                      <a:pt x="3356" y="914"/>
                      <a:pt x="3265" y="891"/>
                      <a:pt x="3173" y="891"/>
                    </a:cubicBezTo>
                    <a:cubicBezTo>
                      <a:pt x="3082" y="868"/>
                      <a:pt x="2991" y="868"/>
                      <a:pt x="2899" y="845"/>
                    </a:cubicBezTo>
                    <a:cubicBezTo>
                      <a:pt x="2808" y="845"/>
                      <a:pt x="2694" y="823"/>
                      <a:pt x="2625" y="823"/>
                    </a:cubicBezTo>
                    <a:cubicBezTo>
                      <a:pt x="2511" y="800"/>
                      <a:pt x="2397" y="777"/>
                      <a:pt x="2306" y="754"/>
                    </a:cubicBezTo>
                    <a:cubicBezTo>
                      <a:pt x="1986" y="686"/>
                      <a:pt x="1690" y="617"/>
                      <a:pt x="1370" y="526"/>
                    </a:cubicBezTo>
                    <a:cubicBezTo>
                      <a:pt x="1210" y="480"/>
                      <a:pt x="1051" y="434"/>
                      <a:pt x="914" y="366"/>
                    </a:cubicBezTo>
                    <a:cubicBezTo>
                      <a:pt x="822" y="320"/>
                      <a:pt x="754" y="298"/>
                      <a:pt x="685" y="275"/>
                    </a:cubicBezTo>
                    <a:cubicBezTo>
                      <a:pt x="594" y="229"/>
                      <a:pt x="526" y="183"/>
                      <a:pt x="434" y="161"/>
                    </a:cubicBezTo>
                    <a:cubicBezTo>
                      <a:pt x="343" y="92"/>
                      <a:pt x="229" y="46"/>
                      <a:pt x="138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15" name="Google Shape;1080;p22">
                <a:extLst>
                  <a:ext uri="{FF2B5EF4-FFF2-40B4-BE49-F238E27FC236}">
                    <a16:creationId xmlns:a16="http://schemas.microsoft.com/office/drawing/2014/main" id="{4C99627B-61E9-40A2-ADF1-C5014C10E94E}"/>
                  </a:ext>
                </a:extLst>
              </p:cNvPr>
              <p:cNvSpPr/>
              <p:nvPr/>
            </p:nvSpPr>
            <p:spPr>
              <a:xfrm>
                <a:off x="5769466" y="1792066"/>
                <a:ext cx="160450" cy="61953"/>
              </a:xfrm>
              <a:custGeom>
                <a:avLst/>
                <a:gdLst/>
                <a:ahLst/>
                <a:cxnLst/>
                <a:rect l="l" t="t" r="r" b="b"/>
                <a:pathLst>
                  <a:path w="5936" h="2292" extrusionOk="0">
                    <a:moveTo>
                      <a:pt x="92" y="0"/>
                    </a:moveTo>
                    <a:cubicBezTo>
                      <a:pt x="69" y="0"/>
                      <a:pt x="46" y="0"/>
                      <a:pt x="23" y="23"/>
                    </a:cubicBezTo>
                    <a:cubicBezTo>
                      <a:pt x="1" y="69"/>
                      <a:pt x="1" y="114"/>
                      <a:pt x="46" y="137"/>
                    </a:cubicBezTo>
                    <a:cubicBezTo>
                      <a:pt x="206" y="228"/>
                      <a:pt x="343" y="320"/>
                      <a:pt x="503" y="411"/>
                    </a:cubicBezTo>
                    <a:cubicBezTo>
                      <a:pt x="640" y="479"/>
                      <a:pt x="777" y="571"/>
                      <a:pt x="914" y="639"/>
                    </a:cubicBezTo>
                    <a:cubicBezTo>
                      <a:pt x="1210" y="799"/>
                      <a:pt x="1530" y="982"/>
                      <a:pt x="1827" y="1119"/>
                    </a:cubicBezTo>
                    <a:cubicBezTo>
                      <a:pt x="1986" y="1187"/>
                      <a:pt x="2146" y="1278"/>
                      <a:pt x="2306" y="1347"/>
                    </a:cubicBezTo>
                    <a:cubicBezTo>
                      <a:pt x="2443" y="1415"/>
                      <a:pt x="2603" y="1484"/>
                      <a:pt x="2763" y="1552"/>
                    </a:cubicBezTo>
                    <a:cubicBezTo>
                      <a:pt x="3059" y="1666"/>
                      <a:pt x="3379" y="1780"/>
                      <a:pt x="3676" y="1895"/>
                    </a:cubicBezTo>
                    <a:cubicBezTo>
                      <a:pt x="3835" y="1940"/>
                      <a:pt x="3995" y="2009"/>
                      <a:pt x="4155" y="2032"/>
                    </a:cubicBezTo>
                    <a:cubicBezTo>
                      <a:pt x="4337" y="2100"/>
                      <a:pt x="4520" y="2123"/>
                      <a:pt x="4726" y="2169"/>
                    </a:cubicBezTo>
                    <a:cubicBezTo>
                      <a:pt x="4885" y="2191"/>
                      <a:pt x="5045" y="2214"/>
                      <a:pt x="5228" y="2237"/>
                    </a:cubicBezTo>
                    <a:cubicBezTo>
                      <a:pt x="5345" y="2270"/>
                      <a:pt x="5474" y="2292"/>
                      <a:pt x="5597" y="2292"/>
                    </a:cubicBezTo>
                    <a:cubicBezTo>
                      <a:pt x="5643" y="2292"/>
                      <a:pt x="5687" y="2289"/>
                      <a:pt x="5730" y="2283"/>
                    </a:cubicBezTo>
                    <a:cubicBezTo>
                      <a:pt x="5844" y="2260"/>
                      <a:pt x="5935" y="2169"/>
                      <a:pt x="5935" y="2054"/>
                    </a:cubicBezTo>
                    <a:cubicBezTo>
                      <a:pt x="5935" y="2009"/>
                      <a:pt x="5935" y="1963"/>
                      <a:pt x="5912" y="1917"/>
                    </a:cubicBezTo>
                    <a:cubicBezTo>
                      <a:pt x="5890" y="1872"/>
                      <a:pt x="5821" y="1803"/>
                      <a:pt x="5775" y="1803"/>
                    </a:cubicBezTo>
                    <a:cubicBezTo>
                      <a:pt x="5502" y="1735"/>
                      <a:pt x="5228" y="1689"/>
                      <a:pt x="4954" y="1644"/>
                    </a:cubicBezTo>
                    <a:cubicBezTo>
                      <a:pt x="4680" y="1598"/>
                      <a:pt x="4429" y="1575"/>
                      <a:pt x="4155" y="1507"/>
                    </a:cubicBezTo>
                    <a:cubicBezTo>
                      <a:pt x="3995" y="1484"/>
                      <a:pt x="3858" y="1438"/>
                      <a:pt x="3721" y="1415"/>
                    </a:cubicBezTo>
                    <a:cubicBezTo>
                      <a:pt x="3561" y="1370"/>
                      <a:pt x="3379" y="1324"/>
                      <a:pt x="3242" y="1278"/>
                    </a:cubicBezTo>
                    <a:cubicBezTo>
                      <a:pt x="2922" y="1187"/>
                      <a:pt x="2603" y="1073"/>
                      <a:pt x="2283" y="959"/>
                    </a:cubicBezTo>
                    <a:cubicBezTo>
                      <a:pt x="2123" y="913"/>
                      <a:pt x="1964" y="845"/>
                      <a:pt x="1804" y="799"/>
                    </a:cubicBezTo>
                    <a:cubicBezTo>
                      <a:pt x="1644" y="731"/>
                      <a:pt x="1484" y="662"/>
                      <a:pt x="1325" y="594"/>
                    </a:cubicBezTo>
                    <a:cubicBezTo>
                      <a:pt x="1165" y="525"/>
                      <a:pt x="1028" y="457"/>
                      <a:pt x="868" y="388"/>
                    </a:cubicBezTo>
                    <a:cubicBezTo>
                      <a:pt x="731" y="320"/>
                      <a:pt x="571" y="251"/>
                      <a:pt x="412" y="160"/>
                    </a:cubicBezTo>
                    <a:lnTo>
                      <a:pt x="434" y="160"/>
                    </a:lnTo>
                    <a:cubicBezTo>
                      <a:pt x="320" y="114"/>
                      <a:pt x="229" y="69"/>
                      <a:pt x="138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16" name="Google Shape;1081;p22">
                <a:extLst>
                  <a:ext uri="{FF2B5EF4-FFF2-40B4-BE49-F238E27FC236}">
                    <a16:creationId xmlns:a16="http://schemas.microsoft.com/office/drawing/2014/main" id="{1A7F522A-AAB7-425F-9E87-2129FCF12F2D}"/>
                  </a:ext>
                </a:extLst>
              </p:cNvPr>
              <p:cNvSpPr/>
              <p:nvPr/>
            </p:nvSpPr>
            <p:spPr>
              <a:xfrm>
                <a:off x="5643614" y="1526145"/>
                <a:ext cx="195589" cy="126581"/>
              </a:xfrm>
              <a:custGeom>
                <a:avLst/>
                <a:gdLst/>
                <a:ahLst/>
                <a:cxnLst/>
                <a:rect l="l" t="t" r="r" b="b"/>
                <a:pathLst>
                  <a:path w="7236" h="4683" extrusionOk="0">
                    <a:moveTo>
                      <a:pt x="69" y="0"/>
                    </a:moveTo>
                    <a:cubicBezTo>
                      <a:pt x="46" y="0"/>
                      <a:pt x="0" y="46"/>
                      <a:pt x="0" y="69"/>
                    </a:cubicBezTo>
                    <a:cubicBezTo>
                      <a:pt x="0" y="115"/>
                      <a:pt x="23" y="160"/>
                      <a:pt x="69" y="160"/>
                    </a:cubicBezTo>
                    <a:cubicBezTo>
                      <a:pt x="137" y="183"/>
                      <a:pt x="183" y="183"/>
                      <a:pt x="229" y="183"/>
                    </a:cubicBezTo>
                    <a:cubicBezTo>
                      <a:pt x="434" y="229"/>
                      <a:pt x="617" y="297"/>
                      <a:pt x="822" y="388"/>
                    </a:cubicBezTo>
                    <a:cubicBezTo>
                      <a:pt x="1005" y="480"/>
                      <a:pt x="1210" y="548"/>
                      <a:pt x="1393" y="640"/>
                    </a:cubicBezTo>
                    <a:cubicBezTo>
                      <a:pt x="1530" y="708"/>
                      <a:pt x="1667" y="776"/>
                      <a:pt x="1781" y="845"/>
                    </a:cubicBezTo>
                    <a:cubicBezTo>
                      <a:pt x="1940" y="936"/>
                      <a:pt x="2077" y="1005"/>
                      <a:pt x="2214" y="1096"/>
                    </a:cubicBezTo>
                    <a:cubicBezTo>
                      <a:pt x="2511" y="1279"/>
                      <a:pt x="2808" y="1484"/>
                      <a:pt x="3105" y="1667"/>
                    </a:cubicBezTo>
                    <a:cubicBezTo>
                      <a:pt x="3356" y="1849"/>
                      <a:pt x="3630" y="2032"/>
                      <a:pt x="3903" y="2214"/>
                    </a:cubicBezTo>
                    <a:cubicBezTo>
                      <a:pt x="4155" y="2397"/>
                      <a:pt x="4428" y="2602"/>
                      <a:pt x="4702" y="2808"/>
                    </a:cubicBezTo>
                    <a:cubicBezTo>
                      <a:pt x="4862" y="2922"/>
                      <a:pt x="5022" y="3036"/>
                      <a:pt x="5182" y="3173"/>
                    </a:cubicBezTo>
                    <a:cubicBezTo>
                      <a:pt x="5341" y="3310"/>
                      <a:pt x="5501" y="3424"/>
                      <a:pt x="5661" y="3561"/>
                    </a:cubicBezTo>
                    <a:cubicBezTo>
                      <a:pt x="5821" y="3721"/>
                      <a:pt x="6003" y="3881"/>
                      <a:pt x="6163" y="4063"/>
                    </a:cubicBezTo>
                    <a:cubicBezTo>
                      <a:pt x="6254" y="4155"/>
                      <a:pt x="6346" y="4246"/>
                      <a:pt x="6437" y="4337"/>
                    </a:cubicBezTo>
                    <a:cubicBezTo>
                      <a:pt x="6528" y="4451"/>
                      <a:pt x="6620" y="4543"/>
                      <a:pt x="6734" y="4634"/>
                    </a:cubicBezTo>
                    <a:cubicBezTo>
                      <a:pt x="6776" y="4666"/>
                      <a:pt x="6833" y="4683"/>
                      <a:pt x="6891" y="4683"/>
                    </a:cubicBezTo>
                    <a:cubicBezTo>
                      <a:pt x="6959" y="4683"/>
                      <a:pt x="7027" y="4660"/>
                      <a:pt x="7076" y="4611"/>
                    </a:cubicBezTo>
                    <a:cubicBezTo>
                      <a:pt x="7213" y="4520"/>
                      <a:pt x="7236" y="4314"/>
                      <a:pt x="7122" y="4200"/>
                    </a:cubicBezTo>
                    <a:cubicBezTo>
                      <a:pt x="7076" y="4155"/>
                      <a:pt x="7030" y="4086"/>
                      <a:pt x="6985" y="4040"/>
                    </a:cubicBezTo>
                    <a:cubicBezTo>
                      <a:pt x="6939" y="3995"/>
                      <a:pt x="6894" y="3926"/>
                      <a:pt x="6848" y="3881"/>
                    </a:cubicBezTo>
                    <a:cubicBezTo>
                      <a:pt x="6734" y="3767"/>
                      <a:pt x="6620" y="3630"/>
                      <a:pt x="6483" y="3516"/>
                    </a:cubicBezTo>
                    <a:cubicBezTo>
                      <a:pt x="6346" y="3401"/>
                      <a:pt x="6232" y="3264"/>
                      <a:pt x="6072" y="3150"/>
                    </a:cubicBezTo>
                    <a:cubicBezTo>
                      <a:pt x="5958" y="3036"/>
                      <a:pt x="5821" y="2945"/>
                      <a:pt x="5707" y="2831"/>
                    </a:cubicBezTo>
                    <a:cubicBezTo>
                      <a:pt x="5570" y="2739"/>
                      <a:pt x="5433" y="2648"/>
                      <a:pt x="5296" y="2534"/>
                    </a:cubicBezTo>
                    <a:cubicBezTo>
                      <a:pt x="5159" y="2443"/>
                      <a:pt x="5022" y="2351"/>
                      <a:pt x="4862" y="2260"/>
                    </a:cubicBezTo>
                    <a:cubicBezTo>
                      <a:pt x="4588" y="2078"/>
                      <a:pt x="4314" y="1895"/>
                      <a:pt x="4040" y="1735"/>
                    </a:cubicBezTo>
                    <a:cubicBezTo>
                      <a:pt x="3744" y="1575"/>
                      <a:pt x="3470" y="1416"/>
                      <a:pt x="3173" y="1256"/>
                    </a:cubicBezTo>
                    <a:cubicBezTo>
                      <a:pt x="2853" y="1096"/>
                      <a:pt x="2534" y="936"/>
                      <a:pt x="2214" y="799"/>
                    </a:cubicBezTo>
                    <a:cubicBezTo>
                      <a:pt x="1918" y="662"/>
                      <a:pt x="1621" y="571"/>
                      <a:pt x="1324" y="434"/>
                    </a:cubicBezTo>
                    <a:cubicBezTo>
                      <a:pt x="1187" y="366"/>
                      <a:pt x="1027" y="297"/>
                      <a:pt x="868" y="229"/>
                    </a:cubicBezTo>
                    <a:cubicBezTo>
                      <a:pt x="708" y="160"/>
                      <a:pt x="548" y="115"/>
                      <a:pt x="388" y="69"/>
                    </a:cubicBezTo>
                    <a:cubicBezTo>
                      <a:pt x="297" y="46"/>
                      <a:pt x="183" y="23"/>
                      <a:pt x="92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17" name="Google Shape;1082;p22">
                <a:extLst>
                  <a:ext uri="{FF2B5EF4-FFF2-40B4-BE49-F238E27FC236}">
                    <a16:creationId xmlns:a16="http://schemas.microsoft.com/office/drawing/2014/main" id="{41CC233E-5EA1-41F2-9B28-AE2BCF351026}"/>
                  </a:ext>
                </a:extLst>
              </p:cNvPr>
              <p:cNvSpPr/>
              <p:nvPr/>
            </p:nvSpPr>
            <p:spPr>
              <a:xfrm>
                <a:off x="5746031" y="1600802"/>
                <a:ext cx="72819" cy="60980"/>
              </a:xfrm>
              <a:custGeom>
                <a:avLst/>
                <a:gdLst/>
                <a:ahLst/>
                <a:cxnLst/>
                <a:rect l="l" t="t" r="r" b="b"/>
                <a:pathLst>
                  <a:path w="2694" h="2256" extrusionOk="0">
                    <a:moveTo>
                      <a:pt x="69" y="0"/>
                    </a:moveTo>
                    <a:cubicBezTo>
                      <a:pt x="46" y="0"/>
                      <a:pt x="23" y="23"/>
                      <a:pt x="23" y="46"/>
                    </a:cubicBezTo>
                    <a:cubicBezTo>
                      <a:pt x="0" y="69"/>
                      <a:pt x="0" y="137"/>
                      <a:pt x="46" y="160"/>
                    </a:cubicBezTo>
                    <a:cubicBezTo>
                      <a:pt x="251" y="274"/>
                      <a:pt x="457" y="434"/>
                      <a:pt x="685" y="571"/>
                    </a:cubicBezTo>
                    <a:cubicBezTo>
                      <a:pt x="776" y="639"/>
                      <a:pt x="890" y="708"/>
                      <a:pt x="1005" y="799"/>
                    </a:cubicBezTo>
                    <a:cubicBezTo>
                      <a:pt x="1096" y="890"/>
                      <a:pt x="1210" y="982"/>
                      <a:pt x="1324" y="1073"/>
                    </a:cubicBezTo>
                    <a:cubicBezTo>
                      <a:pt x="1507" y="1256"/>
                      <a:pt x="1712" y="1415"/>
                      <a:pt x="1895" y="1621"/>
                    </a:cubicBezTo>
                    <a:cubicBezTo>
                      <a:pt x="1986" y="1712"/>
                      <a:pt x="2077" y="1803"/>
                      <a:pt x="2146" y="1918"/>
                    </a:cubicBezTo>
                    <a:cubicBezTo>
                      <a:pt x="2237" y="2009"/>
                      <a:pt x="2306" y="2100"/>
                      <a:pt x="2397" y="2191"/>
                    </a:cubicBezTo>
                    <a:cubicBezTo>
                      <a:pt x="2423" y="2231"/>
                      <a:pt x="2473" y="2256"/>
                      <a:pt x="2524" y="2256"/>
                    </a:cubicBezTo>
                    <a:cubicBezTo>
                      <a:pt x="2560" y="2256"/>
                      <a:pt x="2597" y="2243"/>
                      <a:pt x="2625" y="2214"/>
                    </a:cubicBezTo>
                    <a:cubicBezTo>
                      <a:pt x="2694" y="2169"/>
                      <a:pt x="2694" y="2055"/>
                      <a:pt x="2648" y="1986"/>
                    </a:cubicBezTo>
                    <a:cubicBezTo>
                      <a:pt x="2465" y="1803"/>
                      <a:pt x="2283" y="1644"/>
                      <a:pt x="2100" y="1484"/>
                    </a:cubicBezTo>
                    <a:cubicBezTo>
                      <a:pt x="1872" y="1301"/>
                      <a:pt x="1667" y="1119"/>
                      <a:pt x="1438" y="959"/>
                    </a:cubicBezTo>
                    <a:cubicBezTo>
                      <a:pt x="1347" y="868"/>
                      <a:pt x="1256" y="799"/>
                      <a:pt x="1142" y="708"/>
                    </a:cubicBezTo>
                    <a:cubicBezTo>
                      <a:pt x="1096" y="662"/>
                      <a:pt x="1027" y="617"/>
                      <a:pt x="982" y="571"/>
                    </a:cubicBezTo>
                    <a:cubicBezTo>
                      <a:pt x="913" y="525"/>
                      <a:pt x="845" y="502"/>
                      <a:pt x="799" y="457"/>
                    </a:cubicBezTo>
                    <a:cubicBezTo>
                      <a:pt x="571" y="297"/>
                      <a:pt x="366" y="137"/>
                      <a:pt x="137" y="23"/>
                    </a:cubicBezTo>
                    <a:cubicBezTo>
                      <a:pt x="114" y="0"/>
                      <a:pt x="92" y="0"/>
                      <a:pt x="69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18" name="Google Shape;1083;p22">
                <a:extLst>
                  <a:ext uri="{FF2B5EF4-FFF2-40B4-BE49-F238E27FC236}">
                    <a16:creationId xmlns:a16="http://schemas.microsoft.com/office/drawing/2014/main" id="{6C65AEDE-8E4A-4674-B1EF-CD7FA6BF3376}"/>
                  </a:ext>
                </a:extLst>
              </p:cNvPr>
              <p:cNvSpPr/>
              <p:nvPr/>
            </p:nvSpPr>
            <p:spPr>
              <a:xfrm>
                <a:off x="5791685" y="1668053"/>
                <a:ext cx="12974" cy="1235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57" extrusionOk="0">
                    <a:moveTo>
                      <a:pt x="251" y="0"/>
                    </a:moveTo>
                    <a:cubicBezTo>
                      <a:pt x="206" y="0"/>
                      <a:pt x="137" y="23"/>
                      <a:pt x="92" y="69"/>
                    </a:cubicBezTo>
                    <a:cubicBezTo>
                      <a:pt x="46" y="92"/>
                      <a:pt x="23" y="160"/>
                      <a:pt x="23" y="206"/>
                    </a:cubicBezTo>
                    <a:cubicBezTo>
                      <a:pt x="0" y="320"/>
                      <a:pt x="92" y="457"/>
                      <a:pt x="229" y="457"/>
                    </a:cubicBezTo>
                    <a:cubicBezTo>
                      <a:pt x="274" y="457"/>
                      <a:pt x="343" y="434"/>
                      <a:pt x="388" y="388"/>
                    </a:cubicBezTo>
                    <a:cubicBezTo>
                      <a:pt x="434" y="365"/>
                      <a:pt x="457" y="297"/>
                      <a:pt x="457" y="251"/>
                    </a:cubicBezTo>
                    <a:cubicBezTo>
                      <a:pt x="480" y="137"/>
                      <a:pt x="366" y="0"/>
                      <a:pt x="251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19" name="Google Shape;1084;p22">
                <a:extLst>
                  <a:ext uri="{FF2B5EF4-FFF2-40B4-BE49-F238E27FC236}">
                    <a16:creationId xmlns:a16="http://schemas.microsoft.com/office/drawing/2014/main" id="{FCC4A4DA-746D-4239-B40F-C27B377EA206}"/>
                  </a:ext>
                </a:extLst>
              </p:cNvPr>
              <p:cNvSpPr/>
              <p:nvPr/>
            </p:nvSpPr>
            <p:spPr>
              <a:xfrm>
                <a:off x="5768844" y="1670512"/>
                <a:ext cx="8677" cy="8677"/>
              </a:xfrm>
              <a:custGeom>
                <a:avLst/>
                <a:gdLst/>
                <a:ahLst/>
                <a:cxnLst/>
                <a:rect l="l" t="t" r="r" b="b"/>
                <a:pathLst>
                  <a:path w="321" h="321" extrusionOk="0">
                    <a:moveTo>
                      <a:pt x="161" y="1"/>
                    </a:moveTo>
                    <a:cubicBezTo>
                      <a:pt x="92" y="1"/>
                      <a:pt x="1" y="69"/>
                      <a:pt x="1" y="137"/>
                    </a:cubicBezTo>
                    <a:cubicBezTo>
                      <a:pt x="1" y="229"/>
                      <a:pt x="69" y="320"/>
                      <a:pt x="138" y="320"/>
                    </a:cubicBezTo>
                    <a:cubicBezTo>
                      <a:pt x="229" y="320"/>
                      <a:pt x="298" y="252"/>
                      <a:pt x="298" y="160"/>
                    </a:cubicBezTo>
                    <a:cubicBezTo>
                      <a:pt x="320" y="92"/>
                      <a:pt x="252" y="1"/>
                      <a:pt x="161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20" name="Google Shape;1085;p22">
                <a:extLst>
                  <a:ext uri="{FF2B5EF4-FFF2-40B4-BE49-F238E27FC236}">
                    <a16:creationId xmlns:a16="http://schemas.microsoft.com/office/drawing/2014/main" id="{268D11AD-8038-4B4E-8083-4F69A9A39121}"/>
                  </a:ext>
                </a:extLst>
              </p:cNvPr>
              <p:cNvSpPr/>
              <p:nvPr/>
            </p:nvSpPr>
            <p:spPr>
              <a:xfrm>
                <a:off x="5775629" y="1646456"/>
                <a:ext cx="8055" cy="7433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5" extrusionOk="0">
                    <a:moveTo>
                      <a:pt x="161" y="0"/>
                    </a:moveTo>
                    <a:cubicBezTo>
                      <a:pt x="69" y="0"/>
                      <a:pt x="1" y="46"/>
                      <a:pt x="1" y="137"/>
                    </a:cubicBezTo>
                    <a:cubicBezTo>
                      <a:pt x="1" y="206"/>
                      <a:pt x="47" y="274"/>
                      <a:pt x="138" y="274"/>
                    </a:cubicBezTo>
                    <a:cubicBezTo>
                      <a:pt x="206" y="274"/>
                      <a:pt x="275" y="229"/>
                      <a:pt x="298" y="160"/>
                    </a:cubicBezTo>
                    <a:cubicBezTo>
                      <a:pt x="298" y="69"/>
                      <a:pt x="229" y="0"/>
                      <a:pt x="161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21" name="Google Shape;1086;p22">
                <a:extLst>
                  <a:ext uri="{FF2B5EF4-FFF2-40B4-BE49-F238E27FC236}">
                    <a16:creationId xmlns:a16="http://schemas.microsoft.com/office/drawing/2014/main" id="{D8585B67-2089-404E-8E42-230B9F271385}"/>
                  </a:ext>
                </a:extLst>
              </p:cNvPr>
              <p:cNvSpPr/>
              <p:nvPr/>
            </p:nvSpPr>
            <p:spPr>
              <a:xfrm>
                <a:off x="5823769" y="1675459"/>
                <a:ext cx="8650" cy="8028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97" extrusionOk="0">
                    <a:moveTo>
                      <a:pt x="183" y="0"/>
                    </a:moveTo>
                    <a:cubicBezTo>
                      <a:pt x="92" y="0"/>
                      <a:pt x="23" y="46"/>
                      <a:pt x="0" y="137"/>
                    </a:cubicBezTo>
                    <a:cubicBezTo>
                      <a:pt x="0" y="206"/>
                      <a:pt x="69" y="297"/>
                      <a:pt x="160" y="297"/>
                    </a:cubicBezTo>
                    <a:cubicBezTo>
                      <a:pt x="229" y="297"/>
                      <a:pt x="297" y="251"/>
                      <a:pt x="320" y="160"/>
                    </a:cubicBezTo>
                    <a:cubicBezTo>
                      <a:pt x="320" y="91"/>
                      <a:pt x="251" y="0"/>
                      <a:pt x="183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22" name="Google Shape;1087;p22">
                <a:extLst>
                  <a:ext uri="{FF2B5EF4-FFF2-40B4-BE49-F238E27FC236}">
                    <a16:creationId xmlns:a16="http://schemas.microsoft.com/office/drawing/2014/main" id="{A13A9F51-5BB3-459D-9CF5-22CDB2157EC9}"/>
                  </a:ext>
                </a:extLst>
              </p:cNvPr>
              <p:cNvSpPr/>
              <p:nvPr/>
            </p:nvSpPr>
            <p:spPr>
              <a:xfrm>
                <a:off x="5807713" y="1704435"/>
                <a:ext cx="4352" cy="4352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61" extrusionOk="0">
                    <a:moveTo>
                      <a:pt x="92" y="1"/>
                    </a:moveTo>
                    <a:cubicBezTo>
                      <a:pt x="46" y="1"/>
                      <a:pt x="1" y="24"/>
                      <a:pt x="1" y="69"/>
                    </a:cubicBezTo>
                    <a:cubicBezTo>
                      <a:pt x="1" y="115"/>
                      <a:pt x="24" y="161"/>
                      <a:pt x="69" y="161"/>
                    </a:cubicBezTo>
                    <a:cubicBezTo>
                      <a:pt x="115" y="161"/>
                      <a:pt x="161" y="138"/>
                      <a:pt x="161" y="92"/>
                    </a:cubicBezTo>
                    <a:cubicBezTo>
                      <a:pt x="161" y="47"/>
                      <a:pt x="138" y="1"/>
                      <a:pt x="92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23" name="Google Shape;1088;p22">
                <a:extLst>
                  <a:ext uri="{FF2B5EF4-FFF2-40B4-BE49-F238E27FC236}">
                    <a16:creationId xmlns:a16="http://schemas.microsoft.com/office/drawing/2014/main" id="{F962E186-2148-4FA3-8C38-69A3768FC0E2}"/>
                  </a:ext>
                </a:extLst>
              </p:cNvPr>
              <p:cNvSpPr/>
              <p:nvPr/>
            </p:nvSpPr>
            <p:spPr>
              <a:xfrm>
                <a:off x="5845988" y="1780957"/>
                <a:ext cx="12974" cy="1235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57" extrusionOk="0">
                    <a:moveTo>
                      <a:pt x="251" y="0"/>
                    </a:moveTo>
                    <a:cubicBezTo>
                      <a:pt x="205" y="0"/>
                      <a:pt x="137" y="23"/>
                      <a:pt x="91" y="69"/>
                    </a:cubicBezTo>
                    <a:cubicBezTo>
                      <a:pt x="46" y="92"/>
                      <a:pt x="23" y="160"/>
                      <a:pt x="0" y="229"/>
                    </a:cubicBezTo>
                    <a:cubicBezTo>
                      <a:pt x="0" y="343"/>
                      <a:pt x="91" y="457"/>
                      <a:pt x="228" y="457"/>
                    </a:cubicBezTo>
                    <a:cubicBezTo>
                      <a:pt x="274" y="457"/>
                      <a:pt x="342" y="457"/>
                      <a:pt x="388" y="411"/>
                    </a:cubicBezTo>
                    <a:cubicBezTo>
                      <a:pt x="434" y="365"/>
                      <a:pt x="457" y="320"/>
                      <a:pt x="479" y="251"/>
                    </a:cubicBezTo>
                    <a:cubicBezTo>
                      <a:pt x="479" y="137"/>
                      <a:pt x="388" y="0"/>
                      <a:pt x="251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24" name="Google Shape;1089;p22">
                <a:extLst>
                  <a:ext uri="{FF2B5EF4-FFF2-40B4-BE49-F238E27FC236}">
                    <a16:creationId xmlns:a16="http://schemas.microsoft.com/office/drawing/2014/main" id="{996F704A-8807-480D-B3BC-5489DE522389}"/>
                  </a:ext>
                </a:extLst>
              </p:cNvPr>
              <p:cNvSpPr/>
              <p:nvPr/>
            </p:nvSpPr>
            <p:spPr>
              <a:xfrm>
                <a:off x="5830554" y="1740223"/>
                <a:ext cx="11758" cy="11136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12" extrusionOk="0">
                    <a:moveTo>
                      <a:pt x="229" y="1"/>
                    </a:moveTo>
                    <a:cubicBezTo>
                      <a:pt x="183" y="1"/>
                      <a:pt x="114" y="1"/>
                      <a:pt x="92" y="46"/>
                    </a:cubicBezTo>
                    <a:cubicBezTo>
                      <a:pt x="46" y="69"/>
                      <a:pt x="23" y="138"/>
                      <a:pt x="0" y="183"/>
                    </a:cubicBezTo>
                    <a:cubicBezTo>
                      <a:pt x="0" y="298"/>
                      <a:pt x="92" y="412"/>
                      <a:pt x="206" y="412"/>
                    </a:cubicBezTo>
                    <a:cubicBezTo>
                      <a:pt x="251" y="412"/>
                      <a:pt x="297" y="389"/>
                      <a:pt x="343" y="366"/>
                    </a:cubicBezTo>
                    <a:cubicBezTo>
                      <a:pt x="388" y="320"/>
                      <a:pt x="411" y="275"/>
                      <a:pt x="411" y="206"/>
                    </a:cubicBezTo>
                    <a:cubicBezTo>
                      <a:pt x="434" y="115"/>
                      <a:pt x="343" y="1"/>
                      <a:pt x="229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25" name="Google Shape;1090;p22">
                <a:extLst>
                  <a:ext uri="{FF2B5EF4-FFF2-40B4-BE49-F238E27FC236}">
                    <a16:creationId xmlns:a16="http://schemas.microsoft.com/office/drawing/2014/main" id="{5E75696D-7646-4026-8F7D-7015717CC6FF}"/>
                  </a:ext>
                </a:extLst>
              </p:cNvPr>
              <p:cNvSpPr/>
              <p:nvPr/>
            </p:nvSpPr>
            <p:spPr>
              <a:xfrm>
                <a:off x="5858935" y="1748872"/>
                <a:ext cx="9893" cy="9893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6" extrusionOk="0">
                    <a:moveTo>
                      <a:pt x="183" y="0"/>
                    </a:moveTo>
                    <a:cubicBezTo>
                      <a:pt x="92" y="0"/>
                      <a:pt x="0" y="69"/>
                      <a:pt x="0" y="183"/>
                    </a:cubicBezTo>
                    <a:cubicBezTo>
                      <a:pt x="0" y="274"/>
                      <a:pt x="69" y="366"/>
                      <a:pt x="160" y="366"/>
                    </a:cubicBezTo>
                    <a:cubicBezTo>
                      <a:pt x="251" y="366"/>
                      <a:pt x="343" y="297"/>
                      <a:pt x="343" y="206"/>
                    </a:cubicBezTo>
                    <a:cubicBezTo>
                      <a:pt x="366" y="114"/>
                      <a:pt x="297" y="0"/>
                      <a:pt x="183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26" name="Google Shape;1091;p22">
                <a:extLst>
                  <a:ext uri="{FF2B5EF4-FFF2-40B4-BE49-F238E27FC236}">
                    <a16:creationId xmlns:a16="http://schemas.microsoft.com/office/drawing/2014/main" id="{3BDE5FED-1AA5-4098-924A-58102778E6D1}"/>
                  </a:ext>
                </a:extLst>
              </p:cNvPr>
              <p:cNvSpPr/>
              <p:nvPr/>
            </p:nvSpPr>
            <p:spPr>
              <a:xfrm>
                <a:off x="5860773" y="1769848"/>
                <a:ext cx="4974" cy="4352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61" extrusionOk="0">
                    <a:moveTo>
                      <a:pt x="92" y="0"/>
                    </a:moveTo>
                    <a:cubicBezTo>
                      <a:pt x="46" y="0"/>
                      <a:pt x="1" y="23"/>
                      <a:pt x="1" y="69"/>
                    </a:cubicBezTo>
                    <a:cubicBezTo>
                      <a:pt x="1" y="115"/>
                      <a:pt x="46" y="160"/>
                      <a:pt x="92" y="160"/>
                    </a:cubicBezTo>
                    <a:cubicBezTo>
                      <a:pt x="138" y="160"/>
                      <a:pt x="161" y="137"/>
                      <a:pt x="161" y="92"/>
                    </a:cubicBezTo>
                    <a:cubicBezTo>
                      <a:pt x="183" y="46"/>
                      <a:pt x="138" y="0"/>
                      <a:pt x="92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27" name="Google Shape;1092;p22">
                <a:extLst>
                  <a:ext uri="{FF2B5EF4-FFF2-40B4-BE49-F238E27FC236}">
                    <a16:creationId xmlns:a16="http://schemas.microsoft.com/office/drawing/2014/main" id="{E3118FBC-9E69-4822-B50B-06DCFC994A9F}"/>
                  </a:ext>
                </a:extLst>
              </p:cNvPr>
              <p:cNvSpPr/>
              <p:nvPr/>
            </p:nvSpPr>
            <p:spPr>
              <a:xfrm>
                <a:off x="5889155" y="1781579"/>
                <a:ext cx="5595" cy="5568"/>
              </a:xfrm>
              <a:custGeom>
                <a:avLst/>
                <a:gdLst/>
                <a:ahLst/>
                <a:cxnLst/>
                <a:rect l="l" t="t" r="r" b="b"/>
                <a:pathLst>
                  <a:path w="207" h="206" extrusionOk="0">
                    <a:moveTo>
                      <a:pt x="115" y="0"/>
                    </a:moveTo>
                    <a:cubicBezTo>
                      <a:pt x="46" y="0"/>
                      <a:pt x="1" y="46"/>
                      <a:pt x="1" y="91"/>
                    </a:cubicBezTo>
                    <a:cubicBezTo>
                      <a:pt x="1" y="137"/>
                      <a:pt x="46" y="206"/>
                      <a:pt x="92" y="206"/>
                    </a:cubicBezTo>
                    <a:cubicBezTo>
                      <a:pt x="138" y="206"/>
                      <a:pt x="183" y="160"/>
                      <a:pt x="183" y="114"/>
                    </a:cubicBezTo>
                    <a:cubicBezTo>
                      <a:pt x="206" y="69"/>
                      <a:pt x="161" y="0"/>
                      <a:pt x="115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28" name="Google Shape;1093;p22">
                <a:extLst>
                  <a:ext uri="{FF2B5EF4-FFF2-40B4-BE49-F238E27FC236}">
                    <a16:creationId xmlns:a16="http://schemas.microsoft.com/office/drawing/2014/main" id="{AC897279-9D99-4988-AC86-1A0469B088C3}"/>
                  </a:ext>
                </a:extLst>
              </p:cNvPr>
              <p:cNvSpPr/>
              <p:nvPr/>
            </p:nvSpPr>
            <p:spPr>
              <a:xfrm>
                <a:off x="5873748" y="1806852"/>
                <a:ext cx="5568" cy="4974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84" extrusionOk="0">
                    <a:moveTo>
                      <a:pt x="114" y="1"/>
                    </a:moveTo>
                    <a:cubicBezTo>
                      <a:pt x="46" y="1"/>
                      <a:pt x="0" y="24"/>
                      <a:pt x="0" y="92"/>
                    </a:cubicBezTo>
                    <a:cubicBezTo>
                      <a:pt x="0" y="138"/>
                      <a:pt x="46" y="184"/>
                      <a:pt x="91" y="184"/>
                    </a:cubicBezTo>
                    <a:cubicBezTo>
                      <a:pt x="160" y="184"/>
                      <a:pt x="206" y="161"/>
                      <a:pt x="206" y="92"/>
                    </a:cubicBezTo>
                    <a:cubicBezTo>
                      <a:pt x="206" y="47"/>
                      <a:pt x="160" y="1"/>
                      <a:pt x="114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29" name="Google Shape;1094;p22">
                <a:extLst>
                  <a:ext uri="{FF2B5EF4-FFF2-40B4-BE49-F238E27FC236}">
                    <a16:creationId xmlns:a16="http://schemas.microsoft.com/office/drawing/2014/main" id="{295CC978-89D8-4D2C-8DA9-E1B4FFEA5123}"/>
                  </a:ext>
                </a:extLst>
              </p:cNvPr>
              <p:cNvSpPr/>
              <p:nvPr/>
            </p:nvSpPr>
            <p:spPr>
              <a:xfrm>
                <a:off x="5916320" y="1806852"/>
                <a:ext cx="11109" cy="10515"/>
              </a:xfrm>
              <a:custGeom>
                <a:avLst/>
                <a:gdLst/>
                <a:ahLst/>
                <a:cxnLst/>
                <a:rect l="l" t="t" r="r" b="b"/>
                <a:pathLst>
                  <a:path w="411" h="389" extrusionOk="0">
                    <a:moveTo>
                      <a:pt x="228" y="1"/>
                    </a:moveTo>
                    <a:cubicBezTo>
                      <a:pt x="114" y="1"/>
                      <a:pt x="23" y="69"/>
                      <a:pt x="0" y="184"/>
                    </a:cubicBezTo>
                    <a:cubicBezTo>
                      <a:pt x="0" y="275"/>
                      <a:pt x="69" y="389"/>
                      <a:pt x="183" y="389"/>
                    </a:cubicBezTo>
                    <a:cubicBezTo>
                      <a:pt x="297" y="389"/>
                      <a:pt x="388" y="320"/>
                      <a:pt x="388" y="206"/>
                    </a:cubicBezTo>
                    <a:cubicBezTo>
                      <a:pt x="411" y="115"/>
                      <a:pt x="320" y="1"/>
                      <a:pt x="228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30" name="Google Shape;1095;p22">
                <a:extLst>
                  <a:ext uri="{FF2B5EF4-FFF2-40B4-BE49-F238E27FC236}">
                    <a16:creationId xmlns:a16="http://schemas.microsoft.com/office/drawing/2014/main" id="{9722571A-4393-4474-B1B8-5B4827D5465C}"/>
                  </a:ext>
                </a:extLst>
              </p:cNvPr>
              <p:cNvSpPr/>
              <p:nvPr/>
            </p:nvSpPr>
            <p:spPr>
              <a:xfrm>
                <a:off x="5938512" y="1824746"/>
                <a:ext cx="6217" cy="5595"/>
              </a:xfrm>
              <a:custGeom>
                <a:avLst/>
                <a:gdLst/>
                <a:ahLst/>
                <a:cxnLst/>
                <a:rect l="l" t="t" r="r" b="b"/>
                <a:pathLst>
                  <a:path w="230" h="207" extrusionOk="0">
                    <a:moveTo>
                      <a:pt x="115" y="1"/>
                    </a:moveTo>
                    <a:cubicBezTo>
                      <a:pt x="69" y="1"/>
                      <a:pt x="24" y="24"/>
                      <a:pt x="24" y="92"/>
                    </a:cubicBezTo>
                    <a:cubicBezTo>
                      <a:pt x="1" y="138"/>
                      <a:pt x="46" y="206"/>
                      <a:pt x="115" y="206"/>
                    </a:cubicBezTo>
                    <a:cubicBezTo>
                      <a:pt x="161" y="206"/>
                      <a:pt x="206" y="161"/>
                      <a:pt x="206" y="115"/>
                    </a:cubicBezTo>
                    <a:cubicBezTo>
                      <a:pt x="229" y="46"/>
                      <a:pt x="183" y="1"/>
                      <a:pt x="115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31" name="Google Shape;1096;p22">
                <a:extLst>
                  <a:ext uri="{FF2B5EF4-FFF2-40B4-BE49-F238E27FC236}">
                    <a16:creationId xmlns:a16="http://schemas.microsoft.com/office/drawing/2014/main" id="{1F2FA75D-42DB-4C07-A37F-12F2C530BE91}"/>
                  </a:ext>
                </a:extLst>
              </p:cNvPr>
              <p:cNvSpPr/>
              <p:nvPr/>
            </p:nvSpPr>
            <p:spPr>
              <a:xfrm>
                <a:off x="5729975" y="1790823"/>
                <a:ext cx="6812" cy="6190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29" extrusionOk="0">
                    <a:moveTo>
                      <a:pt x="138" y="0"/>
                    </a:moveTo>
                    <a:cubicBezTo>
                      <a:pt x="69" y="0"/>
                      <a:pt x="1" y="23"/>
                      <a:pt x="1" y="92"/>
                    </a:cubicBezTo>
                    <a:cubicBezTo>
                      <a:pt x="1" y="160"/>
                      <a:pt x="46" y="229"/>
                      <a:pt x="115" y="229"/>
                    </a:cubicBezTo>
                    <a:cubicBezTo>
                      <a:pt x="183" y="229"/>
                      <a:pt x="229" y="183"/>
                      <a:pt x="252" y="115"/>
                    </a:cubicBezTo>
                    <a:cubicBezTo>
                      <a:pt x="252" y="69"/>
                      <a:pt x="206" y="0"/>
                      <a:pt x="138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32" name="Google Shape;1097;p22">
                <a:extLst>
                  <a:ext uri="{FF2B5EF4-FFF2-40B4-BE49-F238E27FC236}">
                    <a16:creationId xmlns:a16="http://schemas.microsoft.com/office/drawing/2014/main" id="{778E8889-E81B-42F1-9FF5-0CD3099C1A0C}"/>
                  </a:ext>
                </a:extLst>
              </p:cNvPr>
              <p:cNvSpPr/>
              <p:nvPr/>
            </p:nvSpPr>
            <p:spPr>
              <a:xfrm>
                <a:off x="5708378" y="1778470"/>
                <a:ext cx="4974" cy="4974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84" extrusionOk="0">
                    <a:moveTo>
                      <a:pt x="115" y="1"/>
                    </a:moveTo>
                    <a:cubicBezTo>
                      <a:pt x="69" y="1"/>
                      <a:pt x="24" y="24"/>
                      <a:pt x="1" y="69"/>
                    </a:cubicBezTo>
                    <a:cubicBezTo>
                      <a:pt x="1" y="115"/>
                      <a:pt x="47" y="184"/>
                      <a:pt x="92" y="184"/>
                    </a:cubicBezTo>
                    <a:cubicBezTo>
                      <a:pt x="138" y="184"/>
                      <a:pt x="184" y="138"/>
                      <a:pt x="184" y="92"/>
                    </a:cubicBezTo>
                    <a:cubicBezTo>
                      <a:pt x="184" y="47"/>
                      <a:pt x="161" y="1"/>
                      <a:pt x="115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33" name="Google Shape;1098;p22">
                <a:extLst>
                  <a:ext uri="{FF2B5EF4-FFF2-40B4-BE49-F238E27FC236}">
                    <a16:creationId xmlns:a16="http://schemas.microsoft.com/office/drawing/2014/main" id="{349FBDC9-EE41-4B82-A668-98B275E98127}"/>
                  </a:ext>
                </a:extLst>
              </p:cNvPr>
              <p:cNvSpPr/>
              <p:nvPr/>
            </p:nvSpPr>
            <p:spPr>
              <a:xfrm>
                <a:off x="5732462" y="1769848"/>
                <a:ext cx="4325" cy="4352"/>
              </a:xfrm>
              <a:custGeom>
                <a:avLst/>
                <a:gdLst/>
                <a:ahLst/>
                <a:cxnLst/>
                <a:rect l="l" t="t" r="r" b="b"/>
                <a:pathLst>
                  <a:path w="160" h="161" extrusionOk="0">
                    <a:moveTo>
                      <a:pt x="91" y="0"/>
                    </a:moveTo>
                    <a:cubicBezTo>
                      <a:pt x="46" y="0"/>
                      <a:pt x="0" y="23"/>
                      <a:pt x="0" y="69"/>
                    </a:cubicBezTo>
                    <a:cubicBezTo>
                      <a:pt x="0" y="115"/>
                      <a:pt x="23" y="160"/>
                      <a:pt x="69" y="160"/>
                    </a:cubicBezTo>
                    <a:cubicBezTo>
                      <a:pt x="114" y="160"/>
                      <a:pt x="160" y="137"/>
                      <a:pt x="160" y="92"/>
                    </a:cubicBezTo>
                    <a:cubicBezTo>
                      <a:pt x="160" y="46"/>
                      <a:pt x="137" y="0"/>
                      <a:pt x="91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34" name="Google Shape;1099;p22">
                <a:extLst>
                  <a:ext uri="{FF2B5EF4-FFF2-40B4-BE49-F238E27FC236}">
                    <a16:creationId xmlns:a16="http://schemas.microsoft.com/office/drawing/2014/main" id="{9D46AA37-55C2-4561-B497-8A302FF2BEB2}"/>
                  </a:ext>
                </a:extLst>
              </p:cNvPr>
              <p:cNvSpPr/>
              <p:nvPr/>
            </p:nvSpPr>
            <p:spPr>
              <a:xfrm>
                <a:off x="5567714" y="1748251"/>
                <a:ext cx="12380" cy="11758"/>
              </a:xfrm>
              <a:custGeom>
                <a:avLst/>
                <a:gdLst/>
                <a:ahLst/>
                <a:cxnLst/>
                <a:rect l="l" t="t" r="r" b="b"/>
                <a:pathLst>
                  <a:path w="458" h="435" extrusionOk="0">
                    <a:moveTo>
                      <a:pt x="252" y="1"/>
                    </a:moveTo>
                    <a:cubicBezTo>
                      <a:pt x="183" y="1"/>
                      <a:pt x="138" y="23"/>
                      <a:pt x="92" y="46"/>
                    </a:cubicBezTo>
                    <a:cubicBezTo>
                      <a:pt x="46" y="92"/>
                      <a:pt x="24" y="137"/>
                      <a:pt x="24" y="206"/>
                    </a:cubicBezTo>
                    <a:cubicBezTo>
                      <a:pt x="1" y="320"/>
                      <a:pt x="92" y="434"/>
                      <a:pt x="206" y="434"/>
                    </a:cubicBezTo>
                    <a:cubicBezTo>
                      <a:pt x="275" y="434"/>
                      <a:pt x="320" y="434"/>
                      <a:pt x="366" y="389"/>
                    </a:cubicBezTo>
                    <a:cubicBezTo>
                      <a:pt x="412" y="343"/>
                      <a:pt x="434" y="297"/>
                      <a:pt x="457" y="229"/>
                    </a:cubicBezTo>
                    <a:cubicBezTo>
                      <a:pt x="457" y="137"/>
                      <a:pt x="366" y="1"/>
                      <a:pt x="252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35" name="Google Shape;1100;p22">
                <a:extLst>
                  <a:ext uri="{FF2B5EF4-FFF2-40B4-BE49-F238E27FC236}">
                    <a16:creationId xmlns:a16="http://schemas.microsoft.com/office/drawing/2014/main" id="{A133A1F6-8376-45AD-B3C5-B5F6426261EA}"/>
                  </a:ext>
                </a:extLst>
              </p:cNvPr>
              <p:cNvSpPr/>
              <p:nvPr/>
            </p:nvSpPr>
            <p:spPr>
              <a:xfrm>
                <a:off x="5523304" y="1716166"/>
                <a:ext cx="12974" cy="12974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80" extrusionOk="0">
                    <a:moveTo>
                      <a:pt x="251" y="1"/>
                    </a:moveTo>
                    <a:cubicBezTo>
                      <a:pt x="183" y="1"/>
                      <a:pt x="137" y="23"/>
                      <a:pt x="92" y="69"/>
                    </a:cubicBezTo>
                    <a:cubicBezTo>
                      <a:pt x="46" y="92"/>
                      <a:pt x="0" y="160"/>
                      <a:pt x="0" y="229"/>
                    </a:cubicBezTo>
                    <a:cubicBezTo>
                      <a:pt x="0" y="343"/>
                      <a:pt x="92" y="480"/>
                      <a:pt x="229" y="480"/>
                    </a:cubicBezTo>
                    <a:cubicBezTo>
                      <a:pt x="274" y="480"/>
                      <a:pt x="343" y="457"/>
                      <a:pt x="388" y="434"/>
                    </a:cubicBezTo>
                    <a:cubicBezTo>
                      <a:pt x="434" y="389"/>
                      <a:pt x="480" y="320"/>
                      <a:pt x="480" y="252"/>
                    </a:cubicBezTo>
                    <a:cubicBezTo>
                      <a:pt x="480" y="138"/>
                      <a:pt x="388" y="1"/>
                      <a:pt x="251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36" name="Google Shape;1101;p22">
                <a:extLst>
                  <a:ext uri="{FF2B5EF4-FFF2-40B4-BE49-F238E27FC236}">
                    <a16:creationId xmlns:a16="http://schemas.microsoft.com/office/drawing/2014/main" id="{213D8231-13E9-4738-A790-34046A0D0808}"/>
                  </a:ext>
                </a:extLst>
              </p:cNvPr>
              <p:cNvSpPr/>
              <p:nvPr/>
            </p:nvSpPr>
            <p:spPr>
              <a:xfrm>
                <a:off x="5544279" y="1681622"/>
                <a:ext cx="130825" cy="74684"/>
              </a:xfrm>
              <a:custGeom>
                <a:avLst/>
                <a:gdLst/>
                <a:ahLst/>
                <a:cxnLst/>
                <a:rect l="l" t="t" r="r" b="b"/>
                <a:pathLst>
                  <a:path w="4840" h="2763" extrusionOk="0">
                    <a:moveTo>
                      <a:pt x="92" y="0"/>
                    </a:moveTo>
                    <a:cubicBezTo>
                      <a:pt x="69" y="0"/>
                      <a:pt x="46" y="23"/>
                      <a:pt x="23" y="46"/>
                    </a:cubicBezTo>
                    <a:cubicBezTo>
                      <a:pt x="0" y="92"/>
                      <a:pt x="23" y="137"/>
                      <a:pt x="46" y="160"/>
                    </a:cubicBezTo>
                    <a:cubicBezTo>
                      <a:pt x="115" y="206"/>
                      <a:pt x="160" y="251"/>
                      <a:pt x="229" y="297"/>
                    </a:cubicBezTo>
                    <a:cubicBezTo>
                      <a:pt x="274" y="343"/>
                      <a:pt x="343" y="388"/>
                      <a:pt x="411" y="434"/>
                    </a:cubicBezTo>
                    <a:cubicBezTo>
                      <a:pt x="525" y="525"/>
                      <a:pt x="640" y="617"/>
                      <a:pt x="754" y="731"/>
                    </a:cubicBezTo>
                    <a:cubicBezTo>
                      <a:pt x="891" y="822"/>
                      <a:pt x="1028" y="936"/>
                      <a:pt x="1165" y="1050"/>
                    </a:cubicBezTo>
                    <a:cubicBezTo>
                      <a:pt x="1301" y="1142"/>
                      <a:pt x="1416" y="1256"/>
                      <a:pt x="1553" y="1370"/>
                    </a:cubicBezTo>
                    <a:cubicBezTo>
                      <a:pt x="1690" y="1461"/>
                      <a:pt x="1804" y="1552"/>
                      <a:pt x="1941" y="1667"/>
                    </a:cubicBezTo>
                    <a:cubicBezTo>
                      <a:pt x="2078" y="1758"/>
                      <a:pt x="2214" y="1872"/>
                      <a:pt x="2329" y="1963"/>
                    </a:cubicBezTo>
                    <a:cubicBezTo>
                      <a:pt x="2466" y="2032"/>
                      <a:pt x="2580" y="2123"/>
                      <a:pt x="2694" y="2192"/>
                    </a:cubicBezTo>
                    <a:cubicBezTo>
                      <a:pt x="2785" y="2214"/>
                      <a:pt x="2854" y="2260"/>
                      <a:pt x="2945" y="2283"/>
                    </a:cubicBezTo>
                    <a:cubicBezTo>
                      <a:pt x="3013" y="2329"/>
                      <a:pt x="3082" y="2351"/>
                      <a:pt x="3150" y="2397"/>
                    </a:cubicBezTo>
                    <a:cubicBezTo>
                      <a:pt x="3264" y="2443"/>
                      <a:pt x="3379" y="2488"/>
                      <a:pt x="3516" y="2511"/>
                    </a:cubicBezTo>
                    <a:cubicBezTo>
                      <a:pt x="3630" y="2557"/>
                      <a:pt x="3744" y="2580"/>
                      <a:pt x="3881" y="2625"/>
                    </a:cubicBezTo>
                    <a:cubicBezTo>
                      <a:pt x="3972" y="2648"/>
                      <a:pt x="4086" y="2671"/>
                      <a:pt x="4200" y="2694"/>
                    </a:cubicBezTo>
                    <a:cubicBezTo>
                      <a:pt x="4269" y="2739"/>
                      <a:pt x="4360" y="2762"/>
                      <a:pt x="4429" y="2762"/>
                    </a:cubicBezTo>
                    <a:cubicBezTo>
                      <a:pt x="4565" y="2762"/>
                      <a:pt x="4702" y="2717"/>
                      <a:pt x="4771" y="2602"/>
                    </a:cubicBezTo>
                    <a:cubicBezTo>
                      <a:pt x="4839" y="2511"/>
                      <a:pt x="4839" y="2374"/>
                      <a:pt x="4748" y="2283"/>
                    </a:cubicBezTo>
                    <a:cubicBezTo>
                      <a:pt x="4702" y="2214"/>
                      <a:pt x="4611" y="2192"/>
                      <a:pt x="4520" y="2192"/>
                    </a:cubicBezTo>
                    <a:cubicBezTo>
                      <a:pt x="4474" y="2192"/>
                      <a:pt x="4451" y="2169"/>
                      <a:pt x="4406" y="2146"/>
                    </a:cubicBezTo>
                    <a:cubicBezTo>
                      <a:pt x="4360" y="2146"/>
                      <a:pt x="4292" y="2123"/>
                      <a:pt x="4246" y="2100"/>
                    </a:cubicBezTo>
                    <a:cubicBezTo>
                      <a:pt x="4109" y="2077"/>
                      <a:pt x="3972" y="2055"/>
                      <a:pt x="3858" y="2032"/>
                    </a:cubicBezTo>
                    <a:cubicBezTo>
                      <a:pt x="3744" y="2009"/>
                      <a:pt x="3630" y="1986"/>
                      <a:pt x="3538" y="1963"/>
                    </a:cubicBezTo>
                    <a:cubicBezTo>
                      <a:pt x="3424" y="1918"/>
                      <a:pt x="3310" y="1895"/>
                      <a:pt x="3196" y="1849"/>
                    </a:cubicBezTo>
                    <a:cubicBezTo>
                      <a:pt x="2991" y="1781"/>
                      <a:pt x="2785" y="1689"/>
                      <a:pt x="2580" y="1621"/>
                    </a:cubicBezTo>
                    <a:lnTo>
                      <a:pt x="2603" y="1621"/>
                    </a:lnTo>
                    <a:cubicBezTo>
                      <a:pt x="2511" y="1575"/>
                      <a:pt x="2420" y="1530"/>
                      <a:pt x="2329" y="1484"/>
                    </a:cubicBezTo>
                    <a:cubicBezTo>
                      <a:pt x="2214" y="1416"/>
                      <a:pt x="2100" y="1347"/>
                      <a:pt x="2009" y="1301"/>
                    </a:cubicBezTo>
                    <a:cubicBezTo>
                      <a:pt x="1781" y="1164"/>
                      <a:pt x="1575" y="1028"/>
                      <a:pt x="1347" y="891"/>
                    </a:cubicBezTo>
                    <a:cubicBezTo>
                      <a:pt x="1233" y="845"/>
                      <a:pt x="1119" y="776"/>
                      <a:pt x="1005" y="685"/>
                    </a:cubicBezTo>
                    <a:cubicBezTo>
                      <a:pt x="891" y="617"/>
                      <a:pt x="799" y="548"/>
                      <a:pt x="685" y="457"/>
                    </a:cubicBezTo>
                    <a:cubicBezTo>
                      <a:pt x="594" y="388"/>
                      <a:pt x="503" y="297"/>
                      <a:pt x="411" y="229"/>
                    </a:cubicBezTo>
                    <a:cubicBezTo>
                      <a:pt x="320" y="160"/>
                      <a:pt x="229" y="92"/>
                      <a:pt x="137" y="23"/>
                    </a:cubicBezTo>
                    <a:cubicBezTo>
                      <a:pt x="115" y="23"/>
                      <a:pt x="115" y="0"/>
                      <a:pt x="92" y="0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37" name="Google Shape;1102;p22">
                <a:extLst>
                  <a:ext uri="{FF2B5EF4-FFF2-40B4-BE49-F238E27FC236}">
                    <a16:creationId xmlns:a16="http://schemas.microsoft.com/office/drawing/2014/main" id="{2830FF65-D380-412B-BCC4-5CC375AB3D2E}"/>
                  </a:ext>
                </a:extLst>
              </p:cNvPr>
              <p:cNvSpPr/>
              <p:nvPr/>
            </p:nvSpPr>
            <p:spPr>
              <a:xfrm>
                <a:off x="5593014" y="1684703"/>
                <a:ext cx="85172" cy="42599"/>
              </a:xfrm>
              <a:custGeom>
                <a:avLst/>
                <a:gdLst/>
                <a:ahLst/>
                <a:cxnLst/>
                <a:rect l="l" t="t" r="r" b="b"/>
                <a:pathLst>
                  <a:path w="3151" h="1576" extrusionOk="0">
                    <a:moveTo>
                      <a:pt x="138" y="1"/>
                    </a:moveTo>
                    <a:cubicBezTo>
                      <a:pt x="92" y="1"/>
                      <a:pt x="69" y="23"/>
                      <a:pt x="46" y="46"/>
                    </a:cubicBezTo>
                    <a:cubicBezTo>
                      <a:pt x="1" y="92"/>
                      <a:pt x="23" y="137"/>
                      <a:pt x="69" y="183"/>
                    </a:cubicBezTo>
                    <a:cubicBezTo>
                      <a:pt x="275" y="343"/>
                      <a:pt x="480" y="503"/>
                      <a:pt x="708" y="640"/>
                    </a:cubicBezTo>
                    <a:cubicBezTo>
                      <a:pt x="822" y="731"/>
                      <a:pt x="936" y="799"/>
                      <a:pt x="1051" y="868"/>
                    </a:cubicBezTo>
                    <a:cubicBezTo>
                      <a:pt x="1165" y="936"/>
                      <a:pt x="1302" y="982"/>
                      <a:pt x="1416" y="1050"/>
                    </a:cubicBezTo>
                    <a:cubicBezTo>
                      <a:pt x="1667" y="1165"/>
                      <a:pt x="1895" y="1279"/>
                      <a:pt x="2146" y="1370"/>
                    </a:cubicBezTo>
                    <a:cubicBezTo>
                      <a:pt x="2260" y="1416"/>
                      <a:pt x="2397" y="1461"/>
                      <a:pt x="2511" y="1507"/>
                    </a:cubicBezTo>
                    <a:cubicBezTo>
                      <a:pt x="2580" y="1530"/>
                      <a:pt x="2648" y="1530"/>
                      <a:pt x="2717" y="1553"/>
                    </a:cubicBezTo>
                    <a:cubicBezTo>
                      <a:pt x="2740" y="1553"/>
                      <a:pt x="2762" y="1553"/>
                      <a:pt x="2808" y="1575"/>
                    </a:cubicBezTo>
                    <a:cubicBezTo>
                      <a:pt x="2877" y="1575"/>
                      <a:pt x="2922" y="1575"/>
                      <a:pt x="2991" y="1553"/>
                    </a:cubicBezTo>
                    <a:cubicBezTo>
                      <a:pt x="3082" y="1553"/>
                      <a:pt x="3151" y="1461"/>
                      <a:pt x="3151" y="1393"/>
                    </a:cubicBezTo>
                    <a:cubicBezTo>
                      <a:pt x="3151" y="1324"/>
                      <a:pt x="3128" y="1279"/>
                      <a:pt x="3105" y="1256"/>
                    </a:cubicBezTo>
                    <a:cubicBezTo>
                      <a:pt x="3059" y="1210"/>
                      <a:pt x="3014" y="1187"/>
                      <a:pt x="2968" y="1187"/>
                    </a:cubicBezTo>
                    <a:cubicBezTo>
                      <a:pt x="2877" y="1187"/>
                      <a:pt x="2785" y="1165"/>
                      <a:pt x="2717" y="1165"/>
                    </a:cubicBezTo>
                    <a:lnTo>
                      <a:pt x="2694" y="1165"/>
                    </a:lnTo>
                    <a:cubicBezTo>
                      <a:pt x="2466" y="1119"/>
                      <a:pt x="2238" y="1050"/>
                      <a:pt x="2032" y="982"/>
                    </a:cubicBezTo>
                    <a:cubicBezTo>
                      <a:pt x="1895" y="936"/>
                      <a:pt x="1781" y="914"/>
                      <a:pt x="1644" y="845"/>
                    </a:cubicBezTo>
                    <a:cubicBezTo>
                      <a:pt x="1540" y="803"/>
                      <a:pt x="1417" y="762"/>
                      <a:pt x="1292" y="703"/>
                    </a:cubicBezTo>
                    <a:lnTo>
                      <a:pt x="1292" y="703"/>
                    </a:lnTo>
                    <a:cubicBezTo>
                      <a:pt x="1090" y="591"/>
                      <a:pt x="888" y="501"/>
                      <a:pt x="708" y="389"/>
                    </a:cubicBezTo>
                    <a:cubicBezTo>
                      <a:pt x="526" y="274"/>
                      <a:pt x="366" y="137"/>
                      <a:pt x="183" y="1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38" name="Google Shape;1103;p22">
                <a:extLst>
                  <a:ext uri="{FF2B5EF4-FFF2-40B4-BE49-F238E27FC236}">
                    <a16:creationId xmlns:a16="http://schemas.microsoft.com/office/drawing/2014/main" id="{54F051B0-DE9C-4D90-98ED-22DB6C80AC5F}"/>
                  </a:ext>
                </a:extLst>
              </p:cNvPr>
              <p:cNvSpPr/>
              <p:nvPr/>
            </p:nvSpPr>
            <p:spPr>
              <a:xfrm>
                <a:off x="5661508" y="1690244"/>
                <a:ext cx="133285" cy="67899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512" extrusionOk="0">
                    <a:moveTo>
                      <a:pt x="92" y="1"/>
                    </a:moveTo>
                    <a:cubicBezTo>
                      <a:pt x="69" y="1"/>
                      <a:pt x="46" y="24"/>
                      <a:pt x="23" y="47"/>
                    </a:cubicBezTo>
                    <a:cubicBezTo>
                      <a:pt x="0" y="69"/>
                      <a:pt x="0" y="115"/>
                      <a:pt x="46" y="161"/>
                    </a:cubicBezTo>
                    <a:cubicBezTo>
                      <a:pt x="114" y="184"/>
                      <a:pt x="160" y="229"/>
                      <a:pt x="228" y="275"/>
                    </a:cubicBezTo>
                    <a:cubicBezTo>
                      <a:pt x="297" y="320"/>
                      <a:pt x="365" y="366"/>
                      <a:pt x="434" y="412"/>
                    </a:cubicBezTo>
                    <a:cubicBezTo>
                      <a:pt x="548" y="526"/>
                      <a:pt x="662" y="617"/>
                      <a:pt x="799" y="709"/>
                    </a:cubicBezTo>
                    <a:cubicBezTo>
                      <a:pt x="936" y="823"/>
                      <a:pt x="1073" y="914"/>
                      <a:pt x="1210" y="1028"/>
                    </a:cubicBezTo>
                    <a:cubicBezTo>
                      <a:pt x="1324" y="1119"/>
                      <a:pt x="1461" y="1211"/>
                      <a:pt x="1598" y="1302"/>
                    </a:cubicBezTo>
                    <a:cubicBezTo>
                      <a:pt x="1735" y="1416"/>
                      <a:pt x="1895" y="1507"/>
                      <a:pt x="2032" y="1599"/>
                    </a:cubicBezTo>
                    <a:cubicBezTo>
                      <a:pt x="2169" y="1690"/>
                      <a:pt x="2328" y="1758"/>
                      <a:pt x="2465" y="1850"/>
                    </a:cubicBezTo>
                    <a:cubicBezTo>
                      <a:pt x="2625" y="1918"/>
                      <a:pt x="2762" y="1987"/>
                      <a:pt x="2922" y="2055"/>
                    </a:cubicBezTo>
                    <a:cubicBezTo>
                      <a:pt x="3036" y="2101"/>
                      <a:pt x="3173" y="2147"/>
                      <a:pt x="3310" y="2192"/>
                    </a:cubicBezTo>
                    <a:cubicBezTo>
                      <a:pt x="3515" y="2261"/>
                      <a:pt x="3721" y="2329"/>
                      <a:pt x="3926" y="2375"/>
                    </a:cubicBezTo>
                    <a:cubicBezTo>
                      <a:pt x="4017" y="2398"/>
                      <a:pt x="4132" y="2420"/>
                      <a:pt x="4246" y="2443"/>
                    </a:cubicBezTo>
                    <a:cubicBezTo>
                      <a:pt x="4360" y="2489"/>
                      <a:pt x="4497" y="2512"/>
                      <a:pt x="4634" y="2512"/>
                    </a:cubicBezTo>
                    <a:lnTo>
                      <a:pt x="4702" y="2512"/>
                    </a:lnTo>
                    <a:cubicBezTo>
                      <a:pt x="4748" y="2489"/>
                      <a:pt x="4794" y="2466"/>
                      <a:pt x="4839" y="2443"/>
                    </a:cubicBezTo>
                    <a:cubicBezTo>
                      <a:pt x="4885" y="2398"/>
                      <a:pt x="4931" y="2306"/>
                      <a:pt x="4931" y="2238"/>
                    </a:cubicBezTo>
                    <a:cubicBezTo>
                      <a:pt x="4931" y="2169"/>
                      <a:pt x="4908" y="2101"/>
                      <a:pt x="4862" y="2032"/>
                    </a:cubicBezTo>
                    <a:cubicBezTo>
                      <a:pt x="4794" y="1987"/>
                      <a:pt x="4725" y="1964"/>
                      <a:pt x="4657" y="1941"/>
                    </a:cubicBezTo>
                    <a:cubicBezTo>
                      <a:pt x="4611" y="1941"/>
                      <a:pt x="4588" y="1918"/>
                      <a:pt x="4542" y="1918"/>
                    </a:cubicBezTo>
                    <a:cubicBezTo>
                      <a:pt x="4497" y="1895"/>
                      <a:pt x="4428" y="1895"/>
                      <a:pt x="4383" y="1873"/>
                    </a:cubicBezTo>
                    <a:cubicBezTo>
                      <a:pt x="4269" y="1873"/>
                      <a:pt x="4154" y="1850"/>
                      <a:pt x="4063" y="1827"/>
                    </a:cubicBezTo>
                    <a:cubicBezTo>
                      <a:pt x="3858" y="1781"/>
                      <a:pt x="3629" y="1713"/>
                      <a:pt x="3424" y="1667"/>
                    </a:cubicBezTo>
                    <a:cubicBezTo>
                      <a:pt x="3014" y="1576"/>
                      <a:pt x="2605" y="1440"/>
                      <a:pt x="2195" y="1258"/>
                    </a:cubicBezTo>
                    <a:lnTo>
                      <a:pt x="2195" y="1258"/>
                    </a:lnTo>
                    <a:cubicBezTo>
                      <a:pt x="2023" y="1171"/>
                      <a:pt x="1835" y="1067"/>
                      <a:pt x="1666" y="982"/>
                    </a:cubicBezTo>
                    <a:cubicBezTo>
                      <a:pt x="1507" y="868"/>
                      <a:pt x="1324" y="777"/>
                      <a:pt x="1164" y="686"/>
                    </a:cubicBezTo>
                    <a:cubicBezTo>
                      <a:pt x="982" y="572"/>
                      <a:pt x="799" y="457"/>
                      <a:pt x="617" y="343"/>
                    </a:cubicBezTo>
                    <a:cubicBezTo>
                      <a:pt x="548" y="298"/>
                      <a:pt x="457" y="229"/>
                      <a:pt x="388" y="184"/>
                    </a:cubicBezTo>
                    <a:cubicBezTo>
                      <a:pt x="297" y="115"/>
                      <a:pt x="228" y="69"/>
                      <a:pt x="137" y="24"/>
                    </a:cubicBezTo>
                    <a:cubicBezTo>
                      <a:pt x="114" y="1"/>
                      <a:pt x="114" y="1"/>
                      <a:pt x="92" y="1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39" name="Google Shape;1104;p22">
                <a:extLst>
                  <a:ext uri="{FF2B5EF4-FFF2-40B4-BE49-F238E27FC236}">
                    <a16:creationId xmlns:a16="http://schemas.microsoft.com/office/drawing/2014/main" id="{1CAF691C-C2CA-413C-965E-CBF8FFB48DD9}"/>
                  </a:ext>
                </a:extLst>
              </p:cNvPr>
              <p:cNvSpPr/>
              <p:nvPr/>
            </p:nvSpPr>
            <p:spPr>
              <a:xfrm>
                <a:off x="5601042" y="1560690"/>
                <a:ext cx="125879" cy="82090"/>
              </a:xfrm>
              <a:custGeom>
                <a:avLst/>
                <a:gdLst/>
                <a:ahLst/>
                <a:cxnLst/>
                <a:rect l="l" t="t" r="r" b="b"/>
                <a:pathLst>
                  <a:path w="4657" h="3037" extrusionOk="0">
                    <a:moveTo>
                      <a:pt x="137" y="1"/>
                    </a:moveTo>
                    <a:cubicBezTo>
                      <a:pt x="92" y="1"/>
                      <a:pt x="23" y="46"/>
                      <a:pt x="23" y="92"/>
                    </a:cubicBezTo>
                    <a:cubicBezTo>
                      <a:pt x="0" y="160"/>
                      <a:pt x="23" y="229"/>
                      <a:pt x="92" y="252"/>
                    </a:cubicBezTo>
                    <a:cubicBezTo>
                      <a:pt x="137" y="275"/>
                      <a:pt x="206" y="297"/>
                      <a:pt x="251" y="320"/>
                    </a:cubicBezTo>
                    <a:lnTo>
                      <a:pt x="229" y="297"/>
                    </a:lnTo>
                    <a:lnTo>
                      <a:pt x="229" y="297"/>
                    </a:lnTo>
                    <a:cubicBezTo>
                      <a:pt x="480" y="434"/>
                      <a:pt x="731" y="548"/>
                      <a:pt x="959" y="663"/>
                    </a:cubicBezTo>
                    <a:cubicBezTo>
                      <a:pt x="959" y="663"/>
                      <a:pt x="936" y="640"/>
                      <a:pt x="936" y="640"/>
                    </a:cubicBezTo>
                    <a:lnTo>
                      <a:pt x="936" y="640"/>
                    </a:lnTo>
                    <a:cubicBezTo>
                      <a:pt x="1164" y="754"/>
                      <a:pt x="1370" y="891"/>
                      <a:pt x="1598" y="1005"/>
                    </a:cubicBezTo>
                    <a:cubicBezTo>
                      <a:pt x="1826" y="1142"/>
                      <a:pt x="2032" y="1279"/>
                      <a:pt x="2237" y="1416"/>
                    </a:cubicBezTo>
                    <a:cubicBezTo>
                      <a:pt x="2465" y="1576"/>
                      <a:pt x="2694" y="1735"/>
                      <a:pt x="2922" y="1895"/>
                    </a:cubicBezTo>
                    <a:cubicBezTo>
                      <a:pt x="3127" y="2032"/>
                      <a:pt x="3310" y="2192"/>
                      <a:pt x="3515" y="2352"/>
                    </a:cubicBezTo>
                    <a:cubicBezTo>
                      <a:pt x="3607" y="2443"/>
                      <a:pt x="3721" y="2511"/>
                      <a:pt x="3812" y="2626"/>
                    </a:cubicBezTo>
                    <a:cubicBezTo>
                      <a:pt x="3926" y="2717"/>
                      <a:pt x="4018" y="2831"/>
                      <a:pt x="4132" y="2945"/>
                    </a:cubicBezTo>
                    <a:cubicBezTo>
                      <a:pt x="4177" y="2991"/>
                      <a:pt x="4246" y="3036"/>
                      <a:pt x="4337" y="3036"/>
                    </a:cubicBezTo>
                    <a:cubicBezTo>
                      <a:pt x="4406" y="3036"/>
                      <a:pt x="4474" y="3014"/>
                      <a:pt x="4543" y="2968"/>
                    </a:cubicBezTo>
                    <a:cubicBezTo>
                      <a:pt x="4657" y="2854"/>
                      <a:pt x="4657" y="2671"/>
                      <a:pt x="4565" y="2557"/>
                    </a:cubicBezTo>
                    <a:cubicBezTo>
                      <a:pt x="4337" y="2283"/>
                      <a:pt x="4040" y="2078"/>
                      <a:pt x="3767" y="1849"/>
                    </a:cubicBezTo>
                    <a:cubicBezTo>
                      <a:pt x="3652" y="1758"/>
                      <a:pt x="3515" y="1667"/>
                      <a:pt x="3379" y="1576"/>
                    </a:cubicBezTo>
                    <a:cubicBezTo>
                      <a:pt x="3242" y="1484"/>
                      <a:pt x="3082" y="1393"/>
                      <a:pt x="2945" y="1302"/>
                    </a:cubicBezTo>
                    <a:cubicBezTo>
                      <a:pt x="2648" y="1142"/>
                      <a:pt x="2329" y="959"/>
                      <a:pt x="2009" y="822"/>
                    </a:cubicBezTo>
                    <a:cubicBezTo>
                      <a:pt x="1712" y="663"/>
                      <a:pt x="1393" y="526"/>
                      <a:pt x="1073" y="389"/>
                    </a:cubicBezTo>
                    <a:cubicBezTo>
                      <a:pt x="936" y="320"/>
                      <a:pt x="776" y="275"/>
                      <a:pt x="617" y="206"/>
                    </a:cubicBezTo>
                    <a:cubicBezTo>
                      <a:pt x="457" y="138"/>
                      <a:pt x="320" y="69"/>
                      <a:pt x="183" y="1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40" name="Google Shape;1105;p22">
                <a:extLst>
                  <a:ext uri="{FF2B5EF4-FFF2-40B4-BE49-F238E27FC236}">
                    <a16:creationId xmlns:a16="http://schemas.microsoft.com/office/drawing/2014/main" id="{10E99D92-9C2F-4542-9D2E-A3B99B281103}"/>
                  </a:ext>
                </a:extLst>
              </p:cNvPr>
              <p:cNvSpPr/>
              <p:nvPr/>
            </p:nvSpPr>
            <p:spPr>
              <a:xfrm>
                <a:off x="5596096" y="1590936"/>
                <a:ext cx="86415" cy="52871"/>
              </a:xfrm>
              <a:custGeom>
                <a:avLst/>
                <a:gdLst/>
                <a:ahLst/>
                <a:cxnLst/>
                <a:rect l="l" t="t" r="r" b="b"/>
                <a:pathLst>
                  <a:path w="3197" h="1956" extrusionOk="0">
                    <a:moveTo>
                      <a:pt x="92" y="0"/>
                    </a:moveTo>
                    <a:cubicBezTo>
                      <a:pt x="46" y="0"/>
                      <a:pt x="24" y="23"/>
                      <a:pt x="1" y="46"/>
                    </a:cubicBezTo>
                    <a:cubicBezTo>
                      <a:pt x="1" y="91"/>
                      <a:pt x="24" y="137"/>
                      <a:pt x="69" y="160"/>
                    </a:cubicBezTo>
                    <a:cubicBezTo>
                      <a:pt x="275" y="251"/>
                      <a:pt x="480" y="342"/>
                      <a:pt x="686" y="434"/>
                    </a:cubicBezTo>
                    <a:cubicBezTo>
                      <a:pt x="868" y="502"/>
                      <a:pt x="1028" y="594"/>
                      <a:pt x="1188" y="685"/>
                    </a:cubicBezTo>
                    <a:cubicBezTo>
                      <a:pt x="1370" y="799"/>
                      <a:pt x="1553" y="913"/>
                      <a:pt x="1735" y="1027"/>
                    </a:cubicBezTo>
                    <a:cubicBezTo>
                      <a:pt x="1827" y="1073"/>
                      <a:pt x="1895" y="1141"/>
                      <a:pt x="1964" y="1187"/>
                    </a:cubicBezTo>
                    <a:cubicBezTo>
                      <a:pt x="2055" y="1233"/>
                      <a:pt x="2146" y="1301"/>
                      <a:pt x="2215" y="1370"/>
                    </a:cubicBezTo>
                    <a:cubicBezTo>
                      <a:pt x="2375" y="1484"/>
                      <a:pt x="2534" y="1598"/>
                      <a:pt x="2694" y="1735"/>
                    </a:cubicBezTo>
                    <a:cubicBezTo>
                      <a:pt x="2763" y="1803"/>
                      <a:pt x="2831" y="1872"/>
                      <a:pt x="2900" y="1917"/>
                    </a:cubicBezTo>
                    <a:cubicBezTo>
                      <a:pt x="2926" y="1944"/>
                      <a:pt x="2953" y="1955"/>
                      <a:pt x="2980" y="1955"/>
                    </a:cubicBezTo>
                    <a:cubicBezTo>
                      <a:pt x="2999" y="1955"/>
                      <a:pt x="3018" y="1950"/>
                      <a:pt x="3037" y="1940"/>
                    </a:cubicBezTo>
                    <a:cubicBezTo>
                      <a:pt x="3082" y="1940"/>
                      <a:pt x="3128" y="1917"/>
                      <a:pt x="3151" y="1872"/>
                    </a:cubicBezTo>
                    <a:cubicBezTo>
                      <a:pt x="3173" y="1826"/>
                      <a:pt x="3196" y="1780"/>
                      <a:pt x="3173" y="1735"/>
                    </a:cubicBezTo>
                    <a:cubicBezTo>
                      <a:pt x="3173" y="1712"/>
                      <a:pt x="3173" y="1712"/>
                      <a:pt x="3173" y="1689"/>
                    </a:cubicBezTo>
                    <a:cubicBezTo>
                      <a:pt x="3151" y="1666"/>
                      <a:pt x="3128" y="1643"/>
                      <a:pt x="3105" y="1621"/>
                    </a:cubicBezTo>
                    <a:cubicBezTo>
                      <a:pt x="2877" y="1438"/>
                      <a:pt x="2648" y="1278"/>
                      <a:pt x="2397" y="1119"/>
                    </a:cubicBezTo>
                    <a:cubicBezTo>
                      <a:pt x="2283" y="1050"/>
                      <a:pt x="2169" y="982"/>
                      <a:pt x="2055" y="913"/>
                    </a:cubicBezTo>
                    <a:cubicBezTo>
                      <a:pt x="1918" y="845"/>
                      <a:pt x="1781" y="776"/>
                      <a:pt x="1667" y="708"/>
                    </a:cubicBezTo>
                    <a:cubicBezTo>
                      <a:pt x="1393" y="571"/>
                      <a:pt x="1142" y="434"/>
                      <a:pt x="868" y="320"/>
                    </a:cubicBezTo>
                    <a:cubicBezTo>
                      <a:pt x="617" y="205"/>
                      <a:pt x="366" y="91"/>
                      <a:pt x="115" y="0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41" name="Google Shape;1106;p22">
                <a:extLst>
                  <a:ext uri="{FF2B5EF4-FFF2-40B4-BE49-F238E27FC236}">
                    <a16:creationId xmlns:a16="http://schemas.microsoft.com/office/drawing/2014/main" id="{72650E4F-8C24-4636-B66D-90A4E92BEE29}"/>
                  </a:ext>
                </a:extLst>
              </p:cNvPr>
              <p:cNvSpPr/>
              <p:nvPr/>
            </p:nvSpPr>
            <p:spPr>
              <a:xfrm>
                <a:off x="5696674" y="1681000"/>
                <a:ext cx="12353" cy="1238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58" extrusionOk="0">
                    <a:moveTo>
                      <a:pt x="229" y="1"/>
                    </a:moveTo>
                    <a:cubicBezTo>
                      <a:pt x="114" y="1"/>
                      <a:pt x="0" y="92"/>
                      <a:pt x="0" y="229"/>
                    </a:cubicBezTo>
                    <a:cubicBezTo>
                      <a:pt x="0" y="343"/>
                      <a:pt x="92" y="457"/>
                      <a:pt x="206" y="457"/>
                    </a:cubicBezTo>
                    <a:cubicBezTo>
                      <a:pt x="343" y="457"/>
                      <a:pt x="434" y="366"/>
                      <a:pt x="457" y="252"/>
                    </a:cubicBezTo>
                    <a:cubicBezTo>
                      <a:pt x="457" y="138"/>
                      <a:pt x="365" y="1"/>
                      <a:pt x="229" y="1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42" name="Google Shape;1107;p22">
                <a:extLst>
                  <a:ext uri="{FF2B5EF4-FFF2-40B4-BE49-F238E27FC236}">
                    <a16:creationId xmlns:a16="http://schemas.microsoft.com/office/drawing/2014/main" id="{D4F6A8AE-0D15-4286-A0FC-268757D4F3F0}"/>
                  </a:ext>
                </a:extLst>
              </p:cNvPr>
              <p:cNvSpPr/>
              <p:nvPr/>
            </p:nvSpPr>
            <p:spPr>
              <a:xfrm>
                <a:off x="5713325" y="1662485"/>
                <a:ext cx="8677" cy="8677"/>
              </a:xfrm>
              <a:custGeom>
                <a:avLst/>
                <a:gdLst/>
                <a:ahLst/>
                <a:cxnLst/>
                <a:rect l="l" t="t" r="r" b="b"/>
                <a:pathLst>
                  <a:path w="321" h="321" extrusionOk="0">
                    <a:moveTo>
                      <a:pt x="160" y="1"/>
                    </a:moveTo>
                    <a:cubicBezTo>
                      <a:pt x="92" y="1"/>
                      <a:pt x="23" y="69"/>
                      <a:pt x="1" y="161"/>
                    </a:cubicBezTo>
                    <a:cubicBezTo>
                      <a:pt x="1" y="229"/>
                      <a:pt x="69" y="320"/>
                      <a:pt x="160" y="320"/>
                    </a:cubicBezTo>
                    <a:cubicBezTo>
                      <a:pt x="229" y="320"/>
                      <a:pt x="320" y="252"/>
                      <a:pt x="320" y="161"/>
                    </a:cubicBezTo>
                    <a:cubicBezTo>
                      <a:pt x="320" y="92"/>
                      <a:pt x="252" y="1"/>
                      <a:pt x="160" y="1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43" name="Google Shape;1108;p22">
                <a:extLst>
                  <a:ext uri="{FF2B5EF4-FFF2-40B4-BE49-F238E27FC236}">
                    <a16:creationId xmlns:a16="http://schemas.microsoft.com/office/drawing/2014/main" id="{A9BBB8A7-66CD-4FBA-A4E5-622565469221}"/>
                  </a:ext>
                </a:extLst>
              </p:cNvPr>
              <p:cNvSpPr/>
              <p:nvPr/>
            </p:nvSpPr>
            <p:spPr>
              <a:xfrm>
                <a:off x="5723191" y="1698894"/>
                <a:ext cx="5595" cy="5568"/>
              </a:xfrm>
              <a:custGeom>
                <a:avLst/>
                <a:gdLst/>
                <a:ahLst/>
                <a:cxnLst/>
                <a:rect l="l" t="t" r="r" b="b"/>
                <a:pathLst>
                  <a:path w="207" h="206" extrusionOk="0">
                    <a:moveTo>
                      <a:pt x="115" y="0"/>
                    </a:moveTo>
                    <a:cubicBezTo>
                      <a:pt x="46" y="0"/>
                      <a:pt x="1" y="46"/>
                      <a:pt x="1" y="92"/>
                    </a:cubicBezTo>
                    <a:cubicBezTo>
                      <a:pt x="1" y="160"/>
                      <a:pt x="46" y="206"/>
                      <a:pt x="92" y="206"/>
                    </a:cubicBezTo>
                    <a:cubicBezTo>
                      <a:pt x="161" y="206"/>
                      <a:pt x="206" y="160"/>
                      <a:pt x="206" y="115"/>
                    </a:cubicBezTo>
                    <a:cubicBezTo>
                      <a:pt x="206" y="46"/>
                      <a:pt x="161" y="0"/>
                      <a:pt x="115" y="0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44" name="Google Shape;1109;p22">
                <a:extLst>
                  <a:ext uri="{FF2B5EF4-FFF2-40B4-BE49-F238E27FC236}">
                    <a16:creationId xmlns:a16="http://schemas.microsoft.com/office/drawing/2014/main" id="{EE8B6E75-AE96-4EFF-AC7D-8077762AE1A7}"/>
                  </a:ext>
                </a:extLst>
              </p:cNvPr>
              <p:cNvSpPr/>
              <p:nvPr/>
            </p:nvSpPr>
            <p:spPr>
              <a:xfrm>
                <a:off x="5758978" y="1708138"/>
                <a:ext cx="4352" cy="4352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61" extrusionOk="0">
                    <a:moveTo>
                      <a:pt x="92" y="1"/>
                    </a:moveTo>
                    <a:cubicBezTo>
                      <a:pt x="46" y="1"/>
                      <a:pt x="1" y="47"/>
                      <a:pt x="1" y="92"/>
                    </a:cubicBezTo>
                    <a:cubicBezTo>
                      <a:pt x="1" y="138"/>
                      <a:pt x="23" y="161"/>
                      <a:pt x="69" y="161"/>
                    </a:cubicBezTo>
                    <a:cubicBezTo>
                      <a:pt x="115" y="161"/>
                      <a:pt x="160" y="138"/>
                      <a:pt x="160" y="92"/>
                    </a:cubicBezTo>
                    <a:cubicBezTo>
                      <a:pt x="160" y="47"/>
                      <a:pt x="138" y="1"/>
                      <a:pt x="92" y="1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45" name="Google Shape;1110;p22">
                <a:extLst>
                  <a:ext uri="{FF2B5EF4-FFF2-40B4-BE49-F238E27FC236}">
                    <a16:creationId xmlns:a16="http://schemas.microsoft.com/office/drawing/2014/main" id="{AC53EDA8-82CB-4C73-93EC-7138D4D190A1}"/>
                  </a:ext>
                </a:extLst>
              </p:cNvPr>
              <p:cNvSpPr/>
              <p:nvPr/>
            </p:nvSpPr>
            <p:spPr>
              <a:xfrm>
                <a:off x="5648534" y="1653862"/>
                <a:ext cx="12380" cy="12353"/>
              </a:xfrm>
              <a:custGeom>
                <a:avLst/>
                <a:gdLst/>
                <a:ahLst/>
                <a:cxnLst/>
                <a:rect l="l" t="t" r="r" b="b"/>
                <a:pathLst>
                  <a:path w="458" h="457" extrusionOk="0">
                    <a:moveTo>
                      <a:pt x="229" y="0"/>
                    </a:moveTo>
                    <a:cubicBezTo>
                      <a:pt x="115" y="0"/>
                      <a:pt x="24" y="92"/>
                      <a:pt x="1" y="206"/>
                    </a:cubicBezTo>
                    <a:cubicBezTo>
                      <a:pt x="1" y="343"/>
                      <a:pt x="92" y="457"/>
                      <a:pt x="229" y="457"/>
                    </a:cubicBezTo>
                    <a:cubicBezTo>
                      <a:pt x="343" y="457"/>
                      <a:pt x="435" y="365"/>
                      <a:pt x="457" y="228"/>
                    </a:cubicBezTo>
                    <a:cubicBezTo>
                      <a:pt x="457" y="114"/>
                      <a:pt x="366" y="0"/>
                      <a:pt x="229" y="0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46" name="Google Shape;1111;p22">
                <a:extLst>
                  <a:ext uri="{FF2B5EF4-FFF2-40B4-BE49-F238E27FC236}">
                    <a16:creationId xmlns:a16="http://schemas.microsoft.com/office/drawing/2014/main" id="{0F615E85-2A77-487B-8FB9-CFCB99E6D2FB}"/>
                  </a:ext>
                </a:extLst>
              </p:cNvPr>
              <p:cNvSpPr/>
              <p:nvPr/>
            </p:nvSpPr>
            <p:spPr>
              <a:xfrm>
                <a:off x="5602880" y="1676675"/>
                <a:ext cx="8055" cy="7433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5" extrusionOk="0">
                    <a:moveTo>
                      <a:pt x="161" y="1"/>
                    </a:moveTo>
                    <a:cubicBezTo>
                      <a:pt x="69" y="1"/>
                      <a:pt x="1" y="46"/>
                      <a:pt x="1" y="138"/>
                    </a:cubicBezTo>
                    <a:cubicBezTo>
                      <a:pt x="1" y="206"/>
                      <a:pt x="69" y="275"/>
                      <a:pt x="138" y="275"/>
                    </a:cubicBezTo>
                    <a:cubicBezTo>
                      <a:pt x="206" y="275"/>
                      <a:pt x="275" y="229"/>
                      <a:pt x="298" y="138"/>
                    </a:cubicBezTo>
                    <a:cubicBezTo>
                      <a:pt x="298" y="69"/>
                      <a:pt x="229" y="1"/>
                      <a:pt x="161" y="1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47" name="Google Shape;1112;p22">
                <a:extLst>
                  <a:ext uri="{FF2B5EF4-FFF2-40B4-BE49-F238E27FC236}">
                    <a16:creationId xmlns:a16="http://schemas.microsoft.com/office/drawing/2014/main" id="{81821F5C-164E-4752-A5AF-0818BBF7EE0B}"/>
                  </a:ext>
                </a:extLst>
              </p:cNvPr>
              <p:cNvSpPr/>
              <p:nvPr/>
            </p:nvSpPr>
            <p:spPr>
              <a:xfrm>
                <a:off x="5560929" y="1658781"/>
                <a:ext cx="8055" cy="7433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5" extrusionOk="0">
                    <a:moveTo>
                      <a:pt x="160" y="1"/>
                    </a:moveTo>
                    <a:cubicBezTo>
                      <a:pt x="92" y="1"/>
                      <a:pt x="24" y="46"/>
                      <a:pt x="24" y="138"/>
                    </a:cubicBezTo>
                    <a:cubicBezTo>
                      <a:pt x="1" y="206"/>
                      <a:pt x="69" y="275"/>
                      <a:pt x="138" y="275"/>
                    </a:cubicBezTo>
                    <a:cubicBezTo>
                      <a:pt x="229" y="275"/>
                      <a:pt x="297" y="229"/>
                      <a:pt x="297" y="138"/>
                    </a:cubicBezTo>
                    <a:cubicBezTo>
                      <a:pt x="297" y="69"/>
                      <a:pt x="229" y="1"/>
                      <a:pt x="160" y="1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48" name="Google Shape;1113;p22">
                <a:extLst>
                  <a:ext uri="{FF2B5EF4-FFF2-40B4-BE49-F238E27FC236}">
                    <a16:creationId xmlns:a16="http://schemas.microsoft.com/office/drawing/2014/main" id="{01F17C51-C427-4AFE-B017-E76F30BCA1FF}"/>
                  </a:ext>
                </a:extLst>
              </p:cNvPr>
              <p:cNvSpPr/>
              <p:nvPr/>
            </p:nvSpPr>
            <p:spPr>
              <a:xfrm>
                <a:off x="5602285" y="1647672"/>
                <a:ext cx="8650" cy="805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98" extrusionOk="0">
                    <a:moveTo>
                      <a:pt x="160" y="1"/>
                    </a:moveTo>
                    <a:cubicBezTo>
                      <a:pt x="68" y="1"/>
                      <a:pt x="0" y="47"/>
                      <a:pt x="0" y="138"/>
                    </a:cubicBezTo>
                    <a:cubicBezTo>
                      <a:pt x="0" y="229"/>
                      <a:pt x="68" y="298"/>
                      <a:pt x="137" y="298"/>
                    </a:cubicBezTo>
                    <a:cubicBezTo>
                      <a:pt x="228" y="298"/>
                      <a:pt x="297" y="252"/>
                      <a:pt x="320" y="161"/>
                    </a:cubicBezTo>
                    <a:cubicBezTo>
                      <a:pt x="320" y="69"/>
                      <a:pt x="251" y="1"/>
                      <a:pt x="160" y="1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49" name="Google Shape;1114;p22">
                <a:extLst>
                  <a:ext uri="{FF2B5EF4-FFF2-40B4-BE49-F238E27FC236}">
                    <a16:creationId xmlns:a16="http://schemas.microsoft.com/office/drawing/2014/main" id="{F62E3B7E-047A-4834-A81F-0B35F87DE00C}"/>
                  </a:ext>
                </a:extLst>
              </p:cNvPr>
              <p:cNvSpPr/>
              <p:nvPr/>
            </p:nvSpPr>
            <p:spPr>
              <a:xfrm>
                <a:off x="5638668" y="1679162"/>
                <a:ext cx="4352" cy="43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60" extrusionOk="0">
                    <a:moveTo>
                      <a:pt x="92" y="0"/>
                    </a:moveTo>
                    <a:cubicBezTo>
                      <a:pt x="46" y="0"/>
                      <a:pt x="1" y="23"/>
                      <a:pt x="1" y="69"/>
                    </a:cubicBezTo>
                    <a:cubicBezTo>
                      <a:pt x="1" y="114"/>
                      <a:pt x="24" y="160"/>
                      <a:pt x="69" y="160"/>
                    </a:cubicBezTo>
                    <a:cubicBezTo>
                      <a:pt x="115" y="160"/>
                      <a:pt x="160" y="114"/>
                      <a:pt x="160" y="69"/>
                    </a:cubicBezTo>
                    <a:cubicBezTo>
                      <a:pt x="160" y="46"/>
                      <a:pt x="138" y="0"/>
                      <a:pt x="92" y="0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50" name="Google Shape;1115;p22">
                <a:extLst>
                  <a:ext uri="{FF2B5EF4-FFF2-40B4-BE49-F238E27FC236}">
                    <a16:creationId xmlns:a16="http://schemas.microsoft.com/office/drawing/2014/main" id="{8D92299D-1176-4E7D-A658-735787C50BBD}"/>
                  </a:ext>
                </a:extLst>
              </p:cNvPr>
              <p:cNvSpPr/>
              <p:nvPr/>
            </p:nvSpPr>
            <p:spPr>
              <a:xfrm>
                <a:off x="5578823" y="1635968"/>
                <a:ext cx="10515" cy="1051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89" extrusionOk="0">
                    <a:moveTo>
                      <a:pt x="206" y="0"/>
                    </a:moveTo>
                    <a:cubicBezTo>
                      <a:pt x="92" y="0"/>
                      <a:pt x="1" y="69"/>
                      <a:pt x="1" y="183"/>
                    </a:cubicBezTo>
                    <a:cubicBezTo>
                      <a:pt x="1" y="297"/>
                      <a:pt x="69" y="388"/>
                      <a:pt x="183" y="388"/>
                    </a:cubicBezTo>
                    <a:cubicBezTo>
                      <a:pt x="297" y="388"/>
                      <a:pt x="389" y="320"/>
                      <a:pt x="389" y="206"/>
                    </a:cubicBezTo>
                    <a:cubicBezTo>
                      <a:pt x="389" y="92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51" name="Google Shape;1116;p22">
                <a:extLst>
                  <a:ext uri="{FF2B5EF4-FFF2-40B4-BE49-F238E27FC236}">
                    <a16:creationId xmlns:a16="http://schemas.microsoft.com/office/drawing/2014/main" id="{E5B72D55-A3F5-4EE4-A77C-693016F63B14}"/>
                  </a:ext>
                </a:extLst>
              </p:cNvPr>
              <p:cNvSpPr/>
              <p:nvPr/>
            </p:nvSpPr>
            <p:spPr>
              <a:xfrm>
                <a:off x="5607827" y="1623615"/>
                <a:ext cx="15461" cy="14839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49" extrusionOk="0">
                    <a:moveTo>
                      <a:pt x="297" y="1"/>
                    </a:moveTo>
                    <a:cubicBezTo>
                      <a:pt x="160" y="1"/>
                      <a:pt x="23" y="115"/>
                      <a:pt x="23" y="275"/>
                    </a:cubicBezTo>
                    <a:cubicBezTo>
                      <a:pt x="0" y="412"/>
                      <a:pt x="115" y="549"/>
                      <a:pt x="274" y="549"/>
                    </a:cubicBezTo>
                    <a:cubicBezTo>
                      <a:pt x="411" y="549"/>
                      <a:pt x="548" y="457"/>
                      <a:pt x="571" y="298"/>
                    </a:cubicBezTo>
                    <a:cubicBezTo>
                      <a:pt x="571" y="161"/>
                      <a:pt x="457" y="1"/>
                      <a:pt x="297" y="1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52" name="Google Shape;1117;p22">
                <a:extLst>
                  <a:ext uri="{FF2B5EF4-FFF2-40B4-BE49-F238E27FC236}">
                    <a16:creationId xmlns:a16="http://schemas.microsoft.com/office/drawing/2014/main" id="{5E02117A-EB62-4113-A92E-E2310B5425B9}"/>
                  </a:ext>
                </a:extLst>
              </p:cNvPr>
              <p:cNvSpPr/>
              <p:nvPr/>
            </p:nvSpPr>
            <p:spPr>
              <a:xfrm>
                <a:off x="5583770" y="1603262"/>
                <a:ext cx="11136" cy="10515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89" extrusionOk="0">
                    <a:moveTo>
                      <a:pt x="229" y="1"/>
                    </a:moveTo>
                    <a:cubicBezTo>
                      <a:pt x="114" y="1"/>
                      <a:pt x="23" y="69"/>
                      <a:pt x="23" y="183"/>
                    </a:cubicBezTo>
                    <a:cubicBezTo>
                      <a:pt x="0" y="297"/>
                      <a:pt x="92" y="389"/>
                      <a:pt x="206" y="389"/>
                    </a:cubicBezTo>
                    <a:cubicBezTo>
                      <a:pt x="320" y="389"/>
                      <a:pt x="411" y="320"/>
                      <a:pt x="411" y="206"/>
                    </a:cubicBezTo>
                    <a:cubicBezTo>
                      <a:pt x="411" y="92"/>
                      <a:pt x="343" y="1"/>
                      <a:pt x="229" y="1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53" name="Google Shape;1118;p22">
                <a:extLst>
                  <a:ext uri="{FF2B5EF4-FFF2-40B4-BE49-F238E27FC236}">
                    <a16:creationId xmlns:a16="http://schemas.microsoft.com/office/drawing/2014/main" id="{D389F9D0-D745-463A-A799-E9E5E39B109F}"/>
                  </a:ext>
                </a:extLst>
              </p:cNvPr>
              <p:cNvSpPr/>
              <p:nvPr/>
            </p:nvSpPr>
            <p:spPr>
              <a:xfrm>
                <a:off x="4353526" y="1193595"/>
                <a:ext cx="827388" cy="470782"/>
              </a:xfrm>
              <a:custGeom>
                <a:avLst/>
                <a:gdLst/>
                <a:ahLst/>
                <a:cxnLst/>
                <a:rect l="l" t="t" r="r" b="b"/>
                <a:pathLst>
                  <a:path w="30610" h="17417" extrusionOk="0">
                    <a:moveTo>
                      <a:pt x="1073" y="1"/>
                    </a:moveTo>
                    <a:cubicBezTo>
                      <a:pt x="1028" y="1"/>
                      <a:pt x="1005" y="23"/>
                      <a:pt x="982" y="23"/>
                    </a:cubicBezTo>
                    <a:lnTo>
                      <a:pt x="891" y="92"/>
                    </a:lnTo>
                    <a:lnTo>
                      <a:pt x="822" y="138"/>
                    </a:lnTo>
                    <a:cubicBezTo>
                      <a:pt x="754" y="160"/>
                      <a:pt x="685" y="206"/>
                      <a:pt x="617" y="252"/>
                    </a:cubicBezTo>
                    <a:cubicBezTo>
                      <a:pt x="548" y="297"/>
                      <a:pt x="503" y="343"/>
                      <a:pt x="457" y="366"/>
                    </a:cubicBezTo>
                    <a:cubicBezTo>
                      <a:pt x="411" y="411"/>
                      <a:pt x="366" y="434"/>
                      <a:pt x="320" y="457"/>
                    </a:cubicBezTo>
                    <a:cubicBezTo>
                      <a:pt x="274" y="457"/>
                      <a:pt x="229" y="457"/>
                      <a:pt x="206" y="480"/>
                    </a:cubicBezTo>
                    <a:cubicBezTo>
                      <a:pt x="138" y="526"/>
                      <a:pt x="69" y="571"/>
                      <a:pt x="46" y="663"/>
                    </a:cubicBezTo>
                    <a:cubicBezTo>
                      <a:pt x="1" y="777"/>
                      <a:pt x="23" y="891"/>
                      <a:pt x="69" y="959"/>
                    </a:cubicBezTo>
                    <a:cubicBezTo>
                      <a:pt x="138" y="1096"/>
                      <a:pt x="252" y="1233"/>
                      <a:pt x="366" y="1347"/>
                    </a:cubicBezTo>
                    <a:cubicBezTo>
                      <a:pt x="571" y="1576"/>
                      <a:pt x="777" y="1827"/>
                      <a:pt x="982" y="2055"/>
                    </a:cubicBezTo>
                    <a:cubicBezTo>
                      <a:pt x="1073" y="2169"/>
                      <a:pt x="1165" y="2306"/>
                      <a:pt x="1279" y="2420"/>
                    </a:cubicBezTo>
                    <a:cubicBezTo>
                      <a:pt x="1370" y="2534"/>
                      <a:pt x="1461" y="2648"/>
                      <a:pt x="1553" y="2762"/>
                    </a:cubicBezTo>
                    <a:cubicBezTo>
                      <a:pt x="1735" y="2991"/>
                      <a:pt x="1941" y="3242"/>
                      <a:pt x="2169" y="3470"/>
                    </a:cubicBezTo>
                    <a:cubicBezTo>
                      <a:pt x="2352" y="3675"/>
                      <a:pt x="2534" y="3858"/>
                      <a:pt x="2740" y="4063"/>
                    </a:cubicBezTo>
                    <a:lnTo>
                      <a:pt x="2808" y="4132"/>
                    </a:lnTo>
                    <a:cubicBezTo>
                      <a:pt x="2922" y="4246"/>
                      <a:pt x="3036" y="4360"/>
                      <a:pt x="3150" y="4474"/>
                    </a:cubicBezTo>
                    <a:lnTo>
                      <a:pt x="3287" y="4611"/>
                    </a:lnTo>
                    <a:cubicBezTo>
                      <a:pt x="3333" y="4657"/>
                      <a:pt x="3402" y="4725"/>
                      <a:pt x="3470" y="4794"/>
                    </a:cubicBezTo>
                    <a:cubicBezTo>
                      <a:pt x="3698" y="5022"/>
                      <a:pt x="3949" y="5250"/>
                      <a:pt x="4223" y="5501"/>
                    </a:cubicBezTo>
                    <a:cubicBezTo>
                      <a:pt x="4337" y="5593"/>
                      <a:pt x="4452" y="5707"/>
                      <a:pt x="4566" y="5798"/>
                    </a:cubicBezTo>
                    <a:cubicBezTo>
                      <a:pt x="4680" y="5912"/>
                      <a:pt x="4817" y="6004"/>
                      <a:pt x="4931" y="6118"/>
                    </a:cubicBezTo>
                    <a:lnTo>
                      <a:pt x="5045" y="6209"/>
                    </a:lnTo>
                    <a:cubicBezTo>
                      <a:pt x="5250" y="6392"/>
                      <a:pt x="5433" y="6551"/>
                      <a:pt x="5661" y="6734"/>
                    </a:cubicBezTo>
                    <a:cubicBezTo>
                      <a:pt x="5890" y="6894"/>
                      <a:pt x="6118" y="7054"/>
                      <a:pt x="6346" y="7213"/>
                    </a:cubicBezTo>
                    <a:lnTo>
                      <a:pt x="7898" y="8332"/>
                    </a:lnTo>
                    <a:lnTo>
                      <a:pt x="8126" y="8492"/>
                    </a:lnTo>
                    <a:lnTo>
                      <a:pt x="8674" y="8880"/>
                    </a:lnTo>
                    <a:cubicBezTo>
                      <a:pt x="8743" y="8948"/>
                      <a:pt x="8834" y="8994"/>
                      <a:pt x="8925" y="9039"/>
                    </a:cubicBezTo>
                    <a:lnTo>
                      <a:pt x="9062" y="9131"/>
                    </a:lnTo>
                    <a:cubicBezTo>
                      <a:pt x="9199" y="9245"/>
                      <a:pt x="9359" y="9336"/>
                      <a:pt x="9496" y="9427"/>
                    </a:cubicBezTo>
                    <a:cubicBezTo>
                      <a:pt x="9610" y="9496"/>
                      <a:pt x="9701" y="9564"/>
                      <a:pt x="9815" y="9633"/>
                    </a:cubicBezTo>
                    <a:lnTo>
                      <a:pt x="9930" y="9701"/>
                    </a:lnTo>
                    <a:cubicBezTo>
                      <a:pt x="9998" y="9747"/>
                      <a:pt x="10044" y="9793"/>
                      <a:pt x="10112" y="9838"/>
                    </a:cubicBezTo>
                    <a:cubicBezTo>
                      <a:pt x="10203" y="9884"/>
                      <a:pt x="10272" y="9930"/>
                      <a:pt x="10340" y="9975"/>
                    </a:cubicBezTo>
                    <a:cubicBezTo>
                      <a:pt x="10500" y="10067"/>
                      <a:pt x="10637" y="10181"/>
                      <a:pt x="10797" y="10272"/>
                    </a:cubicBezTo>
                    <a:lnTo>
                      <a:pt x="10911" y="10363"/>
                    </a:lnTo>
                    <a:cubicBezTo>
                      <a:pt x="11002" y="10409"/>
                      <a:pt x="11094" y="10477"/>
                      <a:pt x="11185" y="10546"/>
                    </a:cubicBezTo>
                    <a:lnTo>
                      <a:pt x="11345" y="10637"/>
                    </a:lnTo>
                    <a:cubicBezTo>
                      <a:pt x="11413" y="10683"/>
                      <a:pt x="11505" y="10728"/>
                      <a:pt x="11596" y="10797"/>
                    </a:cubicBezTo>
                    <a:lnTo>
                      <a:pt x="11687" y="10865"/>
                    </a:lnTo>
                    <a:cubicBezTo>
                      <a:pt x="11801" y="10934"/>
                      <a:pt x="11893" y="11002"/>
                      <a:pt x="12007" y="11071"/>
                    </a:cubicBezTo>
                    <a:lnTo>
                      <a:pt x="12235" y="11208"/>
                    </a:lnTo>
                    <a:cubicBezTo>
                      <a:pt x="12440" y="11322"/>
                      <a:pt x="12646" y="11459"/>
                      <a:pt x="12828" y="11573"/>
                    </a:cubicBezTo>
                    <a:cubicBezTo>
                      <a:pt x="13079" y="11733"/>
                      <a:pt x="13353" y="11915"/>
                      <a:pt x="13673" y="12075"/>
                    </a:cubicBezTo>
                    <a:cubicBezTo>
                      <a:pt x="13924" y="12235"/>
                      <a:pt x="14175" y="12372"/>
                      <a:pt x="14449" y="12532"/>
                    </a:cubicBezTo>
                    <a:cubicBezTo>
                      <a:pt x="14472" y="12532"/>
                      <a:pt x="14495" y="12554"/>
                      <a:pt x="14517" y="12554"/>
                    </a:cubicBezTo>
                    <a:cubicBezTo>
                      <a:pt x="14586" y="12600"/>
                      <a:pt x="14677" y="12646"/>
                      <a:pt x="14746" y="12669"/>
                    </a:cubicBezTo>
                    <a:cubicBezTo>
                      <a:pt x="14814" y="12714"/>
                      <a:pt x="14883" y="12737"/>
                      <a:pt x="14951" y="12760"/>
                    </a:cubicBezTo>
                    <a:cubicBezTo>
                      <a:pt x="15202" y="12897"/>
                      <a:pt x="15430" y="13011"/>
                      <a:pt x="15682" y="13148"/>
                    </a:cubicBezTo>
                    <a:lnTo>
                      <a:pt x="15819" y="13216"/>
                    </a:lnTo>
                    <a:lnTo>
                      <a:pt x="15955" y="13285"/>
                    </a:lnTo>
                    <a:cubicBezTo>
                      <a:pt x="16207" y="13422"/>
                      <a:pt x="16458" y="13536"/>
                      <a:pt x="16686" y="13673"/>
                    </a:cubicBezTo>
                    <a:cubicBezTo>
                      <a:pt x="16732" y="13696"/>
                      <a:pt x="16777" y="13696"/>
                      <a:pt x="16823" y="13719"/>
                    </a:cubicBezTo>
                    <a:cubicBezTo>
                      <a:pt x="16868" y="13741"/>
                      <a:pt x="16891" y="13764"/>
                      <a:pt x="16937" y="13764"/>
                    </a:cubicBezTo>
                    <a:lnTo>
                      <a:pt x="17097" y="13833"/>
                    </a:lnTo>
                    <a:lnTo>
                      <a:pt x="17416" y="13992"/>
                    </a:lnTo>
                    <a:cubicBezTo>
                      <a:pt x="17622" y="14084"/>
                      <a:pt x="17827" y="14175"/>
                      <a:pt x="18055" y="14266"/>
                    </a:cubicBezTo>
                    <a:cubicBezTo>
                      <a:pt x="18192" y="14312"/>
                      <a:pt x="18352" y="14381"/>
                      <a:pt x="18512" y="14449"/>
                    </a:cubicBezTo>
                    <a:cubicBezTo>
                      <a:pt x="18672" y="14517"/>
                      <a:pt x="18854" y="14563"/>
                      <a:pt x="19014" y="14632"/>
                    </a:cubicBezTo>
                    <a:cubicBezTo>
                      <a:pt x="19151" y="14700"/>
                      <a:pt x="19288" y="14769"/>
                      <a:pt x="19425" y="14837"/>
                    </a:cubicBezTo>
                    <a:cubicBezTo>
                      <a:pt x="19539" y="14883"/>
                      <a:pt x="19630" y="14928"/>
                      <a:pt x="19722" y="14951"/>
                    </a:cubicBezTo>
                    <a:lnTo>
                      <a:pt x="19836" y="14997"/>
                    </a:lnTo>
                    <a:cubicBezTo>
                      <a:pt x="20087" y="15111"/>
                      <a:pt x="20361" y="15225"/>
                      <a:pt x="20635" y="15225"/>
                    </a:cubicBezTo>
                    <a:lnTo>
                      <a:pt x="20749" y="15225"/>
                    </a:lnTo>
                    <a:lnTo>
                      <a:pt x="20794" y="15248"/>
                    </a:lnTo>
                    <a:lnTo>
                      <a:pt x="20840" y="15248"/>
                    </a:lnTo>
                    <a:cubicBezTo>
                      <a:pt x="21023" y="15339"/>
                      <a:pt x="21228" y="15408"/>
                      <a:pt x="21434" y="15499"/>
                    </a:cubicBezTo>
                    <a:cubicBezTo>
                      <a:pt x="21548" y="15545"/>
                      <a:pt x="21662" y="15567"/>
                      <a:pt x="21776" y="15613"/>
                    </a:cubicBezTo>
                    <a:lnTo>
                      <a:pt x="21936" y="15659"/>
                    </a:lnTo>
                    <a:cubicBezTo>
                      <a:pt x="22050" y="15727"/>
                      <a:pt x="22187" y="15773"/>
                      <a:pt x="22324" y="15796"/>
                    </a:cubicBezTo>
                    <a:cubicBezTo>
                      <a:pt x="22666" y="15910"/>
                      <a:pt x="22963" y="16001"/>
                      <a:pt x="23282" y="16070"/>
                    </a:cubicBezTo>
                    <a:lnTo>
                      <a:pt x="23648" y="16184"/>
                    </a:lnTo>
                    <a:cubicBezTo>
                      <a:pt x="23693" y="16184"/>
                      <a:pt x="23716" y="16207"/>
                      <a:pt x="23739" y="16207"/>
                    </a:cubicBezTo>
                    <a:cubicBezTo>
                      <a:pt x="23944" y="16275"/>
                      <a:pt x="24150" y="16321"/>
                      <a:pt x="24355" y="16389"/>
                    </a:cubicBezTo>
                    <a:cubicBezTo>
                      <a:pt x="24583" y="16458"/>
                      <a:pt x="24812" y="16503"/>
                      <a:pt x="25040" y="16572"/>
                    </a:cubicBezTo>
                    <a:cubicBezTo>
                      <a:pt x="25245" y="16640"/>
                      <a:pt x="25474" y="16686"/>
                      <a:pt x="25679" y="16732"/>
                    </a:cubicBezTo>
                    <a:cubicBezTo>
                      <a:pt x="25907" y="16800"/>
                      <a:pt x="26158" y="16846"/>
                      <a:pt x="26387" y="16891"/>
                    </a:cubicBezTo>
                    <a:lnTo>
                      <a:pt x="26432" y="16891"/>
                    </a:lnTo>
                    <a:lnTo>
                      <a:pt x="26501" y="16914"/>
                    </a:lnTo>
                    <a:lnTo>
                      <a:pt x="26592" y="16937"/>
                    </a:lnTo>
                    <a:cubicBezTo>
                      <a:pt x="26775" y="16983"/>
                      <a:pt x="26957" y="17028"/>
                      <a:pt x="27140" y="17051"/>
                    </a:cubicBezTo>
                    <a:cubicBezTo>
                      <a:pt x="27482" y="17142"/>
                      <a:pt x="27825" y="17165"/>
                      <a:pt x="28144" y="17211"/>
                    </a:cubicBezTo>
                    <a:cubicBezTo>
                      <a:pt x="28441" y="17234"/>
                      <a:pt x="28715" y="17279"/>
                      <a:pt x="29012" y="17325"/>
                    </a:cubicBezTo>
                    <a:lnTo>
                      <a:pt x="29126" y="17325"/>
                    </a:lnTo>
                    <a:lnTo>
                      <a:pt x="29285" y="17348"/>
                    </a:lnTo>
                    <a:cubicBezTo>
                      <a:pt x="29400" y="17371"/>
                      <a:pt x="29514" y="17393"/>
                      <a:pt x="29651" y="17393"/>
                    </a:cubicBezTo>
                    <a:cubicBezTo>
                      <a:pt x="29742" y="17416"/>
                      <a:pt x="29833" y="17416"/>
                      <a:pt x="29925" y="17416"/>
                    </a:cubicBezTo>
                    <a:lnTo>
                      <a:pt x="30107" y="17416"/>
                    </a:lnTo>
                    <a:cubicBezTo>
                      <a:pt x="30221" y="17393"/>
                      <a:pt x="30335" y="17325"/>
                      <a:pt x="30404" y="17234"/>
                    </a:cubicBezTo>
                    <a:cubicBezTo>
                      <a:pt x="30450" y="17188"/>
                      <a:pt x="30472" y="17120"/>
                      <a:pt x="30472" y="17028"/>
                    </a:cubicBezTo>
                    <a:cubicBezTo>
                      <a:pt x="30495" y="16960"/>
                      <a:pt x="30495" y="16868"/>
                      <a:pt x="30472" y="16777"/>
                    </a:cubicBezTo>
                    <a:cubicBezTo>
                      <a:pt x="30472" y="16732"/>
                      <a:pt x="30472" y="16686"/>
                      <a:pt x="30450" y="16663"/>
                    </a:cubicBezTo>
                    <a:cubicBezTo>
                      <a:pt x="30450" y="16617"/>
                      <a:pt x="30450" y="16572"/>
                      <a:pt x="30450" y="16526"/>
                    </a:cubicBezTo>
                    <a:cubicBezTo>
                      <a:pt x="30450" y="16458"/>
                      <a:pt x="30450" y="16366"/>
                      <a:pt x="30472" y="16275"/>
                    </a:cubicBezTo>
                    <a:lnTo>
                      <a:pt x="30495" y="16161"/>
                    </a:lnTo>
                    <a:cubicBezTo>
                      <a:pt x="30495" y="16115"/>
                      <a:pt x="30495" y="16070"/>
                      <a:pt x="30518" y="16024"/>
                    </a:cubicBezTo>
                    <a:cubicBezTo>
                      <a:pt x="30518" y="15978"/>
                      <a:pt x="30541" y="15955"/>
                      <a:pt x="30541" y="15933"/>
                    </a:cubicBezTo>
                    <a:lnTo>
                      <a:pt x="30564" y="15841"/>
                    </a:lnTo>
                    <a:cubicBezTo>
                      <a:pt x="30586" y="15773"/>
                      <a:pt x="30609" y="15659"/>
                      <a:pt x="30564" y="15567"/>
                    </a:cubicBezTo>
                    <a:cubicBezTo>
                      <a:pt x="30564" y="15522"/>
                      <a:pt x="30518" y="15453"/>
                      <a:pt x="30472" y="15430"/>
                    </a:cubicBezTo>
                    <a:cubicBezTo>
                      <a:pt x="30427" y="15408"/>
                      <a:pt x="30381" y="15385"/>
                      <a:pt x="30335" y="15385"/>
                    </a:cubicBezTo>
                    <a:cubicBezTo>
                      <a:pt x="30290" y="15362"/>
                      <a:pt x="30198" y="15339"/>
                      <a:pt x="30130" y="15316"/>
                    </a:cubicBezTo>
                    <a:cubicBezTo>
                      <a:pt x="30039" y="15294"/>
                      <a:pt x="29970" y="15271"/>
                      <a:pt x="29879" y="15271"/>
                    </a:cubicBezTo>
                    <a:lnTo>
                      <a:pt x="29833" y="15248"/>
                    </a:lnTo>
                    <a:lnTo>
                      <a:pt x="29788" y="15248"/>
                    </a:lnTo>
                    <a:lnTo>
                      <a:pt x="29719" y="15225"/>
                    </a:lnTo>
                    <a:cubicBezTo>
                      <a:pt x="29445" y="15157"/>
                      <a:pt x="29194" y="15111"/>
                      <a:pt x="28920" y="15065"/>
                    </a:cubicBezTo>
                    <a:cubicBezTo>
                      <a:pt x="28715" y="15020"/>
                      <a:pt x="28509" y="14997"/>
                      <a:pt x="28327" y="14951"/>
                    </a:cubicBezTo>
                    <a:lnTo>
                      <a:pt x="28167" y="14905"/>
                    </a:lnTo>
                    <a:lnTo>
                      <a:pt x="28007" y="14883"/>
                    </a:lnTo>
                    <a:lnTo>
                      <a:pt x="27916" y="14860"/>
                    </a:lnTo>
                    <a:lnTo>
                      <a:pt x="27893" y="14837"/>
                    </a:lnTo>
                    <a:lnTo>
                      <a:pt x="27825" y="14837"/>
                    </a:lnTo>
                    <a:lnTo>
                      <a:pt x="27711" y="14814"/>
                    </a:lnTo>
                    <a:lnTo>
                      <a:pt x="27528" y="14769"/>
                    </a:lnTo>
                    <a:cubicBezTo>
                      <a:pt x="27277" y="14700"/>
                      <a:pt x="27026" y="14654"/>
                      <a:pt x="26797" y="14586"/>
                    </a:cubicBezTo>
                    <a:cubicBezTo>
                      <a:pt x="26546" y="14517"/>
                      <a:pt x="26318" y="14449"/>
                      <a:pt x="26090" y="14381"/>
                    </a:cubicBezTo>
                    <a:lnTo>
                      <a:pt x="25884" y="14312"/>
                    </a:lnTo>
                    <a:cubicBezTo>
                      <a:pt x="25633" y="14244"/>
                      <a:pt x="25382" y="14152"/>
                      <a:pt x="25154" y="14084"/>
                    </a:cubicBezTo>
                    <a:cubicBezTo>
                      <a:pt x="24766" y="13970"/>
                      <a:pt x="24401" y="13856"/>
                      <a:pt x="24013" y="13741"/>
                    </a:cubicBezTo>
                    <a:cubicBezTo>
                      <a:pt x="23830" y="13673"/>
                      <a:pt x="23648" y="13604"/>
                      <a:pt x="23465" y="13536"/>
                    </a:cubicBezTo>
                    <a:lnTo>
                      <a:pt x="23054" y="13399"/>
                    </a:lnTo>
                    <a:lnTo>
                      <a:pt x="22940" y="13353"/>
                    </a:lnTo>
                    <a:cubicBezTo>
                      <a:pt x="22666" y="13285"/>
                      <a:pt x="22415" y="13194"/>
                      <a:pt x="22164" y="13102"/>
                    </a:cubicBezTo>
                    <a:cubicBezTo>
                      <a:pt x="21502" y="12851"/>
                      <a:pt x="20863" y="12577"/>
                      <a:pt x="20292" y="12326"/>
                    </a:cubicBezTo>
                    <a:lnTo>
                      <a:pt x="20087" y="12235"/>
                    </a:lnTo>
                    <a:cubicBezTo>
                      <a:pt x="19859" y="12144"/>
                      <a:pt x="19630" y="12030"/>
                      <a:pt x="19402" y="11938"/>
                    </a:cubicBezTo>
                    <a:cubicBezTo>
                      <a:pt x="19242" y="11847"/>
                      <a:pt x="19083" y="11778"/>
                      <a:pt x="18923" y="11710"/>
                    </a:cubicBezTo>
                    <a:cubicBezTo>
                      <a:pt x="18786" y="11641"/>
                      <a:pt x="18649" y="11573"/>
                      <a:pt x="18512" y="11505"/>
                    </a:cubicBezTo>
                    <a:cubicBezTo>
                      <a:pt x="18398" y="11459"/>
                      <a:pt x="18261" y="11413"/>
                      <a:pt x="18147" y="11345"/>
                    </a:cubicBezTo>
                    <a:cubicBezTo>
                      <a:pt x="17964" y="11276"/>
                      <a:pt x="17759" y="11185"/>
                      <a:pt x="17576" y="11094"/>
                    </a:cubicBezTo>
                    <a:cubicBezTo>
                      <a:pt x="17416" y="11002"/>
                      <a:pt x="17257" y="10934"/>
                      <a:pt x="17097" y="10843"/>
                    </a:cubicBezTo>
                    <a:cubicBezTo>
                      <a:pt x="16960" y="10774"/>
                      <a:pt x="16823" y="10706"/>
                      <a:pt x="16663" y="10637"/>
                    </a:cubicBezTo>
                    <a:cubicBezTo>
                      <a:pt x="16389" y="10477"/>
                      <a:pt x="16092" y="10340"/>
                      <a:pt x="15819" y="10203"/>
                    </a:cubicBezTo>
                    <a:cubicBezTo>
                      <a:pt x="15362" y="9975"/>
                      <a:pt x="14906" y="9724"/>
                      <a:pt x="14472" y="9473"/>
                    </a:cubicBezTo>
                    <a:lnTo>
                      <a:pt x="13970" y="9199"/>
                    </a:lnTo>
                    <a:lnTo>
                      <a:pt x="13719" y="9062"/>
                    </a:lnTo>
                    <a:cubicBezTo>
                      <a:pt x="13513" y="8925"/>
                      <a:pt x="13285" y="8811"/>
                      <a:pt x="13079" y="8697"/>
                    </a:cubicBezTo>
                    <a:cubicBezTo>
                      <a:pt x="12783" y="8514"/>
                      <a:pt x="12486" y="8332"/>
                      <a:pt x="12166" y="8149"/>
                    </a:cubicBezTo>
                    <a:lnTo>
                      <a:pt x="11756" y="7898"/>
                    </a:lnTo>
                    <a:lnTo>
                      <a:pt x="11345" y="7624"/>
                    </a:lnTo>
                    <a:cubicBezTo>
                      <a:pt x="11139" y="7510"/>
                      <a:pt x="10934" y="7373"/>
                      <a:pt x="10706" y="7236"/>
                    </a:cubicBezTo>
                    <a:lnTo>
                      <a:pt x="10409" y="7054"/>
                    </a:lnTo>
                    <a:cubicBezTo>
                      <a:pt x="9884" y="6688"/>
                      <a:pt x="9336" y="6323"/>
                      <a:pt x="8811" y="5958"/>
                    </a:cubicBezTo>
                    <a:lnTo>
                      <a:pt x="8743" y="5890"/>
                    </a:lnTo>
                    <a:cubicBezTo>
                      <a:pt x="8469" y="5707"/>
                      <a:pt x="8195" y="5501"/>
                      <a:pt x="7921" y="5296"/>
                    </a:cubicBezTo>
                    <a:cubicBezTo>
                      <a:pt x="7647" y="5091"/>
                      <a:pt x="7373" y="4885"/>
                      <a:pt x="7099" y="4680"/>
                    </a:cubicBezTo>
                    <a:cubicBezTo>
                      <a:pt x="6939" y="4566"/>
                      <a:pt x="6780" y="4429"/>
                      <a:pt x="6620" y="4315"/>
                    </a:cubicBezTo>
                    <a:cubicBezTo>
                      <a:pt x="6506" y="4246"/>
                      <a:pt x="6392" y="4155"/>
                      <a:pt x="6300" y="4063"/>
                    </a:cubicBezTo>
                    <a:cubicBezTo>
                      <a:pt x="6141" y="3972"/>
                      <a:pt x="6004" y="3858"/>
                      <a:pt x="5844" y="3744"/>
                    </a:cubicBezTo>
                    <a:cubicBezTo>
                      <a:pt x="5730" y="3630"/>
                      <a:pt x="5593" y="3539"/>
                      <a:pt x="5456" y="3447"/>
                    </a:cubicBezTo>
                    <a:lnTo>
                      <a:pt x="5228" y="3265"/>
                    </a:lnTo>
                    <a:cubicBezTo>
                      <a:pt x="5022" y="3128"/>
                      <a:pt x="4817" y="2968"/>
                      <a:pt x="4611" y="2808"/>
                    </a:cubicBezTo>
                    <a:cubicBezTo>
                      <a:pt x="4292" y="2603"/>
                      <a:pt x="4063" y="2420"/>
                      <a:pt x="3835" y="2237"/>
                    </a:cubicBezTo>
                    <a:lnTo>
                      <a:pt x="3698" y="2123"/>
                    </a:lnTo>
                    <a:cubicBezTo>
                      <a:pt x="3493" y="1964"/>
                      <a:pt x="3287" y="1804"/>
                      <a:pt x="3082" y="1644"/>
                    </a:cubicBezTo>
                    <a:cubicBezTo>
                      <a:pt x="2922" y="1484"/>
                      <a:pt x="2740" y="1324"/>
                      <a:pt x="2580" y="1188"/>
                    </a:cubicBezTo>
                    <a:lnTo>
                      <a:pt x="2352" y="982"/>
                    </a:lnTo>
                    <a:cubicBezTo>
                      <a:pt x="2215" y="845"/>
                      <a:pt x="2055" y="731"/>
                      <a:pt x="1918" y="594"/>
                    </a:cubicBezTo>
                    <a:lnTo>
                      <a:pt x="1758" y="457"/>
                    </a:lnTo>
                    <a:lnTo>
                      <a:pt x="1804" y="480"/>
                    </a:lnTo>
                    <a:cubicBezTo>
                      <a:pt x="1644" y="343"/>
                      <a:pt x="1484" y="206"/>
                      <a:pt x="1347" y="69"/>
                    </a:cubicBezTo>
                    <a:cubicBezTo>
                      <a:pt x="1302" y="46"/>
                      <a:pt x="1279" y="23"/>
                      <a:pt x="1233" y="23"/>
                    </a:cubicBezTo>
                    <a:cubicBezTo>
                      <a:pt x="1210" y="23"/>
                      <a:pt x="1210" y="23"/>
                      <a:pt x="1187" y="46"/>
                    </a:cubicBezTo>
                    <a:cubicBezTo>
                      <a:pt x="1142" y="23"/>
                      <a:pt x="1096" y="1"/>
                      <a:pt x="1073" y="1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54" name="Google Shape;1119;p22">
                <a:extLst>
                  <a:ext uri="{FF2B5EF4-FFF2-40B4-BE49-F238E27FC236}">
                    <a16:creationId xmlns:a16="http://schemas.microsoft.com/office/drawing/2014/main" id="{5F500106-AB33-45FE-9D36-8869D7F4829A}"/>
                  </a:ext>
                </a:extLst>
              </p:cNvPr>
              <p:cNvSpPr/>
              <p:nvPr/>
            </p:nvSpPr>
            <p:spPr>
              <a:xfrm>
                <a:off x="4499137" y="1242952"/>
                <a:ext cx="506542" cy="291843"/>
              </a:xfrm>
              <a:custGeom>
                <a:avLst/>
                <a:gdLst/>
                <a:ahLst/>
                <a:cxnLst/>
                <a:rect l="l" t="t" r="r" b="b"/>
                <a:pathLst>
                  <a:path w="18740" h="10797" extrusionOk="0">
                    <a:moveTo>
                      <a:pt x="9610" y="6141"/>
                    </a:moveTo>
                    <a:lnTo>
                      <a:pt x="9610" y="6141"/>
                    </a:lnTo>
                    <a:cubicBezTo>
                      <a:pt x="9633" y="6141"/>
                      <a:pt x="9655" y="6163"/>
                      <a:pt x="9655" y="6163"/>
                    </a:cubicBezTo>
                    <a:cubicBezTo>
                      <a:pt x="9633" y="6163"/>
                      <a:pt x="9633" y="6141"/>
                      <a:pt x="9610" y="6141"/>
                    </a:cubicBezTo>
                    <a:close/>
                    <a:moveTo>
                      <a:pt x="137" y="1"/>
                    </a:moveTo>
                    <a:cubicBezTo>
                      <a:pt x="92" y="1"/>
                      <a:pt x="69" y="23"/>
                      <a:pt x="46" y="69"/>
                    </a:cubicBezTo>
                    <a:cubicBezTo>
                      <a:pt x="0" y="115"/>
                      <a:pt x="23" y="183"/>
                      <a:pt x="69" y="206"/>
                    </a:cubicBezTo>
                    <a:cubicBezTo>
                      <a:pt x="343" y="411"/>
                      <a:pt x="617" y="617"/>
                      <a:pt x="891" y="822"/>
                    </a:cubicBezTo>
                    <a:cubicBezTo>
                      <a:pt x="1164" y="1028"/>
                      <a:pt x="1461" y="1256"/>
                      <a:pt x="1735" y="1461"/>
                    </a:cubicBezTo>
                    <a:cubicBezTo>
                      <a:pt x="2283" y="1895"/>
                      <a:pt x="2831" y="2306"/>
                      <a:pt x="3379" y="2740"/>
                    </a:cubicBezTo>
                    <a:cubicBezTo>
                      <a:pt x="3652" y="2945"/>
                      <a:pt x="3926" y="3151"/>
                      <a:pt x="4200" y="3356"/>
                    </a:cubicBezTo>
                    <a:cubicBezTo>
                      <a:pt x="4474" y="3561"/>
                      <a:pt x="4748" y="3767"/>
                      <a:pt x="5045" y="3972"/>
                    </a:cubicBezTo>
                    <a:cubicBezTo>
                      <a:pt x="5319" y="4155"/>
                      <a:pt x="5615" y="4360"/>
                      <a:pt x="5889" y="4566"/>
                    </a:cubicBezTo>
                    <a:cubicBezTo>
                      <a:pt x="6186" y="4771"/>
                      <a:pt x="6483" y="4954"/>
                      <a:pt x="6779" y="5159"/>
                    </a:cubicBezTo>
                    <a:cubicBezTo>
                      <a:pt x="7053" y="5319"/>
                      <a:pt x="7327" y="5524"/>
                      <a:pt x="7624" y="5684"/>
                    </a:cubicBezTo>
                    <a:cubicBezTo>
                      <a:pt x="7921" y="5867"/>
                      <a:pt x="8217" y="6049"/>
                      <a:pt x="8514" y="6232"/>
                    </a:cubicBezTo>
                    <a:cubicBezTo>
                      <a:pt x="8720" y="6346"/>
                      <a:pt x="8925" y="6483"/>
                      <a:pt x="9153" y="6597"/>
                    </a:cubicBezTo>
                    <a:cubicBezTo>
                      <a:pt x="9176" y="6620"/>
                      <a:pt x="9199" y="6620"/>
                      <a:pt x="9222" y="6643"/>
                    </a:cubicBezTo>
                    <a:cubicBezTo>
                      <a:pt x="9313" y="6688"/>
                      <a:pt x="9404" y="6734"/>
                      <a:pt x="9473" y="6780"/>
                    </a:cubicBezTo>
                    <a:cubicBezTo>
                      <a:pt x="9792" y="6940"/>
                      <a:pt x="10112" y="7099"/>
                      <a:pt x="10432" y="7259"/>
                    </a:cubicBezTo>
                    <a:cubicBezTo>
                      <a:pt x="11048" y="7579"/>
                      <a:pt x="11641" y="7875"/>
                      <a:pt x="12258" y="8172"/>
                    </a:cubicBezTo>
                    <a:cubicBezTo>
                      <a:pt x="12577" y="8332"/>
                      <a:pt x="12897" y="8492"/>
                      <a:pt x="13193" y="8629"/>
                    </a:cubicBezTo>
                    <a:cubicBezTo>
                      <a:pt x="13353" y="8720"/>
                      <a:pt x="13513" y="8788"/>
                      <a:pt x="13673" y="8857"/>
                    </a:cubicBezTo>
                    <a:cubicBezTo>
                      <a:pt x="13810" y="8925"/>
                      <a:pt x="13969" y="8994"/>
                      <a:pt x="14106" y="9062"/>
                    </a:cubicBezTo>
                    <a:cubicBezTo>
                      <a:pt x="14426" y="9199"/>
                      <a:pt x="14746" y="9336"/>
                      <a:pt x="15065" y="9473"/>
                    </a:cubicBezTo>
                    <a:cubicBezTo>
                      <a:pt x="15385" y="9610"/>
                      <a:pt x="15681" y="9747"/>
                      <a:pt x="16001" y="9861"/>
                    </a:cubicBezTo>
                    <a:cubicBezTo>
                      <a:pt x="16298" y="9998"/>
                      <a:pt x="16617" y="10112"/>
                      <a:pt x="16914" y="10249"/>
                    </a:cubicBezTo>
                    <a:cubicBezTo>
                      <a:pt x="17233" y="10363"/>
                      <a:pt x="17530" y="10477"/>
                      <a:pt x="17827" y="10614"/>
                    </a:cubicBezTo>
                    <a:cubicBezTo>
                      <a:pt x="17895" y="10637"/>
                      <a:pt x="17987" y="10683"/>
                      <a:pt x="18055" y="10706"/>
                    </a:cubicBezTo>
                    <a:cubicBezTo>
                      <a:pt x="18169" y="10751"/>
                      <a:pt x="18283" y="10774"/>
                      <a:pt x="18398" y="10797"/>
                    </a:cubicBezTo>
                    <a:cubicBezTo>
                      <a:pt x="18466" y="10797"/>
                      <a:pt x="18557" y="10774"/>
                      <a:pt x="18626" y="10728"/>
                    </a:cubicBezTo>
                    <a:cubicBezTo>
                      <a:pt x="18694" y="10660"/>
                      <a:pt x="18717" y="10592"/>
                      <a:pt x="18740" y="10500"/>
                    </a:cubicBezTo>
                    <a:cubicBezTo>
                      <a:pt x="18740" y="10409"/>
                      <a:pt x="18717" y="10340"/>
                      <a:pt x="18671" y="10272"/>
                    </a:cubicBezTo>
                    <a:cubicBezTo>
                      <a:pt x="18649" y="10249"/>
                      <a:pt x="18626" y="10226"/>
                      <a:pt x="18603" y="10204"/>
                    </a:cubicBezTo>
                    <a:cubicBezTo>
                      <a:pt x="18557" y="10181"/>
                      <a:pt x="18512" y="10158"/>
                      <a:pt x="18466" y="10158"/>
                    </a:cubicBezTo>
                    <a:cubicBezTo>
                      <a:pt x="18306" y="10112"/>
                      <a:pt x="18169" y="10044"/>
                      <a:pt x="18032" y="9998"/>
                    </a:cubicBezTo>
                    <a:cubicBezTo>
                      <a:pt x="17895" y="9930"/>
                      <a:pt x="17758" y="9861"/>
                      <a:pt x="17599" y="9815"/>
                    </a:cubicBezTo>
                    <a:cubicBezTo>
                      <a:pt x="17302" y="9701"/>
                      <a:pt x="16982" y="9564"/>
                      <a:pt x="16686" y="9450"/>
                    </a:cubicBezTo>
                    <a:cubicBezTo>
                      <a:pt x="16366" y="9313"/>
                      <a:pt x="16047" y="9176"/>
                      <a:pt x="15727" y="9039"/>
                    </a:cubicBezTo>
                    <a:cubicBezTo>
                      <a:pt x="15407" y="8902"/>
                      <a:pt x="15088" y="8788"/>
                      <a:pt x="14768" y="8651"/>
                    </a:cubicBezTo>
                    <a:cubicBezTo>
                      <a:pt x="14609" y="8583"/>
                      <a:pt x="14472" y="8514"/>
                      <a:pt x="14312" y="8446"/>
                    </a:cubicBezTo>
                    <a:cubicBezTo>
                      <a:pt x="14152" y="8377"/>
                      <a:pt x="14015" y="8309"/>
                      <a:pt x="13878" y="8241"/>
                    </a:cubicBezTo>
                    <a:cubicBezTo>
                      <a:pt x="13559" y="8104"/>
                      <a:pt x="13239" y="7944"/>
                      <a:pt x="12942" y="7807"/>
                    </a:cubicBezTo>
                    <a:cubicBezTo>
                      <a:pt x="12326" y="7487"/>
                      <a:pt x="11687" y="7191"/>
                      <a:pt x="11093" y="6894"/>
                    </a:cubicBezTo>
                    <a:cubicBezTo>
                      <a:pt x="10614" y="6643"/>
                      <a:pt x="10135" y="6415"/>
                      <a:pt x="9678" y="6163"/>
                    </a:cubicBezTo>
                    <a:lnTo>
                      <a:pt x="9655" y="6163"/>
                    </a:lnTo>
                    <a:cubicBezTo>
                      <a:pt x="9633" y="6141"/>
                      <a:pt x="9633" y="6141"/>
                      <a:pt x="9610" y="6141"/>
                    </a:cubicBezTo>
                    <a:cubicBezTo>
                      <a:pt x="9587" y="6141"/>
                      <a:pt x="9587" y="6118"/>
                      <a:pt x="9564" y="6118"/>
                    </a:cubicBezTo>
                    <a:cubicBezTo>
                      <a:pt x="9542" y="6095"/>
                      <a:pt x="9520" y="6095"/>
                      <a:pt x="9497" y="6074"/>
                    </a:cubicBezTo>
                    <a:lnTo>
                      <a:pt x="9497" y="6074"/>
                    </a:lnTo>
                    <a:cubicBezTo>
                      <a:pt x="9520" y="6095"/>
                      <a:pt x="9541" y="6095"/>
                      <a:pt x="9541" y="6095"/>
                    </a:cubicBezTo>
                    <a:cubicBezTo>
                      <a:pt x="9541" y="6095"/>
                      <a:pt x="9519" y="6095"/>
                      <a:pt x="9519" y="6072"/>
                    </a:cubicBezTo>
                    <a:lnTo>
                      <a:pt x="9496" y="6072"/>
                    </a:lnTo>
                    <a:cubicBezTo>
                      <a:pt x="9473" y="6072"/>
                      <a:pt x="9450" y="6049"/>
                      <a:pt x="9427" y="6049"/>
                    </a:cubicBezTo>
                    <a:cubicBezTo>
                      <a:pt x="8834" y="5707"/>
                      <a:pt x="8240" y="5365"/>
                      <a:pt x="7670" y="4999"/>
                    </a:cubicBezTo>
                    <a:cubicBezTo>
                      <a:pt x="7373" y="4817"/>
                      <a:pt x="7076" y="4634"/>
                      <a:pt x="6779" y="4452"/>
                    </a:cubicBezTo>
                    <a:cubicBezTo>
                      <a:pt x="6643" y="4360"/>
                      <a:pt x="6506" y="4269"/>
                      <a:pt x="6369" y="4178"/>
                    </a:cubicBezTo>
                    <a:cubicBezTo>
                      <a:pt x="6209" y="4086"/>
                      <a:pt x="6072" y="3995"/>
                      <a:pt x="5935" y="3904"/>
                    </a:cubicBezTo>
                    <a:cubicBezTo>
                      <a:pt x="5638" y="3698"/>
                      <a:pt x="5341" y="3516"/>
                      <a:pt x="5068" y="3333"/>
                    </a:cubicBezTo>
                    <a:cubicBezTo>
                      <a:pt x="4771" y="3128"/>
                      <a:pt x="4474" y="2922"/>
                      <a:pt x="4200" y="2740"/>
                    </a:cubicBezTo>
                    <a:cubicBezTo>
                      <a:pt x="3607" y="2352"/>
                      <a:pt x="3036" y="1964"/>
                      <a:pt x="2443" y="1576"/>
                    </a:cubicBezTo>
                    <a:cubicBezTo>
                      <a:pt x="2077" y="1324"/>
                      <a:pt x="1689" y="1096"/>
                      <a:pt x="1324" y="845"/>
                    </a:cubicBezTo>
                    <a:cubicBezTo>
                      <a:pt x="936" y="571"/>
                      <a:pt x="571" y="320"/>
                      <a:pt x="206" y="23"/>
                    </a:cubicBezTo>
                    <a:cubicBezTo>
                      <a:pt x="183" y="23"/>
                      <a:pt x="160" y="1"/>
                      <a:pt x="137" y="1"/>
                    </a:cubicBezTo>
                    <a:close/>
                  </a:path>
                </a:pathLst>
              </a:custGeom>
              <a:solidFill>
                <a:srgbClr val="FFFFFF">
                  <a:alpha val="80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55" name="Google Shape;1120;p22">
                <a:extLst>
                  <a:ext uri="{FF2B5EF4-FFF2-40B4-BE49-F238E27FC236}">
                    <a16:creationId xmlns:a16="http://schemas.microsoft.com/office/drawing/2014/main" id="{9ACF4CFC-7D12-455A-89BC-416C57A22B2B}"/>
                  </a:ext>
                </a:extLst>
              </p:cNvPr>
              <p:cNvSpPr/>
              <p:nvPr/>
            </p:nvSpPr>
            <p:spPr>
              <a:xfrm>
                <a:off x="4904479" y="1444082"/>
                <a:ext cx="258542" cy="106850"/>
              </a:xfrm>
              <a:custGeom>
                <a:avLst/>
                <a:gdLst/>
                <a:ahLst/>
                <a:cxnLst/>
                <a:rect l="l" t="t" r="r" b="b"/>
                <a:pathLst>
                  <a:path w="9565" h="3953" extrusionOk="0">
                    <a:moveTo>
                      <a:pt x="160" y="1"/>
                    </a:moveTo>
                    <a:cubicBezTo>
                      <a:pt x="115" y="1"/>
                      <a:pt x="69" y="46"/>
                      <a:pt x="46" y="69"/>
                    </a:cubicBezTo>
                    <a:cubicBezTo>
                      <a:pt x="1" y="138"/>
                      <a:pt x="1" y="275"/>
                      <a:pt x="92" y="320"/>
                    </a:cubicBezTo>
                    <a:cubicBezTo>
                      <a:pt x="434" y="526"/>
                      <a:pt x="777" y="708"/>
                      <a:pt x="1142" y="891"/>
                    </a:cubicBezTo>
                    <a:cubicBezTo>
                      <a:pt x="1461" y="1028"/>
                      <a:pt x="1781" y="1188"/>
                      <a:pt x="2078" y="1325"/>
                    </a:cubicBezTo>
                    <a:cubicBezTo>
                      <a:pt x="2420" y="1461"/>
                      <a:pt x="2740" y="1621"/>
                      <a:pt x="3059" y="1758"/>
                    </a:cubicBezTo>
                    <a:cubicBezTo>
                      <a:pt x="3356" y="1918"/>
                      <a:pt x="3675" y="2055"/>
                      <a:pt x="3995" y="2192"/>
                    </a:cubicBezTo>
                    <a:cubicBezTo>
                      <a:pt x="4611" y="2443"/>
                      <a:pt x="5250" y="2694"/>
                      <a:pt x="5912" y="2899"/>
                    </a:cubicBezTo>
                    <a:cubicBezTo>
                      <a:pt x="6506" y="3128"/>
                      <a:pt x="7122" y="3333"/>
                      <a:pt x="7738" y="3516"/>
                    </a:cubicBezTo>
                    <a:cubicBezTo>
                      <a:pt x="7967" y="3607"/>
                      <a:pt x="8195" y="3676"/>
                      <a:pt x="8446" y="3744"/>
                    </a:cubicBezTo>
                    <a:cubicBezTo>
                      <a:pt x="8674" y="3812"/>
                      <a:pt x="8925" y="3927"/>
                      <a:pt x="9199" y="3949"/>
                    </a:cubicBezTo>
                    <a:cubicBezTo>
                      <a:pt x="9213" y="3952"/>
                      <a:pt x="9228" y="3953"/>
                      <a:pt x="9241" y="3953"/>
                    </a:cubicBezTo>
                    <a:cubicBezTo>
                      <a:pt x="9359" y="3953"/>
                      <a:pt x="9455" y="3869"/>
                      <a:pt x="9496" y="3767"/>
                    </a:cubicBezTo>
                    <a:cubicBezTo>
                      <a:pt x="9564" y="3607"/>
                      <a:pt x="9473" y="3424"/>
                      <a:pt x="9313" y="3379"/>
                    </a:cubicBezTo>
                    <a:cubicBezTo>
                      <a:pt x="9176" y="3310"/>
                      <a:pt x="9039" y="3265"/>
                      <a:pt x="8880" y="3219"/>
                    </a:cubicBezTo>
                    <a:cubicBezTo>
                      <a:pt x="8720" y="3173"/>
                      <a:pt x="8583" y="3128"/>
                      <a:pt x="8423" y="3082"/>
                    </a:cubicBezTo>
                    <a:cubicBezTo>
                      <a:pt x="8104" y="2991"/>
                      <a:pt x="7784" y="2899"/>
                      <a:pt x="7464" y="2808"/>
                    </a:cubicBezTo>
                    <a:cubicBezTo>
                      <a:pt x="6848" y="2626"/>
                      <a:pt x="6232" y="2420"/>
                      <a:pt x="5593" y="2215"/>
                    </a:cubicBezTo>
                    <a:cubicBezTo>
                      <a:pt x="5273" y="2123"/>
                      <a:pt x="4977" y="2009"/>
                      <a:pt x="4657" y="1918"/>
                    </a:cubicBezTo>
                    <a:cubicBezTo>
                      <a:pt x="4337" y="1804"/>
                      <a:pt x="4018" y="1690"/>
                      <a:pt x="3698" y="1576"/>
                    </a:cubicBezTo>
                    <a:cubicBezTo>
                      <a:pt x="3036" y="1302"/>
                      <a:pt x="2374" y="1028"/>
                      <a:pt x="1735" y="754"/>
                    </a:cubicBezTo>
                    <a:cubicBezTo>
                      <a:pt x="1279" y="548"/>
                      <a:pt x="868" y="320"/>
                      <a:pt x="434" y="115"/>
                    </a:cubicBezTo>
                    <a:lnTo>
                      <a:pt x="457" y="115"/>
                    </a:lnTo>
                    <a:cubicBezTo>
                      <a:pt x="389" y="92"/>
                      <a:pt x="343" y="69"/>
                      <a:pt x="297" y="23"/>
                    </a:cubicBezTo>
                    <a:cubicBezTo>
                      <a:pt x="252" y="23"/>
                      <a:pt x="229" y="1"/>
                      <a:pt x="183" y="1"/>
                    </a:cubicBezTo>
                    <a:close/>
                  </a:path>
                </a:pathLst>
              </a:custGeom>
              <a:solidFill>
                <a:srgbClr val="FFFFFF">
                  <a:alpha val="80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56" name="Google Shape;1121;p22">
                <a:extLst>
                  <a:ext uri="{FF2B5EF4-FFF2-40B4-BE49-F238E27FC236}">
                    <a16:creationId xmlns:a16="http://schemas.microsoft.com/office/drawing/2014/main" id="{A86C2084-1109-4F2D-BCA1-9FBFADB7FCC9}"/>
                  </a:ext>
                </a:extLst>
              </p:cNvPr>
              <p:cNvSpPr/>
              <p:nvPr/>
            </p:nvSpPr>
            <p:spPr>
              <a:xfrm>
                <a:off x="4520734" y="1104126"/>
                <a:ext cx="604661" cy="340091"/>
              </a:xfrm>
              <a:custGeom>
                <a:avLst/>
                <a:gdLst/>
                <a:ahLst/>
                <a:cxnLst/>
                <a:rect l="l" t="t" r="r" b="b"/>
                <a:pathLst>
                  <a:path w="22370" h="12582" extrusionOk="0">
                    <a:moveTo>
                      <a:pt x="114" y="1"/>
                    </a:moveTo>
                    <a:cubicBezTo>
                      <a:pt x="92" y="1"/>
                      <a:pt x="46" y="24"/>
                      <a:pt x="23" y="47"/>
                    </a:cubicBezTo>
                    <a:cubicBezTo>
                      <a:pt x="0" y="92"/>
                      <a:pt x="23" y="161"/>
                      <a:pt x="69" y="184"/>
                    </a:cubicBezTo>
                    <a:cubicBezTo>
                      <a:pt x="365" y="366"/>
                      <a:pt x="639" y="572"/>
                      <a:pt x="890" y="777"/>
                    </a:cubicBezTo>
                    <a:cubicBezTo>
                      <a:pt x="1164" y="982"/>
                      <a:pt x="1438" y="1165"/>
                      <a:pt x="1712" y="1370"/>
                    </a:cubicBezTo>
                    <a:cubicBezTo>
                      <a:pt x="1826" y="1462"/>
                      <a:pt x="1940" y="1553"/>
                      <a:pt x="2077" y="1644"/>
                    </a:cubicBezTo>
                    <a:cubicBezTo>
                      <a:pt x="2214" y="1736"/>
                      <a:pt x="2351" y="1850"/>
                      <a:pt x="2488" y="1941"/>
                    </a:cubicBezTo>
                    <a:cubicBezTo>
                      <a:pt x="2762" y="2147"/>
                      <a:pt x="3036" y="2352"/>
                      <a:pt x="3310" y="2557"/>
                    </a:cubicBezTo>
                    <a:cubicBezTo>
                      <a:pt x="3424" y="2649"/>
                      <a:pt x="3561" y="2740"/>
                      <a:pt x="3675" y="2831"/>
                    </a:cubicBezTo>
                    <a:cubicBezTo>
                      <a:pt x="3835" y="2923"/>
                      <a:pt x="3972" y="3037"/>
                      <a:pt x="4109" y="3128"/>
                    </a:cubicBezTo>
                    <a:cubicBezTo>
                      <a:pt x="4246" y="3219"/>
                      <a:pt x="4383" y="3311"/>
                      <a:pt x="4520" y="3402"/>
                    </a:cubicBezTo>
                    <a:cubicBezTo>
                      <a:pt x="4679" y="3516"/>
                      <a:pt x="4816" y="3607"/>
                      <a:pt x="4976" y="3721"/>
                    </a:cubicBezTo>
                    <a:cubicBezTo>
                      <a:pt x="5113" y="3813"/>
                      <a:pt x="5250" y="3904"/>
                      <a:pt x="5410" y="4018"/>
                    </a:cubicBezTo>
                    <a:cubicBezTo>
                      <a:pt x="5547" y="4109"/>
                      <a:pt x="5707" y="4201"/>
                      <a:pt x="5866" y="4292"/>
                    </a:cubicBezTo>
                    <a:cubicBezTo>
                      <a:pt x="6140" y="4452"/>
                      <a:pt x="6414" y="4634"/>
                      <a:pt x="6711" y="4817"/>
                    </a:cubicBezTo>
                    <a:cubicBezTo>
                      <a:pt x="6848" y="4908"/>
                      <a:pt x="7008" y="5022"/>
                      <a:pt x="7167" y="5114"/>
                    </a:cubicBezTo>
                    <a:cubicBezTo>
                      <a:pt x="7304" y="5205"/>
                      <a:pt x="7441" y="5274"/>
                      <a:pt x="7601" y="5365"/>
                    </a:cubicBezTo>
                    <a:cubicBezTo>
                      <a:pt x="7898" y="5547"/>
                      <a:pt x="8195" y="5753"/>
                      <a:pt x="8491" y="5913"/>
                    </a:cubicBezTo>
                    <a:cubicBezTo>
                      <a:pt x="8788" y="6095"/>
                      <a:pt x="9085" y="6255"/>
                      <a:pt x="9381" y="6415"/>
                    </a:cubicBezTo>
                    <a:cubicBezTo>
                      <a:pt x="9541" y="6506"/>
                      <a:pt x="9701" y="6597"/>
                      <a:pt x="9861" y="6689"/>
                    </a:cubicBezTo>
                    <a:cubicBezTo>
                      <a:pt x="9998" y="6780"/>
                      <a:pt x="10158" y="6871"/>
                      <a:pt x="10294" y="6940"/>
                    </a:cubicBezTo>
                    <a:cubicBezTo>
                      <a:pt x="10454" y="7031"/>
                      <a:pt x="10614" y="7122"/>
                      <a:pt x="10751" y="7214"/>
                    </a:cubicBezTo>
                    <a:cubicBezTo>
                      <a:pt x="10911" y="7328"/>
                      <a:pt x="11048" y="7396"/>
                      <a:pt x="11207" y="7488"/>
                    </a:cubicBezTo>
                    <a:cubicBezTo>
                      <a:pt x="11504" y="7670"/>
                      <a:pt x="11778" y="7853"/>
                      <a:pt x="12075" y="8013"/>
                    </a:cubicBezTo>
                    <a:cubicBezTo>
                      <a:pt x="12714" y="8355"/>
                      <a:pt x="13330" y="8675"/>
                      <a:pt x="13947" y="8994"/>
                    </a:cubicBezTo>
                    <a:cubicBezTo>
                      <a:pt x="14266" y="9154"/>
                      <a:pt x="14563" y="9314"/>
                      <a:pt x="14860" y="9473"/>
                    </a:cubicBezTo>
                    <a:cubicBezTo>
                      <a:pt x="15156" y="9633"/>
                      <a:pt x="15453" y="9793"/>
                      <a:pt x="15750" y="9953"/>
                    </a:cubicBezTo>
                    <a:cubicBezTo>
                      <a:pt x="15909" y="10044"/>
                      <a:pt x="16069" y="10113"/>
                      <a:pt x="16229" y="10204"/>
                    </a:cubicBezTo>
                    <a:cubicBezTo>
                      <a:pt x="16389" y="10295"/>
                      <a:pt x="16571" y="10364"/>
                      <a:pt x="16731" y="10455"/>
                    </a:cubicBezTo>
                    <a:cubicBezTo>
                      <a:pt x="17028" y="10592"/>
                      <a:pt x="17325" y="10729"/>
                      <a:pt x="17621" y="10866"/>
                    </a:cubicBezTo>
                    <a:cubicBezTo>
                      <a:pt x="17941" y="11003"/>
                      <a:pt x="18260" y="11162"/>
                      <a:pt x="18580" y="11299"/>
                    </a:cubicBezTo>
                    <a:cubicBezTo>
                      <a:pt x="18900" y="11459"/>
                      <a:pt x="19219" y="11596"/>
                      <a:pt x="19539" y="11733"/>
                    </a:cubicBezTo>
                    <a:cubicBezTo>
                      <a:pt x="19676" y="11802"/>
                      <a:pt x="19835" y="11847"/>
                      <a:pt x="19972" y="11893"/>
                    </a:cubicBezTo>
                    <a:cubicBezTo>
                      <a:pt x="20132" y="11961"/>
                      <a:pt x="20292" y="12007"/>
                      <a:pt x="20452" y="12076"/>
                    </a:cubicBezTo>
                    <a:cubicBezTo>
                      <a:pt x="20748" y="12190"/>
                      <a:pt x="21045" y="12281"/>
                      <a:pt x="21365" y="12395"/>
                    </a:cubicBezTo>
                    <a:cubicBezTo>
                      <a:pt x="21456" y="12418"/>
                      <a:pt x="21525" y="12441"/>
                      <a:pt x="21616" y="12486"/>
                    </a:cubicBezTo>
                    <a:cubicBezTo>
                      <a:pt x="21753" y="12532"/>
                      <a:pt x="21890" y="12555"/>
                      <a:pt x="22027" y="12578"/>
                    </a:cubicBezTo>
                    <a:cubicBezTo>
                      <a:pt x="22041" y="12580"/>
                      <a:pt x="22055" y="12581"/>
                      <a:pt x="22069" y="12581"/>
                    </a:cubicBezTo>
                    <a:cubicBezTo>
                      <a:pt x="22191" y="12581"/>
                      <a:pt x="22305" y="12495"/>
                      <a:pt x="22346" y="12372"/>
                    </a:cubicBezTo>
                    <a:cubicBezTo>
                      <a:pt x="22369" y="12281"/>
                      <a:pt x="22369" y="12212"/>
                      <a:pt x="22323" y="12144"/>
                    </a:cubicBezTo>
                    <a:cubicBezTo>
                      <a:pt x="22301" y="12053"/>
                      <a:pt x="22232" y="11984"/>
                      <a:pt x="22141" y="11961"/>
                    </a:cubicBezTo>
                    <a:cubicBezTo>
                      <a:pt x="22072" y="11939"/>
                      <a:pt x="21981" y="11916"/>
                      <a:pt x="21913" y="11893"/>
                    </a:cubicBezTo>
                    <a:cubicBezTo>
                      <a:pt x="21844" y="11847"/>
                      <a:pt x="21776" y="11824"/>
                      <a:pt x="21707" y="11802"/>
                    </a:cubicBezTo>
                    <a:cubicBezTo>
                      <a:pt x="21547" y="11756"/>
                      <a:pt x="21410" y="11710"/>
                      <a:pt x="21273" y="11665"/>
                    </a:cubicBezTo>
                    <a:cubicBezTo>
                      <a:pt x="20954" y="11573"/>
                      <a:pt x="20657" y="11459"/>
                      <a:pt x="20360" y="11345"/>
                    </a:cubicBezTo>
                    <a:cubicBezTo>
                      <a:pt x="20201" y="11277"/>
                      <a:pt x="20041" y="11231"/>
                      <a:pt x="19881" y="11162"/>
                    </a:cubicBezTo>
                    <a:cubicBezTo>
                      <a:pt x="19721" y="11117"/>
                      <a:pt x="19562" y="11048"/>
                      <a:pt x="19402" y="10957"/>
                    </a:cubicBezTo>
                    <a:cubicBezTo>
                      <a:pt x="19082" y="10820"/>
                      <a:pt x="18785" y="10683"/>
                      <a:pt x="18466" y="10546"/>
                    </a:cubicBezTo>
                    <a:cubicBezTo>
                      <a:pt x="18146" y="10386"/>
                      <a:pt x="17827" y="10249"/>
                      <a:pt x="17507" y="10090"/>
                    </a:cubicBezTo>
                    <a:cubicBezTo>
                      <a:pt x="17347" y="10021"/>
                      <a:pt x="17188" y="9953"/>
                      <a:pt x="17028" y="9884"/>
                    </a:cubicBezTo>
                    <a:cubicBezTo>
                      <a:pt x="16868" y="9816"/>
                      <a:pt x="16731" y="9724"/>
                      <a:pt x="16594" y="9656"/>
                    </a:cubicBezTo>
                    <a:cubicBezTo>
                      <a:pt x="16298" y="9496"/>
                      <a:pt x="16001" y="9359"/>
                      <a:pt x="15704" y="9200"/>
                    </a:cubicBezTo>
                    <a:cubicBezTo>
                      <a:pt x="15407" y="9040"/>
                      <a:pt x="15111" y="8857"/>
                      <a:pt x="14791" y="8697"/>
                    </a:cubicBezTo>
                    <a:cubicBezTo>
                      <a:pt x="14494" y="8560"/>
                      <a:pt x="14198" y="8423"/>
                      <a:pt x="13901" y="8264"/>
                    </a:cubicBezTo>
                    <a:cubicBezTo>
                      <a:pt x="13604" y="8081"/>
                      <a:pt x="13285" y="7921"/>
                      <a:pt x="12965" y="7762"/>
                    </a:cubicBezTo>
                    <a:cubicBezTo>
                      <a:pt x="12645" y="7579"/>
                      <a:pt x="12326" y="7419"/>
                      <a:pt x="12006" y="7237"/>
                    </a:cubicBezTo>
                    <a:lnTo>
                      <a:pt x="11573" y="6963"/>
                    </a:lnTo>
                    <a:cubicBezTo>
                      <a:pt x="11436" y="6894"/>
                      <a:pt x="11276" y="6803"/>
                      <a:pt x="11139" y="6712"/>
                    </a:cubicBezTo>
                    <a:cubicBezTo>
                      <a:pt x="10979" y="6620"/>
                      <a:pt x="10842" y="6529"/>
                      <a:pt x="10682" y="6438"/>
                    </a:cubicBezTo>
                    <a:cubicBezTo>
                      <a:pt x="10546" y="6346"/>
                      <a:pt x="10386" y="6278"/>
                      <a:pt x="10226" y="6187"/>
                    </a:cubicBezTo>
                    <a:cubicBezTo>
                      <a:pt x="9929" y="6004"/>
                      <a:pt x="9610" y="5821"/>
                      <a:pt x="9313" y="5662"/>
                    </a:cubicBezTo>
                    <a:cubicBezTo>
                      <a:pt x="9016" y="5502"/>
                      <a:pt x="8697" y="5342"/>
                      <a:pt x="8400" y="5159"/>
                    </a:cubicBezTo>
                    <a:cubicBezTo>
                      <a:pt x="8263" y="5068"/>
                      <a:pt x="8126" y="4977"/>
                      <a:pt x="7966" y="4886"/>
                    </a:cubicBezTo>
                    <a:cubicBezTo>
                      <a:pt x="7829" y="4817"/>
                      <a:pt x="7692" y="4726"/>
                      <a:pt x="7533" y="4634"/>
                    </a:cubicBezTo>
                    <a:cubicBezTo>
                      <a:pt x="7236" y="4452"/>
                      <a:pt x="6916" y="4269"/>
                      <a:pt x="6620" y="4087"/>
                    </a:cubicBezTo>
                    <a:cubicBezTo>
                      <a:pt x="6346" y="3904"/>
                      <a:pt x="6049" y="3744"/>
                      <a:pt x="5752" y="3585"/>
                    </a:cubicBezTo>
                    <a:cubicBezTo>
                      <a:pt x="5455" y="3402"/>
                      <a:pt x="5159" y="3196"/>
                      <a:pt x="4862" y="3014"/>
                    </a:cubicBezTo>
                    <a:cubicBezTo>
                      <a:pt x="4565" y="2808"/>
                      <a:pt x="4269" y="2626"/>
                      <a:pt x="3972" y="2443"/>
                    </a:cubicBezTo>
                    <a:cubicBezTo>
                      <a:pt x="3698" y="2261"/>
                      <a:pt x="3424" y="2078"/>
                      <a:pt x="3150" y="1918"/>
                    </a:cubicBezTo>
                    <a:cubicBezTo>
                      <a:pt x="2876" y="1736"/>
                      <a:pt x="2580" y="1553"/>
                      <a:pt x="2306" y="1393"/>
                    </a:cubicBezTo>
                    <a:cubicBezTo>
                      <a:pt x="2146" y="1279"/>
                      <a:pt x="1963" y="1188"/>
                      <a:pt x="1803" y="1074"/>
                    </a:cubicBezTo>
                    <a:cubicBezTo>
                      <a:pt x="1621" y="960"/>
                      <a:pt x="1438" y="845"/>
                      <a:pt x="1256" y="709"/>
                    </a:cubicBezTo>
                    <a:cubicBezTo>
                      <a:pt x="1073" y="617"/>
                      <a:pt x="913" y="503"/>
                      <a:pt x="731" y="389"/>
                    </a:cubicBezTo>
                    <a:cubicBezTo>
                      <a:pt x="548" y="252"/>
                      <a:pt x="365" y="138"/>
                      <a:pt x="183" y="24"/>
                    </a:cubicBezTo>
                    <a:cubicBezTo>
                      <a:pt x="160" y="1"/>
                      <a:pt x="137" y="1"/>
                      <a:pt x="114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57" name="Google Shape;1122;p22">
                <a:extLst>
                  <a:ext uri="{FF2B5EF4-FFF2-40B4-BE49-F238E27FC236}">
                    <a16:creationId xmlns:a16="http://schemas.microsoft.com/office/drawing/2014/main" id="{0498D24F-8A85-4427-BF22-7819C954023A}"/>
                  </a:ext>
                </a:extLst>
              </p:cNvPr>
              <p:cNvSpPr/>
              <p:nvPr/>
            </p:nvSpPr>
            <p:spPr>
              <a:xfrm>
                <a:off x="4860663" y="1265171"/>
                <a:ext cx="320251" cy="162910"/>
              </a:xfrm>
              <a:custGeom>
                <a:avLst/>
                <a:gdLst/>
                <a:ahLst/>
                <a:cxnLst/>
                <a:rect l="l" t="t" r="r" b="b"/>
                <a:pathLst>
                  <a:path w="11848" h="6027" extrusionOk="0">
                    <a:moveTo>
                      <a:pt x="2420" y="1256"/>
                    </a:moveTo>
                    <a:cubicBezTo>
                      <a:pt x="2427" y="1259"/>
                      <a:pt x="2434" y="1262"/>
                      <a:pt x="2441" y="1265"/>
                    </a:cubicBezTo>
                    <a:lnTo>
                      <a:pt x="2441" y="1265"/>
                    </a:lnTo>
                    <a:cubicBezTo>
                      <a:pt x="2436" y="1260"/>
                      <a:pt x="2430" y="1256"/>
                      <a:pt x="2420" y="1256"/>
                    </a:cubicBezTo>
                    <a:close/>
                    <a:moveTo>
                      <a:pt x="138" y="0"/>
                    </a:moveTo>
                    <a:cubicBezTo>
                      <a:pt x="69" y="0"/>
                      <a:pt x="1" y="114"/>
                      <a:pt x="92" y="160"/>
                    </a:cubicBezTo>
                    <a:cubicBezTo>
                      <a:pt x="366" y="366"/>
                      <a:pt x="663" y="525"/>
                      <a:pt x="960" y="708"/>
                    </a:cubicBezTo>
                    <a:cubicBezTo>
                      <a:pt x="1256" y="891"/>
                      <a:pt x="1553" y="1073"/>
                      <a:pt x="1873" y="1233"/>
                    </a:cubicBezTo>
                    <a:cubicBezTo>
                      <a:pt x="2169" y="1415"/>
                      <a:pt x="2466" y="1575"/>
                      <a:pt x="2763" y="1758"/>
                    </a:cubicBezTo>
                    <a:cubicBezTo>
                      <a:pt x="3060" y="1918"/>
                      <a:pt x="3356" y="2077"/>
                      <a:pt x="3653" y="2260"/>
                    </a:cubicBezTo>
                    <a:cubicBezTo>
                      <a:pt x="3858" y="2397"/>
                      <a:pt x="4064" y="2511"/>
                      <a:pt x="4246" y="2648"/>
                    </a:cubicBezTo>
                    <a:cubicBezTo>
                      <a:pt x="4475" y="2762"/>
                      <a:pt x="4680" y="2876"/>
                      <a:pt x="4908" y="2990"/>
                    </a:cubicBezTo>
                    <a:cubicBezTo>
                      <a:pt x="5319" y="3219"/>
                      <a:pt x="5753" y="3447"/>
                      <a:pt x="6187" y="3652"/>
                    </a:cubicBezTo>
                    <a:cubicBezTo>
                      <a:pt x="6164" y="3652"/>
                      <a:pt x="6141" y="3630"/>
                      <a:pt x="6118" y="3630"/>
                    </a:cubicBezTo>
                    <a:cubicBezTo>
                      <a:pt x="6438" y="3789"/>
                      <a:pt x="6757" y="3949"/>
                      <a:pt x="7077" y="4109"/>
                    </a:cubicBezTo>
                    <a:cubicBezTo>
                      <a:pt x="7396" y="4269"/>
                      <a:pt x="7693" y="4428"/>
                      <a:pt x="8013" y="4588"/>
                    </a:cubicBezTo>
                    <a:cubicBezTo>
                      <a:pt x="8172" y="4657"/>
                      <a:pt x="8332" y="4725"/>
                      <a:pt x="8469" y="4794"/>
                    </a:cubicBezTo>
                    <a:cubicBezTo>
                      <a:pt x="8629" y="4862"/>
                      <a:pt x="8766" y="4931"/>
                      <a:pt x="8926" y="4999"/>
                    </a:cubicBezTo>
                    <a:cubicBezTo>
                      <a:pt x="9222" y="5136"/>
                      <a:pt x="9542" y="5296"/>
                      <a:pt x="9839" y="5433"/>
                    </a:cubicBezTo>
                    <a:cubicBezTo>
                      <a:pt x="9998" y="5501"/>
                      <a:pt x="10158" y="5547"/>
                      <a:pt x="10318" y="5615"/>
                    </a:cubicBezTo>
                    <a:cubicBezTo>
                      <a:pt x="10478" y="5661"/>
                      <a:pt x="10638" y="5729"/>
                      <a:pt x="10797" y="5798"/>
                    </a:cubicBezTo>
                    <a:cubicBezTo>
                      <a:pt x="10866" y="5844"/>
                      <a:pt x="10957" y="5866"/>
                      <a:pt x="11026" y="5889"/>
                    </a:cubicBezTo>
                    <a:cubicBezTo>
                      <a:pt x="11163" y="5935"/>
                      <a:pt x="11277" y="5981"/>
                      <a:pt x="11391" y="6003"/>
                    </a:cubicBezTo>
                    <a:lnTo>
                      <a:pt x="11482" y="6026"/>
                    </a:lnTo>
                    <a:cubicBezTo>
                      <a:pt x="11528" y="6026"/>
                      <a:pt x="11573" y="6026"/>
                      <a:pt x="11619" y="6003"/>
                    </a:cubicBezTo>
                    <a:cubicBezTo>
                      <a:pt x="11710" y="5958"/>
                      <a:pt x="11756" y="5889"/>
                      <a:pt x="11779" y="5821"/>
                    </a:cubicBezTo>
                    <a:cubicBezTo>
                      <a:pt x="11847" y="5661"/>
                      <a:pt x="11756" y="5478"/>
                      <a:pt x="11596" y="5433"/>
                    </a:cubicBezTo>
                    <a:cubicBezTo>
                      <a:pt x="11254" y="5319"/>
                      <a:pt x="10934" y="5182"/>
                      <a:pt x="10615" y="5045"/>
                    </a:cubicBezTo>
                    <a:cubicBezTo>
                      <a:pt x="10432" y="4999"/>
                      <a:pt x="10272" y="4931"/>
                      <a:pt x="10113" y="4862"/>
                    </a:cubicBezTo>
                    <a:cubicBezTo>
                      <a:pt x="9953" y="4816"/>
                      <a:pt x="9816" y="4748"/>
                      <a:pt x="9656" y="4680"/>
                    </a:cubicBezTo>
                    <a:cubicBezTo>
                      <a:pt x="9359" y="4543"/>
                      <a:pt x="9040" y="4406"/>
                      <a:pt x="8743" y="4269"/>
                    </a:cubicBezTo>
                    <a:cubicBezTo>
                      <a:pt x="8583" y="4200"/>
                      <a:pt x="8424" y="4132"/>
                      <a:pt x="8264" y="4063"/>
                    </a:cubicBezTo>
                    <a:cubicBezTo>
                      <a:pt x="8104" y="3995"/>
                      <a:pt x="7944" y="3926"/>
                      <a:pt x="7807" y="3858"/>
                    </a:cubicBezTo>
                    <a:cubicBezTo>
                      <a:pt x="7556" y="3721"/>
                      <a:pt x="7282" y="3607"/>
                      <a:pt x="7031" y="3493"/>
                    </a:cubicBezTo>
                    <a:cubicBezTo>
                      <a:pt x="6757" y="3378"/>
                      <a:pt x="6506" y="3242"/>
                      <a:pt x="6232" y="3105"/>
                    </a:cubicBezTo>
                    <a:cubicBezTo>
                      <a:pt x="5730" y="2899"/>
                      <a:pt x="5228" y="2648"/>
                      <a:pt x="4726" y="2397"/>
                    </a:cubicBezTo>
                    <a:cubicBezTo>
                      <a:pt x="4338" y="2214"/>
                      <a:pt x="3973" y="2009"/>
                      <a:pt x="3585" y="1804"/>
                    </a:cubicBezTo>
                    <a:cubicBezTo>
                      <a:pt x="3402" y="1712"/>
                      <a:pt x="3197" y="1621"/>
                      <a:pt x="3014" y="1530"/>
                    </a:cubicBezTo>
                    <a:cubicBezTo>
                      <a:pt x="2815" y="1463"/>
                      <a:pt x="2638" y="1355"/>
                      <a:pt x="2441" y="1265"/>
                    </a:cubicBezTo>
                    <a:lnTo>
                      <a:pt x="2441" y="1265"/>
                    </a:lnTo>
                    <a:cubicBezTo>
                      <a:pt x="2442" y="1266"/>
                      <a:pt x="2443" y="1267"/>
                      <a:pt x="2443" y="1267"/>
                    </a:cubicBezTo>
                    <a:lnTo>
                      <a:pt x="2443" y="1267"/>
                    </a:lnTo>
                    <a:cubicBezTo>
                      <a:pt x="2270" y="1181"/>
                      <a:pt x="2117" y="1115"/>
                      <a:pt x="1964" y="1027"/>
                    </a:cubicBezTo>
                    <a:lnTo>
                      <a:pt x="1964" y="1027"/>
                    </a:lnTo>
                    <a:cubicBezTo>
                      <a:pt x="1964" y="1027"/>
                      <a:pt x="1987" y="1050"/>
                      <a:pt x="1987" y="1050"/>
                    </a:cubicBezTo>
                    <a:cubicBezTo>
                      <a:pt x="1895" y="1005"/>
                      <a:pt x="1827" y="959"/>
                      <a:pt x="1736" y="913"/>
                    </a:cubicBezTo>
                    <a:lnTo>
                      <a:pt x="1736" y="913"/>
                    </a:lnTo>
                    <a:cubicBezTo>
                      <a:pt x="1759" y="936"/>
                      <a:pt x="1759" y="936"/>
                      <a:pt x="1759" y="936"/>
                    </a:cubicBezTo>
                    <a:cubicBezTo>
                      <a:pt x="1507" y="799"/>
                      <a:pt x="1234" y="662"/>
                      <a:pt x="982" y="502"/>
                    </a:cubicBezTo>
                    <a:cubicBezTo>
                      <a:pt x="709" y="366"/>
                      <a:pt x="435" y="206"/>
                      <a:pt x="184" y="23"/>
                    </a:cubicBezTo>
                    <a:cubicBezTo>
                      <a:pt x="161" y="23"/>
                      <a:pt x="138" y="0"/>
                      <a:pt x="138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58" name="Google Shape;1123;p22">
                <a:extLst>
                  <a:ext uri="{FF2B5EF4-FFF2-40B4-BE49-F238E27FC236}">
                    <a16:creationId xmlns:a16="http://schemas.microsoft.com/office/drawing/2014/main" id="{61CF1D24-1DC9-4A1B-903E-282B273201F8}"/>
                  </a:ext>
                </a:extLst>
              </p:cNvPr>
              <p:cNvSpPr/>
              <p:nvPr/>
            </p:nvSpPr>
            <p:spPr>
              <a:xfrm>
                <a:off x="5187051" y="1423729"/>
                <a:ext cx="12974" cy="12974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80" extrusionOk="0">
                    <a:moveTo>
                      <a:pt x="252" y="0"/>
                    </a:moveTo>
                    <a:cubicBezTo>
                      <a:pt x="183" y="0"/>
                      <a:pt x="138" y="23"/>
                      <a:pt x="69" y="69"/>
                    </a:cubicBezTo>
                    <a:cubicBezTo>
                      <a:pt x="23" y="92"/>
                      <a:pt x="1" y="160"/>
                      <a:pt x="1" y="229"/>
                    </a:cubicBezTo>
                    <a:cubicBezTo>
                      <a:pt x="1" y="343"/>
                      <a:pt x="92" y="480"/>
                      <a:pt x="206" y="480"/>
                    </a:cubicBezTo>
                    <a:cubicBezTo>
                      <a:pt x="274" y="480"/>
                      <a:pt x="343" y="457"/>
                      <a:pt x="389" y="411"/>
                    </a:cubicBezTo>
                    <a:cubicBezTo>
                      <a:pt x="434" y="388"/>
                      <a:pt x="457" y="320"/>
                      <a:pt x="457" y="252"/>
                    </a:cubicBezTo>
                    <a:cubicBezTo>
                      <a:pt x="480" y="137"/>
                      <a:pt x="366" y="0"/>
                      <a:pt x="252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59" name="Google Shape;1124;p22">
                <a:extLst>
                  <a:ext uri="{FF2B5EF4-FFF2-40B4-BE49-F238E27FC236}">
                    <a16:creationId xmlns:a16="http://schemas.microsoft.com/office/drawing/2014/main" id="{0FCF8D70-5E6E-43F8-9D3C-0643E30BF0E8}"/>
                  </a:ext>
                </a:extLst>
              </p:cNvPr>
              <p:cNvSpPr/>
              <p:nvPr/>
            </p:nvSpPr>
            <p:spPr>
              <a:xfrm>
                <a:off x="4830444" y="1243574"/>
                <a:ext cx="14839" cy="1421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26" extrusionOk="0">
                    <a:moveTo>
                      <a:pt x="297" y="0"/>
                    </a:moveTo>
                    <a:cubicBezTo>
                      <a:pt x="229" y="0"/>
                      <a:pt x="160" y="23"/>
                      <a:pt x="92" y="69"/>
                    </a:cubicBezTo>
                    <a:cubicBezTo>
                      <a:pt x="46" y="115"/>
                      <a:pt x="23" y="183"/>
                      <a:pt x="23" y="252"/>
                    </a:cubicBezTo>
                    <a:cubicBezTo>
                      <a:pt x="1" y="388"/>
                      <a:pt x="115" y="525"/>
                      <a:pt x="252" y="525"/>
                    </a:cubicBezTo>
                    <a:cubicBezTo>
                      <a:pt x="320" y="525"/>
                      <a:pt x="389" y="503"/>
                      <a:pt x="434" y="457"/>
                    </a:cubicBezTo>
                    <a:cubicBezTo>
                      <a:pt x="480" y="411"/>
                      <a:pt x="526" y="343"/>
                      <a:pt x="526" y="274"/>
                    </a:cubicBezTo>
                    <a:cubicBezTo>
                      <a:pt x="548" y="160"/>
                      <a:pt x="434" y="0"/>
                      <a:pt x="297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60" name="Google Shape;1125;p22">
                <a:extLst>
                  <a:ext uri="{FF2B5EF4-FFF2-40B4-BE49-F238E27FC236}">
                    <a16:creationId xmlns:a16="http://schemas.microsoft.com/office/drawing/2014/main" id="{08377BF4-0535-4638-8328-4BF8F8862392}"/>
                  </a:ext>
                </a:extLst>
              </p:cNvPr>
              <p:cNvSpPr/>
              <p:nvPr/>
            </p:nvSpPr>
            <p:spPr>
              <a:xfrm>
                <a:off x="4568847" y="821554"/>
                <a:ext cx="813198" cy="483134"/>
              </a:xfrm>
              <a:custGeom>
                <a:avLst/>
                <a:gdLst/>
                <a:ahLst/>
                <a:cxnLst/>
                <a:rect l="l" t="t" r="r" b="b"/>
                <a:pathLst>
                  <a:path w="30085" h="17874" extrusionOk="0">
                    <a:moveTo>
                      <a:pt x="480" y="1"/>
                    </a:moveTo>
                    <a:cubicBezTo>
                      <a:pt x="366" y="1"/>
                      <a:pt x="275" y="1"/>
                      <a:pt x="206" y="47"/>
                    </a:cubicBezTo>
                    <a:cubicBezTo>
                      <a:pt x="138" y="92"/>
                      <a:pt x="69" y="161"/>
                      <a:pt x="46" y="275"/>
                    </a:cubicBezTo>
                    <a:cubicBezTo>
                      <a:pt x="1" y="389"/>
                      <a:pt x="69" y="457"/>
                      <a:pt x="115" y="549"/>
                    </a:cubicBezTo>
                    <a:lnTo>
                      <a:pt x="138" y="594"/>
                    </a:lnTo>
                    <a:cubicBezTo>
                      <a:pt x="138" y="617"/>
                      <a:pt x="160" y="640"/>
                      <a:pt x="160" y="663"/>
                    </a:cubicBezTo>
                    <a:cubicBezTo>
                      <a:pt x="206" y="777"/>
                      <a:pt x="229" y="846"/>
                      <a:pt x="252" y="937"/>
                    </a:cubicBezTo>
                    <a:cubicBezTo>
                      <a:pt x="138" y="960"/>
                      <a:pt x="69" y="1051"/>
                      <a:pt x="46" y="1142"/>
                    </a:cubicBezTo>
                    <a:cubicBezTo>
                      <a:pt x="23" y="1234"/>
                      <a:pt x="46" y="1325"/>
                      <a:pt x="92" y="1393"/>
                    </a:cubicBezTo>
                    <a:cubicBezTo>
                      <a:pt x="138" y="1462"/>
                      <a:pt x="206" y="1507"/>
                      <a:pt x="275" y="1507"/>
                    </a:cubicBezTo>
                    <a:cubicBezTo>
                      <a:pt x="434" y="1553"/>
                      <a:pt x="617" y="1576"/>
                      <a:pt x="777" y="1599"/>
                    </a:cubicBezTo>
                    <a:cubicBezTo>
                      <a:pt x="891" y="1622"/>
                      <a:pt x="1005" y="1644"/>
                      <a:pt x="1142" y="1667"/>
                    </a:cubicBezTo>
                    <a:lnTo>
                      <a:pt x="1256" y="1713"/>
                    </a:lnTo>
                    <a:lnTo>
                      <a:pt x="1416" y="1736"/>
                    </a:lnTo>
                    <a:cubicBezTo>
                      <a:pt x="1507" y="1759"/>
                      <a:pt x="1621" y="1781"/>
                      <a:pt x="1713" y="1804"/>
                    </a:cubicBezTo>
                    <a:lnTo>
                      <a:pt x="1827" y="1827"/>
                    </a:lnTo>
                    <a:cubicBezTo>
                      <a:pt x="1941" y="1850"/>
                      <a:pt x="2078" y="1895"/>
                      <a:pt x="2192" y="1918"/>
                    </a:cubicBezTo>
                    <a:cubicBezTo>
                      <a:pt x="2534" y="2010"/>
                      <a:pt x="2854" y="2124"/>
                      <a:pt x="3173" y="2215"/>
                    </a:cubicBezTo>
                    <a:cubicBezTo>
                      <a:pt x="3493" y="2306"/>
                      <a:pt x="3790" y="2398"/>
                      <a:pt x="4086" y="2512"/>
                    </a:cubicBezTo>
                    <a:lnTo>
                      <a:pt x="4132" y="2535"/>
                    </a:lnTo>
                    <a:lnTo>
                      <a:pt x="4200" y="2557"/>
                    </a:lnTo>
                    <a:cubicBezTo>
                      <a:pt x="4337" y="2603"/>
                      <a:pt x="4497" y="2672"/>
                      <a:pt x="4634" y="2717"/>
                    </a:cubicBezTo>
                    <a:lnTo>
                      <a:pt x="4862" y="2786"/>
                    </a:lnTo>
                    <a:cubicBezTo>
                      <a:pt x="5022" y="2854"/>
                      <a:pt x="5182" y="2923"/>
                      <a:pt x="5342" y="2991"/>
                    </a:cubicBezTo>
                    <a:cubicBezTo>
                      <a:pt x="5456" y="3037"/>
                      <a:pt x="5593" y="3082"/>
                      <a:pt x="5707" y="3151"/>
                    </a:cubicBezTo>
                    <a:cubicBezTo>
                      <a:pt x="5912" y="3219"/>
                      <a:pt x="6118" y="3288"/>
                      <a:pt x="6300" y="3356"/>
                    </a:cubicBezTo>
                    <a:cubicBezTo>
                      <a:pt x="6415" y="3402"/>
                      <a:pt x="6506" y="3425"/>
                      <a:pt x="6620" y="3470"/>
                    </a:cubicBezTo>
                    <a:cubicBezTo>
                      <a:pt x="7168" y="3676"/>
                      <a:pt x="7716" y="3904"/>
                      <a:pt x="8309" y="4155"/>
                    </a:cubicBezTo>
                    <a:cubicBezTo>
                      <a:pt x="8880" y="4383"/>
                      <a:pt x="9473" y="4634"/>
                      <a:pt x="10021" y="4931"/>
                    </a:cubicBezTo>
                    <a:cubicBezTo>
                      <a:pt x="10592" y="5228"/>
                      <a:pt x="11185" y="5548"/>
                      <a:pt x="11801" y="5844"/>
                    </a:cubicBezTo>
                    <a:cubicBezTo>
                      <a:pt x="11984" y="5936"/>
                      <a:pt x="12167" y="6027"/>
                      <a:pt x="12372" y="6118"/>
                    </a:cubicBezTo>
                    <a:lnTo>
                      <a:pt x="12669" y="6278"/>
                    </a:lnTo>
                    <a:cubicBezTo>
                      <a:pt x="12897" y="6392"/>
                      <a:pt x="13125" y="6483"/>
                      <a:pt x="13353" y="6597"/>
                    </a:cubicBezTo>
                    <a:lnTo>
                      <a:pt x="13490" y="6666"/>
                    </a:lnTo>
                    <a:cubicBezTo>
                      <a:pt x="13696" y="6780"/>
                      <a:pt x="13901" y="6894"/>
                      <a:pt x="14107" y="6985"/>
                    </a:cubicBezTo>
                    <a:lnTo>
                      <a:pt x="14358" y="7122"/>
                    </a:lnTo>
                    <a:cubicBezTo>
                      <a:pt x="14563" y="7237"/>
                      <a:pt x="14746" y="7351"/>
                      <a:pt x="14951" y="7465"/>
                    </a:cubicBezTo>
                    <a:lnTo>
                      <a:pt x="15202" y="7602"/>
                    </a:lnTo>
                    <a:cubicBezTo>
                      <a:pt x="15476" y="7739"/>
                      <a:pt x="15750" y="7921"/>
                      <a:pt x="16024" y="8081"/>
                    </a:cubicBezTo>
                    <a:cubicBezTo>
                      <a:pt x="16115" y="8127"/>
                      <a:pt x="16229" y="8195"/>
                      <a:pt x="16344" y="8264"/>
                    </a:cubicBezTo>
                    <a:cubicBezTo>
                      <a:pt x="16503" y="8355"/>
                      <a:pt x="16686" y="8469"/>
                      <a:pt x="16846" y="8583"/>
                    </a:cubicBezTo>
                    <a:cubicBezTo>
                      <a:pt x="17462" y="8948"/>
                      <a:pt x="17987" y="9291"/>
                      <a:pt x="18466" y="9610"/>
                    </a:cubicBezTo>
                    <a:lnTo>
                      <a:pt x="18786" y="9839"/>
                    </a:lnTo>
                    <a:cubicBezTo>
                      <a:pt x="19197" y="10113"/>
                      <a:pt x="19608" y="10386"/>
                      <a:pt x="20018" y="10683"/>
                    </a:cubicBezTo>
                    <a:cubicBezTo>
                      <a:pt x="20018" y="10683"/>
                      <a:pt x="20041" y="10706"/>
                      <a:pt x="20064" y="10706"/>
                    </a:cubicBezTo>
                    <a:cubicBezTo>
                      <a:pt x="20064" y="10706"/>
                      <a:pt x="20087" y="10729"/>
                      <a:pt x="20087" y="10729"/>
                    </a:cubicBezTo>
                    <a:lnTo>
                      <a:pt x="20110" y="10752"/>
                    </a:lnTo>
                    <a:lnTo>
                      <a:pt x="20155" y="10774"/>
                    </a:lnTo>
                    <a:lnTo>
                      <a:pt x="20224" y="10820"/>
                    </a:lnTo>
                    <a:lnTo>
                      <a:pt x="20269" y="10866"/>
                    </a:lnTo>
                    <a:lnTo>
                      <a:pt x="20315" y="10889"/>
                    </a:lnTo>
                    <a:cubicBezTo>
                      <a:pt x="20361" y="10934"/>
                      <a:pt x="20406" y="10957"/>
                      <a:pt x="20452" y="10980"/>
                    </a:cubicBezTo>
                    <a:lnTo>
                      <a:pt x="20658" y="11117"/>
                    </a:lnTo>
                    <a:lnTo>
                      <a:pt x="20840" y="11254"/>
                    </a:lnTo>
                    <a:lnTo>
                      <a:pt x="20863" y="11277"/>
                    </a:lnTo>
                    <a:lnTo>
                      <a:pt x="20931" y="11322"/>
                    </a:lnTo>
                    <a:lnTo>
                      <a:pt x="21000" y="11391"/>
                    </a:lnTo>
                    <a:cubicBezTo>
                      <a:pt x="21502" y="11756"/>
                      <a:pt x="22050" y="12144"/>
                      <a:pt x="22552" y="12578"/>
                    </a:cubicBezTo>
                    <a:cubicBezTo>
                      <a:pt x="22712" y="12692"/>
                      <a:pt x="22849" y="12806"/>
                      <a:pt x="23009" y="12920"/>
                    </a:cubicBezTo>
                    <a:cubicBezTo>
                      <a:pt x="23100" y="13011"/>
                      <a:pt x="23214" y="13080"/>
                      <a:pt x="23305" y="13171"/>
                    </a:cubicBezTo>
                    <a:cubicBezTo>
                      <a:pt x="23419" y="13262"/>
                      <a:pt x="23534" y="13354"/>
                      <a:pt x="23625" y="13445"/>
                    </a:cubicBezTo>
                    <a:lnTo>
                      <a:pt x="23693" y="13491"/>
                    </a:lnTo>
                    <a:cubicBezTo>
                      <a:pt x="23739" y="13536"/>
                      <a:pt x="23807" y="13605"/>
                      <a:pt x="23876" y="13650"/>
                    </a:cubicBezTo>
                    <a:cubicBezTo>
                      <a:pt x="23944" y="13696"/>
                      <a:pt x="23990" y="13742"/>
                      <a:pt x="24036" y="13787"/>
                    </a:cubicBezTo>
                    <a:cubicBezTo>
                      <a:pt x="24173" y="13902"/>
                      <a:pt x="24310" y="14016"/>
                      <a:pt x="24424" y="14130"/>
                    </a:cubicBezTo>
                    <a:cubicBezTo>
                      <a:pt x="24515" y="14198"/>
                      <a:pt x="24583" y="14267"/>
                      <a:pt x="24652" y="14312"/>
                    </a:cubicBezTo>
                    <a:lnTo>
                      <a:pt x="24789" y="14427"/>
                    </a:lnTo>
                    <a:cubicBezTo>
                      <a:pt x="24903" y="14541"/>
                      <a:pt x="25040" y="14655"/>
                      <a:pt x="25154" y="14746"/>
                    </a:cubicBezTo>
                    <a:cubicBezTo>
                      <a:pt x="25268" y="14860"/>
                      <a:pt x="25382" y="14952"/>
                      <a:pt x="25496" y="15043"/>
                    </a:cubicBezTo>
                    <a:lnTo>
                      <a:pt x="25519" y="15066"/>
                    </a:lnTo>
                    <a:cubicBezTo>
                      <a:pt x="25679" y="15203"/>
                      <a:pt x="25839" y="15340"/>
                      <a:pt x="25976" y="15476"/>
                    </a:cubicBezTo>
                    <a:cubicBezTo>
                      <a:pt x="26067" y="15545"/>
                      <a:pt x="26158" y="15636"/>
                      <a:pt x="26250" y="15728"/>
                    </a:cubicBezTo>
                    <a:cubicBezTo>
                      <a:pt x="26364" y="15796"/>
                      <a:pt x="26455" y="15887"/>
                      <a:pt x="26546" y="15956"/>
                    </a:cubicBezTo>
                    <a:cubicBezTo>
                      <a:pt x="26683" y="16070"/>
                      <a:pt x="26820" y="16184"/>
                      <a:pt x="26957" y="16321"/>
                    </a:cubicBezTo>
                    <a:cubicBezTo>
                      <a:pt x="27117" y="16458"/>
                      <a:pt x="27277" y="16618"/>
                      <a:pt x="27459" y="16778"/>
                    </a:cubicBezTo>
                    <a:lnTo>
                      <a:pt x="27551" y="16869"/>
                    </a:lnTo>
                    <a:lnTo>
                      <a:pt x="27733" y="17029"/>
                    </a:lnTo>
                    <a:lnTo>
                      <a:pt x="27893" y="17188"/>
                    </a:lnTo>
                    <a:cubicBezTo>
                      <a:pt x="27984" y="17280"/>
                      <a:pt x="28076" y="17394"/>
                      <a:pt x="28167" y="17485"/>
                    </a:cubicBezTo>
                    <a:lnTo>
                      <a:pt x="28190" y="17508"/>
                    </a:lnTo>
                    <a:cubicBezTo>
                      <a:pt x="28258" y="17599"/>
                      <a:pt x="28327" y="17668"/>
                      <a:pt x="28395" y="17736"/>
                    </a:cubicBezTo>
                    <a:cubicBezTo>
                      <a:pt x="28395" y="17736"/>
                      <a:pt x="28418" y="17759"/>
                      <a:pt x="28418" y="17759"/>
                    </a:cubicBezTo>
                    <a:cubicBezTo>
                      <a:pt x="28487" y="17827"/>
                      <a:pt x="28532" y="17850"/>
                      <a:pt x="28624" y="17873"/>
                    </a:cubicBezTo>
                    <a:lnTo>
                      <a:pt x="28692" y="17873"/>
                    </a:lnTo>
                    <a:cubicBezTo>
                      <a:pt x="28761" y="17873"/>
                      <a:pt x="28852" y="17850"/>
                      <a:pt x="28920" y="17827"/>
                    </a:cubicBezTo>
                    <a:cubicBezTo>
                      <a:pt x="28966" y="17782"/>
                      <a:pt x="29012" y="17759"/>
                      <a:pt x="29080" y="17691"/>
                    </a:cubicBezTo>
                    <a:cubicBezTo>
                      <a:pt x="29126" y="17645"/>
                      <a:pt x="29171" y="17576"/>
                      <a:pt x="29240" y="17508"/>
                    </a:cubicBezTo>
                    <a:cubicBezTo>
                      <a:pt x="29263" y="17485"/>
                      <a:pt x="29308" y="17439"/>
                      <a:pt x="29331" y="17394"/>
                    </a:cubicBezTo>
                    <a:cubicBezTo>
                      <a:pt x="29377" y="17348"/>
                      <a:pt x="29422" y="17325"/>
                      <a:pt x="29445" y="17280"/>
                    </a:cubicBezTo>
                    <a:cubicBezTo>
                      <a:pt x="29537" y="17211"/>
                      <a:pt x="29628" y="17120"/>
                      <a:pt x="29674" y="17029"/>
                    </a:cubicBezTo>
                    <a:cubicBezTo>
                      <a:pt x="29696" y="16960"/>
                      <a:pt x="29719" y="16914"/>
                      <a:pt x="29719" y="16846"/>
                    </a:cubicBezTo>
                    <a:cubicBezTo>
                      <a:pt x="29788" y="16846"/>
                      <a:pt x="29833" y="16823"/>
                      <a:pt x="29879" y="16800"/>
                    </a:cubicBezTo>
                    <a:cubicBezTo>
                      <a:pt x="30039" y="16709"/>
                      <a:pt x="30084" y="16526"/>
                      <a:pt x="29993" y="16344"/>
                    </a:cubicBezTo>
                    <a:cubicBezTo>
                      <a:pt x="29856" y="16093"/>
                      <a:pt x="29674" y="15865"/>
                      <a:pt x="29514" y="15636"/>
                    </a:cubicBezTo>
                    <a:lnTo>
                      <a:pt x="29491" y="15591"/>
                    </a:lnTo>
                    <a:cubicBezTo>
                      <a:pt x="29308" y="15340"/>
                      <a:pt x="29103" y="15066"/>
                      <a:pt x="28875" y="14792"/>
                    </a:cubicBezTo>
                    <a:cubicBezTo>
                      <a:pt x="28715" y="14586"/>
                      <a:pt x="28509" y="14381"/>
                      <a:pt x="28258" y="14130"/>
                    </a:cubicBezTo>
                    <a:cubicBezTo>
                      <a:pt x="28007" y="13902"/>
                      <a:pt x="27779" y="13673"/>
                      <a:pt x="27528" y="13445"/>
                    </a:cubicBezTo>
                    <a:cubicBezTo>
                      <a:pt x="27300" y="13240"/>
                      <a:pt x="27049" y="13011"/>
                      <a:pt x="26798" y="12806"/>
                    </a:cubicBezTo>
                    <a:cubicBezTo>
                      <a:pt x="26729" y="12737"/>
                      <a:pt x="26661" y="12669"/>
                      <a:pt x="26569" y="12601"/>
                    </a:cubicBezTo>
                    <a:lnTo>
                      <a:pt x="26409" y="12464"/>
                    </a:lnTo>
                    <a:cubicBezTo>
                      <a:pt x="26341" y="12395"/>
                      <a:pt x="26250" y="12304"/>
                      <a:pt x="26158" y="12235"/>
                    </a:cubicBezTo>
                    <a:lnTo>
                      <a:pt x="26044" y="12121"/>
                    </a:lnTo>
                    <a:cubicBezTo>
                      <a:pt x="25907" y="12007"/>
                      <a:pt x="25770" y="11893"/>
                      <a:pt x="25633" y="11779"/>
                    </a:cubicBezTo>
                    <a:cubicBezTo>
                      <a:pt x="25519" y="11688"/>
                      <a:pt x="25405" y="11596"/>
                      <a:pt x="25314" y="11505"/>
                    </a:cubicBezTo>
                    <a:cubicBezTo>
                      <a:pt x="25040" y="11254"/>
                      <a:pt x="24766" y="11048"/>
                      <a:pt x="24515" y="10866"/>
                    </a:cubicBezTo>
                    <a:lnTo>
                      <a:pt x="24447" y="10820"/>
                    </a:lnTo>
                    <a:cubicBezTo>
                      <a:pt x="23967" y="10478"/>
                      <a:pt x="23511" y="10113"/>
                      <a:pt x="23054" y="9770"/>
                    </a:cubicBezTo>
                    <a:cubicBezTo>
                      <a:pt x="22872" y="9633"/>
                      <a:pt x="22689" y="9496"/>
                      <a:pt x="22529" y="9359"/>
                    </a:cubicBezTo>
                    <a:cubicBezTo>
                      <a:pt x="22210" y="9108"/>
                      <a:pt x="21890" y="8857"/>
                      <a:pt x="21571" y="8629"/>
                    </a:cubicBezTo>
                    <a:lnTo>
                      <a:pt x="21502" y="8560"/>
                    </a:lnTo>
                    <a:cubicBezTo>
                      <a:pt x="21388" y="8492"/>
                      <a:pt x="21274" y="8401"/>
                      <a:pt x="21160" y="8309"/>
                    </a:cubicBezTo>
                    <a:lnTo>
                      <a:pt x="20954" y="8195"/>
                    </a:lnTo>
                    <a:lnTo>
                      <a:pt x="20749" y="8058"/>
                    </a:lnTo>
                    <a:lnTo>
                      <a:pt x="20338" y="7784"/>
                    </a:lnTo>
                    <a:lnTo>
                      <a:pt x="19973" y="7556"/>
                    </a:lnTo>
                    <a:cubicBezTo>
                      <a:pt x="19859" y="7488"/>
                      <a:pt x="19767" y="7419"/>
                      <a:pt x="19653" y="7351"/>
                    </a:cubicBezTo>
                    <a:cubicBezTo>
                      <a:pt x="19493" y="7237"/>
                      <a:pt x="19334" y="7122"/>
                      <a:pt x="19151" y="7008"/>
                    </a:cubicBezTo>
                    <a:cubicBezTo>
                      <a:pt x="19014" y="6940"/>
                      <a:pt x="18877" y="6849"/>
                      <a:pt x="18740" y="6757"/>
                    </a:cubicBezTo>
                    <a:cubicBezTo>
                      <a:pt x="18626" y="6666"/>
                      <a:pt x="18489" y="6575"/>
                      <a:pt x="18352" y="6506"/>
                    </a:cubicBezTo>
                    <a:cubicBezTo>
                      <a:pt x="17873" y="6209"/>
                      <a:pt x="17371" y="5936"/>
                      <a:pt x="16846" y="5639"/>
                    </a:cubicBezTo>
                    <a:cubicBezTo>
                      <a:pt x="16549" y="5479"/>
                      <a:pt x="16252" y="5319"/>
                      <a:pt x="16001" y="5205"/>
                    </a:cubicBezTo>
                    <a:lnTo>
                      <a:pt x="15682" y="5045"/>
                    </a:lnTo>
                    <a:cubicBezTo>
                      <a:pt x="15499" y="4954"/>
                      <a:pt x="15294" y="4863"/>
                      <a:pt x="15111" y="4771"/>
                    </a:cubicBezTo>
                    <a:cubicBezTo>
                      <a:pt x="14860" y="4657"/>
                      <a:pt x="14609" y="4520"/>
                      <a:pt x="14358" y="4406"/>
                    </a:cubicBezTo>
                    <a:cubicBezTo>
                      <a:pt x="14038" y="4246"/>
                      <a:pt x="13719" y="4087"/>
                      <a:pt x="13376" y="3950"/>
                    </a:cubicBezTo>
                    <a:cubicBezTo>
                      <a:pt x="13171" y="3836"/>
                      <a:pt x="12943" y="3744"/>
                      <a:pt x="12737" y="3630"/>
                    </a:cubicBezTo>
                    <a:lnTo>
                      <a:pt x="12509" y="3516"/>
                    </a:lnTo>
                    <a:cubicBezTo>
                      <a:pt x="12326" y="3425"/>
                      <a:pt x="12144" y="3333"/>
                      <a:pt x="11961" y="3242"/>
                    </a:cubicBezTo>
                    <a:lnTo>
                      <a:pt x="11664" y="3105"/>
                    </a:lnTo>
                    <a:lnTo>
                      <a:pt x="11482" y="3014"/>
                    </a:lnTo>
                    <a:cubicBezTo>
                      <a:pt x="11253" y="2900"/>
                      <a:pt x="11025" y="2786"/>
                      <a:pt x="10797" y="2672"/>
                    </a:cubicBezTo>
                    <a:cubicBezTo>
                      <a:pt x="10683" y="2626"/>
                      <a:pt x="10592" y="2557"/>
                      <a:pt x="10477" y="2512"/>
                    </a:cubicBezTo>
                    <a:cubicBezTo>
                      <a:pt x="10295" y="2420"/>
                      <a:pt x="10112" y="2329"/>
                      <a:pt x="9930" y="2261"/>
                    </a:cubicBezTo>
                    <a:cubicBezTo>
                      <a:pt x="9656" y="2124"/>
                      <a:pt x="9359" y="1987"/>
                      <a:pt x="9039" y="1873"/>
                    </a:cubicBezTo>
                    <a:cubicBezTo>
                      <a:pt x="8766" y="1781"/>
                      <a:pt x="8492" y="1667"/>
                      <a:pt x="8218" y="1576"/>
                    </a:cubicBezTo>
                    <a:lnTo>
                      <a:pt x="8104" y="1530"/>
                    </a:lnTo>
                    <a:lnTo>
                      <a:pt x="7989" y="1485"/>
                    </a:lnTo>
                    <a:cubicBezTo>
                      <a:pt x="7830" y="1439"/>
                      <a:pt x="7670" y="1370"/>
                      <a:pt x="7510" y="1325"/>
                    </a:cubicBezTo>
                    <a:cubicBezTo>
                      <a:pt x="7305" y="1256"/>
                      <a:pt x="7076" y="1188"/>
                      <a:pt x="6871" y="1119"/>
                    </a:cubicBezTo>
                    <a:cubicBezTo>
                      <a:pt x="6666" y="1074"/>
                      <a:pt x="6437" y="1028"/>
                      <a:pt x="6232" y="960"/>
                    </a:cubicBezTo>
                    <a:cubicBezTo>
                      <a:pt x="6141" y="937"/>
                      <a:pt x="6049" y="937"/>
                      <a:pt x="5958" y="914"/>
                    </a:cubicBezTo>
                    <a:lnTo>
                      <a:pt x="5912" y="914"/>
                    </a:lnTo>
                    <a:cubicBezTo>
                      <a:pt x="5844" y="891"/>
                      <a:pt x="5798" y="891"/>
                      <a:pt x="5753" y="891"/>
                    </a:cubicBezTo>
                    <a:lnTo>
                      <a:pt x="5707" y="891"/>
                    </a:lnTo>
                    <a:cubicBezTo>
                      <a:pt x="5638" y="868"/>
                      <a:pt x="5593" y="868"/>
                      <a:pt x="5524" y="868"/>
                    </a:cubicBezTo>
                    <a:lnTo>
                      <a:pt x="5479" y="868"/>
                    </a:lnTo>
                    <a:cubicBezTo>
                      <a:pt x="5433" y="868"/>
                      <a:pt x="5410" y="891"/>
                      <a:pt x="5365" y="891"/>
                    </a:cubicBezTo>
                    <a:cubicBezTo>
                      <a:pt x="5136" y="823"/>
                      <a:pt x="4885" y="731"/>
                      <a:pt x="4611" y="663"/>
                    </a:cubicBezTo>
                    <a:cubicBezTo>
                      <a:pt x="4474" y="640"/>
                      <a:pt x="4360" y="594"/>
                      <a:pt x="4223" y="572"/>
                    </a:cubicBezTo>
                    <a:cubicBezTo>
                      <a:pt x="4064" y="526"/>
                      <a:pt x="3927" y="503"/>
                      <a:pt x="3790" y="457"/>
                    </a:cubicBezTo>
                    <a:cubicBezTo>
                      <a:pt x="3470" y="366"/>
                      <a:pt x="3128" y="298"/>
                      <a:pt x="2808" y="206"/>
                    </a:cubicBezTo>
                    <a:cubicBezTo>
                      <a:pt x="2603" y="161"/>
                      <a:pt x="2352" y="115"/>
                      <a:pt x="2101" y="69"/>
                    </a:cubicBezTo>
                    <a:cubicBezTo>
                      <a:pt x="1986" y="47"/>
                      <a:pt x="1849" y="47"/>
                      <a:pt x="1690" y="24"/>
                    </a:cubicBezTo>
                    <a:lnTo>
                      <a:pt x="1507" y="24"/>
                    </a:lnTo>
                    <a:lnTo>
                      <a:pt x="1461" y="47"/>
                    </a:lnTo>
                    <a:lnTo>
                      <a:pt x="1370" y="47"/>
                    </a:lnTo>
                    <a:cubicBezTo>
                      <a:pt x="1324" y="47"/>
                      <a:pt x="1302" y="69"/>
                      <a:pt x="1256" y="69"/>
                    </a:cubicBezTo>
                    <a:cubicBezTo>
                      <a:pt x="1142" y="69"/>
                      <a:pt x="1073" y="47"/>
                      <a:pt x="982" y="47"/>
                    </a:cubicBezTo>
                    <a:lnTo>
                      <a:pt x="868" y="24"/>
                    </a:lnTo>
                    <a:lnTo>
                      <a:pt x="754" y="24"/>
                    </a:lnTo>
                    <a:cubicBezTo>
                      <a:pt x="685" y="1"/>
                      <a:pt x="617" y="1"/>
                      <a:pt x="548" y="1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61" name="Google Shape;1126;p22">
                <a:extLst>
                  <a:ext uri="{FF2B5EF4-FFF2-40B4-BE49-F238E27FC236}">
                    <a16:creationId xmlns:a16="http://schemas.microsoft.com/office/drawing/2014/main" id="{0296B166-4DBF-4164-BEBC-3F13BF1AE96D}"/>
                  </a:ext>
                </a:extLst>
              </p:cNvPr>
              <p:cNvSpPr/>
              <p:nvPr/>
            </p:nvSpPr>
            <p:spPr>
              <a:xfrm>
                <a:off x="4602170" y="906710"/>
                <a:ext cx="471403" cy="236350"/>
              </a:xfrm>
              <a:custGeom>
                <a:avLst/>
                <a:gdLst/>
                <a:ahLst/>
                <a:cxnLst/>
                <a:rect l="l" t="t" r="r" b="b"/>
                <a:pathLst>
                  <a:path w="17440" h="8744" extrusionOk="0">
                    <a:moveTo>
                      <a:pt x="252" y="0"/>
                    </a:moveTo>
                    <a:cubicBezTo>
                      <a:pt x="161" y="0"/>
                      <a:pt x="47" y="69"/>
                      <a:pt x="24" y="183"/>
                    </a:cubicBezTo>
                    <a:cubicBezTo>
                      <a:pt x="1" y="297"/>
                      <a:pt x="69" y="434"/>
                      <a:pt x="206" y="457"/>
                    </a:cubicBezTo>
                    <a:cubicBezTo>
                      <a:pt x="686" y="525"/>
                      <a:pt x="1142" y="639"/>
                      <a:pt x="1599" y="799"/>
                    </a:cubicBezTo>
                    <a:cubicBezTo>
                      <a:pt x="2055" y="959"/>
                      <a:pt x="2512" y="1141"/>
                      <a:pt x="2945" y="1347"/>
                    </a:cubicBezTo>
                    <a:cubicBezTo>
                      <a:pt x="3174" y="1438"/>
                      <a:pt x="3402" y="1529"/>
                      <a:pt x="3653" y="1644"/>
                    </a:cubicBezTo>
                    <a:cubicBezTo>
                      <a:pt x="3881" y="1735"/>
                      <a:pt x="4110" y="1826"/>
                      <a:pt x="4338" y="1917"/>
                    </a:cubicBezTo>
                    <a:cubicBezTo>
                      <a:pt x="4657" y="2032"/>
                      <a:pt x="4977" y="2169"/>
                      <a:pt x="5296" y="2305"/>
                    </a:cubicBezTo>
                    <a:cubicBezTo>
                      <a:pt x="5593" y="2442"/>
                      <a:pt x="5890" y="2579"/>
                      <a:pt x="6187" y="2716"/>
                    </a:cubicBezTo>
                    <a:cubicBezTo>
                      <a:pt x="6506" y="2853"/>
                      <a:pt x="6826" y="3013"/>
                      <a:pt x="7145" y="3150"/>
                    </a:cubicBezTo>
                    <a:cubicBezTo>
                      <a:pt x="7442" y="3287"/>
                      <a:pt x="7762" y="3447"/>
                      <a:pt x="8081" y="3607"/>
                    </a:cubicBezTo>
                    <a:cubicBezTo>
                      <a:pt x="8378" y="3743"/>
                      <a:pt x="8675" y="3926"/>
                      <a:pt x="8971" y="4086"/>
                    </a:cubicBezTo>
                    <a:cubicBezTo>
                      <a:pt x="9268" y="4246"/>
                      <a:pt x="9565" y="4405"/>
                      <a:pt x="9862" y="4542"/>
                    </a:cubicBezTo>
                    <a:cubicBezTo>
                      <a:pt x="10181" y="4725"/>
                      <a:pt x="10478" y="4885"/>
                      <a:pt x="10775" y="5045"/>
                    </a:cubicBezTo>
                    <a:cubicBezTo>
                      <a:pt x="11071" y="5204"/>
                      <a:pt x="11391" y="5364"/>
                      <a:pt x="11688" y="5547"/>
                    </a:cubicBezTo>
                    <a:cubicBezTo>
                      <a:pt x="12281" y="5889"/>
                      <a:pt x="12897" y="6254"/>
                      <a:pt x="13491" y="6619"/>
                    </a:cubicBezTo>
                    <a:cubicBezTo>
                      <a:pt x="13628" y="6688"/>
                      <a:pt x="13765" y="6779"/>
                      <a:pt x="13924" y="6871"/>
                    </a:cubicBezTo>
                    <a:cubicBezTo>
                      <a:pt x="14061" y="6962"/>
                      <a:pt x="14221" y="7053"/>
                      <a:pt x="14381" y="7144"/>
                    </a:cubicBezTo>
                    <a:cubicBezTo>
                      <a:pt x="14678" y="7304"/>
                      <a:pt x="14974" y="7464"/>
                      <a:pt x="15248" y="7647"/>
                    </a:cubicBezTo>
                    <a:cubicBezTo>
                      <a:pt x="15522" y="7829"/>
                      <a:pt x="15819" y="8012"/>
                      <a:pt x="16093" y="8194"/>
                    </a:cubicBezTo>
                    <a:cubicBezTo>
                      <a:pt x="16207" y="8263"/>
                      <a:pt x="16344" y="8354"/>
                      <a:pt x="16458" y="8445"/>
                    </a:cubicBezTo>
                    <a:cubicBezTo>
                      <a:pt x="16618" y="8537"/>
                      <a:pt x="16755" y="8628"/>
                      <a:pt x="16915" y="8697"/>
                    </a:cubicBezTo>
                    <a:cubicBezTo>
                      <a:pt x="16969" y="8728"/>
                      <a:pt x="17027" y="8743"/>
                      <a:pt x="17082" y="8743"/>
                    </a:cubicBezTo>
                    <a:cubicBezTo>
                      <a:pt x="17189" y="8743"/>
                      <a:pt x="17288" y="8687"/>
                      <a:pt x="17348" y="8582"/>
                    </a:cubicBezTo>
                    <a:cubicBezTo>
                      <a:pt x="17440" y="8423"/>
                      <a:pt x="17371" y="8217"/>
                      <a:pt x="17211" y="8126"/>
                    </a:cubicBezTo>
                    <a:cubicBezTo>
                      <a:pt x="17074" y="8057"/>
                      <a:pt x="16915" y="7966"/>
                      <a:pt x="16778" y="7875"/>
                    </a:cubicBezTo>
                    <a:cubicBezTo>
                      <a:pt x="16641" y="7784"/>
                      <a:pt x="16504" y="7692"/>
                      <a:pt x="16367" y="7601"/>
                    </a:cubicBezTo>
                    <a:cubicBezTo>
                      <a:pt x="16093" y="7418"/>
                      <a:pt x="15819" y="7236"/>
                      <a:pt x="15545" y="7076"/>
                    </a:cubicBezTo>
                    <a:cubicBezTo>
                      <a:pt x="15248" y="6871"/>
                      <a:pt x="14952" y="6711"/>
                      <a:pt x="14632" y="6528"/>
                    </a:cubicBezTo>
                    <a:cubicBezTo>
                      <a:pt x="14495" y="6460"/>
                      <a:pt x="14358" y="6368"/>
                      <a:pt x="14198" y="6277"/>
                    </a:cubicBezTo>
                    <a:cubicBezTo>
                      <a:pt x="14061" y="6186"/>
                      <a:pt x="13902" y="6094"/>
                      <a:pt x="13742" y="6003"/>
                    </a:cubicBezTo>
                    <a:cubicBezTo>
                      <a:pt x="13148" y="5661"/>
                      <a:pt x="12555" y="5296"/>
                      <a:pt x="11939" y="4953"/>
                    </a:cubicBezTo>
                    <a:cubicBezTo>
                      <a:pt x="11642" y="4793"/>
                      <a:pt x="11345" y="4611"/>
                      <a:pt x="11026" y="4451"/>
                    </a:cubicBezTo>
                    <a:cubicBezTo>
                      <a:pt x="10729" y="4291"/>
                      <a:pt x="10432" y="4131"/>
                      <a:pt x="10113" y="3949"/>
                    </a:cubicBezTo>
                    <a:cubicBezTo>
                      <a:pt x="9816" y="3789"/>
                      <a:pt x="9519" y="3652"/>
                      <a:pt x="9222" y="3492"/>
                    </a:cubicBezTo>
                    <a:cubicBezTo>
                      <a:pt x="8926" y="3333"/>
                      <a:pt x="8629" y="3173"/>
                      <a:pt x="8309" y="3013"/>
                    </a:cubicBezTo>
                    <a:cubicBezTo>
                      <a:pt x="8013" y="2853"/>
                      <a:pt x="7693" y="2694"/>
                      <a:pt x="7374" y="2557"/>
                    </a:cubicBezTo>
                    <a:cubicBezTo>
                      <a:pt x="7054" y="2420"/>
                      <a:pt x="6757" y="2283"/>
                      <a:pt x="6438" y="2146"/>
                    </a:cubicBezTo>
                    <a:cubicBezTo>
                      <a:pt x="6050" y="1986"/>
                      <a:pt x="5684" y="1803"/>
                      <a:pt x="5296" y="1644"/>
                    </a:cubicBezTo>
                    <a:cubicBezTo>
                      <a:pt x="5091" y="1552"/>
                      <a:pt x="4886" y="1484"/>
                      <a:pt x="4680" y="1415"/>
                    </a:cubicBezTo>
                    <a:cubicBezTo>
                      <a:pt x="4498" y="1324"/>
                      <a:pt x="4292" y="1256"/>
                      <a:pt x="4087" y="1187"/>
                    </a:cubicBezTo>
                    <a:cubicBezTo>
                      <a:pt x="3973" y="1141"/>
                      <a:pt x="3858" y="1096"/>
                      <a:pt x="3722" y="1050"/>
                    </a:cubicBezTo>
                    <a:lnTo>
                      <a:pt x="3744" y="1050"/>
                    </a:lnTo>
                    <a:cubicBezTo>
                      <a:pt x="3333" y="913"/>
                      <a:pt x="2945" y="731"/>
                      <a:pt x="2535" y="594"/>
                    </a:cubicBezTo>
                    <a:cubicBezTo>
                      <a:pt x="2535" y="594"/>
                      <a:pt x="2512" y="594"/>
                      <a:pt x="2512" y="571"/>
                    </a:cubicBezTo>
                    <a:cubicBezTo>
                      <a:pt x="2512" y="571"/>
                      <a:pt x="2512" y="594"/>
                      <a:pt x="2512" y="594"/>
                    </a:cubicBezTo>
                    <a:cubicBezTo>
                      <a:pt x="2466" y="571"/>
                      <a:pt x="2443" y="548"/>
                      <a:pt x="2398" y="548"/>
                    </a:cubicBezTo>
                    <a:cubicBezTo>
                      <a:pt x="2375" y="525"/>
                      <a:pt x="2352" y="525"/>
                      <a:pt x="2329" y="525"/>
                    </a:cubicBezTo>
                    <a:lnTo>
                      <a:pt x="2352" y="525"/>
                    </a:lnTo>
                    <a:cubicBezTo>
                      <a:pt x="2329" y="525"/>
                      <a:pt x="2329" y="502"/>
                      <a:pt x="2306" y="502"/>
                    </a:cubicBezTo>
                    <a:lnTo>
                      <a:pt x="2284" y="502"/>
                    </a:lnTo>
                    <a:cubicBezTo>
                      <a:pt x="2147" y="434"/>
                      <a:pt x="1987" y="388"/>
                      <a:pt x="1827" y="320"/>
                    </a:cubicBezTo>
                    <a:cubicBezTo>
                      <a:pt x="1690" y="274"/>
                      <a:pt x="1530" y="228"/>
                      <a:pt x="1370" y="206"/>
                    </a:cubicBezTo>
                    <a:cubicBezTo>
                      <a:pt x="1005" y="114"/>
                      <a:pt x="663" y="46"/>
                      <a:pt x="298" y="0"/>
                    </a:cubicBezTo>
                    <a:close/>
                  </a:path>
                </a:pathLst>
              </a:custGeom>
              <a:solidFill>
                <a:srgbClr val="FFFFFF">
                  <a:alpha val="80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62" name="Google Shape;1127;p22">
                <a:extLst>
                  <a:ext uri="{FF2B5EF4-FFF2-40B4-BE49-F238E27FC236}">
                    <a16:creationId xmlns:a16="http://schemas.microsoft.com/office/drawing/2014/main" id="{31D73FFB-C144-4163-8FA0-28A23D41C7B1}"/>
                  </a:ext>
                </a:extLst>
              </p:cNvPr>
              <p:cNvSpPr/>
              <p:nvPr/>
            </p:nvSpPr>
            <p:spPr>
              <a:xfrm>
                <a:off x="5080931" y="1139292"/>
                <a:ext cx="17921" cy="17921"/>
              </a:xfrm>
              <a:custGeom>
                <a:avLst/>
                <a:gdLst/>
                <a:ahLst/>
                <a:cxnLst/>
                <a:rect l="l" t="t" r="r" b="b"/>
                <a:pathLst>
                  <a:path w="663" h="663" extrusionOk="0">
                    <a:moveTo>
                      <a:pt x="320" y="1"/>
                    </a:moveTo>
                    <a:cubicBezTo>
                      <a:pt x="138" y="1"/>
                      <a:pt x="1" y="161"/>
                      <a:pt x="1" y="343"/>
                    </a:cubicBezTo>
                    <a:cubicBezTo>
                      <a:pt x="1" y="526"/>
                      <a:pt x="160" y="663"/>
                      <a:pt x="343" y="663"/>
                    </a:cubicBezTo>
                    <a:cubicBezTo>
                      <a:pt x="526" y="663"/>
                      <a:pt x="663" y="503"/>
                      <a:pt x="663" y="321"/>
                    </a:cubicBezTo>
                    <a:cubicBezTo>
                      <a:pt x="663" y="138"/>
                      <a:pt x="503" y="1"/>
                      <a:pt x="320" y="1"/>
                    </a:cubicBezTo>
                    <a:close/>
                  </a:path>
                </a:pathLst>
              </a:custGeom>
              <a:solidFill>
                <a:srgbClr val="FFFFFF">
                  <a:alpha val="80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63" name="Google Shape;1128;p22">
                <a:extLst>
                  <a:ext uri="{FF2B5EF4-FFF2-40B4-BE49-F238E27FC236}">
                    <a16:creationId xmlns:a16="http://schemas.microsoft.com/office/drawing/2014/main" id="{1AEF3429-95C5-4458-8CA5-5C34371BBA8B}"/>
                  </a:ext>
                </a:extLst>
              </p:cNvPr>
              <p:cNvSpPr/>
              <p:nvPr/>
            </p:nvSpPr>
            <p:spPr>
              <a:xfrm>
                <a:off x="5116097" y="1159051"/>
                <a:ext cx="15461" cy="15461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0"/>
                    </a:moveTo>
                    <a:cubicBezTo>
                      <a:pt x="115" y="0"/>
                      <a:pt x="1" y="137"/>
                      <a:pt x="1" y="297"/>
                    </a:cubicBezTo>
                    <a:cubicBezTo>
                      <a:pt x="1" y="457"/>
                      <a:pt x="138" y="571"/>
                      <a:pt x="275" y="571"/>
                    </a:cubicBezTo>
                    <a:cubicBezTo>
                      <a:pt x="434" y="571"/>
                      <a:pt x="571" y="434"/>
                      <a:pt x="548" y="274"/>
                    </a:cubicBezTo>
                    <a:cubicBezTo>
                      <a:pt x="548" y="137"/>
                      <a:pt x="412" y="0"/>
                      <a:pt x="275" y="0"/>
                    </a:cubicBezTo>
                    <a:close/>
                  </a:path>
                </a:pathLst>
              </a:custGeom>
              <a:solidFill>
                <a:srgbClr val="FFFFFF">
                  <a:alpha val="80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64" name="Google Shape;1129;p22">
                <a:extLst>
                  <a:ext uri="{FF2B5EF4-FFF2-40B4-BE49-F238E27FC236}">
                    <a16:creationId xmlns:a16="http://schemas.microsoft.com/office/drawing/2014/main" id="{EB0869F5-C32A-4135-8B24-5AAF9CC59E21}"/>
                  </a:ext>
                </a:extLst>
              </p:cNvPr>
              <p:cNvSpPr/>
              <p:nvPr/>
            </p:nvSpPr>
            <p:spPr>
              <a:xfrm>
                <a:off x="4259138" y="1008521"/>
                <a:ext cx="124662" cy="198671"/>
              </a:xfrm>
              <a:custGeom>
                <a:avLst/>
                <a:gdLst/>
                <a:ahLst/>
                <a:cxnLst/>
                <a:rect l="l" t="t" r="r" b="b"/>
                <a:pathLst>
                  <a:path w="4612" h="7350" extrusionOk="0">
                    <a:moveTo>
                      <a:pt x="3470" y="6551"/>
                    </a:moveTo>
                    <a:lnTo>
                      <a:pt x="3470" y="6551"/>
                    </a:lnTo>
                    <a:cubicBezTo>
                      <a:pt x="3477" y="6558"/>
                      <a:pt x="3485" y="6566"/>
                      <a:pt x="3493" y="6574"/>
                    </a:cubicBezTo>
                    <a:lnTo>
                      <a:pt x="3493" y="6574"/>
                    </a:lnTo>
                    <a:cubicBezTo>
                      <a:pt x="3493" y="6597"/>
                      <a:pt x="3493" y="6597"/>
                      <a:pt x="3493" y="6597"/>
                    </a:cubicBezTo>
                    <a:cubicBezTo>
                      <a:pt x="3493" y="6574"/>
                      <a:pt x="3470" y="6551"/>
                      <a:pt x="3470" y="6551"/>
                    </a:cubicBezTo>
                    <a:close/>
                    <a:moveTo>
                      <a:pt x="3493" y="6574"/>
                    </a:moveTo>
                    <a:cubicBezTo>
                      <a:pt x="3531" y="6612"/>
                      <a:pt x="3569" y="6650"/>
                      <a:pt x="3607" y="6688"/>
                    </a:cubicBezTo>
                    <a:lnTo>
                      <a:pt x="3584" y="6688"/>
                    </a:lnTo>
                    <a:cubicBezTo>
                      <a:pt x="3561" y="6688"/>
                      <a:pt x="3538" y="6665"/>
                      <a:pt x="3538" y="6642"/>
                    </a:cubicBezTo>
                    <a:cubicBezTo>
                      <a:pt x="3515" y="6619"/>
                      <a:pt x="3515" y="6597"/>
                      <a:pt x="3493" y="6574"/>
                    </a:cubicBezTo>
                    <a:close/>
                    <a:moveTo>
                      <a:pt x="502" y="0"/>
                    </a:moveTo>
                    <a:cubicBezTo>
                      <a:pt x="457" y="23"/>
                      <a:pt x="434" y="91"/>
                      <a:pt x="457" y="160"/>
                    </a:cubicBezTo>
                    <a:cubicBezTo>
                      <a:pt x="480" y="205"/>
                      <a:pt x="502" y="251"/>
                      <a:pt x="525" y="297"/>
                    </a:cubicBezTo>
                    <a:lnTo>
                      <a:pt x="411" y="297"/>
                    </a:lnTo>
                    <a:cubicBezTo>
                      <a:pt x="388" y="274"/>
                      <a:pt x="366" y="251"/>
                      <a:pt x="343" y="228"/>
                    </a:cubicBezTo>
                    <a:cubicBezTo>
                      <a:pt x="320" y="205"/>
                      <a:pt x="297" y="205"/>
                      <a:pt x="251" y="205"/>
                    </a:cubicBezTo>
                    <a:cubicBezTo>
                      <a:pt x="206" y="205"/>
                      <a:pt x="160" y="228"/>
                      <a:pt x="114" y="251"/>
                    </a:cubicBezTo>
                    <a:cubicBezTo>
                      <a:pt x="69" y="297"/>
                      <a:pt x="46" y="342"/>
                      <a:pt x="46" y="388"/>
                    </a:cubicBezTo>
                    <a:cubicBezTo>
                      <a:pt x="23" y="434"/>
                      <a:pt x="0" y="479"/>
                      <a:pt x="0" y="525"/>
                    </a:cubicBezTo>
                    <a:cubicBezTo>
                      <a:pt x="0" y="616"/>
                      <a:pt x="46" y="730"/>
                      <a:pt x="69" y="822"/>
                    </a:cubicBezTo>
                    <a:cubicBezTo>
                      <a:pt x="137" y="1073"/>
                      <a:pt x="251" y="1301"/>
                      <a:pt x="343" y="1529"/>
                    </a:cubicBezTo>
                    <a:cubicBezTo>
                      <a:pt x="457" y="1803"/>
                      <a:pt x="548" y="2054"/>
                      <a:pt x="662" y="2305"/>
                    </a:cubicBezTo>
                    <a:cubicBezTo>
                      <a:pt x="708" y="2374"/>
                      <a:pt x="754" y="2465"/>
                      <a:pt x="799" y="2534"/>
                    </a:cubicBezTo>
                    <a:cubicBezTo>
                      <a:pt x="776" y="2556"/>
                      <a:pt x="776" y="2579"/>
                      <a:pt x="776" y="2625"/>
                    </a:cubicBezTo>
                    <a:cubicBezTo>
                      <a:pt x="754" y="2739"/>
                      <a:pt x="799" y="2853"/>
                      <a:pt x="845" y="2944"/>
                    </a:cubicBezTo>
                    <a:cubicBezTo>
                      <a:pt x="868" y="3036"/>
                      <a:pt x="890" y="3104"/>
                      <a:pt x="936" y="3173"/>
                    </a:cubicBezTo>
                    <a:cubicBezTo>
                      <a:pt x="1005" y="3333"/>
                      <a:pt x="1073" y="3492"/>
                      <a:pt x="1142" y="3652"/>
                    </a:cubicBezTo>
                    <a:cubicBezTo>
                      <a:pt x="1279" y="3972"/>
                      <a:pt x="1438" y="4268"/>
                      <a:pt x="1598" y="4565"/>
                    </a:cubicBezTo>
                    <a:cubicBezTo>
                      <a:pt x="1758" y="4885"/>
                      <a:pt x="1940" y="5181"/>
                      <a:pt x="2123" y="5478"/>
                    </a:cubicBezTo>
                    <a:cubicBezTo>
                      <a:pt x="2283" y="5752"/>
                      <a:pt x="2465" y="6049"/>
                      <a:pt x="2648" y="6323"/>
                    </a:cubicBezTo>
                    <a:cubicBezTo>
                      <a:pt x="2717" y="6460"/>
                      <a:pt x="2808" y="6597"/>
                      <a:pt x="2899" y="6711"/>
                    </a:cubicBezTo>
                    <a:cubicBezTo>
                      <a:pt x="2945" y="6779"/>
                      <a:pt x="2968" y="6848"/>
                      <a:pt x="3013" y="6916"/>
                    </a:cubicBezTo>
                    <a:cubicBezTo>
                      <a:pt x="3082" y="7030"/>
                      <a:pt x="3150" y="7122"/>
                      <a:pt x="3242" y="7213"/>
                    </a:cubicBezTo>
                    <a:cubicBezTo>
                      <a:pt x="3264" y="7236"/>
                      <a:pt x="3310" y="7258"/>
                      <a:pt x="3333" y="7281"/>
                    </a:cubicBezTo>
                    <a:cubicBezTo>
                      <a:pt x="3378" y="7327"/>
                      <a:pt x="3447" y="7327"/>
                      <a:pt x="3493" y="7350"/>
                    </a:cubicBezTo>
                    <a:cubicBezTo>
                      <a:pt x="3538" y="7350"/>
                      <a:pt x="3630" y="7327"/>
                      <a:pt x="3652" y="7304"/>
                    </a:cubicBezTo>
                    <a:cubicBezTo>
                      <a:pt x="3675" y="7304"/>
                      <a:pt x="3698" y="7304"/>
                      <a:pt x="3698" y="7281"/>
                    </a:cubicBezTo>
                    <a:cubicBezTo>
                      <a:pt x="3766" y="7236"/>
                      <a:pt x="3835" y="7190"/>
                      <a:pt x="3881" y="7167"/>
                    </a:cubicBezTo>
                    <a:cubicBezTo>
                      <a:pt x="3995" y="7076"/>
                      <a:pt x="4086" y="7007"/>
                      <a:pt x="4177" y="6916"/>
                    </a:cubicBezTo>
                    <a:cubicBezTo>
                      <a:pt x="4291" y="6870"/>
                      <a:pt x="4406" y="6825"/>
                      <a:pt x="4497" y="6733"/>
                    </a:cubicBezTo>
                    <a:cubicBezTo>
                      <a:pt x="4543" y="6688"/>
                      <a:pt x="4565" y="6642"/>
                      <a:pt x="4588" y="6574"/>
                    </a:cubicBezTo>
                    <a:cubicBezTo>
                      <a:pt x="4611" y="6551"/>
                      <a:pt x="4611" y="6482"/>
                      <a:pt x="4611" y="6437"/>
                    </a:cubicBezTo>
                    <a:lnTo>
                      <a:pt x="4588" y="6437"/>
                    </a:lnTo>
                    <a:cubicBezTo>
                      <a:pt x="4588" y="6391"/>
                      <a:pt x="4565" y="6345"/>
                      <a:pt x="4543" y="6323"/>
                    </a:cubicBezTo>
                    <a:cubicBezTo>
                      <a:pt x="4520" y="6300"/>
                      <a:pt x="4497" y="6277"/>
                      <a:pt x="4497" y="6277"/>
                    </a:cubicBezTo>
                    <a:cubicBezTo>
                      <a:pt x="4474" y="6254"/>
                      <a:pt x="4451" y="6231"/>
                      <a:pt x="4428" y="6186"/>
                    </a:cubicBezTo>
                    <a:cubicBezTo>
                      <a:pt x="4246" y="5957"/>
                      <a:pt x="4063" y="5729"/>
                      <a:pt x="3881" y="5501"/>
                    </a:cubicBezTo>
                    <a:cubicBezTo>
                      <a:pt x="3675" y="5250"/>
                      <a:pt x="3493" y="4999"/>
                      <a:pt x="3310" y="4748"/>
                    </a:cubicBezTo>
                    <a:cubicBezTo>
                      <a:pt x="3150" y="4497"/>
                      <a:pt x="2968" y="4246"/>
                      <a:pt x="2785" y="3994"/>
                    </a:cubicBezTo>
                    <a:cubicBezTo>
                      <a:pt x="2739" y="3926"/>
                      <a:pt x="2694" y="3857"/>
                      <a:pt x="2625" y="3789"/>
                    </a:cubicBezTo>
                    <a:cubicBezTo>
                      <a:pt x="2465" y="3538"/>
                      <a:pt x="2306" y="3264"/>
                      <a:pt x="2146" y="3013"/>
                    </a:cubicBezTo>
                    <a:cubicBezTo>
                      <a:pt x="2055" y="2876"/>
                      <a:pt x="1986" y="2739"/>
                      <a:pt x="1895" y="2579"/>
                    </a:cubicBezTo>
                    <a:cubicBezTo>
                      <a:pt x="1826" y="2442"/>
                      <a:pt x="1735" y="2305"/>
                      <a:pt x="1667" y="2168"/>
                    </a:cubicBezTo>
                    <a:cubicBezTo>
                      <a:pt x="1347" y="1575"/>
                      <a:pt x="1050" y="1004"/>
                      <a:pt x="776" y="411"/>
                    </a:cubicBezTo>
                    <a:cubicBezTo>
                      <a:pt x="731" y="297"/>
                      <a:pt x="685" y="160"/>
                      <a:pt x="662" y="46"/>
                    </a:cubicBezTo>
                    <a:cubicBezTo>
                      <a:pt x="639" y="23"/>
                      <a:pt x="594" y="0"/>
                      <a:pt x="548" y="0"/>
                    </a:cubicBezTo>
                    <a:close/>
                  </a:path>
                </a:pathLst>
              </a:custGeom>
              <a:solidFill>
                <a:srgbClr val="EDB9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65" name="Google Shape;1130;p22">
                <a:extLst>
                  <a:ext uri="{FF2B5EF4-FFF2-40B4-BE49-F238E27FC236}">
                    <a16:creationId xmlns:a16="http://schemas.microsoft.com/office/drawing/2014/main" id="{A0BFC465-DA52-4F0A-BC82-9EB779A9255B}"/>
                  </a:ext>
                </a:extLst>
              </p:cNvPr>
              <p:cNvSpPr/>
              <p:nvPr/>
            </p:nvSpPr>
            <p:spPr>
              <a:xfrm>
                <a:off x="4287519" y="996790"/>
                <a:ext cx="124041" cy="170397"/>
              </a:xfrm>
              <a:custGeom>
                <a:avLst/>
                <a:gdLst/>
                <a:ahLst/>
                <a:cxnLst/>
                <a:rect l="l" t="t" r="r" b="b"/>
                <a:pathLst>
                  <a:path w="4589" h="6304" extrusionOk="0">
                    <a:moveTo>
                      <a:pt x="229" y="0"/>
                    </a:moveTo>
                    <a:cubicBezTo>
                      <a:pt x="160" y="23"/>
                      <a:pt x="114" y="69"/>
                      <a:pt x="69" y="114"/>
                    </a:cubicBezTo>
                    <a:cubicBezTo>
                      <a:pt x="23" y="137"/>
                      <a:pt x="0" y="206"/>
                      <a:pt x="23" y="251"/>
                    </a:cubicBezTo>
                    <a:cubicBezTo>
                      <a:pt x="0" y="274"/>
                      <a:pt x="0" y="297"/>
                      <a:pt x="23" y="343"/>
                    </a:cubicBezTo>
                    <a:cubicBezTo>
                      <a:pt x="46" y="457"/>
                      <a:pt x="92" y="548"/>
                      <a:pt x="160" y="662"/>
                    </a:cubicBezTo>
                    <a:cubicBezTo>
                      <a:pt x="206" y="754"/>
                      <a:pt x="251" y="845"/>
                      <a:pt x="297" y="936"/>
                    </a:cubicBezTo>
                    <a:cubicBezTo>
                      <a:pt x="388" y="1096"/>
                      <a:pt x="480" y="1279"/>
                      <a:pt x="571" y="1461"/>
                    </a:cubicBezTo>
                    <a:cubicBezTo>
                      <a:pt x="617" y="1530"/>
                      <a:pt x="662" y="1598"/>
                      <a:pt x="685" y="1667"/>
                    </a:cubicBezTo>
                    <a:cubicBezTo>
                      <a:pt x="776" y="1826"/>
                      <a:pt x="845" y="1963"/>
                      <a:pt x="936" y="2123"/>
                    </a:cubicBezTo>
                    <a:cubicBezTo>
                      <a:pt x="1256" y="2694"/>
                      <a:pt x="1644" y="3264"/>
                      <a:pt x="2032" y="3812"/>
                    </a:cubicBezTo>
                    <a:cubicBezTo>
                      <a:pt x="2214" y="4086"/>
                      <a:pt x="2420" y="4360"/>
                      <a:pt x="2625" y="4634"/>
                    </a:cubicBezTo>
                    <a:cubicBezTo>
                      <a:pt x="2785" y="4862"/>
                      <a:pt x="2990" y="5090"/>
                      <a:pt x="3173" y="5319"/>
                    </a:cubicBezTo>
                    <a:cubicBezTo>
                      <a:pt x="3287" y="5433"/>
                      <a:pt x="3378" y="5547"/>
                      <a:pt x="3493" y="5661"/>
                    </a:cubicBezTo>
                    <a:cubicBezTo>
                      <a:pt x="3584" y="5775"/>
                      <a:pt x="3698" y="5889"/>
                      <a:pt x="3789" y="5981"/>
                    </a:cubicBezTo>
                    <a:cubicBezTo>
                      <a:pt x="3858" y="6049"/>
                      <a:pt x="3926" y="6095"/>
                      <a:pt x="3972" y="6140"/>
                    </a:cubicBezTo>
                    <a:cubicBezTo>
                      <a:pt x="4018" y="6186"/>
                      <a:pt x="4040" y="6209"/>
                      <a:pt x="4086" y="6232"/>
                    </a:cubicBezTo>
                    <a:cubicBezTo>
                      <a:pt x="4154" y="6277"/>
                      <a:pt x="4200" y="6277"/>
                      <a:pt x="4269" y="6300"/>
                    </a:cubicBezTo>
                    <a:cubicBezTo>
                      <a:pt x="4285" y="6302"/>
                      <a:pt x="4301" y="6304"/>
                      <a:pt x="4317" y="6304"/>
                    </a:cubicBezTo>
                    <a:cubicBezTo>
                      <a:pt x="4455" y="6304"/>
                      <a:pt x="4568" y="6215"/>
                      <a:pt x="4588" y="6072"/>
                    </a:cubicBezTo>
                    <a:cubicBezTo>
                      <a:pt x="4588" y="5981"/>
                      <a:pt x="4520" y="5889"/>
                      <a:pt x="4474" y="5798"/>
                    </a:cubicBezTo>
                    <a:cubicBezTo>
                      <a:pt x="4428" y="5752"/>
                      <a:pt x="4406" y="5707"/>
                      <a:pt x="4360" y="5661"/>
                    </a:cubicBezTo>
                    <a:cubicBezTo>
                      <a:pt x="4269" y="5547"/>
                      <a:pt x="4154" y="5433"/>
                      <a:pt x="4063" y="5341"/>
                    </a:cubicBezTo>
                    <a:cubicBezTo>
                      <a:pt x="3881" y="5113"/>
                      <a:pt x="3698" y="4885"/>
                      <a:pt x="3515" y="4657"/>
                    </a:cubicBezTo>
                    <a:cubicBezTo>
                      <a:pt x="3188" y="4220"/>
                      <a:pt x="2840" y="3763"/>
                      <a:pt x="2511" y="3305"/>
                    </a:cubicBezTo>
                    <a:lnTo>
                      <a:pt x="2511" y="3305"/>
                    </a:lnTo>
                    <a:cubicBezTo>
                      <a:pt x="2511" y="3306"/>
                      <a:pt x="2511" y="3308"/>
                      <a:pt x="2511" y="3310"/>
                    </a:cubicBezTo>
                    <a:cubicBezTo>
                      <a:pt x="2500" y="3294"/>
                      <a:pt x="2491" y="3279"/>
                      <a:pt x="2482" y="3264"/>
                    </a:cubicBezTo>
                    <a:lnTo>
                      <a:pt x="2482" y="3264"/>
                    </a:lnTo>
                    <a:cubicBezTo>
                      <a:pt x="2491" y="3278"/>
                      <a:pt x="2501" y="3291"/>
                      <a:pt x="2511" y="3305"/>
                    </a:cubicBezTo>
                    <a:lnTo>
                      <a:pt x="2511" y="3305"/>
                    </a:lnTo>
                    <a:cubicBezTo>
                      <a:pt x="2508" y="3286"/>
                      <a:pt x="2490" y="3267"/>
                      <a:pt x="2471" y="3247"/>
                    </a:cubicBezTo>
                    <a:lnTo>
                      <a:pt x="2471" y="3247"/>
                    </a:lnTo>
                    <a:cubicBezTo>
                      <a:pt x="2475" y="3253"/>
                      <a:pt x="2478" y="3259"/>
                      <a:pt x="2482" y="3264"/>
                    </a:cubicBezTo>
                    <a:lnTo>
                      <a:pt x="2482" y="3264"/>
                    </a:lnTo>
                    <a:cubicBezTo>
                      <a:pt x="2476" y="3257"/>
                      <a:pt x="2471" y="3249"/>
                      <a:pt x="2465" y="3242"/>
                    </a:cubicBezTo>
                    <a:lnTo>
                      <a:pt x="2465" y="3242"/>
                    </a:lnTo>
                    <a:cubicBezTo>
                      <a:pt x="2467" y="3244"/>
                      <a:pt x="2469" y="3246"/>
                      <a:pt x="2471" y="3247"/>
                    </a:cubicBezTo>
                    <a:lnTo>
                      <a:pt x="2471" y="3247"/>
                    </a:lnTo>
                    <a:cubicBezTo>
                      <a:pt x="2459" y="3228"/>
                      <a:pt x="2448" y="3209"/>
                      <a:pt x="2437" y="3190"/>
                    </a:cubicBezTo>
                    <a:lnTo>
                      <a:pt x="2437" y="3190"/>
                    </a:lnTo>
                    <a:cubicBezTo>
                      <a:pt x="2439" y="3192"/>
                      <a:pt x="2441" y="3194"/>
                      <a:pt x="2443" y="3196"/>
                    </a:cubicBezTo>
                    <a:cubicBezTo>
                      <a:pt x="2402" y="3135"/>
                      <a:pt x="2361" y="3074"/>
                      <a:pt x="2321" y="3013"/>
                    </a:cubicBezTo>
                    <a:lnTo>
                      <a:pt x="2321" y="3013"/>
                    </a:lnTo>
                    <a:cubicBezTo>
                      <a:pt x="2323" y="3013"/>
                      <a:pt x="2326" y="3013"/>
                      <a:pt x="2328" y="3013"/>
                    </a:cubicBezTo>
                    <a:cubicBezTo>
                      <a:pt x="2169" y="2785"/>
                      <a:pt x="2009" y="2580"/>
                      <a:pt x="1849" y="2351"/>
                    </a:cubicBezTo>
                    <a:cubicBezTo>
                      <a:pt x="1735" y="2169"/>
                      <a:pt x="1621" y="1986"/>
                      <a:pt x="1507" y="1826"/>
                    </a:cubicBezTo>
                    <a:cubicBezTo>
                      <a:pt x="1393" y="1621"/>
                      <a:pt x="1278" y="1438"/>
                      <a:pt x="1164" y="1256"/>
                    </a:cubicBezTo>
                    <a:cubicBezTo>
                      <a:pt x="1073" y="1073"/>
                      <a:pt x="959" y="891"/>
                      <a:pt x="868" y="708"/>
                    </a:cubicBezTo>
                    <a:cubicBezTo>
                      <a:pt x="822" y="617"/>
                      <a:pt x="776" y="525"/>
                      <a:pt x="708" y="434"/>
                    </a:cubicBezTo>
                    <a:cubicBezTo>
                      <a:pt x="662" y="343"/>
                      <a:pt x="594" y="251"/>
                      <a:pt x="548" y="160"/>
                    </a:cubicBezTo>
                    <a:cubicBezTo>
                      <a:pt x="480" y="69"/>
                      <a:pt x="388" y="0"/>
                      <a:pt x="297" y="0"/>
                    </a:cubicBezTo>
                    <a:close/>
                  </a:path>
                </a:pathLst>
              </a:custGeom>
              <a:solidFill>
                <a:srgbClr val="EDB9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66" name="Google Shape;1131;p22">
                <a:extLst>
                  <a:ext uri="{FF2B5EF4-FFF2-40B4-BE49-F238E27FC236}">
                    <a16:creationId xmlns:a16="http://schemas.microsoft.com/office/drawing/2014/main" id="{1AD201F0-B2F9-4963-A085-F04C99DE1254}"/>
                  </a:ext>
                </a:extLst>
              </p:cNvPr>
              <p:cNvSpPr/>
              <p:nvPr/>
            </p:nvSpPr>
            <p:spPr>
              <a:xfrm>
                <a:off x="4563306" y="986924"/>
                <a:ext cx="320846" cy="156720"/>
              </a:xfrm>
              <a:custGeom>
                <a:avLst/>
                <a:gdLst/>
                <a:ahLst/>
                <a:cxnLst/>
                <a:rect l="l" t="t" r="r" b="b"/>
                <a:pathLst>
                  <a:path w="11870" h="5798" extrusionOk="0">
                    <a:moveTo>
                      <a:pt x="91" y="0"/>
                    </a:moveTo>
                    <a:cubicBezTo>
                      <a:pt x="46" y="0"/>
                      <a:pt x="23" y="46"/>
                      <a:pt x="23" y="69"/>
                    </a:cubicBezTo>
                    <a:cubicBezTo>
                      <a:pt x="0" y="114"/>
                      <a:pt x="46" y="160"/>
                      <a:pt x="69" y="183"/>
                    </a:cubicBezTo>
                    <a:cubicBezTo>
                      <a:pt x="160" y="183"/>
                      <a:pt x="228" y="206"/>
                      <a:pt x="320" y="228"/>
                    </a:cubicBezTo>
                    <a:cubicBezTo>
                      <a:pt x="616" y="343"/>
                      <a:pt x="936" y="457"/>
                      <a:pt x="1210" y="594"/>
                    </a:cubicBezTo>
                    <a:cubicBezTo>
                      <a:pt x="1370" y="639"/>
                      <a:pt x="1507" y="708"/>
                      <a:pt x="1644" y="776"/>
                    </a:cubicBezTo>
                    <a:cubicBezTo>
                      <a:pt x="1803" y="845"/>
                      <a:pt x="1963" y="913"/>
                      <a:pt x="2123" y="982"/>
                    </a:cubicBezTo>
                    <a:cubicBezTo>
                      <a:pt x="2420" y="1096"/>
                      <a:pt x="2739" y="1233"/>
                      <a:pt x="3036" y="1392"/>
                    </a:cubicBezTo>
                    <a:cubicBezTo>
                      <a:pt x="3356" y="1529"/>
                      <a:pt x="3675" y="1666"/>
                      <a:pt x="3972" y="1826"/>
                    </a:cubicBezTo>
                    <a:cubicBezTo>
                      <a:pt x="4291" y="1963"/>
                      <a:pt x="4588" y="2100"/>
                      <a:pt x="4885" y="2260"/>
                    </a:cubicBezTo>
                    <a:cubicBezTo>
                      <a:pt x="5182" y="2420"/>
                      <a:pt x="5478" y="2579"/>
                      <a:pt x="5775" y="2716"/>
                    </a:cubicBezTo>
                    <a:cubicBezTo>
                      <a:pt x="6095" y="2876"/>
                      <a:pt x="6414" y="3036"/>
                      <a:pt x="6734" y="3196"/>
                    </a:cubicBezTo>
                    <a:cubicBezTo>
                      <a:pt x="7030" y="3355"/>
                      <a:pt x="7327" y="3515"/>
                      <a:pt x="7647" y="3675"/>
                    </a:cubicBezTo>
                    <a:cubicBezTo>
                      <a:pt x="7943" y="3835"/>
                      <a:pt x="8263" y="3995"/>
                      <a:pt x="8560" y="4154"/>
                    </a:cubicBezTo>
                    <a:cubicBezTo>
                      <a:pt x="8856" y="4314"/>
                      <a:pt x="9153" y="4497"/>
                      <a:pt x="9450" y="4656"/>
                    </a:cubicBezTo>
                    <a:cubicBezTo>
                      <a:pt x="9747" y="4816"/>
                      <a:pt x="10043" y="4976"/>
                      <a:pt x="10340" y="5159"/>
                    </a:cubicBezTo>
                    <a:cubicBezTo>
                      <a:pt x="10477" y="5227"/>
                      <a:pt x="10637" y="5318"/>
                      <a:pt x="10774" y="5410"/>
                    </a:cubicBezTo>
                    <a:cubicBezTo>
                      <a:pt x="10911" y="5501"/>
                      <a:pt x="11048" y="5592"/>
                      <a:pt x="11207" y="5684"/>
                    </a:cubicBezTo>
                    <a:cubicBezTo>
                      <a:pt x="11299" y="5729"/>
                      <a:pt x="11390" y="5752"/>
                      <a:pt x="11504" y="5798"/>
                    </a:cubicBezTo>
                    <a:cubicBezTo>
                      <a:pt x="11550" y="5798"/>
                      <a:pt x="11595" y="5798"/>
                      <a:pt x="11641" y="5775"/>
                    </a:cubicBezTo>
                    <a:cubicBezTo>
                      <a:pt x="11710" y="5752"/>
                      <a:pt x="11778" y="5706"/>
                      <a:pt x="11801" y="5638"/>
                    </a:cubicBezTo>
                    <a:cubicBezTo>
                      <a:pt x="11869" y="5501"/>
                      <a:pt x="11824" y="5318"/>
                      <a:pt x="11664" y="5250"/>
                    </a:cubicBezTo>
                    <a:cubicBezTo>
                      <a:pt x="11527" y="5204"/>
                      <a:pt x="11413" y="5090"/>
                      <a:pt x="11276" y="5022"/>
                    </a:cubicBezTo>
                    <a:cubicBezTo>
                      <a:pt x="11139" y="4930"/>
                      <a:pt x="10979" y="4839"/>
                      <a:pt x="10842" y="4748"/>
                    </a:cubicBezTo>
                    <a:cubicBezTo>
                      <a:pt x="10545" y="4565"/>
                      <a:pt x="10249" y="4428"/>
                      <a:pt x="9952" y="4268"/>
                    </a:cubicBezTo>
                    <a:cubicBezTo>
                      <a:pt x="9655" y="4109"/>
                      <a:pt x="9359" y="3926"/>
                      <a:pt x="9062" y="3766"/>
                    </a:cubicBezTo>
                    <a:cubicBezTo>
                      <a:pt x="8765" y="3629"/>
                      <a:pt x="8446" y="3470"/>
                      <a:pt x="8149" y="3310"/>
                    </a:cubicBezTo>
                    <a:cubicBezTo>
                      <a:pt x="7852" y="3150"/>
                      <a:pt x="7533" y="2990"/>
                      <a:pt x="7213" y="2853"/>
                    </a:cubicBezTo>
                    <a:cubicBezTo>
                      <a:pt x="6916" y="2694"/>
                      <a:pt x="6597" y="2557"/>
                      <a:pt x="6277" y="2420"/>
                    </a:cubicBezTo>
                    <a:cubicBezTo>
                      <a:pt x="5958" y="2260"/>
                      <a:pt x="5661" y="2123"/>
                      <a:pt x="5341" y="1963"/>
                    </a:cubicBezTo>
                    <a:cubicBezTo>
                      <a:pt x="5022" y="1826"/>
                      <a:pt x="4702" y="1689"/>
                      <a:pt x="4383" y="1552"/>
                    </a:cubicBezTo>
                    <a:cubicBezTo>
                      <a:pt x="3972" y="1392"/>
                      <a:pt x="3561" y="1233"/>
                      <a:pt x="3150" y="1073"/>
                    </a:cubicBezTo>
                    <a:cubicBezTo>
                      <a:pt x="2739" y="890"/>
                      <a:pt x="2306" y="776"/>
                      <a:pt x="1872" y="616"/>
                    </a:cubicBezTo>
                    <a:lnTo>
                      <a:pt x="1872" y="616"/>
                    </a:lnTo>
                    <a:cubicBezTo>
                      <a:pt x="1872" y="616"/>
                      <a:pt x="1895" y="639"/>
                      <a:pt x="1895" y="639"/>
                    </a:cubicBezTo>
                    <a:cubicBezTo>
                      <a:pt x="1598" y="525"/>
                      <a:pt x="1301" y="411"/>
                      <a:pt x="982" y="320"/>
                    </a:cubicBezTo>
                    <a:cubicBezTo>
                      <a:pt x="845" y="251"/>
                      <a:pt x="708" y="206"/>
                      <a:pt x="571" y="137"/>
                    </a:cubicBezTo>
                    <a:cubicBezTo>
                      <a:pt x="411" y="91"/>
                      <a:pt x="274" y="46"/>
                      <a:pt x="114" y="23"/>
                    </a:cubicBezTo>
                    <a:cubicBezTo>
                      <a:pt x="114" y="0"/>
                      <a:pt x="91" y="0"/>
                      <a:pt x="91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67" name="Google Shape;1132;p22">
                <a:extLst>
                  <a:ext uri="{FF2B5EF4-FFF2-40B4-BE49-F238E27FC236}">
                    <a16:creationId xmlns:a16="http://schemas.microsoft.com/office/drawing/2014/main" id="{52E010EA-96CD-4F5A-9449-26338DC12FCD}"/>
                  </a:ext>
                </a:extLst>
              </p:cNvPr>
              <p:cNvSpPr/>
              <p:nvPr/>
            </p:nvSpPr>
            <p:spPr>
              <a:xfrm>
                <a:off x="4902019" y="1145482"/>
                <a:ext cx="8650" cy="8650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20" extrusionOk="0">
                    <a:moveTo>
                      <a:pt x="160" y="0"/>
                    </a:moveTo>
                    <a:cubicBezTo>
                      <a:pt x="69" y="0"/>
                      <a:pt x="0" y="92"/>
                      <a:pt x="0" y="160"/>
                    </a:cubicBezTo>
                    <a:cubicBezTo>
                      <a:pt x="23" y="251"/>
                      <a:pt x="92" y="320"/>
                      <a:pt x="183" y="320"/>
                    </a:cubicBezTo>
                    <a:cubicBezTo>
                      <a:pt x="251" y="320"/>
                      <a:pt x="320" y="228"/>
                      <a:pt x="320" y="137"/>
                    </a:cubicBezTo>
                    <a:cubicBezTo>
                      <a:pt x="320" y="46"/>
                      <a:pt x="251" y="0"/>
                      <a:pt x="160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68" name="Google Shape;1133;p22">
                <a:extLst>
                  <a:ext uri="{FF2B5EF4-FFF2-40B4-BE49-F238E27FC236}">
                    <a16:creationId xmlns:a16="http://schemas.microsoft.com/office/drawing/2014/main" id="{40E718F3-328D-4FD2-9B9C-1C23DFDBAA38}"/>
                  </a:ext>
                </a:extLst>
              </p:cNvPr>
              <p:cNvSpPr/>
              <p:nvPr/>
            </p:nvSpPr>
            <p:spPr>
              <a:xfrm>
                <a:off x="4344904" y="820960"/>
                <a:ext cx="224592" cy="48140"/>
              </a:xfrm>
              <a:custGeom>
                <a:avLst/>
                <a:gdLst/>
                <a:ahLst/>
                <a:cxnLst/>
                <a:rect l="l" t="t" r="r" b="b"/>
                <a:pathLst>
                  <a:path w="8309" h="1781" extrusionOk="0">
                    <a:moveTo>
                      <a:pt x="4816" y="0"/>
                    </a:moveTo>
                    <a:cubicBezTo>
                      <a:pt x="4474" y="23"/>
                      <a:pt x="4154" y="46"/>
                      <a:pt x="3835" y="69"/>
                    </a:cubicBezTo>
                    <a:cubicBezTo>
                      <a:pt x="3492" y="114"/>
                      <a:pt x="3150" y="160"/>
                      <a:pt x="2808" y="206"/>
                    </a:cubicBezTo>
                    <a:cubicBezTo>
                      <a:pt x="2465" y="274"/>
                      <a:pt x="2123" y="343"/>
                      <a:pt x="1803" y="411"/>
                    </a:cubicBezTo>
                    <a:cubicBezTo>
                      <a:pt x="1484" y="502"/>
                      <a:pt x="1164" y="594"/>
                      <a:pt x="845" y="708"/>
                    </a:cubicBezTo>
                    <a:cubicBezTo>
                      <a:pt x="776" y="731"/>
                      <a:pt x="730" y="753"/>
                      <a:pt x="662" y="776"/>
                    </a:cubicBezTo>
                    <a:cubicBezTo>
                      <a:pt x="548" y="845"/>
                      <a:pt x="434" y="890"/>
                      <a:pt x="320" y="959"/>
                    </a:cubicBezTo>
                    <a:cubicBezTo>
                      <a:pt x="228" y="1027"/>
                      <a:pt x="183" y="1119"/>
                      <a:pt x="183" y="1233"/>
                    </a:cubicBezTo>
                    <a:cubicBezTo>
                      <a:pt x="183" y="1278"/>
                      <a:pt x="205" y="1324"/>
                      <a:pt x="228" y="1370"/>
                    </a:cubicBezTo>
                    <a:cubicBezTo>
                      <a:pt x="228" y="1370"/>
                      <a:pt x="228" y="1392"/>
                      <a:pt x="251" y="1392"/>
                    </a:cubicBezTo>
                    <a:lnTo>
                      <a:pt x="183" y="1392"/>
                    </a:lnTo>
                    <a:cubicBezTo>
                      <a:pt x="69" y="1415"/>
                      <a:pt x="0" y="1484"/>
                      <a:pt x="0" y="1598"/>
                    </a:cubicBezTo>
                    <a:cubicBezTo>
                      <a:pt x="23" y="1689"/>
                      <a:pt x="114" y="1781"/>
                      <a:pt x="205" y="1781"/>
                    </a:cubicBezTo>
                    <a:cubicBezTo>
                      <a:pt x="388" y="1758"/>
                      <a:pt x="571" y="1735"/>
                      <a:pt x="753" y="1712"/>
                    </a:cubicBezTo>
                    <a:cubicBezTo>
                      <a:pt x="913" y="1689"/>
                      <a:pt x="1073" y="1666"/>
                      <a:pt x="1233" y="1644"/>
                    </a:cubicBezTo>
                    <a:cubicBezTo>
                      <a:pt x="1575" y="1598"/>
                      <a:pt x="1917" y="1552"/>
                      <a:pt x="2260" y="1529"/>
                    </a:cubicBezTo>
                    <a:cubicBezTo>
                      <a:pt x="2579" y="1507"/>
                      <a:pt x="2922" y="1507"/>
                      <a:pt x="3241" y="1507"/>
                    </a:cubicBezTo>
                    <a:lnTo>
                      <a:pt x="3721" y="1507"/>
                    </a:lnTo>
                    <a:cubicBezTo>
                      <a:pt x="3880" y="1507"/>
                      <a:pt x="4040" y="1529"/>
                      <a:pt x="4200" y="1529"/>
                    </a:cubicBezTo>
                    <a:cubicBezTo>
                      <a:pt x="4291" y="1529"/>
                      <a:pt x="4382" y="1529"/>
                      <a:pt x="4474" y="1552"/>
                    </a:cubicBezTo>
                    <a:lnTo>
                      <a:pt x="4634" y="1552"/>
                    </a:lnTo>
                    <a:cubicBezTo>
                      <a:pt x="4839" y="1575"/>
                      <a:pt x="5044" y="1575"/>
                      <a:pt x="5250" y="1598"/>
                    </a:cubicBezTo>
                    <a:cubicBezTo>
                      <a:pt x="5455" y="1598"/>
                      <a:pt x="5661" y="1598"/>
                      <a:pt x="5866" y="1621"/>
                    </a:cubicBezTo>
                    <a:cubicBezTo>
                      <a:pt x="6186" y="1644"/>
                      <a:pt x="6505" y="1666"/>
                      <a:pt x="6802" y="1689"/>
                    </a:cubicBezTo>
                    <a:cubicBezTo>
                      <a:pt x="6916" y="1689"/>
                      <a:pt x="7030" y="1689"/>
                      <a:pt x="7122" y="1712"/>
                    </a:cubicBezTo>
                    <a:lnTo>
                      <a:pt x="7373" y="1712"/>
                    </a:lnTo>
                    <a:cubicBezTo>
                      <a:pt x="7487" y="1735"/>
                      <a:pt x="7601" y="1735"/>
                      <a:pt x="7692" y="1735"/>
                    </a:cubicBezTo>
                    <a:lnTo>
                      <a:pt x="7829" y="1735"/>
                    </a:lnTo>
                    <a:cubicBezTo>
                      <a:pt x="7875" y="1735"/>
                      <a:pt x="7920" y="1735"/>
                      <a:pt x="7966" y="1712"/>
                    </a:cubicBezTo>
                    <a:cubicBezTo>
                      <a:pt x="8035" y="1712"/>
                      <a:pt x="8103" y="1644"/>
                      <a:pt x="8149" y="1598"/>
                    </a:cubicBezTo>
                    <a:cubicBezTo>
                      <a:pt x="8171" y="1575"/>
                      <a:pt x="8217" y="1507"/>
                      <a:pt x="8240" y="1484"/>
                    </a:cubicBezTo>
                    <a:cubicBezTo>
                      <a:pt x="8286" y="1370"/>
                      <a:pt x="8308" y="1256"/>
                      <a:pt x="8286" y="1119"/>
                    </a:cubicBezTo>
                    <a:cubicBezTo>
                      <a:pt x="8286" y="1073"/>
                      <a:pt x="8263" y="982"/>
                      <a:pt x="8240" y="913"/>
                    </a:cubicBezTo>
                    <a:cubicBezTo>
                      <a:pt x="8217" y="868"/>
                      <a:pt x="8194" y="822"/>
                      <a:pt x="8149" y="799"/>
                    </a:cubicBezTo>
                    <a:cubicBezTo>
                      <a:pt x="8194" y="753"/>
                      <a:pt x="8217" y="731"/>
                      <a:pt x="8240" y="685"/>
                    </a:cubicBezTo>
                    <a:cubicBezTo>
                      <a:pt x="8263" y="616"/>
                      <a:pt x="8263" y="525"/>
                      <a:pt x="8240" y="457"/>
                    </a:cubicBezTo>
                    <a:cubicBezTo>
                      <a:pt x="8217" y="365"/>
                      <a:pt x="8171" y="320"/>
                      <a:pt x="8080" y="274"/>
                    </a:cubicBezTo>
                    <a:cubicBezTo>
                      <a:pt x="8035" y="251"/>
                      <a:pt x="7966" y="228"/>
                      <a:pt x="7920" y="228"/>
                    </a:cubicBezTo>
                    <a:cubicBezTo>
                      <a:pt x="7875" y="206"/>
                      <a:pt x="7806" y="206"/>
                      <a:pt x="7761" y="183"/>
                    </a:cubicBezTo>
                    <a:cubicBezTo>
                      <a:pt x="7669" y="160"/>
                      <a:pt x="7555" y="137"/>
                      <a:pt x="7464" y="137"/>
                    </a:cubicBezTo>
                    <a:cubicBezTo>
                      <a:pt x="7213" y="91"/>
                      <a:pt x="6962" y="69"/>
                      <a:pt x="6711" y="46"/>
                    </a:cubicBezTo>
                    <a:lnTo>
                      <a:pt x="6711" y="46"/>
                    </a:lnTo>
                    <a:cubicBezTo>
                      <a:pt x="6711" y="46"/>
                      <a:pt x="6733" y="69"/>
                      <a:pt x="6733" y="69"/>
                    </a:cubicBezTo>
                    <a:cubicBezTo>
                      <a:pt x="6414" y="46"/>
                      <a:pt x="6094" y="23"/>
                      <a:pt x="5798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69" name="Google Shape;1134;p22">
                <a:extLst>
                  <a:ext uri="{FF2B5EF4-FFF2-40B4-BE49-F238E27FC236}">
                    <a16:creationId xmlns:a16="http://schemas.microsoft.com/office/drawing/2014/main" id="{C3F949E6-E78B-4D44-BFEE-427526B8810A}"/>
                  </a:ext>
                </a:extLst>
              </p:cNvPr>
              <p:cNvSpPr/>
              <p:nvPr/>
            </p:nvSpPr>
            <p:spPr>
              <a:xfrm>
                <a:off x="4363392" y="875858"/>
                <a:ext cx="159828" cy="19759"/>
              </a:xfrm>
              <a:custGeom>
                <a:avLst/>
                <a:gdLst/>
                <a:ahLst/>
                <a:cxnLst/>
                <a:rect l="l" t="t" r="r" b="b"/>
                <a:pathLst>
                  <a:path w="5913" h="731" extrusionOk="0">
                    <a:moveTo>
                      <a:pt x="2945" y="1"/>
                    </a:moveTo>
                    <a:cubicBezTo>
                      <a:pt x="2626" y="23"/>
                      <a:pt x="2329" y="46"/>
                      <a:pt x="2032" y="69"/>
                    </a:cubicBezTo>
                    <a:cubicBezTo>
                      <a:pt x="1736" y="92"/>
                      <a:pt x="1439" y="138"/>
                      <a:pt x="1165" y="138"/>
                    </a:cubicBezTo>
                    <a:cubicBezTo>
                      <a:pt x="1028" y="160"/>
                      <a:pt x="868" y="160"/>
                      <a:pt x="731" y="160"/>
                    </a:cubicBezTo>
                    <a:lnTo>
                      <a:pt x="366" y="160"/>
                    </a:lnTo>
                    <a:cubicBezTo>
                      <a:pt x="298" y="160"/>
                      <a:pt x="252" y="138"/>
                      <a:pt x="183" y="138"/>
                    </a:cubicBezTo>
                    <a:cubicBezTo>
                      <a:pt x="138" y="138"/>
                      <a:pt x="115" y="138"/>
                      <a:pt x="92" y="160"/>
                    </a:cubicBezTo>
                    <a:cubicBezTo>
                      <a:pt x="46" y="183"/>
                      <a:pt x="24" y="206"/>
                      <a:pt x="24" y="252"/>
                    </a:cubicBezTo>
                    <a:cubicBezTo>
                      <a:pt x="1" y="320"/>
                      <a:pt x="46" y="411"/>
                      <a:pt x="138" y="411"/>
                    </a:cubicBezTo>
                    <a:cubicBezTo>
                      <a:pt x="275" y="411"/>
                      <a:pt x="412" y="434"/>
                      <a:pt x="549" y="434"/>
                    </a:cubicBezTo>
                    <a:lnTo>
                      <a:pt x="1621" y="434"/>
                    </a:lnTo>
                    <a:cubicBezTo>
                      <a:pt x="1850" y="423"/>
                      <a:pt x="2084" y="417"/>
                      <a:pt x="2320" y="417"/>
                    </a:cubicBezTo>
                    <a:cubicBezTo>
                      <a:pt x="2557" y="417"/>
                      <a:pt x="2797" y="423"/>
                      <a:pt x="3037" y="434"/>
                    </a:cubicBezTo>
                    <a:lnTo>
                      <a:pt x="2968" y="434"/>
                    </a:lnTo>
                    <a:cubicBezTo>
                      <a:pt x="3196" y="434"/>
                      <a:pt x="3402" y="457"/>
                      <a:pt x="3630" y="480"/>
                    </a:cubicBezTo>
                    <a:cubicBezTo>
                      <a:pt x="3858" y="480"/>
                      <a:pt x="4064" y="503"/>
                      <a:pt x="4292" y="526"/>
                    </a:cubicBezTo>
                    <a:cubicBezTo>
                      <a:pt x="4497" y="548"/>
                      <a:pt x="4703" y="594"/>
                      <a:pt x="4908" y="617"/>
                    </a:cubicBezTo>
                    <a:cubicBezTo>
                      <a:pt x="5022" y="640"/>
                      <a:pt x="5136" y="663"/>
                      <a:pt x="5228" y="685"/>
                    </a:cubicBezTo>
                    <a:cubicBezTo>
                      <a:pt x="5273" y="685"/>
                      <a:pt x="5342" y="685"/>
                      <a:pt x="5388" y="708"/>
                    </a:cubicBezTo>
                    <a:cubicBezTo>
                      <a:pt x="5479" y="731"/>
                      <a:pt x="5570" y="731"/>
                      <a:pt x="5661" y="731"/>
                    </a:cubicBezTo>
                    <a:cubicBezTo>
                      <a:pt x="5753" y="731"/>
                      <a:pt x="5867" y="640"/>
                      <a:pt x="5890" y="526"/>
                    </a:cubicBezTo>
                    <a:cubicBezTo>
                      <a:pt x="5913" y="389"/>
                      <a:pt x="5821" y="252"/>
                      <a:pt x="5684" y="229"/>
                    </a:cubicBezTo>
                    <a:cubicBezTo>
                      <a:pt x="5593" y="206"/>
                      <a:pt x="5502" y="183"/>
                      <a:pt x="5433" y="183"/>
                    </a:cubicBezTo>
                    <a:cubicBezTo>
                      <a:pt x="5342" y="160"/>
                      <a:pt x="5273" y="138"/>
                      <a:pt x="5205" y="138"/>
                    </a:cubicBezTo>
                    <a:cubicBezTo>
                      <a:pt x="5068" y="115"/>
                      <a:pt x="4931" y="92"/>
                      <a:pt x="4794" y="69"/>
                    </a:cubicBezTo>
                    <a:cubicBezTo>
                      <a:pt x="4475" y="46"/>
                      <a:pt x="4178" y="23"/>
                      <a:pt x="3858" y="23"/>
                    </a:cubicBezTo>
                    <a:lnTo>
                      <a:pt x="3379" y="23"/>
                    </a:lnTo>
                    <a:cubicBezTo>
                      <a:pt x="3288" y="1"/>
                      <a:pt x="3219" y="1"/>
                      <a:pt x="3128" y="1"/>
                    </a:cubicBezTo>
                    <a:close/>
                  </a:path>
                </a:pathLst>
              </a:custGeom>
              <a:solidFill>
                <a:srgbClr val="FDDC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70" name="Google Shape;1135;p22">
                <a:extLst>
                  <a:ext uri="{FF2B5EF4-FFF2-40B4-BE49-F238E27FC236}">
                    <a16:creationId xmlns:a16="http://schemas.microsoft.com/office/drawing/2014/main" id="{634C3B89-7567-49E3-A55C-37A7276C013E}"/>
                  </a:ext>
                </a:extLst>
              </p:cNvPr>
              <p:cNvSpPr/>
              <p:nvPr/>
            </p:nvSpPr>
            <p:spPr>
              <a:xfrm>
                <a:off x="5172860" y="1566852"/>
                <a:ext cx="111093" cy="123527"/>
              </a:xfrm>
              <a:custGeom>
                <a:avLst/>
                <a:gdLst/>
                <a:ahLst/>
                <a:cxnLst/>
                <a:rect l="l" t="t" r="r" b="b"/>
                <a:pathLst>
                  <a:path w="4110" h="4570" extrusionOk="0">
                    <a:moveTo>
                      <a:pt x="1005" y="1"/>
                    </a:moveTo>
                    <a:cubicBezTo>
                      <a:pt x="959" y="1"/>
                      <a:pt x="936" y="1"/>
                      <a:pt x="914" y="24"/>
                    </a:cubicBezTo>
                    <a:cubicBezTo>
                      <a:pt x="799" y="69"/>
                      <a:pt x="754" y="206"/>
                      <a:pt x="799" y="298"/>
                    </a:cubicBezTo>
                    <a:cubicBezTo>
                      <a:pt x="822" y="343"/>
                      <a:pt x="845" y="389"/>
                      <a:pt x="868" y="435"/>
                    </a:cubicBezTo>
                    <a:cubicBezTo>
                      <a:pt x="845" y="435"/>
                      <a:pt x="845" y="457"/>
                      <a:pt x="822" y="457"/>
                    </a:cubicBezTo>
                    <a:cubicBezTo>
                      <a:pt x="777" y="526"/>
                      <a:pt x="754" y="594"/>
                      <a:pt x="754" y="663"/>
                    </a:cubicBezTo>
                    <a:cubicBezTo>
                      <a:pt x="731" y="663"/>
                      <a:pt x="708" y="663"/>
                      <a:pt x="685" y="686"/>
                    </a:cubicBezTo>
                    <a:cubicBezTo>
                      <a:pt x="594" y="731"/>
                      <a:pt x="548" y="777"/>
                      <a:pt x="526" y="868"/>
                    </a:cubicBezTo>
                    <a:cubicBezTo>
                      <a:pt x="434" y="1028"/>
                      <a:pt x="389" y="1211"/>
                      <a:pt x="366" y="1370"/>
                    </a:cubicBezTo>
                    <a:cubicBezTo>
                      <a:pt x="366" y="1416"/>
                      <a:pt x="366" y="1462"/>
                      <a:pt x="366" y="1507"/>
                    </a:cubicBezTo>
                    <a:cubicBezTo>
                      <a:pt x="343" y="1621"/>
                      <a:pt x="343" y="1736"/>
                      <a:pt x="366" y="1827"/>
                    </a:cubicBezTo>
                    <a:cubicBezTo>
                      <a:pt x="366" y="1918"/>
                      <a:pt x="366" y="2010"/>
                      <a:pt x="389" y="2101"/>
                    </a:cubicBezTo>
                    <a:cubicBezTo>
                      <a:pt x="389" y="2124"/>
                      <a:pt x="366" y="2124"/>
                      <a:pt x="366" y="2124"/>
                    </a:cubicBezTo>
                    <a:cubicBezTo>
                      <a:pt x="320" y="2169"/>
                      <a:pt x="297" y="2192"/>
                      <a:pt x="274" y="2261"/>
                    </a:cubicBezTo>
                    <a:cubicBezTo>
                      <a:pt x="274" y="2261"/>
                      <a:pt x="252" y="2283"/>
                      <a:pt x="252" y="2283"/>
                    </a:cubicBezTo>
                    <a:cubicBezTo>
                      <a:pt x="252" y="2306"/>
                      <a:pt x="229" y="2329"/>
                      <a:pt x="229" y="2352"/>
                    </a:cubicBezTo>
                    <a:cubicBezTo>
                      <a:pt x="183" y="2420"/>
                      <a:pt x="160" y="2489"/>
                      <a:pt x="138" y="2580"/>
                    </a:cubicBezTo>
                    <a:cubicBezTo>
                      <a:pt x="92" y="2740"/>
                      <a:pt x="69" y="2923"/>
                      <a:pt x="46" y="3082"/>
                    </a:cubicBezTo>
                    <a:cubicBezTo>
                      <a:pt x="23" y="3242"/>
                      <a:pt x="1" y="3379"/>
                      <a:pt x="1" y="3539"/>
                    </a:cubicBezTo>
                    <a:cubicBezTo>
                      <a:pt x="1" y="3721"/>
                      <a:pt x="23" y="3904"/>
                      <a:pt x="92" y="4064"/>
                    </a:cubicBezTo>
                    <a:cubicBezTo>
                      <a:pt x="138" y="4201"/>
                      <a:pt x="229" y="4338"/>
                      <a:pt x="343" y="4429"/>
                    </a:cubicBezTo>
                    <a:cubicBezTo>
                      <a:pt x="411" y="4475"/>
                      <a:pt x="503" y="4520"/>
                      <a:pt x="594" y="4543"/>
                    </a:cubicBezTo>
                    <a:cubicBezTo>
                      <a:pt x="673" y="4556"/>
                      <a:pt x="752" y="4569"/>
                      <a:pt x="831" y="4569"/>
                    </a:cubicBezTo>
                    <a:cubicBezTo>
                      <a:pt x="889" y="4569"/>
                      <a:pt x="947" y="4562"/>
                      <a:pt x="1005" y="4543"/>
                    </a:cubicBezTo>
                    <a:cubicBezTo>
                      <a:pt x="1256" y="4475"/>
                      <a:pt x="1461" y="4315"/>
                      <a:pt x="1667" y="4155"/>
                    </a:cubicBezTo>
                    <a:cubicBezTo>
                      <a:pt x="2009" y="3858"/>
                      <a:pt x="2374" y="3584"/>
                      <a:pt x="2717" y="3288"/>
                    </a:cubicBezTo>
                    <a:cubicBezTo>
                      <a:pt x="2808" y="3219"/>
                      <a:pt x="2899" y="3128"/>
                      <a:pt x="2991" y="3037"/>
                    </a:cubicBezTo>
                    <a:cubicBezTo>
                      <a:pt x="3082" y="2923"/>
                      <a:pt x="3196" y="2831"/>
                      <a:pt x="3287" y="2717"/>
                    </a:cubicBezTo>
                    <a:cubicBezTo>
                      <a:pt x="3447" y="2534"/>
                      <a:pt x="3561" y="2329"/>
                      <a:pt x="3721" y="2146"/>
                    </a:cubicBezTo>
                    <a:cubicBezTo>
                      <a:pt x="3767" y="2078"/>
                      <a:pt x="3835" y="2032"/>
                      <a:pt x="3904" y="1987"/>
                    </a:cubicBezTo>
                    <a:cubicBezTo>
                      <a:pt x="3904" y="1987"/>
                      <a:pt x="3904" y="1987"/>
                      <a:pt x="3927" y="1964"/>
                    </a:cubicBezTo>
                    <a:cubicBezTo>
                      <a:pt x="3995" y="1941"/>
                      <a:pt x="4041" y="1895"/>
                      <a:pt x="4063" y="1827"/>
                    </a:cubicBezTo>
                    <a:cubicBezTo>
                      <a:pt x="4109" y="1690"/>
                      <a:pt x="4018" y="1507"/>
                      <a:pt x="3881" y="1462"/>
                    </a:cubicBezTo>
                    <a:cubicBezTo>
                      <a:pt x="3790" y="1439"/>
                      <a:pt x="3698" y="1439"/>
                      <a:pt x="3607" y="1439"/>
                    </a:cubicBezTo>
                    <a:cubicBezTo>
                      <a:pt x="3447" y="1439"/>
                      <a:pt x="3287" y="1416"/>
                      <a:pt x="3128" y="1393"/>
                    </a:cubicBezTo>
                    <a:cubicBezTo>
                      <a:pt x="2968" y="1348"/>
                      <a:pt x="2808" y="1302"/>
                      <a:pt x="2648" y="1233"/>
                    </a:cubicBezTo>
                    <a:cubicBezTo>
                      <a:pt x="2489" y="1165"/>
                      <a:pt x="2352" y="1096"/>
                      <a:pt x="2192" y="1028"/>
                    </a:cubicBezTo>
                    <a:lnTo>
                      <a:pt x="2169" y="1005"/>
                    </a:lnTo>
                    <a:lnTo>
                      <a:pt x="2169" y="1005"/>
                    </a:lnTo>
                    <a:cubicBezTo>
                      <a:pt x="2169" y="1010"/>
                      <a:pt x="2170" y="1014"/>
                      <a:pt x="2172" y="1017"/>
                    </a:cubicBezTo>
                    <a:lnTo>
                      <a:pt x="2172" y="1017"/>
                    </a:lnTo>
                    <a:cubicBezTo>
                      <a:pt x="1929" y="882"/>
                      <a:pt x="1707" y="726"/>
                      <a:pt x="1507" y="549"/>
                    </a:cubicBezTo>
                    <a:cubicBezTo>
                      <a:pt x="1416" y="457"/>
                      <a:pt x="1347" y="389"/>
                      <a:pt x="1302" y="298"/>
                    </a:cubicBezTo>
                    <a:cubicBezTo>
                      <a:pt x="1256" y="252"/>
                      <a:pt x="1233" y="183"/>
                      <a:pt x="1188" y="115"/>
                    </a:cubicBezTo>
                    <a:cubicBezTo>
                      <a:pt x="1165" y="47"/>
                      <a:pt x="1073" y="1"/>
                      <a:pt x="1005" y="1"/>
                    </a:cubicBezTo>
                    <a:close/>
                  </a:path>
                </a:pathLst>
              </a:custGeom>
              <a:solidFill>
                <a:srgbClr val="8989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71" name="Google Shape;1136;p22">
                <a:extLst>
                  <a:ext uri="{FF2B5EF4-FFF2-40B4-BE49-F238E27FC236}">
                    <a16:creationId xmlns:a16="http://schemas.microsoft.com/office/drawing/2014/main" id="{6CF54309-37E7-423A-BE58-49347DD2A16C}"/>
                  </a:ext>
                </a:extLst>
              </p:cNvPr>
              <p:cNvSpPr/>
              <p:nvPr/>
            </p:nvSpPr>
            <p:spPr>
              <a:xfrm>
                <a:off x="5189510" y="1587233"/>
                <a:ext cx="11758" cy="3065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1134" extrusionOk="0">
                    <a:moveTo>
                      <a:pt x="138" y="0"/>
                    </a:moveTo>
                    <a:cubicBezTo>
                      <a:pt x="115" y="0"/>
                      <a:pt x="115" y="0"/>
                      <a:pt x="92" y="23"/>
                    </a:cubicBezTo>
                    <a:cubicBezTo>
                      <a:pt x="69" y="23"/>
                      <a:pt x="47" y="46"/>
                      <a:pt x="47" y="69"/>
                    </a:cubicBezTo>
                    <a:cubicBezTo>
                      <a:pt x="47" y="91"/>
                      <a:pt x="24" y="137"/>
                      <a:pt x="24" y="183"/>
                    </a:cubicBezTo>
                    <a:cubicBezTo>
                      <a:pt x="24" y="228"/>
                      <a:pt x="1" y="297"/>
                      <a:pt x="1" y="342"/>
                    </a:cubicBezTo>
                    <a:cubicBezTo>
                      <a:pt x="1" y="388"/>
                      <a:pt x="1" y="457"/>
                      <a:pt x="1" y="502"/>
                    </a:cubicBezTo>
                    <a:cubicBezTo>
                      <a:pt x="1" y="571"/>
                      <a:pt x="24" y="639"/>
                      <a:pt x="47" y="731"/>
                    </a:cubicBezTo>
                    <a:cubicBezTo>
                      <a:pt x="69" y="753"/>
                      <a:pt x="69" y="799"/>
                      <a:pt x="92" y="822"/>
                    </a:cubicBezTo>
                    <a:cubicBezTo>
                      <a:pt x="115" y="867"/>
                      <a:pt x="138" y="913"/>
                      <a:pt x="161" y="936"/>
                    </a:cubicBezTo>
                    <a:cubicBezTo>
                      <a:pt x="183" y="959"/>
                      <a:pt x="183" y="982"/>
                      <a:pt x="206" y="1004"/>
                    </a:cubicBezTo>
                    <a:cubicBezTo>
                      <a:pt x="229" y="1050"/>
                      <a:pt x="252" y="1073"/>
                      <a:pt x="275" y="1096"/>
                    </a:cubicBezTo>
                    <a:cubicBezTo>
                      <a:pt x="302" y="1122"/>
                      <a:pt x="328" y="1134"/>
                      <a:pt x="350" y="1134"/>
                    </a:cubicBezTo>
                    <a:cubicBezTo>
                      <a:pt x="366" y="1134"/>
                      <a:pt x="379" y="1128"/>
                      <a:pt x="389" y="1119"/>
                    </a:cubicBezTo>
                    <a:cubicBezTo>
                      <a:pt x="435" y="1096"/>
                      <a:pt x="435" y="1027"/>
                      <a:pt x="412" y="1004"/>
                    </a:cubicBezTo>
                    <a:cubicBezTo>
                      <a:pt x="366" y="936"/>
                      <a:pt x="320" y="890"/>
                      <a:pt x="275" y="822"/>
                    </a:cubicBezTo>
                    <a:cubicBezTo>
                      <a:pt x="252" y="776"/>
                      <a:pt x="229" y="731"/>
                      <a:pt x="206" y="685"/>
                    </a:cubicBezTo>
                    <a:cubicBezTo>
                      <a:pt x="206" y="662"/>
                      <a:pt x="183" y="616"/>
                      <a:pt x="183" y="594"/>
                    </a:cubicBezTo>
                    <a:cubicBezTo>
                      <a:pt x="161" y="548"/>
                      <a:pt x="161" y="479"/>
                      <a:pt x="161" y="434"/>
                    </a:cubicBezTo>
                    <a:cubicBezTo>
                      <a:pt x="161" y="388"/>
                      <a:pt x="161" y="342"/>
                      <a:pt x="161" y="297"/>
                    </a:cubicBezTo>
                    <a:cubicBezTo>
                      <a:pt x="183" y="274"/>
                      <a:pt x="183" y="228"/>
                      <a:pt x="183" y="206"/>
                    </a:cubicBezTo>
                    <a:cubicBezTo>
                      <a:pt x="183" y="160"/>
                      <a:pt x="206" y="137"/>
                      <a:pt x="206" y="114"/>
                    </a:cubicBezTo>
                    <a:cubicBezTo>
                      <a:pt x="206" y="91"/>
                      <a:pt x="206" y="69"/>
                      <a:pt x="206" y="46"/>
                    </a:cubicBezTo>
                    <a:cubicBezTo>
                      <a:pt x="206" y="46"/>
                      <a:pt x="183" y="23"/>
                      <a:pt x="161" y="23"/>
                    </a:cubicBezTo>
                    <a:cubicBezTo>
                      <a:pt x="138" y="0"/>
                      <a:pt x="138" y="0"/>
                      <a:pt x="138" y="0"/>
                    </a:cubicBezTo>
                    <a:close/>
                  </a:path>
                </a:pathLst>
              </a:custGeom>
              <a:solidFill>
                <a:srgbClr val="8989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72" name="Google Shape;1137;p22">
                <a:extLst>
                  <a:ext uri="{FF2B5EF4-FFF2-40B4-BE49-F238E27FC236}">
                    <a16:creationId xmlns:a16="http://schemas.microsoft.com/office/drawing/2014/main" id="{CC982209-AE31-42F8-8845-B0676BB0D959}"/>
                  </a:ext>
                </a:extLst>
              </p:cNvPr>
              <p:cNvSpPr/>
              <p:nvPr/>
            </p:nvSpPr>
            <p:spPr>
              <a:xfrm>
                <a:off x="5197538" y="1558230"/>
                <a:ext cx="90713" cy="56790"/>
              </a:xfrm>
              <a:custGeom>
                <a:avLst/>
                <a:gdLst/>
                <a:ahLst/>
                <a:cxnLst/>
                <a:rect l="l" t="t" r="r" b="b"/>
                <a:pathLst>
                  <a:path w="3356" h="2101" extrusionOk="0">
                    <a:moveTo>
                      <a:pt x="115" y="0"/>
                    </a:moveTo>
                    <a:cubicBezTo>
                      <a:pt x="23" y="46"/>
                      <a:pt x="1" y="137"/>
                      <a:pt x="23" y="206"/>
                    </a:cubicBezTo>
                    <a:cubicBezTo>
                      <a:pt x="92" y="320"/>
                      <a:pt x="138" y="434"/>
                      <a:pt x="206" y="548"/>
                    </a:cubicBezTo>
                    <a:cubicBezTo>
                      <a:pt x="275" y="685"/>
                      <a:pt x="366" y="799"/>
                      <a:pt x="457" y="913"/>
                    </a:cubicBezTo>
                    <a:cubicBezTo>
                      <a:pt x="571" y="1050"/>
                      <a:pt x="685" y="1164"/>
                      <a:pt x="822" y="1279"/>
                    </a:cubicBezTo>
                    <a:cubicBezTo>
                      <a:pt x="936" y="1393"/>
                      <a:pt x="1051" y="1484"/>
                      <a:pt x="1165" y="1575"/>
                    </a:cubicBezTo>
                    <a:cubicBezTo>
                      <a:pt x="1302" y="1667"/>
                      <a:pt x="1416" y="1735"/>
                      <a:pt x="1576" y="1804"/>
                    </a:cubicBezTo>
                    <a:cubicBezTo>
                      <a:pt x="1690" y="1872"/>
                      <a:pt x="1827" y="1918"/>
                      <a:pt x="1941" y="1963"/>
                    </a:cubicBezTo>
                    <a:cubicBezTo>
                      <a:pt x="2192" y="2032"/>
                      <a:pt x="2466" y="2055"/>
                      <a:pt x="2717" y="2100"/>
                    </a:cubicBezTo>
                    <a:lnTo>
                      <a:pt x="2968" y="2100"/>
                    </a:lnTo>
                    <a:cubicBezTo>
                      <a:pt x="3036" y="2100"/>
                      <a:pt x="3105" y="2077"/>
                      <a:pt x="3173" y="2055"/>
                    </a:cubicBezTo>
                    <a:cubicBezTo>
                      <a:pt x="3196" y="2055"/>
                      <a:pt x="3242" y="2032"/>
                      <a:pt x="3265" y="2009"/>
                    </a:cubicBezTo>
                    <a:cubicBezTo>
                      <a:pt x="3310" y="1963"/>
                      <a:pt x="3356" y="1918"/>
                      <a:pt x="3356" y="1849"/>
                    </a:cubicBezTo>
                    <a:cubicBezTo>
                      <a:pt x="3356" y="1735"/>
                      <a:pt x="3265" y="1621"/>
                      <a:pt x="3150" y="1621"/>
                    </a:cubicBezTo>
                    <a:cubicBezTo>
                      <a:pt x="3082" y="1621"/>
                      <a:pt x="3014" y="1598"/>
                      <a:pt x="2945" y="1598"/>
                    </a:cubicBezTo>
                    <a:cubicBezTo>
                      <a:pt x="2877" y="1598"/>
                      <a:pt x="2785" y="1598"/>
                      <a:pt x="2717" y="1575"/>
                    </a:cubicBezTo>
                    <a:cubicBezTo>
                      <a:pt x="2557" y="1575"/>
                      <a:pt x="2420" y="1552"/>
                      <a:pt x="2260" y="1530"/>
                    </a:cubicBezTo>
                    <a:cubicBezTo>
                      <a:pt x="2055" y="1461"/>
                      <a:pt x="1827" y="1393"/>
                      <a:pt x="1621" y="1279"/>
                    </a:cubicBezTo>
                    <a:cubicBezTo>
                      <a:pt x="1302" y="1119"/>
                      <a:pt x="1005" y="913"/>
                      <a:pt x="754" y="662"/>
                    </a:cubicBezTo>
                    <a:cubicBezTo>
                      <a:pt x="617" y="548"/>
                      <a:pt x="503" y="434"/>
                      <a:pt x="411" y="297"/>
                    </a:cubicBezTo>
                    <a:cubicBezTo>
                      <a:pt x="389" y="229"/>
                      <a:pt x="343" y="160"/>
                      <a:pt x="320" y="92"/>
                    </a:cubicBezTo>
                    <a:cubicBezTo>
                      <a:pt x="297" y="23"/>
                      <a:pt x="229" y="0"/>
                      <a:pt x="160" y="0"/>
                    </a:cubicBezTo>
                    <a:close/>
                  </a:path>
                </a:pathLst>
              </a:custGeom>
              <a:solidFill>
                <a:srgbClr val="8989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73" name="Google Shape;1138;p22">
                <a:extLst>
                  <a:ext uri="{FF2B5EF4-FFF2-40B4-BE49-F238E27FC236}">
                    <a16:creationId xmlns:a16="http://schemas.microsoft.com/office/drawing/2014/main" id="{897C822C-36FC-4A4D-8B69-2A928240223B}"/>
                  </a:ext>
                </a:extLst>
              </p:cNvPr>
              <p:cNvSpPr/>
              <p:nvPr/>
            </p:nvSpPr>
            <p:spPr>
              <a:xfrm>
                <a:off x="5227785" y="1603884"/>
                <a:ext cx="112931" cy="99606"/>
              </a:xfrm>
              <a:custGeom>
                <a:avLst/>
                <a:gdLst/>
                <a:ahLst/>
                <a:cxnLst/>
                <a:rect l="l" t="t" r="r" b="b"/>
                <a:pathLst>
                  <a:path w="4178" h="3685" extrusionOk="0">
                    <a:moveTo>
                      <a:pt x="2100" y="0"/>
                    </a:moveTo>
                    <a:cubicBezTo>
                      <a:pt x="1986" y="69"/>
                      <a:pt x="1917" y="206"/>
                      <a:pt x="1986" y="320"/>
                    </a:cubicBezTo>
                    <a:cubicBezTo>
                      <a:pt x="2009" y="366"/>
                      <a:pt x="2009" y="388"/>
                      <a:pt x="2031" y="434"/>
                    </a:cubicBezTo>
                    <a:lnTo>
                      <a:pt x="2009" y="434"/>
                    </a:lnTo>
                    <a:cubicBezTo>
                      <a:pt x="1984" y="428"/>
                      <a:pt x="1961" y="425"/>
                      <a:pt x="1940" y="425"/>
                    </a:cubicBezTo>
                    <a:cubicBezTo>
                      <a:pt x="1881" y="425"/>
                      <a:pt x="1831" y="446"/>
                      <a:pt x="1780" y="480"/>
                    </a:cubicBezTo>
                    <a:cubicBezTo>
                      <a:pt x="1735" y="525"/>
                      <a:pt x="1689" y="594"/>
                      <a:pt x="1689" y="685"/>
                    </a:cubicBezTo>
                    <a:cubicBezTo>
                      <a:pt x="1621" y="685"/>
                      <a:pt x="1552" y="731"/>
                      <a:pt x="1507" y="799"/>
                    </a:cubicBezTo>
                    <a:cubicBezTo>
                      <a:pt x="1484" y="845"/>
                      <a:pt x="1461" y="868"/>
                      <a:pt x="1461" y="913"/>
                    </a:cubicBezTo>
                    <a:cubicBezTo>
                      <a:pt x="1415" y="913"/>
                      <a:pt x="1370" y="936"/>
                      <a:pt x="1324" y="982"/>
                    </a:cubicBezTo>
                    <a:cubicBezTo>
                      <a:pt x="1233" y="1050"/>
                      <a:pt x="1187" y="1187"/>
                      <a:pt x="1210" y="1301"/>
                    </a:cubicBezTo>
                    <a:cubicBezTo>
                      <a:pt x="1141" y="1301"/>
                      <a:pt x="1096" y="1347"/>
                      <a:pt x="1027" y="1370"/>
                    </a:cubicBezTo>
                    <a:cubicBezTo>
                      <a:pt x="936" y="1461"/>
                      <a:pt x="890" y="1598"/>
                      <a:pt x="913" y="1712"/>
                    </a:cubicBezTo>
                    <a:cubicBezTo>
                      <a:pt x="867" y="1735"/>
                      <a:pt x="822" y="1781"/>
                      <a:pt x="776" y="1826"/>
                    </a:cubicBezTo>
                    <a:cubicBezTo>
                      <a:pt x="730" y="1895"/>
                      <a:pt x="708" y="2009"/>
                      <a:pt x="730" y="2100"/>
                    </a:cubicBezTo>
                    <a:cubicBezTo>
                      <a:pt x="639" y="2100"/>
                      <a:pt x="571" y="2123"/>
                      <a:pt x="502" y="2169"/>
                    </a:cubicBezTo>
                    <a:cubicBezTo>
                      <a:pt x="502" y="2192"/>
                      <a:pt x="479" y="2192"/>
                      <a:pt x="479" y="2192"/>
                    </a:cubicBezTo>
                    <a:cubicBezTo>
                      <a:pt x="459" y="2185"/>
                      <a:pt x="439" y="2182"/>
                      <a:pt x="419" y="2182"/>
                    </a:cubicBezTo>
                    <a:cubicBezTo>
                      <a:pt x="371" y="2182"/>
                      <a:pt x="322" y="2198"/>
                      <a:pt x="274" y="2214"/>
                    </a:cubicBezTo>
                    <a:cubicBezTo>
                      <a:pt x="205" y="2237"/>
                      <a:pt x="160" y="2283"/>
                      <a:pt x="114" y="2329"/>
                    </a:cubicBezTo>
                    <a:cubicBezTo>
                      <a:pt x="91" y="2374"/>
                      <a:pt x="69" y="2397"/>
                      <a:pt x="69" y="2443"/>
                    </a:cubicBezTo>
                    <a:cubicBezTo>
                      <a:pt x="0" y="2557"/>
                      <a:pt x="0" y="2694"/>
                      <a:pt x="0" y="2808"/>
                    </a:cubicBezTo>
                    <a:cubicBezTo>
                      <a:pt x="46" y="3036"/>
                      <a:pt x="183" y="3242"/>
                      <a:pt x="388" y="3401"/>
                    </a:cubicBezTo>
                    <a:cubicBezTo>
                      <a:pt x="457" y="3447"/>
                      <a:pt x="548" y="3493"/>
                      <a:pt x="639" y="3538"/>
                    </a:cubicBezTo>
                    <a:cubicBezTo>
                      <a:pt x="708" y="3561"/>
                      <a:pt x="776" y="3607"/>
                      <a:pt x="845" y="3630"/>
                    </a:cubicBezTo>
                    <a:cubicBezTo>
                      <a:pt x="962" y="3663"/>
                      <a:pt x="1079" y="3684"/>
                      <a:pt x="1204" y="3684"/>
                    </a:cubicBezTo>
                    <a:cubicBezTo>
                      <a:pt x="1251" y="3684"/>
                      <a:pt x="1298" y="3681"/>
                      <a:pt x="1347" y="3675"/>
                    </a:cubicBezTo>
                    <a:cubicBezTo>
                      <a:pt x="1461" y="3652"/>
                      <a:pt x="1598" y="3607"/>
                      <a:pt x="1735" y="3561"/>
                    </a:cubicBezTo>
                    <a:cubicBezTo>
                      <a:pt x="1849" y="3515"/>
                      <a:pt x="1963" y="3470"/>
                      <a:pt x="2054" y="3424"/>
                    </a:cubicBezTo>
                    <a:cubicBezTo>
                      <a:pt x="2191" y="3356"/>
                      <a:pt x="2328" y="3264"/>
                      <a:pt x="2465" y="3173"/>
                    </a:cubicBezTo>
                    <a:cubicBezTo>
                      <a:pt x="2488" y="3173"/>
                      <a:pt x="2511" y="3150"/>
                      <a:pt x="2534" y="3127"/>
                    </a:cubicBezTo>
                    <a:cubicBezTo>
                      <a:pt x="2534" y="3105"/>
                      <a:pt x="2556" y="3082"/>
                      <a:pt x="2556" y="3036"/>
                    </a:cubicBezTo>
                    <a:cubicBezTo>
                      <a:pt x="2579" y="2922"/>
                      <a:pt x="2648" y="2808"/>
                      <a:pt x="2739" y="2739"/>
                    </a:cubicBezTo>
                    <a:cubicBezTo>
                      <a:pt x="2830" y="2648"/>
                      <a:pt x="2967" y="2557"/>
                      <a:pt x="3104" y="2466"/>
                    </a:cubicBezTo>
                    <a:cubicBezTo>
                      <a:pt x="3218" y="2397"/>
                      <a:pt x="3333" y="2351"/>
                      <a:pt x="3447" y="2306"/>
                    </a:cubicBezTo>
                    <a:lnTo>
                      <a:pt x="3492" y="2260"/>
                    </a:lnTo>
                    <a:cubicBezTo>
                      <a:pt x="3561" y="2237"/>
                      <a:pt x="3606" y="2214"/>
                      <a:pt x="3675" y="2169"/>
                    </a:cubicBezTo>
                    <a:cubicBezTo>
                      <a:pt x="3675" y="2169"/>
                      <a:pt x="3675" y="2146"/>
                      <a:pt x="3675" y="2146"/>
                    </a:cubicBezTo>
                    <a:cubicBezTo>
                      <a:pt x="3743" y="2055"/>
                      <a:pt x="3835" y="1963"/>
                      <a:pt x="3903" y="1872"/>
                    </a:cubicBezTo>
                    <a:cubicBezTo>
                      <a:pt x="3949" y="1826"/>
                      <a:pt x="4017" y="1758"/>
                      <a:pt x="4063" y="1689"/>
                    </a:cubicBezTo>
                    <a:cubicBezTo>
                      <a:pt x="4040" y="1621"/>
                      <a:pt x="4040" y="1530"/>
                      <a:pt x="4109" y="1461"/>
                    </a:cubicBezTo>
                    <a:cubicBezTo>
                      <a:pt x="4109" y="1438"/>
                      <a:pt x="4131" y="1416"/>
                      <a:pt x="4177" y="1416"/>
                    </a:cubicBezTo>
                    <a:cubicBezTo>
                      <a:pt x="4177" y="1393"/>
                      <a:pt x="4177" y="1393"/>
                      <a:pt x="4154" y="1370"/>
                    </a:cubicBezTo>
                    <a:cubicBezTo>
                      <a:pt x="4154" y="1301"/>
                      <a:pt x="4109" y="1233"/>
                      <a:pt x="4040" y="1210"/>
                    </a:cubicBezTo>
                    <a:cubicBezTo>
                      <a:pt x="3994" y="1164"/>
                      <a:pt x="3949" y="1164"/>
                      <a:pt x="3903" y="1142"/>
                    </a:cubicBezTo>
                    <a:lnTo>
                      <a:pt x="3835" y="1142"/>
                    </a:lnTo>
                    <a:cubicBezTo>
                      <a:pt x="3629" y="1096"/>
                      <a:pt x="3447" y="1028"/>
                      <a:pt x="3241" y="936"/>
                    </a:cubicBezTo>
                    <a:cubicBezTo>
                      <a:pt x="3059" y="822"/>
                      <a:pt x="2899" y="685"/>
                      <a:pt x="2739" y="548"/>
                    </a:cubicBezTo>
                    <a:lnTo>
                      <a:pt x="2716" y="548"/>
                    </a:lnTo>
                    <a:cubicBezTo>
                      <a:pt x="2716" y="548"/>
                      <a:pt x="2716" y="548"/>
                      <a:pt x="2716" y="525"/>
                    </a:cubicBezTo>
                    <a:cubicBezTo>
                      <a:pt x="2693" y="525"/>
                      <a:pt x="2693" y="525"/>
                      <a:pt x="2671" y="503"/>
                    </a:cubicBezTo>
                    <a:cubicBezTo>
                      <a:pt x="2602" y="434"/>
                      <a:pt x="2556" y="366"/>
                      <a:pt x="2511" y="297"/>
                    </a:cubicBezTo>
                    <a:cubicBezTo>
                      <a:pt x="2465" y="251"/>
                      <a:pt x="2442" y="183"/>
                      <a:pt x="2420" y="137"/>
                    </a:cubicBezTo>
                    <a:cubicBezTo>
                      <a:pt x="2374" y="46"/>
                      <a:pt x="2283" y="0"/>
                      <a:pt x="2191" y="0"/>
                    </a:cubicBezTo>
                    <a:close/>
                  </a:path>
                </a:pathLst>
              </a:custGeom>
              <a:solidFill>
                <a:srgbClr val="8989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74" name="Google Shape;1139;p22">
                <a:extLst>
                  <a:ext uri="{FF2B5EF4-FFF2-40B4-BE49-F238E27FC236}">
                    <a16:creationId xmlns:a16="http://schemas.microsoft.com/office/drawing/2014/main" id="{7742CD7D-765E-4E30-87E5-8B5A4CDD0B00}"/>
                  </a:ext>
                </a:extLst>
              </p:cNvPr>
              <p:cNvSpPr/>
              <p:nvPr/>
            </p:nvSpPr>
            <p:spPr>
              <a:xfrm>
                <a:off x="5208647" y="1532308"/>
                <a:ext cx="103065" cy="55547"/>
              </a:xfrm>
              <a:custGeom>
                <a:avLst/>
                <a:gdLst/>
                <a:ahLst/>
                <a:cxnLst/>
                <a:rect l="l" t="t" r="r" b="b"/>
                <a:pathLst>
                  <a:path w="3813" h="2055" extrusionOk="0">
                    <a:moveTo>
                      <a:pt x="3424" y="1393"/>
                    </a:moveTo>
                    <a:cubicBezTo>
                      <a:pt x="3429" y="1393"/>
                      <a:pt x="3434" y="1393"/>
                      <a:pt x="3438" y="1393"/>
                    </a:cubicBezTo>
                    <a:lnTo>
                      <a:pt x="3438" y="1393"/>
                    </a:lnTo>
                    <a:cubicBezTo>
                      <a:pt x="3441" y="1393"/>
                      <a:pt x="3444" y="1393"/>
                      <a:pt x="3447" y="1393"/>
                    </a:cubicBezTo>
                    <a:close/>
                    <a:moveTo>
                      <a:pt x="206" y="1"/>
                    </a:moveTo>
                    <a:cubicBezTo>
                      <a:pt x="160" y="1"/>
                      <a:pt x="115" y="23"/>
                      <a:pt x="92" y="46"/>
                    </a:cubicBezTo>
                    <a:cubicBezTo>
                      <a:pt x="0" y="115"/>
                      <a:pt x="0" y="229"/>
                      <a:pt x="69" y="320"/>
                    </a:cubicBezTo>
                    <a:cubicBezTo>
                      <a:pt x="137" y="412"/>
                      <a:pt x="206" y="526"/>
                      <a:pt x="297" y="640"/>
                    </a:cubicBezTo>
                    <a:cubicBezTo>
                      <a:pt x="388" y="754"/>
                      <a:pt x="480" y="868"/>
                      <a:pt x="594" y="959"/>
                    </a:cubicBezTo>
                    <a:cubicBezTo>
                      <a:pt x="708" y="1096"/>
                      <a:pt x="845" y="1210"/>
                      <a:pt x="982" y="1325"/>
                    </a:cubicBezTo>
                    <a:cubicBezTo>
                      <a:pt x="1096" y="1416"/>
                      <a:pt x="1210" y="1507"/>
                      <a:pt x="1347" y="1598"/>
                    </a:cubicBezTo>
                    <a:cubicBezTo>
                      <a:pt x="1416" y="1644"/>
                      <a:pt x="1507" y="1690"/>
                      <a:pt x="1598" y="1713"/>
                    </a:cubicBezTo>
                    <a:cubicBezTo>
                      <a:pt x="1667" y="1758"/>
                      <a:pt x="1735" y="1781"/>
                      <a:pt x="1804" y="1827"/>
                    </a:cubicBezTo>
                    <a:cubicBezTo>
                      <a:pt x="1918" y="1872"/>
                      <a:pt x="2032" y="1895"/>
                      <a:pt x="2169" y="1918"/>
                    </a:cubicBezTo>
                    <a:cubicBezTo>
                      <a:pt x="2329" y="1964"/>
                      <a:pt x="2488" y="2009"/>
                      <a:pt x="2671" y="2032"/>
                    </a:cubicBezTo>
                    <a:cubicBezTo>
                      <a:pt x="2785" y="2055"/>
                      <a:pt x="2899" y="2055"/>
                      <a:pt x="3013" y="2055"/>
                    </a:cubicBezTo>
                    <a:cubicBezTo>
                      <a:pt x="3128" y="2055"/>
                      <a:pt x="3242" y="2055"/>
                      <a:pt x="3333" y="2032"/>
                    </a:cubicBezTo>
                    <a:cubicBezTo>
                      <a:pt x="3379" y="2032"/>
                      <a:pt x="3424" y="2009"/>
                      <a:pt x="3447" y="2009"/>
                    </a:cubicBezTo>
                    <a:cubicBezTo>
                      <a:pt x="3538" y="1986"/>
                      <a:pt x="3607" y="1964"/>
                      <a:pt x="3698" y="1895"/>
                    </a:cubicBezTo>
                    <a:cubicBezTo>
                      <a:pt x="3789" y="1827"/>
                      <a:pt x="3812" y="1667"/>
                      <a:pt x="3767" y="1553"/>
                    </a:cubicBezTo>
                    <a:cubicBezTo>
                      <a:pt x="3744" y="1484"/>
                      <a:pt x="3675" y="1439"/>
                      <a:pt x="3607" y="1416"/>
                    </a:cubicBezTo>
                    <a:cubicBezTo>
                      <a:pt x="3543" y="1395"/>
                      <a:pt x="3499" y="1393"/>
                      <a:pt x="3438" y="1393"/>
                    </a:cubicBezTo>
                    <a:lnTo>
                      <a:pt x="3438" y="1393"/>
                    </a:lnTo>
                    <a:cubicBezTo>
                      <a:pt x="3398" y="1393"/>
                      <a:pt x="3377" y="1395"/>
                      <a:pt x="3356" y="1416"/>
                    </a:cubicBezTo>
                    <a:lnTo>
                      <a:pt x="3264" y="1416"/>
                    </a:lnTo>
                    <a:cubicBezTo>
                      <a:pt x="3196" y="1439"/>
                      <a:pt x="3150" y="1439"/>
                      <a:pt x="3105" y="1461"/>
                    </a:cubicBezTo>
                    <a:cubicBezTo>
                      <a:pt x="2854" y="1461"/>
                      <a:pt x="2580" y="1393"/>
                      <a:pt x="2329" y="1347"/>
                    </a:cubicBezTo>
                    <a:lnTo>
                      <a:pt x="2420" y="1347"/>
                    </a:lnTo>
                    <a:cubicBezTo>
                      <a:pt x="2283" y="1325"/>
                      <a:pt x="2146" y="1302"/>
                      <a:pt x="2009" y="1256"/>
                    </a:cubicBezTo>
                    <a:cubicBezTo>
                      <a:pt x="1872" y="1210"/>
                      <a:pt x="1735" y="1142"/>
                      <a:pt x="1598" y="1073"/>
                    </a:cubicBezTo>
                    <a:cubicBezTo>
                      <a:pt x="1438" y="982"/>
                      <a:pt x="1302" y="891"/>
                      <a:pt x="1142" y="800"/>
                    </a:cubicBezTo>
                    <a:cubicBezTo>
                      <a:pt x="982" y="685"/>
                      <a:pt x="822" y="571"/>
                      <a:pt x="662" y="434"/>
                    </a:cubicBezTo>
                    <a:cubicBezTo>
                      <a:pt x="617" y="366"/>
                      <a:pt x="548" y="320"/>
                      <a:pt x="503" y="275"/>
                    </a:cubicBezTo>
                    <a:cubicBezTo>
                      <a:pt x="457" y="206"/>
                      <a:pt x="411" y="138"/>
                      <a:pt x="366" y="69"/>
                    </a:cubicBezTo>
                    <a:cubicBezTo>
                      <a:pt x="320" y="23"/>
                      <a:pt x="274" y="1"/>
                      <a:pt x="206" y="1"/>
                    </a:cubicBezTo>
                    <a:close/>
                  </a:path>
                </a:pathLst>
              </a:custGeom>
              <a:solidFill>
                <a:srgbClr val="8989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75" name="Google Shape;1140;p22">
                <a:extLst>
                  <a:ext uri="{FF2B5EF4-FFF2-40B4-BE49-F238E27FC236}">
                    <a16:creationId xmlns:a16="http://schemas.microsoft.com/office/drawing/2014/main" id="{0640AB3E-2AD5-4EBA-9C13-AF6FEDD1D87C}"/>
                  </a:ext>
                </a:extLst>
              </p:cNvPr>
              <p:cNvSpPr/>
              <p:nvPr/>
            </p:nvSpPr>
            <p:spPr>
              <a:xfrm>
                <a:off x="5299333" y="1573637"/>
                <a:ext cx="72846" cy="46302"/>
              </a:xfrm>
              <a:custGeom>
                <a:avLst/>
                <a:gdLst/>
                <a:ahLst/>
                <a:cxnLst/>
                <a:rect l="l" t="t" r="r" b="b"/>
                <a:pathLst>
                  <a:path w="2695" h="1713" extrusionOk="0">
                    <a:moveTo>
                      <a:pt x="2329" y="1142"/>
                    </a:moveTo>
                    <a:cubicBezTo>
                      <a:pt x="2329" y="1165"/>
                      <a:pt x="2329" y="1165"/>
                      <a:pt x="2306" y="1165"/>
                    </a:cubicBezTo>
                    <a:cubicBezTo>
                      <a:pt x="2306" y="1142"/>
                      <a:pt x="2329" y="1142"/>
                      <a:pt x="2329" y="1142"/>
                    </a:cubicBezTo>
                    <a:close/>
                    <a:moveTo>
                      <a:pt x="252" y="1"/>
                    </a:moveTo>
                    <a:cubicBezTo>
                      <a:pt x="183" y="1"/>
                      <a:pt x="92" y="24"/>
                      <a:pt x="46" y="92"/>
                    </a:cubicBezTo>
                    <a:cubicBezTo>
                      <a:pt x="24" y="138"/>
                      <a:pt x="1" y="206"/>
                      <a:pt x="24" y="252"/>
                    </a:cubicBezTo>
                    <a:cubicBezTo>
                      <a:pt x="24" y="321"/>
                      <a:pt x="69" y="366"/>
                      <a:pt x="115" y="412"/>
                    </a:cubicBezTo>
                    <a:cubicBezTo>
                      <a:pt x="115" y="412"/>
                      <a:pt x="138" y="435"/>
                      <a:pt x="138" y="435"/>
                    </a:cubicBezTo>
                    <a:cubicBezTo>
                      <a:pt x="275" y="572"/>
                      <a:pt x="366" y="754"/>
                      <a:pt x="503" y="891"/>
                    </a:cubicBezTo>
                    <a:cubicBezTo>
                      <a:pt x="594" y="982"/>
                      <a:pt x="686" y="1074"/>
                      <a:pt x="777" y="1165"/>
                    </a:cubicBezTo>
                    <a:cubicBezTo>
                      <a:pt x="868" y="1234"/>
                      <a:pt x="959" y="1325"/>
                      <a:pt x="1051" y="1370"/>
                    </a:cubicBezTo>
                    <a:cubicBezTo>
                      <a:pt x="1256" y="1507"/>
                      <a:pt x="1462" y="1599"/>
                      <a:pt x="1690" y="1644"/>
                    </a:cubicBezTo>
                    <a:cubicBezTo>
                      <a:pt x="1804" y="1690"/>
                      <a:pt x="1895" y="1713"/>
                      <a:pt x="2009" y="1713"/>
                    </a:cubicBezTo>
                    <a:lnTo>
                      <a:pt x="2352" y="1713"/>
                    </a:lnTo>
                    <a:cubicBezTo>
                      <a:pt x="2443" y="1690"/>
                      <a:pt x="2512" y="1644"/>
                      <a:pt x="2557" y="1622"/>
                    </a:cubicBezTo>
                    <a:cubicBezTo>
                      <a:pt x="2671" y="1553"/>
                      <a:pt x="2694" y="1393"/>
                      <a:pt x="2649" y="1302"/>
                    </a:cubicBezTo>
                    <a:cubicBezTo>
                      <a:pt x="2589" y="1203"/>
                      <a:pt x="2495" y="1138"/>
                      <a:pt x="2396" y="1138"/>
                    </a:cubicBezTo>
                    <a:cubicBezTo>
                      <a:pt x="2381" y="1138"/>
                      <a:pt x="2367" y="1139"/>
                      <a:pt x="2352" y="1142"/>
                    </a:cubicBezTo>
                    <a:cubicBezTo>
                      <a:pt x="2215" y="1142"/>
                      <a:pt x="2078" y="1142"/>
                      <a:pt x="1964" y="1119"/>
                    </a:cubicBezTo>
                    <a:cubicBezTo>
                      <a:pt x="1781" y="1074"/>
                      <a:pt x="1621" y="1005"/>
                      <a:pt x="1462" y="937"/>
                    </a:cubicBezTo>
                    <a:cubicBezTo>
                      <a:pt x="1347" y="868"/>
                      <a:pt x="1233" y="800"/>
                      <a:pt x="1096" y="709"/>
                    </a:cubicBezTo>
                    <a:cubicBezTo>
                      <a:pt x="1005" y="640"/>
                      <a:pt x="914" y="572"/>
                      <a:pt x="800" y="480"/>
                    </a:cubicBezTo>
                    <a:cubicBezTo>
                      <a:pt x="731" y="412"/>
                      <a:pt x="663" y="343"/>
                      <a:pt x="594" y="275"/>
                    </a:cubicBezTo>
                    <a:cubicBezTo>
                      <a:pt x="526" y="184"/>
                      <a:pt x="457" y="115"/>
                      <a:pt x="366" y="47"/>
                    </a:cubicBezTo>
                    <a:cubicBezTo>
                      <a:pt x="343" y="1"/>
                      <a:pt x="298" y="1"/>
                      <a:pt x="252" y="1"/>
                    </a:cubicBezTo>
                    <a:close/>
                  </a:path>
                </a:pathLst>
              </a:custGeom>
              <a:solidFill>
                <a:srgbClr val="8989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76" name="Google Shape;1141;p22">
                <a:extLst>
                  <a:ext uri="{FF2B5EF4-FFF2-40B4-BE49-F238E27FC236}">
                    <a16:creationId xmlns:a16="http://schemas.microsoft.com/office/drawing/2014/main" id="{DC79C50C-FD0E-402B-B391-48A248108AF7}"/>
                  </a:ext>
                </a:extLst>
              </p:cNvPr>
              <p:cNvSpPr/>
              <p:nvPr/>
            </p:nvSpPr>
            <p:spPr>
              <a:xfrm>
                <a:off x="5351771" y="1253440"/>
                <a:ext cx="86415" cy="84171"/>
              </a:xfrm>
              <a:custGeom>
                <a:avLst/>
                <a:gdLst/>
                <a:ahLst/>
                <a:cxnLst/>
                <a:rect l="l" t="t" r="r" b="b"/>
                <a:pathLst>
                  <a:path w="3197" h="3114" extrusionOk="0">
                    <a:moveTo>
                      <a:pt x="2169" y="1"/>
                    </a:moveTo>
                    <a:cubicBezTo>
                      <a:pt x="2147" y="1"/>
                      <a:pt x="2124" y="1"/>
                      <a:pt x="2101" y="23"/>
                    </a:cubicBezTo>
                    <a:cubicBezTo>
                      <a:pt x="2010" y="23"/>
                      <a:pt x="1964" y="46"/>
                      <a:pt x="1895" y="92"/>
                    </a:cubicBezTo>
                    <a:cubicBezTo>
                      <a:pt x="1873" y="115"/>
                      <a:pt x="1850" y="138"/>
                      <a:pt x="1827" y="138"/>
                    </a:cubicBezTo>
                    <a:cubicBezTo>
                      <a:pt x="1781" y="160"/>
                      <a:pt x="1736" y="160"/>
                      <a:pt x="1690" y="183"/>
                    </a:cubicBezTo>
                    <a:cubicBezTo>
                      <a:pt x="1599" y="229"/>
                      <a:pt x="1507" y="275"/>
                      <a:pt x="1416" y="343"/>
                    </a:cubicBezTo>
                    <a:cubicBezTo>
                      <a:pt x="1325" y="389"/>
                      <a:pt x="1256" y="480"/>
                      <a:pt x="1188" y="548"/>
                    </a:cubicBezTo>
                    <a:cubicBezTo>
                      <a:pt x="1119" y="640"/>
                      <a:pt x="1028" y="708"/>
                      <a:pt x="960" y="800"/>
                    </a:cubicBezTo>
                    <a:cubicBezTo>
                      <a:pt x="914" y="868"/>
                      <a:pt x="914" y="959"/>
                      <a:pt x="914" y="1028"/>
                    </a:cubicBezTo>
                    <a:cubicBezTo>
                      <a:pt x="891" y="1073"/>
                      <a:pt x="868" y="1142"/>
                      <a:pt x="868" y="1233"/>
                    </a:cubicBezTo>
                    <a:cubicBezTo>
                      <a:pt x="868" y="1233"/>
                      <a:pt x="868" y="1233"/>
                      <a:pt x="868" y="1256"/>
                    </a:cubicBezTo>
                    <a:lnTo>
                      <a:pt x="823" y="1256"/>
                    </a:lnTo>
                    <a:cubicBezTo>
                      <a:pt x="800" y="1245"/>
                      <a:pt x="771" y="1239"/>
                      <a:pt x="743" y="1239"/>
                    </a:cubicBezTo>
                    <a:cubicBezTo>
                      <a:pt x="714" y="1239"/>
                      <a:pt x="686" y="1245"/>
                      <a:pt x="663" y="1256"/>
                    </a:cubicBezTo>
                    <a:cubicBezTo>
                      <a:pt x="572" y="1279"/>
                      <a:pt x="480" y="1325"/>
                      <a:pt x="480" y="1439"/>
                    </a:cubicBezTo>
                    <a:cubicBezTo>
                      <a:pt x="480" y="1461"/>
                      <a:pt x="480" y="1507"/>
                      <a:pt x="503" y="1530"/>
                    </a:cubicBezTo>
                    <a:cubicBezTo>
                      <a:pt x="435" y="1530"/>
                      <a:pt x="389" y="1530"/>
                      <a:pt x="320" y="1553"/>
                    </a:cubicBezTo>
                    <a:lnTo>
                      <a:pt x="206" y="1553"/>
                    </a:lnTo>
                    <a:cubicBezTo>
                      <a:pt x="161" y="1553"/>
                      <a:pt x="115" y="1553"/>
                      <a:pt x="69" y="1598"/>
                    </a:cubicBezTo>
                    <a:cubicBezTo>
                      <a:pt x="47" y="1621"/>
                      <a:pt x="24" y="1667"/>
                      <a:pt x="24" y="1713"/>
                    </a:cubicBezTo>
                    <a:cubicBezTo>
                      <a:pt x="1" y="1804"/>
                      <a:pt x="69" y="1895"/>
                      <a:pt x="184" y="1895"/>
                    </a:cubicBezTo>
                    <a:lnTo>
                      <a:pt x="549" y="1895"/>
                    </a:lnTo>
                    <a:cubicBezTo>
                      <a:pt x="823" y="1964"/>
                      <a:pt x="1074" y="2078"/>
                      <a:pt x="1325" y="2192"/>
                    </a:cubicBezTo>
                    <a:cubicBezTo>
                      <a:pt x="1462" y="2283"/>
                      <a:pt x="1599" y="2352"/>
                      <a:pt x="1736" y="2443"/>
                    </a:cubicBezTo>
                    <a:cubicBezTo>
                      <a:pt x="1873" y="2534"/>
                      <a:pt x="1987" y="2626"/>
                      <a:pt x="2101" y="2740"/>
                    </a:cubicBezTo>
                    <a:cubicBezTo>
                      <a:pt x="2192" y="2808"/>
                      <a:pt x="2261" y="2899"/>
                      <a:pt x="2352" y="2991"/>
                    </a:cubicBezTo>
                    <a:cubicBezTo>
                      <a:pt x="2398" y="3036"/>
                      <a:pt x="2443" y="3105"/>
                      <a:pt x="2512" y="3105"/>
                    </a:cubicBezTo>
                    <a:cubicBezTo>
                      <a:pt x="2540" y="3111"/>
                      <a:pt x="2567" y="3113"/>
                      <a:pt x="2593" y="3113"/>
                    </a:cubicBezTo>
                    <a:cubicBezTo>
                      <a:pt x="2670" y="3113"/>
                      <a:pt x="2734" y="3088"/>
                      <a:pt x="2786" y="3036"/>
                    </a:cubicBezTo>
                    <a:cubicBezTo>
                      <a:pt x="2831" y="2968"/>
                      <a:pt x="2831" y="2877"/>
                      <a:pt x="2786" y="2808"/>
                    </a:cubicBezTo>
                    <a:cubicBezTo>
                      <a:pt x="2763" y="2740"/>
                      <a:pt x="2740" y="2671"/>
                      <a:pt x="2694" y="2603"/>
                    </a:cubicBezTo>
                    <a:lnTo>
                      <a:pt x="2717" y="2603"/>
                    </a:lnTo>
                    <a:cubicBezTo>
                      <a:pt x="2854" y="2534"/>
                      <a:pt x="2923" y="2352"/>
                      <a:pt x="2854" y="2215"/>
                    </a:cubicBezTo>
                    <a:cubicBezTo>
                      <a:pt x="2854" y="2192"/>
                      <a:pt x="2831" y="2169"/>
                      <a:pt x="2831" y="2146"/>
                    </a:cubicBezTo>
                    <a:cubicBezTo>
                      <a:pt x="2900" y="2146"/>
                      <a:pt x="2945" y="2101"/>
                      <a:pt x="2991" y="2032"/>
                    </a:cubicBezTo>
                    <a:cubicBezTo>
                      <a:pt x="3037" y="1986"/>
                      <a:pt x="3037" y="1941"/>
                      <a:pt x="3060" y="1872"/>
                    </a:cubicBezTo>
                    <a:cubicBezTo>
                      <a:pt x="3060" y="1804"/>
                      <a:pt x="3037" y="1735"/>
                      <a:pt x="2991" y="1667"/>
                    </a:cubicBezTo>
                    <a:cubicBezTo>
                      <a:pt x="2968" y="1621"/>
                      <a:pt x="2945" y="1621"/>
                      <a:pt x="2923" y="1598"/>
                    </a:cubicBezTo>
                    <a:cubicBezTo>
                      <a:pt x="2991" y="1576"/>
                      <a:pt x="3060" y="1530"/>
                      <a:pt x="3128" y="1461"/>
                    </a:cubicBezTo>
                    <a:cubicBezTo>
                      <a:pt x="3196" y="1347"/>
                      <a:pt x="3196" y="1188"/>
                      <a:pt x="3105" y="1073"/>
                    </a:cubicBezTo>
                    <a:cubicBezTo>
                      <a:pt x="3082" y="1028"/>
                      <a:pt x="3037" y="1005"/>
                      <a:pt x="2991" y="959"/>
                    </a:cubicBezTo>
                    <a:cubicBezTo>
                      <a:pt x="2923" y="914"/>
                      <a:pt x="2877" y="845"/>
                      <a:pt x="2808" y="777"/>
                    </a:cubicBezTo>
                    <a:cubicBezTo>
                      <a:pt x="2808" y="777"/>
                      <a:pt x="2786" y="754"/>
                      <a:pt x="2786" y="754"/>
                    </a:cubicBezTo>
                    <a:cubicBezTo>
                      <a:pt x="2831" y="708"/>
                      <a:pt x="2877" y="640"/>
                      <a:pt x="2900" y="571"/>
                    </a:cubicBezTo>
                    <a:cubicBezTo>
                      <a:pt x="2945" y="480"/>
                      <a:pt x="2923" y="366"/>
                      <a:pt x="2854" y="275"/>
                    </a:cubicBezTo>
                    <a:cubicBezTo>
                      <a:pt x="2808" y="183"/>
                      <a:pt x="2717" y="160"/>
                      <a:pt x="2626" y="138"/>
                    </a:cubicBezTo>
                    <a:cubicBezTo>
                      <a:pt x="2626" y="138"/>
                      <a:pt x="2603" y="115"/>
                      <a:pt x="2603" y="115"/>
                    </a:cubicBezTo>
                    <a:cubicBezTo>
                      <a:pt x="2557" y="92"/>
                      <a:pt x="2512" y="92"/>
                      <a:pt x="2466" y="69"/>
                    </a:cubicBezTo>
                    <a:cubicBezTo>
                      <a:pt x="2398" y="46"/>
                      <a:pt x="2329" y="23"/>
                      <a:pt x="2238" y="23"/>
                    </a:cubicBezTo>
                    <a:cubicBezTo>
                      <a:pt x="2215" y="1"/>
                      <a:pt x="2192" y="1"/>
                      <a:pt x="2169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77" name="Google Shape;1142;p22">
                <a:extLst>
                  <a:ext uri="{FF2B5EF4-FFF2-40B4-BE49-F238E27FC236}">
                    <a16:creationId xmlns:a16="http://schemas.microsoft.com/office/drawing/2014/main" id="{31829334-6C54-4237-9A0F-7757D35030F6}"/>
                  </a:ext>
                </a:extLst>
              </p:cNvPr>
              <p:cNvSpPr/>
              <p:nvPr/>
            </p:nvSpPr>
            <p:spPr>
              <a:xfrm>
                <a:off x="5348068" y="1299715"/>
                <a:ext cx="81468" cy="43870"/>
              </a:xfrm>
              <a:custGeom>
                <a:avLst/>
                <a:gdLst/>
                <a:ahLst/>
                <a:cxnLst/>
                <a:rect l="l" t="t" r="r" b="b"/>
                <a:pathLst>
                  <a:path w="3014" h="1623" extrusionOk="0">
                    <a:moveTo>
                      <a:pt x="161" y="1"/>
                    </a:moveTo>
                    <a:cubicBezTo>
                      <a:pt x="115" y="1"/>
                      <a:pt x="92" y="23"/>
                      <a:pt x="69" y="46"/>
                    </a:cubicBezTo>
                    <a:cubicBezTo>
                      <a:pt x="24" y="69"/>
                      <a:pt x="24" y="92"/>
                      <a:pt x="1" y="137"/>
                    </a:cubicBezTo>
                    <a:cubicBezTo>
                      <a:pt x="1" y="183"/>
                      <a:pt x="24" y="206"/>
                      <a:pt x="47" y="252"/>
                    </a:cubicBezTo>
                    <a:cubicBezTo>
                      <a:pt x="69" y="274"/>
                      <a:pt x="115" y="297"/>
                      <a:pt x="138" y="297"/>
                    </a:cubicBezTo>
                    <a:cubicBezTo>
                      <a:pt x="229" y="297"/>
                      <a:pt x="298" y="297"/>
                      <a:pt x="366" y="274"/>
                    </a:cubicBezTo>
                    <a:lnTo>
                      <a:pt x="389" y="274"/>
                    </a:lnTo>
                    <a:cubicBezTo>
                      <a:pt x="480" y="274"/>
                      <a:pt x="572" y="274"/>
                      <a:pt x="663" y="297"/>
                    </a:cubicBezTo>
                    <a:lnTo>
                      <a:pt x="640" y="297"/>
                    </a:lnTo>
                    <a:cubicBezTo>
                      <a:pt x="823" y="343"/>
                      <a:pt x="1005" y="411"/>
                      <a:pt x="1188" y="480"/>
                    </a:cubicBezTo>
                    <a:cubicBezTo>
                      <a:pt x="1355" y="543"/>
                      <a:pt x="1504" y="605"/>
                      <a:pt x="1668" y="686"/>
                    </a:cubicBezTo>
                    <a:lnTo>
                      <a:pt x="1668" y="686"/>
                    </a:lnTo>
                    <a:lnTo>
                      <a:pt x="1690" y="708"/>
                    </a:lnTo>
                    <a:cubicBezTo>
                      <a:pt x="1690" y="708"/>
                      <a:pt x="1690" y="701"/>
                      <a:pt x="1686" y="695"/>
                    </a:cubicBezTo>
                    <a:lnTo>
                      <a:pt x="1686" y="695"/>
                    </a:lnTo>
                    <a:cubicBezTo>
                      <a:pt x="1695" y="699"/>
                      <a:pt x="1704" y="704"/>
                      <a:pt x="1713" y="708"/>
                    </a:cubicBezTo>
                    <a:cubicBezTo>
                      <a:pt x="1804" y="754"/>
                      <a:pt x="1895" y="822"/>
                      <a:pt x="2010" y="891"/>
                    </a:cubicBezTo>
                    <a:cubicBezTo>
                      <a:pt x="2101" y="959"/>
                      <a:pt x="2215" y="1028"/>
                      <a:pt x="2306" y="1119"/>
                    </a:cubicBezTo>
                    <a:cubicBezTo>
                      <a:pt x="2375" y="1187"/>
                      <a:pt x="2420" y="1256"/>
                      <a:pt x="2489" y="1324"/>
                    </a:cubicBezTo>
                    <a:cubicBezTo>
                      <a:pt x="2535" y="1393"/>
                      <a:pt x="2603" y="1484"/>
                      <a:pt x="2649" y="1553"/>
                    </a:cubicBezTo>
                    <a:cubicBezTo>
                      <a:pt x="2678" y="1597"/>
                      <a:pt x="2727" y="1622"/>
                      <a:pt x="2782" y="1622"/>
                    </a:cubicBezTo>
                    <a:cubicBezTo>
                      <a:pt x="2812" y="1622"/>
                      <a:pt x="2845" y="1614"/>
                      <a:pt x="2877" y="1598"/>
                    </a:cubicBezTo>
                    <a:cubicBezTo>
                      <a:pt x="2945" y="1575"/>
                      <a:pt x="3014" y="1461"/>
                      <a:pt x="2968" y="1370"/>
                    </a:cubicBezTo>
                    <a:cubicBezTo>
                      <a:pt x="2945" y="1347"/>
                      <a:pt x="2945" y="1324"/>
                      <a:pt x="2923" y="1302"/>
                    </a:cubicBezTo>
                    <a:cubicBezTo>
                      <a:pt x="2900" y="1256"/>
                      <a:pt x="2877" y="1210"/>
                      <a:pt x="2854" y="1165"/>
                    </a:cubicBezTo>
                    <a:cubicBezTo>
                      <a:pt x="2808" y="1119"/>
                      <a:pt x="2786" y="1051"/>
                      <a:pt x="2740" y="1005"/>
                    </a:cubicBezTo>
                    <a:cubicBezTo>
                      <a:pt x="2649" y="891"/>
                      <a:pt x="2535" y="799"/>
                      <a:pt x="2420" y="708"/>
                    </a:cubicBezTo>
                    <a:cubicBezTo>
                      <a:pt x="2352" y="662"/>
                      <a:pt x="2306" y="617"/>
                      <a:pt x="2238" y="571"/>
                    </a:cubicBezTo>
                    <a:cubicBezTo>
                      <a:pt x="2169" y="548"/>
                      <a:pt x="2124" y="503"/>
                      <a:pt x="2078" y="480"/>
                    </a:cubicBezTo>
                    <a:cubicBezTo>
                      <a:pt x="1941" y="389"/>
                      <a:pt x="1804" y="343"/>
                      <a:pt x="1667" y="274"/>
                    </a:cubicBezTo>
                    <a:cubicBezTo>
                      <a:pt x="1553" y="229"/>
                      <a:pt x="1439" y="206"/>
                      <a:pt x="1325" y="160"/>
                    </a:cubicBezTo>
                    <a:cubicBezTo>
                      <a:pt x="1188" y="115"/>
                      <a:pt x="1051" y="69"/>
                      <a:pt x="914" y="46"/>
                    </a:cubicBezTo>
                    <a:cubicBezTo>
                      <a:pt x="800" y="23"/>
                      <a:pt x="686" y="1"/>
                      <a:pt x="572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78" name="Google Shape;1143;p22">
                <a:extLst>
                  <a:ext uri="{FF2B5EF4-FFF2-40B4-BE49-F238E27FC236}">
                    <a16:creationId xmlns:a16="http://schemas.microsoft.com/office/drawing/2014/main" id="{84F70DFE-3E72-4F58-AB27-72CC6D5903A1}"/>
                  </a:ext>
                </a:extLst>
              </p:cNvPr>
              <p:cNvSpPr/>
              <p:nvPr/>
            </p:nvSpPr>
            <p:spPr>
              <a:xfrm>
                <a:off x="5424590" y="1298472"/>
                <a:ext cx="58006" cy="65548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2425" extrusionOk="0">
                    <a:moveTo>
                      <a:pt x="845" y="1"/>
                    </a:moveTo>
                    <a:cubicBezTo>
                      <a:pt x="731" y="1"/>
                      <a:pt x="594" y="24"/>
                      <a:pt x="502" y="69"/>
                    </a:cubicBezTo>
                    <a:cubicBezTo>
                      <a:pt x="388" y="115"/>
                      <a:pt x="320" y="229"/>
                      <a:pt x="343" y="366"/>
                    </a:cubicBezTo>
                    <a:cubicBezTo>
                      <a:pt x="366" y="412"/>
                      <a:pt x="366" y="457"/>
                      <a:pt x="388" y="480"/>
                    </a:cubicBezTo>
                    <a:cubicBezTo>
                      <a:pt x="366" y="503"/>
                      <a:pt x="320" y="549"/>
                      <a:pt x="297" y="617"/>
                    </a:cubicBezTo>
                    <a:cubicBezTo>
                      <a:pt x="274" y="708"/>
                      <a:pt x="297" y="823"/>
                      <a:pt x="388" y="891"/>
                    </a:cubicBezTo>
                    <a:cubicBezTo>
                      <a:pt x="366" y="914"/>
                      <a:pt x="343" y="914"/>
                      <a:pt x="320" y="914"/>
                    </a:cubicBezTo>
                    <a:cubicBezTo>
                      <a:pt x="297" y="937"/>
                      <a:pt x="274" y="960"/>
                      <a:pt x="251" y="982"/>
                    </a:cubicBezTo>
                    <a:cubicBezTo>
                      <a:pt x="206" y="1028"/>
                      <a:pt x="206" y="1074"/>
                      <a:pt x="229" y="1119"/>
                    </a:cubicBezTo>
                    <a:lnTo>
                      <a:pt x="137" y="1119"/>
                    </a:lnTo>
                    <a:cubicBezTo>
                      <a:pt x="69" y="1119"/>
                      <a:pt x="0" y="1165"/>
                      <a:pt x="0" y="1233"/>
                    </a:cubicBezTo>
                    <a:cubicBezTo>
                      <a:pt x="0" y="1279"/>
                      <a:pt x="46" y="1370"/>
                      <a:pt x="114" y="1370"/>
                    </a:cubicBezTo>
                    <a:cubicBezTo>
                      <a:pt x="183" y="1359"/>
                      <a:pt x="246" y="1353"/>
                      <a:pt x="308" y="1353"/>
                    </a:cubicBezTo>
                    <a:cubicBezTo>
                      <a:pt x="371" y="1353"/>
                      <a:pt x="434" y="1359"/>
                      <a:pt x="502" y="1370"/>
                    </a:cubicBezTo>
                    <a:cubicBezTo>
                      <a:pt x="639" y="1416"/>
                      <a:pt x="754" y="1462"/>
                      <a:pt x="868" y="1507"/>
                    </a:cubicBezTo>
                    <a:cubicBezTo>
                      <a:pt x="959" y="1576"/>
                      <a:pt x="1073" y="1644"/>
                      <a:pt x="1164" y="1713"/>
                    </a:cubicBezTo>
                    <a:cubicBezTo>
                      <a:pt x="1279" y="1781"/>
                      <a:pt x="1393" y="1850"/>
                      <a:pt x="1484" y="1941"/>
                    </a:cubicBezTo>
                    <a:cubicBezTo>
                      <a:pt x="1575" y="2032"/>
                      <a:pt x="1644" y="2101"/>
                      <a:pt x="1712" y="2192"/>
                    </a:cubicBezTo>
                    <a:cubicBezTo>
                      <a:pt x="1735" y="2238"/>
                      <a:pt x="1781" y="2283"/>
                      <a:pt x="1804" y="2306"/>
                    </a:cubicBezTo>
                    <a:cubicBezTo>
                      <a:pt x="1863" y="2366"/>
                      <a:pt x="1905" y="2425"/>
                      <a:pt x="1975" y="2425"/>
                    </a:cubicBezTo>
                    <a:cubicBezTo>
                      <a:pt x="1985" y="2425"/>
                      <a:pt x="1997" y="2423"/>
                      <a:pt x="2009" y="2420"/>
                    </a:cubicBezTo>
                    <a:cubicBezTo>
                      <a:pt x="2055" y="2420"/>
                      <a:pt x="2100" y="2375"/>
                      <a:pt x="2123" y="2329"/>
                    </a:cubicBezTo>
                    <a:cubicBezTo>
                      <a:pt x="2146" y="2283"/>
                      <a:pt x="2123" y="2215"/>
                      <a:pt x="2100" y="2169"/>
                    </a:cubicBezTo>
                    <a:cubicBezTo>
                      <a:pt x="2077" y="2124"/>
                      <a:pt x="2055" y="2078"/>
                      <a:pt x="2032" y="2032"/>
                    </a:cubicBezTo>
                    <a:cubicBezTo>
                      <a:pt x="2009" y="1964"/>
                      <a:pt x="1963" y="1895"/>
                      <a:pt x="1918" y="1827"/>
                    </a:cubicBezTo>
                    <a:cubicBezTo>
                      <a:pt x="1963" y="1804"/>
                      <a:pt x="2009" y="1781"/>
                      <a:pt x="2032" y="1736"/>
                    </a:cubicBezTo>
                    <a:cubicBezTo>
                      <a:pt x="2100" y="1644"/>
                      <a:pt x="2077" y="1553"/>
                      <a:pt x="2032" y="1462"/>
                    </a:cubicBezTo>
                    <a:cubicBezTo>
                      <a:pt x="1963" y="1393"/>
                      <a:pt x="1895" y="1325"/>
                      <a:pt x="1826" y="1256"/>
                    </a:cubicBezTo>
                    <a:cubicBezTo>
                      <a:pt x="1849" y="1233"/>
                      <a:pt x="1872" y="1233"/>
                      <a:pt x="1895" y="1211"/>
                    </a:cubicBezTo>
                    <a:cubicBezTo>
                      <a:pt x="1963" y="1097"/>
                      <a:pt x="1963" y="960"/>
                      <a:pt x="1872" y="845"/>
                    </a:cubicBezTo>
                    <a:cubicBezTo>
                      <a:pt x="1872" y="845"/>
                      <a:pt x="1849" y="823"/>
                      <a:pt x="1826" y="800"/>
                    </a:cubicBezTo>
                    <a:cubicBezTo>
                      <a:pt x="1826" y="800"/>
                      <a:pt x="1804" y="777"/>
                      <a:pt x="1781" y="754"/>
                    </a:cubicBezTo>
                    <a:cubicBezTo>
                      <a:pt x="1804" y="754"/>
                      <a:pt x="1804" y="731"/>
                      <a:pt x="1804" y="708"/>
                    </a:cubicBezTo>
                    <a:cubicBezTo>
                      <a:pt x="1826" y="640"/>
                      <a:pt x="1849" y="549"/>
                      <a:pt x="1804" y="480"/>
                    </a:cubicBezTo>
                    <a:cubicBezTo>
                      <a:pt x="1781" y="457"/>
                      <a:pt x="1758" y="412"/>
                      <a:pt x="1735" y="366"/>
                    </a:cubicBezTo>
                    <a:cubicBezTo>
                      <a:pt x="1712" y="366"/>
                      <a:pt x="1712" y="343"/>
                      <a:pt x="1712" y="343"/>
                    </a:cubicBezTo>
                    <a:cubicBezTo>
                      <a:pt x="1667" y="320"/>
                      <a:pt x="1644" y="298"/>
                      <a:pt x="1621" y="275"/>
                    </a:cubicBezTo>
                    <a:cubicBezTo>
                      <a:pt x="1575" y="252"/>
                      <a:pt x="1552" y="229"/>
                      <a:pt x="1507" y="206"/>
                    </a:cubicBezTo>
                    <a:cubicBezTo>
                      <a:pt x="1415" y="161"/>
                      <a:pt x="1324" y="115"/>
                      <a:pt x="1233" y="69"/>
                    </a:cubicBezTo>
                    <a:cubicBezTo>
                      <a:pt x="1119" y="47"/>
                      <a:pt x="1005" y="1"/>
                      <a:pt x="868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79" name="Google Shape;1144;p22">
                <a:extLst>
                  <a:ext uri="{FF2B5EF4-FFF2-40B4-BE49-F238E27FC236}">
                    <a16:creationId xmlns:a16="http://schemas.microsoft.com/office/drawing/2014/main" id="{EE2754C9-91E0-456C-9F6C-112194AC76DC}"/>
                  </a:ext>
                </a:extLst>
              </p:cNvPr>
              <p:cNvSpPr/>
              <p:nvPr/>
            </p:nvSpPr>
            <p:spPr>
              <a:xfrm>
                <a:off x="5343149" y="1324393"/>
                <a:ext cx="60493" cy="32733"/>
              </a:xfrm>
              <a:custGeom>
                <a:avLst/>
                <a:gdLst/>
                <a:ahLst/>
                <a:cxnLst/>
                <a:rect l="l" t="t" r="r" b="b"/>
                <a:pathLst>
                  <a:path w="2238" h="1211" extrusionOk="0">
                    <a:moveTo>
                      <a:pt x="160" y="1"/>
                    </a:moveTo>
                    <a:cubicBezTo>
                      <a:pt x="92" y="1"/>
                      <a:pt x="23" y="69"/>
                      <a:pt x="23" y="138"/>
                    </a:cubicBezTo>
                    <a:cubicBezTo>
                      <a:pt x="0" y="206"/>
                      <a:pt x="69" y="297"/>
                      <a:pt x="137" y="297"/>
                    </a:cubicBezTo>
                    <a:cubicBezTo>
                      <a:pt x="251" y="297"/>
                      <a:pt x="388" y="297"/>
                      <a:pt x="503" y="320"/>
                    </a:cubicBezTo>
                    <a:cubicBezTo>
                      <a:pt x="685" y="366"/>
                      <a:pt x="868" y="434"/>
                      <a:pt x="1028" y="526"/>
                    </a:cubicBezTo>
                    <a:cubicBezTo>
                      <a:pt x="1233" y="640"/>
                      <a:pt x="1438" y="777"/>
                      <a:pt x="1598" y="914"/>
                    </a:cubicBezTo>
                    <a:cubicBezTo>
                      <a:pt x="1667" y="982"/>
                      <a:pt x="1735" y="1051"/>
                      <a:pt x="1804" y="1119"/>
                    </a:cubicBezTo>
                    <a:cubicBezTo>
                      <a:pt x="1849" y="1165"/>
                      <a:pt x="1895" y="1187"/>
                      <a:pt x="1963" y="1210"/>
                    </a:cubicBezTo>
                    <a:cubicBezTo>
                      <a:pt x="2009" y="1210"/>
                      <a:pt x="2077" y="1187"/>
                      <a:pt x="2123" y="1142"/>
                    </a:cubicBezTo>
                    <a:cubicBezTo>
                      <a:pt x="2214" y="1073"/>
                      <a:pt x="2237" y="936"/>
                      <a:pt x="2146" y="845"/>
                    </a:cubicBezTo>
                    <a:cubicBezTo>
                      <a:pt x="2077" y="754"/>
                      <a:pt x="2009" y="685"/>
                      <a:pt x="1941" y="617"/>
                    </a:cubicBezTo>
                    <a:cubicBezTo>
                      <a:pt x="1872" y="571"/>
                      <a:pt x="1804" y="526"/>
                      <a:pt x="1735" y="480"/>
                    </a:cubicBezTo>
                    <a:cubicBezTo>
                      <a:pt x="1552" y="389"/>
                      <a:pt x="1393" y="274"/>
                      <a:pt x="1210" y="206"/>
                    </a:cubicBezTo>
                    <a:cubicBezTo>
                      <a:pt x="1050" y="138"/>
                      <a:pt x="868" y="92"/>
                      <a:pt x="708" y="46"/>
                    </a:cubicBezTo>
                    <a:cubicBezTo>
                      <a:pt x="617" y="23"/>
                      <a:pt x="525" y="23"/>
                      <a:pt x="434" y="23"/>
                    </a:cubicBezTo>
                    <a:cubicBezTo>
                      <a:pt x="343" y="1"/>
                      <a:pt x="251" y="1"/>
                      <a:pt x="160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80" name="Google Shape;1145;p22">
                <a:extLst>
                  <a:ext uri="{FF2B5EF4-FFF2-40B4-BE49-F238E27FC236}">
                    <a16:creationId xmlns:a16="http://schemas.microsoft.com/office/drawing/2014/main" id="{29471D84-0B0D-4221-868B-CBB8BFF0EB04}"/>
                  </a:ext>
                </a:extLst>
              </p:cNvPr>
              <p:cNvSpPr/>
              <p:nvPr/>
            </p:nvSpPr>
            <p:spPr>
              <a:xfrm>
                <a:off x="5430753" y="1360181"/>
                <a:ext cx="33950" cy="22246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823" extrusionOk="0">
                    <a:moveTo>
                      <a:pt x="92" y="0"/>
                    </a:moveTo>
                    <a:cubicBezTo>
                      <a:pt x="92" y="0"/>
                      <a:pt x="69" y="0"/>
                      <a:pt x="69" y="23"/>
                    </a:cubicBezTo>
                    <a:cubicBezTo>
                      <a:pt x="46" y="23"/>
                      <a:pt x="23" y="46"/>
                      <a:pt x="23" y="69"/>
                    </a:cubicBezTo>
                    <a:cubicBezTo>
                      <a:pt x="1" y="115"/>
                      <a:pt x="23" y="160"/>
                      <a:pt x="69" y="183"/>
                    </a:cubicBezTo>
                    <a:cubicBezTo>
                      <a:pt x="160" y="206"/>
                      <a:pt x="229" y="229"/>
                      <a:pt x="320" y="229"/>
                    </a:cubicBezTo>
                    <a:cubicBezTo>
                      <a:pt x="389" y="251"/>
                      <a:pt x="434" y="274"/>
                      <a:pt x="503" y="320"/>
                    </a:cubicBezTo>
                    <a:cubicBezTo>
                      <a:pt x="640" y="388"/>
                      <a:pt x="799" y="503"/>
                      <a:pt x="914" y="617"/>
                    </a:cubicBezTo>
                    <a:cubicBezTo>
                      <a:pt x="914" y="614"/>
                      <a:pt x="913" y="611"/>
                      <a:pt x="913" y="609"/>
                    </a:cubicBezTo>
                    <a:lnTo>
                      <a:pt x="913" y="609"/>
                    </a:lnTo>
                    <a:cubicBezTo>
                      <a:pt x="974" y="654"/>
                      <a:pt x="1033" y="715"/>
                      <a:pt x="1073" y="776"/>
                    </a:cubicBezTo>
                    <a:cubicBezTo>
                      <a:pt x="1073" y="799"/>
                      <a:pt x="1119" y="822"/>
                      <a:pt x="1142" y="822"/>
                    </a:cubicBezTo>
                    <a:cubicBezTo>
                      <a:pt x="1165" y="822"/>
                      <a:pt x="1187" y="799"/>
                      <a:pt x="1210" y="799"/>
                    </a:cubicBezTo>
                    <a:cubicBezTo>
                      <a:pt x="1233" y="776"/>
                      <a:pt x="1233" y="754"/>
                      <a:pt x="1256" y="731"/>
                    </a:cubicBezTo>
                    <a:cubicBezTo>
                      <a:pt x="1256" y="685"/>
                      <a:pt x="1233" y="662"/>
                      <a:pt x="1233" y="640"/>
                    </a:cubicBezTo>
                    <a:cubicBezTo>
                      <a:pt x="1187" y="571"/>
                      <a:pt x="1119" y="503"/>
                      <a:pt x="1051" y="457"/>
                    </a:cubicBezTo>
                    <a:cubicBezTo>
                      <a:pt x="982" y="388"/>
                      <a:pt x="914" y="343"/>
                      <a:pt x="822" y="274"/>
                    </a:cubicBezTo>
                    <a:cubicBezTo>
                      <a:pt x="731" y="229"/>
                      <a:pt x="663" y="183"/>
                      <a:pt x="571" y="137"/>
                    </a:cubicBezTo>
                    <a:cubicBezTo>
                      <a:pt x="503" y="115"/>
                      <a:pt x="457" y="92"/>
                      <a:pt x="411" y="69"/>
                    </a:cubicBezTo>
                    <a:cubicBezTo>
                      <a:pt x="366" y="69"/>
                      <a:pt x="343" y="69"/>
                      <a:pt x="297" y="46"/>
                    </a:cubicBezTo>
                    <a:cubicBezTo>
                      <a:pt x="229" y="46"/>
                      <a:pt x="183" y="23"/>
                      <a:pt x="138" y="23"/>
                    </a:cubicBezTo>
                    <a:cubicBezTo>
                      <a:pt x="115" y="0"/>
                      <a:pt x="115" y="0"/>
                      <a:pt x="92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81" name="Google Shape;1146;p22">
                <a:extLst>
                  <a:ext uri="{FF2B5EF4-FFF2-40B4-BE49-F238E27FC236}">
                    <a16:creationId xmlns:a16="http://schemas.microsoft.com/office/drawing/2014/main" id="{8788ED85-02CB-480D-9579-954BC53B2B89}"/>
                  </a:ext>
                </a:extLst>
              </p:cNvPr>
              <p:cNvSpPr/>
              <p:nvPr/>
            </p:nvSpPr>
            <p:spPr>
              <a:xfrm>
                <a:off x="5337581" y="1349693"/>
                <a:ext cx="57412" cy="34652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1282" extrusionOk="0">
                    <a:moveTo>
                      <a:pt x="92" y="0"/>
                    </a:moveTo>
                    <a:cubicBezTo>
                      <a:pt x="47" y="0"/>
                      <a:pt x="24" y="46"/>
                      <a:pt x="1" y="92"/>
                    </a:cubicBezTo>
                    <a:cubicBezTo>
                      <a:pt x="1" y="137"/>
                      <a:pt x="47" y="160"/>
                      <a:pt x="92" y="183"/>
                    </a:cubicBezTo>
                    <a:cubicBezTo>
                      <a:pt x="161" y="183"/>
                      <a:pt x="229" y="206"/>
                      <a:pt x="298" y="206"/>
                    </a:cubicBezTo>
                    <a:cubicBezTo>
                      <a:pt x="366" y="229"/>
                      <a:pt x="457" y="251"/>
                      <a:pt x="549" y="297"/>
                    </a:cubicBezTo>
                    <a:cubicBezTo>
                      <a:pt x="640" y="320"/>
                      <a:pt x="709" y="366"/>
                      <a:pt x="800" y="411"/>
                    </a:cubicBezTo>
                    <a:cubicBezTo>
                      <a:pt x="937" y="480"/>
                      <a:pt x="1051" y="571"/>
                      <a:pt x="1188" y="662"/>
                    </a:cubicBezTo>
                    <a:cubicBezTo>
                      <a:pt x="1325" y="754"/>
                      <a:pt x="1439" y="845"/>
                      <a:pt x="1576" y="959"/>
                    </a:cubicBezTo>
                    <a:lnTo>
                      <a:pt x="1553" y="959"/>
                    </a:lnTo>
                    <a:cubicBezTo>
                      <a:pt x="1644" y="1050"/>
                      <a:pt x="1736" y="1119"/>
                      <a:pt x="1804" y="1210"/>
                    </a:cubicBezTo>
                    <a:cubicBezTo>
                      <a:pt x="1841" y="1259"/>
                      <a:pt x="1891" y="1282"/>
                      <a:pt x="1940" y="1282"/>
                    </a:cubicBezTo>
                    <a:cubicBezTo>
                      <a:pt x="1982" y="1282"/>
                      <a:pt x="2023" y="1265"/>
                      <a:pt x="2055" y="1233"/>
                    </a:cubicBezTo>
                    <a:cubicBezTo>
                      <a:pt x="2101" y="1210"/>
                      <a:pt x="2124" y="1164"/>
                      <a:pt x="2124" y="1119"/>
                    </a:cubicBezTo>
                    <a:cubicBezTo>
                      <a:pt x="2124" y="1096"/>
                      <a:pt x="2124" y="1050"/>
                      <a:pt x="2101" y="1028"/>
                    </a:cubicBezTo>
                    <a:cubicBezTo>
                      <a:pt x="2078" y="1005"/>
                      <a:pt x="2078" y="982"/>
                      <a:pt x="2032" y="959"/>
                    </a:cubicBezTo>
                    <a:cubicBezTo>
                      <a:pt x="1987" y="891"/>
                      <a:pt x="1918" y="845"/>
                      <a:pt x="1827" y="776"/>
                    </a:cubicBezTo>
                    <a:cubicBezTo>
                      <a:pt x="1758" y="731"/>
                      <a:pt x="1690" y="662"/>
                      <a:pt x="1599" y="617"/>
                    </a:cubicBezTo>
                    <a:cubicBezTo>
                      <a:pt x="1439" y="525"/>
                      <a:pt x="1279" y="411"/>
                      <a:pt x="1119" y="320"/>
                    </a:cubicBezTo>
                    <a:cubicBezTo>
                      <a:pt x="1028" y="274"/>
                      <a:pt x="937" y="251"/>
                      <a:pt x="845" y="206"/>
                    </a:cubicBezTo>
                    <a:cubicBezTo>
                      <a:pt x="754" y="183"/>
                      <a:pt x="686" y="160"/>
                      <a:pt x="617" y="137"/>
                    </a:cubicBezTo>
                    <a:cubicBezTo>
                      <a:pt x="526" y="115"/>
                      <a:pt x="435" y="92"/>
                      <a:pt x="366" y="69"/>
                    </a:cubicBezTo>
                    <a:cubicBezTo>
                      <a:pt x="275" y="46"/>
                      <a:pt x="184" y="23"/>
                      <a:pt x="92" y="23"/>
                    </a:cubicBezTo>
                    <a:cubicBezTo>
                      <a:pt x="92" y="0"/>
                      <a:pt x="92" y="0"/>
                      <a:pt x="92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82" name="Google Shape;1147;p22">
                <a:extLst>
                  <a:ext uri="{FF2B5EF4-FFF2-40B4-BE49-F238E27FC236}">
                    <a16:creationId xmlns:a16="http://schemas.microsoft.com/office/drawing/2014/main" id="{0CA73D2E-7A9D-4568-94AE-BC3E2E5A8DD0}"/>
                  </a:ext>
                </a:extLst>
              </p:cNvPr>
              <p:cNvSpPr/>
              <p:nvPr/>
            </p:nvSpPr>
            <p:spPr>
              <a:xfrm>
                <a:off x="5295630" y="1641509"/>
                <a:ext cx="180182" cy="128987"/>
              </a:xfrm>
              <a:custGeom>
                <a:avLst/>
                <a:gdLst/>
                <a:ahLst/>
                <a:cxnLst/>
                <a:rect l="l" t="t" r="r" b="b"/>
                <a:pathLst>
                  <a:path w="6666" h="4772" extrusionOk="0">
                    <a:moveTo>
                      <a:pt x="1736" y="1"/>
                    </a:moveTo>
                    <a:cubicBezTo>
                      <a:pt x="1690" y="1"/>
                      <a:pt x="1621" y="24"/>
                      <a:pt x="1599" y="69"/>
                    </a:cubicBezTo>
                    <a:cubicBezTo>
                      <a:pt x="1507" y="138"/>
                      <a:pt x="1530" y="275"/>
                      <a:pt x="1599" y="343"/>
                    </a:cubicBezTo>
                    <a:cubicBezTo>
                      <a:pt x="1553" y="366"/>
                      <a:pt x="1530" y="412"/>
                      <a:pt x="1484" y="457"/>
                    </a:cubicBezTo>
                    <a:cubicBezTo>
                      <a:pt x="1462" y="480"/>
                      <a:pt x="1439" y="503"/>
                      <a:pt x="1416" y="526"/>
                    </a:cubicBezTo>
                    <a:cubicBezTo>
                      <a:pt x="1348" y="617"/>
                      <a:pt x="1256" y="685"/>
                      <a:pt x="1188" y="754"/>
                    </a:cubicBezTo>
                    <a:cubicBezTo>
                      <a:pt x="1119" y="800"/>
                      <a:pt x="1051" y="845"/>
                      <a:pt x="982" y="868"/>
                    </a:cubicBezTo>
                    <a:lnTo>
                      <a:pt x="937" y="914"/>
                    </a:lnTo>
                    <a:cubicBezTo>
                      <a:pt x="823" y="959"/>
                      <a:pt x="708" y="1005"/>
                      <a:pt x="594" y="1074"/>
                    </a:cubicBezTo>
                    <a:cubicBezTo>
                      <a:pt x="457" y="1165"/>
                      <a:pt x="320" y="1256"/>
                      <a:pt x="229" y="1347"/>
                    </a:cubicBezTo>
                    <a:cubicBezTo>
                      <a:pt x="138" y="1416"/>
                      <a:pt x="69" y="1530"/>
                      <a:pt x="46" y="1644"/>
                    </a:cubicBezTo>
                    <a:cubicBezTo>
                      <a:pt x="1" y="1781"/>
                      <a:pt x="69" y="1918"/>
                      <a:pt x="183" y="2032"/>
                    </a:cubicBezTo>
                    <a:lnTo>
                      <a:pt x="252" y="2123"/>
                    </a:lnTo>
                    <a:cubicBezTo>
                      <a:pt x="298" y="2146"/>
                      <a:pt x="343" y="2192"/>
                      <a:pt x="389" y="2238"/>
                    </a:cubicBezTo>
                    <a:lnTo>
                      <a:pt x="503" y="2352"/>
                    </a:lnTo>
                    <a:cubicBezTo>
                      <a:pt x="549" y="2420"/>
                      <a:pt x="617" y="2489"/>
                      <a:pt x="686" y="2557"/>
                    </a:cubicBezTo>
                    <a:cubicBezTo>
                      <a:pt x="754" y="2626"/>
                      <a:pt x="800" y="2671"/>
                      <a:pt x="868" y="2740"/>
                    </a:cubicBezTo>
                    <a:cubicBezTo>
                      <a:pt x="914" y="2785"/>
                      <a:pt x="959" y="2831"/>
                      <a:pt x="1005" y="2877"/>
                    </a:cubicBezTo>
                    <a:cubicBezTo>
                      <a:pt x="1165" y="3014"/>
                      <a:pt x="1325" y="3128"/>
                      <a:pt x="1484" y="3265"/>
                    </a:cubicBezTo>
                    <a:cubicBezTo>
                      <a:pt x="1553" y="3333"/>
                      <a:pt x="1621" y="3379"/>
                      <a:pt x="1690" y="3447"/>
                    </a:cubicBezTo>
                    <a:cubicBezTo>
                      <a:pt x="1804" y="3539"/>
                      <a:pt x="1918" y="3653"/>
                      <a:pt x="2055" y="3744"/>
                    </a:cubicBezTo>
                    <a:cubicBezTo>
                      <a:pt x="2192" y="3835"/>
                      <a:pt x="2329" y="3927"/>
                      <a:pt x="2489" y="4018"/>
                    </a:cubicBezTo>
                    <a:cubicBezTo>
                      <a:pt x="2740" y="4201"/>
                      <a:pt x="2991" y="4360"/>
                      <a:pt x="3265" y="4474"/>
                    </a:cubicBezTo>
                    <a:cubicBezTo>
                      <a:pt x="3379" y="4520"/>
                      <a:pt x="3516" y="4589"/>
                      <a:pt x="3653" y="4634"/>
                    </a:cubicBezTo>
                    <a:cubicBezTo>
                      <a:pt x="3813" y="4703"/>
                      <a:pt x="3995" y="4771"/>
                      <a:pt x="4224" y="4771"/>
                    </a:cubicBezTo>
                    <a:cubicBezTo>
                      <a:pt x="4475" y="4748"/>
                      <a:pt x="4703" y="4657"/>
                      <a:pt x="4931" y="4543"/>
                    </a:cubicBezTo>
                    <a:cubicBezTo>
                      <a:pt x="5068" y="4474"/>
                      <a:pt x="5228" y="4383"/>
                      <a:pt x="5365" y="4292"/>
                    </a:cubicBezTo>
                    <a:lnTo>
                      <a:pt x="5456" y="4223"/>
                    </a:lnTo>
                    <a:cubicBezTo>
                      <a:pt x="5547" y="4155"/>
                      <a:pt x="5662" y="4086"/>
                      <a:pt x="5753" y="4018"/>
                    </a:cubicBezTo>
                    <a:cubicBezTo>
                      <a:pt x="5844" y="3950"/>
                      <a:pt x="5913" y="3881"/>
                      <a:pt x="6004" y="3813"/>
                    </a:cubicBezTo>
                    <a:lnTo>
                      <a:pt x="6072" y="3744"/>
                    </a:lnTo>
                    <a:cubicBezTo>
                      <a:pt x="6164" y="3676"/>
                      <a:pt x="6232" y="3607"/>
                      <a:pt x="6323" y="3516"/>
                    </a:cubicBezTo>
                    <a:lnTo>
                      <a:pt x="6369" y="3470"/>
                    </a:lnTo>
                    <a:cubicBezTo>
                      <a:pt x="6438" y="3425"/>
                      <a:pt x="6483" y="3356"/>
                      <a:pt x="6529" y="3310"/>
                    </a:cubicBezTo>
                    <a:cubicBezTo>
                      <a:pt x="6620" y="3219"/>
                      <a:pt x="6666" y="3128"/>
                      <a:pt x="6666" y="3014"/>
                    </a:cubicBezTo>
                    <a:cubicBezTo>
                      <a:pt x="6666" y="2922"/>
                      <a:pt x="6620" y="2831"/>
                      <a:pt x="6552" y="2785"/>
                    </a:cubicBezTo>
                    <a:cubicBezTo>
                      <a:pt x="6506" y="2740"/>
                      <a:pt x="6438" y="2717"/>
                      <a:pt x="6369" y="2694"/>
                    </a:cubicBezTo>
                    <a:cubicBezTo>
                      <a:pt x="6301" y="2694"/>
                      <a:pt x="6255" y="2671"/>
                      <a:pt x="6186" y="2648"/>
                    </a:cubicBezTo>
                    <a:lnTo>
                      <a:pt x="6141" y="2626"/>
                    </a:lnTo>
                    <a:lnTo>
                      <a:pt x="6027" y="2603"/>
                    </a:lnTo>
                    <a:lnTo>
                      <a:pt x="5981" y="2580"/>
                    </a:lnTo>
                    <a:cubicBezTo>
                      <a:pt x="5798" y="2512"/>
                      <a:pt x="5616" y="2443"/>
                      <a:pt x="5456" y="2352"/>
                    </a:cubicBezTo>
                    <a:cubicBezTo>
                      <a:pt x="5182" y="2238"/>
                      <a:pt x="4954" y="2146"/>
                      <a:pt x="4748" y="2032"/>
                    </a:cubicBezTo>
                    <a:cubicBezTo>
                      <a:pt x="4520" y="1918"/>
                      <a:pt x="4315" y="1781"/>
                      <a:pt x="4087" y="1667"/>
                    </a:cubicBezTo>
                    <a:cubicBezTo>
                      <a:pt x="3835" y="1507"/>
                      <a:pt x="3607" y="1370"/>
                      <a:pt x="3402" y="1233"/>
                    </a:cubicBezTo>
                    <a:lnTo>
                      <a:pt x="3402" y="1233"/>
                    </a:lnTo>
                    <a:lnTo>
                      <a:pt x="3447" y="1279"/>
                    </a:lnTo>
                    <a:lnTo>
                      <a:pt x="3333" y="1188"/>
                    </a:lnTo>
                    <a:lnTo>
                      <a:pt x="3265" y="1165"/>
                    </a:lnTo>
                    <a:cubicBezTo>
                      <a:pt x="3059" y="1005"/>
                      <a:pt x="2808" y="845"/>
                      <a:pt x="2580" y="663"/>
                    </a:cubicBezTo>
                    <a:lnTo>
                      <a:pt x="2512" y="594"/>
                    </a:lnTo>
                    <a:cubicBezTo>
                      <a:pt x="2420" y="526"/>
                      <a:pt x="2329" y="434"/>
                      <a:pt x="2238" y="366"/>
                    </a:cubicBezTo>
                    <a:lnTo>
                      <a:pt x="2124" y="275"/>
                    </a:lnTo>
                    <a:cubicBezTo>
                      <a:pt x="2055" y="206"/>
                      <a:pt x="1964" y="115"/>
                      <a:pt x="1873" y="46"/>
                    </a:cubicBezTo>
                    <a:cubicBezTo>
                      <a:pt x="1850" y="24"/>
                      <a:pt x="1781" y="1"/>
                      <a:pt x="1736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83" name="Google Shape;1148;p22">
                <a:extLst>
                  <a:ext uri="{FF2B5EF4-FFF2-40B4-BE49-F238E27FC236}">
                    <a16:creationId xmlns:a16="http://schemas.microsoft.com/office/drawing/2014/main" id="{44559877-8025-4AFB-99A2-463F0B9EFEB9}"/>
                  </a:ext>
                </a:extLst>
              </p:cNvPr>
              <p:cNvSpPr/>
              <p:nvPr/>
            </p:nvSpPr>
            <p:spPr>
              <a:xfrm>
                <a:off x="5344987" y="1642753"/>
                <a:ext cx="137610" cy="81468"/>
              </a:xfrm>
              <a:custGeom>
                <a:avLst/>
                <a:gdLst/>
                <a:ahLst/>
                <a:cxnLst/>
                <a:rect l="l" t="t" r="r" b="b"/>
                <a:pathLst>
                  <a:path w="5091" h="3014" extrusionOk="0">
                    <a:moveTo>
                      <a:pt x="4246" y="2443"/>
                    </a:moveTo>
                    <a:lnTo>
                      <a:pt x="4246" y="2443"/>
                    </a:lnTo>
                    <a:cubicBezTo>
                      <a:pt x="4258" y="2447"/>
                      <a:pt x="4270" y="2452"/>
                      <a:pt x="4282" y="2457"/>
                    </a:cubicBezTo>
                    <a:lnTo>
                      <a:pt x="4282" y="2457"/>
                    </a:lnTo>
                    <a:cubicBezTo>
                      <a:pt x="4263" y="2443"/>
                      <a:pt x="4246" y="2443"/>
                      <a:pt x="4246" y="2443"/>
                    </a:cubicBezTo>
                    <a:close/>
                    <a:moveTo>
                      <a:pt x="115" y="0"/>
                    </a:moveTo>
                    <a:cubicBezTo>
                      <a:pt x="92" y="0"/>
                      <a:pt x="69" y="23"/>
                      <a:pt x="47" y="46"/>
                    </a:cubicBezTo>
                    <a:cubicBezTo>
                      <a:pt x="1" y="69"/>
                      <a:pt x="1" y="160"/>
                      <a:pt x="47" y="206"/>
                    </a:cubicBezTo>
                    <a:cubicBezTo>
                      <a:pt x="275" y="388"/>
                      <a:pt x="503" y="617"/>
                      <a:pt x="754" y="799"/>
                    </a:cubicBezTo>
                    <a:cubicBezTo>
                      <a:pt x="868" y="913"/>
                      <a:pt x="982" y="1028"/>
                      <a:pt x="1096" y="1119"/>
                    </a:cubicBezTo>
                    <a:cubicBezTo>
                      <a:pt x="1233" y="1233"/>
                      <a:pt x="1370" y="1324"/>
                      <a:pt x="1507" y="1438"/>
                    </a:cubicBezTo>
                    <a:cubicBezTo>
                      <a:pt x="1758" y="1644"/>
                      <a:pt x="2055" y="1804"/>
                      <a:pt x="2329" y="1963"/>
                    </a:cubicBezTo>
                    <a:cubicBezTo>
                      <a:pt x="2580" y="2123"/>
                      <a:pt x="2831" y="2260"/>
                      <a:pt x="3105" y="2397"/>
                    </a:cubicBezTo>
                    <a:cubicBezTo>
                      <a:pt x="3265" y="2466"/>
                      <a:pt x="3447" y="2557"/>
                      <a:pt x="3607" y="2625"/>
                    </a:cubicBezTo>
                    <a:lnTo>
                      <a:pt x="3562" y="2602"/>
                    </a:lnTo>
                    <a:lnTo>
                      <a:pt x="3562" y="2602"/>
                    </a:lnTo>
                    <a:cubicBezTo>
                      <a:pt x="3790" y="2694"/>
                      <a:pt x="3995" y="2785"/>
                      <a:pt x="4224" y="2876"/>
                    </a:cubicBezTo>
                    <a:cubicBezTo>
                      <a:pt x="4338" y="2922"/>
                      <a:pt x="4452" y="2945"/>
                      <a:pt x="4566" y="2968"/>
                    </a:cubicBezTo>
                    <a:cubicBezTo>
                      <a:pt x="4634" y="2990"/>
                      <a:pt x="4703" y="2990"/>
                      <a:pt x="4771" y="3013"/>
                    </a:cubicBezTo>
                    <a:lnTo>
                      <a:pt x="4908" y="3013"/>
                    </a:lnTo>
                    <a:cubicBezTo>
                      <a:pt x="4977" y="3013"/>
                      <a:pt x="5068" y="2968"/>
                      <a:pt x="5091" y="2876"/>
                    </a:cubicBezTo>
                    <a:cubicBezTo>
                      <a:pt x="5091" y="2831"/>
                      <a:pt x="5091" y="2785"/>
                      <a:pt x="5068" y="2739"/>
                    </a:cubicBezTo>
                    <a:cubicBezTo>
                      <a:pt x="5045" y="2717"/>
                      <a:pt x="5000" y="2671"/>
                      <a:pt x="4954" y="2648"/>
                    </a:cubicBezTo>
                    <a:cubicBezTo>
                      <a:pt x="4908" y="2648"/>
                      <a:pt x="4863" y="2625"/>
                      <a:pt x="4817" y="2625"/>
                    </a:cubicBezTo>
                    <a:cubicBezTo>
                      <a:pt x="4749" y="2602"/>
                      <a:pt x="4680" y="2580"/>
                      <a:pt x="4612" y="2580"/>
                    </a:cubicBezTo>
                    <a:cubicBezTo>
                      <a:pt x="4489" y="2539"/>
                      <a:pt x="4385" y="2498"/>
                      <a:pt x="4282" y="2457"/>
                    </a:cubicBezTo>
                    <a:lnTo>
                      <a:pt x="4282" y="2457"/>
                    </a:lnTo>
                    <a:cubicBezTo>
                      <a:pt x="4285" y="2459"/>
                      <a:pt x="4289" y="2462"/>
                      <a:pt x="4292" y="2466"/>
                    </a:cubicBezTo>
                    <a:cubicBezTo>
                      <a:pt x="4155" y="2397"/>
                      <a:pt x="4018" y="2329"/>
                      <a:pt x="3881" y="2283"/>
                    </a:cubicBezTo>
                    <a:cubicBezTo>
                      <a:pt x="3790" y="2237"/>
                      <a:pt x="3699" y="2192"/>
                      <a:pt x="3607" y="2146"/>
                    </a:cubicBezTo>
                    <a:lnTo>
                      <a:pt x="3607" y="2146"/>
                    </a:lnTo>
                    <a:cubicBezTo>
                      <a:pt x="3607" y="2152"/>
                      <a:pt x="3609" y="2156"/>
                      <a:pt x="3611" y="2159"/>
                    </a:cubicBezTo>
                    <a:lnTo>
                      <a:pt x="3611" y="2159"/>
                    </a:lnTo>
                    <a:cubicBezTo>
                      <a:pt x="3388" y="2048"/>
                      <a:pt x="3144" y="1937"/>
                      <a:pt x="2922" y="1826"/>
                    </a:cubicBezTo>
                    <a:cubicBezTo>
                      <a:pt x="2786" y="1758"/>
                      <a:pt x="2671" y="1689"/>
                      <a:pt x="2534" y="1621"/>
                    </a:cubicBezTo>
                    <a:cubicBezTo>
                      <a:pt x="2398" y="1553"/>
                      <a:pt x="2261" y="1484"/>
                      <a:pt x="2124" y="1416"/>
                    </a:cubicBezTo>
                    <a:cubicBezTo>
                      <a:pt x="1987" y="1347"/>
                      <a:pt x="1873" y="1279"/>
                      <a:pt x="1758" y="1210"/>
                    </a:cubicBezTo>
                    <a:cubicBezTo>
                      <a:pt x="1621" y="1119"/>
                      <a:pt x="1507" y="1050"/>
                      <a:pt x="1393" y="959"/>
                    </a:cubicBezTo>
                    <a:cubicBezTo>
                      <a:pt x="1279" y="891"/>
                      <a:pt x="1142" y="799"/>
                      <a:pt x="1051" y="708"/>
                    </a:cubicBezTo>
                    <a:cubicBezTo>
                      <a:pt x="937" y="617"/>
                      <a:pt x="800" y="525"/>
                      <a:pt x="686" y="434"/>
                    </a:cubicBezTo>
                    <a:cubicBezTo>
                      <a:pt x="526" y="320"/>
                      <a:pt x="366" y="183"/>
                      <a:pt x="206" y="46"/>
                    </a:cubicBezTo>
                    <a:cubicBezTo>
                      <a:pt x="183" y="23"/>
                      <a:pt x="161" y="0"/>
                      <a:pt x="11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84" name="Google Shape;1149;p22">
                <a:extLst>
                  <a:ext uri="{FF2B5EF4-FFF2-40B4-BE49-F238E27FC236}">
                    <a16:creationId xmlns:a16="http://schemas.microsoft.com/office/drawing/2014/main" id="{475EA44C-3870-404B-8DA6-1A1875FF1628}"/>
                  </a:ext>
                </a:extLst>
              </p:cNvPr>
              <p:cNvSpPr/>
              <p:nvPr/>
            </p:nvSpPr>
            <p:spPr>
              <a:xfrm>
                <a:off x="5329580" y="1356478"/>
                <a:ext cx="162288" cy="309872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11464" extrusionOk="0">
                    <a:moveTo>
                      <a:pt x="5775" y="0"/>
                    </a:moveTo>
                    <a:cubicBezTo>
                      <a:pt x="5661" y="0"/>
                      <a:pt x="5547" y="92"/>
                      <a:pt x="5547" y="206"/>
                    </a:cubicBezTo>
                    <a:cubicBezTo>
                      <a:pt x="5547" y="366"/>
                      <a:pt x="5547" y="503"/>
                      <a:pt x="5524" y="640"/>
                    </a:cubicBezTo>
                    <a:cubicBezTo>
                      <a:pt x="5501" y="799"/>
                      <a:pt x="5478" y="936"/>
                      <a:pt x="5433" y="1073"/>
                    </a:cubicBezTo>
                    <a:cubicBezTo>
                      <a:pt x="5410" y="1256"/>
                      <a:pt x="5364" y="1438"/>
                      <a:pt x="5319" y="1598"/>
                    </a:cubicBezTo>
                    <a:cubicBezTo>
                      <a:pt x="5182" y="2215"/>
                      <a:pt x="4930" y="2785"/>
                      <a:pt x="4725" y="3379"/>
                    </a:cubicBezTo>
                    <a:cubicBezTo>
                      <a:pt x="4611" y="3675"/>
                      <a:pt x="4474" y="3995"/>
                      <a:pt x="4360" y="4292"/>
                    </a:cubicBezTo>
                    <a:cubicBezTo>
                      <a:pt x="4246" y="4588"/>
                      <a:pt x="4132" y="4862"/>
                      <a:pt x="3995" y="5136"/>
                    </a:cubicBezTo>
                    <a:cubicBezTo>
                      <a:pt x="3903" y="5342"/>
                      <a:pt x="3789" y="5570"/>
                      <a:pt x="3675" y="5775"/>
                    </a:cubicBezTo>
                    <a:cubicBezTo>
                      <a:pt x="3538" y="6026"/>
                      <a:pt x="3401" y="6277"/>
                      <a:pt x="3264" y="6528"/>
                    </a:cubicBezTo>
                    <a:cubicBezTo>
                      <a:pt x="3104" y="6802"/>
                      <a:pt x="2968" y="7076"/>
                      <a:pt x="2808" y="7350"/>
                    </a:cubicBezTo>
                    <a:cubicBezTo>
                      <a:pt x="2625" y="7624"/>
                      <a:pt x="2465" y="7898"/>
                      <a:pt x="2283" y="8172"/>
                    </a:cubicBezTo>
                    <a:cubicBezTo>
                      <a:pt x="2123" y="8446"/>
                      <a:pt x="1940" y="8697"/>
                      <a:pt x="1758" y="8971"/>
                    </a:cubicBezTo>
                    <a:cubicBezTo>
                      <a:pt x="1415" y="9496"/>
                      <a:pt x="1050" y="9952"/>
                      <a:pt x="639" y="10409"/>
                    </a:cubicBezTo>
                    <a:cubicBezTo>
                      <a:pt x="548" y="10500"/>
                      <a:pt x="457" y="10569"/>
                      <a:pt x="365" y="10660"/>
                    </a:cubicBezTo>
                    <a:cubicBezTo>
                      <a:pt x="297" y="10728"/>
                      <a:pt x="206" y="10820"/>
                      <a:pt x="137" y="10888"/>
                    </a:cubicBezTo>
                    <a:cubicBezTo>
                      <a:pt x="69" y="10957"/>
                      <a:pt x="23" y="11025"/>
                      <a:pt x="23" y="11116"/>
                    </a:cubicBezTo>
                    <a:cubicBezTo>
                      <a:pt x="0" y="11185"/>
                      <a:pt x="23" y="11276"/>
                      <a:pt x="92" y="11345"/>
                    </a:cubicBezTo>
                    <a:cubicBezTo>
                      <a:pt x="143" y="11422"/>
                      <a:pt x="239" y="11463"/>
                      <a:pt x="338" y="11463"/>
                    </a:cubicBezTo>
                    <a:cubicBezTo>
                      <a:pt x="413" y="11463"/>
                      <a:pt x="489" y="11440"/>
                      <a:pt x="548" y="11390"/>
                    </a:cubicBezTo>
                    <a:cubicBezTo>
                      <a:pt x="639" y="11299"/>
                      <a:pt x="731" y="11208"/>
                      <a:pt x="845" y="11116"/>
                    </a:cubicBezTo>
                    <a:cubicBezTo>
                      <a:pt x="959" y="10979"/>
                      <a:pt x="1096" y="10865"/>
                      <a:pt x="1210" y="10728"/>
                    </a:cubicBezTo>
                    <a:cubicBezTo>
                      <a:pt x="1438" y="10477"/>
                      <a:pt x="1644" y="10249"/>
                      <a:pt x="1849" y="9975"/>
                    </a:cubicBezTo>
                    <a:cubicBezTo>
                      <a:pt x="2032" y="9724"/>
                      <a:pt x="2214" y="9450"/>
                      <a:pt x="2397" y="9176"/>
                    </a:cubicBezTo>
                    <a:cubicBezTo>
                      <a:pt x="2488" y="9039"/>
                      <a:pt x="2579" y="8902"/>
                      <a:pt x="2671" y="8765"/>
                    </a:cubicBezTo>
                    <a:cubicBezTo>
                      <a:pt x="2762" y="8628"/>
                      <a:pt x="2853" y="8491"/>
                      <a:pt x="2945" y="8355"/>
                    </a:cubicBezTo>
                    <a:cubicBezTo>
                      <a:pt x="3104" y="8081"/>
                      <a:pt x="3287" y="7830"/>
                      <a:pt x="3424" y="7556"/>
                    </a:cubicBezTo>
                    <a:cubicBezTo>
                      <a:pt x="3584" y="7282"/>
                      <a:pt x="3744" y="7008"/>
                      <a:pt x="3881" y="6757"/>
                    </a:cubicBezTo>
                    <a:cubicBezTo>
                      <a:pt x="4063" y="6460"/>
                      <a:pt x="4223" y="6163"/>
                      <a:pt x="4360" y="5867"/>
                    </a:cubicBezTo>
                    <a:cubicBezTo>
                      <a:pt x="4520" y="5593"/>
                      <a:pt x="4634" y="5319"/>
                      <a:pt x="4748" y="5045"/>
                    </a:cubicBezTo>
                    <a:cubicBezTo>
                      <a:pt x="4885" y="4725"/>
                      <a:pt x="4999" y="4429"/>
                      <a:pt x="5136" y="4109"/>
                    </a:cubicBezTo>
                    <a:cubicBezTo>
                      <a:pt x="5250" y="3812"/>
                      <a:pt x="5341" y="3516"/>
                      <a:pt x="5455" y="3219"/>
                    </a:cubicBezTo>
                    <a:cubicBezTo>
                      <a:pt x="5570" y="2899"/>
                      <a:pt x="5684" y="2603"/>
                      <a:pt x="5752" y="2306"/>
                    </a:cubicBezTo>
                    <a:cubicBezTo>
                      <a:pt x="5798" y="2123"/>
                      <a:pt x="5843" y="1963"/>
                      <a:pt x="5889" y="1804"/>
                    </a:cubicBezTo>
                    <a:cubicBezTo>
                      <a:pt x="5912" y="1667"/>
                      <a:pt x="5935" y="1530"/>
                      <a:pt x="5935" y="1393"/>
                    </a:cubicBezTo>
                    <a:cubicBezTo>
                      <a:pt x="5958" y="1187"/>
                      <a:pt x="5980" y="1005"/>
                      <a:pt x="6003" y="822"/>
                    </a:cubicBezTo>
                    <a:cubicBezTo>
                      <a:pt x="6003" y="640"/>
                      <a:pt x="6003" y="457"/>
                      <a:pt x="6003" y="252"/>
                    </a:cubicBezTo>
                    <a:cubicBezTo>
                      <a:pt x="6003" y="206"/>
                      <a:pt x="6003" y="137"/>
                      <a:pt x="5958" y="92"/>
                    </a:cubicBezTo>
                    <a:cubicBezTo>
                      <a:pt x="5912" y="46"/>
                      <a:pt x="5866" y="23"/>
                      <a:pt x="57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85" name="Google Shape;1150;p22">
                <a:extLst>
                  <a:ext uri="{FF2B5EF4-FFF2-40B4-BE49-F238E27FC236}">
                    <a16:creationId xmlns:a16="http://schemas.microsoft.com/office/drawing/2014/main" id="{58E498AA-4036-4AF6-8684-A4A3F3B8BBB1}"/>
                  </a:ext>
                </a:extLst>
              </p:cNvPr>
              <p:cNvSpPr/>
              <p:nvPr/>
            </p:nvSpPr>
            <p:spPr>
              <a:xfrm>
                <a:off x="5440619" y="1400888"/>
                <a:ext cx="169073" cy="355093"/>
              </a:xfrm>
              <a:custGeom>
                <a:avLst/>
                <a:gdLst/>
                <a:ahLst/>
                <a:cxnLst/>
                <a:rect l="l" t="t" r="r" b="b"/>
                <a:pathLst>
                  <a:path w="6255" h="13137" extrusionOk="0">
                    <a:moveTo>
                      <a:pt x="6027" y="2945"/>
                    </a:moveTo>
                    <a:lnTo>
                      <a:pt x="6004" y="2968"/>
                    </a:lnTo>
                    <a:cubicBezTo>
                      <a:pt x="6004" y="2991"/>
                      <a:pt x="6004" y="3014"/>
                      <a:pt x="6004" y="3037"/>
                    </a:cubicBezTo>
                    <a:cubicBezTo>
                      <a:pt x="6004" y="3014"/>
                      <a:pt x="6004" y="2991"/>
                      <a:pt x="6027" y="2945"/>
                    </a:cubicBezTo>
                    <a:close/>
                    <a:moveTo>
                      <a:pt x="4109" y="8069"/>
                    </a:moveTo>
                    <a:cubicBezTo>
                      <a:pt x="4102" y="8081"/>
                      <a:pt x="4094" y="8092"/>
                      <a:pt x="4087" y="8104"/>
                    </a:cubicBezTo>
                    <a:cubicBezTo>
                      <a:pt x="4105" y="8085"/>
                      <a:pt x="4109" y="8082"/>
                      <a:pt x="4109" y="8069"/>
                    </a:cubicBezTo>
                    <a:close/>
                    <a:moveTo>
                      <a:pt x="3053" y="8858"/>
                    </a:moveTo>
                    <a:cubicBezTo>
                      <a:pt x="3037" y="8862"/>
                      <a:pt x="3037" y="8880"/>
                      <a:pt x="3037" y="8880"/>
                    </a:cubicBezTo>
                    <a:cubicBezTo>
                      <a:pt x="3037" y="8880"/>
                      <a:pt x="3046" y="8871"/>
                      <a:pt x="3053" y="8858"/>
                    </a:cubicBezTo>
                    <a:close/>
                    <a:moveTo>
                      <a:pt x="601" y="12401"/>
                    </a:moveTo>
                    <a:lnTo>
                      <a:pt x="601" y="12401"/>
                    </a:lnTo>
                    <a:cubicBezTo>
                      <a:pt x="597" y="12405"/>
                      <a:pt x="594" y="12410"/>
                      <a:pt x="594" y="12418"/>
                    </a:cubicBezTo>
                    <a:lnTo>
                      <a:pt x="594" y="12418"/>
                    </a:lnTo>
                    <a:cubicBezTo>
                      <a:pt x="594" y="12418"/>
                      <a:pt x="594" y="12408"/>
                      <a:pt x="601" y="12401"/>
                    </a:cubicBezTo>
                    <a:close/>
                    <a:moveTo>
                      <a:pt x="5867" y="1"/>
                    </a:moveTo>
                    <a:cubicBezTo>
                      <a:pt x="5821" y="1"/>
                      <a:pt x="5798" y="1"/>
                      <a:pt x="5776" y="24"/>
                    </a:cubicBezTo>
                    <a:cubicBezTo>
                      <a:pt x="5661" y="69"/>
                      <a:pt x="5639" y="183"/>
                      <a:pt x="5661" y="298"/>
                    </a:cubicBezTo>
                    <a:cubicBezTo>
                      <a:pt x="5684" y="343"/>
                      <a:pt x="5707" y="366"/>
                      <a:pt x="5707" y="412"/>
                    </a:cubicBezTo>
                    <a:cubicBezTo>
                      <a:pt x="5730" y="457"/>
                      <a:pt x="5730" y="480"/>
                      <a:pt x="5730" y="526"/>
                    </a:cubicBezTo>
                    <a:cubicBezTo>
                      <a:pt x="5730" y="640"/>
                      <a:pt x="5730" y="754"/>
                      <a:pt x="5730" y="868"/>
                    </a:cubicBezTo>
                    <a:cubicBezTo>
                      <a:pt x="5707" y="1005"/>
                      <a:pt x="5707" y="1165"/>
                      <a:pt x="5707" y="1302"/>
                    </a:cubicBezTo>
                    <a:cubicBezTo>
                      <a:pt x="5684" y="1553"/>
                      <a:pt x="5639" y="1827"/>
                      <a:pt x="5593" y="2078"/>
                    </a:cubicBezTo>
                    <a:cubicBezTo>
                      <a:pt x="5570" y="2169"/>
                      <a:pt x="5547" y="2261"/>
                      <a:pt x="5502" y="2375"/>
                    </a:cubicBezTo>
                    <a:cubicBezTo>
                      <a:pt x="5479" y="2489"/>
                      <a:pt x="5456" y="2603"/>
                      <a:pt x="5433" y="2717"/>
                    </a:cubicBezTo>
                    <a:cubicBezTo>
                      <a:pt x="5388" y="2854"/>
                      <a:pt x="5365" y="2991"/>
                      <a:pt x="5319" y="3128"/>
                    </a:cubicBezTo>
                    <a:cubicBezTo>
                      <a:pt x="5273" y="3265"/>
                      <a:pt x="5251" y="3425"/>
                      <a:pt x="5205" y="3562"/>
                    </a:cubicBezTo>
                    <a:cubicBezTo>
                      <a:pt x="5136" y="3836"/>
                      <a:pt x="5022" y="4109"/>
                      <a:pt x="4931" y="4406"/>
                    </a:cubicBezTo>
                    <a:cubicBezTo>
                      <a:pt x="4840" y="4680"/>
                      <a:pt x="4726" y="4954"/>
                      <a:pt x="4634" y="5228"/>
                    </a:cubicBezTo>
                    <a:cubicBezTo>
                      <a:pt x="4589" y="5342"/>
                      <a:pt x="4543" y="5479"/>
                      <a:pt x="4497" y="5616"/>
                    </a:cubicBezTo>
                    <a:cubicBezTo>
                      <a:pt x="4452" y="5753"/>
                      <a:pt x="4406" y="5890"/>
                      <a:pt x="4360" y="6027"/>
                    </a:cubicBezTo>
                    <a:cubicBezTo>
                      <a:pt x="4292" y="6209"/>
                      <a:pt x="4223" y="6415"/>
                      <a:pt x="4132" y="6597"/>
                    </a:cubicBezTo>
                    <a:cubicBezTo>
                      <a:pt x="4087" y="6712"/>
                      <a:pt x="4064" y="6803"/>
                      <a:pt x="4018" y="6894"/>
                    </a:cubicBezTo>
                    <a:cubicBezTo>
                      <a:pt x="3972" y="6985"/>
                      <a:pt x="3927" y="7077"/>
                      <a:pt x="3904" y="7168"/>
                    </a:cubicBezTo>
                    <a:cubicBezTo>
                      <a:pt x="3813" y="7396"/>
                      <a:pt x="3698" y="7602"/>
                      <a:pt x="3584" y="7807"/>
                    </a:cubicBezTo>
                    <a:cubicBezTo>
                      <a:pt x="3493" y="7990"/>
                      <a:pt x="3402" y="8172"/>
                      <a:pt x="3310" y="8355"/>
                    </a:cubicBezTo>
                    <a:cubicBezTo>
                      <a:pt x="3288" y="8401"/>
                      <a:pt x="3288" y="8446"/>
                      <a:pt x="3265" y="8469"/>
                    </a:cubicBezTo>
                    <a:cubicBezTo>
                      <a:pt x="3265" y="8469"/>
                      <a:pt x="3265" y="8446"/>
                      <a:pt x="3265" y="8446"/>
                    </a:cubicBezTo>
                    <a:cubicBezTo>
                      <a:pt x="3196" y="8583"/>
                      <a:pt x="3128" y="8697"/>
                      <a:pt x="3059" y="8834"/>
                    </a:cubicBezTo>
                    <a:cubicBezTo>
                      <a:pt x="3059" y="8842"/>
                      <a:pt x="3056" y="8851"/>
                      <a:pt x="3053" y="8858"/>
                    </a:cubicBezTo>
                    <a:lnTo>
                      <a:pt x="3053" y="8858"/>
                    </a:lnTo>
                    <a:cubicBezTo>
                      <a:pt x="3055" y="8857"/>
                      <a:pt x="3057" y="8857"/>
                      <a:pt x="3059" y="8857"/>
                    </a:cubicBezTo>
                    <a:cubicBezTo>
                      <a:pt x="2991" y="8971"/>
                      <a:pt x="2922" y="9063"/>
                      <a:pt x="2854" y="9177"/>
                    </a:cubicBezTo>
                    <a:cubicBezTo>
                      <a:pt x="2785" y="9314"/>
                      <a:pt x="2717" y="9428"/>
                      <a:pt x="2649" y="9542"/>
                    </a:cubicBezTo>
                    <a:cubicBezTo>
                      <a:pt x="2557" y="9679"/>
                      <a:pt x="2466" y="9816"/>
                      <a:pt x="2397" y="9953"/>
                    </a:cubicBezTo>
                    <a:cubicBezTo>
                      <a:pt x="2306" y="10067"/>
                      <a:pt x="2215" y="10204"/>
                      <a:pt x="2124" y="10341"/>
                    </a:cubicBezTo>
                    <a:cubicBezTo>
                      <a:pt x="1872" y="10706"/>
                      <a:pt x="1599" y="11071"/>
                      <a:pt x="1347" y="11459"/>
                    </a:cubicBezTo>
                    <a:cubicBezTo>
                      <a:pt x="1302" y="11528"/>
                      <a:pt x="1279" y="11573"/>
                      <a:pt x="1233" y="11642"/>
                    </a:cubicBezTo>
                    <a:cubicBezTo>
                      <a:pt x="1188" y="11733"/>
                      <a:pt x="1119" y="11802"/>
                      <a:pt x="1051" y="11893"/>
                    </a:cubicBezTo>
                    <a:cubicBezTo>
                      <a:pt x="959" y="11984"/>
                      <a:pt x="868" y="12098"/>
                      <a:pt x="777" y="12212"/>
                    </a:cubicBezTo>
                    <a:cubicBezTo>
                      <a:pt x="716" y="12273"/>
                      <a:pt x="673" y="12334"/>
                      <a:pt x="616" y="12395"/>
                    </a:cubicBezTo>
                    <a:lnTo>
                      <a:pt x="616" y="12395"/>
                    </a:lnTo>
                    <a:cubicBezTo>
                      <a:pt x="609" y="12395"/>
                      <a:pt x="604" y="12398"/>
                      <a:pt x="601" y="12401"/>
                    </a:cubicBezTo>
                    <a:lnTo>
                      <a:pt x="601" y="12401"/>
                    </a:lnTo>
                    <a:cubicBezTo>
                      <a:pt x="606" y="12396"/>
                      <a:pt x="614" y="12395"/>
                      <a:pt x="616" y="12395"/>
                    </a:cubicBezTo>
                    <a:lnTo>
                      <a:pt x="616" y="12395"/>
                    </a:lnTo>
                    <a:cubicBezTo>
                      <a:pt x="609" y="12403"/>
                      <a:pt x="602" y="12410"/>
                      <a:pt x="594" y="12418"/>
                    </a:cubicBezTo>
                    <a:cubicBezTo>
                      <a:pt x="571" y="12441"/>
                      <a:pt x="549" y="12463"/>
                      <a:pt x="526" y="12463"/>
                    </a:cubicBezTo>
                    <a:lnTo>
                      <a:pt x="549" y="12463"/>
                    </a:lnTo>
                    <a:cubicBezTo>
                      <a:pt x="480" y="12532"/>
                      <a:pt x="389" y="12600"/>
                      <a:pt x="320" y="12669"/>
                    </a:cubicBezTo>
                    <a:cubicBezTo>
                      <a:pt x="229" y="12737"/>
                      <a:pt x="138" y="12829"/>
                      <a:pt x="69" y="12920"/>
                    </a:cubicBezTo>
                    <a:cubicBezTo>
                      <a:pt x="1" y="12966"/>
                      <a:pt x="1" y="13034"/>
                      <a:pt x="46" y="13103"/>
                    </a:cubicBezTo>
                    <a:cubicBezTo>
                      <a:pt x="69" y="13125"/>
                      <a:pt x="98" y="13137"/>
                      <a:pt x="129" y="13137"/>
                    </a:cubicBezTo>
                    <a:cubicBezTo>
                      <a:pt x="161" y="13137"/>
                      <a:pt x="195" y="13125"/>
                      <a:pt x="229" y="13103"/>
                    </a:cubicBezTo>
                    <a:cubicBezTo>
                      <a:pt x="320" y="13034"/>
                      <a:pt x="434" y="12943"/>
                      <a:pt x="549" y="12852"/>
                    </a:cubicBezTo>
                    <a:cubicBezTo>
                      <a:pt x="640" y="12783"/>
                      <a:pt x="708" y="12715"/>
                      <a:pt x="777" y="12646"/>
                    </a:cubicBezTo>
                    <a:cubicBezTo>
                      <a:pt x="905" y="12518"/>
                      <a:pt x="1033" y="12410"/>
                      <a:pt x="1142" y="12303"/>
                    </a:cubicBezTo>
                    <a:lnTo>
                      <a:pt x="1142" y="12303"/>
                    </a:lnTo>
                    <a:cubicBezTo>
                      <a:pt x="1142" y="12304"/>
                      <a:pt x="1142" y="12304"/>
                      <a:pt x="1142" y="12304"/>
                    </a:cubicBezTo>
                    <a:cubicBezTo>
                      <a:pt x="1142" y="12303"/>
                      <a:pt x="1143" y="12303"/>
                      <a:pt x="1143" y="12302"/>
                    </a:cubicBezTo>
                    <a:lnTo>
                      <a:pt x="1143" y="12302"/>
                    </a:lnTo>
                    <a:cubicBezTo>
                      <a:pt x="1150" y="12295"/>
                      <a:pt x="1158" y="12288"/>
                      <a:pt x="1165" y="12281"/>
                    </a:cubicBezTo>
                    <a:lnTo>
                      <a:pt x="1165" y="12281"/>
                    </a:lnTo>
                    <a:cubicBezTo>
                      <a:pt x="1165" y="12281"/>
                      <a:pt x="1163" y="12281"/>
                      <a:pt x="1160" y="12281"/>
                    </a:cubicBezTo>
                    <a:lnTo>
                      <a:pt x="1160" y="12281"/>
                    </a:lnTo>
                    <a:cubicBezTo>
                      <a:pt x="1248" y="12177"/>
                      <a:pt x="1353" y="12091"/>
                      <a:pt x="1439" y="11984"/>
                    </a:cubicBezTo>
                    <a:cubicBezTo>
                      <a:pt x="1484" y="11938"/>
                      <a:pt x="1507" y="11893"/>
                      <a:pt x="1553" y="11847"/>
                    </a:cubicBezTo>
                    <a:cubicBezTo>
                      <a:pt x="1667" y="11710"/>
                      <a:pt x="1758" y="11596"/>
                      <a:pt x="1850" y="11459"/>
                    </a:cubicBezTo>
                    <a:cubicBezTo>
                      <a:pt x="2146" y="11071"/>
                      <a:pt x="2466" y="10660"/>
                      <a:pt x="2763" y="10249"/>
                    </a:cubicBezTo>
                    <a:cubicBezTo>
                      <a:pt x="2831" y="10158"/>
                      <a:pt x="2877" y="10067"/>
                      <a:pt x="2945" y="9998"/>
                    </a:cubicBezTo>
                    <a:cubicBezTo>
                      <a:pt x="2991" y="9907"/>
                      <a:pt x="3059" y="9816"/>
                      <a:pt x="3128" y="9747"/>
                    </a:cubicBezTo>
                    <a:cubicBezTo>
                      <a:pt x="3219" y="9587"/>
                      <a:pt x="3310" y="9428"/>
                      <a:pt x="3402" y="9268"/>
                    </a:cubicBezTo>
                    <a:cubicBezTo>
                      <a:pt x="3607" y="8948"/>
                      <a:pt x="3813" y="8629"/>
                      <a:pt x="3972" y="8309"/>
                    </a:cubicBezTo>
                    <a:cubicBezTo>
                      <a:pt x="4018" y="8218"/>
                      <a:pt x="4064" y="8150"/>
                      <a:pt x="4109" y="8058"/>
                    </a:cubicBezTo>
                    <a:lnTo>
                      <a:pt x="4109" y="8058"/>
                    </a:lnTo>
                    <a:cubicBezTo>
                      <a:pt x="4109" y="8062"/>
                      <a:pt x="4109" y="8066"/>
                      <a:pt x="4109" y="8069"/>
                    </a:cubicBezTo>
                    <a:lnTo>
                      <a:pt x="4109" y="8069"/>
                    </a:lnTo>
                    <a:cubicBezTo>
                      <a:pt x="4189" y="7940"/>
                      <a:pt x="4252" y="7796"/>
                      <a:pt x="4315" y="7670"/>
                    </a:cubicBezTo>
                    <a:cubicBezTo>
                      <a:pt x="4383" y="7533"/>
                      <a:pt x="4475" y="7396"/>
                      <a:pt x="4520" y="7259"/>
                    </a:cubicBezTo>
                    <a:cubicBezTo>
                      <a:pt x="4589" y="7122"/>
                      <a:pt x="4634" y="7008"/>
                      <a:pt x="4703" y="6871"/>
                    </a:cubicBezTo>
                    <a:cubicBezTo>
                      <a:pt x="4748" y="6757"/>
                      <a:pt x="4817" y="6620"/>
                      <a:pt x="4863" y="6483"/>
                    </a:cubicBezTo>
                    <a:cubicBezTo>
                      <a:pt x="4908" y="6369"/>
                      <a:pt x="4977" y="6232"/>
                      <a:pt x="5022" y="6095"/>
                    </a:cubicBezTo>
                    <a:cubicBezTo>
                      <a:pt x="5068" y="5958"/>
                      <a:pt x="5114" y="5821"/>
                      <a:pt x="5159" y="5707"/>
                    </a:cubicBezTo>
                    <a:cubicBezTo>
                      <a:pt x="5205" y="5570"/>
                      <a:pt x="5251" y="5433"/>
                      <a:pt x="5296" y="5319"/>
                    </a:cubicBezTo>
                    <a:cubicBezTo>
                      <a:pt x="5342" y="5159"/>
                      <a:pt x="5410" y="5022"/>
                      <a:pt x="5456" y="4885"/>
                    </a:cubicBezTo>
                    <a:cubicBezTo>
                      <a:pt x="5502" y="4749"/>
                      <a:pt x="5547" y="4589"/>
                      <a:pt x="5616" y="4452"/>
                    </a:cubicBezTo>
                    <a:cubicBezTo>
                      <a:pt x="5661" y="4292"/>
                      <a:pt x="5707" y="4132"/>
                      <a:pt x="5753" y="3972"/>
                    </a:cubicBezTo>
                    <a:cubicBezTo>
                      <a:pt x="5798" y="3836"/>
                      <a:pt x="5844" y="3676"/>
                      <a:pt x="5867" y="3539"/>
                    </a:cubicBezTo>
                    <a:cubicBezTo>
                      <a:pt x="5913" y="3356"/>
                      <a:pt x="5958" y="3174"/>
                      <a:pt x="6004" y="2968"/>
                    </a:cubicBezTo>
                    <a:cubicBezTo>
                      <a:pt x="6027" y="2945"/>
                      <a:pt x="6027" y="2945"/>
                      <a:pt x="6027" y="2923"/>
                    </a:cubicBezTo>
                    <a:cubicBezTo>
                      <a:pt x="6027" y="2900"/>
                      <a:pt x="6027" y="2900"/>
                      <a:pt x="6027" y="2900"/>
                    </a:cubicBezTo>
                    <a:cubicBezTo>
                      <a:pt x="6049" y="2831"/>
                      <a:pt x="6072" y="2740"/>
                      <a:pt x="6072" y="2649"/>
                    </a:cubicBezTo>
                    <a:lnTo>
                      <a:pt x="6095" y="2626"/>
                    </a:lnTo>
                    <a:cubicBezTo>
                      <a:pt x="6095" y="2557"/>
                      <a:pt x="6118" y="2489"/>
                      <a:pt x="6141" y="2398"/>
                    </a:cubicBezTo>
                    <a:cubicBezTo>
                      <a:pt x="6141" y="2420"/>
                      <a:pt x="6141" y="2420"/>
                      <a:pt x="6141" y="2443"/>
                    </a:cubicBezTo>
                    <a:cubicBezTo>
                      <a:pt x="6186" y="2238"/>
                      <a:pt x="6232" y="2032"/>
                      <a:pt x="6232" y="1804"/>
                    </a:cubicBezTo>
                    <a:cubicBezTo>
                      <a:pt x="6255" y="1736"/>
                      <a:pt x="6255" y="1644"/>
                      <a:pt x="6255" y="1553"/>
                    </a:cubicBezTo>
                    <a:cubicBezTo>
                      <a:pt x="6255" y="1439"/>
                      <a:pt x="6255" y="1325"/>
                      <a:pt x="6232" y="1211"/>
                    </a:cubicBezTo>
                    <a:cubicBezTo>
                      <a:pt x="6209" y="1005"/>
                      <a:pt x="6186" y="800"/>
                      <a:pt x="6186" y="594"/>
                    </a:cubicBezTo>
                    <a:cubicBezTo>
                      <a:pt x="6164" y="526"/>
                      <a:pt x="6164" y="457"/>
                      <a:pt x="6141" y="389"/>
                    </a:cubicBezTo>
                    <a:cubicBezTo>
                      <a:pt x="6118" y="298"/>
                      <a:pt x="6095" y="206"/>
                      <a:pt x="6049" y="115"/>
                    </a:cubicBezTo>
                    <a:cubicBezTo>
                      <a:pt x="6027" y="47"/>
                      <a:pt x="5935" y="1"/>
                      <a:pt x="586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86" name="Google Shape;1151;p22">
                <a:extLst>
                  <a:ext uri="{FF2B5EF4-FFF2-40B4-BE49-F238E27FC236}">
                    <a16:creationId xmlns:a16="http://schemas.microsoft.com/office/drawing/2014/main" id="{292F21F0-7BAF-4B2D-9CAF-D589689948B9}"/>
                  </a:ext>
                </a:extLst>
              </p:cNvPr>
              <p:cNvSpPr/>
              <p:nvPr/>
            </p:nvSpPr>
            <p:spPr>
              <a:xfrm>
                <a:off x="5465297" y="1692731"/>
                <a:ext cx="29030" cy="3713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1374" extrusionOk="0">
                    <a:moveTo>
                      <a:pt x="982" y="0"/>
                    </a:moveTo>
                    <a:cubicBezTo>
                      <a:pt x="959" y="0"/>
                      <a:pt x="937" y="0"/>
                      <a:pt x="914" y="23"/>
                    </a:cubicBezTo>
                    <a:cubicBezTo>
                      <a:pt x="845" y="114"/>
                      <a:pt x="800" y="206"/>
                      <a:pt x="731" y="297"/>
                    </a:cubicBezTo>
                    <a:cubicBezTo>
                      <a:pt x="663" y="388"/>
                      <a:pt x="594" y="480"/>
                      <a:pt x="526" y="594"/>
                    </a:cubicBezTo>
                    <a:cubicBezTo>
                      <a:pt x="503" y="639"/>
                      <a:pt x="457" y="685"/>
                      <a:pt x="434" y="731"/>
                    </a:cubicBezTo>
                    <a:cubicBezTo>
                      <a:pt x="389" y="776"/>
                      <a:pt x="343" y="845"/>
                      <a:pt x="320" y="890"/>
                    </a:cubicBezTo>
                    <a:cubicBezTo>
                      <a:pt x="275" y="936"/>
                      <a:pt x="252" y="982"/>
                      <a:pt x="206" y="1027"/>
                    </a:cubicBezTo>
                    <a:cubicBezTo>
                      <a:pt x="138" y="1096"/>
                      <a:pt x="92" y="1164"/>
                      <a:pt x="24" y="1233"/>
                    </a:cubicBezTo>
                    <a:cubicBezTo>
                      <a:pt x="1" y="1278"/>
                      <a:pt x="1" y="1324"/>
                      <a:pt x="46" y="1347"/>
                    </a:cubicBezTo>
                    <a:cubicBezTo>
                      <a:pt x="56" y="1366"/>
                      <a:pt x="70" y="1373"/>
                      <a:pt x="86" y="1373"/>
                    </a:cubicBezTo>
                    <a:cubicBezTo>
                      <a:pt x="108" y="1373"/>
                      <a:pt x="134" y="1360"/>
                      <a:pt x="161" y="1347"/>
                    </a:cubicBezTo>
                    <a:cubicBezTo>
                      <a:pt x="252" y="1233"/>
                      <a:pt x="343" y="1119"/>
                      <a:pt x="434" y="1005"/>
                    </a:cubicBezTo>
                    <a:cubicBezTo>
                      <a:pt x="457" y="959"/>
                      <a:pt x="503" y="913"/>
                      <a:pt x="549" y="845"/>
                    </a:cubicBezTo>
                    <a:cubicBezTo>
                      <a:pt x="594" y="799"/>
                      <a:pt x="617" y="731"/>
                      <a:pt x="663" y="685"/>
                    </a:cubicBezTo>
                    <a:cubicBezTo>
                      <a:pt x="731" y="594"/>
                      <a:pt x="777" y="502"/>
                      <a:pt x="845" y="411"/>
                    </a:cubicBezTo>
                    <a:cubicBezTo>
                      <a:pt x="914" y="320"/>
                      <a:pt x="982" y="228"/>
                      <a:pt x="1051" y="137"/>
                    </a:cubicBezTo>
                    <a:cubicBezTo>
                      <a:pt x="1074" y="92"/>
                      <a:pt x="1074" y="46"/>
                      <a:pt x="1028" y="23"/>
                    </a:cubicBezTo>
                    <a:cubicBezTo>
                      <a:pt x="1028" y="0"/>
                      <a:pt x="1005" y="0"/>
                      <a:pt x="982" y="0"/>
                    </a:cubicBezTo>
                    <a:close/>
                  </a:path>
                </a:pathLst>
              </a:custGeom>
              <a:solidFill>
                <a:srgbClr val="FDA9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87" name="Google Shape;1152;p22">
                <a:extLst>
                  <a:ext uri="{FF2B5EF4-FFF2-40B4-BE49-F238E27FC236}">
                    <a16:creationId xmlns:a16="http://schemas.microsoft.com/office/drawing/2014/main" id="{0865130F-5F83-4BDD-AC5B-989C390C98B2}"/>
                  </a:ext>
                </a:extLst>
              </p:cNvPr>
              <p:cNvSpPr/>
              <p:nvPr/>
            </p:nvSpPr>
            <p:spPr>
              <a:xfrm>
                <a:off x="5461000" y="1697651"/>
                <a:ext cx="29003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1386" extrusionOk="0">
                    <a:moveTo>
                      <a:pt x="981" y="1"/>
                    </a:moveTo>
                    <a:cubicBezTo>
                      <a:pt x="959" y="1"/>
                      <a:pt x="936" y="24"/>
                      <a:pt x="913" y="46"/>
                    </a:cubicBezTo>
                    <a:cubicBezTo>
                      <a:pt x="776" y="229"/>
                      <a:pt x="639" y="435"/>
                      <a:pt x="479" y="640"/>
                    </a:cubicBezTo>
                    <a:cubicBezTo>
                      <a:pt x="411" y="731"/>
                      <a:pt x="342" y="823"/>
                      <a:pt x="274" y="937"/>
                    </a:cubicBezTo>
                    <a:cubicBezTo>
                      <a:pt x="228" y="982"/>
                      <a:pt x="205" y="1005"/>
                      <a:pt x="183" y="1051"/>
                    </a:cubicBezTo>
                    <a:cubicBezTo>
                      <a:pt x="114" y="1119"/>
                      <a:pt x="68" y="1188"/>
                      <a:pt x="23" y="1256"/>
                    </a:cubicBezTo>
                    <a:cubicBezTo>
                      <a:pt x="0" y="1279"/>
                      <a:pt x="0" y="1348"/>
                      <a:pt x="46" y="1370"/>
                    </a:cubicBezTo>
                    <a:cubicBezTo>
                      <a:pt x="55" y="1380"/>
                      <a:pt x="72" y="1385"/>
                      <a:pt x="91" y="1385"/>
                    </a:cubicBezTo>
                    <a:cubicBezTo>
                      <a:pt x="117" y="1385"/>
                      <a:pt x="146" y="1374"/>
                      <a:pt x="160" y="1348"/>
                    </a:cubicBezTo>
                    <a:cubicBezTo>
                      <a:pt x="205" y="1279"/>
                      <a:pt x="251" y="1233"/>
                      <a:pt x="297" y="1165"/>
                    </a:cubicBezTo>
                    <a:cubicBezTo>
                      <a:pt x="320" y="1119"/>
                      <a:pt x="365" y="1096"/>
                      <a:pt x="388" y="1051"/>
                    </a:cubicBezTo>
                    <a:cubicBezTo>
                      <a:pt x="457" y="937"/>
                      <a:pt x="548" y="823"/>
                      <a:pt x="616" y="731"/>
                    </a:cubicBezTo>
                    <a:cubicBezTo>
                      <a:pt x="753" y="526"/>
                      <a:pt x="913" y="320"/>
                      <a:pt x="1050" y="138"/>
                    </a:cubicBezTo>
                    <a:cubicBezTo>
                      <a:pt x="1073" y="92"/>
                      <a:pt x="1073" y="46"/>
                      <a:pt x="1027" y="24"/>
                    </a:cubicBezTo>
                    <a:cubicBezTo>
                      <a:pt x="1027" y="1"/>
                      <a:pt x="1004" y="1"/>
                      <a:pt x="981" y="1"/>
                    </a:cubicBezTo>
                    <a:close/>
                  </a:path>
                </a:pathLst>
              </a:custGeom>
              <a:solidFill>
                <a:srgbClr val="FDA9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88" name="Google Shape;1153;p22">
                <a:extLst>
                  <a:ext uri="{FF2B5EF4-FFF2-40B4-BE49-F238E27FC236}">
                    <a16:creationId xmlns:a16="http://schemas.microsoft.com/office/drawing/2014/main" id="{EF29716B-C588-4099-9EBC-2D660EE776E1}"/>
                  </a:ext>
                </a:extLst>
              </p:cNvPr>
              <p:cNvSpPr/>
              <p:nvPr/>
            </p:nvSpPr>
            <p:spPr>
              <a:xfrm>
                <a:off x="5449269" y="1701975"/>
                <a:ext cx="37653" cy="45789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694" extrusionOk="0">
                    <a:moveTo>
                      <a:pt x="1301" y="1"/>
                    </a:moveTo>
                    <a:cubicBezTo>
                      <a:pt x="1279" y="1"/>
                      <a:pt x="1256" y="23"/>
                      <a:pt x="1233" y="46"/>
                    </a:cubicBezTo>
                    <a:cubicBezTo>
                      <a:pt x="1142" y="160"/>
                      <a:pt x="1050" y="297"/>
                      <a:pt x="959" y="411"/>
                    </a:cubicBezTo>
                    <a:cubicBezTo>
                      <a:pt x="913" y="480"/>
                      <a:pt x="868" y="526"/>
                      <a:pt x="822" y="594"/>
                    </a:cubicBezTo>
                    <a:cubicBezTo>
                      <a:pt x="776" y="663"/>
                      <a:pt x="708" y="731"/>
                      <a:pt x="662" y="822"/>
                    </a:cubicBezTo>
                    <a:cubicBezTo>
                      <a:pt x="571" y="936"/>
                      <a:pt x="457" y="1051"/>
                      <a:pt x="366" y="1165"/>
                    </a:cubicBezTo>
                    <a:cubicBezTo>
                      <a:pt x="251" y="1279"/>
                      <a:pt x="137" y="1416"/>
                      <a:pt x="23" y="1553"/>
                    </a:cubicBezTo>
                    <a:cubicBezTo>
                      <a:pt x="0" y="1598"/>
                      <a:pt x="0" y="1644"/>
                      <a:pt x="46" y="1667"/>
                    </a:cubicBezTo>
                    <a:cubicBezTo>
                      <a:pt x="56" y="1686"/>
                      <a:pt x="69" y="1693"/>
                      <a:pt x="85" y="1693"/>
                    </a:cubicBezTo>
                    <a:cubicBezTo>
                      <a:pt x="107" y="1693"/>
                      <a:pt x="134" y="1680"/>
                      <a:pt x="160" y="1667"/>
                    </a:cubicBezTo>
                    <a:cubicBezTo>
                      <a:pt x="274" y="1530"/>
                      <a:pt x="388" y="1393"/>
                      <a:pt x="502" y="1256"/>
                    </a:cubicBezTo>
                    <a:cubicBezTo>
                      <a:pt x="594" y="1142"/>
                      <a:pt x="685" y="1028"/>
                      <a:pt x="776" y="914"/>
                    </a:cubicBezTo>
                    <a:cubicBezTo>
                      <a:pt x="845" y="845"/>
                      <a:pt x="891" y="777"/>
                      <a:pt x="936" y="708"/>
                    </a:cubicBezTo>
                    <a:cubicBezTo>
                      <a:pt x="1005" y="640"/>
                      <a:pt x="1050" y="571"/>
                      <a:pt x="1096" y="503"/>
                    </a:cubicBezTo>
                    <a:cubicBezTo>
                      <a:pt x="1187" y="389"/>
                      <a:pt x="1279" y="252"/>
                      <a:pt x="1370" y="138"/>
                    </a:cubicBezTo>
                    <a:cubicBezTo>
                      <a:pt x="1393" y="92"/>
                      <a:pt x="1393" y="46"/>
                      <a:pt x="1347" y="23"/>
                    </a:cubicBezTo>
                    <a:cubicBezTo>
                      <a:pt x="1324" y="1"/>
                      <a:pt x="1324" y="1"/>
                      <a:pt x="1301" y="1"/>
                    </a:cubicBezTo>
                    <a:close/>
                  </a:path>
                </a:pathLst>
              </a:custGeom>
              <a:solidFill>
                <a:srgbClr val="FDA9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89" name="Google Shape;1154;p22">
                <a:extLst>
                  <a:ext uri="{FF2B5EF4-FFF2-40B4-BE49-F238E27FC236}">
                    <a16:creationId xmlns:a16="http://schemas.microsoft.com/office/drawing/2014/main" id="{9839587F-FE53-46D5-97F1-13506F7E743D}"/>
                  </a:ext>
                </a:extLst>
              </p:cNvPr>
              <p:cNvSpPr/>
              <p:nvPr/>
            </p:nvSpPr>
            <p:spPr>
              <a:xfrm>
                <a:off x="5565254" y="1418160"/>
                <a:ext cx="45681" cy="159828"/>
              </a:xfrm>
              <a:custGeom>
                <a:avLst/>
                <a:gdLst/>
                <a:ahLst/>
                <a:cxnLst/>
                <a:rect l="l" t="t" r="r" b="b"/>
                <a:pathLst>
                  <a:path w="1690" h="5913" extrusionOk="0">
                    <a:moveTo>
                      <a:pt x="1438" y="1"/>
                    </a:moveTo>
                    <a:cubicBezTo>
                      <a:pt x="1393" y="1"/>
                      <a:pt x="1370" y="47"/>
                      <a:pt x="1370" y="92"/>
                    </a:cubicBezTo>
                    <a:cubicBezTo>
                      <a:pt x="1393" y="229"/>
                      <a:pt x="1416" y="366"/>
                      <a:pt x="1416" y="526"/>
                    </a:cubicBezTo>
                    <a:cubicBezTo>
                      <a:pt x="1416" y="549"/>
                      <a:pt x="1416" y="594"/>
                      <a:pt x="1416" y="640"/>
                    </a:cubicBezTo>
                    <a:cubicBezTo>
                      <a:pt x="1393" y="709"/>
                      <a:pt x="1393" y="777"/>
                      <a:pt x="1370" y="846"/>
                    </a:cubicBezTo>
                    <a:cubicBezTo>
                      <a:pt x="1370" y="937"/>
                      <a:pt x="1347" y="1028"/>
                      <a:pt x="1324" y="1119"/>
                    </a:cubicBezTo>
                    <a:cubicBezTo>
                      <a:pt x="1302" y="1256"/>
                      <a:pt x="1279" y="1416"/>
                      <a:pt x="1256" y="1576"/>
                    </a:cubicBezTo>
                    <a:cubicBezTo>
                      <a:pt x="1233" y="1850"/>
                      <a:pt x="1187" y="2124"/>
                      <a:pt x="1142" y="2420"/>
                    </a:cubicBezTo>
                    <a:cubicBezTo>
                      <a:pt x="1096" y="2535"/>
                      <a:pt x="1050" y="2672"/>
                      <a:pt x="1005" y="2809"/>
                    </a:cubicBezTo>
                    <a:cubicBezTo>
                      <a:pt x="959" y="2945"/>
                      <a:pt x="914" y="3082"/>
                      <a:pt x="868" y="3242"/>
                    </a:cubicBezTo>
                    <a:cubicBezTo>
                      <a:pt x="845" y="3311"/>
                      <a:pt x="822" y="3379"/>
                      <a:pt x="822" y="3448"/>
                    </a:cubicBezTo>
                    <a:cubicBezTo>
                      <a:pt x="799" y="3493"/>
                      <a:pt x="799" y="3539"/>
                      <a:pt x="777" y="3585"/>
                    </a:cubicBezTo>
                    <a:cubicBezTo>
                      <a:pt x="754" y="3653"/>
                      <a:pt x="731" y="3699"/>
                      <a:pt x="731" y="3767"/>
                    </a:cubicBezTo>
                    <a:cubicBezTo>
                      <a:pt x="731" y="3836"/>
                      <a:pt x="731" y="3881"/>
                      <a:pt x="754" y="3904"/>
                    </a:cubicBezTo>
                    <a:cubicBezTo>
                      <a:pt x="754" y="3950"/>
                      <a:pt x="754" y="3973"/>
                      <a:pt x="731" y="3995"/>
                    </a:cubicBezTo>
                    <a:cubicBezTo>
                      <a:pt x="640" y="4246"/>
                      <a:pt x="525" y="4520"/>
                      <a:pt x="411" y="4771"/>
                    </a:cubicBezTo>
                    <a:cubicBezTo>
                      <a:pt x="297" y="5045"/>
                      <a:pt x="160" y="5342"/>
                      <a:pt x="23" y="5616"/>
                    </a:cubicBezTo>
                    <a:cubicBezTo>
                      <a:pt x="0" y="5639"/>
                      <a:pt x="0" y="5684"/>
                      <a:pt x="0" y="5730"/>
                    </a:cubicBezTo>
                    <a:cubicBezTo>
                      <a:pt x="23" y="5776"/>
                      <a:pt x="46" y="5844"/>
                      <a:pt x="92" y="5867"/>
                    </a:cubicBezTo>
                    <a:cubicBezTo>
                      <a:pt x="137" y="5913"/>
                      <a:pt x="206" y="5913"/>
                      <a:pt x="274" y="5913"/>
                    </a:cubicBezTo>
                    <a:cubicBezTo>
                      <a:pt x="320" y="5890"/>
                      <a:pt x="389" y="5867"/>
                      <a:pt x="411" y="5821"/>
                    </a:cubicBezTo>
                    <a:cubicBezTo>
                      <a:pt x="503" y="5662"/>
                      <a:pt x="594" y="5502"/>
                      <a:pt x="662" y="5342"/>
                    </a:cubicBezTo>
                    <a:cubicBezTo>
                      <a:pt x="731" y="5205"/>
                      <a:pt x="777" y="5068"/>
                      <a:pt x="822" y="4931"/>
                    </a:cubicBezTo>
                    <a:cubicBezTo>
                      <a:pt x="936" y="4612"/>
                      <a:pt x="1050" y="4315"/>
                      <a:pt x="1142" y="4018"/>
                    </a:cubicBezTo>
                    <a:cubicBezTo>
                      <a:pt x="1233" y="3699"/>
                      <a:pt x="1347" y="3402"/>
                      <a:pt x="1438" y="3105"/>
                    </a:cubicBezTo>
                    <a:cubicBezTo>
                      <a:pt x="1484" y="2968"/>
                      <a:pt x="1530" y="2831"/>
                      <a:pt x="1553" y="2694"/>
                    </a:cubicBezTo>
                    <a:cubicBezTo>
                      <a:pt x="1575" y="2626"/>
                      <a:pt x="1598" y="2535"/>
                      <a:pt x="1621" y="2466"/>
                    </a:cubicBezTo>
                    <a:cubicBezTo>
                      <a:pt x="1644" y="2375"/>
                      <a:pt x="1667" y="2284"/>
                      <a:pt x="1667" y="2215"/>
                    </a:cubicBezTo>
                    <a:cubicBezTo>
                      <a:pt x="1667" y="2169"/>
                      <a:pt x="1690" y="2124"/>
                      <a:pt x="1690" y="2078"/>
                    </a:cubicBezTo>
                    <a:cubicBezTo>
                      <a:pt x="1690" y="2078"/>
                      <a:pt x="1690" y="2055"/>
                      <a:pt x="1690" y="2055"/>
                    </a:cubicBezTo>
                    <a:cubicBezTo>
                      <a:pt x="1667" y="2010"/>
                      <a:pt x="1667" y="1987"/>
                      <a:pt x="1644" y="1964"/>
                    </a:cubicBezTo>
                    <a:cubicBezTo>
                      <a:pt x="1644" y="1964"/>
                      <a:pt x="1644" y="1941"/>
                      <a:pt x="1621" y="1918"/>
                    </a:cubicBezTo>
                    <a:cubicBezTo>
                      <a:pt x="1644" y="1804"/>
                      <a:pt x="1644" y="1667"/>
                      <a:pt x="1667" y="1553"/>
                    </a:cubicBezTo>
                    <a:cubicBezTo>
                      <a:pt x="1667" y="1439"/>
                      <a:pt x="1690" y="1302"/>
                      <a:pt x="1690" y="1188"/>
                    </a:cubicBezTo>
                    <a:cubicBezTo>
                      <a:pt x="1690" y="1119"/>
                      <a:pt x="1690" y="1051"/>
                      <a:pt x="1690" y="982"/>
                    </a:cubicBezTo>
                    <a:cubicBezTo>
                      <a:pt x="1690" y="914"/>
                      <a:pt x="1690" y="823"/>
                      <a:pt x="1690" y="731"/>
                    </a:cubicBezTo>
                    <a:cubicBezTo>
                      <a:pt x="1690" y="709"/>
                      <a:pt x="1690" y="686"/>
                      <a:pt x="1667" y="663"/>
                    </a:cubicBezTo>
                    <a:cubicBezTo>
                      <a:pt x="1667" y="640"/>
                      <a:pt x="1644" y="617"/>
                      <a:pt x="1621" y="594"/>
                    </a:cubicBezTo>
                    <a:cubicBezTo>
                      <a:pt x="1621" y="572"/>
                      <a:pt x="1598" y="572"/>
                      <a:pt x="1575" y="549"/>
                    </a:cubicBezTo>
                    <a:cubicBezTo>
                      <a:pt x="1575" y="389"/>
                      <a:pt x="1553" y="229"/>
                      <a:pt x="1530" y="69"/>
                    </a:cubicBezTo>
                    <a:cubicBezTo>
                      <a:pt x="1530" y="24"/>
                      <a:pt x="1484" y="1"/>
                      <a:pt x="146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90" name="Google Shape;1155;p22">
                <a:extLst>
                  <a:ext uri="{FF2B5EF4-FFF2-40B4-BE49-F238E27FC236}">
                    <a16:creationId xmlns:a16="http://schemas.microsoft.com/office/drawing/2014/main" id="{15DDF064-D47E-48DD-A50E-3C4562003C39}"/>
                  </a:ext>
                </a:extLst>
              </p:cNvPr>
              <p:cNvSpPr/>
              <p:nvPr/>
            </p:nvSpPr>
            <p:spPr>
              <a:xfrm>
                <a:off x="5556605" y="1445947"/>
                <a:ext cx="47546" cy="130447"/>
              </a:xfrm>
              <a:custGeom>
                <a:avLst/>
                <a:gdLst/>
                <a:ahLst/>
                <a:cxnLst/>
                <a:rect l="l" t="t" r="r" b="b"/>
                <a:pathLst>
                  <a:path w="1759" h="4826" extrusionOk="0">
                    <a:moveTo>
                      <a:pt x="1667" y="0"/>
                    </a:moveTo>
                    <a:cubicBezTo>
                      <a:pt x="1622" y="0"/>
                      <a:pt x="1599" y="0"/>
                      <a:pt x="1576" y="46"/>
                    </a:cubicBezTo>
                    <a:cubicBezTo>
                      <a:pt x="1553" y="114"/>
                      <a:pt x="1530" y="206"/>
                      <a:pt x="1507" y="297"/>
                    </a:cubicBezTo>
                    <a:cubicBezTo>
                      <a:pt x="1485" y="388"/>
                      <a:pt x="1462" y="479"/>
                      <a:pt x="1439" y="571"/>
                    </a:cubicBezTo>
                    <a:cubicBezTo>
                      <a:pt x="1393" y="731"/>
                      <a:pt x="1348" y="890"/>
                      <a:pt x="1325" y="1050"/>
                    </a:cubicBezTo>
                    <a:cubicBezTo>
                      <a:pt x="1302" y="1164"/>
                      <a:pt x="1279" y="1256"/>
                      <a:pt x="1256" y="1347"/>
                    </a:cubicBezTo>
                    <a:cubicBezTo>
                      <a:pt x="1234" y="1438"/>
                      <a:pt x="1188" y="1507"/>
                      <a:pt x="1165" y="1598"/>
                    </a:cubicBezTo>
                    <a:cubicBezTo>
                      <a:pt x="1165" y="1666"/>
                      <a:pt x="1142" y="1735"/>
                      <a:pt x="1119" y="1803"/>
                    </a:cubicBezTo>
                    <a:cubicBezTo>
                      <a:pt x="1097" y="1895"/>
                      <a:pt x="1074" y="1963"/>
                      <a:pt x="1028" y="2054"/>
                    </a:cubicBezTo>
                    <a:cubicBezTo>
                      <a:pt x="1005" y="2169"/>
                      <a:pt x="960" y="2260"/>
                      <a:pt x="937" y="2351"/>
                    </a:cubicBezTo>
                    <a:cubicBezTo>
                      <a:pt x="914" y="2442"/>
                      <a:pt x="891" y="2511"/>
                      <a:pt x="845" y="2579"/>
                    </a:cubicBezTo>
                    <a:cubicBezTo>
                      <a:pt x="800" y="2739"/>
                      <a:pt x="731" y="2899"/>
                      <a:pt x="686" y="3036"/>
                    </a:cubicBezTo>
                    <a:cubicBezTo>
                      <a:pt x="640" y="3127"/>
                      <a:pt x="617" y="3196"/>
                      <a:pt x="594" y="3287"/>
                    </a:cubicBezTo>
                    <a:cubicBezTo>
                      <a:pt x="549" y="3378"/>
                      <a:pt x="503" y="3447"/>
                      <a:pt x="480" y="3538"/>
                    </a:cubicBezTo>
                    <a:cubicBezTo>
                      <a:pt x="412" y="3698"/>
                      <a:pt x="343" y="3858"/>
                      <a:pt x="275" y="4017"/>
                    </a:cubicBezTo>
                    <a:cubicBezTo>
                      <a:pt x="206" y="4246"/>
                      <a:pt x="115" y="4474"/>
                      <a:pt x="24" y="4702"/>
                    </a:cubicBezTo>
                    <a:cubicBezTo>
                      <a:pt x="1" y="4748"/>
                      <a:pt x="24" y="4793"/>
                      <a:pt x="69" y="4816"/>
                    </a:cubicBezTo>
                    <a:cubicBezTo>
                      <a:pt x="82" y="4822"/>
                      <a:pt x="94" y="4825"/>
                      <a:pt x="106" y="4825"/>
                    </a:cubicBezTo>
                    <a:cubicBezTo>
                      <a:pt x="138" y="4825"/>
                      <a:pt x="167" y="4804"/>
                      <a:pt x="184" y="4771"/>
                    </a:cubicBezTo>
                    <a:cubicBezTo>
                      <a:pt x="252" y="4588"/>
                      <a:pt x="298" y="4428"/>
                      <a:pt x="366" y="4246"/>
                    </a:cubicBezTo>
                    <a:cubicBezTo>
                      <a:pt x="412" y="4154"/>
                      <a:pt x="435" y="4086"/>
                      <a:pt x="457" y="3995"/>
                    </a:cubicBezTo>
                    <a:cubicBezTo>
                      <a:pt x="503" y="3926"/>
                      <a:pt x="526" y="3835"/>
                      <a:pt x="572" y="3766"/>
                    </a:cubicBezTo>
                    <a:cubicBezTo>
                      <a:pt x="617" y="3607"/>
                      <a:pt x="686" y="3447"/>
                      <a:pt x="754" y="3287"/>
                    </a:cubicBezTo>
                    <a:cubicBezTo>
                      <a:pt x="823" y="3104"/>
                      <a:pt x="891" y="2945"/>
                      <a:pt x="960" y="2762"/>
                    </a:cubicBezTo>
                    <a:cubicBezTo>
                      <a:pt x="1005" y="2694"/>
                      <a:pt x="1028" y="2602"/>
                      <a:pt x="1051" y="2511"/>
                    </a:cubicBezTo>
                    <a:cubicBezTo>
                      <a:pt x="1097" y="2442"/>
                      <a:pt x="1119" y="2351"/>
                      <a:pt x="1142" y="2283"/>
                    </a:cubicBezTo>
                    <a:cubicBezTo>
                      <a:pt x="1188" y="2100"/>
                      <a:pt x="1256" y="1917"/>
                      <a:pt x="1302" y="1758"/>
                    </a:cubicBezTo>
                    <a:cubicBezTo>
                      <a:pt x="1325" y="1666"/>
                      <a:pt x="1348" y="1598"/>
                      <a:pt x="1370" y="1507"/>
                    </a:cubicBezTo>
                    <a:cubicBezTo>
                      <a:pt x="1393" y="1438"/>
                      <a:pt x="1416" y="1370"/>
                      <a:pt x="1439" y="1278"/>
                    </a:cubicBezTo>
                    <a:cubicBezTo>
                      <a:pt x="1462" y="1096"/>
                      <a:pt x="1507" y="936"/>
                      <a:pt x="1553" y="753"/>
                    </a:cubicBezTo>
                    <a:cubicBezTo>
                      <a:pt x="1576" y="662"/>
                      <a:pt x="1599" y="548"/>
                      <a:pt x="1622" y="457"/>
                    </a:cubicBezTo>
                    <a:cubicBezTo>
                      <a:pt x="1644" y="388"/>
                      <a:pt x="1667" y="343"/>
                      <a:pt x="1667" y="274"/>
                    </a:cubicBezTo>
                    <a:cubicBezTo>
                      <a:pt x="1690" y="251"/>
                      <a:pt x="1690" y="228"/>
                      <a:pt x="1713" y="206"/>
                    </a:cubicBezTo>
                    <a:cubicBezTo>
                      <a:pt x="1713" y="160"/>
                      <a:pt x="1713" y="137"/>
                      <a:pt x="1736" y="91"/>
                    </a:cubicBezTo>
                    <a:cubicBezTo>
                      <a:pt x="1758" y="69"/>
                      <a:pt x="1736" y="23"/>
                      <a:pt x="16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91" name="Google Shape;1156;p22">
                <a:extLst>
                  <a:ext uri="{FF2B5EF4-FFF2-40B4-BE49-F238E27FC236}">
                    <a16:creationId xmlns:a16="http://schemas.microsoft.com/office/drawing/2014/main" id="{363E4DE6-25BB-4A36-8B50-6B145421152D}"/>
                  </a:ext>
                </a:extLst>
              </p:cNvPr>
              <p:cNvSpPr/>
              <p:nvPr/>
            </p:nvSpPr>
            <p:spPr>
              <a:xfrm>
                <a:off x="5543036" y="1497764"/>
                <a:ext cx="46924" cy="111931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4141" extrusionOk="0">
                    <a:moveTo>
                      <a:pt x="1644" y="0"/>
                    </a:moveTo>
                    <a:cubicBezTo>
                      <a:pt x="1621" y="0"/>
                      <a:pt x="1576" y="23"/>
                      <a:pt x="1576" y="46"/>
                    </a:cubicBezTo>
                    <a:cubicBezTo>
                      <a:pt x="1530" y="160"/>
                      <a:pt x="1484" y="252"/>
                      <a:pt x="1462" y="366"/>
                    </a:cubicBezTo>
                    <a:cubicBezTo>
                      <a:pt x="1416" y="434"/>
                      <a:pt x="1393" y="525"/>
                      <a:pt x="1370" y="594"/>
                    </a:cubicBezTo>
                    <a:cubicBezTo>
                      <a:pt x="1302" y="754"/>
                      <a:pt x="1256" y="891"/>
                      <a:pt x="1211" y="1050"/>
                    </a:cubicBezTo>
                    <a:cubicBezTo>
                      <a:pt x="1188" y="1119"/>
                      <a:pt x="1142" y="1210"/>
                      <a:pt x="1119" y="1301"/>
                    </a:cubicBezTo>
                    <a:cubicBezTo>
                      <a:pt x="1074" y="1393"/>
                      <a:pt x="1028" y="1507"/>
                      <a:pt x="1005" y="1598"/>
                    </a:cubicBezTo>
                    <a:lnTo>
                      <a:pt x="822" y="2032"/>
                    </a:lnTo>
                    <a:cubicBezTo>
                      <a:pt x="686" y="2374"/>
                      <a:pt x="549" y="2717"/>
                      <a:pt x="412" y="3059"/>
                    </a:cubicBezTo>
                    <a:cubicBezTo>
                      <a:pt x="275" y="3379"/>
                      <a:pt x="138" y="3675"/>
                      <a:pt x="24" y="4018"/>
                    </a:cubicBezTo>
                    <a:cubicBezTo>
                      <a:pt x="1" y="4063"/>
                      <a:pt x="24" y="4109"/>
                      <a:pt x="69" y="4132"/>
                    </a:cubicBezTo>
                    <a:cubicBezTo>
                      <a:pt x="81" y="4138"/>
                      <a:pt x="95" y="4141"/>
                      <a:pt x="110" y="4141"/>
                    </a:cubicBezTo>
                    <a:cubicBezTo>
                      <a:pt x="148" y="4141"/>
                      <a:pt x="189" y="4120"/>
                      <a:pt x="206" y="4086"/>
                    </a:cubicBezTo>
                    <a:cubicBezTo>
                      <a:pt x="275" y="3926"/>
                      <a:pt x="320" y="3767"/>
                      <a:pt x="389" y="3607"/>
                    </a:cubicBezTo>
                    <a:cubicBezTo>
                      <a:pt x="457" y="3470"/>
                      <a:pt x="526" y="3310"/>
                      <a:pt x="571" y="3150"/>
                    </a:cubicBezTo>
                    <a:cubicBezTo>
                      <a:pt x="708" y="2808"/>
                      <a:pt x="845" y="2466"/>
                      <a:pt x="982" y="2123"/>
                    </a:cubicBezTo>
                    <a:cubicBezTo>
                      <a:pt x="1028" y="1963"/>
                      <a:pt x="1074" y="1826"/>
                      <a:pt x="1142" y="1690"/>
                    </a:cubicBezTo>
                    <a:cubicBezTo>
                      <a:pt x="1188" y="1575"/>
                      <a:pt x="1211" y="1484"/>
                      <a:pt x="1256" y="1370"/>
                    </a:cubicBezTo>
                    <a:cubicBezTo>
                      <a:pt x="1302" y="1301"/>
                      <a:pt x="1325" y="1210"/>
                      <a:pt x="1347" y="1142"/>
                    </a:cubicBezTo>
                    <a:cubicBezTo>
                      <a:pt x="1393" y="982"/>
                      <a:pt x="1462" y="822"/>
                      <a:pt x="1507" y="685"/>
                    </a:cubicBezTo>
                    <a:cubicBezTo>
                      <a:pt x="1530" y="594"/>
                      <a:pt x="1576" y="503"/>
                      <a:pt x="1599" y="434"/>
                    </a:cubicBezTo>
                    <a:cubicBezTo>
                      <a:pt x="1644" y="320"/>
                      <a:pt x="1690" y="206"/>
                      <a:pt x="1713" y="115"/>
                    </a:cubicBezTo>
                    <a:cubicBezTo>
                      <a:pt x="1736" y="69"/>
                      <a:pt x="1713" y="23"/>
                      <a:pt x="16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92" name="Google Shape;1157;p22">
                <a:extLst>
                  <a:ext uri="{FF2B5EF4-FFF2-40B4-BE49-F238E27FC236}">
                    <a16:creationId xmlns:a16="http://schemas.microsoft.com/office/drawing/2014/main" id="{FE022660-45C7-4F4C-A5B4-C44C79639E8A}"/>
                  </a:ext>
                </a:extLst>
              </p:cNvPr>
              <p:cNvSpPr/>
              <p:nvPr/>
            </p:nvSpPr>
            <p:spPr>
              <a:xfrm>
                <a:off x="5539954" y="1530470"/>
                <a:ext cx="36436" cy="89091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3296" extrusionOk="0">
                    <a:moveTo>
                      <a:pt x="1256" y="0"/>
                    </a:moveTo>
                    <a:cubicBezTo>
                      <a:pt x="1233" y="0"/>
                      <a:pt x="1188" y="23"/>
                      <a:pt x="1188" y="46"/>
                    </a:cubicBezTo>
                    <a:cubicBezTo>
                      <a:pt x="1142" y="183"/>
                      <a:pt x="1073" y="320"/>
                      <a:pt x="1028" y="457"/>
                    </a:cubicBezTo>
                    <a:cubicBezTo>
                      <a:pt x="982" y="594"/>
                      <a:pt x="936" y="731"/>
                      <a:pt x="891" y="868"/>
                    </a:cubicBezTo>
                    <a:cubicBezTo>
                      <a:pt x="845" y="982"/>
                      <a:pt x="800" y="1119"/>
                      <a:pt x="754" y="1233"/>
                    </a:cubicBezTo>
                    <a:cubicBezTo>
                      <a:pt x="708" y="1347"/>
                      <a:pt x="663" y="1461"/>
                      <a:pt x="617" y="1598"/>
                    </a:cubicBezTo>
                    <a:cubicBezTo>
                      <a:pt x="526" y="1849"/>
                      <a:pt x="434" y="2100"/>
                      <a:pt x="343" y="2351"/>
                    </a:cubicBezTo>
                    <a:cubicBezTo>
                      <a:pt x="297" y="2488"/>
                      <a:pt x="252" y="2602"/>
                      <a:pt x="206" y="2716"/>
                    </a:cubicBezTo>
                    <a:cubicBezTo>
                      <a:pt x="138" y="2876"/>
                      <a:pt x="69" y="3036"/>
                      <a:pt x="1" y="3196"/>
                    </a:cubicBezTo>
                    <a:cubicBezTo>
                      <a:pt x="1" y="3241"/>
                      <a:pt x="23" y="3287"/>
                      <a:pt x="46" y="3287"/>
                    </a:cubicBezTo>
                    <a:cubicBezTo>
                      <a:pt x="59" y="3293"/>
                      <a:pt x="71" y="3296"/>
                      <a:pt x="83" y="3296"/>
                    </a:cubicBezTo>
                    <a:cubicBezTo>
                      <a:pt x="115" y="3296"/>
                      <a:pt x="144" y="3275"/>
                      <a:pt x="160" y="3241"/>
                    </a:cubicBezTo>
                    <a:cubicBezTo>
                      <a:pt x="229" y="3104"/>
                      <a:pt x="275" y="2945"/>
                      <a:pt x="343" y="2785"/>
                    </a:cubicBezTo>
                    <a:cubicBezTo>
                      <a:pt x="389" y="2671"/>
                      <a:pt x="434" y="2534"/>
                      <a:pt x="480" y="2420"/>
                    </a:cubicBezTo>
                    <a:cubicBezTo>
                      <a:pt x="594" y="2169"/>
                      <a:pt x="685" y="1895"/>
                      <a:pt x="777" y="1644"/>
                    </a:cubicBezTo>
                    <a:cubicBezTo>
                      <a:pt x="822" y="1529"/>
                      <a:pt x="868" y="1415"/>
                      <a:pt x="914" y="1301"/>
                    </a:cubicBezTo>
                    <a:cubicBezTo>
                      <a:pt x="959" y="1164"/>
                      <a:pt x="982" y="1050"/>
                      <a:pt x="1028" y="936"/>
                    </a:cubicBezTo>
                    <a:cubicBezTo>
                      <a:pt x="1073" y="799"/>
                      <a:pt x="1119" y="662"/>
                      <a:pt x="1188" y="525"/>
                    </a:cubicBezTo>
                    <a:cubicBezTo>
                      <a:pt x="1233" y="388"/>
                      <a:pt x="1279" y="251"/>
                      <a:pt x="1347" y="114"/>
                    </a:cubicBezTo>
                    <a:cubicBezTo>
                      <a:pt x="1347" y="69"/>
                      <a:pt x="1325" y="23"/>
                      <a:pt x="1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93" name="Google Shape;1158;p22">
                <a:extLst>
                  <a:ext uri="{FF2B5EF4-FFF2-40B4-BE49-F238E27FC236}">
                    <a16:creationId xmlns:a16="http://schemas.microsoft.com/office/drawing/2014/main" id="{A3111E21-A47A-46CB-9F3F-EE4021BC3D69}"/>
                  </a:ext>
                </a:extLst>
              </p:cNvPr>
              <p:cNvSpPr/>
              <p:nvPr/>
            </p:nvSpPr>
            <p:spPr>
              <a:xfrm>
                <a:off x="5602285" y="1420025"/>
                <a:ext cx="9271" cy="49384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827" extrusionOk="0">
                    <a:moveTo>
                      <a:pt x="228" y="0"/>
                    </a:moveTo>
                    <a:cubicBezTo>
                      <a:pt x="160" y="23"/>
                      <a:pt x="137" y="46"/>
                      <a:pt x="160" y="92"/>
                    </a:cubicBezTo>
                    <a:cubicBezTo>
                      <a:pt x="160" y="160"/>
                      <a:pt x="160" y="229"/>
                      <a:pt x="160" y="297"/>
                    </a:cubicBezTo>
                    <a:cubicBezTo>
                      <a:pt x="160" y="411"/>
                      <a:pt x="160" y="525"/>
                      <a:pt x="160" y="640"/>
                    </a:cubicBezTo>
                    <a:cubicBezTo>
                      <a:pt x="160" y="685"/>
                      <a:pt x="160" y="754"/>
                      <a:pt x="160" y="822"/>
                    </a:cubicBezTo>
                    <a:cubicBezTo>
                      <a:pt x="137" y="891"/>
                      <a:pt x="137" y="959"/>
                      <a:pt x="137" y="1028"/>
                    </a:cubicBezTo>
                    <a:cubicBezTo>
                      <a:pt x="114" y="1142"/>
                      <a:pt x="91" y="1233"/>
                      <a:pt x="68" y="1347"/>
                    </a:cubicBezTo>
                    <a:cubicBezTo>
                      <a:pt x="46" y="1461"/>
                      <a:pt x="23" y="1598"/>
                      <a:pt x="0" y="1712"/>
                    </a:cubicBezTo>
                    <a:cubicBezTo>
                      <a:pt x="0" y="1758"/>
                      <a:pt x="46" y="1804"/>
                      <a:pt x="91" y="1826"/>
                    </a:cubicBezTo>
                    <a:lnTo>
                      <a:pt x="160" y="1826"/>
                    </a:lnTo>
                    <a:cubicBezTo>
                      <a:pt x="183" y="1804"/>
                      <a:pt x="228" y="1781"/>
                      <a:pt x="228" y="1758"/>
                    </a:cubicBezTo>
                    <a:cubicBezTo>
                      <a:pt x="251" y="1690"/>
                      <a:pt x="251" y="1644"/>
                      <a:pt x="274" y="1575"/>
                    </a:cubicBezTo>
                    <a:cubicBezTo>
                      <a:pt x="274" y="1507"/>
                      <a:pt x="297" y="1438"/>
                      <a:pt x="297" y="1347"/>
                    </a:cubicBezTo>
                    <a:cubicBezTo>
                      <a:pt x="320" y="1210"/>
                      <a:pt x="320" y="1073"/>
                      <a:pt x="320" y="936"/>
                    </a:cubicBezTo>
                    <a:cubicBezTo>
                      <a:pt x="342" y="822"/>
                      <a:pt x="342" y="685"/>
                      <a:pt x="342" y="548"/>
                    </a:cubicBezTo>
                    <a:cubicBezTo>
                      <a:pt x="342" y="480"/>
                      <a:pt x="342" y="411"/>
                      <a:pt x="342" y="343"/>
                    </a:cubicBezTo>
                    <a:cubicBezTo>
                      <a:pt x="320" y="252"/>
                      <a:pt x="320" y="160"/>
                      <a:pt x="320" y="69"/>
                    </a:cubicBezTo>
                    <a:cubicBezTo>
                      <a:pt x="320" y="23"/>
                      <a:pt x="274" y="0"/>
                      <a:pt x="228" y="0"/>
                    </a:cubicBezTo>
                    <a:close/>
                  </a:path>
                </a:pathLst>
              </a:custGeom>
              <a:solidFill>
                <a:srgbClr val="FDA9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94" name="Google Shape;1159;p22">
                <a:extLst>
                  <a:ext uri="{FF2B5EF4-FFF2-40B4-BE49-F238E27FC236}">
                    <a16:creationId xmlns:a16="http://schemas.microsoft.com/office/drawing/2014/main" id="{004D037D-DF79-403C-AB54-D8D725FC18B8}"/>
                  </a:ext>
                </a:extLst>
              </p:cNvPr>
              <p:cNvSpPr/>
              <p:nvPr/>
            </p:nvSpPr>
            <p:spPr>
              <a:xfrm>
                <a:off x="5599177" y="1415079"/>
                <a:ext cx="14218" cy="64196"/>
              </a:xfrm>
              <a:custGeom>
                <a:avLst/>
                <a:gdLst/>
                <a:ahLst/>
                <a:cxnLst/>
                <a:rect l="l" t="t" r="r" b="b"/>
                <a:pathLst>
                  <a:path w="526" h="2375" extrusionOk="0">
                    <a:moveTo>
                      <a:pt x="252" y="1"/>
                    </a:moveTo>
                    <a:cubicBezTo>
                      <a:pt x="229" y="1"/>
                      <a:pt x="206" y="1"/>
                      <a:pt x="206" y="24"/>
                    </a:cubicBezTo>
                    <a:cubicBezTo>
                      <a:pt x="138" y="47"/>
                      <a:pt x="92" y="115"/>
                      <a:pt x="138" y="183"/>
                    </a:cubicBezTo>
                    <a:cubicBezTo>
                      <a:pt x="161" y="252"/>
                      <a:pt x="206" y="320"/>
                      <a:pt x="229" y="389"/>
                    </a:cubicBezTo>
                    <a:cubicBezTo>
                      <a:pt x="252" y="503"/>
                      <a:pt x="252" y="594"/>
                      <a:pt x="275" y="708"/>
                    </a:cubicBezTo>
                    <a:cubicBezTo>
                      <a:pt x="275" y="868"/>
                      <a:pt x="252" y="1005"/>
                      <a:pt x="229" y="1165"/>
                    </a:cubicBezTo>
                    <a:cubicBezTo>
                      <a:pt x="229" y="1256"/>
                      <a:pt x="206" y="1348"/>
                      <a:pt x="206" y="1416"/>
                    </a:cubicBezTo>
                    <a:cubicBezTo>
                      <a:pt x="183" y="1485"/>
                      <a:pt x="183" y="1553"/>
                      <a:pt x="161" y="1599"/>
                    </a:cubicBezTo>
                    <a:cubicBezTo>
                      <a:pt x="161" y="1621"/>
                      <a:pt x="161" y="1621"/>
                      <a:pt x="161" y="1621"/>
                    </a:cubicBezTo>
                    <a:cubicBezTo>
                      <a:pt x="138" y="1713"/>
                      <a:pt x="115" y="1781"/>
                      <a:pt x="115" y="1850"/>
                    </a:cubicBezTo>
                    <a:cubicBezTo>
                      <a:pt x="69" y="1964"/>
                      <a:pt x="47" y="2078"/>
                      <a:pt x="24" y="2169"/>
                    </a:cubicBezTo>
                    <a:cubicBezTo>
                      <a:pt x="24" y="2215"/>
                      <a:pt x="1" y="2261"/>
                      <a:pt x="24" y="2283"/>
                    </a:cubicBezTo>
                    <a:cubicBezTo>
                      <a:pt x="47" y="2329"/>
                      <a:pt x="69" y="2352"/>
                      <a:pt x="115" y="2375"/>
                    </a:cubicBezTo>
                    <a:lnTo>
                      <a:pt x="229" y="2375"/>
                    </a:lnTo>
                    <a:cubicBezTo>
                      <a:pt x="252" y="2352"/>
                      <a:pt x="298" y="2329"/>
                      <a:pt x="298" y="2283"/>
                    </a:cubicBezTo>
                    <a:cubicBezTo>
                      <a:pt x="320" y="2192"/>
                      <a:pt x="343" y="2101"/>
                      <a:pt x="366" y="2032"/>
                    </a:cubicBezTo>
                    <a:cubicBezTo>
                      <a:pt x="389" y="1941"/>
                      <a:pt x="412" y="1873"/>
                      <a:pt x="412" y="1804"/>
                    </a:cubicBezTo>
                    <a:cubicBezTo>
                      <a:pt x="435" y="1736"/>
                      <a:pt x="457" y="1667"/>
                      <a:pt x="457" y="1621"/>
                    </a:cubicBezTo>
                    <a:cubicBezTo>
                      <a:pt x="480" y="1530"/>
                      <a:pt x="480" y="1439"/>
                      <a:pt x="503" y="1370"/>
                    </a:cubicBezTo>
                    <a:cubicBezTo>
                      <a:pt x="526" y="1233"/>
                      <a:pt x="526" y="1096"/>
                      <a:pt x="526" y="960"/>
                    </a:cubicBezTo>
                    <a:cubicBezTo>
                      <a:pt x="526" y="845"/>
                      <a:pt x="526" y="731"/>
                      <a:pt x="526" y="617"/>
                    </a:cubicBezTo>
                    <a:cubicBezTo>
                      <a:pt x="526" y="503"/>
                      <a:pt x="503" y="412"/>
                      <a:pt x="480" y="320"/>
                    </a:cubicBezTo>
                    <a:cubicBezTo>
                      <a:pt x="457" y="252"/>
                      <a:pt x="412" y="161"/>
                      <a:pt x="366" y="69"/>
                    </a:cubicBezTo>
                    <a:cubicBezTo>
                      <a:pt x="343" y="24"/>
                      <a:pt x="298" y="1"/>
                      <a:pt x="2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95" name="Google Shape;1160;p22">
                <a:extLst>
                  <a:ext uri="{FF2B5EF4-FFF2-40B4-BE49-F238E27FC236}">
                    <a16:creationId xmlns:a16="http://schemas.microsoft.com/office/drawing/2014/main" id="{109EE92D-F84C-45BE-BF7D-CAFB8FC99F5E}"/>
                  </a:ext>
                </a:extLst>
              </p:cNvPr>
              <p:cNvSpPr/>
              <p:nvPr/>
            </p:nvSpPr>
            <p:spPr>
              <a:xfrm>
                <a:off x="5479488" y="1357721"/>
                <a:ext cx="128987" cy="74819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2768" extrusionOk="0">
                    <a:moveTo>
                      <a:pt x="229" y="0"/>
                    </a:moveTo>
                    <a:cubicBezTo>
                      <a:pt x="161" y="0"/>
                      <a:pt x="92" y="23"/>
                      <a:pt x="46" y="91"/>
                    </a:cubicBezTo>
                    <a:cubicBezTo>
                      <a:pt x="1" y="183"/>
                      <a:pt x="24" y="274"/>
                      <a:pt x="69" y="320"/>
                    </a:cubicBezTo>
                    <a:cubicBezTo>
                      <a:pt x="92" y="342"/>
                      <a:pt x="115" y="342"/>
                      <a:pt x="115" y="365"/>
                    </a:cubicBezTo>
                    <a:cubicBezTo>
                      <a:pt x="138" y="411"/>
                      <a:pt x="183" y="434"/>
                      <a:pt x="229" y="457"/>
                    </a:cubicBezTo>
                    <a:cubicBezTo>
                      <a:pt x="297" y="479"/>
                      <a:pt x="366" y="502"/>
                      <a:pt x="434" y="525"/>
                    </a:cubicBezTo>
                    <a:cubicBezTo>
                      <a:pt x="526" y="548"/>
                      <a:pt x="594" y="571"/>
                      <a:pt x="663" y="616"/>
                    </a:cubicBezTo>
                    <a:cubicBezTo>
                      <a:pt x="1233" y="845"/>
                      <a:pt x="1758" y="1119"/>
                      <a:pt x="2306" y="1392"/>
                    </a:cubicBezTo>
                    <a:cubicBezTo>
                      <a:pt x="2580" y="1552"/>
                      <a:pt x="2854" y="1712"/>
                      <a:pt x="3128" y="1872"/>
                    </a:cubicBezTo>
                    <a:cubicBezTo>
                      <a:pt x="3402" y="2032"/>
                      <a:pt x="3676" y="2237"/>
                      <a:pt x="3927" y="2420"/>
                    </a:cubicBezTo>
                    <a:cubicBezTo>
                      <a:pt x="4018" y="2488"/>
                      <a:pt x="4132" y="2557"/>
                      <a:pt x="4246" y="2625"/>
                    </a:cubicBezTo>
                    <a:cubicBezTo>
                      <a:pt x="4292" y="2694"/>
                      <a:pt x="4360" y="2739"/>
                      <a:pt x="4452" y="2762"/>
                    </a:cubicBezTo>
                    <a:cubicBezTo>
                      <a:pt x="4468" y="2766"/>
                      <a:pt x="4485" y="2768"/>
                      <a:pt x="4502" y="2768"/>
                    </a:cubicBezTo>
                    <a:cubicBezTo>
                      <a:pt x="4581" y="2768"/>
                      <a:pt x="4665" y="2727"/>
                      <a:pt x="4703" y="2671"/>
                    </a:cubicBezTo>
                    <a:cubicBezTo>
                      <a:pt x="4748" y="2579"/>
                      <a:pt x="4726" y="2465"/>
                      <a:pt x="4680" y="2397"/>
                    </a:cubicBezTo>
                    <a:cubicBezTo>
                      <a:pt x="4657" y="2374"/>
                      <a:pt x="4657" y="2351"/>
                      <a:pt x="4634" y="2351"/>
                    </a:cubicBezTo>
                    <a:cubicBezTo>
                      <a:pt x="4657" y="2328"/>
                      <a:pt x="4680" y="2328"/>
                      <a:pt x="4703" y="2305"/>
                    </a:cubicBezTo>
                    <a:cubicBezTo>
                      <a:pt x="4748" y="2260"/>
                      <a:pt x="4771" y="2191"/>
                      <a:pt x="4771" y="2123"/>
                    </a:cubicBezTo>
                    <a:cubicBezTo>
                      <a:pt x="4771" y="2054"/>
                      <a:pt x="4748" y="2009"/>
                      <a:pt x="4703" y="1940"/>
                    </a:cubicBezTo>
                    <a:cubicBezTo>
                      <a:pt x="4611" y="1826"/>
                      <a:pt x="4475" y="1735"/>
                      <a:pt x="4338" y="1621"/>
                    </a:cubicBezTo>
                    <a:cubicBezTo>
                      <a:pt x="4223" y="1529"/>
                      <a:pt x="4087" y="1438"/>
                      <a:pt x="3950" y="1370"/>
                    </a:cubicBezTo>
                    <a:cubicBezTo>
                      <a:pt x="3813" y="1301"/>
                      <a:pt x="3653" y="1210"/>
                      <a:pt x="3516" y="1141"/>
                    </a:cubicBezTo>
                    <a:cubicBezTo>
                      <a:pt x="3379" y="1073"/>
                      <a:pt x="3219" y="1004"/>
                      <a:pt x="3059" y="936"/>
                    </a:cubicBezTo>
                    <a:cubicBezTo>
                      <a:pt x="2785" y="799"/>
                      <a:pt x="2489" y="662"/>
                      <a:pt x="2192" y="525"/>
                    </a:cubicBezTo>
                    <a:cubicBezTo>
                      <a:pt x="2009" y="457"/>
                      <a:pt x="1827" y="388"/>
                      <a:pt x="1644" y="342"/>
                    </a:cubicBezTo>
                    <a:cubicBezTo>
                      <a:pt x="1530" y="297"/>
                      <a:pt x="1416" y="251"/>
                      <a:pt x="1302" y="206"/>
                    </a:cubicBezTo>
                    <a:cubicBezTo>
                      <a:pt x="1142" y="160"/>
                      <a:pt x="1005" y="114"/>
                      <a:pt x="845" y="91"/>
                    </a:cubicBezTo>
                    <a:cubicBezTo>
                      <a:pt x="731" y="69"/>
                      <a:pt x="594" y="46"/>
                      <a:pt x="457" y="23"/>
                    </a:cubicBezTo>
                    <a:cubicBezTo>
                      <a:pt x="412" y="23"/>
                      <a:pt x="343" y="0"/>
                      <a:pt x="2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96" name="Google Shape;1161;p22">
                <a:extLst>
                  <a:ext uri="{FF2B5EF4-FFF2-40B4-BE49-F238E27FC236}">
                    <a16:creationId xmlns:a16="http://schemas.microsoft.com/office/drawing/2014/main" id="{BFBAD6E3-5858-41F3-8C8B-AF6B5E415555}"/>
                  </a:ext>
                </a:extLst>
              </p:cNvPr>
              <p:cNvSpPr/>
              <p:nvPr/>
            </p:nvSpPr>
            <p:spPr>
              <a:xfrm>
                <a:off x="5537494" y="1461976"/>
                <a:ext cx="17921" cy="17299"/>
              </a:xfrm>
              <a:custGeom>
                <a:avLst/>
                <a:gdLst/>
                <a:ahLst/>
                <a:cxnLst/>
                <a:rect l="l" t="t" r="r" b="b"/>
                <a:pathLst>
                  <a:path w="663" h="640" extrusionOk="0">
                    <a:moveTo>
                      <a:pt x="366" y="1"/>
                    </a:moveTo>
                    <a:cubicBezTo>
                      <a:pt x="274" y="1"/>
                      <a:pt x="206" y="1"/>
                      <a:pt x="137" y="69"/>
                    </a:cubicBezTo>
                    <a:cubicBezTo>
                      <a:pt x="69" y="115"/>
                      <a:pt x="23" y="206"/>
                      <a:pt x="23" y="274"/>
                    </a:cubicBezTo>
                    <a:cubicBezTo>
                      <a:pt x="0" y="366"/>
                      <a:pt x="23" y="457"/>
                      <a:pt x="92" y="526"/>
                    </a:cubicBezTo>
                    <a:cubicBezTo>
                      <a:pt x="137" y="571"/>
                      <a:pt x="229" y="640"/>
                      <a:pt x="297" y="640"/>
                    </a:cubicBezTo>
                    <a:cubicBezTo>
                      <a:pt x="388" y="640"/>
                      <a:pt x="457" y="640"/>
                      <a:pt x="548" y="571"/>
                    </a:cubicBezTo>
                    <a:cubicBezTo>
                      <a:pt x="617" y="526"/>
                      <a:pt x="662" y="434"/>
                      <a:pt x="662" y="366"/>
                    </a:cubicBezTo>
                    <a:cubicBezTo>
                      <a:pt x="662" y="274"/>
                      <a:pt x="639" y="183"/>
                      <a:pt x="594" y="115"/>
                    </a:cubicBezTo>
                    <a:cubicBezTo>
                      <a:pt x="548" y="46"/>
                      <a:pt x="457" y="1"/>
                      <a:pt x="366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97" name="Google Shape;1162;p22">
                <a:extLst>
                  <a:ext uri="{FF2B5EF4-FFF2-40B4-BE49-F238E27FC236}">
                    <a16:creationId xmlns:a16="http://schemas.microsoft.com/office/drawing/2014/main" id="{9E08BB7E-4274-4569-AF02-B004AC65D063}"/>
                  </a:ext>
                </a:extLst>
              </p:cNvPr>
              <p:cNvSpPr/>
              <p:nvPr/>
            </p:nvSpPr>
            <p:spPr>
              <a:xfrm>
                <a:off x="5507248" y="1461976"/>
                <a:ext cx="4974" cy="4974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84" extrusionOk="0">
                    <a:moveTo>
                      <a:pt x="92" y="1"/>
                    </a:moveTo>
                    <a:cubicBezTo>
                      <a:pt x="69" y="1"/>
                      <a:pt x="47" y="1"/>
                      <a:pt x="24" y="23"/>
                    </a:cubicBezTo>
                    <a:cubicBezTo>
                      <a:pt x="24" y="23"/>
                      <a:pt x="1" y="46"/>
                      <a:pt x="1" y="69"/>
                    </a:cubicBezTo>
                    <a:cubicBezTo>
                      <a:pt x="1" y="92"/>
                      <a:pt x="1" y="138"/>
                      <a:pt x="24" y="138"/>
                    </a:cubicBezTo>
                    <a:cubicBezTo>
                      <a:pt x="24" y="160"/>
                      <a:pt x="47" y="183"/>
                      <a:pt x="69" y="183"/>
                    </a:cubicBezTo>
                    <a:cubicBezTo>
                      <a:pt x="115" y="183"/>
                      <a:pt x="115" y="183"/>
                      <a:pt x="138" y="160"/>
                    </a:cubicBezTo>
                    <a:cubicBezTo>
                      <a:pt x="161" y="138"/>
                      <a:pt x="184" y="115"/>
                      <a:pt x="184" y="92"/>
                    </a:cubicBezTo>
                    <a:cubicBezTo>
                      <a:pt x="184" y="69"/>
                      <a:pt x="184" y="46"/>
                      <a:pt x="161" y="23"/>
                    </a:cubicBezTo>
                    <a:cubicBezTo>
                      <a:pt x="138" y="23"/>
                      <a:pt x="115" y="1"/>
                      <a:pt x="92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98" name="Google Shape;1163;p22">
                <a:extLst>
                  <a:ext uri="{FF2B5EF4-FFF2-40B4-BE49-F238E27FC236}">
                    <a16:creationId xmlns:a16="http://schemas.microsoft.com/office/drawing/2014/main" id="{AA22E6D4-1A57-42DE-8CB7-2A73B81B5BD3}"/>
                  </a:ext>
                </a:extLst>
              </p:cNvPr>
              <p:cNvSpPr/>
              <p:nvPr/>
            </p:nvSpPr>
            <p:spPr>
              <a:xfrm>
                <a:off x="5501707" y="1410781"/>
                <a:ext cx="6190" cy="6190"/>
              </a:xfrm>
              <a:custGeom>
                <a:avLst/>
                <a:gdLst/>
                <a:ahLst/>
                <a:cxnLst/>
                <a:rect l="l" t="t" r="r" b="b"/>
                <a:pathLst>
                  <a:path w="229" h="229" extrusionOk="0">
                    <a:moveTo>
                      <a:pt x="115" y="0"/>
                    </a:moveTo>
                    <a:cubicBezTo>
                      <a:pt x="92" y="0"/>
                      <a:pt x="69" y="0"/>
                      <a:pt x="46" y="23"/>
                    </a:cubicBezTo>
                    <a:cubicBezTo>
                      <a:pt x="23" y="46"/>
                      <a:pt x="0" y="69"/>
                      <a:pt x="0" y="91"/>
                    </a:cubicBezTo>
                    <a:cubicBezTo>
                      <a:pt x="0" y="137"/>
                      <a:pt x="0" y="160"/>
                      <a:pt x="23" y="183"/>
                    </a:cubicBezTo>
                    <a:cubicBezTo>
                      <a:pt x="23" y="206"/>
                      <a:pt x="69" y="228"/>
                      <a:pt x="92" y="228"/>
                    </a:cubicBezTo>
                    <a:cubicBezTo>
                      <a:pt x="115" y="228"/>
                      <a:pt x="137" y="228"/>
                      <a:pt x="183" y="206"/>
                    </a:cubicBezTo>
                    <a:cubicBezTo>
                      <a:pt x="206" y="183"/>
                      <a:pt x="206" y="160"/>
                      <a:pt x="206" y="137"/>
                    </a:cubicBezTo>
                    <a:cubicBezTo>
                      <a:pt x="229" y="91"/>
                      <a:pt x="206" y="69"/>
                      <a:pt x="183" y="46"/>
                    </a:cubicBezTo>
                    <a:cubicBezTo>
                      <a:pt x="183" y="23"/>
                      <a:pt x="137" y="0"/>
                      <a:pt x="115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399" name="Google Shape;1164;p22">
                <a:extLst>
                  <a:ext uri="{FF2B5EF4-FFF2-40B4-BE49-F238E27FC236}">
                    <a16:creationId xmlns:a16="http://schemas.microsoft.com/office/drawing/2014/main" id="{BE40A534-3203-42E4-8E86-64EF07862024}"/>
                  </a:ext>
                </a:extLst>
              </p:cNvPr>
              <p:cNvSpPr/>
              <p:nvPr/>
            </p:nvSpPr>
            <p:spPr>
              <a:xfrm>
                <a:off x="5532548" y="1417566"/>
                <a:ext cx="6812" cy="6190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29" extrusionOk="0">
                    <a:moveTo>
                      <a:pt x="138" y="0"/>
                    </a:moveTo>
                    <a:cubicBezTo>
                      <a:pt x="115" y="0"/>
                      <a:pt x="92" y="0"/>
                      <a:pt x="46" y="23"/>
                    </a:cubicBezTo>
                    <a:cubicBezTo>
                      <a:pt x="24" y="46"/>
                      <a:pt x="24" y="69"/>
                      <a:pt x="1" y="114"/>
                    </a:cubicBezTo>
                    <a:cubicBezTo>
                      <a:pt x="1" y="137"/>
                      <a:pt x="24" y="160"/>
                      <a:pt x="46" y="183"/>
                    </a:cubicBezTo>
                    <a:cubicBezTo>
                      <a:pt x="46" y="206"/>
                      <a:pt x="92" y="228"/>
                      <a:pt x="115" y="228"/>
                    </a:cubicBezTo>
                    <a:cubicBezTo>
                      <a:pt x="161" y="228"/>
                      <a:pt x="183" y="228"/>
                      <a:pt x="206" y="206"/>
                    </a:cubicBezTo>
                    <a:cubicBezTo>
                      <a:pt x="229" y="183"/>
                      <a:pt x="252" y="160"/>
                      <a:pt x="252" y="137"/>
                    </a:cubicBezTo>
                    <a:cubicBezTo>
                      <a:pt x="252" y="91"/>
                      <a:pt x="252" y="69"/>
                      <a:pt x="229" y="46"/>
                    </a:cubicBezTo>
                    <a:cubicBezTo>
                      <a:pt x="206" y="23"/>
                      <a:pt x="183" y="0"/>
                      <a:pt x="138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00" name="Google Shape;1165;p22">
                <a:extLst>
                  <a:ext uri="{FF2B5EF4-FFF2-40B4-BE49-F238E27FC236}">
                    <a16:creationId xmlns:a16="http://schemas.microsoft.com/office/drawing/2014/main" id="{6C9FE3D5-6D70-42F0-9FB6-6BF7ED7C7BF3}"/>
                  </a:ext>
                </a:extLst>
              </p:cNvPr>
              <p:cNvSpPr/>
              <p:nvPr/>
            </p:nvSpPr>
            <p:spPr>
              <a:xfrm>
                <a:off x="5557226" y="1439757"/>
                <a:ext cx="4352" cy="4352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61" extrusionOk="0">
                    <a:moveTo>
                      <a:pt x="92" y="1"/>
                    </a:moveTo>
                    <a:cubicBezTo>
                      <a:pt x="69" y="1"/>
                      <a:pt x="46" y="1"/>
                      <a:pt x="46" y="24"/>
                    </a:cubicBezTo>
                    <a:cubicBezTo>
                      <a:pt x="24" y="24"/>
                      <a:pt x="1" y="47"/>
                      <a:pt x="1" y="69"/>
                    </a:cubicBezTo>
                    <a:cubicBezTo>
                      <a:pt x="1" y="92"/>
                      <a:pt x="1" y="115"/>
                      <a:pt x="24" y="138"/>
                    </a:cubicBezTo>
                    <a:cubicBezTo>
                      <a:pt x="24" y="138"/>
                      <a:pt x="69" y="161"/>
                      <a:pt x="69" y="161"/>
                    </a:cubicBezTo>
                    <a:cubicBezTo>
                      <a:pt x="92" y="161"/>
                      <a:pt x="115" y="161"/>
                      <a:pt x="138" y="138"/>
                    </a:cubicBezTo>
                    <a:cubicBezTo>
                      <a:pt x="161" y="138"/>
                      <a:pt x="161" y="115"/>
                      <a:pt x="161" y="92"/>
                    </a:cubicBezTo>
                    <a:cubicBezTo>
                      <a:pt x="161" y="69"/>
                      <a:pt x="161" y="47"/>
                      <a:pt x="161" y="24"/>
                    </a:cubicBezTo>
                    <a:cubicBezTo>
                      <a:pt x="138" y="24"/>
                      <a:pt x="115" y="1"/>
                      <a:pt x="92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01" name="Google Shape;1166;p22">
                <a:extLst>
                  <a:ext uri="{FF2B5EF4-FFF2-40B4-BE49-F238E27FC236}">
                    <a16:creationId xmlns:a16="http://schemas.microsoft.com/office/drawing/2014/main" id="{327ECAB9-8BEA-46DA-9F5C-A90E7206DA90}"/>
                  </a:ext>
                </a:extLst>
              </p:cNvPr>
              <p:cNvSpPr/>
              <p:nvPr/>
            </p:nvSpPr>
            <p:spPr>
              <a:xfrm>
                <a:off x="5506032" y="1437919"/>
                <a:ext cx="6190" cy="6190"/>
              </a:xfrm>
              <a:custGeom>
                <a:avLst/>
                <a:gdLst/>
                <a:ahLst/>
                <a:cxnLst/>
                <a:rect l="l" t="t" r="r" b="b"/>
                <a:pathLst>
                  <a:path w="229" h="229" extrusionOk="0">
                    <a:moveTo>
                      <a:pt x="137" y="0"/>
                    </a:moveTo>
                    <a:cubicBezTo>
                      <a:pt x="92" y="0"/>
                      <a:pt x="69" y="0"/>
                      <a:pt x="46" y="23"/>
                    </a:cubicBezTo>
                    <a:cubicBezTo>
                      <a:pt x="23" y="46"/>
                      <a:pt x="0" y="69"/>
                      <a:pt x="0" y="92"/>
                    </a:cubicBezTo>
                    <a:cubicBezTo>
                      <a:pt x="0" y="137"/>
                      <a:pt x="0" y="160"/>
                      <a:pt x="23" y="183"/>
                    </a:cubicBezTo>
                    <a:cubicBezTo>
                      <a:pt x="46" y="206"/>
                      <a:pt x="69" y="229"/>
                      <a:pt x="92" y="229"/>
                    </a:cubicBezTo>
                    <a:cubicBezTo>
                      <a:pt x="137" y="229"/>
                      <a:pt x="160" y="229"/>
                      <a:pt x="183" y="206"/>
                    </a:cubicBezTo>
                    <a:cubicBezTo>
                      <a:pt x="206" y="183"/>
                      <a:pt x="229" y="160"/>
                      <a:pt x="229" y="137"/>
                    </a:cubicBezTo>
                    <a:cubicBezTo>
                      <a:pt x="229" y="92"/>
                      <a:pt x="229" y="69"/>
                      <a:pt x="206" y="46"/>
                    </a:cubicBezTo>
                    <a:cubicBezTo>
                      <a:pt x="183" y="23"/>
                      <a:pt x="160" y="0"/>
                      <a:pt x="137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02" name="Google Shape;1167;p22">
                <a:extLst>
                  <a:ext uri="{FF2B5EF4-FFF2-40B4-BE49-F238E27FC236}">
                    <a16:creationId xmlns:a16="http://schemas.microsoft.com/office/drawing/2014/main" id="{EA26E816-45D6-42C4-8D64-A7F00094AEE8}"/>
                  </a:ext>
                </a:extLst>
              </p:cNvPr>
              <p:cNvSpPr/>
              <p:nvPr/>
            </p:nvSpPr>
            <p:spPr>
              <a:xfrm>
                <a:off x="5493057" y="1505170"/>
                <a:ext cx="14839" cy="14839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298" y="0"/>
                    </a:moveTo>
                    <a:cubicBezTo>
                      <a:pt x="229" y="0"/>
                      <a:pt x="161" y="23"/>
                      <a:pt x="92" y="69"/>
                    </a:cubicBezTo>
                    <a:cubicBezTo>
                      <a:pt x="47" y="114"/>
                      <a:pt x="1" y="183"/>
                      <a:pt x="1" y="251"/>
                    </a:cubicBezTo>
                    <a:cubicBezTo>
                      <a:pt x="1" y="320"/>
                      <a:pt x="1" y="388"/>
                      <a:pt x="47" y="457"/>
                    </a:cubicBezTo>
                    <a:cubicBezTo>
                      <a:pt x="92" y="503"/>
                      <a:pt x="161" y="548"/>
                      <a:pt x="229" y="548"/>
                    </a:cubicBezTo>
                    <a:cubicBezTo>
                      <a:pt x="320" y="548"/>
                      <a:pt x="366" y="548"/>
                      <a:pt x="435" y="503"/>
                    </a:cubicBezTo>
                    <a:cubicBezTo>
                      <a:pt x="503" y="457"/>
                      <a:pt x="526" y="388"/>
                      <a:pt x="549" y="320"/>
                    </a:cubicBezTo>
                    <a:cubicBezTo>
                      <a:pt x="549" y="229"/>
                      <a:pt x="526" y="160"/>
                      <a:pt x="480" y="114"/>
                    </a:cubicBezTo>
                    <a:cubicBezTo>
                      <a:pt x="435" y="69"/>
                      <a:pt x="366" y="0"/>
                      <a:pt x="298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03" name="Google Shape;1168;p22">
                <a:extLst>
                  <a:ext uri="{FF2B5EF4-FFF2-40B4-BE49-F238E27FC236}">
                    <a16:creationId xmlns:a16="http://schemas.microsoft.com/office/drawing/2014/main" id="{429927FB-BADE-4E3B-8FA0-CE0929E9C480}"/>
                  </a:ext>
                </a:extLst>
              </p:cNvPr>
              <p:cNvSpPr/>
              <p:nvPr/>
            </p:nvSpPr>
            <p:spPr>
              <a:xfrm>
                <a:off x="5547360" y="1521820"/>
                <a:ext cx="8055" cy="8055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98" extrusionOk="0">
                    <a:moveTo>
                      <a:pt x="160" y="1"/>
                    </a:moveTo>
                    <a:cubicBezTo>
                      <a:pt x="138" y="1"/>
                      <a:pt x="92" y="1"/>
                      <a:pt x="69" y="23"/>
                    </a:cubicBezTo>
                    <a:cubicBezTo>
                      <a:pt x="23" y="46"/>
                      <a:pt x="1" y="92"/>
                      <a:pt x="1" y="115"/>
                    </a:cubicBezTo>
                    <a:cubicBezTo>
                      <a:pt x="1" y="160"/>
                      <a:pt x="1" y="206"/>
                      <a:pt x="46" y="229"/>
                    </a:cubicBezTo>
                    <a:cubicBezTo>
                      <a:pt x="46" y="252"/>
                      <a:pt x="92" y="297"/>
                      <a:pt x="138" y="297"/>
                    </a:cubicBezTo>
                    <a:cubicBezTo>
                      <a:pt x="183" y="297"/>
                      <a:pt x="206" y="275"/>
                      <a:pt x="252" y="252"/>
                    </a:cubicBezTo>
                    <a:cubicBezTo>
                      <a:pt x="274" y="229"/>
                      <a:pt x="297" y="206"/>
                      <a:pt x="297" y="160"/>
                    </a:cubicBezTo>
                    <a:cubicBezTo>
                      <a:pt x="297" y="115"/>
                      <a:pt x="297" y="69"/>
                      <a:pt x="274" y="46"/>
                    </a:cubicBezTo>
                    <a:cubicBezTo>
                      <a:pt x="252" y="23"/>
                      <a:pt x="206" y="1"/>
                      <a:pt x="160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04" name="Google Shape;1169;p22">
                <a:extLst>
                  <a:ext uri="{FF2B5EF4-FFF2-40B4-BE49-F238E27FC236}">
                    <a16:creationId xmlns:a16="http://schemas.microsoft.com/office/drawing/2014/main" id="{F8432056-D198-422B-AD27-CE7AA5E65885}"/>
                  </a:ext>
                </a:extLst>
              </p:cNvPr>
              <p:cNvSpPr/>
              <p:nvPr/>
            </p:nvSpPr>
            <p:spPr>
              <a:xfrm>
                <a:off x="5559091" y="1496520"/>
                <a:ext cx="4325" cy="4352"/>
              </a:xfrm>
              <a:custGeom>
                <a:avLst/>
                <a:gdLst/>
                <a:ahLst/>
                <a:cxnLst/>
                <a:rect l="l" t="t" r="r" b="b"/>
                <a:pathLst>
                  <a:path w="160" h="161" extrusionOk="0">
                    <a:moveTo>
                      <a:pt x="92" y="1"/>
                    </a:moveTo>
                    <a:cubicBezTo>
                      <a:pt x="69" y="1"/>
                      <a:pt x="46" y="1"/>
                      <a:pt x="46" y="24"/>
                    </a:cubicBezTo>
                    <a:cubicBezTo>
                      <a:pt x="23" y="24"/>
                      <a:pt x="0" y="46"/>
                      <a:pt x="0" y="69"/>
                    </a:cubicBezTo>
                    <a:cubicBezTo>
                      <a:pt x="0" y="92"/>
                      <a:pt x="0" y="115"/>
                      <a:pt x="23" y="138"/>
                    </a:cubicBezTo>
                    <a:cubicBezTo>
                      <a:pt x="23" y="138"/>
                      <a:pt x="46" y="161"/>
                      <a:pt x="69" y="161"/>
                    </a:cubicBezTo>
                    <a:cubicBezTo>
                      <a:pt x="92" y="161"/>
                      <a:pt x="114" y="161"/>
                      <a:pt x="137" y="138"/>
                    </a:cubicBezTo>
                    <a:cubicBezTo>
                      <a:pt x="160" y="138"/>
                      <a:pt x="160" y="115"/>
                      <a:pt x="160" y="92"/>
                    </a:cubicBezTo>
                    <a:cubicBezTo>
                      <a:pt x="160" y="69"/>
                      <a:pt x="160" y="46"/>
                      <a:pt x="160" y="24"/>
                    </a:cubicBezTo>
                    <a:cubicBezTo>
                      <a:pt x="137" y="24"/>
                      <a:pt x="114" y="1"/>
                      <a:pt x="92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05" name="Google Shape;1170;p22">
                <a:extLst>
                  <a:ext uri="{FF2B5EF4-FFF2-40B4-BE49-F238E27FC236}">
                    <a16:creationId xmlns:a16="http://schemas.microsoft.com/office/drawing/2014/main" id="{EAE9943E-9035-4862-ADB2-F14CC2435528}"/>
                  </a:ext>
                </a:extLst>
              </p:cNvPr>
              <p:cNvSpPr/>
              <p:nvPr/>
            </p:nvSpPr>
            <p:spPr>
              <a:xfrm>
                <a:off x="5511573" y="1490979"/>
                <a:ext cx="4352" cy="4946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83" extrusionOk="0">
                    <a:moveTo>
                      <a:pt x="92" y="0"/>
                    </a:moveTo>
                    <a:cubicBezTo>
                      <a:pt x="69" y="0"/>
                      <a:pt x="46" y="23"/>
                      <a:pt x="24" y="23"/>
                    </a:cubicBezTo>
                    <a:cubicBezTo>
                      <a:pt x="24" y="46"/>
                      <a:pt x="1" y="69"/>
                      <a:pt x="1" y="92"/>
                    </a:cubicBezTo>
                    <a:cubicBezTo>
                      <a:pt x="1" y="115"/>
                      <a:pt x="1" y="137"/>
                      <a:pt x="24" y="137"/>
                    </a:cubicBezTo>
                    <a:cubicBezTo>
                      <a:pt x="24" y="160"/>
                      <a:pt x="46" y="183"/>
                      <a:pt x="69" y="183"/>
                    </a:cubicBezTo>
                    <a:cubicBezTo>
                      <a:pt x="92" y="183"/>
                      <a:pt x="115" y="160"/>
                      <a:pt x="138" y="160"/>
                    </a:cubicBezTo>
                    <a:cubicBezTo>
                      <a:pt x="160" y="137"/>
                      <a:pt x="160" y="115"/>
                      <a:pt x="160" y="92"/>
                    </a:cubicBezTo>
                    <a:cubicBezTo>
                      <a:pt x="160" y="69"/>
                      <a:pt x="160" y="69"/>
                      <a:pt x="138" y="46"/>
                    </a:cubicBezTo>
                    <a:cubicBezTo>
                      <a:pt x="138" y="23"/>
                      <a:pt x="115" y="0"/>
                      <a:pt x="92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06" name="Google Shape;1171;p22">
                <a:extLst>
                  <a:ext uri="{FF2B5EF4-FFF2-40B4-BE49-F238E27FC236}">
                    <a16:creationId xmlns:a16="http://schemas.microsoft.com/office/drawing/2014/main" id="{DDB19380-5593-4234-BED1-D1A68B193695}"/>
                  </a:ext>
                </a:extLst>
              </p:cNvPr>
              <p:cNvSpPr/>
              <p:nvPr/>
            </p:nvSpPr>
            <p:spPr>
              <a:xfrm>
                <a:off x="5476407" y="1475545"/>
                <a:ext cx="6812" cy="6812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52" extrusionOk="0">
                    <a:moveTo>
                      <a:pt x="138" y="1"/>
                    </a:moveTo>
                    <a:cubicBezTo>
                      <a:pt x="92" y="1"/>
                      <a:pt x="69" y="1"/>
                      <a:pt x="46" y="24"/>
                    </a:cubicBezTo>
                    <a:cubicBezTo>
                      <a:pt x="23" y="46"/>
                      <a:pt x="1" y="69"/>
                      <a:pt x="1" y="115"/>
                    </a:cubicBezTo>
                    <a:cubicBezTo>
                      <a:pt x="1" y="138"/>
                      <a:pt x="1" y="161"/>
                      <a:pt x="23" y="206"/>
                    </a:cubicBezTo>
                    <a:cubicBezTo>
                      <a:pt x="46" y="229"/>
                      <a:pt x="69" y="252"/>
                      <a:pt x="115" y="252"/>
                    </a:cubicBezTo>
                    <a:cubicBezTo>
                      <a:pt x="138" y="252"/>
                      <a:pt x="160" y="229"/>
                      <a:pt x="206" y="229"/>
                    </a:cubicBezTo>
                    <a:cubicBezTo>
                      <a:pt x="229" y="206"/>
                      <a:pt x="252" y="161"/>
                      <a:pt x="252" y="138"/>
                    </a:cubicBezTo>
                    <a:cubicBezTo>
                      <a:pt x="252" y="92"/>
                      <a:pt x="229" y="69"/>
                      <a:pt x="229" y="46"/>
                    </a:cubicBezTo>
                    <a:cubicBezTo>
                      <a:pt x="206" y="24"/>
                      <a:pt x="160" y="1"/>
                      <a:pt x="138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07" name="Google Shape;1172;p22">
                <a:extLst>
                  <a:ext uri="{FF2B5EF4-FFF2-40B4-BE49-F238E27FC236}">
                    <a16:creationId xmlns:a16="http://schemas.microsoft.com/office/drawing/2014/main" id="{F6108891-D59D-4E87-96CC-85F2953521CB}"/>
                  </a:ext>
                </a:extLst>
              </p:cNvPr>
              <p:cNvSpPr/>
              <p:nvPr/>
            </p:nvSpPr>
            <p:spPr>
              <a:xfrm>
                <a:off x="5477028" y="1554527"/>
                <a:ext cx="4974" cy="4352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61" extrusionOk="0">
                    <a:moveTo>
                      <a:pt x="92" y="0"/>
                    </a:moveTo>
                    <a:cubicBezTo>
                      <a:pt x="69" y="0"/>
                      <a:pt x="69" y="0"/>
                      <a:pt x="46" y="23"/>
                    </a:cubicBezTo>
                    <a:cubicBezTo>
                      <a:pt x="23" y="23"/>
                      <a:pt x="0" y="46"/>
                      <a:pt x="0" y="69"/>
                    </a:cubicBezTo>
                    <a:cubicBezTo>
                      <a:pt x="0" y="92"/>
                      <a:pt x="23" y="115"/>
                      <a:pt x="23" y="137"/>
                    </a:cubicBezTo>
                    <a:cubicBezTo>
                      <a:pt x="46" y="137"/>
                      <a:pt x="69" y="160"/>
                      <a:pt x="92" y="160"/>
                    </a:cubicBezTo>
                    <a:cubicBezTo>
                      <a:pt x="92" y="160"/>
                      <a:pt x="115" y="160"/>
                      <a:pt x="137" y="137"/>
                    </a:cubicBezTo>
                    <a:cubicBezTo>
                      <a:pt x="160" y="137"/>
                      <a:pt x="160" y="115"/>
                      <a:pt x="183" y="92"/>
                    </a:cubicBezTo>
                    <a:cubicBezTo>
                      <a:pt x="183" y="69"/>
                      <a:pt x="160" y="46"/>
                      <a:pt x="160" y="23"/>
                    </a:cubicBezTo>
                    <a:cubicBezTo>
                      <a:pt x="137" y="0"/>
                      <a:pt x="115" y="0"/>
                      <a:pt x="92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08" name="Google Shape;1173;p22">
                <a:extLst>
                  <a:ext uri="{FF2B5EF4-FFF2-40B4-BE49-F238E27FC236}">
                    <a16:creationId xmlns:a16="http://schemas.microsoft.com/office/drawing/2014/main" id="{75AE8C75-4E9D-4D62-BFD6-1B51BD677944}"/>
                  </a:ext>
                </a:extLst>
              </p:cNvPr>
              <p:cNvSpPr/>
              <p:nvPr/>
            </p:nvSpPr>
            <p:spPr>
              <a:xfrm>
                <a:off x="5520844" y="1555148"/>
                <a:ext cx="4325" cy="4325"/>
              </a:xfrm>
              <a:custGeom>
                <a:avLst/>
                <a:gdLst/>
                <a:ahLst/>
                <a:cxnLst/>
                <a:rect l="l" t="t" r="r" b="b"/>
                <a:pathLst>
                  <a:path w="160" h="160" extrusionOk="0">
                    <a:moveTo>
                      <a:pt x="91" y="0"/>
                    </a:moveTo>
                    <a:cubicBezTo>
                      <a:pt x="69" y="0"/>
                      <a:pt x="46" y="0"/>
                      <a:pt x="23" y="23"/>
                    </a:cubicBezTo>
                    <a:cubicBezTo>
                      <a:pt x="0" y="23"/>
                      <a:pt x="0" y="46"/>
                      <a:pt x="0" y="69"/>
                    </a:cubicBezTo>
                    <a:cubicBezTo>
                      <a:pt x="0" y="92"/>
                      <a:pt x="0" y="114"/>
                      <a:pt x="23" y="137"/>
                    </a:cubicBezTo>
                    <a:cubicBezTo>
                      <a:pt x="23" y="137"/>
                      <a:pt x="46" y="160"/>
                      <a:pt x="69" y="160"/>
                    </a:cubicBezTo>
                    <a:cubicBezTo>
                      <a:pt x="91" y="160"/>
                      <a:pt x="114" y="160"/>
                      <a:pt x="137" y="137"/>
                    </a:cubicBezTo>
                    <a:cubicBezTo>
                      <a:pt x="137" y="137"/>
                      <a:pt x="160" y="114"/>
                      <a:pt x="160" y="92"/>
                    </a:cubicBezTo>
                    <a:cubicBezTo>
                      <a:pt x="160" y="69"/>
                      <a:pt x="160" y="46"/>
                      <a:pt x="137" y="23"/>
                    </a:cubicBezTo>
                    <a:cubicBezTo>
                      <a:pt x="137" y="0"/>
                      <a:pt x="114" y="0"/>
                      <a:pt x="91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09" name="Google Shape;1174;p22">
                <a:extLst>
                  <a:ext uri="{FF2B5EF4-FFF2-40B4-BE49-F238E27FC236}">
                    <a16:creationId xmlns:a16="http://schemas.microsoft.com/office/drawing/2014/main" id="{EC6B4A31-953B-4F1C-925C-835C25EDE37E}"/>
                  </a:ext>
                </a:extLst>
              </p:cNvPr>
              <p:cNvSpPr/>
              <p:nvPr/>
            </p:nvSpPr>
            <p:spPr>
              <a:xfrm>
                <a:off x="4977892" y="935080"/>
                <a:ext cx="473241" cy="196859"/>
              </a:xfrm>
              <a:custGeom>
                <a:avLst/>
                <a:gdLst/>
                <a:ahLst/>
                <a:cxnLst/>
                <a:rect l="l" t="t" r="r" b="b"/>
                <a:pathLst>
                  <a:path w="17508" h="7283" extrusionOk="0">
                    <a:moveTo>
                      <a:pt x="161" y="1"/>
                    </a:moveTo>
                    <a:cubicBezTo>
                      <a:pt x="92" y="1"/>
                      <a:pt x="24" y="69"/>
                      <a:pt x="24" y="138"/>
                    </a:cubicBezTo>
                    <a:cubicBezTo>
                      <a:pt x="1" y="206"/>
                      <a:pt x="46" y="298"/>
                      <a:pt x="138" y="320"/>
                    </a:cubicBezTo>
                    <a:cubicBezTo>
                      <a:pt x="298" y="389"/>
                      <a:pt x="457" y="457"/>
                      <a:pt x="617" y="526"/>
                    </a:cubicBezTo>
                    <a:cubicBezTo>
                      <a:pt x="1005" y="708"/>
                      <a:pt x="1393" y="891"/>
                      <a:pt x="1758" y="1096"/>
                    </a:cubicBezTo>
                    <a:cubicBezTo>
                      <a:pt x="1918" y="1188"/>
                      <a:pt x="2078" y="1256"/>
                      <a:pt x="2215" y="1325"/>
                    </a:cubicBezTo>
                    <a:lnTo>
                      <a:pt x="2261" y="1348"/>
                    </a:lnTo>
                    <a:lnTo>
                      <a:pt x="2306" y="1393"/>
                    </a:lnTo>
                    <a:cubicBezTo>
                      <a:pt x="2306" y="1393"/>
                      <a:pt x="2283" y="1416"/>
                      <a:pt x="2283" y="1439"/>
                    </a:cubicBezTo>
                    <a:cubicBezTo>
                      <a:pt x="2238" y="1576"/>
                      <a:pt x="2329" y="1713"/>
                      <a:pt x="2466" y="1781"/>
                    </a:cubicBezTo>
                    <a:cubicBezTo>
                      <a:pt x="2512" y="1781"/>
                      <a:pt x="2534" y="1804"/>
                      <a:pt x="2557" y="1804"/>
                    </a:cubicBezTo>
                    <a:lnTo>
                      <a:pt x="2717" y="1872"/>
                    </a:lnTo>
                    <a:cubicBezTo>
                      <a:pt x="2785" y="1918"/>
                      <a:pt x="2877" y="1941"/>
                      <a:pt x="2968" y="1987"/>
                    </a:cubicBezTo>
                    <a:cubicBezTo>
                      <a:pt x="3082" y="2055"/>
                      <a:pt x="3219" y="2146"/>
                      <a:pt x="3333" y="2215"/>
                    </a:cubicBezTo>
                    <a:cubicBezTo>
                      <a:pt x="3425" y="2261"/>
                      <a:pt x="3493" y="2306"/>
                      <a:pt x="3584" y="2352"/>
                    </a:cubicBezTo>
                    <a:lnTo>
                      <a:pt x="3721" y="2443"/>
                    </a:lnTo>
                    <a:cubicBezTo>
                      <a:pt x="3813" y="2489"/>
                      <a:pt x="3904" y="2534"/>
                      <a:pt x="3972" y="2603"/>
                    </a:cubicBezTo>
                    <a:lnTo>
                      <a:pt x="4109" y="2671"/>
                    </a:lnTo>
                    <a:cubicBezTo>
                      <a:pt x="4201" y="2740"/>
                      <a:pt x="4292" y="2785"/>
                      <a:pt x="4383" y="2831"/>
                    </a:cubicBezTo>
                    <a:lnTo>
                      <a:pt x="4520" y="2900"/>
                    </a:lnTo>
                    <a:cubicBezTo>
                      <a:pt x="4657" y="2991"/>
                      <a:pt x="4794" y="3059"/>
                      <a:pt x="4908" y="3151"/>
                    </a:cubicBezTo>
                    <a:cubicBezTo>
                      <a:pt x="5182" y="3288"/>
                      <a:pt x="5433" y="3447"/>
                      <a:pt x="5684" y="3607"/>
                    </a:cubicBezTo>
                    <a:cubicBezTo>
                      <a:pt x="5844" y="3676"/>
                      <a:pt x="5981" y="3767"/>
                      <a:pt x="6118" y="3858"/>
                    </a:cubicBezTo>
                    <a:cubicBezTo>
                      <a:pt x="6186" y="3904"/>
                      <a:pt x="6278" y="3950"/>
                      <a:pt x="6346" y="4018"/>
                    </a:cubicBezTo>
                    <a:lnTo>
                      <a:pt x="6506" y="4109"/>
                    </a:lnTo>
                    <a:cubicBezTo>
                      <a:pt x="6734" y="4269"/>
                      <a:pt x="7008" y="4452"/>
                      <a:pt x="7282" y="4657"/>
                    </a:cubicBezTo>
                    <a:cubicBezTo>
                      <a:pt x="7351" y="4703"/>
                      <a:pt x="7419" y="4771"/>
                      <a:pt x="7487" y="4817"/>
                    </a:cubicBezTo>
                    <a:cubicBezTo>
                      <a:pt x="7602" y="4908"/>
                      <a:pt x="7739" y="5000"/>
                      <a:pt x="7853" y="5091"/>
                    </a:cubicBezTo>
                    <a:cubicBezTo>
                      <a:pt x="7921" y="5159"/>
                      <a:pt x="7990" y="5205"/>
                      <a:pt x="8081" y="5273"/>
                    </a:cubicBezTo>
                    <a:lnTo>
                      <a:pt x="8218" y="5388"/>
                    </a:lnTo>
                    <a:cubicBezTo>
                      <a:pt x="8286" y="5456"/>
                      <a:pt x="8378" y="5525"/>
                      <a:pt x="8469" y="5570"/>
                    </a:cubicBezTo>
                    <a:lnTo>
                      <a:pt x="8515" y="5616"/>
                    </a:lnTo>
                    <a:cubicBezTo>
                      <a:pt x="8606" y="5684"/>
                      <a:pt x="8697" y="5753"/>
                      <a:pt x="8789" y="5844"/>
                    </a:cubicBezTo>
                    <a:cubicBezTo>
                      <a:pt x="8789" y="5844"/>
                      <a:pt x="8834" y="5867"/>
                      <a:pt x="8834" y="5867"/>
                    </a:cubicBezTo>
                    <a:cubicBezTo>
                      <a:pt x="8925" y="5935"/>
                      <a:pt x="9017" y="6027"/>
                      <a:pt x="9108" y="6095"/>
                    </a:cubicBezTo>
                    <a:cubicBezTo>
                      <a:pt x="9245" y="6209"/>
                      <a:pt x="9336" y="6323"/>
                      <a:pt x="9450" y="6438"/>
                    </a:cubicBezTo>
                    <a:cubicBezTo>
                      <a:pt x="9565" y="6552"/>
                      <a:pt x="9656" y="6666"/>
                      <a:pt x="9747" y="6780"/>
                    </a:cubicBezTo>
                    <a:cubicBezTo>
                      <a:pt x="9839" y="6894"/>
                      <a:pt x="9953" y="7008"/>
                      <a:pt x="10090" y="7122"/>
                    </a:cubicBezTo>
                    <a:cubicBezTo>
                      <a:pt x="10204" y="7214"/>
                      <a:pt x="10295" y="7282"/>
                      <a:pt x="10432" y="7282"/>
                    </a:cubicBezTo>
                    <a:lnTo>
                      <a:pt x="10455" y="7282"/>
                    </a:lnTo>
                    <a:cubicBezTo>
                      <a:pt x="10546" y="7282"/>
                      <a:pt x="10615" y="7259"/>
                      <a:pt x="10660" y="7236"/>
                    </a:cubicBezTo>
                    <a:cubicBezTo>
                      <a:pt x="10729" y="7191"/>
                      <a:pt x="10774" y="7145"/>
                      <a:pt x="10820" y="7099"/>
                    </a:cubicBezTo>
                    <a:cubicBezTo>
                      <a:pt x="10866" y="7031"/>
                      <a:pt x="10934" y="6985"/>
                      <a:pt x="10980" y="6940"/>
                    </a:cubicBezTo>
                    <a:lnTo>
                      <a:pt x="11025" y="6917"/>
                    </a:lnTo>
                    <a:lnTo>
                      <a:pt x="11162" y="6803"/>
                    </a:lnTo>
                    <a:cubicBezTo>
                      <a:pt x="11276" y="6689"/>
                      <a:pt x="11368" y="6597"/>
                      <a:pt x="11482" y="6506"/>
                    </a:cubicBezTo>
                    <a:lnTo>
                      <a:pt x="11596" y="6415"/>
                    </a:lnTo>
                    <a:cubicBezTo>
                      <a:pt x="11687" y="6346"/>
                      <a:pt x="11779" y="6278"/>
                      <a:pt x="11870" y="6209"/>
                    </a:cubicBezTo>
                    <a:cubicBezTo>
                      <a:pt x="11893" y="6186"/>
                      <a:pt x="11916" y="6141"/>
                      <a:pt x="11961" y="6118"/>
                    </a:cubicBezTo>
                    <a:lnTo>
                      <a:pt x="12030" y="6050"/>
                    </a:lnTo>
                    <a:cubicBezTo>
                      <a:pt x="12075" y="6004"/>
                      <a:pt x="12144" y="5935"/>
                      <a:pt x="12212" y="5890"/>
                    </a:cubicBezTo>
                    <a:cubicBezTo>
                      <a:pt x="12326" y="5821"/>
                      <a:pt x="12418" y="5753"/>
                      <a:pt x="12532" y="5684"/>
                    </a:cubicBezTo>
                    <a:lnTo>
                      <a:pt x="12600" y="5639"/>
                    </a:lnTo>
                    <a:cubicBezTo>
                      <a:pt x="12646" y="5616"/>
                      <a:pt x="12692" y="5593"/>
                      <a:pt x="12737" y="5570"/>
                    </a:cubicBezTo>
                    <a:lnTo>
                      <a:pt x="12829" y="5525"/>
                    </a:lnTo>
                    <a:cubicBezTo>
                      <a:pt x="12874" y="5502"/>
                      <a:pt x="12920" y="5479"/>
                      <a:pt x="12966" y="5433"/>
                    </a:cubicBezTo>
                    <a:lnTo>
                      <a:pt x="13057" y="5388"/>
                    </a:lnTo>
                    <a:cubicBezTo>
                      <a:pt x="13194" y="5296"/>
                      <a:pt x="13354" y="5205"/>
                      <a:pt x="13536" y="5114"/>
                    </a:cubicBezTo>
                    <a:cubicBezTo>
                      <a:pt x="13673" y="5022"/>
                      <a:pt x="13833" y="4954"/>
                      <a:pt x="13993" y="4885"/>
                    </a:cubicBezTo>
                    <a:cubicBezTo>
                      <a:pt x="14061" y="4863"/>
                      <a:pt x="14130" y="4840"/>
                      <a:pt x="14198" y="4794"/>
                    </a:cubicBezTo>
                    <a:lnTo>
                      <a:pt x="14312" y="4748"/>
                    </a:lnTo>
                    <a:cubicBezTo>
                      <a:pt x="14449" y="4703"/>
                      <a:pt x="14563" y="4680"/>
                      <a:pt x="14700" y="4634"/>
                    </a:cubicBezTo>
                    <a:lnTo>
                      <a:pt x="14746" y="4612"/>
                    </a:lnTo>
                    <a:cubicBezTo>
                      <a:pt x="14860" y="4566"/>
                      <a:pt x="14997" y="4543"/>
                      <a:pt x="15111" y="4497"/>
                    </a:cubicBezTo>
                    <a:lnTo>
                      <a:pt x="15339" y="4429"/>
                    </a:lnTo>
                    <a:cubicBezTo>
                      <a:pt x="15545" y="4383"/>
                      <a:pt x="15750" y="4315"/>
                      <a:pt x="15933" y="4246"/>
                    </a:cubicBezTo>
                    <a:cubicBezTo>
                      <a:pt x="16115" y="4201"/>
                      <a:pt x="16275" y="4155"/>
                      <a:pt x="16412" y="4087"/>
                    </a:cubicBezTo>
                    <a:cubicBezTo>
                      <a:pt x="16481" y="4064"/>
                      <a:pt x="16526" y="4018"/>
                      <a:pt x="16595" y="3995"/>
                    </a:cubicBezTo>
                    <a:cubicBezTo>
                      <a:pt x="16640" y="3972"/>
                      <a:pt x="16709" y="3950"/>
                      <a:pt x="16755" y="3927"/>
                    </a:cubicBezTo>
                    <a:cubicBezTo>
                      <a:pt x="16846" y="3881"/>
                      <a:pt x="16937" y="3835"/>
                      <a:pt x="17006" y="3790"/>
                    </a:cubicBezTo>
                    <a:lnTo>
                      <a:pt x="17051" y="3767"/>
                    </a:lnTo>
                    <a:cubicBezTo>
                      <a:pt x="17074" y="3721"/>
                      <a:pt x="17120" y="3699"/>
                      <a:pt x="17165" y="3653"/>
                    </a:cubicBezTo>
                    <a:cubicBezTo>
                      <a:pt x="17211" y="3607"/>
                      <a:pt x="17257" y="3562"/>
                      <a:pt x="17302" y="3493"/>
                    </a:cubicBezTo>
                    <a:cubicBezTo>
                      <a:pt x="17439" y="3333"/>
                      <a:pt x="17508" y="3105"/>
                      <a:pt x="17508" y="2831"/>
                    </a:cubicBezTo>
                    <a:cubicBezTo>
                      <a:pt x="17508" y="2717"/>
                      <a:pt x="17485" y="2603"/>
                      <a:pt x="17462" y="2489"/>
                    </a:cubicBezTo>
                    <a:cubicBezTo>
                      <a:pt x="17417" y="2329"/>
                      <a:pt x="17348" y="2215"/>
                      <a:pt x="17257" y="2124"/>
                    </a:cubicBezTo>
                    <a:cubicBezTo>
                      <a:pt x="17028" y="1918"/>
                      <a:pt x="16755" y="1804"/>
                      <a:pt x="16526" y="1713"/>
                    </a:cubicBezTo>
                    <a:cubicBezTo>
                      <a:pt x="16252" y="1599"/>
                      <a:pt x="15979" y="1553"/>
                      <a:pt x="15727" y="1507"/>
                    </a:cubicBezTo>
                    <a:lnTo>
                      <a:pt x="15545" y="1462"/>
                    </a:lnTo>
                    <a:cubicBezTo>
                      <a:pt x="15431" y="1439"/>
                      <a:pt x="15317" y="1416"/>
                      <a:pt x="15202" y="1393"/>
                    </a:cubicBezTo>
                    <a:lnTo>
                      <a:pt x="14997" y="1370"/>
                    </a:lnTo>
                    <a:cubicBezTo>
                      <a:pt x="14883" y="1348"/>
                      <a:pt x="14746" y="1325"/>
                      <a:pt x="14632" y="1302"/>
                    </a:cubicBezTo>
                    <a:lnTo>
                      <a:pt x="14632" y="1302"/>
                    </a:lnTo>
                    <a:lnTo>
                      <a:pt x="14723" y="1325"/>
                    </a:lnTo>
                    <a:cubicBezTo>
                      <a:pt x="14609" y="1302"/>
                      <a:pt x="14518" y="1302"/>
                      <a:pt x="14404" y="1279"/>
                    </a:cubicBezTo>
                    <a:lnTo>
                      <a:pt x="14221" y="1256"/>
                    </a:lnTo>
                    <a:cubicBezTo>
                      <a:pt x="14084" y="1233"/>
                      <a:pt x="13924" y="1233"/>
                      <a:pt x="13764" y="1211"/>
                    </a:cubicBezTo>
                    <a:lnTo>
                      <a:pt x="13239" y="1211"/>
                    </a:lnTo>
                    <a:cubicBezTo>
                      <a:pt x="13125" y="1211"/>
                      <a:pt x="13011" y="1211"/>
                      <a:pt x="12920" y="1233"/>
                    </a:cubicBezTo>
                    <a:cubicBezTo>
                      <a:pt x="12737" y="1256"/>
                      <a:pt x="12578" y="1279"/>
                      <a:pt x="12395" y="1302"/>
                    </a:cubicBezTo>
                    <a:cubicBezTo>
                      <a:pt x="12258" y="1325"/>
                      <a:pt x="12121" y="1348"/>
                      <a:pt x="11984" y="1370"/>
                    </a:cubicBezTo>
                    <a:cubicBezTo>
                      <a:pt x="11824" y="1393"/>
                      <a:pt x="11642" y="1439"/>
                      <a:pt x="11482" y="1507"/>
                    </a:cubicBezTo>
                    <a:cubicBezTo>
                      <a:pt x="11368" y="1576"/>
                      <a:pt x="11276" y="1644"/>
                      <a:pt x="11185" y="1713"/>
                    </a:cubicBezTo>
                    <a:cubicBezTo>
                      <a:pt x="11117" y="1781"/>
                      <a:pt x="11048" y="1872"/>
                      <a:pt x="11003" y="1964"/>
                    </a:cubicBezTo>
                    <a:cubicBezTo>
                      <a:pt x="10934" y="2078"/>
                      <a:pt x="10934" y="2192"/>
                      <a:pt x="10911" y="2306"/>
                    </a:cubicBezTo>
                    <a:cubicBezTo>
                      <a:pt x="10911" y="2420"/>
                      <a:pt x="10934" y="2534"/>
                      <a:pt x="10980" y="2649"/>
                    </a:cubicBezTo>
                    <a:cubicBezTo>
                      <a:pt x="11025" y="2717"/>
                      <a:pt x="11071" y="2785"/>
                      <a:pt x="11140" y="2854"/>
                    </a:cubicBezTo>
                    <a:cubicBezTo>
                      <a:pt x="11094" y="2854"/>
                      <a:pt x="11025" y="2877"/>
                      <a:pt x="10957" y="2877"/>
                    </a:cubicBezTo>
                    <a:cubicBezTo>
                      <a:pt x="10637" y="2968"/>
                      <a:pt x="10318" y="3037"/>
                      <a:pt x="10021" y="3128"/>
                    </a:cubicBezTo>
                    <a:lnTo>
                      <a:pt x="9633" y="3242"/>
                    </a:lnTo>
                    <a:cubicBezTo>
                      <a:pt x="9496" y="3265"/>
                      <a:pt x="9359" y="3310"/>
                      <a:pt x="9222" y="3333"/>
                    </a:cubicBezTo>
                    <a:cubicBezTo>
                      <a:pt x="8971" y="3425"/>
                      <a:pt x="8766" y="3470"/>
                      <a:pt x="8537" y="3493"/>
                    </a:cubicBezTo>
                    <a:cubicBezTo>
                      <a:pt x="8469" y="3516"/>
                      <a:pt x="8401" y="3516"/>
                      <a:pt x="8332" y="3516"/>
                    </a:cubicBezTo>
                    <a:cubicBezTo>
                      <a:pt x="8241" y="3516"/>
                      <a:pt x="8172" y="3516"/>
                      <a:pt x="8104" y="3493"/>
                    </a:cubicBezTo>
                    <a:cubicBezTo>
                      <a:pt x="7693" y="3425"/>
                      <a:pt x="7328" y="3288"/>
                      <a:pt x="7054" y="3174"/>
                    </a:cubicBezTo>
                    <a:lnTo>
                      <a:pt x="6757" y="3037"/>
                    </a:lnTo>
                    <a:lnTo>
                      <a:pt x="6666" y="2991"/>
                    </a:lnTo>
                    <a:cubicBezTo>
                      <a:pt x="6552" y="2945"/>
                      <a:pt x="6460" y="2900"/>
                      <a:pt x="6369" y="2854"/>
                    </a:cubicBezTo>
                    <a:lnTo>
                      <a:pt x="6255" y="2785"/>
                    </a:lnTo>
                    <a:cubicBezTo>
                      <a:pt x="6095" y="2694"/>
                      <a:pt x="5935" y="2603"/>
                      <a:pt x="5776" y="2534"/>
                    </a:cubicBezTo>
                    <a:cubicBezTo>
                      <a:pt x="5661" y="2466"/>
                      <a:pt x="5547" y="2397"/>
                      <a:pt x="5433" y="2329"/>
                    </a:cubicBezTo>
                    <a:lnTo>
                      <a:pt x="5228" y="2215"/>
                    </a:lnTo>
                    <a:lnTo>
                      <a:pt x="5022" y="2101"/>
                    </a:lnTo>
                    <a:cubicBezTo>
                      <a:pt x="4885" y="2032"/>
                      <a:pt x="4726" y="1964"/>
                      <a:pt x="4589" y="1895"/>
                    </a:cubicBezTo>
                    <a:lnTo>
                      <a:pt x="4338" y="1758"/>
                    </a:lnTo>
                    <a:cubicBezTo>
                      <a:pt x="4155" y="1667"/>
                      <a:pt x="3995" y="1576"/>
                      <a:pt x="3813" y="1507"/>
                    </a:cubicBezTo>
                    <a:lnTo>
                      <a:pt x="3584" y="1393"/>
                    </a:lnTo>
                    <a:cubicBezTo>
                      <a:pt x="3402" y="1302"/>
                      <a:pt x="3196" y="1211"/>
                      <a:pt x="3014" y="1119"/>
                    </a:cubicBezTo>
                    <a:cubicBezTo>
                      <a:pt x="2694" y="959"/>
                      <a:pt x="2397" y="823"/>
                      <a:pt x="2101" y="708"/>
                    </a:cubicBezTo>
                    <a:cubicBezTo>
                      <a:pt x="2009" y="663"/>
                      <a:pt x="1895" y="640"/>
                      <a:pt x="1804" y="594"/>
                    </a:cubicBezTo>
                    <a:lnTo>
                      <a:pt x="1690" y="571"/>
                    </a:lnTo>
                    <a:cubicBezTo>
                      <a:pt x="1553" y="526"/>
                      <a:pt x="1416" y="457"/>
                      <a:pt x="1256" y="412"/>
                    </a:cubicBezTo>
                    <a:lnTo>
                      <a:pt x="1096" y="343"/>
                    </a:lnTo>
                    <a:cubicBezTo>
                      <a:pt x="868" y="252"/>
                      <a:pt x="640" y="161"/>
                      <a:pt x="412" y="92"/>
                    </a:cubicBezTo>
                    <a:cubicBezTo>
                      <a:pt x="343" y="69"/>
                      <a:pt x="275" y="46"/>
                      <a:pt x="206" y="24"/>
                    </a:cubicBezTo>
                    <a:cubicBezTo>
                      <a:pt x="206" y="1"/>
                      <a:pt x="183" y="1"/>
                      <a:pt x="161" y="1"/>
                    </a:cubicBezTo>
                    <a:close/>
                  </a:path>
                </a:pathLst>
              </a:custGeom>
              <a:solidFill>
                <a:srgbClr val="424077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10" name="Google Shape;1175;p22">
                <a:extLst>
                  <a:ext uri="{FF2B5EF4-FFF2-40B4-BE49-F238E27FC236}">
                    <a16:creationId xmlns:a16="http://schemas.microsoft.com/office/drawing/2014/main" id="{968D935A-F002-407B-9A5F-BD3D8C6CE2F5}"/>
                  </a:ext>
                </a:extLst>
              </p:cNvPr>
              <p:cNvSpPr/>
              <p:nvPr/>
            </p:nvSpPr>
            <p:spPr>
              <a:xfrm>
                <a:off x="4663858" y="1492817"/>
                <a:ext cx="338740" cy="365905"/>
              </a:xfrm>
              <a:custGeom>
                <a:avLst/>
                <a:gdLst/>
                <a:ahLst/>
                <a:cxnLst/>
                <a:rect l="l" t="t" r="r" b="b"/>
                <a:pathLst>
                  <a:path w="12532" h="13537" extrusionOk="0">
                    <a:moveTo>
                      <a:pt x="297" y="1"/>
                    </a:moveTo>
                    <a:cubicBezTo>
                      <a:pt x="275" y="1"/>
                      <a:pt x="252" y="1"/>
                      <a:pt x="229" y="24"/>
                    </a:cubicBezTo>
                    <a:cubicBezTo>
                      <a:pt x="183" y="47"/>
                      <a:pt x="138" y="69"/>
                      <a:pt x="115" y="115"/>
                    </a:cubicBezTo>
                    <a:cubicBezTo>
                      <a:pt x="92" y="161"/>
                      <a:pt x="92" y="229"/>
                      <a:pt x="92" y="275"/>
                    </a:cubicBezTo>
                    <a:cubicBezTo>
                      <a:pt x="69" y="275"/>
                      <a:pt x="69" y="298"/>
                      <a:pt x="46" y="320"/>
                    </a:cubicBezTo>
                    <a:cubicBezTo>
                      <a:pt x="24" y="366"/>
                      <a:pt x="1" y="412"/>
                      <a:pt x="1" y="457"/>
                    </a:cubicBezTo>
                    <a:cubicBezTo>
                      <a:pt x="1" y="503"/>
                      <a:pt x="46" y="549"/>
                      <a:pt x="69" y="571"/>
                    </a:cubicBezTo>
                    <a:lnTo>
                      <a:pt x="229" y="731"/>
                    </a:lnTo>
                    <a:cubicBezTo>
                      <a:pt x="389" y="914"/>
                      <a:pt x="549" y="1074"/>
                      <a:pt x="685" y="1233"/>
                    </a:cubicBezTo>
                    <a:cubicBezTo>
                      <a:pt x="777" y="1325"/>
                      <a:pt x="891" y="1416"/>
                      <a:pt x="982" y="1507"/>
                    </a:cubicBezTo>
                    <a:lnTo>
                      <a:pt x="1051" y="1576"/>
                    </a:lnTo>
                    <a:cubicBezTo>
                      <a:pt x="1165" y="1667"/>
                      <a:pt x="1279" y="1781"/>
                      <a:pt x="1393" y="1873"/>
                    </a:cubicBezTo>
                    <a:cubicBezTo>
                      <a:pt x="1507" y="1987"/>
                      <a:pt x="1621" y="2078"/>
                      <a:pt x="1735" y="2169"/>
                    </a:cubicBezTo>
                    <a:lnTo>
                      <a:pt x="1804" y="2192"/>
                    </a:lnTo>
                    <a:cubicBezTo>
                      <a:pt x="1918" y="2306"/>
                      <a:pt x="2055" y="2398"/>
                      <a:pt x="2192" y="2489"/>
                    </a:cubicBezTo>
                    <a:lnTo>
                      <a:pt x="2443" y="2671"/>
                    </a:lnTo>
                    <a:lnTo>
                      <a:pt x="2603" y="2786"/>
                    </a:lnTo>
                    <a:cubicBezTo>
                      <a:pt x="2694" y="2854"/>
                      <a:pt x="2763" y="2900"/>
                      <a:pt x="2854" y="2968"/>
                    </a:cubicBezTo>
                    <a:lnTo>
                      <a:pt x="3036" y="3082"/>
                    </a:lnTo>
                    <a:cubicBezTo>
                      <a:pt x="3333" y="3288"/>
                      <a:pt x="3653" y="3493"/>
                      <a:pt x="3972" y="3676"/>
                    </a:cubicBezTo>
                    <a:cubicBezTo>
                      <a:pt x="4109" y="3744"/>
                      <a:pt x="4246" y="3835"/>
                      <a:pt x="4406" y="3904"/>
                    </a:cubicBezTo>
                    <a:lnTo>
                      <a:pt x="4566" y="3995"/>
                    </a:lnTo>
                    <a:cubicBezTo>
                      <a:pt x="4680" y="4041"/>
                      <a:pt x="4771" y="4087"/>
                      <a:pt x="4863" y="4155"/>
                    </a:cubicBezTo>
                    <a:lnTo>
                      <a:pt x="4954" y="4201"/>
                    </a:lnTo>
                    <a:cubicBezTo>
                      <a:pt x="5205" y="4338"/>
                      <a:pt x="5456" y="4475"/>
                      <a:pt x="5730" y="4612"/>
                    </a:cubicBezTo>
                    <a:cubicBezTo>
                      <a:pt x="5844" y="4680"/>
                      <a:pt x="5981" y="4749"/>
                      <a:pt x="6118" y="4794"/>
                    </a:cubicBezTo>
                    <a:cubicBezTo>
                      <a:pt x="6301" y="4885"/>
                      <a:pt x="6483" y="4977"/>
                      <a:pt x="6643" y="5068"/>
                    </a:cubicBezTo>
                    <a:lnTo>
                      <a:pt x="6825" y="5159"/>
                    </a:lnTo>
                    <a:cubicBezTo>
                      <a:pt x="7031" y="5251"/>
                      <a:pt x="7236" y="5365"/>
                      <a:pt x="7442" y="5479"/>
                    </a:cubicBezTo>
                    <a:cubicBezTo>
                      <a:pt x="7579" y="5570"/>
                      <a:pt x="7716" y="5662"/>
                      <a:pt x="7853" y="5753"/>
                    </a:cubicBezTo>
                    <a:cubicBezTo>
                      <a:pt x="7990" y="5844"/>
                      <a:pt x="8127" y="5981"/>
                      <a:pt x="8286" y="6141"/>
                    </a:cubicBezTo>
                    <a:cubicBezTo>
                      <a:pt x="8332" y="6209"/>
                      <a:pt x="8400" y="6255"/>
                      <a:pt x="8446" y="6323"/>
                    </a:cubicBezTo>
                    <a:lnTo>
                      <a:pt x="8263" y="6232"/>
                    </a:lnTo>
                    <a:lnTo>
                      <a:pt x="8195" y="6209"/>
                    </a:lnTo>
                    <a:cubicBezTo>
                      <a:pt x="8081" y="6141"/>
                      <a:pt x="7944" y="6095"/>
                      <a:pt x="7807" y="6050"/>
                    </a:cubicBezTo>
                    <a:lnTo>
                      <a:pt x="7784" y="6027"/>
                    </a:lnTo>
                    <a:cubicBezTo>
                      <a:pt x="7602" y="5958"/>
                      <a:pt x="7442" y="5913"/>
                      <a:pt x="7282" y="5890"/>
                    </a:cubicBezTo>
                    <a:cubicBezTo>
                      <a:pt x="7191" y="5890"/>
                      <a:pt x="7099" y="5867"/>
                      <a:pt x="7008" y="5867"/>
                    </a:cubicBezTo>
                    <a:cubicBezTo>
                      <a:pt x="6894" y="5867"/>
                      <a:pt x="6803" y="5890"/>
                      <a:pt x="6711" y="5913"/>
                    </a:cubicBezTo>
                    <a:cubicBezTo>
                      <a:pt x="6506" y="5958"/>
                      <a:pt x="6346" y="6050"/>
                      <a:pt x="6232" y="6141"/>
                    </a:cubicBezTo>
                    <a:cubicBezTo>
                      <a:pt x="6186" y="6164"/>
                      <a:pt x="6141" y="6209"/>
                      <a:pt x="6118" y="6255"/>
                    </a:cubicBezTo>
                    <a:cubicBezTo>
                      <a:pt x="6049" y="6323"/>
                      <a:pt x="6004" y="6415"/>
                      <a:pt x="5981" y="6529"/>
                    </a:cubicBezTo>
                    <a:cubicBezTo>
                      <a:pt x="5935" y="6643"/>
                      <a:pt x="5935" y="6711"/>
                      <a:pt x="5912" y="6803"/>
                    </a:cubicBezTo>
                    <a:cubicBezTo>
                      <a:pt x="5890" y="6963"/>
                      <a:pt x="5890" y="7145"/>
                      <a:pt x="5912" y="7328"/>
                    </a:cubicBezTo>
                    <a:cubicBezTo>
                      <a:pt x="5912" y="7465"/>
                      <a:pt x="5935" y="7602"/>
                      <a:pt x="6004" y="7807"/>
                    </a:cubicBezTo>
                    <a:cubicBezTo>
                      <a:pt x="6027" y="7921"/>
                      <a:pt x="6072" y="8081"/>
                      <a:pt x="6141" y="8241"/>
                    </a:cubicBezTo>
                    <a:cubicBezTo>
                      <a:pt x="6255" y="8515"/>
                      <a:pt x="6415" y="8766"/>
                      <a:pt x="6666" y="9085"/>
                    </a:cubicBezTo>
                    <a:cubicBezTo>
                      <a:pt x="6825" y="9314"/>
                      <a:pt x="7054" y="9542"/>
                      <a:pt x="7350" y="9816"/>
                    </a:cubicBezTo>
                    <a:cubicBezTo>
                      <a:pt x="7533" y="9998"/>
                      <a:pt x="7738" y="10181"/>
                      <a:pt x="7990" y="10364"/>
                    </a:cubicBezTo>
                    <a:cubicBezTo>
                      <a:pt x="8332" y="10637"/>
                      <a:pt x="8697" y="10911"/>
                      <a:pt x="9085" y="11162"/>
                    </a:cubicBezTo>
                    <a:cubicBezTo>
                      <a:pt x="9268" y="11277"/>
                      <a:pt x="9428" y="11413"/>
                      <a:pt x="9610" y="11528"/>
                    </a:cubicBezTo>
                    <a:lnTo>
                      <a:pt x="9679" y="11573"/>
                    </a:lnTo>
                    <a:cubicBezTo>
                      <a:pt x="9884" y="11733"/>
                      <a:pt x="10044" y="11893"/>
                      <a:pt x="10204" y="12053"/>
                    </a:cubicBezTo>
                    <a:lnTo>
                      <a:pt x="10226" y="12075"/>
                    </a:lnTo>
                    <a:lnTo>
                      <a:pt x="10272" y="12121"/>
                    </a:lnTo>
                    <a:lnTo>
                      <a:pt x="10318" y="12167"/>
                    </a:lnTo>
                    <a:cubicBezTo>
                      <a:pt x="10432" y="12281"/>
                      <a:pt x="10523" y="12395"/>
                      <a:pt x="10614" y="12532"/>
                    </a:cubicBezTo>
                    <a:cubicBezTo>
                      <a:pt x="10683" y="12623"/>
                      <a:pt x="10774" y="12737"/>
                      <a:pt x="10843" y="12851"/>
                    </a:cubicBezTo>
                    <a:cubicBezTo>
                      <a:pt x="10866" y="12920"/>
                      <a:pt x="10911" y="13011"/>
                      <a:pt x="10934" y="13103"/>
                    </a:cubicBezTo>
                    <a:cubicBezTo>
                      <a:pt x="10934" y="13125"/>
                      <a:pt x="10934" y="13148"/>
                      <a:pt x="10934" y="13171"/>
                    </a:cubicBezTo>
                    <a:cubicBezTo>
                      <a:pt x="10957" y="13240"/>
                      <a:pt x="10957" y="13262"/>
                      <a:pt x="10957" y="13308"/>
                    </a:cubicBezTo>
                    <a:cubicBezTo>
                      <a:pt x="11003" y="13376"/>
                      <a:pt x="11071" y="13491"/>
                      <a:pt x="11162" y="13513"/>
                    </a:cubicBezTo>
                    <a:cubicBezTo>
                      <a:pt x="11254" y="13536"/>
                      <a:pt x="11254" y="13536"/>
                      <a:pt x="11345" y="13536"/>
                    </a:cubicBezTo>
                    <a:lnTo>
                      <a:pt x="11391" y="13536"/>
                    </a:lnTo>
                    <a:cubicBezTo>
                      <a:pt x="11436" y="13536"/>
                      <a:pt x="11482" y="13536"/>
                      <a:pt x="11527" y="13513"/>
                    </a:cubicBezTo>
                    <a:cubicBezTo>
                      <a:pt x="11619" y="13491"/>
                      <a:pt x="11687" y="13468"/>
                      <a:pt x="11756" y="13422"/>
                    </a:cubicBezTo>
                    <a:lnTo>
                      <a:pt x="11779" y="13422"/>
                    </a:lnTo>
                    <a:cubicBezTo>
                      <a:pt x="11847" y="13376"/>
                      <a:pt x="11938" y="13331"/>
                      <a:pt x="12007" y="13308"/>
                    </a:cubicBezTo>
                    <a:cubicBezTo>
                      <a:pt x="12098" y="13262"/>
                      <a:pt x="12167" y="13194"/>
                      <a:pt x="12235" y="13125"/>
                    </a:cubicBezTo>
                    <a:cubicBezTo>
                      <a:pt x="12326" y="13034"/>
                      <a:pt x="12395" y="12897"/>
                      <a:pt x="12441" y="12760"/>
                    </a:cubicBezTo>
                    <a:cubicBezTo>
                      <a:pt x="12463" y="12669"/>
                      <a:pt x="12486" y="12600"/>
                      <a:pt x="12509" y="12532"/>
                    </a:cubicBezTo>
                    <a:cubicBezTo>
                      <a:pt x="12532" y="12441"/>
                      <a:pt x="12532" y="12349"/>
                      <a:pt x="12532" y="12258"/>
                    </a:cubicBezTo>
                    <a:cubicBezTo>
                      <a:pt x="12532" y="12212"/>
                      <a:pt x="12532" y="12144"/>
                      <a:pt x="12532" y="12098"/>
                    </a:cubicBezTo>
                    <a:cubicBezTo>
                      <a:pt x="12509" y="12007"/>
                      <a:pt x="12509" y="11938"/>
                      <a:pt x="12486" y="11847"/>
                    </a:cubicBezTo>
                    <a:cubicBezTo>
                      <a:pt x="12463" y="11733"/>
                      <a:pt x="12418" y="11642"/>
                      <a:pt x="12395" y="11550"/>
                    </a:cubicBezTo>
                    <a:lnTo>
                      <a:pt x="12349" y="11436"/>
                    </a:lnTo>
                    <a:cubicBezTo>
                      <a:pt x="12326" y="11345"/>
                      <a:pt x="12304" y="11254"/>
                      <a:pt x="12258" y="11162"/>
                    </a:cubicBezTo>
                    <a:lnTo>
                      <a:pt x="12212" y="11025"/>
                    </a:lnTo>
                    <a:lnTo>
                      <a:pt x="12167" y="10843"/>
                    </a:lnTo>
                    <a:cubicBezTo>
                      <a:pt x="12121" y="10752"/>
                      <a:pt x="12098" y="10660"/>
                      <a:pt x="12052" y="10569"/>
                    </a:cubicBezTo>
                    <a:cubicBezTo>
                      <a:pt x="12030" y="10478"/>
                      <a:pt x="11984" y="10364"/>
                      <a:pt x="11961" y="10272"/>
                    </a:cubicBezTo>
                    <a:cubicBezTo>
                      <a:pt x="11938" y="10204"/>
                      <a:pt x="11893" y="10135"/>
                      <a:pt x="11870" y="10067"/>
                    </a:cubicBezTo>
                    <a:cubicBezTo>
                      <a:pt x="11801" y="9907"/>
                      <a:pt x="11756" y="9747"/>
                      <a:pt x="11687" y="9587"/>
                    </a:cubicBezTo>
                    <a:cubicBezTo>
                      <a:pt x="11642" y="9428"/>
                      <a:pt x="11596" y="9268"/>
                      <a:pt x="11573" y="9085"/>
                    </a:cubicBezTo>
                    <a:cubicBezTo>
                      <a:pt x="11550" y="8994"/>
                      <a:pt x="11527" y="8880"/>
                      <a:pt x="11527" y="8789"/>
                    </a:cubicBezTo>
                    <a:cubicBezTo>
                      <a:pt x="11505" y="8697"/>
                      <a:pt x="11505" y="8629"/>
                      <a:pt x="11482" y="8537"/>
                    </a:cubicBezTo>
                    <a:cubicBezTo>
                      <a:pt x="11459" y="8423"/>
                      <a:pt x="11459" y="8286"/>
                      <a:pt x="11459" y="8149"/>
                    </a:cubicBezTo>
                    <a:cubicBezTo>
                      <a:pt x="11459" y="8104"/>
                      <a:pt x="11459" y="8058"/>
                      <a:pt x="11459" y="7990"/>
                    </a:cubicBezTo>
                    <a:cubicBezTo>
                      <a:pt x="11436" y="7898"/>
                      <a:pt x="11436" y="7807"/>
                      <a:pt x="11436" y="7693"/>
                    </a:cubicBezTo>
                    <a:cubicBezTo>
                      <a:pt x="11413" y="7602"/>
                      <a:pt x="11413" y="7510"/>
                      <a:pt x="11413" y="7419"/>
                    </a:cubicBezTo>
                    <a:cubicBezTo>
                      <a:pt x="11413" y="7373"/>
                      <a:pt x="11413" y="7305"/>
                      <a:pt x="11413" y="7259"/>
                    </a:cubicBezTo>
                    <a:lnTo>
                      <a:pt x="11413" y="7145"/>
                    </a:lnTo>
                    <a:lnTo>
                      <a:pt x="11391" y="7054"/>
                    </a:lnTo>
                    <a:cubicBezTo>
                      <a:pt x="11391" y="6985"/>
                      <a:pt x="11391" y="6940"/>
                      <a:pt x="11391" y="6871"/>
                    </a:cubicBezTo>
                    <a:cubicBezTo>
                      <a:pt x="11413" y="6803"/>
                      <a:pt x="11413" y="6734"/>
                      <a:pt x="11436" y="6666"/>
                    </a:cubicBezTo>
                    <a:cubicBezTo>
                      <a:pt x="11459" y="6597"/>
                      <a:pt x="11482" y="6529"/>
                      <a:pt x="11505" y="6460"/>
                    </a:cubicBezTo>
                    <a:lnTo>
                      <a:pt x="11505" y="6392"/>
                    </a:lnTo>
                    <a:lnTo>
                      <a:pt x="11527" y="6323"/>
                    </a:lnTo>
                    <a:cubicBezTo>
                      <a:pt x="11550" y="6232"/>
                      <a:pt x="11596" y="6164"/>
                      <a:pt x="11619" y="6118"/>
                    </a:cubicBezTo>
                    <a:cubicBezTo>
                      <a:pt x="11642" y="6072"/>
                      <a:pt x="11664" y="6027"/>
                      <a:pt x="11687" y="6004"/>
                    </a:cubicBezTo>
                    <a:lnTo>
                      <a:pt x="11710" y="5958"/>
                    </a:lnTo>
                    <a:lnTo>
                      <a:pt x="11756" y="5844"/>
                    </a:lnTo>
                    <a:cubicBezTo>
                      <a:pt x="11779" y="5776"/>
                      <a:pt x="11801" y="5707"/>
                      <a:pt x="11801" y="5639"/>
                    </a:cubicBezTo>
                    <a:cubicBezTo>
                      <a:pt x="11893" y="5593"/>
                      <a:pt x="11938" y="5502"/>
                      <a:pt x="11961" y="5433"/>
                    </a:cubicBezTo>
                    <a:cubicBezTo>
                      <a:pt x="11961" y="5342"/>
                      <a:pt x="11938" y="5273"/>
                      <a:pt x="11893" y="5205"/>
                    </a:cubicBezTo>
                    <a:cubicBezTo>
                      <a:pt x="11847" y="5114"/>
                      <a:pt x="11779" y="5091"/>
                      <a:pt x="11710" y="5068"/>
                    </a:cubicBezTo>
                    <a:lnTo>
                      <a:pt x="11482" y="5022"/>
                    </a:lnTo>
                    <a:lnTo>
                      <a:pt x="11276" y="4954"/>
                    </a:lnTo>
                    <a:cubicBezTo>
                      <a:pt x="11276" y="4954"/>
                      <a:pt x="11231" y="4931"/>
                      <a:pt x="11231" y="4931"/>
                    </a:cubicBezTo>
                    <a:lnTo>
                      <a:pt x="11208" y="4931"/>
                    </a:lnTo>
                    <a:cubicBezTo>
                      <a:pt x="11117" y="4908"/>
                      <a:pt x="10980" y="4863"/>
                      <a:pt x="10866" y="4817"/>
                    </a:cubicBezTo>
                    <a:cubicBezTo>
                      <a:pt x="10729" y="4771"/>
                      <a:pt x="10614" y="4726"/>
                      <a:pt x="10500" y="4703"/>
                    </a:cubicBezTo>
                    <a:cubicBezTo>
                      <a:pt x="10295" y="4634"/>
                      <a:pt x="10112" y="4589"/>
                      <a:pt x="9930" y="4520"/>
                    </a:cubicBezTo>
                    <a:lnTo>
                      <a:pt x="9701" y="4452"/>
                    </a:lnTo>
                    <a:cubicBezTo>
                      <a:pt x="9519" y="4406"/>
                      <a:pt x="9336" y="4338"/>
                      <a:pt x="9154" y="4269"/>
                    </a:cubicBezTo>
                    <a:lnTo>
                      <a:pt x="8857" y="4178"/>
                    </a:lnTo>
                    <a:cubicBezTo>
                      <a:pt x="8583" y="4087"/>
                      <a:pt x="8263" y="3972"/>
                      <a:pt x="7921" y="3835"/>
                    </a:cubicBezTo>
                    <a:cubicBezTo>
                      <a:pt x="7716" y="3744"/>
                      <a:pt x="7533" y="3653"/>
                      <a:pt x="7328" y="3562"/>
                    </a:cubicBezTo>
                    <a:cubicBezTo>
                      <a:pt x="7214" y="3516"/>
                      <a:pt x="7099" y="3470"/>
                      <a:pt x="7008" y="3425"/>
                    </a:cubicBezTo>
                    <a:cubicBezTo>
                      <a:pt x="6871" y="3356"/>
                      <a:pt x="6734" y="3311"/>
                      <a:pt x="6597" y="3242"/>
                    </a:cubicBezTo>
                    <a:lnTo>
                      <a:pt x="6415" y="3151"/>
                    </a:lnTo>
                    <a:cubicBezTo>
                      <a:pt x="6323" y="3105"/>
                      <a:pt x="6232" y="3059"/>
                      <a:pt x="6141" y="3014"/>
                    </a:cubicBezTo>
                    <a:cubicBezTo>
                      <a:pt x="5821" y="2877"/>
                      <a:pt x="5524" y="2740"/>
                      <a:pt x="5205" y="2603"/>
                    </a:cubicBezTo>
                    <a:cubicBezTo>
                      <a:pt x="4977" y="2466"/>
                      <a:pt x="4726" y="2352"/>
                      <a:pt x="4474" y="2215"/>
                    </a:cubicBezTo>
                    <a:lnTo>
                      <a:pt x="4338" y="2146"/>
                    </a:lnTo>
                    <a:lnTo>
                      <a:pt x="4201" y="2078"/>
                    </a:lnTo>
                    <a:cubicBezTo>
                      <a:pt x="3949" y="1941"/>
                      <a:pt x="3721" y="1827"/>
                      <a:pt x="3470" y="1690"/>
                    </a:cubicBezTo>
                    <a:cubicBezTo>
                      <a:pt x="3402" y="1667"/>
                      <a:pt x="3333" y="1644"/>
                      <a:pt x="3265" y="1599"/>
                    </a:cubicBezTo>
                    <a:cubicBezTo>
                      <a:pt x="3196" y="1576"/>
                      <a:pt x="3105" y="1530"/>
                      <a:pt x="3036" y="1484"/>
                    </a:cubicBezTo>
                    <a:cubicBezTo>
                      <a:pt x="2877" y="1416"/>
                      <a:pt x="2740" y="1325"/>
                      <a:pt x="2580" y="1256"/>
                    </a:cubicBezTo>
                    <a:lnTo>
                      <a:pt x="2443" y="1165"/>
                    </a:lnTo>
                    <a:cubicBezTo>
                      <a:pt x="2283" y="1096"/>
                      <a:pt x="2146" y="1005"/>
                      <a:pt x="1987" y="914"/>
                    </a:cubicBezTo>
                    <a:cubicBezTo>
                      <a:pt x="1804" y="800"/>
                      <a:pt x="1621" y="708"/>
                      <a:pt x="1439" y="594"/>
                    </a:cubicBezTo>
                    <a:cubicBezTo>
                      <a:pt x="1256" y="503"/>
                      <a:pt x="1051" y="389"/>
                      <a:pt x="868" y="298"/>
                    </a:cubicBezTo>
                    <a:cubicBezTo>
                      <a:pt x="777" y="252"/>
                      <a:pt x="685" y="183"/>
                      <a:pt x="571" y="138"/>
                    </a:cubicBezTo>
                    <a:cubicBezTo>
                      <a:pt x="549" y="115"/>
                      <a:pt x="503" y="92"/>
                      <a:pt x="457" y="69"/>
                    </a:cubicBezTo>
                    <a:cubicBezTo>
                      <a:pt x="412" y="47"/>
                      <a:pt x="343" y="1"/>
                      <a:pt x="297" y="1"/>
                    </a:cubicBezTo>
                    <a:close/>
                  </a:path>
                </a:pathLst>
              </a:custGeom>
              <a:solidFill>
                <a:srgbClr val="424077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11" name="Google Shape;1176;p22">
                <a:extLst>
                  <a:ext uri="{FF2B5EF4-FFF2-40B4-BE49-F238E27FC236}">
                    <a16:creationId xmlns:a16="http://schemas.microsoft.com/office/drawing/2014/main" id="{47B5AF24-F255-40FB-8739-CFDF9477ABF9}"/>
                  </a:ext>
                </a:extLst>
              </p:cNvPr>
              <p:cNvSpPr/>
              <p:nvPr/>
            </p:nvSpPr>
            <p:spPr>
              <a:xfrm>
                <a:off x="5044521" y="898076"/>
                <a:ext cx="237567" cy="37274"/>
              </a:xfrm>
              <a:custGeom>
                <a:avLst/>
                <a:gdLst/>
                <a:ahLst/>
                <a:cxnLst/>
                <a:rect l="l" t="t" r="r" b="b"/>
                <a:pathLst>
                  <a:path w="8789" h="1379" extrusionOk="0">
                    <a:moveTo>
                      <a:pt x="5525" y="0"/>
                    </a:moveTo>
                    <a:cubicBezTo>
                      <a:pt x="5228" y="23"/>
                      <a:pt x="4908" y="23"/>
                      <a:pt x="4589" y="23"/>
                    </a:cubicBezTo>
                    <a:cubicBezTo>
                      <a:pt x="4269" y="23"/>
                      <a:pt x="3950" y="69"/>
                      <a:pt x="3630" y="114"/>
                    </a:cubicBezTo>
                    <a:cubicBezTo>
                      <a:pt x="3037" y="206"/>
                      <a:pt x="2443" y="343"/>
                      <a:pt x="1873" y="480"/>
                    </a:cubicBezTo>
                    <a:cubicBezTo>
                      <a:pt x="1713" y="525"/>
                      <a:pt x="1576" y="571"/>
                      <a:pt x="1416" y="617"/>
                    </a:cubicBezTo>
                    <a:cubicBezTo>
                      <a:pt x="1279" y="662"/>
                      <a:pt x="1119" y="708"/>
                      <a:pt x="960" y="776"/>
                    </a:cubicBezTo>
                    <a:cubicBezTo>
                      <a:pt x="823" y="822"/>
                      <a:pt x="686" y="890"/>
                      <a:pt x="549" y="959"/>
                    </a:cubicBezTo>
                    <a:cubicBezTo>
                      <a:pt x="412" y="1005"/>
                      <a:pt x="298" y="1050"/>
                      <a:pt x="184" y="1119"/>
                    </a:cubicBezTo>
                    <a:cubicBezTo>
                      <a:pt x="138" y="1142"/>
                      <a:pt x="115" y="1187"/>
                      <a:pt x="69" y="1210"/>
                    </a:cubicBezTo>
                    <a:cubicBezTo>
                      <a:pt x="24" y="1233"/>
                      <a:pt x="1" y="1279"/>
                      <a:pt x="24" y="1324"/>
                    </a:cubicBezTo>
                    <a:cubicBezTo>
                      <a:pt x="40" y="1358"/>
                      <a:pt x="82" y="1379"/>
                      <a:pt x="120" y="1379"/>
                    </a:cubicBezTo>
                    <a:cubicBezTo>
                      <a:pt x="135" y="1379"/>
                      <a:pt x="148" y="1376"/>
                      <a:pt x="161" y="1370"/>
                    </a:cubicBezTo>
                    <a:cubicBezTo>
                      <a:pt x="229" y="1324"/>
                      <a:pt x="275" y="1279"/>
                      <a:pt x="343" y="1256"/>
                    </a:cubicBezTo>
                    <a:cubicBezTo>
                      <a:pt x="549" y="1164"/>
                      <a:pt x="777" y="1096"/>
                      <a:pt x="1005" y="1050"/>
                    </a:cubicBezTo>
                    <a:cubicBezTo>
                      <a:pt x="1119" y="1027"/>
                      <a:pt x="1256" y="1005"/>
                      <a:pt x="1370" y="982"/>
                    </a:cubicBezTo>
                    <a:cubicBezTo>
                      <a:pt x="1507" y="959"/>
                      <a:pt x="1622" y="936"/>
                      <a:pt x="1736" y="913"/>
                    </a:cubicBezTo>
                    <a:cubicBezTo>
                      <a:pt x="1850" y="913"/>
                      <a:pt x="1964" y="890"/>
                      <a:pt x="2078" y="868"/>
                    </a:cubicBezTo>
                    <a:cubicBezTo>
                      <a:pt x="2375" y="845"/>
                      <a:pt x="2649" y="822"/>
                      <a:pt x="2945" y="776"/>
                    </a:cubicBezTo>
                    <a:cubicBezTo>
                      <a:pt x="3242" y="754"/>
                      <a:pt x="3539" y="708"/>
                      <a:pt x="3813" y="685"/>
                    </a:cubicBezTo>
                    <a:cubicBezTo>
                      <a:pt x="3973" y="685"/>
                      <a:pt x="4132" y="662"/>
                      <a:pt x="4292" y="639"/>
                    </a:cubicBezTo>
                    <a:lnTo>
                      <a:pt x="5684" y="639"/>
                    </a:lnTo>
                    <a:cubicBezTo>
                      <a:pt x="6209" y="639"/>
                      <a:pt x="6734" y="639"/>
                      <a:pt x="7237" y="708"/>
                    </a:cubicBezTo>
                    <a:cubicBezTo>
                      <a:pt x="7328" y="708"/>
                      <a:pt x="7396" y="731"/>
                      <a:pt x="7488" y="731"/>
                    </a:cubicBezTo>
                    <a:lnTo>
                      <a:pt x="7396" y="731"/>
                    </a:lnTo>
                    <a:cubicBezTo>
                      <a:pt x="7579" y="754"/>
                      <a:pt x="7762" y="776"/>
                      <a:pt x="7944" y="799"/>
                    </a:cubicBezTo>
                    <a:cubicBezTo>
                      <a:pt x="8013" y="822"/>
                      <a:pt x="8104" y="822"/>
                      <a:pt x="8195" y="845"/>
                    </a:cubicBezTo>
                    <a:cubicBezTo>
                      <a:pt x="8287" y="868"/>
                      <a:pt x="8355" y="890"/>
                      <a:pt x="8446" y="890"/>
                    </a:cubicBezTo>
                    <a:cubicBezTo>
                      <a:pt x="8583" y="890"/>
                      <a:pt x="8720" y="799"/>
                      <a:pt x="8743" y="662"/>
                    </a:cubicBezTo>
                    <a:cubicBezTo>
                      <a:pt x="8789" y="525"/>
                      <a:pt x="8720" y="388"/>
                      <a:pt x="8606" y="320"/>
                    </a:cubicBezTo>
                    <a:cubicBezTo>
                      <a:pt x="8492" y="251"/>
                      <a:pt x="8355" y="229"/>
                      <a:pt x="8241" y="206"/>
                    </a:cubicBezTo>
                    <a:cubicBezTo>
                      <a:pt x="8081" y="160"/>
                      <a:pt x="7944" y="160"/>
                      <a:pt x="7784" y="137"/>
                    </a:cubicBezTo>
                    <a:cubicBezTo>
                      <a:pt x="7739" y="114"/>
                      <a:pt x="7693" y="114"/>
                      <a:pt x="7647" y="114"/>
                    </a:cubicBezTo>
                    <a:lnTo>
                      <a:pt x="7693" y="114"/>
                    </a:lnTo>
                    <a:cubicBezTo>
                      <a:pt x="7625" y="114"/>
                      <a:pt x="7556" y="92"/>
                      <a:pt x="7488" y="92"/>
                    </a:cubicBezTo>
                    <a:lnTo>
                      <a:pt x="7510" y="92"/>
                    </a:lnTo>
                    <a:cubicBezTo>
                      <a:pt x="7484" y="88"/>
                      <a:pt x="7458" y="85"/>
                      <a:pt x="7432" y="82"/>
                    </a:cubicBezTo>
                    <a:lnTo>
                      <a:pt x="7432" y="82"/>
                    </a:lnTo>
                    <a:lnTo>
                      <a:pt x="7419" y="69"/>
                    </a:lnTo>
                    <a:lnTo>
                      <a:pt x="7419" y="69"/>
                    </a:lnTo>
                    <a:cubicBezTo>
                      <a:pt x="7419" y="74"/>
                      <a:pt x="7420" y="77"/>
                      <a:pt x="7422" y="80"/>
                    </a:cubicBezTo>
                    <a:lnTo>
                      <a:pt x="7422" y="80"/>
                    </a:lnTo>
                    <a:cubicBezTo>
                      <a:pt x="7275" y="61"/>
                      <a:pt x="7142" y="42"/>
                      <a:pt x="7008" y="23"/>
                    </a:cubicBezTo>
                    <a:cubicBezTo>
                      <a:pt x="6826" y="23"/>
                      <a:pt x="6666" y="23"/>
                      <a:pt x="6483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12" name="Google Shape;1177;p22">
                <a:extLst>
                  <a:ext uri="{FF2B5EF4-FFF2-40B4-BE49-F238E27FC236}">
                    <a16:creationId xmlns:a16="http://schemas.microsoft.com/office/drawing/2014/main" id="{76E80760-DF60-4A8A-8CCE-EFCD856DD64E}"/>
                  </a:ext>
                </a:extLst>
              </p:cNvPr>
              <p:cNvSpPr/>
              <p:nvPr/>
            </p:nvSpPr>
            <p:spPr>
              <a:xfrm>
                <a:off x="5145100" y="928296"/>
                <a:ext cx="193129" cy="29436"/>
              </a:xfrm>
              <a:custGeom>
                <a:avLst/>
                <a:gdLst/>
                <a:ahLst/>
                <a:cxnLst/>
                <a:rect l="l" t="t" r="r" b="b"/>
                <a:pathLst>
                  <a:path w="7145" h="1089" extrusionOk="0">
                    <a:moveTo>
                      <a:pt x="2717" y="1"/>
                    </a:moveTo>
                    <a:cubicBezTo>
                      <a:pt x="2603" y="1"/>
                      <a:pt x="2488" y="1"/>
                      <a:pt x="2374" y="24"/>
                    </a:cubicBezTo>
                    <a:cubicBezTo>
                      <a:pt x="2123" y="24"/>
                      <a:pt x="1849" y="46"/>
                      <a:pt x="1598" y="46"/>
                    </a:cubicBezTo>
                    <a:cubicBezTo>
                      <a:pt x="1347" y="46"/>
                      <a:pt x="1096" y="69"/>
                      <a:pt x="845" y="92"/>
                    </a:cubicBezTo>
                    <a:cubicBezTo>
                      <a:pt x="731" y="92"/>
                      <a:pt x="594" y="115"/>
                      <a:pt x="480" y="115"/>
                    </a:cubicBezTo>
                    <a:cubicBezTo>
                      <a:pt x="343" y="138"/>
                      <a:pt x="229" y="161"/>
                      <a:pt x="92" y="183"/>
                    </a:cubicBezTo>
                    <a:cubicBezTo>
                      <a:pt x="46" y="206"/>
                      <a:pt x="0" y="252"/>
                      <a:pt x="23" y="297"/>
                    </a:cubicBezTo>
                    <a:cubicBezTo>
                      <a:pt x="40" y="349"/>
                      <a:pt x="70" y="375"/>
                      <a:pt x="104" y="375"/>
                    </a:cubicBezTo>
                    <a:cubicBezTo>
                      <a:pt x="115" y="375"/>
                      <a:pt x="126" y="372"/>
                      <a:pt x="137" y="366"/>
                    </a:cubicBezTo>
                    <a:cubicBezTo>
                      <a:pt x="229" y="343"/>
                      <a:pt x="320" y="343"/>
                      <a:pt x="411" y="320"/>
                    </a:cubicBezTo>
                    <a:cubicBezTo>
                      <a:pt x="624" y="301"/>
                      <a:pt x="836" y="294"/>
                      <a:pt x="1048" y="294"/>
                    </a:cubicBezTo>
                    <a:cubicBezTo>
                      <a:pt x="1338" y="294"/>
                      <a:pt x="1628" y="307"/>
                      <a:pt x="1918" y="320"/>
                    </a:cubicBezTo>
                    <a:cubicBezTo>
                      <a:pt x="2169" y="343"/>
                      <a:pt x="2420" y="343"/>
                      <a:pt x="2648" y="366"/>
                    </a:cubicBezTo>
                    <a:cubicBezTo>
                      <a:pt x="2922" y="389"/>
                      <a:pt x="3173" y="412"/>
                      <a:pt x="3424" y="434"/>
                    </a:cubicBezTo>
                    <a:cubicBezTo>
                      <a:pt x="3607" y="480"/>
                      <a:pt x="3812" y="503"/>
                      <a:pt x="4018" y="526"/>
                    </a:cubicBezTo>
                    <a:lnTo>
                      <a:pt x="3995" y="526"/>
                    </a:lnTo>
                    <a:cubicBezTo>
                      <a:pt x="4063" y="526"/>
                      <a:pt x="4132" y="549"/>
                      <a:pt x="4177" y="549"/>
                    </a:cubicBezTo>
                    <a:lnTo>
                      <a:pt x="4200" y="549"/>
                    </a:lnTo>
                    <a:lnTo>
                      <a:pt x="4269" y="571"/>
                    </a:lnTo>
                    <a:lnTo>
                      <a:pt x="4314" y="571"/>
                    </a:lnTo>
                    <a:cubicBezTo>
                      <a:pt x="4520" y="594"/>
                      <a:pt x="4702" y="617"/>
                      <a:pt x="4908" y="663"/>
                    </a:cubicBezTo>
                    <a:cubicBezTo>
                      <a:pt x="5136" y="685"/>
                      <a:pt x="5342" y="731"/>
                      <a:pt x="5570" y="777"/>
                    </a:cubicBezTo>
                    <a:cubicBezTo>
                      <a:pt x="5775" y="822"/>
                      <a:pt x="6004" y="868"/>
                      <a:pt x="6209" y="937"/>
                    </a:cubicBezTo>
                    <a:cubicBezTo>
                      <a:pt x="6323" y="959"/>
                      <a:pt x="6414" y="982"/>
                      <a:pt x="6506" y="1005"/>
                    </a:cubicBezTo>
                    <a:cubicBezTo>
                      <a:pt x="6597" y="1028"/>
                      <a:pt x="6665" y="1051"/>
                      <a:pt x="6757" y="1074"/>
                    </a:cubicBezTo>
                    <a:cubicBezTo>
                      <a:pt x="6785" y="1083"/>
                      <a:pt x="6817" y="1089"/>
                      <a:pt x="6850" y="1089"/>
                    </a:cubicBezTo>
                    <a:cubicBezTo>
                      <a:pt x="6897" y="1089"/>
                      <a:pt x="6945" y="1077"/>
                      <a:pt x="6985" y="1051"/>
                    </a:cubicBezTo>
                    <a:cubicBezTo>
                      <a:pt x="7053" y="1005"/>
                      <a:pt x="7099" y="937"/>
                      <a:pt x="7122" y="868"/>
                    </a:cubicBezTo>
                    <a:cubicBezTo>
                      <a:pt x="7145" y="777"/>
                      <a:pt x="7145" y="708"/>
                      <a:pt x="7099" y="617"/>
                    </a:cubicBezTo>
                    <a:cubicBezTo>
                      <a:pt x="7053" y="549"/>
                      <a:pt x="6985" y="503"/>
                      <a:pt x="6917" y="480"/>
                    </a:cubicBezTo>
                    <a:cubicBezTo>
                      <a:pt x="6780" y="434"/>
                      <a:pt x="6665" y="412"/>
                      <a:pt x="6528" y="389"/>
                    </a:cubicBezTo>
                    <a:cubicBezTo>
                      <a:pt x="6369" y="343"/>
                      <a:pt x="6232" y="320"/>
                      <a:pt x="6072" y="297"/>
                    </a:cubicBezTo>
                    <a:cubicBezTo>
                      <a:pt x="5912" y="252"/>
                      <a:pt x="5752" y="229"/>
                      <a:pt x="5593" y="206"/>
                    </a:cubicBezTo>
                    <a:cubicBezTo>
                      <a:pt x="5410" y="183"/>
                      <a:pt x="5227" y="161"/>
                      <a:pt x="5022" y="138"/>
                    </a:cubicBezTo>
                    <a:cubicBezTo>
                      <a:pt x="4885" y="115"/>
                      <a:pt x="4725" y="115"/>
                      <a:pt x="4588" y="92"/>
                    </a:cubicBezTo>
                    <a:cubicBezTo>
                      <a:pt x="4406" y="92"/>
                      <a:pt x="4246" y="69"/>
                      <a:pt x="4086" y="69"/>
                    </a:cubicBezTo>
                    <a:cubicBezTo>
                      <a:pt x="3767" y="46"/>
                      <a:pt x="3424" y="24"/>
                      <a:pt x="3082" y="24"/>
                    </a:cubicBezTo>
                    <a:cubicBezTo>
                      <a:pt x="2968" y="1"/>
                      <a:pt x="2854" y="1"/>
                      <a:pt x="2717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13" name="Google Shape;1178;p22">
                <a:extLst>
                  <a:ext uri="{FF2B5EF4-FFF2-40B4-BE49-F238E27FC236}">
                    <a16:creationId xmlns:a16="http://schemas.microsoft.com/office/drawing/2014/main" id="{E83A2E16-BAB0-425D-B40B-075520CA8240}"/>
                  </a:ext>
                </a:extLst>
              </p:cNvPr>
              <p:cNvSpPr/>
              <p:nvPr/>
            </p:nvSpPr>
            <p:spPr>
              <a:xfrm>
                <a:off x="4696564" y="1573637"/>
                <a:ext cx="156747" cy="228944"/>
              </a:xfrm>
              <a:custGeom>
                <a:avLst/>
                <a:gdLst/>
                <a:ahLst/>
                <a:cxnLst/>
                <a:rect l="l" t="t" r="r" b="b"/>
                <a:pathLst>
                  <a:path w="5799" h="8470" extrusionOk="0">
                    <a:moveTo>
                      <a:pt x="69" y="1"/>
                    </a:moveTo>
                    <a:cubicBezTo>
                      <a:pt x="23" y="24"/>
                      <a:pt x="0" y="69"/>
                      <a:pt x="0" y="115"/>
                    </a:cubicBezTo>
                    <a:cubicBezTo>
                      <a:pt x="115" y="412"/>
                      <a:pt x="206" y="709"/>
                      <a:pt x="320" y="1028"/>
                    </a:cubicBezTo>
                    <a:cubicBezTo>
                      <a:pt x="411" y="1325"/>
                      <a:pt x="525" y="1622"/>
                      <a:pt x="640" y="1918"/>
                    </a:cubicBezTo>
                    <a:cubicBezTo>
                      <a:pt x="731" y="2215"/>
                      <a:pt x="868" y="2512"/>
                      <a:pt x="982" y="2808"/>
                    </a:cubicBezTo>
                    <a:cubicBezTo>
                      <a:pt x="1050" y="2945"/>
                      <a:pt x="1119" y="3105"/>
                      <a:pt x="1187" y="3242"/>
                    </a:cubicBezTo>
                    <a:cubicBezTo>
                      <a:pt x="1249" y="3387"/>
                      <a:pt x="1330" y="3531"/>
                      <a:pt x="1396" y="3676"/>
                    </a:cubicBezTo>
                    <a:lnTo>
                      <a:pt x="1396" y="3676"/>
                    </a:lnTo>
                    <a:cubicBezTo>
                      <a:pt x="1395" y="3676"/>
                      <a:pt x="1394" y="3676"/>
                      <a:pt x="1393" y="3676"/>
                    </a:cubicBezTo>
                    <a:cubicBezTo>
                      <a:pt x="1398" y="3686"/>
                      <a:pt x="1403" y="3695"/>
                      <a:pt x="1409" y="3705"/>
                    </a:cubicBezTo>
                    <a:lnTo>
                      <a:pt x="1409" y="3705"/>
                    </a:lnTo>
                    <a:cubicBezTo>
                      <a:pt x="1411" y="3711"/>
                      <a:pt x="1413" y="3716"/>
                      <a:pt x="1416" y="3721"/>
                    </a:cubicBezTo>
                    <a:cubicBezTo>
                      <a:pt x="1416" y="3720"/>
                      <a:pt x="1416" y="3719"/>
                      <a:pt x="1416" y="3718"/>
                    </a:cubicBezTo>
                    <a:lnTo>
                      <a:pt x="1416" y="3718"/>
                    </a:lnTo>
                    <a:cubicBezTo>
                      <a:pt x="1568" y="4003"/>
                      <a:pt x="1720" y="4306"/>
                      <a:pt x="1872" y="4589"/>
                    </a:cubicBezTo>
                    <a:cubicBezTo>
                      <a:pt x="2032" y="4863"/>
                      <a:pt x="2192" y="5137"/>
                      <a:pt x="2374" y="5411"/>
                    </a:cubicBezTo>
                    <a:cubicBezTo>
                      <a:pt x="2466" y="5547"/>
                      <a:pt x="2580" y="5684"/>
                      <a:pt x="2671" y="5799"/>
                    </a:cubicBezTo>
                    <a:cubicBezTo>
                      <a:pt x="2762" y="5936"/>
                      <a:pt x="2876" y="6072"/>
                      <a:pt x="2968" y="6209"/>
                    </a:cubicBezTo>
                    <a:cubicBezTo>
                      <a:pt x="3082" y="6369"/>
                      <a:pt x="3196" y="6506"/>
                      <a:pt x="3333" y="6643"/>
                    </a:cubicBezTo>
                    <a:cubicBezTo>
                      <a:pt x="3447" y="6780"/>
                      <a:pt x="3561" y="6894"/>
                      <a:pt x="3698" y="7031"/>
                    </a:cubicBezTo>
                    <a:cubicBezTo>
                      <a:pt x="3812" y="7145"/>
                      <a:pt x="3949" y="7259"/>
                      <a:pt x="4086" y="7374"/>
                    </a:cubicBezTo>
                    <a:cubicBezTo>
                      <a:pt x="4223" y="7510"/>
                      <a:pt x="4360" y="7625"/>
                      <a:pt x="4497" y="7739"/>
                    </a:cubicBezTo>
                    <a:cubicBezTo>
                      <a:pt x="4611" y="7853"/>
                      <a:pt x="4748" y="7967"/>
                      <a:pt x="4885" y="8081"/>
                    </a:cubicBezTo>
                    <a:cubicBezTo>
                      <a:pt x="4954" y="8150"/>
                      <a:pt x="5022" y="8195"/>
                      <a:pt x="5091" y="8264"/>
                    </a:cubicBezTo>
                    <a:cubicBezTo>
                      <a:pt x="5159" y="8309"/>
                      <a:pt x="5250" y="8378"/>
                      <a:pt x="5342" y="8446"/>
                    </a:cubicBezTo>
                    <a:cubicBezTo>
                      <a:pt x="5387" y="8469"/>
                      <a:pt x="5433" y="8469"/>
                      <a:pt x="5501" y="8469"/>
                    </a:cubicBezTo>
                    <a:cubicBezTo>
                      <a:pt x="5570" y="8469"/>
                      <a:pt x="5638" y="8423"/>
                      <a:pt x="5684" y="8378"/>
                    </a:cubicBezTo>
                    <a:cubicBezTo>
                      <a:pt x="5798" y="8264"/>
                      <a:pt x="5775" y="8081"/>
                      <a:pt x="5661" y="7967"/>
                    </a:cubicBezTo>
                    <a:cubicBezTo>
                      <a:pt x="5593" y="7899"/>
                      <a:pt x="5501" y="7807"/>
                      <a:pt x="5410" y="7739"/>
                    </a:cubicBezTo>
                    <a:cubicBezTo>
                      <a:pt x="5342" y="7670"/>
                      <a:pt x="5250" y="7579"/>
                      <a:pt x="5159" y="7510"/>
                    </a:cubicBezTo>
                    <a:cubicBezTo>
                      <a:pt x="4976" y="7351"/>
                      <a:pt x="4794" y="7191"/>
                      <a:pt x="4611" y="7031"/>
                    </a:cubicBezTo>
                    <a:cubicBezTo>
                      <a:pt x="4429" y="6871"/>
                      <a:pt x="4223" y="6712"/>
                      <a:pt x="4041" y="6552"/>
                    </a:cubicBezTo>
                    <a:cubicBezTo>
                      <a:pt x="3949" y="6461"/>
                      <a:pt x="3881" y="6392"/>
                      <a:pt x="3789" y="6301"/>
                    </a:cubicBezTo>
                    <a:cubicBezTo>
                      <a:pt x="3698" y="6209"/>
                      <a:pt x="3630" y="6141"/>
                      <a:pt x="3538" y="6050"/>
                    </a:cubicBezTo>
                    <a:cubicBezTo>
                      <a:pt x="3333" y="5799"/>
                      <a:pt x="3128" y="5547"/>
                      <a:pt x="2922" y="5274"/>
                    </a:cubicBezTo>
                    <a:cubicBezTo>
                      <a:pt x="2831" y="5159"/>
                      <a:pt x="2717" y="5023"/>
                      <a:pt x="2625" y="4908"/>
                    </a:cubicBezTo>
                    <a:cubicBezTo>
                      <a:pt x="2534" y="4771"/>
                      <a:pt x="2443" y="4657"/>
                      <a:pt x="2351" y="4520"/>
                    </a:cubicBezTo>
                    <a:cubicBezTo>
                      <a:pt x="2260" y="4383"/>
                      <a:pt x="2169" y="4246"/>
                      <a:pt x="2078" y="4110"/>
                    </a:cubicBezTo>
                    <a:cubicBezTo>
                      <a:pt x="1986" y="3973"/>
                      <a:pt x="1918" y="3813"/>
                      <a:pt x="1826" y="3676"/>
                    </a:cubicBezTo>
                    <a:cubicBezTo>
                      <a:pt x="1644" y="3379"/>
                      <a:pt x="1461" y="3082"/>
                      <a:pt x="1279" y="2786"/>
                    </a:cubicBezTo>
                    <a:cubicBezTo>
                      <a:pt x="1119" y="2489"/>
                      <a:pt x="959" y="2192"/>
                      <a:pt x="822" y="1873"/>
                    </a:cubicBezTo>
                    <a:lnTo>
                      <a:pt x="822" y="1895"/>
                    </a:lnTo>
                    <a:cubicBezTo>
                      <a:pt x="799" y="1827"/>
                      <a:pt x="754" y="1759"/>
                      <a:pt x="731" y="1667"/>
                    </a:cubicBezTo>
                    <a:cubicBezTo>
                      <a:pt x="685" y="1599"/>
                      <a:pt x="662" y="1530"/>
                      <a:pt x="640" y="1439"/>
                    </a:cubicBezTo>
                    <a:cubicBezTo>
                      <a:pt x="571" y="1302"/>
                      <a:pt x="525" y="1142"/>
                      <a:pt x="480" y="982"/>
                    </a:cubicBezTo>
                    <a:cubicBezTo>
                      <a:pt x="366" y="686"/>
                      <a:pt x="274" y="366"/>
                      <a:pt x="160" y="47"/>
                    </a:cubicBezTo>
                    <a:cubicBezTo>
                      <a:pt x="160" y="24"/>
                      <a:pt x="115" y="1"/>
                      <a:pt x="92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14" name="Google Shape;1179;p22">
                <a:extLst>
                  <a:ext uri="{FF2B5EF4-FFF2-40B4-BE49-F238E27FC236}">
                    <a16:creationId xmlns:a16="http://schemas.microsoft.com/office/drawing/2014/main" id="{4F76A500-5F15-4470-B55B-32180846DF77}"/>
                  </a:ext>
                </a:extLst>
              </p:cNvPr>
              <p:cNvSpPr/>
              <p:nvPr/>
            </p:nvSpPr>
            <p:spPr>
              <a:xfrm>
                <a:off x="4774302" y="1682865"/>
                <a:ext cx="125879" cy="125122"/>
              </a:xfrm>
              <a:custGeom>
                <a:avLst/>
                <a:gdLst/>
                <a:ahLst/>
                <a:cxnLst/>
                <a:rect l="l" t="t" r="r" b="b"/>
                <a:pathLst>
                  <a:path w="4657" h="4629" extrusionOk="0">
                    <a:moveTo>
                      <a:pt x="23" y="0"/>
                    </a:moveTo>
                    <a:cubicBezTo>
                      <a:pt x="0" y="23"/>
                      <a:pt x="0" y="69"/>
                      <a:pt x="0" y="114"/>
                    </a:cubicBezTo>
                    <a:cubicBezTo>
                      <a:pt x="229" y="502"/>
                      <a:pt x="480" y="845"/>
                      <a:pt x="754" y="1187"/>
                    </a:cubicBezTo>
                    <a:cubicBezTo>
                      <a:pt x="868" y="1347"/>
                      <a:pt x="1005" y="1506"/>
                      <a:pt x="1142" y="1666"/>
                    </a:cubicBezTo>
                    <a:lnTo>
                      <a:pt x="1347" y="1917"/>
                    </a:lnTo>
                    <a:cubicBezTo>
                      <a:pt x="1416" y="2009"/>
                      <a:pt x="1484" y="2100"/>
                      <a:pt x="1575" y="2191"/>
                    </a:cubicBezTo>
                    <a:cubicBezTo>
                      <a:pt x="1667" y="2305"/>
                      <a:pt x="1758" y="2420"/>
                      <a:pt x="1849" y="2511"/>
                    </a:cubicBezTo>
                    <a:cubicBezTo>
                      <a:pt x="1941" y="2625"/>
                      <a:pt x="2055" y="2739"/>
                      <a:pt x="2169" y="2853"/>
                    </a:cubicBezTo>
                    <a:cubicBezTo>
                      <a:pt x="2260" y="2944"/>
                      <a:pt x="2374" y="3059"/>
                      <a:pt x="2488" y="3150"/>
                    </a:cubicBezTo>
                    <a:cubicBezTo>
                      <a:pt x="2603" y="3264"/>
                      <a:pt x="2717" y="3378"/>
                      <a:pt x="2831" y="3469"/>
                    </a:cubicBezTo>
                    <a:cubicBezTo>
                      <a:pt x="2945" y="3561"/>
                      <a:pt x="3059" y="3675"/>
                      <a:pt x="3173" y="3766"/>
                    </a:cubicBezTo>
                    <a:cubicBezTo>
                      <a:pt x="3310" y="3858"/>
                      <a:pt x="3424" y="3972"/>
                      <a:pt x="3561" y="4063"/>
                    </a:cubicBezTo>
                    <a:cubicBezTo>
                      <a:pt x="3675" y="4154"/>
                      <a:pt x="3789" y="4246"/>
                      <a:pt x="3926" y="4337"/>
                    </a:cubicBezTo>
                    <a:cubicBezTo>
                      <a:pt x="3972" y="4382"/>
                      <a:pt x="4041" y="4428"/>
                      <a:pt x="4109" y="4474"/>
                    </a:cubicBezTo>
                    <a:cubicBezTo>
                      <a:pt x="4177" y="4519"/>
                      <a:pt x="4246" y="4565"/>
                      <a:pt x="4337" y="4611"/>
                    </a:cubicBezTo>
                    <a:cubicBezTo>
                      <a:pt x="4361" y="4623"/>
                      <a:pt x="4387" y="4628"/>
                      <a:pt x="4415" y="4628"/>
                    </a:cubicBezTo>
                    <a:cubicBezTo>
                      <a:pt x="4495" y="4628"/>
                      <a:pt x="4583" y="4581"/>
                      <a:pt x="4634" y="4497"/>
                    </a:cubicBezTo>
                    <a:cubicBezTo>
                      <a:pt x="4657" y="4451"/>
                      <a:pt x="4657" y="4405"/>
                      <a:pt x="4634" y="4337"/>
                    </a:cubicBezTo>
                    <a:cubicBezTo>
                      <a:pt x="4611" y="4291"/>
                      <a:pt x="4588" y="4246"/>
                      <a:pt x="4520" y="4223"/>
                    </a:cubicBezTo>
                    <a:cubicBezTo>
                      <a:pt x="4429" y="4154"/>
                      <a:pt x="4360" y="4109"/>
                      <a:pt x="4269" y="4040"/>
                    </a:cubicBezTo>
                    <a:lnTo>
                      <a:pt x="3995" y="3858"/>
                    </a:lnTo>
                    <a:lnTo>
                      <a:pt x="4041" y="3903"/>
                    </a:lnTo>
                    <a:cubicBezTo>
                      <a:pt x="3767" y="3698"/>
                      <a:pt x="3493" y="3492"/>
                      <a:pt x="3242" y="3287"/>
                    </a:cubicBezTo>
                    <a:cubicBezTo>
                      <a:pt x="3105" y="3196"/>
                      <a:pt x="2991" y="3104"/>
                      <a:pt x="2854" y="2990"/>
                    </a:cubicBezTo>
                    <a:cubicBezTo>
                      <a:pt x="2739" y="2899"/>
                      <a:pt x="2603" y="2785"/>
                      <a:pt x="2488" y="2671"/>
                    </a:cubicBezTo>
                    <a:cubicBezTo>
                      <a:pt x="2351" y="2579"/>
                      <a:pt x="2237" y="2465"/>
                      <a:pt x="2123" y="2351"/>
                    </a:cubicBezTo>
                    <a:cubicBezTo>
                      <a:pt x="1986" y="2237"/>
                      <a:pt x="1872" y="2100"/>
                      <a:pt x="1758" y="1986"/>
                    </a:cubicBezTo>
                    <a:cubicBezTo>
                      <a:pt x="1644" y="1872"/>
                      <a:pt x="1530" y="1758"/>
                      <a:pt x="1416" y="1643"/>
                    </a:cubicBezTo>
                    <a:cubicBezTo>
                      <a:pt x="1301" y="1529"/>
                      <a:pt x="1210" y="1392"/>
                      <a:pt x="1096" y="1278"/>
                    </a:cubicBezTo>
                    <a:cubicBezTo>
                      <a:pt x="1028" y="1210"/>
                      <a:pt x="982" y="1141"/>
                      <a:pt x="913" y="1073"/>
                    </a:cubicBezTo>
                    <a:cubicBezTo>
                      <a:pt x="777" y="913"/>
                      <a:pt x="640" y="730"/>
                      <a:pt x="503" y="571"/>
                    </a:cubicBezTo>
                    <a:cubicBezTo>
                      <a:pt x="434" y="502"/>
                      <a:pt x="388" y="411"/>
                      <a:pt x="320" y="320"/>
                    </a:cubicBezTo>
                    <a:cubicBezTo>
                      <a:pt x="252" y="228"/>
                      <a:pt x="206" y="137"/>
                      <a:pt x="137" y="23"/>
                    </a:cubicBezTo>
                    <a:cubicBezTo>
                      <a:pt x="137" y="0"/>
                      <a:pt x="115" y="0"/>
                      <a:pt x="69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15" name="Google Shape;1180;p22">
                <a:extLst>
                  <a:ext uri="{FF2B5EF4-FFF2-40B4-BE49-F238E27FC236}">
                    <a16:creationId xmlns:a16="http://schemas.microsoft.com/office/drawing/2014/main" id="{DB1B03FB-251A-4400-8A01-637F583D3427}"/>
                  </a:ext>
                </a:extLst>
              </p:cNvPr>
              <p:cNvSpPr/>
              <p:nvPr/>
            </p:nvSpPr>
            <p:spPr>
              <a:xfrm>
                <a:off x="4659533" y="1482330"/>
                <a:ext cx="347390" cy="382934"/>
              </a:xfrm>
              <a:custGeom>
                <a:avLst/>
                <a:gdLst/>
                <a:ahLst/>
                <a:cxnLst/>
                <a:rect l="l" t="t" r="r" b="b"/>
                <a:pathLst>
                  <a:path w="12852" h="1416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4" y="663"/>
                      <a:pt x="69" y="1325"/>
                      <a:pt x="184" y="1987"/>
                    </a:cubicBezTo>
                    <a:cubicBezTo>
                      <a:pt x="298" y="2922"/>
                      <a:pt x="526" y="3813"/>
                      <a:pt x="823" y="4703"/>
                    </a:cubicBezTo>
                    <a:cubicBezTo>
                      <a:pt x="1097" y="5593"/>
                      <a:pt x="1462" y="6460"/>
                      <a:pt x="1918" y="7282"/>
                    </a:cubicBezTo>
                    <a:cubicBezTo>
                      <a:pt x="2306" y="8035"/>
                      <a:pt x="2763" y="8766"/>
                      <a:pt x="3288" y="9450"/>
                    </a:cubicBezTo>
                    <a:cubicBezTo>
                      <a:pt x="3767" y="10067"/>
                      <a:pt x="4292" y="10660"/>
                      <a:pt x="4863" y="11208"/>
                    </a:cubicBezTo>
                    <a:cubicBezTo>
                      <a:pt x="5456" y="11779"/>
                      <a:pt x="6118" y="12304"/>
                      <a:pt x="6803" y="12760"/>
                    </a:cubicBezTo>
                    <a:cubicBezTo>
                      <a:pt x="7465" y="13217"/>
                      <a:pt x="8195" y="13605"/>
                      <a:pt x="8948" y="13856"/>
                    </a:cubicBezTo>
                    <a:cubicBezTo>
                      <a:pt x="9314" y="13970"/>
                      <a:pt x="9702" y="14061"/>
                      <a:pt x="10067" y="14107"/>
                    </a:cubicBezTo>
                    <a:cubicBezTo>
                      <a:pt x="10313" y="14150"/>
                      <a:pt x="10550" y="14166"/>
                      <a:pt x="10789" y="14166"/>
                    </a:cubicBezTo>
                    <a:cubicBezTo>
                      <a:pt x="10927" y="14166"/>
                      <a:pt x="11066" y="14161"/>
                      <a:pt x="11208" y="14152"/>
                    </a:cubicBezTo>
                    <a:cubicBezTo>
                      <a:pt x="11436" y="14130"/>
                      <a:pt x="11687" y="14084"/>
                      <a:pt x="11916" y="14016"/>
                    </a:cubicBezTo>
                    <a:cubicBezTo>
                      <a:pt x="12098" y="13947"/>
                      <a:pt x="12281" y="13879"/>
                      <a:pt x="12441" y="13742"/>
                    </a:cubicBezTo>
                    <a:cubicBezTo>
                      <a:pt x="12555" y="13650"/>
                      <a:pt x="12646" y="13513"/>
                      <a:pt x="12737" y="13376"/>
                    </a:cubicBezTo>
                    <a:cubicBezTo>
                      <a:pt x="12806" y="13239"/>
                      <a:pt x="12829" y="13080"/>
                      <a:pt x="12829" y="12920"/>
                    </a:cubicBezTo>
                    <a:cubicBezTo>
                      <a:pt x="12852" y="12578"/>
                      <a:pt x="12760" y="12212"/>
                      <a:pt x="12669" y="11870"/>
                    </a:cubicBezTo>
                    <a:cubicBezTo>
                      <a:pt x="12555" y="11505"/>
                      <a:pt x="12395" y="11140"/>
                      <a:pt x="12281" y="10774"/>
                    </a:cubicBezTo>
                    <a:cubicBezTo>
                      <a:pt x="12281" y="10752"/>
                      <a:pt x="12281" y="10752"/>
                      <a:pt x="12281" y="10752"/>
                    </a:cubicBezTo>
                    <a:cubicBezTo>
                      <a:pt x="12053" y="9953"/>
                      <a:pt x="11939" y="9108"/>
                      <a:pt x="11916" y="8264"/>
                    </a:cubicBezTo>
                    <a:cubicBezTo>
                      <a:pt x="11893" y="7328"/>
                      <a:pt x="11984" y="6392"/>
                      <a:pt x="12190" y="5456"/>
                    </a:cubicBezTo>
                    <a:cubicBezTo>
                      <a:pt x="12098" y="5433"/>
                      <a:pt x="11984" y="5388"/>
                      <a:pt x="11893" y="5365"/>
                    </a:cubicBezTo>
                    <a:cubicBezTo>
                      <a:pt x="11802" y="5753"/>
                      <a:pt x="11733" y="6118"/>
                      <a:pt x="11665" y="6529"/>
                    </a:cubicBezTo>
                    <a:cubicBezTo>
                      <a:pt x="11573" y="7236"/>
                      <a:pt x="11551" y="7967"/>
                      <a:pt x="11596" y="8697"/>
                    </a:cubicBezTo>
                    <a:cubicBezTo>
                      <a:pt x="11642" y="9382"/>
                      <a:pt x="11756" y="10090"/>
                      <a:pt x="11939" y="10752"/>
                    </a:cubicBezTo>
                    <a:cubicBezTo>
                      <a:pt x="12076" y="11185"/>
                      <a:pt x="12235" y="11596"/>
                      <a:pt x="12372" y="12007"/>
                    </a:cubicBezTo>
                    <a:cubicBezTo>
                      <a:pt x="12372" y="12030"/>
                      <a:pt x="12372" y="12030"/>
                      <a:pt x="12372" y="12030"/>
                    </a:cubicBezTo>
                    <a:cubicBezTo>
                      <a:pt x="12441" y="12281"/>
                      <a:pt x="12509" y="12532"/>
                      <a:pt x="12509" y="12783"/>
                    </a:cubicBezTo>
                    <a:cubicBezTo>
                      <a:pt x="12509" y="12897"/>
                      <a:pt x="12509" y="12988"/>
                      <a:pt x="12486" y="13103"/>
                    </a:cubicBezTo>
                    <a:cubicBezTo>
                      <a:pt x="12464" y="13171"/>
                      <a:pt x="12441" y="13217"/>
                      <a:pt x="12418" y="13285"/>
                    </a:cubicBezTo>
                    <a:cubicBezTo>
                      <a:pt x="12395" y="13331"/>
                      <a:pt x="12349" y="13376"/>
                      <a:pt x="12327" y="13399"/>
                    </a:cubicBezTo>
                    <a:cubicBezTo>
                      <a:pt x="12281" y="13468"/>
                      <a:pt x="12212" y="13513"/>
                      <a:pt x="12144" y="13559"/>
                    </a:cubicBezTo>
                    <a:cubicBezTo>
                      <a:pt x="12030" y="13628"/>
                      <a:pt x="11916" y="13673"/>
                      <a:pt x="11802" y="13696"/>
                    </a:cubicBezTo>
                    <a:cubicBezTo>
                      <a:pt x="11505" y="13787"/>
                      <a:pt x="11208" y="13833"/>
                      <a:pt x="10911" y="13833"/>
                    </a:cubicBezTo>
                    <a:cubicBezTo>
                      <a:pt x="10455" y="13833"/>
                      <a:pt x="10021" y="13787"/>
                      <a:pt x="9565" y="13696"/>
                    </a:cubicBezTo>
                    <a:lnTo>
                      <a:pt x="9610" y="13696"/>
                    </a:lnTo>
                    <a:cubicBezTo>
                      <a:pt x="8994" y="13559"/>
                      <a:pt x="8401" y="13308"/>
                      <a:pt x="7830" y="13011"/>
                    </a:cubicBezTo>
                    <a:cubicBezTo>
                      <a:pt x="6894" y="12509"/>
                      <a:pt x="6050" y="11870"/>
                      <a:pt x="5274" y="11140"/>
                    </a:cubicBezTo>
                    <a:lnTo>
                      <a:pt x="5274" y="11140"/>
                    </a:lnTo>
                    <a:cubicBezTo>
                      <a:pt x="5274" y="11140"/>
                      <a:pt x="5296" y="11162"/>
                      <a:pt x="5296" y="11162"/>
                    </a:cubicBezTo>
                    <a:cubicBezTo>
                      <a:pt x="4817" y="10706"/>
                      <a:pt x="4338" y="10204"/>
                      <a:pt x="3904" y="9702"/>
                    </a:cubicBezTo>
                    <a:cubicBezTo>
                      <a:pt x="3470" y="9177"/>
                      <a:pt x="3082" y="8629"/>
                      <a:pt x="2717" y="8058"/>
                    </a:cubicBezTo>
                    <a:cubicBezTo>
                      <a:pt x="1964" y="6826"/>
                      <a:pt x="1393" y="5525"/>
                      <a:pt x="982" y="4132"/>
                    </a:cubicBezTo>
                    <a:cubicBezTo>
                      <a:pt x="982" y="4155"/>
                      <a:pt x="982" y="4178"/>
                      <a:pt x="982" y="4178"/>
                    </a:cubicBezTo>
                    <a:cubicBezTo>
                      <a:pt x="594" y="2877"/>
                      <a:pt x="389" y="1530"/>
                      <a:pt x="343" y="161"/>
                    </a:cubicBezTo>
                    <a:cubicBezTo>
                      <a:pt x="320" y="161"/>
                      <a:pt x="298" y="161"/>
                      <a:pt x="298" y="138"/>
                    </a:cubicBezTo>
                    <a:cubicBezTo>
                      <a:pt x="184" y="92"/>
                      <a:pt x="92" y="46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16" name="Google Shape;1181;p22">
                <a:extLst>
                  <a:ext uri="{FF2B5EF4-FFF2-40B4-BE49-F238E27FC236}">
                    <a16:creationId xmlns:a16="http://schemas.microsoft.com/office/drawing/2014/main" id="{0F7596DF-6E5A-4272-B526-8A095CAE72C2}"/>
                  </a:ext>
                </a:extLst>
              </p:cNvPr>
              <p:cNvSpPr/>
              <p:nvPr/>
            </p:nvSpPr>
            <p:spPr>
              <a:xfrm>
                <a:off x="4986542" y="1605722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0" y="1"/>
                      <a:pt x="23" y="1"/>
                      <a:pt x="23" y="1"/>
                    </a:cubicBezTo>
                    <a:cubicBezTo>
                      <a:pt x="23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034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17" name="Google Shape;1182;p22">
                <a:extLst>
                  <a:ext uri="{FF2B5EF4-FFF2-40B4-BE49-F238E27FC236}">
                    <a16:creationId xmlns:a16="http://schemas.microsoft.com/office/drawing/2014/main" id="{50993B07-3AAD-473D-9CE9-B8B218FB22C1}"/>
                  </a:ext>
                </a:extLst>
              </p:cNvPr>
              <p:cNvSpPr/>
              <p:nvPr/>
            </p:nvSpPr>
            <p:spPr>
              <a:xfrm>
                <a:off x="4991461" y="1772929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23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23"/>
                    </a:cubicBezTo>
                    <a:close/>
                  </a:path>
                </a:pathLst>
              </a:custGeom>
              <a:solidFill>
                <a:srgbClr val="A034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18" name="Google Shape;1183;p22">
                <a:extLst>
                  <a:ext uri="{FF2B5EF4-FFF2-40B4-BE49-F238E27FC236}">
                    <a16:creationId xmlns:a16="http://schemas.microsoft.com/office/drawing/2014/main" id="{A82D186F-DFBA-4B5D-8010-A5E817A194B4}"/>
                  </a:ext>
                </a:extLst>
              </p:cNvPr>
              <p:cNvSpPr/>
              <p:nvPr/>
            </p:nvSpPr>
            <p:spPr>
              <a:xfrm>
                <a:off x="4991461" y="177355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034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19" name="Google Shape;1184;p22">
                <a:extLst>
                  <a:ext uri="{FF2B5EF4-FFF2-40B4-BE49-F238E27FC236}">
                    <a16:creationId xmlns:a16="http://schemas.microsoft.com/office/drawing/2014/main" id="{9FE09DDF-A53F-4BB4-873B-2564D4F06E45}"/>
                  </a:ext>
                </a:extLst>
              </p:cNvPr>
              <p:cNvSpPr/>
              <p:nvPr/>
            </p:nvSpPr>
            <p:spPr>
              <a:xfrm>
                <a:off x="4989623" y="1626697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34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20" name="Google Shape;1185;p22">
                <a:extLst>
                  <a:ext uri="{FF2B5EF4-FFF2-40B4-BE49-F238E27FC236}">
                    <a16:creationId xmlns:a16="http://schemas.microsoft.com/office/drawing/2014/main" id="{EE3ACCA2-4D60-43BB-B0E5-896AD01A0E49}"/>
                  </a:ext>
                </a:extLst>
              </p:cNvPr>
              <p:cNvSpPr/>
              <p:nvPr/>
            </p:nvSpPr>
            <p:spPr>
              <a:xfrm>
                <a:off x="4964323" y="877101"/>
                <a:ext cx="491757" cy="262218"/>
              </a:xfrm>
              <a:custGeom>
                <a:avLst/>
                <a:gdLst/>
                <a:ahLst/>
                <a:cxnLst/>
                <a:rect l="l" t="t" r="r" b="b"/>
                <a:pathLst>
                  <a:path w="18193" h="9701" extrusionOk="0">
                    <a:moveTo>
                      <a:pt x="3850" y="1023"/>
                    </a:moveTo>
                    <a:cubicBezTo>
                      <a:pt x="3845" y="1024"/>
                      <a:pt x="3840" y="1026"/>
                      <a:pt x="3835" y="1027"/>
                    </a:cubicBezTo>
                    <a:cubicBezTo>
                      <a:pt x="3842" y="1027"/>
                      <a:pt x="3846" y="1026"/>
                      <a:pt x="3850" y="1023"/>
                    </a:cubicBezTo>
                    <a:close/>
                    <a:moveTo>
                      <a:pt x="8469" y="0"/>
                    </a:moveTo>
                    <a:cubicBezTo>
                      <a:pt x="7967" y="0"/>
                      <a:pt x="7465" y="23"/>
                      <a:pt x="6985" y="69"/>
                    </a:cubicBezTo>
                    <a:cubicBezTo>
                      <a:pt x="6049" y="160"/>
                      <a:pt x="5114" y="320"/>
                      <a:pt x="4223" y="571"/>
                    </a:cubicBezTo>
                    <a:cubicBezTo>
                      <a:pt x="3333" y="822"/>
                      <a:pt x="2443" y="1142"/>
                      <a:pt x="1598" y="1530"/>
                    </a:cubicBezTo>
                    <a:cubicBezTo>
                      <a:pt x="1051" y="1781"/>
                      <a:pt x="526" y="2077"/>
                      <a:pt x="1" y="2397"/>
                    </a:cubicBezTo>
                    <a:cubicBezTo>
                      <a:pt x="115" y="2443"/>
                      <a:pt x="229" y="2511"/>
                      <a:pt x="343" y="2579"/>
                    </a:cubicBezTo>
                    <a:cubicBezTo>
                      <a:pt x="1439" y="1918"/>
                      <a:pt x="2626" y="1393"/>
                      <a:pt x="3858" y="1005"/>
                    </a:cubicBezTo>
                    <a:lnTo>
                      <a:pt x="3858" y="1005"/>
                    </a:lnTo>
                    <a:cubicBezTo>
                      <a:pt x="3858" y="1005"/>
                      <a:pt x="3858" y="1016"/>
                      <a:pt x="3850" y="1023"/>
                    </a:cubicBezTo>
                    <a:lnTo>
                      <a:pt x="3850" y="1023"/>
                    </a:lnTo>
                    <a:cubicBezTo>
                      <a:pt x="5237" y="592"/>
                      <a:pt x="6648" y="365"/>
                      <a:pt x="8081" y="320"/>
                    </a:cubicBezTo>
                    <a:cubicBezTo>
                      <a:pt x="8743" y="320"/>
                      <a:pt x="9427" y="343"/>
                      <a:pt x="10089" y="411"/>
                    </a:cubicBezTo>
                    <a:cubicBezTo>
                      <a:pt x="10774" y="480"/>
                      <a:pt x="11436" y="617"/>
                      <a:pt x="12098" y="753"/>
                    </a:cubicBezTo>
                    <a:lnTo>
                      <a:pt x="12052" y="753"/>
                    </a:lnTo>
                    <a:cubicBezTo>
                      <a:pt x="13080" y="1005"/>
                      <a:pt x="14084" y="1370"/>
                      <a:pt x="15020" y="1872"/>
                    </a:cubicBezTo>
                    <a:cubicBezTo>
                      <a:pt x="15020" y="1872"/>
                      <a:pt x="15020" y="1872"/>
                      <a:pt x="15020" y="1849"/>
                    </a:cubicBezTo>
                    <a:cubicBezTo>
                      <a:pt x="15567" y="2168"/>
                      <a:pt x="16114" y="2533"/>
                      <a:pt x="16570" y="2966"/>
                    </a:cubicBezTo>
                    <a:lnTo>
                      <a:pt x="16570" y="2966"/>
                    </a:lnTo>
                    <a:cubicBezTo>
                      <a:pt x="16882" y="3280"/>
                      <a:pt x="17171" y="3615"/>
                      <a:pt x="17416" y="3995"/>
                    </a:cubicBezTo>
                    <a:cubicBezTo>
                      <a:pt x="17553" y="4246"/>
                      <a:pt x="17690" y="4520"/>
                      <a:pt x="17782" y="4794"/>
                    </a:cubicBezTo>
                    <a:cubicBezTo>
                      <a:pt x="17827" y="4930"/>
                      <a:pt x="17850" y="5045"/>
                      <a:pt x="17850" y="5182"/>
                    </a:cubicBezTo>
                    <a:cubicBezTo>
                      <a:pt x="17850" y="5250"/>
                      <a:pt x="17850" y="5319"/>
                      <a:pt x="17827" y="5410"/>
                    </a:cubicBezTo>
                    <a:cubicBezTo>
                      <a:pt x="17804" y="5455"/>
                      <a:pt x="17782" y="5501"/>
                      <a:pt x="17759" y="5547"/>
                    </a:cubicBezTo>
                    <a:cubicBezTo>
                      <a:pt x="17736" y="5592"/>
                      <a:pt x="17690" y="5661"/>
                      <a:pt x="17645" y="5707"/>
                    </a:cubicBezTo>
                    <a:cubicBezTo>
                      <a:pt x="17576" y="5775"/>
                      <a:pt x="17508" y="5844"/>
                      <a:pt x="17416" y="5889"/>
                    </a:cubicBezTo>
                    <a:cubicBezTo>
                      <a:pt x="17188" y="6026"/>
                      <a:pt x="16960" y="6117"/>
                      <a:pt x="16709" y="6186"/>
                    </a:cubicBezTo>
                    <a:lnTo>
                      <a:pt x="16686" y="6186"/>
                    </a:lnTo>
                    <a:cubicBezTo>
                      <a:pt x="16252" y="6323"/>
                      <a:pt x="15819" y="6414"/>
                      <a:pt x="15408" y="6551"/>
                    </a:cubicBezTo>
                    <a:cubicBezTo>
                      <a:pt x="14746" y="6757"/>
                      <a:pt x="14084" y="7030"/>
                      <a:pt x="13490" y="7396"/>
                    </a:cubicBezTo>
                    <a:cubicBezTo>
                      <a:pt x="12851" y="7761"/>
                      <a:pt x="12258" y="8172"/>
                      <a:pt x="11710" y="8651"/>
                    </a:cubicBezTo>
                    <a:cubicBezTo>
                      <a:pt x="11390" y="8925"/>
                      <a:pt x="11094" y="9222"/>
                      <a:pt x="10797" y="9541"/>
                    </a:cubicBezTo>
                    <a:cubicBezTo>
                      <a:pt x="10888" y="9587"/>
                      <a:pt x="10957" y="9633"/>
                      <a:pt x="11048" y="9678"/>
                    </a:cubicBezTo>
                    <a:cubicBezTo>
                      <a:pt x="11048" y="9701"/>
                      <a:pt x="11071" y="9701"/>
                      <a:pt x="11071" y="9701"/>
                    </a:cubicBezTo>
                    <a:cubicBezTo>
                      <a:pt x="11733" y="9016"/>
                      <a:pt x="12486" y="8400"/>
                      <a:pt x="13308" y="7875"/>
                    </a:cubicBezTo>
                    <a:cubicBezTo>
                      <a:pt x="14015" y="7441"/>
                      <a:pt x="14791" y="7076"/>
                      <a:pt x="15590" y="6825"/>
                    </a:cubicBezTo>
                    <a:cubicBezTo>
                      <a:pt x="15978" y="6711"/>
                      <a:pt x="16366" y="6620"/>
                      <a:pt x="16732" y="6528"/>
                    </a:cubicBezTo>
                    <a:cubicBezTo>
                      <a:pt x="17074" y="6414"/>
                      <a:pt x="17416" y="6300"/>
                      <a:pt x="17713" y="6095"/>
                    </a:cubicBezTo>
                    <a:cubicBezTo>
                      <a:pt x="17827" y="6003"/>
                      <a:pt x="17941" y="5889"/>
                      <a:pt x="18033" y="5752"/>
                    </a:cubicBezTo>
                    <a:cubicBezTo>
                      <a:pt x="18101" y="5615"/>
                      <a:pt x="18170" y="5455"/>
                      <a:pt x="18170" y="5296"/>
                    </a:cubicBezTo>
                    <a:cubicBezTo>
                      <a:pt x="18192" y="5113"/>
                      <a:pt x="18170" y="4908"/>
                      <a:pt x="18101" y="4725"/>
                    </a:cubicBezTo>
                    <a:cubicBezTo>
                      <a:pt x="18033" y="4497"/>
                      <a:pt x="17941" y="4269"/>
                      <a:pt x="17827" y="4063"/>
                    </a:cubicBezTo>
                    <a:cubicBezTo>
                      <a:pt x="17645" y="3721"/>
                      <a:pt x="17416" y="3424"/>
                      <a:pt x="17188" y="3127"/>
                    </a:cubicBezTo>
                    <a:cubicBezTo>
                      <a:pt x="16914" y="2853"/>
                      <a:pt x="16640" y="2579"/>
                      <a:pt x="16344" y="2351"/>
                    </a:cubicBezTo>
                    <a:cubicBezTo>
                      <a:pt x="15704" y="1849"/>
                      <a:pt x="14997" y="1461"/>
                      <a:pt x="14266" y="1142"/>
                    </a:cubicBezTo>
                    <a:cubicBezTo>
                      <a:pt x="13490" y="822"/>
                      <a:pt x="12692" y="571"/>
                      <a:pt x="11893" y="388"/>
                    </a:cubicBezTo>
                    <a:cubicBezTo>
                      <a:pt x="11117" y="206"/>
                      <a:pt x="10341" y="92"/>
                      <a:pt x="9542" y="46"/>
                    </a:cubicBezTo>
                    <a:cubicBezTo>
                      <a:pt x="9199" y="23"/>
                      <a:pt x="8834" y="0"/>
                      <a:pt x="846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21" name="Google Shape;1186;p22">
                <a:extLst>
                  <a:ext uri="{FF2B5EF4-FFF2-40B4-BE49-F238E27FC236}">
                    <a16:creationId xmlns:a16="http://schemas.microsoft.com/office/drawing/2014/main" id="{CADC51DE-316E-4161-B162-2964DF7761F2}"/>
                  </a:ext>
                </a:extLst>
              </p:cNvPr>
              <p:cNvSpPr/>
              <p:nvPr/>
            </p:nvSpPr>
            <p:spPr>
              <a:xfrm>
                <a:off x="5415941" y="104428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034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22" name="Google Shape;1187;p22">
                <a:extLst>
                  <a:ext uri="{FF2B5EF4-FFF2-40B4-BE49-F238E27FC236}">
                    <a16:creationId xmlns:a16="http://schemas.microsoft.com/office/drawing/2014/main" id="{5EF882E2-EA34-44B0-87D8-5DAA2D7A324B}"/>
                  </a:ext>
                </a:extLst>
              </p:cNvPr>
              <p:cNvSpPr/>
              <p:nvPr/>
            </p:nvSpPr>
            <p:spPr>
              <a:xfrm>
                <a:off x="5415941" y="104428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034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23" name="Google Shape;1188;p22">
                <a:extLst>
                  <a:ext uri="{FF2B5EF4-FFF2-40B4-BE49-F238E27FC236}">
                    <a16:creationId xmlns:a16="http://schemas.microsoft.com/office/drawing/2014/main" id="{F679BB5C-D608-425B-A28E-3E4FA749C330}"/>
                  </a:ext>
                </a:extLst>
              </p:cNvPr>
              <p:cNvSpPr/>
              <p:nvPr/>
            </p:nvSpPr>
            <p:spPr>
              <a:xfrm>
                <a:off x="5415319" y="104428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34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24" name="Google Shape;1189;p22">
                <a:extLst>
                  <a:ext uri="{FF2B5EF4-FFF2-40B4-BE49-F238E27FC236}">
                    <a16:creationId xmlns:a16="http://schemas.microsoft.com/office/drawing/2014/main" id="{9E3D66C7-C6E9-4EAE-8F24-94807311D7FD}"/>
                  </a:ext>
                </a:extLst>
              </p:cNvPr>
              <p:cNvSpPr/>
              <p:nvPr/>
            </p:nvSpPr>
            <p:spPr>
              <a:xfrm>
                <a:off x="5415941" y="104428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034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25" name="Google Shape;1190;p22">
                <a:extLst>
                  <a:ext uri="{FF2B5EF4-FFF2-40B4-BE49-F238E27FC236}">
                    <a16:creationId xmlns:a16="http://schemas.microsoft.com/office/drawing/2014/main" id="{11D04CF1-706C-4E2B-9D7D-30E867C49988}"/>
                  </a:ext>
                </a:extLst>
              </p:cNvPr>
              <p:cNvSpPr/>
              <p:nvPr/>
            </p:nvSpPr>
            <p:spPr>
              <a:xfrm>
                <a:off x="5068605" y="904239"/>
                <a:ext cx="622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extrusionOk="0">
                    <a:moveTo>
                      <a:pt x="0" y="1"/>
                    </a:moveTo>
                    <a:cubicBezTo>
                      <a:pt x="0" y="1"/>
                      <a:pt x="23" y="1"/>
                      <a:pt x="23" y="1"/>
                    </a:cubicBezTo>
                    <a:cubicBezTo>
                      <a:pt x="23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034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26" name="Google Shape;1191;p22">
                <a:extLst>
                  <a:ext uri="{FF2B5EF4-FFF2-40B4-BE49-F238E27FC236}">
                    <a16:creationId xmlns:a16="http://schemas.microsoft.com/office/drawing/2014/main" id="{6317447E-4D7D-4AD3-AB71-4045818F107E}"/>
                  </a:ext>
                </a:extLst>
              </p:cNvPr>
              <p:cNvSpPr/>
              <p:nvPr/>
            </p:nvSpPr>
            <p:spPr>
              <a:xfrm>
                <a:off x="5324012" y="108993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034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27" name="Google Shape;1192;p22">
                <a:extLst>
                  <a:ext uri="{FF2B5EF4-FFF2-40B4-BE49-F238E27FC236}">
                    <a16:creationId xmlns:a16="http://schemas.microsoft.com/office/drawing/2014/main" id="{65BA4810-E686-4895-A059-A3F928600064}"/>
                  </a:ext>
                </a:extLst>
              </p:cNvPr>
              <p:cNvSpPr/>
              <p:nvPr/>
            </p:nvSpPr>
            <p:spPr>
              <a:xfrm>
                <a:off x="5436294" y="1749494"/>
                <a:ext cx="399828" cy="204131"/>
              </a:xfrm>
              <a:custGeom>
                <a:avLst/>
                <a:gdLst/>
                <a:ahLst/>
                <a:cxnLst/>
                <a:rect l="l" t="t" r="r" b="b"/>
                <a:pathLst>
                  <a:path w="14792" h="7552" extrusionOk="0">
                    <a:moveTo>
                      <a:pt x="298" y="0"/>
                    </a:moveTo>
                    <a:cubicBezTo>
                      <a:pt x="252" y="23"/>
                      <a:pt x="184" y="69"/>
                      <a:pt x="138" y="114"/>
                    </a:cubicBezTo>
                    <a:cubicBezTo>
                      <a:pt x="115" y="126"/>
                      <a:pt x="98" y="131"/>
                      <a:pt x="81" y="131"/>
                    </a:cubicBezTo>
                    <a:cubicBezTo>
                      <a:pt x="64" y="131"/>
                      <a:pt x="47" y="126"/>
                      <a:pt x="24" y="114"/>
                    </a:cubicBezTo>
                    <a:lnTo>
                      <a:pt x="1" y="114"/>
                    </a:lnTo>
                    <a:cubicBezTo>
                      <a:pt x="161" y="343"/>
                      <a:pt x="343" y="571"/>
                      <a:pt x="526" y="776"/>
                    </a:cubicBezTo>
                    <a:lnTo>
                      <a:pt x="526" y="799"/>
                    </a:lnTo>
                    <a:cubicBezTo>
                      <a:pt x="1119" y="1484"/>
                      <a:pt x="1781" y="2100"/>
                      <a:pt x="2489" y="2694"/>
                    </a:cubicBezTo>
                    <a:cubicBezTo>
                      <a:pt x="3151" y="3241"/>
                      <a:pt x="3836" y="3744"/>
                      <a:pt x="4566" y="4223"/>
                    </a:cubicBezTo>
                    <a:cubicBezTo>
                      <a:pt x="5274" y="4702"/>
                      <a:pt x="6004" y="5136"/>
                      <a:pt x="6757" y="5547"/>
                    </a:cubicBezTo>
                    <a:cubicBezTo>
                      <a:pt x="7556" y="5980"/>
                      <a:pt x="8401" y="6368"/>
                      <a:pt x="9245" y="6711"/>
                    </a:cubicBezTo>
                    <a:cubicBezTo>
                      <a:pt x="9816" y="6916"/>
                      <a:pt x="10364" y="7099"/>
                      <a:pt x="10934" y="7259"/>
                    </a:cubicBezTo>
                    <a:cubicBezTo>
                      <a:pt x="11436" y="7373"/>
                      <a:pt x="11939" y="7487"/>
                      <a:pt x="12441" y="7532"/>
                    </a:cubicBezTo>
                    <a:cubicBezTo>
                      <a:pt x="12582" y="7544"/>
                      <a:pt x="12733" y="7552"/>
                      <a:pt x="12888" y="7552"/>
                    </a:cubicBezTo>
                    <a:cubicBezTo>
                      <a:pt x="13637" y="7552"/>
                      <a:pt x="14481" y="7372"/>
                      <a:pt x="14746" y="6597"/>
                    </a:cubicBezTo>
                    <a:cubicBezTo>
                      <a:pt x="14746" y="6597"/>
                      <a:pt x="14746" y="6597"/>
                      <a:pt x="14746" y="6574"/>
                    </a:cubicBezTo>
                    <a:cubicBezTo>
                      <a:pt x="14769" y="6460"/>
                      <a:pt x="14792" y="6346"/>
                      <a:pt x="14792" y="6231"/>
                    </a:cubicBezTo>
                    <a:cubicBezTo>
                      <a:pt x="14792" y="6231"/>
                      <a:pt x="14792" y="6209"/>
                      <a:pt x="14792" y="6209"/>
                    </a:cubicBezTo>
                    <a:cubicBezTo>
                      <a:pt x="14792" y="6163"/>
                      <a:pt x="14792" y="6117"/>
                      <a:pt x="14792" y="6072"/>
                    </a:cubicBezTo>
                    <a:lnTo>
                      <a:pt x="14792" y="6049"/>
                    </a:lnTo>
                    <a:cubicBezTo>
                      <a:pt x="14769" y="5935"/>
                      <a:pt x="14769" y="5843"/>
                      <a:pt x="14723" y="5729"/>
                    </a:cubicBezTo>
                    <a:cubicBezTo>
                      <a:pt x="14723" y="5729"/>
                      <a:pt x="14723" y="5729"/>
                      <a:pt x="14723" y="5706"/>
                    </a:cubicBezTo>
                    <a:cubicBezTo>
                      <a:pt x="14700" y="5592"/>
                      <a:pt x="14655" y="5501"/>
                      <a:pt x="14632" y="5410"/>
                    </a:cubicBezTo>
                    <a:cubicBezTo>
                      <a:pt x="14632" y="5387"/>
                      <a:pt x="14632" y="5387"/>
                      <a:pt x="14632" y="5387"/>
                    </a:cubicBezTo>
                    <a:lnTo>
                      <a:pt x="14609" y="5387"/>
                    </a:lnTo>
                    <a:cubicBezTo>
                      <a:pt x="14609" y="5364"/>
                      <a:pt x="14609" y="5364"/>
                      <a:pt x="14609" y="5341"/>
                    </a:cubicBezTo>
                    <a:cubicBezTo>
                      <a:pt x="14609" y="5341"/>
                      <a:pt x="14609" y="5318"/>
                      <a:pt x="14586" y="5318"/>
                    </a:cubicBezTo>
                    <a:cubicBezTo>
                      <a:pt x="14586" y="5296"/>
                      <a:pt x="14586" y="5296"/>
                      <a:pt x="14586" y="5273"/>
                    </a:cubicBezTo>
                    <a:cubicBezTo>
                      <a:pt x="14564" y="5273"/>
                      <a:pt x="14564" y="5250"/>
                      <a:pt x="14564" y="5250"/>
                    </a:cubicBezTo>
                    <a:cubicBezTo>
                      <a:pt x="14541" y="5181"/>
                      <a:pt x="14495" y="5113"/>
                      <a:pt x="14472" y="5045"/>
                    </a:cubicBezTo>
                    <a:cubicBezTo>
                      <a:pt x="14472" y="5045"/>
                      <a:pt x="14472" y="5022"/>
                      <a:pt x="14472" y="5022"/>
                    </a:cubicBezTo>
                    <a:cubicBezTo>
                      <a:pt x="14449" y="5022"/>
                      <a:pt x="14449" y="5022"/>
                      <a:pt x="14449" y="4999"/>
                    </a:cubicBezTo>
                    <a:cubicBezTo>
                      <a:pt x="14427" y="4976"/>
                      <a:pt x="14427" y="4953"/>
                      <a:pt x="14404" y="4930"/>
                    </a:cubicBezTo>
                    <a:cubicBezTo>
                      <a:pt x="14404" y="4930"/>
                      <a:pt x="14404" y="4908"/>
                      <a:pt x="14404" y="4908"/>
                    </a:cubicBezTo>
                    <a:cubicBezTo>
                      <a:pt x="14381" y="4862"/>
                      <a:pt x="14358" y="4839"/>
                      <a:pt x="14335" y="4793"/>
                    </a:cubicBezTo>
                    <a:cubicBezTo>
                      <a:pt x="14305" y="4733"/>
                      <a:pt x="14254" y="4702"/>
                      <a:pt x="14197" y="4702"/>
                    </a:cubicBezTo>
                    <a:cubicBezTo>
                      <a:pt x="14168" y="4702"/>
                      <a:pt x="14137" y="4710"/>
                      <a:pt x="14107" y="4725"/>
                    </a:cubicBezTo>
                    <a:cubicBezTo>
                      <a:pt x="14039" y="4771"/>
                      <a:pt x="13993" y="4862"/>
                      <a:pt x="14039" y="4953"/>
                    </a:cubicBezTo>
                    <a:cubicBezTo>
                      <a:pt x="14084" y="4999"/>
                      <a:pt x="14107" y="5045"/>
                      <a:pt x="14130" y="5090"/>
                    </a:cubicBezTo>
                    <a:cubicBezTo>
                      <a:pt x="14130" y="5090"/>
                      <a:pt x="14153" y="5113"/>
                      <a:pt x="14153" y="5136"/>
                    </a:cubicBezTo>
                    <a:cubicBezTo>
                      <a:pt x="14153" y="5136"/>
                      <a:pt x="14153" y="5136"/>
                      <a:pt x="14153" y="5159"/>
                    </a:cubicBezTo>
                    <a:lnTo>
                      <a:pt x="14176" y="5159"/>
                    </a:lnTo>
                    <a:cubicBezTo>
                      <a:pt x="14176" y="5159"/>
                      <a:pt x="14176" y="5181"/>
                      <a:pt x="14176" y="5181"/>
                    </a:cubicBezTo>
                    <a:cubicBezTo>
                      <a:pt x="14176" y="5181"/>
                      <a:pt x="14176" y="5204"/>
                      <a:pt x="14198" y="5204"/>
                    </a:cubicBezTo>
                    <a:cubicBezTo>
                      <a:pt x="14198" y="5227"/>
                      <a:pt x="14198" y="5227"/>
                      <a:pt x="14198" y="5227"/>
                    </a:cubicBezTo>
                    <a:cubicBezTo>
                      <a:pt x="14221" y="5296"/>
                      <a:pt x="14267" y="5364"/>
                      <a:pt x="14290" y="5433"/>
                    </a:cubicBezTo>
                    <a:cubicBezTo>
                      <a:pt x="14290" y="5433"/>
                      <a:pt x="14312" y="5455"/>
                      <a:pt x="14312" y="5478"/>
                    </a:cubicBezTo>
                    <a:cubicBezTo>
                      <a:pt x="14312" y="5501"/>
                      <a:pt x="14312" y="5501"/>
                      <a:pt x="14312" y="5501"/>
                    </a:cubicBezTo>
                    <a:cubicBezTo>
                      <a:pt x="14358" y="5592"/>
                      <a:pt x="14381" y="5706"/>
                      <a:pt x="14427" y="5798"/>
                    </a:cubicBezTo>
                    <a:cubicBezTo>
                      <a:pt x="14427" y="5889"/>
                      <a:pt x="14449" y="5980"/>
                      <a:pt x="14472" y="6049"/>
                    </a:cubicBezTo>
                    <a:cubicBezTo>
                      <a:pt x="14472" y="6117"/>
                      <a:pt x="14472" y="6186"/>
                      <a:pt x="14472" y="6231"/>
                    </a:cubicBezTo>
                    <a:lnTo>
                      <a:pt x="14472" y="6254"/>
                    </a:lnTo>
                    <a:cubicBezTo>
                      <a:pt x="14472" y="6277"/>
                      <a:pt x="14472" y="6323"/>
                      <a:pt x="14449" y="6368"/>
                    </a:cubicBezTo>
                    <a:cubicBezTo>
                      <a:pt x="14449" y="6414"/>
                      <a:pt x="14449" y="6460"/>
                      <a:pt x="14427" y="6505"/>
                    </a:cubicBezTo>
                    <a:cubicBezTo>
                      <a:pt x="14404" y="6551"/>
                      <a:pt x="14404" y="6574"/>
                      <a:pt x="14404" y="6597"/>
                    </a:cubicBezTo>
                    <a:cubicBezTo>
                      <a:pt x="14358" y="6642"/>
                      <a:pt x="14335" y="6711"/>
                      <a:pt x="14290" y="6756"/>
                    </a:cubicBezTo>
                    <a:cubicBezTo>
                      <a:pt x="14244" y="6825"/>
                      <a:pt x="14176" y="6893"/>
                      <a:pt x="14107" y="6939"/>
                    </a:cubicBezTo>
                    <a:cubicBezTo>
                      <a:pt x="14016" y="6985"/>
                      <a:pt x="13924" y="7053"/>
                      <a:pt x="13833" y="7076"/>
                    </a:cubicBezTo>
                    <a:cubicBezTo>
                      <a:pt x="13651" y="7144"/>
                      <a:pt x="13491" y="7167"/>
                      <a:pt x="13308" y="7190"/>
                    </a:cubicBezTo>
                    <a:cubicBezTo>
                      <a:pt x="13163" y="7206"/>
                      <a:pt x="13014" y="7214"/>
                      <a:pt x="12864" y="7214"/>
                    </a:cubicBezTo>
                    <a:cubicBezTo>
                      <a:pt x="12590" y="7214"/>
                      <a:pt x="12310" y="7189"/>
                      <a:pt x="12030" y="7144"/>
                    </a:cubicBezTo>
                    <a:cubicBezTo>
                      <a:pt x="11459" y="7053"/>
                      <a:pt x="10911" y="6916"/>
                      <a:pt x="10341" y="6734"/>
                    </a:cubicBezTo>
                    <a:cubicBezTo>
                      <a:pt x="9725" y="6551"/>
                      <a:pt x="9108" y="6300"/>
                      <a:pt x="8515" y="6049"/>
                    </a:cubicBezTo>
                    <a:lnTo>
                      <a:pt x="8560" y="6049"/>
                    </a:lnTo>
                    <a:cubicBezTo>
                      <a:pt x="7488" y="5592"/>
                      <a:pt x="6483" y="5045"/>
                      <a:pt x="5479" y="4428"/>
                    </a:cubicBezTo>
                    <a:cubicBezTo>
                      <a:pt x="4566" y="3880"/>
                      <a:pt x="3676" y="3241"/>
                      <a:pt x="2854" y="2579"/>
                    </a:cubicBezTo>
                    <a:cubicBezTo>
                      <a:pt x="2101" y="1963"/>
                      <a:pt x="1393" y="1301"/>
                      <a:pt x="754" y="548"/>
                    </a:cubicBezTo>
                    <a:cubicBezTo>
                      <a:pt x="594" y="365"/>
                      <a:pt x="435" y="183"/>
                      <a:pt x="298" y="0"/>
                    </a:cubicBezTo>
                    <a:close/>
                  </a:path>
                </a:pathLst>
              </a:custGeom>
              <a:solidFill>
                <a:srgbClr val="E356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28" name="Google Shape;1193;p22">
                <a:extLst>
                  <a:ext uri="{FF2B5EF4-FFF2-40B4-BE49-F238E27FC236}">
                    <a16:creationId xmlns:a16="http://schemas.microsoft.com/office/drawing/2014/main" id="{672E777F-121D-4179-AA3D-086C689777A6}"/>
                  </a:ext>
                </a:extLst>
              </p:cNvPr>
              <p:cNvSpPr/>
              <p:nvPr/>
            </p:nvSpPr>
            <p:spPr>
              <a:xfrm>
                <a:off x="5795388" y="1943840"/>
                <a:ext cx="649" cy="62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3" extrusionOk="0">
                    <a:moveTo>
                      <a:pt x="0" y="23"/>
                    </a:moveTo>
                    <a:cubicBezTo>
                      <a:pt x="23" y="23"/>
                      <a:pt x="23" y="0"/>
                      <a:pt x="23" y="0"/>
                    </a:cubicBezTo>
                    <a:cubicBezTo>
                      <a:pt x="23" y="0"/>
                      <a:pt x="23" y="23"/>
                      <a:pt x="0" y="23"/>
                    </a:cubicBezTo>
                    <a:close/>
                  </a:path>
                </a:pathLst>
              </a:custGeom>
              <a:solidFill>
                <a:srgbClr val="C84C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29" name="Google Shape;1194;p22">
                <a:extLst>
                  <a:ext uri="{FF2B5EF4-FFF2-40B4-BE49-F238E27FC236}">
                    <a16:creationId xmlns:a16="http://schemas.microsoft.com/office/drawing/2014/main" id="{37C12631-AF0B-4DFC-BFC0-0759E5D8935A}"/>
                  </a:ext>
                </a:extLst>
              </p:cNvPr>
              <p:cNvSpPr/>
              <p:nvPr/>
            </p:nvSpPr>
            <p:spPr>
              <a:xfrm>
                <a:off x="5613989" y="1439163"/>
                <a:ext cx="357877" cy="288761"/>
              </a:xfrm>
              <a:custGeom>
                <a:avLst/>
                <a:gdLst/>
                <a:ahLst/>
                <a:cxnLst/>
                <a:rect l="l" t="t" r="r" b="b"/>
                <a:pathLst>
                  <a:path w="13240" h="10683" extrusionOk="0">
                    <a:moveTo>
                      <a:pt x="1" y="0"/>
                    </a:moveTo>
                    <a:cubicBezTo>
                      <a:pt x="24" y="69"/>
                      <a:pt x="1" y="137"/>
                      <a:pt x="1" y="205"/>
                    </a:cubicBezTo>
                    <a:cubicBezTo>
                      <a:pt x="1" y="251"/>
                      <a:pt x="1" y="274"/>
                      <a:pt x="1" y="320"/>
                    </a:cubicBezTo>
                    <a:cubicBezTo>
                      <a:pt x="115" y="320"/>
                      <a:pt x="229" y="342"/>
                      <a:pt x="343" y="365"/>
                    </a:cubicBezTo>
                    <a:lnTo>
                      <a:pt x="389" y="365"/>
                    </a:lnTo>
                    <a:cubicBezTo>
                      <a:pt x="959" y="457"/>
                      <a:pt x="1507" y="594"/>
                      <a:pt x="2055" y="776"/>
                    </a:cubicBezTo>
                    <a:cubicBezTo>
                      <a:pt x="2671" y="959"/>
                      <a:pt x="3265" y="1210"/>
                      <a:pt x="3858" y="1461"/>
                    </a:cubicBezTo>
                    <a:cubicBezTo>
                      <a:pt x="4908" y="1917"/>
                      <a:pt x="5935" y="2465"/>
                      <a:pt x="6917" y="3081"/>
                    </a:cubicBezTo>
                    <a:cubicBezTo>
                      <a:pt x="7830" y="3629"/>
                      <a:pt x="8720" y="4268"/>
                      <a:pt x="9564" y="4930"/>
                    </a:cubicBezTo>
                    <a:lnTo>
                      <a:pt x="9519" y="4907"/>
                    </a:lnTo>
                    <a:lnTo>
                      <a:pt x="9519" y="4907"/>
                    </a:lnTo>
                    <a:cubicBezTo>
                      <a:pt x="10044" y="5341"/>
                      <a:pt x="10546" y="5775"/>
                      <a:pt x="11002" y="6254"/>
                    </a:cubicBezTo>
                    <a:cubicBezTo>
                      <a:pt x="11413" y="6665"/>
                      <a:pt x="11779" y="7076"/>
                      <a:pt x="12121" y="7532"/>
                    </a:cubicBezTo>
                    <a:cubicBezTo>
                      <a:pt x="12121" y="7532"/>
                      <a:pt x="12121" y="7532"/>
                      <a:pt x="12121" y="7555"/>
                    </a:cubicBezTo>
                    <a:cubicBezTo>
                      <a:pt x="12235" y="7715"/>
                      <a:pt x="12326" y="7852"/>
                      <a:pt x="12440" y="8012"/>
                    </a:cubicBezTo>
                    <a:cubicBezTo>
                      <a:pt x="12555" y="8240"/>
                      <a:pt x="12669" y="8445"/>
                      <a:pt x="12760" y="8674"/>
                    </a:cubicBezTo>
                    <a:cubicBezTo>
                      <a:pt x="12760" y="8674"/>
                      <a:pt x="12760" y="8674"/>
                      <a:pt x="12760" y="8651"/>
                    </a:cubicBezTo>
                    <a:cubicBezTo>
                      <a:pt x="12829" y="8856"/>
                      <a:pt x="12874" y="9039"/>
                      <a:pt x="12897" y="9221"/>
                    </a:cubicBezTo>
                    <a:cubicBezTo>
                      <a:pt x="12897" y="9313"/>
                      <a:pt x="12897" y="9404"/>
                      <a:pt x="12897" y="9518"/>
                    </a:cubicBezTo>
                    <a:cubicBezTo>
                      <a:pt x="12874" y="9587"/>
                      <a:pt x="12851" y="9655"/>
                      <a:pt x="12829" y="9746"/>
                    </a:cubicBezTo>
                    <a:cubicBezTo>
                      <a:pt x="12783" y="9792"/>
                      <a:pt x="12760" y="9861"/>
                      <a:pt x="12714" y="9906"/>
                    </a:cubicBezTo>
                    <a:cubicBezTo>
                      <a:pt x="12669" y="9975"/>
                      <a:pt x="12600" y="10043"/>
                      <a:pt x="12532" y="10089"/>
                    </a:cubicBezTo>
                    <a:cubicBezTo>
                      <a:pt x="12463" y="10134"/>
                      <a:pt x="12395" y="10180"/>
                      <a:pt x="12304" y="10203"/>
                    </a:cubicBezTo>
                    <a:cubicBezTo>
                      <a:pt x="12281" y="10226"/>
                      <a:pt x="12281" y="10226"/>
                      <a:pt x="12258" y="10226"/>
                    </a:cubicBezTo>
                    <a:lnTo>
                      <a:pt x="12235" y="10226"/>
                    </a:lnTo>
                    <a:cubicBezTo>
                      <a:pt x="12235" y="10226"/>
                      <a:pt x="12235" y="10226"/>
                      <a:pt x="12235" y="10249"/>
                    </a:cubicBezTo>
                    <a:cubicBezTo>
                      <a:pt x="12189" y="10249"/>
                      <a:pt x="12144" y="10271"/>
                      <a:pt x="12098" y="10271"/>
                    </a:cubicBezTo>
                    <a:cubicBezTo>
                      <a:pt x="12075" y="10294"/>
                      <a:pt x="12075" y="10294"/>
                      <a:pt x="12052" y="10294"/>
                    </a:cubicBezTo>
                    <a:lnTo>
                      <a:pt x="12007" y="10294"/>
                    </a:lnTo>
                    <a:cubicBezTo>
                      <a:pt x="11915" y="10317"/>
                      <a:pt x="11847" y="10340"/>
                      <a:pt x="11779" y="10340"/>
                    </a:cubicBezTo>
                    <a:lnTo>
                      <a:pt x="11733" y="10340"/>
                    </a:lnTo>
                    <a:cubicBezTo>
                      <a:pt x="11642" y="10363"/>
                      <a:pt x="11573" y="10363"/>
                      <a:pt x="11482" y="10363"/>
                    </a:cubicBezTo>
                    <a:lnTo>
                      <a:pt x="11002" y="10363"/>
                    </a:lnTo>
                    <a:cubicBezTo>
                      <a:pt x="10993" y="10360"/>
                      <a:pt x="10983" y="10359"/>
                      <a:pt x="10974" y="10359"/>
                    </a:cubicBezTo>
                    <a:cubicBezTo>
                      <a:pt x="10897" y="10359"/>
                      <a:pt x="10843" y="10441"/>
                      <a:pt x="10843" y="10522"/>
                    </a:cubicBezTo>
                    <a:cubicBezTo>
                      <a:pt x="10843" y="10568"/>
                      <a:pt x="10843" y="10614"/>
                      <a:pt x="10888" y="10637"/>
                    </a:cubicBezTo>
                    <a:cubicBezTo>
                      <a:pt x="10911" y="10659"/>
                      <a:pt x="10957" y="10682"/>
                      <a:pt x="11002" y="10682"/>
                    </a:cubicBezTo>
                    <a:lnTo>
                      <a:pt x="11459" y="10682"/>
                    </a:lnTo>
                    <a:cubicBezTo>
                      <a:pt x="11573" y="10682"/>
                      <a:pt x="11710" y="10682"/>
                      <a:pt x="11824" y="10659"/>
                    </a:cubicBezTo>
                    <a:lnTo>
                      <a:pt x="11893" y="10659"/>
                    </a:lnTo>
                    <a:cubicBezTo>
                      <a:pt x="11961" y="10637"/>
                      <a:pt x="12030" y="10637"/>
                      <a:pt x="12075" y="10614"/>
                    </a:cubicBezTo>
                    <a:lnTo>
                      <a:pt x="12144" y="10614"/>
                    </a:lnTo>
                    <a:cubicBezTo>
                      <a:pt x="12144" y="10614"/>
                      <a:pt x="12144" y="10614"/>
                      <a:pt x="12144" y="10591"/>
                    </a:cubicBezTo>
                    <a:lnTo>
                      <a:pt x="12189" y="10591"/>
                    </a:lnTo>
                    <a:cubicBezTo>
                      <a:pt x="12258" y="10568"/>
                      <a:pt x="12326" y="10545"/>
                      <a:pt x="12372" y="10522"/>
                    </a:cubicBezTo>
                    <a:lnTo>
                      <a:pt x="12418" y="10522"/>
                    </a:lnTo>
                    <a:cubicBezTo>
                      <a:pt x="12418" y="10500"/>
                      <a:pt x="12440" y="10500"/>
                      <a:pt x="12440" y="10500"/>
                    </a:cubicBezTo>
                    <a:lnTo>
                      <a:pt x="12463" y="10500"/>
                    </a:lnTo>
                    <a:cubicBezTo>
                      <a:pt x="12577" y="10454"/>
                      <a:pt x="12669" y="10386"/>
                      <a:pt x="12783" y="10317"/>
                    </a:cubicBezTo>
                    <a:cubicBezTo>
                      <a:pt x="12874" y="10226"/>
                      <a:pt x="12965" y="10112"/>
                      <a:pt x="13057" y="9998"/>
                    </a:cubicBezTo>
                    <a:cubicBezTo>
                      <a:pt x="13125" y="9883"/>
                      <a:pt x="13171" y="9769"/>
                      <a:pt x="13194" y="9632"/>
                    </a:cubicBezTo>
                    <a:cubicBezTo>
                      <a:pt x="13217" y="9495"/>
                      <a:pt x="13239" y="9336"/>
                      <a:pt x="13217" y="9199"/>
                    </a:cubicBezTo>
                    <a:cubicBezTo>
                      <a:pt x="13217" y="9176"/>
                      <a:pt x="13217" y="9176"/>
                      <a:pt x="13217" y="9153"/>
                    </a:cubicBezTo>
                    <a:cubicBezTo>
                      <a:pt x="13194" y="8948"/>
                      <a:pt x="13125" y="8742"/>
                      <a:pt x="13057" y="8537"/>
                    </a:cubicBezTo>
                    <a:cubicBezTo>
                      <a:pt x="12965" y="8308"/>
                      <a:pt x="12851" y="8080"/>
                      <a:pt x="12737" y="7875"/>
                    </a:cubicBezTo>
                    <a:lnTo>
                      <a:pt x="12714" y="7875"/>
                    </a:lnTo>
                    <a:cubicBezTo>
                      <a:pt x="12304" y="7190"/>
                      <a:pt x="11801" y="6597"/>
                      <a:pt x="11254" y="6026"/>
                    </a:cubicBezTo>
                    <a:cubicBezTo>
                      <a:pt x="10614" y="5387"/>
                      <a:pt x="9930" y="4793"/>
                      <a:pt x="9199" y="4246"/>
                    </a:cubicBezTo>
                    <a:cubicBezTo>
                      <a:pt x="8537" y="3743"/>
                      <a:pt x="7853" y="3264"/>
                      <a:pt x="7122" y="2830"/>
                    </a:cubicBezTo>
                    <a:cubicBezTo>
                      <a:pt x="6369" y="2351"/>
                      <a:pt x="5570" y="1917"/>
                      <a:pt x="4771" y="1529"/>
                    </a:cubicBezTo>
                    <a:cubicBezTo>
                      <a:pt x="3927" y="1118"/>
                      <a:pt x="3082" y="753"/>
                      <a:pt x="2192" y="479"/>
                    </a:cubicBezTo>
                    <a:cubicBezTo>
                      <a:pt x="1781" y="342"/>
                      <a:pt x="1370" y="228"/>
                      <a:pt x="937" y="137"/>
                    </a:cubicBezTo>
                    <a:cubicBezTo>
                      <a:pt x="640" y="69"/>
                      <a:pt x="320" y="23"/>
                      <a:pt x="1" y="0"/>
                    </a:cubicBezTo>
                    <a:close/>
                  </a:path>
                </a:pathLst>
              </a:custGeom>
              <a:solidFill>
                <a:srgbClr val="E356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30" name="Google Shape;1195;p22">
                <a:extLst>
                  <a:ext uri="{FF2B5EF4-FFF2-40B4-BE49-F238E27FC236}">
                    <a16:creationId xmlns:a16="http://schemas.microsoft.com/office/drawing/2014/main" id="{71C33E23-87CD-4AF8-8D2D-39FE3BF92128}"/>
                  </a:ext>
                </a:extLst>
              </p:cNvPr>
              <p:cNvSpPr/>
              <p:nvPr/>
            </p:nvSpPr>
            <p:spPr>
              <a:xfrm>
                <a:off x="5623261" y="1449029"/>
                <a:ext cx="622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extrusionOk="0">
                    <a:moveTo>
                      <a:pt x="23" y="0"/>
                    </a:moveTo>
                    <a:cubicBezTo>
                      <a:pt x="23" y="0"/>
                      <a:pt x="23" y="0"/>
                      <a:pt x="0" y="0"/>
                    </a:cubicBezTo>
                    <a:cubicBezTo>
                      <a:pt x="23" y="0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rgbClr val="C84C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31" name="Google Shape;1196;p22">
                <a:extLst>
                  <a:ext uri="{FF2B5EF4-FFF2-40B4-BE49-F238E27FC236}">
                    <a16:creationId xmlns:a16="http://schemas.microsoft.com/office/drawing/2014/main" id="{0E6B45D5-B4E1-4E8F-A31D-7DA029FCA059}"/>
                  </a:ext>
                </a:extLst>
              </p:cNvPr>
              <p:cNvSpPr/>
              <p:nvPr/>
            </p:nvSpPr>
            <p:spPr>
              <a:xfrm>
                <a:off x="5623855" y="1449029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lnTo>
                      <a:pt x="1" y="0"/>
                    </a:ln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84C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32" name="Google Shape;1197;p22">
                <a:extLst>
                  <a:ext uri="{FF2B5EF4-FFF2-40B4-BE49-F238E27FC236}">
                    <a16:creationId xmlns:a16="http://schemas.microsoft.com/office/drawing/2014/main" id="{6B62DB08-B8A9-4F3C-AD00-646B7379C35F}"/>
                  </a:ext>
                </a:extLst>
              </p:cNvPr>
              <p:cNvSpPr/>
              <p:nvPr/>
            </p:nvSpPr>
            <p:spPr>
              <a:xfrm>
                <a:off x="5941593" y="1642753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23"/>
                    </a:moveTo>
                    <a:cubicBezTo>
                      <a:pt x="1" y="23"/>
                      <a:pt x="1" y="23"/>
                      <a:pt x="1" y="23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3"/>
                      <a:pt x="1" y="23"/>
                    </a:cubicBezTo>
                    <a:close/>
                  </a:path>
                </a:pathLst>
              </a:custGeom>
              <a:solidFill>
                <a:srgbClr val="C84C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33" name="Google Shape;1198;p22">
                <a:extLst>
                  <a:ext uri="{FF2B5EF4-FFF2-40B4-BE49-F238E27FC236}">
                    <a16:creationId xmlns:a16="http://schemas.microsoft.com/office/drawing/2014/main" id="{E70016D9-B747-45BD-9317-7149D0E04704}"/>
                  </a:ext>
                </a:extLst>
              </p:cNvPr>
              <p:cNvSpPr/>
              <p:nvPr/>
            </p:nvSpPr>
            <p:spPr>
              <a:xfrm>
                <a:off x="5941593" y="1643374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4" y="0"/>
                    </a:moveTo>
                    <a:cubicBezTo>
                      <a:pt x="24" y="0"/>
                      <a:pt x="1" y="0"/>
                      <a:pt x="1" y="0"/>
                    </a:cubicBezTo>
                    <a:cubicBezTo>
                      <a:pt x="1" y="0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C84C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34" name="Google Shape;1199;p22">
                <a:extLst>
                  <a:ext uri="{FF2B5EF4-FFF2-40B4-BE49-F238E27FC236}">
                    <a16:creationId xmlns:a16="http://schemas.microsoft.com/office/drawing/2014/main" id="{3733C535-AA56-40C4-8855-9754BC50B7B0}"/>
                  </a:ext>
                </a:extLst>
              </p:cNvPr>
              <p:cNvSpPr/>
              <p:nvPr/>
            </p:nvSpPr>
            <p:spPr>
              <a:xfrm>
                <a:off x="5945296" y="1715544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C84C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35" name="Google Shape;1200;p22">
                <a:extLst>
                  <a:ext uri="{FF2B5EF4-FFF2-40B4-BE49-F238E27FC236}">
                    <a16:creationId xmlns:a16="http://schemas.microsoft.com/office/drawing/2014/main" id="{2BEA7550-F7B3-4896-BAE1-C2B304A9C64F}"/>
                  </a:ext>
                </a:extLst>
              </p:cNvPr>
              <p:cNvSpPr/>
              <p:nvPr/>
            </p:nvSpPr>
            <p:spPr>
              <a:xfrm>
                <a:off x="5818201" y="1719869"/>
                <a:ext cx="276436" cy="239594"/>
              </a:xfrm>
              <a:custGeom>
                <a:avLst/>
                <a:gdLst/>
                <a:ahLst/>
                <a:cxnLst/>
                <a:rect l="l" t="t" r="r" b="b"/>
                <a:pathLst>
                  <a:path w="10227" h="8864" extrusionOk="0">
                    <a:moveTo>
                      <a:pt x="3493" y="1"/>
                    </a:moveTo>
                    <a:cubicBezTo>
                      <a:pt x="3447" y="1"/>
                      <a:pt x="3379" y="23"/>
                      <a:pt x="3356" y="69"/>
                    </a:cubicBezTo>
                    <a:cubicBezTo>
                      <a:pt x="3311" y="160"/>
                      <a:pt x="3333" y="252"/>
                      <a:pt x="3402" y="297"/>
                    </a:cubicBezTo>
                    <a:cubicBezTo>
                      <a:pt x="3425" y="297"/>
                      <a:pt x="3425" y="297"/>
                      <a:pt x="3425" y="320"/>
                    </a:cubicBezTo>
                    <a:lnTo>
                      <a:pt x="3447" y="320"/>
                    </a:lnTo>
                    <a:cubicBezTo>
                      <a:pt x="3470" y="343"/>
                      <a:pt x="3470" y="343"/>
                      <a:pt x="3493" y="343"/>
                    </a:cubicBezTo>
                    <a:cubicBezTo>
                      <a:pt x="3493" y="343"/>
                      <a:pt x="3493" y="343"/>
                      <a:pt x="3493" y="366"/>
                    </a:cubicBezTo>
                    <a:cubicBezTo>
                      <a:pt x="3653" y="457"/>
                      <a:pt x="3813" y="571"/>
                      <a:pt x="3972" y="662"/>
                    </a:cubicBezTo>
                    <a:cubicBezTo>
                      <a:pt x="3995" y="685"/>
                      <a:pt x="3995" y="685"/>
                      <a:pt x="3995" y="685"/>
                    </a:cubicBezTo>
                    <a:lnTo>
                      <a:pt x="4018" y="685"/>
                    </a:lnTo>
                    <a:cubicBezTo>
                      <a:pt x="4018" y="708"/>
                      <a:pt x="4018" y="708"/>
                      <a:pt x="4041" y="708"/>
                    </a:cubicBezTo>
                    <a:cubicBezTo>
                      <a:pt x="4041" y="708"/>
                      <a:pt x="4041" y="708"/>
                      <a:pt x="4041" y="731"/>
                    </a:cubicBezTo>
                    <a:lnTo>
                      <a:pt x="4064" y="731"/>
                    </a:lnTo>
                    <a:cubicBezTo>
                      <a:pt x="4064" y="731"/>
                      <a:pt x="4087" y="754"/>
                      <a:pt x="4109" y="754"/>
                    </a:cubicBezTo>
                    <a:cubicBezTo>
                      <a:pt x="4109" y="777"/>
                      <a:pt x="4109" y="777"/>
                      <a:pt x="4109" y="777"/>
                    </a:cubicBezTo>
                    <a:cubicBezTo>
                      <a:pt x="4269" y="868"/>
                      <a:pt x="4429" y="982"/>
                      <a:pt x="4589" y="1096"/>
                    </a:cubicBezTo>
                    <a:cubicBezTo>
                      <a:pt x="4589" y="1096"/>
                      <a:pt x="4589" y="1096"/>
                      <a:pt x="4612" y="1119"/>
                    </a:cubicBezTo>
                    <a:lnTo>
                      <a:pt x="4634" y="1119"/>
                    </a:lnTo>
                    <a:cubicBezTo>
                      <a:pt x="4634" y="1119"/>
                      <a:pt x="4634" y="1142"/>
                      <a:pt x="4634" y="1142"/>
                    </a:cubicBezTo>
                    <a:lnTo>
                      <a:pt x="4657" y="1142"/>
                    </a:lnTo>
                    <a:cubicBezTo>
                      <a:pt x="4703" y="1187"/>
                      <a:pt x="4749" y="1210"/>
                      <a:pt x="4794" y="1256"/>
                    </a:cubicBezTo>
                    <a:cubicBezTo>
                      <a:pt x="4977" y="1370"/>
                      <a:pt x="5159" y="1507"/>
                      <a:pt x="5319" y="1644"/>
                    </a:cubicBezTo>
                    <a:lnTo>
                      <a:pt x="5342" y="1644"/>
                    </a:lnTo>
                    <a:cubicBezTo>
                      <a:pt x="5365" y="1667"/>
                      <a:pt x="5388" y="1690"/>
                      <a:pt x="5410" y="1712"/>
                    </a:cubicBezTo>
                    <a:lnTo>
                      <a:pt x="5433" y="1712"/>
                    </a:lnTo>
                    <a:lnTo>
                      <a:pt x="5433" y="1735"/>
                    </a:lnTo>
                    <a:lnTo>
                      <a:pt x="5456" y="1735"/>
                    </a:lnTo>
                    <a:cubicBezTo>
                      <a:pt x="5616" y="1872"/>
                      <a:pt x="5798" y="2009"/>
                      <a:pt x="5958" y="2146"/>
                    </a:cubicBezTo>
                    <a:cubicBezTo>
                      <a:pt x="6460" y="2557"/>
                      <a:pt x="6940" y="2968"/>
                      <a:pt x="7419" y="3424"/>
                    </a:cubicBezTo>
                    <a:cubicBezTo>
                      <a:pt x="7990" y="3995"/>
                      <a:pt x="8538" y="4588"/>
                      <a:pt x="8994" y="5250"/>
                    </a:cubicBezTo>
                    <a:cubicBezTo>
                      <a:pt x="9268" y="5638"/>
                      <a:pt x="9519" y="6049"/>
                      <a:pt x="9702" y="6506"/>
                    </a:cubicBezTo>
                    <a:cubicBezTo>
                      <a:pt x="9702" y="6506"/>
                      <a:pt x="9702" y="6483"/>
                      <a:pt x="9702" y="6483"/>
                    </a:cubicBezTo>
                    <a:cubicBezTo>
                      <a:pt x="9770" y="6711"/>
                      <a:pt x="9839" y="6939"/>
                      <a:pt x="9861" y="7168"/>
                    </a:cubicBezTo>
                    <a:cubicBezTo>
                      <a:pt x="9861" y="7168"/>
                      <a:pt x="9861" y="7145"/>
                      <a:pt x="9861" y="7145"/>
                    </a:cubicBezTo>
                    <a:cubicBezTo>
                      <a:pt x="9884" y="7259"/>
                      <a:pt x="9884" y="7396"/>
                      <a:pt x="9861" y="7510"/>
                    </a:cubicBezTo>
                    <a:cubicBezTo>
                      <a:pt x="9839" y="7601"/>
                      <a:pt x="9816" y="7693"/>
                      <a:pt x="9793" y="7784"/>
                    </a:cubicBezTo>
                    <a:cubicBezTo>
                      <a:pt x="9747" y="7852"/>
                      <a:pt x="9702" y="7921"/>
                      <a:pt x="9656" y="7989"/>
                    </a:cubicBezTo>
                    <a:cubicBezTo>
                      <a:pt x="9587" y="8081"/>
                      <a:pt x="9519" y="8149"/>
                      <a:pt x="9428" y="8195"/>
                    </a:cubicBezTo>
                    <a:cubicBezTo>
                      <a:pt x="9336" y="8263"/>
                      <a:pt x="9222" y="8332"/>
                      <a:pt x="9108" y="8377"/>
                    </a:cubicBezTo>
                    <a:cubicBezTo>
                      <a:pt x="8903" y="8446"/>
                      <a:pt x="8720" y="8492"/>
                      <a:pt x="8515" y="8514"/>
                    </a:cubicBezTo>
                    <a:cubicBezTo>
                      <a:pt x="8374" y="8527"/>
                      <a:pt x="8234" y="8533"/>
                      <a:pt x="8094" y="8533"/>
                    </a:cubicBezTo>
                    <a:cubicBezTo>
                      <a:pt x="7732" y="8533"/>
                      <a:pt x="7370" y="8495"/>
                      <a:pt x="7008" y="8446"/>
                    </a:cubicBezTo>
                    <a:cubicBezTo>
                      <a:pt x="6255" y="8332"/>
                      <a:pt x="5547" y="8149"/>
                      <a:pt x="4817" y="7898"/>
                    </a:cubicBezTo>
                    <a:cubicBezTo>
                      <a:pt x="4224" y="7715"/>
                      <a:pt x="3630" y="7487"/>
                      <a:pt x="3037" y="7213"/>
                    </a:cubicBezTo>
                    <a:lnTo>
                      <a:pt x="2991" y="7213"/>
                    </a:lnTo>
                    <a:cubicBezTo>
                      <a:pt x="2991" y="7191"/>
                      <a:pt x="2968" y="7191"/>
                      <a:pt x="2968" y="7191"/>
                    </a:cubicBezTo>
                    <a:lnTo>
                      <a:pt x="2945" y="7191"/>
                    </a:lnTo>
                    <a:cubicBezTo>
                      <a:pt x="2945" y="7191"/>
                      <a:pt x="2923" y="7168"/>
                      <a:pt x="2900" y="7168"/>
                    </a:cubicBezTo>
                    <a:cubicBezTo>
                      <a:pt x="2900" y="7168"/>
                      <a:pt x="2877" y="7168"/>
                      <a:pt x="2877" y="7145"/>
                    </a:cubicBezTo>
                    <a:cubicBezTo>
                      <a:pt x="2831" y="7122"/>
                      <a:pt x="2786" y="7099"/>
                      <a:pt x="2717" y="7076"/>
                    </a:cubicBezTo>
                    <a:lnTo>
                      <a:pt x="2694" y="7076"/>
                    </a:lnTo>
                    <a:lnTo>
                      <a:pt x="2580" y="7008"/>
                    </a:lnTo>
                    <a:lnTo>
                      <a:pt x="2534" y="7008"/>
                    </a:lnTo>
                    <a:cubicBezTo>
                      <a:pt x="2489" y="6985"/>
                      <a:pt x="2443" y="6962"/>
                      <a:pt x="2420" y="6939"/>
                    </a:cubicBezTo>
                    <a:cubicBezTo>
                      <a:pt x="2398" y="6939"/>
                      <a:pt x="2398" y="6939"/>
                      <a:pt x="2375" y="6917"/>
                    </a:cubicBezTo>
                    <a:lnTo>
                      <a:pt x="2261" y="6871"/>
                    </a:lnTo>
                    <a:cubicBezTo>
                      <a:pt x="2238" y="6871"/>
                      <a:pt x="2238" y="6848"/>
                      <a:pt x="2215" y="6848"/>
                    </a:cubicBezTo>
                    <a:cubicBezTo>
                      <a:pt x="2169" y="6825"/>
                      <a:pt x="2124" y="6802"/>
                      <a:pt x="2078" y="6780"/>
                    </a:cubicBezTo>
                    <a:lnTo>
                      <a:pt x="2055" y="6780"/>
                    </a:lnTo>
                    <a:cubicBezTo>
                      <a:pt x="2032" y="6757"/>
                      <a:pt x="2009" y="6757"/>
                      <a:pt x="1987" y="6734"/>
                    </a:cubicBezTo>
                    <a:cubicBezTo>
                      <a:pt x="1850" y="6666"/>
                      <a:pt x="1736" y="6620"/>
                      <a:pt x="1621" y="6551"/>
                    </a:cubicBezTo>
                    <a:lnTo>
                      <a:pt x="1599" y="6551"/>
                    </a:lnTo>
                    <a:cubicBezTo>
                      <a:pt x="1507" y="6506"/>
                      <a:pt x="1416" y="6437"/>
                      <a:pt x="1302" y="6392"/>
                    </a:cubicBezTo>
                    <a:cubicBezTo>
                      <a:pt x="1302" y="6392"/>
                      <a:pt x="1279" y="6392"/>
                      <a:pt x="1279" y="6369"/>
                    </a:cubicBezTo>
                    <a:lnTo>
                      <a:pt x="1211" y="6346"/>
                    </a:lnTo>
                    <a:cubicBezTo>
                      <a:pt x="1188" y="6323"/>
                      <a:pt x="1142" y="6323"/>
                      <a:pt x="1119" y="6300"/>
                    </a:cubicBezTo>
                    <a:cubicBezTo>
                      <a:pt x="1096" y="6300"/>
                      <a:pt x="1096" y="6277"/>
                      <a:pt x="1096" y="6277"/>
                    </a:cubicBezTo>
                    <a:cubicBezTo>
                      <a:pt x="914" y="6186"/>
                      <a:pt x="731" y="6095"/>
                      <a:pt x="526" y="5981"/>
                    </a:cubicBezTo>
                    <a:cubicBezTo>
                      <a:pt x="503" y="5958"/>
                      <a:pt x="480" y="5958"/>
                      <a:pt x="457" y="5935"/>
                    </a:cubicBezTo>
                    <a:lnTo>
                      <a:pt x="435" y="5935"/>
                    </a:lnTo>
                    <a:cubicBezTo>
                      <a:pt x="435" y="5912"/>
                      <a:pt x="435" y="5912"/>
                      <a:pt x="435" y="5912"/>
                    </a:cubicBezTo>
                    <a:lnTo>
                      <a:pt x="412" y="5912"/>
                    </a:lnTo>
                    <a:cubicBezTo>
                      <a:pt x="389" y="5889"/>
                      <a:pt x="343" y="5867"/>
                      <a:pt x="320" y="5844"/>
                    </a:cubicBezTo>
                    <a:lnTo>
                      <a:pt x="298" y="5844"/>
                    </a:lnTo>
                    <a:cubicBezTo>
                      <a:pt x="275" y="5844"/>
                      <a:pt x="275" y="5844"/>
                      <a:pt x="275" y="5821"/>
                    </a:cubicBezTo>
                    <a:lnTo>
                      <a:pt x="229" y="5821"/>
                    </a:lnTo>
                    <a:cubicBezTo>
                      <a:pt x="205" y="5805"/>
                      <a:pt x="178" y="5797"/>
                      <a:pt x="151" y="5797"/>
                    </a:cubicBezTo>
                    <a:cubicBezTo>
                      <a:pt x="102" y="5797"/>
                      <a:pt x="53" y="5822"/>
                      <a:pt x="24" y="5867"/>
                    </a:cubicBezTo>
                    <a:cubicBezTo>
                      <a:pt x="1" y="5889"/>
                      <a:pt x="1" y="5912"/>
                      <a:pt x="1" y="5958"/>
                    </a:cubicBezTo>
                    <a:cubicBezTo>
                      <a:pt x="1" y="6004"/>
                      <a:pt x="24" y="6049"/>
                      <a:pt x="69" y="6095"/>
                    </a:cubicBezTo>
                    <a:cubicBezTo>
                      <a:pt x="92" y="6095"/>
                      <a:pt x="115" y="6118"/>
                      <a:pt x="138" y="6118"/>
                    </a:cubicBezTo>
                    <a:cubicBezTo>
                      <a:pt x="138" y="6118"/>
                      <a:pt x="138" y="6141"/>
                      <a:pt x="138" y="6141"/>
                    </a:cubicBezTo>
                    <a:lnTo>
                      <a:pt x="183" y="6141"/>
                    </a:lnTo>
                    <a:lnTo>
                      <a:pt x="183" y="6163"/>
                    </a:lnTo>
                    <a:lnTo>
                      <a:pt x="206" y="6163"/>
                    </a:lnTo>
                    <a:cubicBezTo>
                      <a:pt x="206" y="6163"/>
                      <a:pt x="229" y="6186"/>
                      <a:pt x="229" y="6186"/>
                    </a:cubicBezTo>
                    <a:cubicBezTo>
                      <a:pt x="229" y="6186"/>
                      <a:pt x="252" y="6186"/>
                      <a:pt x="275" y="6209"/>
                    </a:cubicBezTo>
                    <a:cubicBezTo>
                      <a:pt x="298" y="6209"/>
                      <a:pt x="298" y="6232"/>
                      <a:pt x="320" y="6232"/>
                    </a:cubicBezTo>
                    <a:cubicBezTo>
                      <a:pt x="343" y="6255"/>
                      <a:pt x="389" y="6255"/>
                      <a:pt x="412" y="6277"/>
                    </a:cubicBezTo>
                    <a:cubicBezTo>
                      <a:pt x="412" y="6277"/>
                      <a:pt x="435" y="6300"/>
                      <a:pt x="457" y="6300"/>
                    </a:cubicBezTo>
                    <a:cubicBezTo>
                      <a:pt x="526" y="6346"/>
                      <a:pt x="617" y="6392"/>
                      <a:pt x="708" y="6437"/>
                    </a:cubicBezTo>
                    <a:cubicBezTo>
                      <a:pt x="708" y="6437"/>
                      <a:pt x="708" y="6437"/>
                      <a:pt x="708" y="6460"/>
                    </a:cubicBezTo>
                    <a:cubicBezTo>
                      <a:pt x="731" y="6460"/>
                      <a:pt x="754" y="6460"/>
                      <a:pt x="754" y="6483"/>
                    </a:cubicBezTo>
                    <a:cubicBezTo>
                      <a:pt x="800" y="6506"/>
                      <a:pt x="868" y="6529"/>
                      <a:pt x="914" y="6551"/>
                    </a:cubicBezTo>
                    <a:cubicBezTo>
                      <a:pt x="914" y="6551"/>
                      <a:pt x="937" y="6574"/>
                      <a:pt x="937" y="6574"/>
                    </a:cubicBezTo>
                    <a:cubicBezTo>
                      <a:pt x="982" y="6597"/>
                      <a:pt x="1051" y="6620"/>
                      <a:pt x="1119" y="6666"/>
                    </a:cubicBezTo>
                    <a:cubicBezTo>
                      <a:pt x="1211" y="6711"/>
                      <a:pt x="1325" y="6780"/>
                      <a:pt x="1439" y="6825"/>
                    </a:cubicBezTo>
                    <a:lnTo>
                      <a:pt x="1462" y="6825"/>
                    </a:lnTo>
                    <a:cubicBezTo>
                      <a:pt x="1485" y="6848"/>
                      <a:pt x="1507" y="6871"/>
                      <a:pt x="1553" y="6894"/>
                    </a:cubicBezTo>
                    <a:lnTo>
                      <a:pt x="1576" y="6894"/>
                    </a:lnTo>
                    <a:cubicBezTo>
                      <a:pt x="1576" y="6894"/>
                      <a:pt x="1599" y="6917"/>
                      <a:pt x="1621" y="6917"/>
                    </a:cubicBezTo>
                    <a:lnTo>
                      <a:pt x="1644" y="6917"/>
                    </a:lnTo>
                    <a:cubicBezTo>
                      <a:pt x="2009" y="7122"/>
                      <a:pt x="2398" y="7305"/>
                      <a:pt x="2786" y="7464"/>
                    </a:cubicBezTo>
                    <a:lnTo>
                      <a:pt x="2877" y="7510"/>
                    </a:lnTo>
                    <a:lnTo>
                      <a:pt x="2900" y="7510"/>
                    </a:lnTo>
                    <a:cubicBezTo>
                      <a:pt x="2923" y="7533"/>
                      <a:pt x="2945" y="7533"/>
                      <a:pt x="2968" y="7533"/>
                    </a:cubicBezTo>
                    <a:cubicBezTo>
                      <a:pt x="2968" y="7556"/>
                      <a:pt x="2968" y="7556"/>
                      <a:pt x="2968" y="7556"/>
                    </a:cubicBezTo>
                    <a:cubicBezTo>
                      <a:pt x="3219" y="7647"/>
                      <a:pt x="3470" y="7761"/>
                      <a:pt x="3721" y="7852"/>
                    </a:cubicBezTo>
                    <a:cubicBezTo>
                      <a:pt x="4497" y="8172"/>
                      <a:pt x="5319" y="8423"/>
                      <a:pt x="6118" y="8606"/>
                    </a:cubicBezTo>
                    <a:cubicBezTo>
                      <a:pt x="6552" y="8720"/>
                      <a:pt x="6985" y="8788"/>
                      <a:pt x="7442" y="8834"/>
                    </a:cubicBezTo>
                    <a:cubicBezTo>
                      <a:pt x="7622" y="8853"/>
                      <a:pt x="7805" y="8864"/>
                      <a:pt x="7989" y="8864"/>
                    </a:cubicBezTo>
                    <a:cubicBezTo>
                      <a:pt x="8250" y="8864"/>
                      <a:pt x="8512" y="8842"/>
                      <a:pt x="8766" y="8788"/>
                    </a:cubicBezTo>
                    <a:cubicBezTo>
                      <a:pt x="9199" y="8720"/>
                      <a:pt x="9610" y="8560"/>
                      <a:pt x="9884" y="8218"/>
                    </a:cubicBezTo>
                    <a:cubicBezTo>
                      <a:pt x="10021" y="8058"/>
                      <a:pt x="10112" y="7875"/>
                      <a:pt x="10158" y="7693"/>
                    </a:cubicBezTo>
                    <a:cubicBezTo>
                      <a:pt x="10227" y="7464"/>
                      <a:pt x="10204" y="7213"/>
                      <a:pt x="10181" y="6985"/>
                    </a:cubicBezTo>
                    <a:cubicBezTo>
                      <a:pt x="10135" y="6688"/>
                      <a:pt x="10021" y="6392"/>
                      <a:pt x="9884" y="6118"/>
                    </a:cubicBezTo>
                    <a:cubicBezTo>
                      <a:pt x="9770" y="5844"/>
                      <a:pt x="9610" y="5570"/>
                      <a:pt x="9451" y="5319"/>
                    </a:cubicBezTo>
                    <a:cubicBezTo>
                      <a:pt x="9063" y="4748"/>
                      <a:pt x="8629" y="4223"/>
                      <a:pt x="8172" y="3744"/>
                    </a:cubicBezTo>
                    <a:cubicBezTo>
                      <a:pt x="7373" y="2899"/>
                      <a:pt x="6506" y="2146"/>
                      <a:pt x="5593" y="1439"/>
                    </a:cubicBezTo>
                    <a:cubicBezTo>
                      <a:pt x="5570" y="1416"/>
                      <a:pt x="5547" y="1393"/>
                      <a:pt x="5525" y="1370"/>
                    </a:cubicBezTo>
                    <a:lnTo>
                      <a:pt x="5502" y="1370"/>
                    </a:lnTo>
                    <a:cubicBezTo>
                      <a:pt x="5319" y="1233"/>
                      <a:pt x="5137" y="1096"/>
                      <a:pt x="4954" y="959"/>
                    </a:cubicBezTo>
                    <a:cubicBezTo>
                      <a:pt x="4931" y="936"/>
                      <a:pt x="4908" y="936"/>
                      <a:pt x="4885" y="914"/>
                    </a:cubicBezTo>
                    <a:cubicBezTo>
                      <a:pt x="4885" y="914"/>
                      <a:pt x="4863" y="891"/>
                      <a:pt x="4863" y="891"/>
                    </a:cubicBezTo>
                    <a:cubicBezTo>
                      <a:pt x="4863" y="891"/>
                      <a:pt x="4840" y="868"/>
                      <a:pt x="4817" y="868"/>
                    </a:cubicBezTo>
                    <a:cubicBezTo>
                      <a:pt x="4817" y="845"/>
                      <a:pt x="4794" y="845"/>
                      <a:pt x="4794" y="845"/>
                    </a:cubicBezTo>
                    <a:cubicBezTo>
                      <a:pt x="4794" y="845"/>
                      <a:pt x="4794" y="845"/>
                      <a:pt x="4771" y="822"/>
                    </a:cubicBezTo>
                    <a:lnTo>
                      <a:pt x="4749" y="822"/>
                    </a:lnTo>
                    <a:cubicBezTo>
                      <a:pt x="4612" y="731"/>
                      <a:pt x="4475" y="617"/>
                      <a:pt x="4360" y="526"/>
                    </a:cubicBezTo>
                    <a:lnTo>
                      <a:pt x="4315" y="526"/>
                    </a:lnTo>
                    <a:cubicBezTo>
                      <a:pt x="4292" y="480"/>
                      <a:pt x="4246" y="457"/>
                      <a:pt x="4224" y="434"/>
                    </a:cubicBezTo>
                    <a:lnTo>
                      <a:pt x="4201" y="434"/>
                    </a:lnTo>
                    <a:cubicBezTo>
                      <a:pt x="4201" y="434"/>
                      <a:pt x="4178" y="411"/>
                      <a:pt x="4155" y="411"/>
                    </a:cubicBezTo>
                    <a:cubicBezTo>
                      <a:pt x="4155" y="411"/>
                      <a:pt x="4155" y="389"/>
                      <a:pt x="4155" y="389"/>
                    </a:cubicBezTo>
                    <a:lnTo>
                      <a:pt x="4132" y="389"/>
                    </a:lnTo>
                    <a:cubicBezTo>
                      <a:pt x="4132" y="389"/>
                      <a:pt x="4109" y="366"/>
                      <a:pt x="4109" y="366"/>
                    </a:cubicBezTo>
                    <a:cubicBezTo>
                      <a:pt x="4087" y="366"/>
                      <a:pt x="4087" y="366"/>
                      <a:pt x="4087" y="343"/>
                    </a:cubicBezTo>
                    <a:cubicBezTo>
                      <a:pt x="3950" y="252"/>
                      <a:pt x="3813" y="160"/>
                      <a:pt x="3676" y="69"/>
                    </a:cubicBezTo>
                    <a:lnTo>
                      <a:pt x="3653" y="69"/>
                    </a:lnTo>
                    <a:cubicBezTo>
                      <a:pt x="3653" y="69"/>
                      <a:pt x="3630" y="69"/>
                      <a:pt x="3630" y="46"/>
                    </a:cubicBezTo>
                    <a:lnTo>
                      <a:pt x="3607" y="46"/>
                    </a:lnTo>
                    <a:cubicBezTo>
                      <a:pt x="3607" y="46"/>
                      <a:pt x="3584" y="23"/>
                      <a:pt x="3584" y="23"/>
                    </a:cubicBezTo>
                    <a:cubicBezTo>
                      <a:pt x="3562" y="1"/>
                      <a:pt x="3539" y="1"/>
                      <a:pt x="3493" y="1"/>
                    </a:cubicBezTo>
                    <a:close/>
                  </a:path>
                </a:pathLst>
              </a:custGeom>
              <a:solidFill>
                <a:srgbClr val="E356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36" name="Google Shape;1201;p22">
                <a:extLst>
                  <a:ext uri="{FF2B5EF4-FFF2-40B4-BE49-F238E27FC236}">
                    <a16:creationId xmlns:a16="http://schemas.microsoft.com/office/drawing/2014/main" id="{412DF41C-16B3-4573-AA1A-9D51FDCA3363}"/>
                  </a:ext>
                </a:extLst>
              </p:cNvPr>
              <p:cNvSpPr/>
              <p:nvPr/>
            </p:nvSpPr>
            <p:spPr>
              <a:xfrm>
                <a:off x="5479488" y="1494061"/>
                <a:ext cx="484972" cy="381934"/>
              </a:xfrm>
              <a:custGeom>
                <a:avLst/>
                <a:gdLst/>
                <a:ahLst/>
                <a:cxnLst/>
                <a:rect l="l" t="t" r="r" b="b"/>
                <a:pathLst>
                  <a:path w="17942" h="14130" extrusionOk="0">
                    <a:moveTo>
                      <a:pt x="4657" y="1"/>
                    </a:moveTo>
                    <a:cubicBezTo>
                      <a:pt x="4657" y="23"/>
                      <a:pt x="4657" y="23"/>
                      <a:pt x="4657" y="23"/>
                    </a:cubicBezTo>
                    <a:cubicBezTo>
                      <a:pt x="4634" y="92"/>
                      <a:pt x="4611" y="160"/>
                      <a:pt x="4589" y="252"/>
                    </a:cubicBezTo>
                    <a:cubicBezTo>
                      <a:pt x="4589" y="252"/>
                      <a:pt x="4611" y="252"/>
                      <a:pt x="4634" y="274"/>
                    </a:cubicBezTo>
                    <a:cubicBezTo>
                      <a:pt x="4817" y="274"/>
                      <a:pt x="5000" y="274"/>
                      <a:pt x="5182" y="320"/>
                    </a:cubicBezTo>
                    <a:cubicBezTo>
                      <a:pt x="5593" y="366"/>
                      <a:pt x="6004" y="480"/>
                      <a:pt x="6438" y="617"/>
                    </a:cubicBezTo>
                    <a:cubicBezTo>
                      <a:pt x="6848" y="731"/>
                      <a:pt x="7282" y="914"/>
                      <a:pt x="7761" y="1119"/>
                    </a:cubicBezTo>
                    <a:cubicBezTo>
                      <a:pt x="8492" y="1438"/>
                      <a:pt x="9245" y="1849"/>
                      <a:pt x="9998" y="2306"/>
                    </a:cubicBezTo>
                    <a:cubicBezTo>
                      <a:pt x="10683" y="2717"/>
                      <a:pt x="11322" y="3173"/>
                      <a:pt x="11916" y="3653"/>
                    </a:cubicBezTo>
                    <a:cubicBezTo>
                      <a:pt x="12304" y="3972"/>
                      <a:pt x="12669" y="4292"/>
                      <a:pt x="12988" y="4634"/>
                    </a:cubicBezTo>
                    <a:cubicBezTo>
                      <a:pt x="13308" y="4954"/>
                      <a:pt x="13582" y="5250"/>
                      <a:pt x="13810" y="5570"/>
                    </a:cubicBezTo>
                    <a:cubicBezTo>
                      <a:pt x="13879" y="5684"/>
                      <a:pt x="13970" y="5798"/>
                      <a:pt x="14038" y="5912"/>
                    </a:cubicBezTo>
                    <a:cubicBezTo>
                      <a:pt x="14130" y="6072"/>
                      <a:pt x="14198" y="6232"/>
                      <a:pt x="14267" y="6392"/>
                    </a:cubicBezTo>
                    <a:cubicBezTo>
                      <a:pt x="14312" y="6529"/>
                      <a:pt x="14358" y="6665"/>
                      <a:pt x="14358" y="6802"/>
                    </a:cubicBezTo>
                    <a:cubicBezTo>
                      <a:pt x="14358" y="6871"/>
                      <a:pt x="14358" y="6939"/>
                      <a:pt x="14358" y="7008"/>
                    </a:cubicBezTo>
                    <a:cubicBezTo>
                      <a:pt x="14358" y="7054"/>
                      <a:pt x="14335" y="7122"/>
                      <a:pt x="14312" y="7168"/>
                    </a:cubicBezTo>
                    <a:cubicBezTo>
                      <a:pt x="14289" y="7213"/>
                      <a:pt x="14267" y="7259"/>
                      <a:pt x="14244" y="7282"/>
                    </a:cubicBezTo>
                    <a:cubicBezTo>
                      <a:pt x="14198" y="7327"/>
                      <a:pt x="14152" y="7373"/>
                      <a:pt x="14107" y="7419"/>
                    </a:cubicBezTo>
                    <a:cubicBezTo>
                      <a:pt x="14061" y="7442"/>
                      <a:pt x="13993" y="7487"/>
                      <a:pt x="13947" y="7510"/>
                    </a:cubicBezTo>
                    <a:lnTo>
                      <a:pt x="13901" y="7533"/>
                    </a:lnTo>
                    <a:cubicBezTo>
                      <a:pt x="13856" y="7533"/>
                      <a:pt x="13810" y="7556"/>
                      <a:pt x="13787" y="7556"/>
                    </a:cubicBezTo>
                    <a:lnTo>
                      <a:pt x="13742" y="7578"/>
                    </a:lnTo>
                    <a:cubicBezTo>
                      <a:pt x="13650" y="7578"/>
                      <a:pt x="13605" y="7601"/>
                      <a:pt x="13536" y="7601"/>
                    </a:cubicBezTo>
                    <a:lnTo>
                      <a:pt x="13513" y="7601"/>
                    </a:lnTo>
                    <a:cubicBezTo>
                      <a:pt x="13445" y="7601"/>
                      <a:pt x="13399" y="7624"/>
                      <a:pt x="13354" y="7624"/>
                    </a:cubicBezTo>
                    <a:lnTo>
                      <a:pt x="13057" y="7624"/>
                    </a:lnTo>
                    <a:lnTo>
                      <a:pt x="12988" y="7601"/>
                    </a:lnTo>
                    <a:cubicBezTo>
                      <a:pt x="12920" y="7601"/>
                      <a:pt x="12851" y="7670"/>
                      <a:pt x="12851" y="7738"/>
                    </a:cubicBezTo>
                    <a:cubicBezTo>
                      <a:pt x="12851" y="7761"/>
                      <a:pt x="12874" y="7807"/>
                      <a:pt x="12897" y="7830"/>
                    </a:cubicBezTo>
                    <a:cubicBezTo>
                      <a:pt x="12920" y="7830"/>
                      <a:pt x="12920" y="7852"/>
                      <a:pt x="12943" y="7852"/>
                    </a:cubicBezTo>
                    <a:lnTo>
                      <a:pt x="12988" y="7875"/>
                    </a:lnTo>
                    <a:lnTo>
                      <a:pt x="13011" y="7898"/>
                    </a:lnTo>
                    <a:cubicBezTo>
                      <a:pt x="13125" y="7989"/>
                      <a:pt x="13239" y="8058"/>
                      <a:pt x="13354" y="8126"/>
                    </a:cubicBezTo>
                    <a:lnTo>
                      <a:pt x="13399" y="8149"/>
                    </a:lnTo>
                    <a:lnTo>
                      <a:pt x="13422" y="8172"/>
                    </a:lnTo>
                    <a:lnTo>
                      <a:pt x="13445" y="8195"/>
                    </a:lnTo>
                    <a:cubicBezTo>
                      <a:pt x="13559" y="8263"/>
                      <a:pt x="13650" y="8332"/>
                      <a:pt x="13742" y="8400"/>
                    </a:cubicBezTo>
                    <a:lnTo>
                      <a:pt x="13787" y="8423"/>
                    </a:lnTo>
                    <a:lnTo>
                      <a:pt x="13810" y="8446"/>
                    </a:lnTo>
                    <a:lnTo>
                      <a:pt x="13856" y="8469"/>
                    </a:lnTo>
                    <a:lnTo>
                      <a:pt x="13924" y="8514"/>
                    </a:lnTo>
                    <a:lnTo>
                      <a:pt x="13970" y="8560"/>
                    </a:lnTo>
                    <a:cubicBezTo>
                      <a:pt x="14107" y="8651"/>
                      <a:pt x="14221" y="8743"/>
                      <a:pt x="14358" y="8857"/>
                    </a:cubicBezTo>
                    <a:lnTo>
                      <a:pt x="14404" y="8880"/>
                    </a:lnTo>
                    <a:lnTo>
                      <a:pt x="14426" y="8902"/>
                    </a:lnTo>
                    <a:cubicBezTo>
                      <a:pt x="14563" y="9016"/>
                      <a:pt x="14700" y="9108"/>
                      <a:pt x="14814" y="9199"/>
                    </a:cubicBezTo>
                    <a:cubicBezTo>
                      <a:pt x="15202" y="9519"/>
                      <a:pt x="15545" y="9838"/>
                      <a:pt x="15887" y="10158"/>
                    </a:cubicBezTo>
                    <a:cubicBezTo>
                      <a:pt x="16344" y="10614"/>
                      <a:pt x="16732" y="11048"/>
                      <a:pt x="17051" y="11482"/>
                    </a:cubicBezTo>
                    <a:cubicBezTo>
                      <a:pt x="17280" y="11824"/>
                      <a:pt x="17439" y="12121"/>
                      <a:pt x="17553" y="12417"/>
                    </a:cubicBezTo>
                    <a:cubicBezTo>
                      <a:pt x="17622" y="12554"/>
                      <a:pt x="17668" y="12714"/>
                      <a:pt x="17668" y="12874"/>
                    </a:cubicBezTo>
                    <a:cubicBezTo>
                      <a:pt x="17690" y="12965"/>
                      <a:pt x="17690" y="13057"/>
                      <a:pt x="17668" y="13125"/>
                    </a:cubicBezTo>
                    <a:cubicBezTo>
                      <a:pt x="17668" y="13194"/>
                      <a:pt x="17645" y="13262"/>
                      <a:pt x="17622" y="13330"/>
                    </a:cubicBezTo>
                    <a:cubicBezTo>
                      <a:pt x="17599" y="13399"/>
                      <a:pt x="17553" y="13445"/>
                      <a:pt x="17531" y="13490"/>
                    </a:cubicBezTo>
                    <a:cubicBezTo>
                      <a:pt x="17462" y="13559"/>
                      <a:pt x="17416" y="13604"/>
                      <a:pt x="17371" y="13627"/>
                    </a:cubicBezTo>
                    <a:cubicBezTo>
                      <a:pt x="17302" y="13673"/>
                      <a:pt x="17234" y="13718"/>
                      <a:pt x="17120" y="13764"/>
                    </a:cubicBezTo>
                    <a:cubicBezTo>
                      <a:pt x="16983" y="13810"/>
                      <a:pt x="16846" y="13833"/>
                      <a:pt x="16686" y="13855"/>
                    </a:cubicBezTo>
                    <a:cubicBezTo>
                      <a:pt x="16572" y="13878"/>
                      <a:pt x="16458" y="13878"/>
                      <a:pt x="16321" y="13878"/>
                    </a:cubicBezTo>
                    <a:cubicBezTo>
                      <a:pt x="16115" y="13878"/>
                      <a:pt x="15864" y="13855"/>
                      <a:pt x="15590" y="13810"/>
                    </a:cubicBezTo>
                    <a:cubicBezTo>
                      <a:pt x="15111" y="13741"/>
                      <a:pt x="14586" y="13604"/>
                      <a:pt x="13993" y="13422"/>
                    </a:cubicBezTo>
                    <a:cubicBezTo>
                      <a:pt x="13582" y="13285"/>
                      <a:pt x="13171" y="13125"/>
                      <a:pt x="12692" y="12920"/>
                    </a:cubicBezTo>
                    <a:lnTo>
                      <a:pt x="12623" y="12897"/>
                    </a:lnTo>
                    <a:lnTo>
                      <a:pt x="12600" y="12874"/>
                    </a:lnTo>
                    <a:lnTo>
                      <a:pt x="12555" y="12851"/>
                    </a:lnTo>
                    <a:lnTo>
                      <a:pt x="12509" y="12851"/>
                    </a:lnTo>
                    <a:lnTo>
                      <a:pt x="12463" y="12828"/>
                    </a:lnTo>
                    <a:lnTo>
                      <a:pt x="12441" y="12805"/>
                    </a:lnTo>
                    <a:lnTo>
                      <a:pt x="12349" y="12760"/>
                    </a:lnTo>
                    <a:lnTo>
                      <a:pt x="12258" y="12737"/>
                    </a:lnTo>
                    <a:lnTo>
                      <a:pt x="12212" y="12714"/>
                    </a:lnTo>
                    <a:cubicBezTo>
                      <a:pt x="12167" y="12691"/>
                      <a:pt x="12144" y="12669"/>
                      <a:pt x="12121" y="12669"/>
                    </a:cubicBezTo>
                    <a:lnTo>
                      <a:pt x="12053" y="12623"/>
                    </a:lnTo>
                    <a:lnTo>
                      <a:pt x="11984" y="12600"/>
                    </a:lnTo>
                    <a:lnTo>
                      <a:pt x="11938" y="12577"/>
                    </a:lnTo>
                    <a:cubicBezTo>
                      <a:pt x="11824" y="12509"/>
                      <a:pt x="11733" y="12463"/>
                      <a:pt x="11642" y="12440"/>
                    </a:cubicBezTo>
                    <a:lnTo>
                      <a:pt x="11528" y="12372"/>
                    </a:lnTo>
                    <a:lnTo>
                      <a:pt x="11413" y="12303"/>
                    </a:lnTo>
                    <a:lnTo>
                      <a:pt x="11368" y="12280"/>
                    </a:lnTo>
                    <a:lnTo>
                      <a:pt x="11322" y="12258"/>
                    </a:lnTo>
                    <a:cubicBezTo>
                      <a:pt x="11322" y="12258"/>
                      <a:pt x="11299" y="12235"/>
                      <a:pt x="11299" y="12235"/>
                    </a:cubicBezTo>
                    <a:cubicBezTo>
                      <a:pt x="11140" y="12166"/>
                      <a:pt x="11003" y="12075"/>
                      <a:pt x="10866" y="12007"/>
                    </a:cubicBezTo>
                    <a:cubicBezTo>
                      <a:pt x="10843" y="12007"/>
                      <a:pt x="10820" y="11984"/>
                      <a:pt x="10797" y="11984"/>
                    </a:cubicBezTo>
                    <a:lnTo>
                      <a:pt x="10774" y="11961"/>
                    </a:lnTo>
                    <a:lnTo>
                      <a:pt x="10729" y="11938"/>
                    </a:lnTo>
                    <a:lnTo>
                      <a:pt x="10683" y="11915"/>
                    </a:lnTo>
                    <a:lnTo>
                      <a:pt x="10660" y="11892"/>
                    </a:lnTo>
                    <a:cubicBezTo>
                      <a:pt x="10615" y="11870"/>
                      <a:pt x="10592" y="11870"/>
                      <a:pt x="10569" y="11870"/>
                    </a:cubicBezTo>
                    <a:lnTo>
                      <a:pt x="10500" y="11870"/>
                    </a:lnTo>
                    <a:cubicBezTo>
                      <a:pt x="10478" y="11870"/>
                      <a:pt x="10455" y="11892"/>
                      <a:pt x="10455" y="11892"/>
                    </a:cubicBezTo>
                    <a:cubicBezTo>
                      <a:pt x="10432" y="11915"/>
                      <a:pt x="10409" y="11938"/>
                      <a:pt x="10386" y="11961"/>
                    </a:cubicBezTo>
                    <a:cubicBezTo>
                      <a:pt x="10386" y="12007"/>
                      <a:pt x="10386" y="12029"/>
                      <a:pt x="10409" y="12052"/>
                    </a:cubicBezTo>
                    <a:lnTo>
                      <a:pt x="10432" y="12121"/>
                    </a:lnTo>
                    <a:lnTo>
                      <a:pt x="10455" y="12166"/>
                    </a:lnTo>
                    <a:lnTo>
                      <a:pt x="10478" y="12212"/>
                    </a:lnTo>
                    <a:lnTo>
                      <a:pt x="10500" y="12235"/>
                    </a:lnTo>
                    <a:cubicBezTo>
                      <a:pt x="10523" y="12303"/>
                      <a:pt x="10546" y="12372"/>
                      <a:pt x="10569" y="12417"/>
                    </a:cubicBezTo>
                    <a:lnTo>
                      <a:pt x="10592" y="12440"/>
                    </a:lnTo>
                    <a:lnTo>
                      <a:pt x="10592" y="12486"/>
                    </a:lnTo>
                    <a:cubicBezTo>
                      <a:pt x="10637" y="12554"/>
                      <a:pt x="10660" y="12623"/>
                      <a:pt x="10660" y="12691"/>
                    </a:cubicBezTo>
                    <a:cubicBezTo>
                      <a:pt x="10683" y="12760"/>
                      <a:pt x="10683" y="12805"/>
                      <a:pt x="10706" y="12874"/>
                    </a:cubicBezTo>
                    <a:cubicBezTo>
                      <a:pt x="10706" y="12920"/>
                      <a:pt x="10706" y="12965"/>
                      <a:pt x="10706" y="13011"/>
                    </a:cubicBezTo>
                    <a:cubicBezTo>
                      <a:pt x="10706" y="13034"/>
                      <a:pt x="10706" y="13079"/>
                      <a:pt x="10706" y="13102"/>
                    </a:cubicBezTo>
                    <a:cubicBezTo>
                      <a:pt x="10683" y="13125"/>
                      <a:pt x="10683" y="13171"/>
                      <a:pt x="10683" y="13194"/>
                    </a:cubicBezTo>
                    <a:lnTo>
                      <a:pt x="10660" y="13262"/>
                    </a:lnTo>
                    <a:cubicBezTo>
                      <a:pt x="10637" y="13308"/>
                      <a:pt x="10615" y="13353"/>
                      <a:pt x="10569" y="13376"/>
                    </a:cubicBezTo>
                    <a:cubicBezTo>
                      <a:pt x="10546" y="13422"/>
                      <a:pt x="10500" y="13467"/>
                      <a:pt x="10455" y="13513"/>
                    </a:cubicBezTo>
                    <a:cubicBezTo>
                      <a:pt x="10386" y="13559"/>
                      <a:pt x="10318" y="13582"/>
                      <a:pt x="10249" y="13627"/>
                    </a:cubicBezTo>
                    <a:cubicBezTo>
                      <a:pt x="10135" y="13650"/>
                      <a:pt x="10021" y="13696"/>
                      <a:pt x="9861" y="13696"/>
                    </a:cubicBezTo>
                    <a:cubicBezTo>
                      <a:pt x="9770" y="13718"/>
                      <a:pt x="9656" y="13718"/>
                      <a:pt x="9565" y="13718"/>
                    </a:cubicBezTo>
                    <a:cubicBezTo>
                      <a:pt x="9382" y="13718"/>
                      <a:pt x="9177" y="13696"/>
                      <a:pt x="8925" y="13673"/>
                    </a:cubicBezTo>
                    <a:cubicBezTo>
                      <a:pt x="8560" y="13604"/>
                      <a:pt x="8149" y="13513"/>
                      <a:pt x="7693" y="13376"/>
                    </a:cubicBezTo>
                    <a:cubicBezTo>
                      <a:pt x="7305" y="13239"/>
                      <a:pt x="6871" y="13079"/>
                      <a:pt x="6392" y="12874"/>
                    </a:cubicBezTo>
                    <a:cubicBezTo>
                      <a:pt x="5639" y="12532"/>
                      <a:pt x="4885" y="12144"/>
                      <a:pt x="4155" y="11687"/>
                    </a:cubicBezTo>
                    <a:cubicBezTo>
                      <a:pt x="3470" y="11253"/>
                      <a:pt x="2808" y="10797"/>
                      <a:pt x="2215" y="10318"/>
                    </a:cubicBezTo>
                    <a:cubicBezTo>
                      <a:pt x="1599" y="9815"/>
                      <a:pt x="1096" y="9336"/>
                      <a:pt x="686" y="8834"/>
                    </a:cubicBezTo>
                    <a:cubicBezTo>
                      <a:pt x="549" y="8674"/>
                      <a:pt x="434" y="8537"/>
                      <a:pt x="320" y="8377"/>
                    </a:cubicBezTo>
                    <a:cubicBezTo>
                      <a:pt x="275" y="8309"/>
                      <a:pt x="206" y="8240"/>
                      <a:pt x="161" y="8149"/>
                    </a:cubicBezTo>
                    <a:cubicBezTo>
                      <a:pt x="138" y="8172"/>
                      <a:pt x="92" y="8218"/>
                      <a:pt x="69" y="8263"/>
                    </a:cubicBezTo>
                    <a:lnTo>
                      <a:pt x="1" y="8355"/>
                    </a:lnTo>
                    <a:cubicBezTo>
                      <a:pt x="138" y="8560"/>
                      <a:pt x="297" y="8788"/>
                      <a:pt x="503" y="9016"/>
                    </a:cubicBezTo>
                    <a:cubicBezTo>
                      <a:pt x="891" y="9473"/>
                      <a:pt x="1370" y="9929"/>
                      <a:pt x="1941" y="10409"/>
                    </a:cubicBezTo>
                    <a:cubicBezTo>
                      <a:pt x="2397" y="10797"/>
                      <a:pt x="2900" y="11162"/>
                      <a:pt x="3470" y="11550"/>
                    </a:cubicBezTo>
                    <a:cubicBezTo>
                      <a:pt x="3972" y="11892"/>
                      <a:pt x="4520" y="12212"/>
                      <a:pt x="5068" y="12509"/>
                    </a:cubicBezTo>
                    <a:cubicBezTo>
                      <a:pt x="5661" y="12828"/>
                      <a:pt x="6278" y="13102"/>
                      <a:pt x="6894" y="13353"/>
                    </a:cubicBezTo>
                    <a:cubicBezTo>
                      <a:pt x="7305" y="13513"/>
                      <a:pt x="7716" y="13650"/>
                      <a:pt x="8127" y="13764"/>
                    </a:cubicBezTo>
                    <a:cubicBezTo>
                      <a:pt x="8515" y="13855"/>
                      <a:pt x="8880" y="13924"/>
                      <a:pt x="9222" y="13947"/>
                    </a:cubicBezTo>
                    <a:cubicBezTo>
                      <a:pt x="9336" y="13970"/>
                      <a:pt x="9450" y="13970"/>
                      <a:pt x="9565" y="13970"/>
                    </a:cubicBezTo>
                    <a:cubicBezTo>
                      <a:pt x="10090" y="13970"/>
                      <a:pt x="10729" y="13855"/>
                      <a:pt x="10911" y="13262"/>
                    </a:cubicBezTo>
                    <a:cubicBezTo>
                      <a:pt x="10934" y="13194"/>
                      <a:pt x="10957" y="13102"/>
                      <a:pt x="10957" y="13011"/>
                    </a:cubicBezTo>
                    <a:cubicBezTo>
                      <a:pt x="10957" y="12942"/>
                      <a:pt x="10957" y="12920"/>
                      <a:pt x="10957" y="12874"/>
                    </a:cubicBezTo>
                    <a:cubicBezTo>
                      <a:pt x="10934" y="12783"/>
                      <a:pt x="10934" y="12714"/>
                      <a:pt x="10911" y="12623"/>
                    </a:cubicBezTo>
                    <a:cubicBezTo>
                      <a:pt x="10888" y="12532"/>
                      <a:pt x="10866" y="12463"/>
                      <a:pt x="10843" y="12395"/>
                    </a:cubicBezTo>
                    <a:lnTo>
                      <a:pt x="10820" y="12349"/>
                    </a:lnTo>
                    <a:lnTo>
                      <a:pt x="10797" y="12326"/>
                    </a:lnTo>
                    <a:lnTo>
                      <a:pt x="10797" y="12280"/>
                    </a:lnTo>
                    <a:lnTo>
                      <a:pt x="10774" y="12235"/>
                    </a:lnTo>
                    <a:lnTo>
                      <a:pt x="10797" y="12258"/>
                    </a:lnTo>
                    <a:cubicBezTo>
                      <a:pt x="10843" y="12303"/>
                      <a:pt x="10911" y="12326"/>
                      <a:pt x="10980" y="12372"/>
                    </a:cubicBezTo>
                    <a:lnTo>
                      <a:pt x="11025" y="12372"/>
                    </a:lnTo>
                    <a:lnTo>
                      <a:pt x="11094" y="12417"/>
                    </a:lnTo>
                    <a:lnTo>
                      <a:pt x="11117" y="12440"/>
                    </a:lnTo>
                    <a:lnTo>
                      <a:pt x="11208" y="12486"/>
                    </a:lnTo>
                    <a:lnTo>
                      <a:pt x="11276" y="12509"/>
                    </a:lnTo>
                    <a:cubicBezTo>
                      <a:pt x="11345" y="12554"/>
                      <a:pt x="11436" y="12600"/>
                      <a:pt x="11505" y="12646"/>
                    </a:cubicBezTo>
                    <a:lnTo>
                      <a:pt x="11596" y="12691"/>
                    </a:lnTo>
                    <a:cubicBezTo>
                      <a:pt x="11619" y="12691"/>
                      <a:pt x="11642" y="12714"/>
                      <a:pt x="11642" y="12714"/>
                    </a:cubicBezTo>
                    <a:cubicBezTo>
                      <a:pt x="11916" y="12851"/>
                      <a:pt x="12212" y="12988"/>
                      <a:pt x="12509" y="13102"/>
                    </a:cubicBezTo>
                    <a:lnTo>
                      <a:pt x="12555" y="13125"/>
                    </a:lnTo>
                    <a:lnTo>
                      <a:pt x="12600" y="13148"/>
                    </a:lnTo>
                    <a:lnTo>
                      <a:pt x="12646" y="13171"/>
                    </a:lnTo>
                    <a:cubicBezTo>
                      <a:pt x="12829" y="13239"/>
                      <a:pt x="13011" y="13330"/>
                      <a:pt x="13194" y="13399"/>
                    </a:cubicBezTo>
                    <a:cubicBezTo>
                      <a:pt x="13810" y="13627"/>
                      <a:pt x="14381" y="13810"/>
                      <a:pt x="14951" y="13947"/>
                    </a:cubicBezTo>
                    <a:cubicBezTo>
                      <a:pt x="15248" y="14015"/>
                      <a:pt x="15590" y="14084"/>
                      <a:pt x="15910" y="14107"/>
                    </a:cubicBezTo>
                    <a:cubicBezTo>
                      <a:pt x="16047" y="14129"/>
                      <a:pt x="16184" y="14129"/>
                      <a:pt x="16321" y="14129"/>
                    </a:cubicBezTo>
                    <a:cubicBezTo>
                      <a:pt x="16503" y="14129"/>
                      <a:pt x="16709" y="14107"/>
                      <a:pt x="16891" y="14084"/>
                    </a:cubicBezTo>
                    <a:cubicBezTo>
                      <a:pt x="17143" y="14038"/>
                      <a:pt x="17485" y="13924"/>
                      <a:pt x="17713" y="13650"/>
                    </a:cubicBezTo>
                    <a:cubicBezTo>
                      <a:pt x="17805" y="13559"/>
                      <a:pt x="17873" y="13422"/>
                      <a:pt x="17896" y="13262"/>
                    </a:cubicBezTo>
                    <a:cubicBezTo>
                      <a:pt x="17941" y="13125"/>
                      <a:pt x="17941" y="12965"/>
                      <a:pt x="17919" y="12760"/>
                    </a:cubicBezTo>
                    <a:cubicBezTo>
                      <a:pt x="17873" y="12509"/>
                      <a:pt x="17782" y="12258"/>
                      <a:pt x="17713" y="12121"/>
                    </a:cubicBezTo>
                    <a:cubicBezTo>
                      <a:pt x="17622" y="11938"/>
                      <a:pt x="17531" y="11756"/>
                      <a:pt x="17371" y="11527"/>
                    </a:cubicBezTo>
                    <a:cubicBezTo>
                      <a:pt x="17143" y="11162"/>
                      <a:pt x="16846" y="10797"/>
                      <a:pt x="16435" y="10363"/>
                    </a:cubicBezTo>
                    <a:cubicBezTo>
                      <a:pt x="15933" y="9815"/>
                      <a:pt x="15317" y="9268"/>
                      <a:pt x="14563" y="8697"/>
                    </a:cubicBezTo>
                    <a:lnTo>
                      <a:pt x="14495" y="8651"/>
                    </a:lnTo>
                    <a:cubicBezTo>
                      <a:pt x="14358" y="8537"/>
                      <a:pt x="14244" y="8446"/>
                      <a:pt x="14107" y="8332"/>
                    </a:cubicBezTo>
                    <a:lnTo>
                      <a:pt x="14038" y="8309"/>
                    </a:lnTo>
                    <a:lnTo>
                      <a:pt x="13993" y="8263"/>
                    </a:lnTo>
                    <a:lnTo>
                      <a:pt x="13947" y="8240"/>
                    </a:lnTo>
                    <a:lnTo>
                      <a:pt x="13650" y="8035"/>
                    </a:lnTo>
                    <a:lnTo>
                      <a:pt x="13559" y="7967"/>
                    </a:lnTo>
                    <a:lnTo>
                      <a:pt x="13513" y="7944"/>
                    </a:lnTo>
                    <a:lnTo>
                      <a:pt x="13468" y="7898"/>
                    </a:lnTo>
                    <a:lnTo>
                      <a:pt x="13399" y="7852"/>
                    </a:lnTo>
                    <a:lnTo>
                      <a:pt x="13627" y="7852"/>
                    </a:lnTo>
                    <a:cubicBezTo>
                      <a:pt x="13673" y="7830"/>
                      <a:pt x="13742" y="7830"/>
                      <a:pt x="13787" y="7807"/>
                    </a:cubicBezTo>
                    <a:lnTo>
                      <a:pt x="13856" y="7807"/>
                    </a:lnTo>
                    <a:cubicBezTo>
                      <a:pt x="13901" y="7784"/>
                      <a:pt x="13947" y="7761"/>
                      <a:pt x="13993" y="7738"/>
                    </a:cubicBezTo>
                    <a:lnTo>
                      <a:pt x="14038" y="7738"/>
                    </a:lnTo>
                    <a:cubicBezTo>
                      <a:pt x="14130" y="7693"/>
                      <a:pt x="14198" y="7647"/>
                      <a:pt x="14289" y="7601"/>
                    </a:cubicBezTo>
                    <a:cubicBezTo>
                      <a:pt x="14358" y="7533"/>
                      <a:pt x="14426" y="7464"/>
                      <a:pt x="14495" y="7373"/>
                    </a:cubicBezTo>
                    <a:cubicBezTo>
                      <a:pt x="14540" y="7282"/>
                      <a:pt x="14586" y="7190"/>
                      <a:pt x="14586" y="7099"/>
                    </a:cubicBezTo>
                    <a:cubicBezTo>
                      <a:pt x="14609" y="6985"/>
                      <a:pt x="14632" y="6894"/>
                      <a:pt x="14609" y="6780"/>
                    </a:cubicBezTo>
                    <a:cubicBezTo>
                      <a:pt x="14586" y="6597"/>
                      <a:pt x="14563" y="6460"/>
                      <a:pt x="14495" y="6277"/>
                    </a:cubicBezTo>
                    <a:cubicBezTo>
                      <a:pt x="14426" y="6118"/>
                      <a:pt x="14358" y="5958"/>
                      <a:pt x="14244" y="5798"/>
                    </a:cubicBezTo>
                    <a:cubicBezTo>
                      <a:pt x="13993" y="5364"/>
                      <a:pt x="13650" y="4931"/>
                      <a:pt x="13171" y="4451"/>
                    </a:cubicBezTo>
                    <a:cubicBezTo>
                      <a:pt x="12760" y="4018"/>
                      <a:pt x="12258" y="3607"/>
                      <a:pt x="11687" y="3150"/>
                    </a:cubicBezTo>
                    <a:cubicBezTo>
                      <a:pt x="11208" y="2785"/>
                      <a:pt x="10683" y="2443"/>
                      <a:pt x="10158" y="2100"/>
                    </a:cubicBezTo>
                    <a:cubicBezTo>
                      <a:pt x="9587" y="1758"/>
                      <a:pt x="9017" y="1438"/>
                      <a:pt x="8423" y="1142"/>
                    </a:cubicBezTo>
                    <a:cubicBezTo>
                      <a:pt x="7761" y="822"/>
                      <a:pt x="7145" y="571"/>
                      <a:pt x="6552" y="389"/>
                    </a:cubicBezTo>
                    <a:cubicBezTo>
                      <a:pt x="6232" y="274"/>
                      <a:pt x="5935" y="206"/>
                      <a:pt x="5616" y="137"/>
                    </a:cubicBezTo>
                    <a:cubicBezTo>
                      <a:pt x="5273" y="69"/>
                      <a:pt x="4954" y="23"/>
                      <a:pt x="4657" y="1"/>
                    </a:cubicBezTo>
                    <a:close/>
                  </a:path>
                </a:pathLst>
              </a:custGeom>
              <a:solidFill>
                <a:srgbClr val="FD9A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37" name="Google Shape;1202;p22">
                <a:extLst>
                  <a:ext uri="{FF2B5EF4-FFF2-40B4-BE49-F238E27FC236}">
                    <a16:creationId xmlns:a16="http://schemas.microsoft.com/office/drawing/2014/main" id="{5D393323-8B04-4B47-8887-B7810CA2A078}"/>
                  </a:ext>
                </a:extLst>
              </p:cNvPr>
              <p:cNvSpPr/>
              <p:nvPr/>
            </p:nvSpPr>
            <p:spPr>
              <a:xfrm>
                <a:off x="5515898" y="1540336"/>
                <a:ext cx="304196" cy="237567"/>
              </a:xfrm>
              <a:custGeom>
                <a:avLst/>
                <a:gdLst/>
                <a:ahLst/>
                <a:cxnLst/>
                <a:rect l="l" t="t" r="r" b="b"/>
                <a:pathLst>
                  <a:path w="11254" h="8789" extrusionOk="0">
                    <a:moveTo>
                      <a:pt x="2991" y="0"/>
                    </a:moveTo>
                    <a:cubicBezTo>
                      <a:pt x="2945" y="0"/>
                      <a:pt x="2899" y="46"/>
                      <a:pt x="2899" y="92"/>
                    </a:cubicBezTo>
                    <a:cubicBezTo>
                      <a:pt x="2899" y="137"/>
                      <a:pt x="2945" y="160"/>
                      <a:pt x="2991" y="160"/>
                    </a:cubicBezTo>
                    <a:cubicBezTo>
                      <a:pt x="3105" y="183"/>
                      <a:pt x="3219" y="183"/>
                      <a:pt x="3333" y="206"/>
                    </a:cubicBezTo>
                    <a:cubicBezTo>
                      <a:pt x="3584" y="229"/>
                      <a:pt x="3812" y="297"/>
                      <a:pt x="4109" y="388"/>
                    </a:cubicBezTo>
                    <a:cubicBezTo>
                      <a:pt x="4360" y="457"/>
                      <a:pt x="4611" y="571"/>
                      <a:pt x="4931" y="708"/>
                    </a:cubicBezTo>
                    <a:cubicBezTo>
                      <a:pt x="5364" y="891"/>
                      <a:pt x="5844" y="1142"/>
                      <a:pt x="6300" y="1438"/>
                    </a:cubicBezTo>
                    <a:cubicBezTo>
                      <a:pt x="6734" y="1712"/>
                      <a:pt x="7145" y="1986"/>
                      <a:pt x="7510" y="2283"/>
                    </a:cubicBezTo>
                    <a:cubicBezTo>
                      <a:pt x="7761" y="2488"/>
                      <a:pt x="7966" y="2671"/>
                      <a:pt x="8172" y="2876"/>
                    </a:cubicBezTo>
                    <a:cubicBezTo>
                      <a:pt x="8355" y="3082"/>
                      <a:pt x="8537" y="3264"/>
                      <a:pt x="8674" y="3470"/>
                    </a:cubicBezTo>
                    <a:cubicBezTo>
                      <a:pt x="8720" y="3538"/>
                      <a:pt x="8765" y="3607"/>
                      <a:pt x="8811" y="3675"/>
                    </a:cubicBezTo>
                    <a:cubicBezTo>
                      <a:pt x="8880" y="3789"/>
                      <a:pt x="8925" y="3881"/>
                      <a:pt x="8971" y="3972"/>
                    </a:cubicBezTo>
                    <a:cubicBezTo>
                      <a:pt x="8994" y="4063"/>
                      <a:pt x="9016" y="4155"/>
                      <a:pt x="9016" y="4223"/>
                    </a:cubicBezTo>
                    <a:cubicBezTo>
                      <a:pt x="9016" y="4269"/>
                      <a:pt x="9016" y="4314"/>
                      <a:pt x="9016" y="4360"/>
                    </a:cubicBezTo>
                    <a:cubicBezTo>
                      <a:pt x="9016" y="4383"/>
                      <a:pt x="8994" y="4428"/>
                      <a:pt x="8994" y="4451"/>
                    </a:cubicBezTo>
                    <a:cubicBezTo>
                      <a:pt x="8971" y="4497"/>
                      <a:pt x="8971" y="4520"/>
                      <a:pt x="8948" y="4543"/>
                    </a:cubicBezTo>
                    <a:cubicBezTo>
                      <a:pt x="8925" y="4565"/>
                      <a:pt x="8880" y="4588"/>
                      <a:pt x="8857" y="4611"/>
                    </a:cubicBezTo>
                    <a:cubicBezTo>
                      <a:pt x="8834" y="4634"/>
                      <a:pt x="8788" y="4657"/>
                      <a:pt x="8765" y="4657"/>
                    </a:cubicBezTo>
                    <a:lnTo>
                      <a:pt x="8720" y="4680"/>
                    </a:lnTo>
                    <a:cubicBezTo>
                      <a:pt x="8697" y="4680"/>
                      <a:pt x="8674" y="4702"/>
                      <a:pt x="8651" y="4702"/>
                    </a:cubicBezTo>
                    <a:lnTo>
                      <a:pt x="8628" y="4702"/>
                    </a:lnTo>
                    <a:cubicBezTo>
                      <a:pt x="8583" y="4725"/>
                      <a:pt x="8560" y="4725"/>
                      <a:pt x="8514" y="4725"/>
                    </a:cubicBezTo>
                    <a:lnTo>
                      <a:pt x="8491" y="4748"/>
                    </a:lnTo>
                    <a:cubicBezTo>
                      <a:pt x="8469" y="4725"/>
                      <a:pt x="8469" y="4725"/>
                      <a:pt x="8446" y="4725"/>
                    </a:cubicBezTo>
                    <a:lnTo>
                      <a:pt x="8400" y="4725"/>
                    </a:lnTo>
                    <a:lnTo>
                      <a:pt x="8309" y="4748"/>
                    </a:lnTo>
                    <a:cubicBezTo>
                      <a:pt x="8286" y="4748"/>
                      <a:pt x="8263" y="4748"/>
                      <a:pt x="8240" y="4725"/>
                    </a:cubicBezTo>
                    <a:lnTo>
                      <a:pt x="8195" y="4725"/>
                    </a:lnTo>
                    <a:cubicBezTo>
                      <a:pt x="8149" y="4725"/>
                      <a:pt x="8126" y="4748"/>
                      <a:pt x="8103" y="4748"/>
                    </a:cubicBezTo>
                    <a:cubicBezTo>
                      <a:pt x="8103" y="4771"/>
                      <a:pt x="8081" y="4794"/>
                      <a:pt x="8081" y="4817"/>
                    </a:cubicBezTo>
                    <a:cubicBezTo>
                      <a:pt x="8081" y="4839"/>
                      <a:pt x="8103" y="4862"/>
                      <a:pt x="8103" y="4862"/>
                    </a:cubicBezTo>
                    <a:cubicBezTo>
                      <a:pt x="8126" y="4885"/>
                      <a:pt x="8126" y="4885"/>
                      <a:pt x="8149" y="4885"/>
                    </a:cubicBezTo>
                    <a:lnTo>
                      <a:pt x="8195" y="4908"/>
                    </a:lnTo>
                    <a:lnTo>
                      <a:pt x="8400" y="5068"/>
                    </a:lnTo>
                    <a:lnTo>
                      <a:pt x="8446" y="5090"/>
                    </a:lnTo>
                    <a:lnTo>
                      <a:pt x="8469" y="5113"/>
                    </a:lnTo>
                    <a:cubicBezTo>
                      <a:pt x="8537" y="5136"/>
                      <a:pt x="8583" y="5182"/>
                      <a:pt x="8651" y="5227"/>
                    </a:cubicBezTo>
                    <a:lnTo>
                      <a:pt x="8674" y="5250"/>
                    </a:lnTo>
                    <a:lnTo>
                      <a:pt x="8720" y="5273"/>
                    </a:lnTo>
                    <a:lnTo>
                      <a:pt x="8743" y="5296"/>
                    </a:lnTo>
                    <a:lnTo>
                      <a:pt x="8788" y="5319"/>
                    </a:lnTo>
                    <a:lnTo>
                      <a:pt x="8857" y="5387"/>
                    </a:lnTo>
                    <a:cubicBezTo>
                      <a:pt x="8925" y="5433"/>
                      <a:pt x="8971" y="5456"/>
                      <a:pt x="9016" y="5501"/>
                    </a:cubicBezTo>
                    <a:lnTo>
                      <a:pt x="9062" y="5524"/>
                    </a:lnTo>
                    <a:cubicBezTo>
                      <a:pt x="9153" y="5615"/>
                      <a:pt x="9222" y="5661"/>
                      <a:pt x="9313" y="5730"/>
                    </a:cubicBezTo>
                    <a:cubicBezTo>
                      <a:pt x="9564" y="5935"/>
                      <a:pt x="9770" y="6118"/>
                      <a:pt x="9975" y="6323"/>
                    </a:cubicBezTo>
                    <a:cubicBezTo>
                      <a:pt x="10249" y="6597"/>
                      <a:pt x="10500" y="6871"/>
                      <a:pt x="10683" y="7145"/>
                    </a:cubicBezTo>
                    <a:cubicBezTo>
                      <a:pt x="10842" y="7350"/>
                      <a:pt x="10934" y="7533"/>
                      <a:pt x="11002" y="7715"/>
                    </a:cubicBezTo>
                    <a:cubicBezTo>
                      <a:pt x="11048" y="7807"/>
                      <a:pt x="11071" y="7921"/>
                      <a:pt x="11094" y="8012"/>
                    </a:cubicBezTo>
                    <a:cubicBezTo>
                      <a:pt x="11094" y="8058"/>
                      <a:pt x="11094" y="8103"/>
                      <a:pt x="11071" y="8172"/>
                    </a:cubicBezTo>
                    <a:cubicBezTo>
                      <a:pt x="11071" y="8217"/>
                      <a:pt x="11071" y="8240"/>
                      <a:pt x="11048" y="8286"/>
                    </a:cubicBezTo>
                    <a:cubicBezTo>
                      <a:pt x="11025" y="8332"/>
                      <a:pt x="11002" y="8354"/>
                      <a:pt x="10979" y="8377"/>
                    </a:cubicBezTo>
                    <a:cubicBezTo>
                      <a:pt x="10957" y="8423"/>
                      <a:pt x="10934" y="8446"/>
                      <a:pt x="10888" y="8469"/>
                    </a:cubicBezTo>
                    <a:cubicBezTo>
                      <a:pt x="10842" y="8514"/>
                      <a:pt x="10797" y="8537"/>
                      <a:pt x="10751" y="8560"/>
                    </a:cubicBezTo>
                    <a:cubicBezTo>
                      <a:pt x="10660" y="8583"/>
                      <a:pt x="10569" y="8606"/>
                      <a:pt x="10477" y="8606"/>
                    </a:cubicBezTo>
                    <a:cubicBezTo>
                      <a:pt x="10386" y="8628"/>
                      <a:pt x="10318" y="8628"/>
                      <a:pt x="10249" y="8628"/>
                    </a:cubicBezTo>
                    <a:cubicBezTo>
                      <a:pt x="10112" y="8628"/>
                      <a:pt x="9952" y="8606"/>
                      <a:pt x="9793" y="8583"/>
                    </a:cubicBezTo>
                    <a:cubicBezTo>
                      <a:pt x="9496" y="8537"/>
                      <a:pt x="9176" y="8469"/>
                      <a:pt x="8788" y="8354"/>
                    </a:cubicBezTo>
                    <a:cubicBezTo>
                      <a:pt x="8537" y="8263"/>
                      <a:pt x="8263" y="8149"/>
                      <a:pt x="7989" y="8035"/>
                    </a:cubicBezTo>
                    <a:cubicBezTo>
                      <a:pt x="7989" y="8035"/>
                      <a:pt x="7989" y="8035"/>
                      <a:pt x="7944" y="8012"/>
                    </a:cubicBezTo>
                    <a:lnTo>
                      <a:pt x="7921" y="8012"/>
                    </a:lnTo>
                    <a:lnTo>
                      <a:pt x="7852" y="7966"/>
                    </a:lnTo>
                    <a:lnTo>
                      <a:pt x="7807" y="7944"/>
                    </a:lnTo>
                    <a:lnTo>
                      <a:pt x="7761" y="7944"/>
                    </a:lnTo>
                    <a:cubicBezTo>
                      <a:pt x="7738" y="7921"/>
                      <a:pt x="7715" y="7921"/>
                      <a:pt x="7693" y="7898"/>
                    </a:cubicBezTo>
                    <a:lnTo>
                      <a:pt x="7624" y="7875"/>
                    </a:lnTo>
                    <a:cubicBezTo>
                      <a:pt x="7601" y="7852"/>
                      <a:pt x="7578" y="7852"/>
                      <a:pt x="7556" y="7829"/>
                    </a:cubicBezTo>
                    <a:lnTo>
                      <a:pt x="7510" y="7807"/>
                    </a:lnTo>
                    <a:cubicBezTo>
                      <a:pt x="7442" y="7784"/>
                      <a:pt x="7396" y="7761"/>
                      <a:pt x="7327" y="7715"/>
                    </a:cubicBezTo>
                    <a:lnTo>
                      <a:pt x="7259" y="7693"/>
                    </a:lnTo>
                    <a:lnTo>
                      <a:pt x="7190" y="7647"/>
                    </a:lnTo>
                    <a:lnTo>
                      <a:pt x="7145" y="7624"/>
                    </a:lnTo>
                    <a:lnTo>
                      <a:pt x="7122" y="7624"/>
                    </a:lnTo>
                    <a:lnTo>
                      <a:pt x="6962" y="7533"/>
                    </a:lnTo>
                    <a:lnTo>
                      <a:pt x="6848" y="7464"/>
                    </a:lnTo>
                    <a:cubicBezTo>
                      <a:pt x="6825" y="7464"/>
                      <a:pt x="6825" y="7441"/>
                      <a:pt x="6825" y="7441"/>
                    </a:cubicBezTo>
                    <a:lnTo>
                      <a:pt x="6780" y="7419"/>
                    </a:lnTo>
                    <a:cubicBezTo>
                      <a:pt x="6757" y="7419"/>
                      <a:pt x="6734" y="7396"/>
                      <a:pt x="6734" y="7396"/>
                    </a:cubicBezTo>
                    <a:lnTo>
                      <a:pt x="6711" y="7396"/>
                    </a:lnTo>
                    <a:cubicBezTo>
                      <a:pt x="6688" y="7373"/>
                      <a:pt x="6688" y="7373"/>
                      <a:pt x="6665" y="7373"/>
                    </a:cubicBezTo>
                    <a:lnTo>
                      <a:pt x="6620" y="7373"/>
                    </a:lnTo>
                    <a:cubicBezTo>
                      <a:pt x="6620" y="7373"/>
                      <a:pt x="6597" y="7396"/>
                      <a:pt x="6597" y="7396"/>
                    </a:cubicBezTo>
                    <a:cubicBezTo>
                      <a:pt x="6574" y="7396"/>
                      <a:pt x="6551" y="7419"/>
                      <a:pt x="6551" y="7441"/>
                    </a:cubicBezTo>
                    <a:cubicBezTo>
                      <a:pt x="6551" y="7464"/>
                      <a:pt x="6551" y="7487"/>
                      <a:pt x="6551" y="7510"/>
                    </a:cubicBezTo>
                    <a:lnTo>
                      <a:pt x="6597" y="7556"/>
                    </a:lnTo>
                    <a:lnTo>
                      <a:pt x="6620" y="7601"/>
                    </a:lnTo>
                    <a:lnTo>
                      <a:pt x="6620" y="7624"/>
                    </a:lnTo>
                    <a:lnTo>
                      <a:pt x="6643" y="7670"/>
                    </a:lnTo>
                    <a:lnTo>
                      <a:pt x="6665" y="7715"/>
                    </a:lnTo>
                    <a:lnTo>
                      <a:pt x="6688" y="7761"/>
                    </a:lnTo>
                    <a:cubicBezTo>
                      <a:pt x="6688" y="7807"/>
                      <a:pt x="6711" y="7852"/>
                      <a:pt x="6734" y="7898"/>
                    </a:cubicBezTo>
                    <a:cubicBezTo>
                      <a:pt x="6734" y="7944"/>
                      <a:pt x="6734" y="7966"/>
                      <a:pt x="6757" y="8012"/>
                    </a:cubicBezTo>
                    <a:cubicBezTo>
                      <a:pt x="6757" y="8035"/>
                      <a:pt x="6757" y="8058"/>
                      <a:pt x="6757" y="8081"/>
                    </a:cubicBezTo>
                    <a:cubicBezTo>
                      <a:pt x="6757" y="8103"/>
                      <a:pt x="6757" y="8126"/>
                      <a:pt x="6734" y="8149"/>
                    </a:cubicBezTo>
                    <a:cubicBezTo>
                      <a:pt x="6734" y="8172"/>
                      <a:pt x="6734" y="8195"/>
                      <a:pt x="6734" y="8217"/>
                    </a:cubicBezTo>
                    <a:lnTo>
                      <a:pt x="6711" y="8240"/>
                    </a:lnTo>
                    <a:cubicBezTo>
                      <a:pt x="6711" y="8263"/>
                      <a:pt x="6688" y="8309"/>
                      <a:pt x="6665" y="8332"/>
                    </a:cubicBezTo>
                    <a:cubicBezTo>
                      <a:pt x="6643" y="8354"/>
                      <a:pt x="6620" y="8377"/>
                      <a:pt x="6597" y="8400"/>
                    </a:cubicBezTo>
                    <a:cubicBezTo>
                      <a:pt x="6551" y="8423"/>
                      <a:pt x="6506" y="8446"/>
                      <a:pt x="6460" y="8469"/>
                    </a:cubicBezTo>
                    <a:cubicBezTo>
                      <a:pt x="6392" y="8491"/>
                      <a:pt x="6323" y="8514"/>
                      <a:pt x="6232" y="8514"/>
                    </a:cubicBezTo>
                    <a:cubicBezTo>
                      <a:pt x="6163" y="8514"/>
                      <a:pt x="6118" y="8537"/>
                      <a:pt x="6049" y="8537"/>
                    </a:cubicBezTo>
                    <a:cubicBezTo>
                      <a:pt x="5912" y="8537"/>
                      <a:pt x="5798" y="8514"/>
                      <a:pt x="5638" y="8491"/>
                    </a:cubicBezTo>
                    <a:cubicBezTo>
                      <a:pt x="5410" y="8469"/>
                      <a:pt x="5159" y="8400"/>
                      <a:pt x="4885" y="8309"/>
                    </a:cubicBezTo>
                    <a:cubicBezTo>
                      <a:pt x="4634" y="8217"/>
                      <a:pt x="4360" y="8126"/>
                      <a:pt x="4041" y="7989"/>
                    </a:cubicBezTo>
                    <a:cubicBezTo>
                      <a:pt x="3607" y="7784"/>
                      <a:pt x="3128" y="7533"/>
                      <a:pt x="2671" y="7259"/>
                    </a:cubicBezTo>
                    <a:cubicBezTo>
                      <a:pt x="2260" y="7008"/>
                      <a:pt x="1849" y="6711"/>
                      <a:pt x="1484" y="6414"/>
                    </a:cubicBezTo>
                    <a:cubicBezTo>
                      <a:pt x="1073" y="6095"/>
                      <a:pt x="777" y="5798"/>
                      <a:pt x="525" y="5501"/>
                    </a:cubicBezTo>
                    <a:cubicBezTo>
                      <a:pt x="434" y="5410"/>
                      <a:pt x="366" y="5319"/>
                      <a:pt x="297" y="5205"/>
                    </a:cubicBezTo>
                    <a:cubicBezTo>
                      <a:pt x="252" y="5159"/>
                      <a:pt x="206" y="5090"/>
                      <a:pt x="160" y="4999"/>
                    </a:cubicBezTo>
                    <a:cubicBezTo>
                      <a:pt x="137" y="4976"/>
                      <a:pt x="115" y="4953"/>
                      <a:pt x="92" y="4953"/>
                    </a:cubicBezTo>
                    <a:cubicBezTo>
                      <a:pt x="92" y="4953"/>
                      <a:pt x="69" y="4953"/>
                      <a:pt x="46" y="4976"/>
                    </a:cubicBezTo>
                    <a:cubicBezTo>
                      <a:pt x="23" y="4976"/>
                      <a:pt x="23" y="4999"/>
                      <a:pt x="23" y="5022"/>
                    </a:cubicBezTo>
                    <a:cubicBezTo>
                      <a:pt x="0" y="5045"/>
                      <a:pt x="0" y="5068"/>
                      <a:pt x="23" y="5068"/>
                    </a:cubicBezTo>
                    <a:cubicBezTo>
                      <a:pt x="115" y="5250"/>
                      <a:pt x="252" y="5433"/>
                      <a:pt x="411" y="5615"/>
                    </a:cubicBezTo>
                    <a:cubicBezTo>
                      <a:pt x="662" y="5889"/>
                      <a:pt x="959" y="6186"/>
                      <a:pt x="1302" y="6483"/>
                    </a:cubicBezTo>
                    <a:cubicBezTo>
                      <a:pt x="1598" y="6711"/>
                      <a:pt x="1895" y="6962"/>
                      <a:pt x="2237" y="7190"/>
                    </a:cubicBezTo>
                    <a:cubicBezTo>
                      <a:pt x="2557" y="7396"/>
                      <a:pt x="2899" y="7601"/>
                      <a:pt x="3242" y="7784"/>
                    </a:cubicBezTo>
                    <a:cubicBezTo>
                      <a:pt x="3607" y="7966"/>
                      <a:pt x="3995" y="8149"/>
                      <a:pt x="4383" y="8309"/>
                    </a:cubicBezTo>
                    <a:cubicBezTo>
                      <a:pt x="4657" y="8400"/>
                      <a:pt x="4908" y="8491"/>
                      <a:pt x="5159" y="8560"/>
                    </a:cubicBezTo>
                    <a:cubicBezTo>
                      <a:pt x="5387" y="8628"/>
                      <a:pt x="5615" y="8651"/>
                      <a:pt x="5844" y="8674"/>
                    </a:cubicBezTo>
                    <a:cubicBezTo>
                      <a:pt x="5912" y="8697"/>
                      <a:pt x="5981" y="8697"/>
                      <a:pt x="6049" y="8697"/>
                    </a:cubicBezTo>
                    <a:cubicBezTo>
                      <a:pt x="6369" y="8697"/>
                      <a:pt x="6757" y="8606"/>
                      <a:pt x="6894" y="8263"/>
                    </a:cubicBezTo>
                    <a:cubicBezTo>
                      <a:pt x="6894" y="8195"/>
                      <a:pt x="6917" y="8149"/>
                      <a:pt x="6917" y="8081"/>
                    </a:cubicBezTo>
                    <a:cubicBezTo>
                      <a:pt x="6917" y="8058"/>
                      <a:pt x="6917" y="8035"/>
                      <a:pt x="6917" y="8012"/>
                    </a:cubicBezTo>
                    <a:cubicBezTo>
                      <a:pt x="6894" y="7944"/>
                      <a:pt x="6894" y="7898"/>
                      <a:pt x="6871" y="7852"/>
                    </a:cubicBezTo>
                    <a:cubicBezTo>
                      <a:pt x="6871" y="7807"/>
                      <a:pt x="6848" y="7761"/>
                      <a:pt x="6825" y="7715"/>
                    </a:cubicBezTo>
                    <a:lnTo>
                      <a:pt x="6825" y="7670"/>
                    </a:lnTo>
                    <a:lnTo>
                      <a:pt x="6802" y="7647"/>
                    </a:lnTo>
                    <a:lnTo>
                      <a:pt x="6802" y="7601"/>
                    </a:lnTo>
                    <a:cubicBezTo>
                      <a:pt x="6848" y="7647"/>
                      <a:pt x="6871" y="7670"/>
                      <a:pt x="6917" y="7693"/>
                    </a:cubicBezTo>
                    <a:lnTo>
                      <a:pt x="6985" y="7715"/>
                    </a:lnTo>
                    <a:lnTo>
                      <a:pt x="7008" y="7738"/>
                    </a:lnTo>
                    <a:lnTo>
                      <a:pt x="7076" y="7784"/>
                    </a:lnTo>
                    <a:lnTo>
                      <a:pt x="7168" y="7807"/>
                    </a:lnTo>
                    <a:lnTo>
                      <a:pt x="7259" y="7852"/>
                    </a:lnTo>
                    <a:lnTo>
                      <a:pt x="7305" y="7898"/>
                    </a:lnTo>
                    <a:lnTo>
                      <a:pt x="7350" y="7898"/>
                    </a:lnTo>
                    <a:cubicBezTo>
                      <a:pt x="7510" y="7989"/>
                      <a:pt x="7693" y="8081"/>
                      <a:pt x="7875" y="8149"/>
                    </a:cubicBezTo>
                    <a:lnTo>
                      <a:pt x="7898" y="8172"/>
                    </a:lnTo>
                    <a:lnTo>
                      <a:pt x="7921" y="8172"/>
                    </a:lnTo>
                    <a:cubicBezTo>
                      <a:pt x="8058" y="8240"/>
                      <a:pt x="8172" y="8286"/>
                      <a:pt x="8286" y="8332"/>
                    </a:cubicBezTo>
                    <a:cubicBezTo>
                      <a:pt x="8674" y="8491"/>
                      <a:pt x="9039" y="8606"/>
                      <a:pt x="9382" y="8674"/>
                    </a:cubicBezTo>
                    <a:cubicBezTo>
                      <a:pt x="9587" y="8720"/>
                      <a:pt x="9793" y="8765"/>
                      <a:pt x="9975" y="8765"/>
                    </a:cubicBezTo>
                    <a:cubicBezTo>
                      <a:pt x="10066" y="8788"/>
                      <a:pt x="10158" y="8788"/>
                      <a:pt x="10249" y="8788"/>
                    </a:cubicBezTo>
                    <a:cubicBezTo>
                      <a:pt x="10363" y="8788"/>
                      <a:pt x="10477" y="8788"/>
                      <a:pt x="10591" y="8765"/>
                    </a:cubicBezTo>
                    <a:cubicBezTo>
                      <a:pt x="10751" y="8742"/>
                      <a:pt x="10957" y="8674"/>
                      <a:pt x="11116" y="8491"/>
                    </a:cubicBezTo>
                    <a:cubicBezTo>
                      <a:pt x="11162" y="8423"/>
                      <a:pt x="11208" y="8354"/>
                      <a:pt x="11231" y="8240"/>
                    </a:cubicBezTo>
                    <a:cubicBezTo>
                      <a:pt x="11253" y="8172"/>
                      <a:pt x="11253" y="8058"/>
                      <a:pt x="11231" y="7921"/>
                    </a:cubicBezTo>
                    <a:cubicBezTo>
                      <a:pt x="11208" y="7784"/>
                      <a:pt x="11139" y="7624"/>
                      <a:pt x="11094" y="7533"/>
                    </a:cubicBezTo>
                    <a:cubicBezTo>
                      <a:pt x="11048" y="7419"/>
                      <a:pt x="10979" y="7304"/>
                      <a:pt x="10888" y="7168"/>
                    </a:cubicBezTo>
                    <a:cubicBezTo>
                      <a:pt x="10751" y="6939"/>
                      <a:pt x="10569" y="6711"/>
                      <a:pt x="10318" y="6437"/>
                    </a:cubicBezTo>
                    <a:cubicBezTo>
                      <a:pt x="9998" y="6095"/>
                      <a:pt x="9610" y="5752"/>
                      <a:pt x="9153" y="5410"/>
                    </a:cubicBezTo>
                    <a:lnTo>
                      <a:pt x="9108" y="5387"/>
                    </a:lnTo>
                    <a:cubicBezTo>
                      <a:pt x="9016" y="5319"/>
                      <a:pt x="8948" y="5250"/>
                      <a:pt x="8857" y="5182"/>
                    </a:cubicBezTo>
                    <a:lnTo>
                      <a:pt x="8811" y="5159"/>
                    </a:lnTo>
                    <a:cubicBezTo>
                      <a:pt x="8811" y="5159"/>
                      <a:pt x="8788" y="5136"/>
                      <a:pt x="8788" y="5136"/>
                    </a:cubicBezTo>
                    <a:lnTo>
                      <a:pt x="8765" y="5136"/>
                    </a:lnTo>
                    <a:lnTo>
                      <a:pt x="8765" y="5113"/>
                    </a:lnTo>
                    <a:lnTo>
                      <a:pt x="8674" y="5045"/>
                    </a:lnTo>
                    <a:lnTo>
                      <a:pt x="8583" y="4999"/>
                    </a:lnTo>
                    <a:cubicBezTo>
                      <a:pt x="8560" y="4976"/>
                      <a:pt x="8537" y="4953"/>
                      <a:pt x="8514" y="4953"/>
                    </a:cubicBezTo>
                    <a:lnTo>
                      <a:pt x="8491" y="4931"/>
                    </a:lnTo>
                    <a:lnTo>
                      <a:pt x="8469" y="4908"/>
                    </a:lnTo>
                    <a:lnTo>
                      <a:pt x="8423" y="4885"/>
                    </a:lnTo>
                    <a:lnTo>
                      <a:pt x="8537" y="4885"/>
                    </a:lnTo>
                    <a:cubicBezTo>
                      <a:pt x="8606" y="4885"/>
                      <a:pt x="8628" y="4862"/>
                      <a:pt x="8674" y="4862"/>
                    </a:cubicBezTo>
                    <a:lnTo>
                      <a:pt x="8720" y="4862"/>
                    </a:lnTo>
                    <a:cubicBezTo>
                      <a:pt x="8743" y="4839"/>
                      <a:pt x="8765" y="4839"/>
                      <a:pt x="8788" y="4817"/>
                    </a:cubicBezTo>
                    <a:lnTo>
                      <a:pt x="8834" y="4817"/>
                    </a:lnTo>
                    <a:cubicBezTo>
                      <a:pt x="8880" y="4794"/>
                      <a:pt x="8925" y="4748"/>
                      <a:pt x="8971" y="4725"/>
                    </a:cubicBezTo>
                    <a:cubicBezTo>
                      <a:pt x="9016" y="4680"/>
                      <a:pt x="9062" y="4634"/>
                      <a:pt x="9108" y="4588"/>
                    </a:cubicBezTo>
                    <a:cubicBezTo>
                      <a:pt x="9131" y="4543"/>
                      <a:pt x="9153" y="4474"/>
                      <a:pt x="9176" y="4406"/>
                    </a:cubicBezTo>
                    <a:cubicBezTo>
                      <a:pt x="9176" y="4337"/>
                      <a:pt x="9199" y="4269"/>
                      <a:pt x="9176" y="4223"/>
                    </a:cubicBezTo>
                    <a:cubicBezTo>
                      <a:pt x="9176" y="4109"/>
                      <a:pt x="9153" y="4018"/>
                      <a:pt x="9108" y="3904"/>
                    </a:cubicBezTo>
                    <a:cubicBezTo>
                      <a:pt x="9062" y="3812"/>
                      <a:pt x="9016" y="3721"/>
                      <a:pt x="8971" y="3607"/>
                    </a:cubicBezTo>
                    <a:cubicBezTo>
                      <a:pt x="8788" y="3333"/>
                      <a:pt x="8583" y="3059"/>
                      <a:pt x="8286" y="2762"/>
                    </a:cubicBezTo>
                    <a:cubicBezTo>
                      <a:pt x="8012" y="2488"/>
                      <a:pt x="7715" y="2237"/>
                      <a:pt x="7350" y="1963"/>
                    </a:cubicBezTo>
                    <a:cubicBezTo>
                      <a:pt x="7053" y="1735"/>
                      <a:pt x="6757" y="1530"/>
                      <a:pt x="6414" y="1301"/>
                    </a:cubicBezTo>
                    <a:cubicBezTo>
                      <a:pt x="6072" y="1096"/>
                      <a:pt x="5707" y="891"/>
                      <a:pt x="5342" y="708"/>
                    </a:cubicBezTo>
                    <a:cubicBezTo>
                      <a:pt x="4931" y="525"/>
                      <a:pt x="4543" y="366"/>
                      <a:pt x="4155" y="229"/>
                    </a:cubicBezTo>
                    <a:cubicBezTo>
                      <a:pt x="3972" y="183"/>
                      <a:pt x="3789" y="115"/>
                      <a:pt x="3584" y="92"/>
                    </a:cubicBezTo>
                    <a:cubicBezTo>
                      <a:pt x="3379" y="46"/>
                      <a:pt x="3173" y="23"/>
                      <a:pt x="2991" y="0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38" name="Google Shape;1203;p22">
                <a:extLst>
                  <a:ext uri="{FF2B5EF4-FFF2-40B4-BE49-F238E27FC236}">
                    <a16:creationId xmlns:a16="http://schemas.microsoft.com/office/drawing/2014/main" id="{C4E11876-DE83-4232-A39F-E46B46CCC3FA}"/>
                  </a:ext>
                </a:extLst>
              </p:cNvPr>
              <p:cNvSpPr/>
              <p:nvPr/>
            </p:nvSpPr>
            <p:spPr>
              <a:xfrm>
                <a:off x="4249866" y="1010980"/>
                <a:ext cx="110472" cy="208699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7721" extrusionOk="0">
                    <a:moveTo>
                      <a:pt x="161" y="0"/>
                    </a:moveTo>
                    <a:cubicBezTo>
                      <a:pt x="161" y="0"/>
                      <a:pt x="138" y="0"/>
                      <a:pt x="138" y="23"/>
                    </a:cubicBezTo>
                    <a:cubicBezTo>
                      <a:pt x="47" y="46"/>
                      <a:pt x="1" y="137"/>
                      <a:pt x="24" y="206"/>
                    </a:cubicBezTo>
                    <a:cubicBezTo>
                      <a:pt x="252" y="1119"/>
                      <a:pt x="572" y="2032"/>
                      <a:pt x="937" y="2899"/>
                    </a:cubicBezTo>
                    <a:cubicBezTo>
                      <a:pt x="937" y="2899"/>
                      <a:pt x="937" y="2922"/>
                      <a:pt x="937" y="2922"/>
                    </a:cubicBezTo>
                    <a:cubicBezTo>
                      <a:pt x="960" y="2968"/>
                      <a:pt x="982" y="3013"/>
                      <a:pt x="982" y="3059"/>
                    </a:cubicBezTo>
                    <a:cubicBezTo>
                      <a:pt x="1005" y="3059"/>
                      <a:pt x="1005" y="3082"/>
                      <a:pt x="1005" y="3082"/>
                    </a:cubicBezTo>
                    <a:cubicBezTo>
                      <a:pt x="1028" y="3127"/>
                      <a:pt x="1028" y="3150"/>
                      <a:pt x="1051" y="3196"/>
                    </a:cubicBezTo>
                    <a:cubicBezTo>
                      <a:pt x="1051" y="3196"/>
                      <a:pt x="1051" y="3196"/>
                      <a:pt x="1051" y="3219"/>
                    </a:cubicBezTo>
                    <a:cubicBezTo>
                      <a:pt x="1051" y="3219"/>
                      <a:pt x="1074" y="3219"/>
                      <a:pt x="1074" y="3242"/>
                    </a:cubicBezTo>
                    <a:cubicBezTo>
                      <a:pt x="1119" y="3356"/>
                      <a:pt x="1188" y="3493"/>
                      <a:pt x="1233" y="3630"/>
                    </a:cubicBezTo>
                    <a:lnTo>
                      <a:pt x="1256" y="3630"/>
                    </a:lnTo>
                    <a:cubicBezTo>
                      <a:pt x="1325" y="3812"/>
                      <a:pt x="1416" y="3995"/>
                      <a:pt x="1507" y="4177"/>
                    </a:cubicBezTo>
                    <a:cubicBezTo>
                      <a:pt x="1507" y="4200"/>
                      <a:pt x="1530" y="4223"/>
                      <a:pt x="1530" y="4246"/>
                    </a:cubicBezTo>
                    <a:lnTo>
                      <a:pt x="1553" y="4246"/>
                    </a:lnTo>
                    <a:cubicBezTo>
                      <a:pt x="1599" y="4383"/>
                      <a:pt x="1667" y="4497"/>
                      <a:pt x="1736" y="4634"/>
                    </a:cubicBezTo>
                    <a:cubicBezTo>
                      <a:pt x="1736" y="4657"/>
                      <a:pt x="1736" y="4657"/>
                      <a:pt x="1758" y="4657"/>
                    </a:cubicBezTo>
                    <a:cubicBezTo>
                      <a:pt x="1758" y="4702"/>
                      <a:pt x="1781" y="4725"/>
                      <a:pt x="1804" y="4748"/>
                    </a:cubicBezTo>
                    <a:cubicBezTo>
                      <a:pt x="1804" y="4771"/>
                      <a:pt x="1804" y="4771"/>
                      <a:pt x="1804" y="4771"/>
                    </a:cubicBezTo>
                    <a:cubicBezTo>
                      <a:pt x="1873" y="4885"/>
                      <a:pt x="1918" y="4976"/>
                      <a:pt x="1987" y="5068"/>
                    </a:cubicBezTo>
                    <a:cubicBezTo>
                      <a:pt x="1987" y="5090"/>
                      <a:pt x="1987" y="5090"/>
                      <a:pt x="1987" y="5090"/>
                    </a:cubicBezTo>
                    <a:cubicBezTo>
                      <a:pt x="1987" y="5090"/>
                      <a:pt x="1987" y="5113"/>
                      <a:pt x="1987" y="5113"/>
                    </a:cubicBezTo>
                    <a:cubicBezTo>
                      <a:pt x="2010" y="5136"/>
                      <a:pt x="2032" y="5182"/>
                      <a:pt x="2055" y="5204"/>
                    </a:cubicBezTo>
                    <a:cubicBezTo>
                      <a:pt x="2055" y="5227"/>
                      <a:pt x="2078" y="5250"/>
                      <a:pt x="2078" y="5273"/>
                    </a:cubicBezTo>
                    <a:lnTo>
                      <a:pt x="2101" y="5273"/>
                    </a:lnTo>
                    <a:cubicBezTo>
                      <a:pt x="2147" y="5364"/>
                      <a:pt x="2192" y="5456"/>
                      <a:pt x="2238" y="5524"/>
                    </a:cubicBezTo>
                    <a:cubicBezTo>
                      <a:pt x="2238" y="5524"/>
                      <a:pt x="2238" y="5547"/>
                      <a:pt x="2238" y="5547"/>
                    </a:cubicBezTo>
                    <a:cubicBezTo>
                      <a:pt x="2261" y="5547"/>
                      <a:pt x="2261" y="5570"/>
                      <a:pt x="2261" y="5570"/>
                    </a:cubicBezTo>
                    <a:cubicBezTo>
                      <a:pt x="2261" y="5593"/>
                      <a:pt x="2261" y="5593"/>
                      <a:pt x="2283" y="5593"/>
                    </a:cubicBezTo>
                    <a:cubicBezTo>
                      <a:pt x="2283" y="5593"/>
                      <a:pt x="2283" y="5615"/>
                      <a:pt x="2283" y="5615"/>
                    </a:cubicBezTo>
                    <a:cubicBezTo>
                      <a:pt x="2306" y="5638"/>
                      <a:pt x="2306" y="5638"/>
                      <a:pt x="2306" y="5638"/>
                    </a:cubicBezTo>
                    <a:cubicBezTo>
                      <a:pt x="2375" y="5752"/>
                      <a:pt x="2443" y="5866"/>
                      <a:pt x="2512" y="5958"/>
                    </a:cubicBezTo>
                    <a:cubicBezTo>
                      <a:pt x="2512" y="5981"/>
                      <a:pt x="2512" y="5981"/>
                      <a:pt x="2512" y="5981"/>
                    </a:cubicBezTo>
                    <a:cubicBezTo>
                      <a:pt x="2535" y="6003"/>
                      <a:pt x="2557" y="6026"/>
                      <a:pt x="2557" y="6049"/>
                    </a:cubicBezTo>
                    <a:cubicBezTo>
                      <a:pt x="2557" y="6049"/>
                      <a:pt x="2557" y="6049"/>
                      <a:pt x="2557" y="6072"/>
                    </a:cubicBezTo>
                    <a:lnTo>
                      <a:pt x="2580" y="6072"/>
                    </a:lnTo>
                    <a:cubicBezTo>
                      <a:pt x="2603" y="6095"/>
                      <a:pt x="2603" y="6117"/>
                      <a:pt x="2626" y="6140"/>
                    </a:cubicBezTo>
                    <a:cubicBezTo>
                      <a:pt x="2671" y="6232"/>
                      <a:pt x="2717" y="6300"/>
                      <a:pt x="2786" y="6391"/>
                    </a:cubicBezTo>
                    <a:cubicBezTo>
                      <a:pt x="2808" y="6414"/>
                      <a:pt x="2808" y="6437"/>
                      <a:pt x="2831" y="6460"/>
                    </a:cubicBezTo>
                    <a:cubicBezTo>
                      <a:pt x="2854" y="6483"/>
                      <a:pt x="2854" y="6483"/>
                      <a:pt x="2854" y="6506"/>
                    </a:cubicBezTo>
                    <a:cubicBezTo>
                      <a:pt x="2945" y="6597"/>
                      <a:pt x="3014" y="6711"/>
                      <a:pt x="3082" y="6802"/>
                    </a:cubicBezTo>
                    <a:cubicBezTo>
                      <a:pt x="3082" y="6825"/>
                      <a:pt x="3082" y="6825"/>
                      <a:pt x="3105" y="6825"/>
                    </a:cubicBezTo>
                    <a:cubicBezTo>
                      <a:pt x="3105" y="6825"/>
                      <a:pt x="3105" y="6848"/>
                      <a:pt x="3105" y="6848"/>
                    </a:cubicBezTo>
                    <a:cubicBezTo>
                      <a:pt x="3128" y="6871"/>
                      <a:pt x="3151" y="6894"/>
                      <a:pt x="3151" y="6894"/>
                    </a:cubicBezTo>
                    <a:cubicBezTo>
                      <a:pt x="3151" y="6916"/>
                      <a:pt x="3151" y="6916"/>
                      <a:pt x="3174" y="6916"/>
                    </a:cubicBezTo>
                    <a:cubicBezTo>
                      <a:pt x="3219" y="6985"/>
                      <a:pt x="3288" y="7076"/>
                      <a:pt x="3333" y="7145"/>
                    </a:cubicBezTo>
                    <a:cubicBezTo>
                      <a:pt x="3356" y="7145"/>
                      <a:pt x="3356" y="7145"/>
                      <a:pt x="3356" y="7167"/>
                    </a:cubicBezTo>
                    <a:cubicBezTo>
                      <a:pt x="3356" y="7167"/>
                      <a:pt x="3379" y="7167"/>
                      <a:pt x="3379" y="7190"/>
                    </a:cubicBezTo>
                    <a:cubicBezTo>
                      <a:pt x="3402" y="7213"/>
                      <a:pt x="3402" y="7236"/>
                      <a:pt x="3425" y="7259"/>
                    </a:cubicBezTo>
                    <a:lnTo>
                      <a:pt x="3448" y="7259"/>
                    </a:lnTo>
                    <a:cubicBezTo>
                      <a:pt x="3448" y="7259"/>
                      <a:pt x="3448" y="7282"/>
                      <a:pt x="3448" y="7282"/>
                    </a:cubicBezTo>
                    <a:cubicBezTo>
                      <a:pt x="3493" y="7350"/>
                      <a:pt x="3562" y="7419"/>
                      <a:pt x="3607" y="7464"/>
                    </a:cubicBezTo>
                    <a:cubicBezTo>
                      <a:pt x="3607" y="7487"/>
                      <a:pt x="3630" y="7487"/>
                      <a:pt x="3630" y="7487"/>
                    </a:cubicBezTo>
                    <a:cubicBezTo>
                      <a:pt x="3630" y="7487"/>
                      <a:pt x="3630" y="7510"/>
                      <a:pt x="3653" y="7510"/>
                    </a:cubicBezTo>
                    <a:lnTo>
                      <a:pt x="3676" y="7533"/>
                    </a:lnTo>
                    <a:cubicBezTo>
                      <a:pt x="3676" y="7555"/>
                      <a:pt x="3676" y="7555"/>
                      <a:pt x="3676" y="7555"/>
                    </a:cubicBezTo>
                    <a:cubicBezTo>
                      <a:pt x="3699" y="7555"/>
                      <a:pt x="3699" y="7578"/>
                      <a:pt x="3699" y="7578"/>
                    </a:cubicBezTo>
                    <a:cubicBezTo>
                      <a:pt x="3721" y="7601"/>
                      <a:pt x="3744" y="7601"/>
                      <a:pt x="3744" y="7624"/>
                    </a:cubicBezTo>
                    <a:lnTo>
                      <a:pt x="3767" y="7624"/>
                    </a:lnTo>
                    <a:cubicBezTo>
                      <a:pt x="3767" y="7647"/>
                      <a:pt x="3767" y="7647"/>
                      <a:pt x="3790" y="7670"/>
                    </a:cubicBezTo>
                    <a:cubicBezTo>
                      <a:pt x="3813" y="7704"/>
                      <a:pt x="3853" y="7721"/>
                      <a:pt x="3896" y="7721"/>
                    </a:cubicBezTo>
                    <a:cubicBezTo>
                      <a:pt x="3938" y="7721"/>
                      <a:pt x="3984" y="7704"/>
                      <a:pt x="4018" y="7670"/>
                    </a:cubicBezTo>
                    <a:cubicBezTo>
                      <a:pt x="4087" y="7601"/>
                      <a:pt x="4087" y="7510"/>
                      <a:pt x="4018" y="7441"/>
                    </a:cubicBezTo>
                    <a:cubicBezTo>
                      <a:pt x="4018" y="7419"/>
                      <a:pt x="3995" y="7419"/>
                      <a:pt x="3995" y="7396"/>
                    </a:cubicBezTo>
                    <a:cubicBezTo>
                      <a:pt x="3973" y="7396"/>
                      <a:pt x="3973" y="7373"/>
                      <a:pt x="3973" y="7373"/>
                    </a:cubicBezTo>
                    <a:cubicBezTo>
                      <a:pt x="3950" y="7373"/>
                      <a:pt x="3950" y="7350"/>
                      <a:pt x="3950" y="7350"/>
                    </a:cubicBezTo>
                    <a:cubicBezTo>
                      <a:pt x="3927" y="7350"/>
                      <a:pt x="3927" y="7327"/>
                      <a:pt x="3927" y="7327"/>
                    </a:cubicBezTo>
                    <a:lnTo>
                      <a:pt x="3904" y="7327"/>
                    </a:lnTo>
                    <a:cubicBezTo>
                      <a:pt x="3904" y="7327"/>
                      <a:pt x="3904" y="7304"/>
                      <a:pt x="3904" y="7304"/>
                    </a:cubicBezTo>
                    <a:cubicBezTo>
                      <a:pt x="3904" y="7304"/>
                      <a:pt x="3881" y="7282"/>
                      <a:pt x="3881" y="7282"/>
                    </a:cubicBezTo>
                    <a:cubicBezTo>
                      <a:pt x="3813" y="7190"/>
                      <a:pt x="3744" y="7122"/>
                      <a:pt x="3676" y="7031"/>
                    </a:cubicBezTo>
                    <a:cubicBezTo>
                      <a:pt x="3653" y="7031"/>
                      <a:pt x="3653" y="7008"/>
                      <a:pt x="3653" y="7008"/>
                    </a:cubicBezTo>
                    <a:cubicBezTo>
                      <a:pt x="3630" y="7008"/>
                      <a:pt x="3630" y="7008"/>
                      <a:pt x="3630" y="6985"/>
                    </a:cubicBezTo>
                    <a:cubicBezTo>
                      <a:pt x="3630" y="6985"/>
                      <a:pt x="3607" y="6962"/>
                      <a:pt x="3585" y="6939"/>
                    </a:cubicBezTo>
                    <a:cubicBezTo>
                      <a:pt x="3539" y="6871"/>
                      <a:pt x="3470" y="6779"/>
                      <a:pt x="3425" y="6711"/>
                    </a:cubicBezTo>
                    <a:lnTo>
                      <a:pt x="3402" y="6711"/>
                    </a:lnTo>
                    <a:lnTo>
                      <a:pt x="3379" y="6642"/>
                    </a:lnTo>
                    <a:lnTo>
                      <a:pt x="3356" y="6642"/>
                    </a:lnTo>
                    <a:cubicBezTo>
                      <a:pt x="3356" y="6620"/>
                      <a:pt x="3356" y="6620"/>
                      <a:pt x="3356" y="6620"/>
                    </a:cubicBezTo>
                    <a:lnTo>
                      <a:pt x="3333" y="6597"/>
                    </a:lnTo>
                    <a:cubicBezTo>
                      <a:pt x="3333" y="6597"/>
                      <a:pt x="3311" y="6574"/>
                      <a:pt x="3311" y="6574"/>
                    </a:cubicBezTo>
                    <a:cubicBezTo>
                      <a:pt x="3265" y="6506"/>
                      <a:pt x="3196" y="6414"/>
                      <a:pt x="3151" y="6346"/>
                    </a:cubicBezTo>
                    <a:cubicBezTo>
                      <a:pt x="3151" y="6323"/>
                      <a:pt x="3128" y="6323"/>
                      <a:pt x="3128" y="6300"/>
                    </a:cubicBezTo>
                    <a:lnTo>
                      <a:pt x="3105" y="6300"/>
                    </a:lnTo>
                    <a:cubicBezTo>
                      <a:pt x="3105" y="6277"/>
                      <a:pt x="3082" y="6254"/>
                      <a:pt x="3060" y="6232"/>
                    </a:cubicBezTo>
                    <a:cubicBezTo>
                      <a:pt x="3060" y="6232"/>
                      <a:pt x="3060" y="6232"/>
                      <a:pt x="3060" y="6209"/>
                    </a:cubicBezTo>
                    <a:cubicBezTo>
                      <a:pt x="3014" y="6140"/>
                      <a:pt x="2945" y="6072"/>
                      <a:pt x="2900" y="5981"/>
                    </a:cubicBezTo>
                    <a:cubicBezTo>
                      <a:pt x="2877" y="5958"/>
                      <a:pt x="2877" y="5935"/>
                      <a:pt x="2854" y="5912"/>
                    </a:cubicBezTo>
                    <a:cubicBezTo>
                      <a:pt x="2854" y="5889"/>
                      <a:pt x="2854" y="5889"/>
                      <a:pt x="2854" y="5889"/>
                    </a:cubicBezTo>
                    <a:cubicBezTo>
                      <a:pt x="2831" y="5889"/>
                      <a:pt x="2831" y="5866"/>
                      <a:pt x="2808" y="5844"/>
                    </a:cubicBezTo>
                    <a:cubicBezTo>
                      <a:pt x="2740" y="5729"/>
                      <a:pt x="2649" y="5593"/>
                      <a:pt x="2580" y="5478"/>
                    </a:cubicBezTo>
                    <a:cubicBezTo>
                      <a:pt x="2580" y="5478"/>
                      <a:pt x="2580" y="5478"/>
                      <a:pt x="2580" y="5456"/>
                    </a:cubicBezTo>
                    <a:cubicBezTo>
                      <a:pt x="2580" y="5456"/>
                      <a:pt x="2557" y="5433"/>
                      <a:pt x="2557" y="5433"/>
                    </a:cubicBezTo>
                    <a:cubicBezTo>
                      <a:pt x="2557" y="5433"/>
                      <a:pt x="2557" y="5433"/>
                      <a:pt x="2557" y="5410"/>
                    </a:cubicBezTo>
                    <a:cubicBezTo>
                      <a:pt x="2535" y="5410"/>
                      <a:pt x="2535" y="5387"/>
                      <a:pt x="2535" y="5387"/>
                    </a:cubicBezTo>
                    <a:cubicBezTo>
                      <a:pt x="2535" y="5387"/>
                      <a:pt x="2535" y="5387"/>
                      <a:pt x="2535" y="5364"/>
                    </a:cubicBezTo>
                    <a:cubicBezTo>
                      <a:pt x="2466" y="5296"/>
                      <a:pt x="2420" y="5204"/>
                      <a:pt x="2375" y="5113"/>
                    </a:cubicBezTo>
                    <a:cubicBezTo>
                      <a:pt x="2375" y="5113"/>
                      <a:pt x="2375" y="5090"/>
                      <a:pt x="2352" y="5090"/>
                    </a:cubicBezTo>
                    <a:cubicBezTo>
                      <a:pt x="2352" y="5090"/>
                      <a:pt x="2352" y="5068"/>
                      <a:pt x="2352" y="5068"/>
                    </a:cubicBezTo>
                    <a:cubicBezTo>
                      <a:pt x="2352" y="5068"/>
                      <a:pt x="2329" y="5068"/>
                      <a:pt x="2329" y="5045"/>
                    </a:cubicBezTo>
                    <a:cubicBezTo>
                      <a:pt x="2329" y="5022"/>
                      <a:pt x="2306" y="4999"/>
                      <a:pt x="2283" y="4976"/>
                    </a:cubicBezTo>
                    <a:cubicBezTo>
                      <a:pt x="2283" y="4953"/>
                      <a:pt x="2283" y="4953"/>
                      <a:pt x="2283" y="4953"/>
                    </a:cubicBezTo>
                    <a:cubicBezTo>
                      <a:pt x="2215" y="4839"/>
                      <a:pt x="2147" y="4725"/>
                      <a:pt x="2101" y="4611"/>
                    </a:cubicBezTo>
                    <a:lnTo>
                      <a:pt x="2078" y="4611"/>
                    </a:lnTo>
                    <a:cubicBezTo>
                      <a:pt x="2078" y="4588"/>
                      <a:pt x="2078" y="4588"/>
                      <a:pt x="2078" y="4588"/>
                    </a:cubicBezTo>
                    <a:cubicBezTo>
                      <a:pt x="2078" y="4565"/>
                      <a:pt x="2055" y="4520"/>
                      <a:pt x="2032" y="4497"/>
                    </a:cubicBezTo>
                    <a:cubicBezTo>
                      <a:pt x="2032" y="4474"/>
                      <a:pt x="2032" y="4474"/>
                      <a:pt x="2032" y="4474"/>
                    </a:cubicBezTo>
                    <a:cubicBezTo>
                      <a:pt x="1964" y="4360"/>
                      <a:pt x="1895" y="4246"/>
                      <a:pt x="1850" y="4109"/>
                    </a:cubicBezTo>
                    <a:lnTo>
                      <a:pt x="1827" y="4109"/>
                    </a:lnTo>
                    <a:cubicBezTo>
                      <a:pt x="1827" y="4109"/>
                      <a:pt x="1827" y="4109"/>
                      <a:pt x="1827" y="4086"/>
                    </a:cubicBezTo>
                    <a:cubicBezTo>
                      <a:pt x="1827" y="4086"/>
                      <a:pt x="1804" y="4063"/>
                      <a:pt x="1804" y="4040"/>
                    </a:cubicBezTo>
                    <a:cubicBezTo>
                      <a:pt x="1713" y="3858"/>
                      <a:pt x="1622" y="3652"/>
                      <a:pt x="1530" y="3470"/>
                    </a:cubicBezTo>
                    <a:cubicBezTo>
                      <a:pt x="1462" y="3333"/>
                      <a:pt x="1416" y="3219"/>
                      <a:pt x="1370" y="3082"/>
                    </a:cubicBezTo>
                    <a:lnTo>
                      <a:pt x="1348" y="3082"/>
                    </a:lnTo>
                    <a:cubicBezTo>
                      <a:pt x="1325" y="3036"/>
                      <a:pt x="1325" y="2990"/>
                      <a:pt x="1302" y="2945"/>
                    </a:cubicBezTo>
                    <a:cubicBezTo>
                      <a:pt x="1302" y="2922"/>
                      <a:pt x="1279" y="2922"/>
                      <a:pt x="1279" y="2922"/>
                    </a:cubicBezTo>
                    <a:cubicBezTo>
                      <a:pt x="1256" y="2853"/>
                      <a:pt x="1233" y="2808"/>
                      <a:pt x="1211" y="2739"/>
                    </a:cubicBezTo>
                    <a:cubicBezTo>
                      <a:pt x="1211" y="2739"/>
                      <a:pt x="1211" y="2739"/>
                      <a:pt x="1211" y="2717"/>
                    </a:cubicBezTo>
                    <a:cubicBezTo>
                      <a:pt x="1142" y="2602"/>
                      <a:pt x="1097" y="2465"/>
                      <a:pt x="1051" y="2329"/>
                    </a:cubicBezTo>
                    <a:lnTo>
                      <a:pt x="1051" y="2329"/>
                    </a:lnTo>
                    <a:lnTo>
                      <a:pt x="1074" y="2374"/>
                    </a:lnTo>
                    <a:cubicBezTo>
                      <a:pt x="777" y="1644"/>
                      <a:pt x="526" y="891"/>
                      <a:pt x="320" y="137"/>
                    </a:cubicBezTo>
                    <a:cubicBezTo>
                      <a:pt x="320" y="69"/>
                      <a:pt x="252" y="0"/>
                      <a:pt x="161" y="0"/>
                    </a:cubicBezTo>
                    <a:close/>
                  </a:path>
                </a:pathLst>
              </a:custGeom>
              <a:solidFill>
                <a:srgbClr val="EDB9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39" name="Google Shape;1204;p22">
                <a:extLst>
                  <a:ext uri="{FF2B5EF4-FFF2-40B4-BE49-F238E27FC236}">
                    <a16:creationId xmlns:a16="http://schemas.microsoft.com/office/drawing/2014/main" id="{C7239EE6-3FA3-42C6-94DF-6BEF920EEFE9}"/>
                  </a:ext>
                </a:extLst>
              </p:cNvPr>
              <p:cNvSpPr/>
              <p:nvPr/>
            </p:nvSpPr>
            <p:spPr>
              <a:xfrm>
                <a:off x="4336254" y="814175"/>
                <a:ext cx="231377" cy="36545"/>
              </a:xfrm>
              <a:custGeom>
                <a:avLst/>
                <a:gdLst/>
                <a:ahLst/>
                <a:cxnLst/>
                <a:rect l="l" t="t" r="r" b="b"/>
                <a:pathLst>
                  <a:path w="8560" h="1352" extrusionOk="0">
                    <a:moveTo>
                      <a:pt x="6574" y="0"/>
                    </a:moveTo>
                    <a:cubicBezTo>
                      <a:pt x="5501" y="0"/>
                      <a:pt x="4429" y="91"/>
                      <a:pt x="3379" y="251"/>
                    </a:cubicBezTo>
                    <a:cubicBezTo>
                      <a:pt x="2283" y="411"/>
                      <a:pt x="1187" y="639"/>
                      <a:pt x="115" y="1027"/>
                    </a:cubicBezTo>
                    <a:cubicBezTo>
                      <a:pt x="92" y="1050"/>
                      <a:pt x="46" y="1050"/>
                      <a:pt x="23" y="1096"/>
                    </a:cubicBezTo>
                    <a:cubicBezTo>
                      <a:pt x="0" y="1141"/>
                      <a:pt x="0" y="1187"/>
                      <a:pt x="0" y="1233"/>
                    </a:cubicBezTo>
                    <a:cubicBezTo>
                      <a:pt x="20" y="1292"/>
                      <a:pt x="91" y="1351"/>
                      <a:pt x="169" y="1351"/>
                    </a:cubicBezTo>
                    <a:cubicBezTo>
                      <a:pt x="181" y="1351"/>
                      <a:pt x="194" y="1350"/>
                      <a:pt x="206" y="1347"/>
                    </a:cubicBezTo>
                    <a:cubicBezTo>
                      <a:pt x="1461" y="890"/>
                      <a:pt x="2762" y="639"/>
                      <a:pt x="4063" y="479"/>
                    </a:cubicBezTo>
                    <a:cubicBezTo>
                      <a:pt x="4931" y="365"/>
                      <a:pt x="5821" y="320"/>
                      <a:pt x="6711" y="320"/>
                    </a:cubicBezTo>
                    <a:cubicBezTo>
                      <a:pt x="6848" y="320"/>
                      <a:pt x="6962" y="342"/>
                      <a:pt x="7099" y="342"/>
                    </a:cubicBezTo>
                    <a:lnTo>
                      <a:pt x="7259" y="342"/>
                    </a:lnTo>
                    <a:cubicBezTo>
                      <a:pt x="7396" y="342"/>
                      <a:pt x="7533" y="342"/>
                      <a:pt x="7647" y="365"/>
                    </a:cubicBezTo>
                    <a:lnTo>
                      <a:pt x="7761" y="365"/>
                    </a:lnTo>
                    <a:cubicBezTo>
                      <a:pt x="7852" y="365"/>
                      <a:pt x="7967" y="388"/>
                      <a:pt x="8058" y="388"/>
                    </a:cubicBezTo>
                    <a:lnTo>
                      <a:pt x="8149" y="388"/>
                    </a:lnTo>
                    <a:cubicBezTo>
                      <a:pt x="8149" y="388"/>
                      <a:pt x="8149" y="411"/>
                      <a:pt x="8172" y="411"/>
                    </a:cubicBezTo>
                    <a:lnTo>
                      <a:pt x="8218" y="411"/>
                    </a:lnTo>
                    <a:cubicBezTo>
                      <a:pt x="8286" y="411"/>
                      <a:pt x="8332" y="411"/>
                      <a:pt x="8400" y="434"/>
                    </a:cubicBezTo>
                    <a:cubicBezTo>
                      <a:pt x="8446" y="434"/>
                      <a:pt x="8491" y="411"/>
                      <a:pt x="8514" y="388"/>
                    </a:cubicBezTo>
                    <a:cubicBezTo>
                      <a:pt x="8537" y="342"/>
                      <a:pt x="8560" y="297"/>
                      <a:pt x="8560" y="274"/>
                    </a:cubicBezTo>
                    <a:cubicBezTo>
                      <a:pt x="8560" y="228"/>
                      <a:pt x="8560" y="183"/>
                      <a:pt x="8514" y="137"/>
                    </a:cubicBezTo>
                    <a:cubicBezTo>
                      <a:pt x="8491" y="114"/>
                      <a:pt x="8446" y="114"/>
                      <a:pt x="8400" y="91"/>
                    </a:cubicBezTo>
                    <a:lnTo>
                      <a:pt x="8240" y="91"/>
                    </a:lnTo>
                    <a:cubicBezTo>
                      <a:pt x="8240" y="91"/>
                      <a:pt x="8218" y="69"/>
                      <a:pt x="8218" y="69"/>
                    </a:cubicBezTo>
                    <a:lnTo>
                      <a:pt x="8126" y="69"/>
                    </a:lnTo>
                    <a:cubicBezTo>
                      <a:pt x="8012" y="69"/>
                      <a:pt x="7898" y="46"/>
                      <a:pt x="7784" y="46"/>
                    </a:cubicBezTo>
                    <a:cubicBezTo>
                      <a:pt x="7738" y="46"/>
                      <a:pt x="7693" y="46"/>
                      <a:pt x="7647" y="23"/>
                    </a:cubicBezTo>
                    <a:lnTo>
                      <a:pt x="7213" y="23"/>
                    </a:lnTo>
                    <a:lnTo>
                      <a:pt x="7076" y="0"/>
                    </a:lnTo>
                    <a:close/>
                  </a:path>
                </a:pathLst>
              </a:custGeom>
              <a:solidFill>
                <a:srgbClr val="FDDC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40" name="Google Shape;1205;p22">
                <a:extLst>
                  <a:ext uri="{FF2B5EF4-FFF2-40B4-BE49-F238E27FC236}">
                    <a16:creationId xmlns:a16="http://schemas.microsoft.com/office/drawing/2014/main" id="{8761B0B8-C280-41FC-9056-92ABAFCF9018}"/>
                  </a:ext>
                </a:extLst>
              </p:cNvPr>
              <p:cNvSpPr/>
              <p:nvPr/>
            </p:nvSpPr>
            <p:spPr>
              <a:xfrm>
                <a:off x="4250488" y="842557"/>
                <a:ext cx="101227" cy="175398"/>
              </a:xfrm>
              <a:custGeom>
                <a:avLst/>
                <a:gdLst/>
                <a:ahLst/>
                <a:cxnLst/>
                <a:rect l="l" t="t" r="r" b="b"/>
                <a:pathLst>
                  <a:path w="3745" h="6489" extrusionOk="0">
                    <a:moveTo>
                      <a:pt x="3333" y="0"/>
                    </a:moveTo>
                    <a:cubicBezTo>
                      <a:pt x="3310" y="0"/>
                      <a:pt x="3288" y="23"/>
                      <a:pt x="3265" y="23"/>
                    </a:cubicBezTo>
                    <a:cubicBezTo>
                      <a:pt x="3173" y="69"/>
                      <a:pt x="3151" y="160"/>
                      <a:pt x="3196" y="251"/>
                    </a:cubicBezTo>
                    <a:cubicBezTo>
                      <a:pt x="3219" y="297"/>
                      <a:pt x="3265" y="342"/>
                      <a:pt x="3288" y="411"/>
                    </a:cubicBezTo>
                    <a:cubicBezTo>
                      <a:pt x="3333" y="548"/>
                      <a:pt x="3379" y="708"/>
                      <a:pt x="3402" y="867"/>
                    </a:cubicBezTo>
                    <a:cubicBezTo>
                      <a:pt x="3425" y="1164"/>
                      <a:pt x="3425" y="1484"/>
                      <a:pt x="3379" y="1780"/>
                    </a:cubicBezTo>
                    <a:cubicBezTo>
                      <a:pt x="3356" y="2031"/>
                      <a:pt x="3310" y="2260"/>
                      <a:pt x="3242" y="2511"/>
                    </a:cubicBezTo>
                    <a:cubicBezTo>
                      <a:pt x="3173" y="2739"/>
                      <a:pt x="3105" y="2967"/>
                      <a:pt x="3014" y="3173"/>
                    </a:cubicBezTo>
                    <a:cubicBezTo>
                      <a:pt x="2785" y="3743"/>
                      <a:pt x="2466" y="4268"/>
                      <a:pt x="2101" y="4748"/>
                    </a:cubicBezTo>
                    <a:cubicBezTo>
                      <a:pt x="1850" y="5090"/>
                      <a:pt x="1553" y="5387"/>
                      <a:pt x="1210" y="5638"/>
                    </a:cubicBezTo>
                    <a:cubicBezTo>
                      <a:pt x="982" y="5820"/>
                      <a:pt x="731" y="5957"/>
                      <a:pt x="480" y="6072"/>
                    </a:cubicBezTo>
                    <a:cubicBezTo>
                      <a:pt x="480" y="6072"/>
                      <a:pt x="503" y="6049"/>
                      <a:pt x="503" y="6049"/>
                    </a:cubicBezTo>
                    <a:lnTo>
                      <a:pt x="503" y="6049"/>
                    </a:lnTo>
                    <a:cubicBezTo>
                      <a:pt x="389" y="6094"/>
                      <a:pt x="275" y="6140"/>
                      <a:pt x="138" y="6163"/>
                    </a:cubicBezTo>
                    <a:cubicBezTo>
                      <a:pt x="69" y="6186"/>
                      <a:pt x="1" y="6277"/>
                      <a:pt x="24" y="6368"/>
                    </a:cubicBezTo>
                    <a:cubicBezTo>
                      <a:pt x="42" y="6444"/>
                      <a:pt x="108" y="6488"/>
                      <a:pt x="182" y="6488"/>
                    </a:cubicBezTo>
                    <a:cubicBezTo>
                      <a:pt x="198" y="6488"/>
                      <a:pt x="213" y="6486"/>
                      <a:pt x="229" y="6482"/>
                    </a:cubicBezTo>
                    <a:cubicBezTo>
                      <a:pt x="845" y="6323"/>
                      <a:pt x="1370" y="5980"/>
                      <a:pt x="1804" y="5547"/>
                    </a:cubicBezTo>
                    <a:cubicBezTo>
                      <a:pt x="2055" y="5318"/>
                      <a:pt x="2283" y="5067"/>
                      <a:pt x="2489" y="4793"/>
                    </a:cubicBezTo>
                    <a:cubicBezTo>
                      <a:pt x="2671" y="4519"/>
                      <a:pt x="2854" y="4223"/>
                      <a:pt x="3014" y="3926"/>
                    </a:cubicBezTo>
                    <a:cubicBezTo>
                      <a:pt x="3310" y="3355"/>
                      <a:pt x="3539" y="2762"/>
                      <a:pt x="3653" y="2146"/>
                    </a:cubicBezTo>
                    <a:cubicBezTo>
                      <a:pt x="3721" y="1780"/>
                      <a:pt x="3744" y="1438"/>
                      <a:pt x="3744" y="1073"/>
                    </a:cubicBezTo>
                    <a:cubicBezTo>
                      <a:pt x="3721" y="730"/>
                      <a:pt x="3653" y="388"/>
                      <a:pt x="3493" y="91"/>
                    </a:cubicBezTo>
                    <a:cubicBezTo>
                      <a:pt x="3447" y="46"/>
                      <a:pt x="3402" y="0"/>
                      <a:pt x="3333" y="0"/>
                    </a:cubicBezTo>
                    <a:close/>
                  </a:path>
                </a:pathLst>
              </a:custGeom>
              <a:solidFill>
                <a:srgbClr val="E2B2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41" name="Google Shape;1206;p22">
                <a:extLst>
                  <a:ext uri="{FF2B5EF4-FFF2-40B4-BE49-F238E27FC236}">
                    <a16:creationId xmlns:a16="http://schemas.microsoft.com/office/drawing/2014/main" id="{F161B97D-9ABA-4215-8D19-79DE31112459}"/>
                  </a:ext>
                </a:extLst>
              </p:cNvPr>
              <p:cNvSpPr/>
              <p:nvPr/>
            </p:nvSpPr>
            <p:spPr>
              <a:xfrm>
                <a:off x="4344282" y="1205948"/>
                <a:ext cx="832308" cy="463348"/>
              </a:xfrm>
              <a:custGeom>
                <a:avLst/>
                <a:gdLst/>
                <a:ahLst/>
                <a:cxnLst/>
                <a:rect l="l" t="t" r="r" b="b"/>
                <a:pathLst>
                  <a:path w="30792" h="17142" extrusionOk="0">
                    <a:moveTo>
                      <a:pt x="114" y="0"/>
                    </a:moveTo>
                    <a:cubicBezTo>
                      <a:pt x="46" y="46"/>
                      <a:pt x="0" y="160"/>
                      <a:pt x="46" y="228"/>
                    </a:cubicBezTo>
                    <a:cubicBezTo>
                      <a:pt x="480" y="982"/>
                      <a:pt x="1005" y="1666"/>
                      <a:pt x="1575" y="2328"/>
                    </a:cubicBezTo>
                    <a:cubicBezTo>
                      <a:pt x="2146" y="3013"/>
                      <a:pt x="2762" y="3675"/>
                      <a:pt x="3401" y="4291"/>
                    </a:cubicBezTo>
                    <a:cubicBezTo>
                      <a:pt x="4634" y="5455"/>
                      <a:pt x="5958" y="6551"/>
                      <a:pt x="7304" y="7555"/>
                    </a:cubicBezTo>
                    <a:lnTo>
                      <a:pt x="7327" y="7555"/>
                    </a:lnTo>
                    <a:cubicBezTo>
                      <a:pt x="7327" y="7578"/>
                      <a:pt x="7350" y="7578"/>
                      <a:pt x="7350" y="7578"/>
                    </a:cubicBezTo>
                    <a:lnTo>
                      <a:pt x="7396" y="7624"/>
                    </a:lnTo>
                    <a:cubicBezTo>
                      <a:pt x="8149" y="8172"/>
                      <a:pt x="8948" y="8719"/>
                      <a:pt x="9724" y="9244"/>
                    </a:cubicBezTo>
                    <a:lnTo>
                      <a:pt x="9747" y="9244"/>
                    </a:lnTo>
                    <a:cubicBezTo>
                      <a:pt x="11185" y="10203"/>
                      <a:pt x="12691" y="11093"/>
                      <a:pt x="14220" y="11915"/>
                    </a:cubicBezTo>
                    <a:cubicBezTo>
                      <a:pt x="15681" y="12714"/>
                      <a:pt x="17188" y="13444"/>
                      <a:pt x="18717" y="14106"/>
                    </a:cubicBezTo>
                    <a:cubicBezTo>
                      <a:pt x="19014" y="14220"/>
                      <a:pt x="19288" y="14357"/>
                      <a:pt x="19584" y="14471"/>
                    </a:cubicBezTo>
                    <a:lnTo>
                      <a:pt x="19607" y="14471"/>
                    </a:lnTo>
                    <a:cubicBezTo>
                      <a:pt x="19698" y="14517"/>
                      <a:pt x="19767" y="14540"/>
                      <a:pt x="19858" y="14585"/>
                    </a:cubicBezTo>
                    <a:lnTo>
                      <a:pt x="19881" y="14585"/>
                    </a:lnTo>
                    <a:cubicBezTo>
                      <a:pt x="20292" y="14745"/>
                      <a:pt x="20703" y="14905"/>
                      <a:pt x="21114" y="15065"/>
                    </a:cubicBezTo>
                    <a:lnTo>
                      <a:pt x="21136" y="15065"/>
                    </a:lnTo>
                    <a:cubicBezTo>
                      <a:pt x="21136" y="15065"/>
                      <a:pt x="21159" y="15088"/>
                      <a:pt x="21159" y="15088"/>
                    </a:cubicBezTo>
                    <a:lnTo>
                      <a:pt x="21182" y="15088"/>
                    </a:lnTo>
                    <a:cubicBezTo>
                      <a:pt x="21570" y="15225"/>
                      <a:pt x="21958" y="15384"/>
                      <a:pt x="22346" y="15498"/>
                    </a:cubicBezTo>
                    <a:lnTo>
                      <a:pt x="22369" y="15521"/>
                    </a:lnTo>
                    <a:cubicBezTo>
                      <a:pt x="22392" y="15521"/>
                      <a:pt x="22437" y="15544"/>
                      <a:pt x="22460" y="15544"/>
                    </a:cubicBezTo>
                    <a:cubicBezTo>
                      <a:pt x="22848" y="15681"/>
                      <a:pt x="23236" y="15795"/>
                      <a:pt x="23647" y="15932"/>
                    </a:cubicBezTo>
                    <a:cubicBezTo>
                      <a:pt x="23670" y="15932"/>
                      <a:pt x="23716" y="15932"/>
                      <a:pt x="23739" y="15955"/>
                    </a:cubicBezTo>
                    <a:cubicBezTo>
                      <a:pt x="24515" y="16183"/>
                      <a:pt x="25313" y="16411"/>
                      <a:pt x="26112" y="16571"/>
                    </a:cubicBezTo>
                    <a:lnTo>
                      <a:pt x="26135" y="16594"/>
                    </a:lnTo>
                    <a:cubicBezTo>
                      <a:pt x="26523" y="16663"/>
                      <a:pt x="26888" y="16754"/>
                      <a:pt x="27276" y="16822"/>
                    </a:cubicBezTo>
                    <a:lnTo>
                      <a:pt x="27299" y="16822"/>
                    </a:lnTo>
                    <a:cubicBezTo>
                      <a:pt x="27413" y="16845"/>
                      <a:pt x="27550" y="16868"/>
                      <a:pt x="27687" y="16891"/>
                    </a:cubicBezTo>
                    <a:lnTo>
                      <a:pt x="27756" y="16891"/>
                    </a:lnTo>
                    <a:cubicBezTo>
                      <a:pt x="27984" y="16936"/>
                      <a:pt x="28212" y="16959"/>
                      <a:pt x="28441" y="17005"/>
                    </a:cubicBezTo>
                    <a:lnTo>
                      <a:pt x="28555" y="17005"/>
                    </a:lnTo>
                    <a:cubicBezTo>
                      <a:pt x="28600" y="17028"/>
                      <a:pt x="28669" y="17028"/>
                      <a:pt x="28714" y="17028"/>
                    </a:cubicBezTo>
                    <a:cubicBezTo>
                      <a:pt x="28966" y="17051"/>
                      <a:pt x="29217" y="17073"/>
                      <a:pt x="29468" y="17096"/>
                    </a:cubicBezTo>
                    <a:cubicBezTo>
                      <a:pt x="29536" y="17096"/>
                      <a:pt x="29605" y="17119"/>
                      <a:pt x="29673" y="17119"/>
                    </a:cubicBezTo>
                    <a:lnTo>
                      <a:pt x="29833" y="17119"/>
                    </a:lnTo>
                    <a:cubicBezTo>
                      <a:pt x="30038" y="17142"/>
                      <a:pt x="30267" y="17142"/>
                      <a:pt x="30472" y="17142"/>
                    </a:cubicBezTo>
                    <a:lnTo>
                      <a:pt x="30769" y="17142"/>
                    </a:lnTo>
                    <a:cubicBezTo>
                      <a:pt x="30769" y="17028"/>
                      <a:pt x="30769" y="16914"/>
                      <a:pt x="30792" y="16822"/>
                    </a:cubicBezTo>
                    <a:lnTo>
                      <a:pt x="30518" y="16822"/>
                    </a:lnTo>
                    <a:cubicBezTo>
                      <a:pt x="30289" y="16822"/>
                      <a:pt x="30061" y="16799"/>
                      <a:pt x="29833" y="16799"/>
                    </a:cubicBezTo>
                    <a:lnTo>
                      <a:pt x="29787" y="16799"/>
                    </a:lnTo>
                    <a:cubicBezTo>
                      <a:pt x="29673" y="16799"/>
                      <a:pt x="29582" y="16777"/>
                      <a:pt x="29491" y="16777"/>
                    </a:cubicBezTo>
                    <a:cubicBezTo>
                      <a:pt x="29217" y="16754"/>
                      <a:pt x="28943" y="16731"/>
                      <a:pt x="28669" y="16708"/>
                    </a:cubicBezTo>
                    <a:cubicBezTo>
                      <a:pt x="28669" y="16708"/>
                      <a:pt x="28669" y="16708"/>
                      <a:pt x="28646" y="16685"/>
                    </a:cubicBezTo>
                    <a:lnTo>
                      <a:pt x="28463" y="16685"/>
                    </a:lnTo>
                    <a:cubicBezTo>
                      <a:pt x="28463" y="16685"/>
                      <a:pt x="28463" y="16663"/>
                      <a:pt x="28463" y="16663"/>
                    </a:cubicBezTo>
                    <a:cubicBezTo>
                      <a:pt x="28212" y="16640"/>
                      <a:pt x="27961" y="16594"/>
                      <a:pt x="27710" y="16571"/>
                    </a:cubicBezTo>
                    <a:cubicBezTo>
                      <a:pt x="27642" y="16548"/>
                      <a:pt x="27550" y="16526"/>
                      <a:pt x="27459" y="16526"/>
                    </a:cubicBezTo>
                    <a:lnTo>
                      <a:pt x="27505" y="16526"/>
                    </a:lnTo>
                    <a:cubicBezTo>
                      <a:pt x="27459" y="16526"/>
                      <a:pt x="27436" y="16503"/>
                      <a:pt x="27391" y="16503"/>
                    </a:cubicBezTo>
                    <a:lnTo>
                      <a:pt x="27368" y="16503"/>
                    </a:lnTo>
                    <a:cubicBezTo>
                      <a:pt x="26980" y="16434"/>
                      <a:pt x="26615" y="16366"/>
                      <a:pt x="26226" y="16275"/>
                    </a:cubicBezTo>
                    <a:lnTo>
                      <a:pt x="26204" y="16275"/>
                    </a:lnTo>
                    <a:cubicBezTo>
                      <a:pt x="25405" y="16092"/>
                      <a:pt x="24606" y="15864"/>
                      <a:pt x="23807" y="15635"/>
                    </a:cubicBezTo>
                    <a:cubicBezTo>
                      <a:pt x="23784" y="15635"/>
                      <a:pt x="23784" y="15613"/>
                      <a:pt x="23761" y="15613"/>
                    </a:cubicBezTo>
                    <a:cubicBezTo>
                      <a:pt x="23373" y="15498"/>
                      <a:pt x="23008" y="15384"/>
                      <a:pt x="22620" y="15247"/>
                    </a:cubicBezTo>
                    <a:cubicBezTo>
                      <a:pt x="22597" y="15247"/>
                      <a:pt x="22574" y="15247"/>
                      <a:pt x="22574" y="15225"/>
                    </a:cubicBezTo>
                    <a:cubicBezTo>
                      <a:pt x="22529" y="15225"/>
                      <a:pt x="22506" y="15202"/>
                      <a:pt x="22460" y="15202"/>
                    </a:cubicBezTo>
                    <a:cubicBezTo>
                      <a:pt x="22460" y="15202"/>
                      <a:pt x="22437" y="15202"/>
                      <a:pt x="22437" y="15179"/>
                    </a:cubicBezTo>
                    <a:cubicBezTo>
                      <a:pt x="22027" y="15042"/>
                      <a:pt x="21616" y="14905"/>
                      <a:pt x="21228" y="14745"/>
                    </a:cubicBezTo>
                    <a:lnTo>
                      <a:pt x="21205" y="14745"/>
                    </a:lnTo>
                    <a:cubicBezTo>
                      <a:pt x="20794" y="14608"/>
                      <a:pt x="20383" y="14448"/>
                      <a:pt x="19972" y="14266"/>
                    </a:cubicBezTo>
                    <a:cubicBezTo>
                      <a:pt x="19904" y="14243"/>
                      <a:pt x="19835" y="14220"/>
                      <a:pt x="19767" y="14197"/>
                    </a:cubicBezTo>
                    <a:cubicBezTo>
                      <a:pt x="19767" y="14197"/>
                      <a:pt x="19744" y="14175"/>
                      <a:pt x="19744" y="14175"/>
                    </a:cubicBezTo>
                    <a:cubicBezTo>
                      <a:pt x="19721" y="14175"/>
                      <a:pt x="19721" y="14175"/>
                      <a:pt x="19698" y="14152"/>
                    </a:cubicBezTo>
                    <a:cubicBezTo>
                      <a:pt x="19402" y="14038"/>
                      <a:pt x="19128" y="13924"/>
                      <a:pt x="18831" y="13809"/>
                    </a:cubicBezTo>
                    <a:cubicBezTo>
                      <a:pt x="18831" y="13787"/>
                      <a:pt x="18831" y="13787"/>
                      <a:pt x="18808" y="13787"/>
                    </a:cubicBezTo>
                    <a:cubicBezTo>
                      <a:pt x="18306" y="13581"/>
                      <a:pt x="17804" y="13353"/>
                      <a:pt x="17302" y="13102"/>
                    </a:cubicBezTo>
                    <a:cubicBezTo>
                      <a:pt x="14745" y="11915"/>
                      <a:pt x="12280" y="10523"/>
                      <a:pt x="9929" y="8970"/>
                    </a:cubicBezTo>
                    <a:lnTo>
                      <a:pt x="9906" y="8970"/>
                    </a:lnTo>
                    <a:cubicBezTo>
                      <a:pt x="9108" y="8445"/>
                      <a:pt x="8309" y="7898"/>
                      <a:pt x="7533" y="7327"/>
                    </a:cubicBezTo>
                    <a:cubicBezTo>
                      <a:pt x="6756" y="6734"/>
                      <a:pt x="6003" y="6140"/>
                      <a:pt x="5273" y="5524"/>
                    </a:cubicBezTo>
                    <a:lnTo>
                      <a:pt x="5250" y="5524"/>
                    </a:lnTo>
                    <a:cubicBezTo>
                      <a:pt x="5250" y="5524"/>
                      <a:pt x="5250" y="5501"/>
                      <a:pt x="5250" y="5501"/>
                    </a:cubicBezTo>
                    <a:cubicBezTo>
                      <a:pt x="4428" y="4793"/>
                      <a:pt x="3629" y="4063"/>
                      <a:pt x="2853" y="3287"/>
                    </a:cubicBezTo>
                    <a:cubicBezTo>
                      <a:pt x="2100" y="2488"/>
                      <a:pt x="1393" y="1666"/>
                      <a:pt x="776" y="753"/>
                    </a:cubicBezTo>
                    <a:lnTo>
                      <a:pt x="753" y="753"/>
                    </a:lnTo>
                    <a:lnTo>
                      <a:pt x="753" y="731"/>
                    </a:lnTo>
                    <a:cubicBezTo>
                      <a:pt x="594" y="502"/>
                      <a:pt x="457" y="297"/>
                      <a:pt x="343" y="91"/>
                    </a:cubicBezTo>
                    <a:cubicBezTo>
                      <a:pt x="297" y="23"/>
                      <a:pt x="251" y="0"/>
                      <a:pt x="183" y="0"/>
                    </a:cubicBez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42" name="Google Shape;1207;p22">
                <a:extLst>
                  <a:ext uri="{FF2B5EF4-FFF2-40B4-BE49-F238E27FC236}">
                    <a16:creationId xmlns:a16="http://schemas.microsoft.com/office/drawing/2014/main" id="{873D3377-40EF-41A7-9D3D-88DE8FD649CA}"/>
                  </a:ext>
                </a:extLst>
              </p:cNvPr>
              <p:cNvSpPr/>
              <p:nvPr/>
            </p:nvSpPr>
            <p:spPr>
              <a:xfrm>
                <a:off x="4364636" y="122568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43" name="Google Shape;1208;p22">
                <a:extLst>
                  <a:ext uri="{FF2B5EF4-FFF2-40B4-BE49-F238E27FC236}">
                    <a16:creationId xmlns:a16="http://schemas.microsoft.com/office/drawing/2014/main" id="{497C8734-C8E9-4103-9148-615BCB92FAC8}"/>
                  </a:ext>
                </a:extLst>
              </p:cNvPr>
              <p:cNvSpPr/>
              <p:nvPr/>
            </p:nvSpPr>
            <p:spPr>
              <a:xfrm>
                <a:off x="4364636" y="122568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44" name="Google Shape;1209;p22">
                <a:extLst>
                  <a:ext uri="{FF2B5EF4-FFF2-40B4-BE49-F238E27FC236}">
                    <a16:creationId xmlns:a16="http://schemas.microsoft.com/office/drawing/2014/main" id="{52A9F7DC-4184-4370-870B-596396FB5528}"/>
                  </a:ext>
                </a:extLst>
              </p:cNvPr>
              <p:cNvSpPr/>
              <p:nvPr/>
            </p:nvSpPr>
            <p:spPr>
              <a:xfrm>
                <a:off x="4364636" y="1225680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3"/>
                    </a:moveTo>
                    <a:cubicBezTo>
                      <a:pt x="0" y="23"/>
                      <a:pt x="0" y="1"/>
                      <a:pt x="0" y="1"/>
                    </a:cubicBezTo>
                    <a:cubicBezTo>
                      <a:pt x="0" y="1"/>
                      <a:pt x="0" y="23"/>
                      <a:pt x="0" y="23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45" name="Google Shape;1210;p22">
                <a:extLst>
                  <a:ext uri="{FF2B5EF4-FFF2-40B4-BE49-F238E27FC236}">
                    <a16:creationId xmlns:a16="http://schemas.microsoft.com/office/drawing/2014/main" id="{7A60C2D5-4B40-4B92-B030-381A50786401}"/>
                  </a:ext>
                </a:extLst>
              </p:cNvPr>
              <p:cNvSpPr/>
              <p:nvPr/>
            </p:nvSpPr>
            <p:spPr>
              <a:xfrm>
                <a:off x="4486190" y="1354613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46" name="Google Shape;1211;p22">
                <a:extLst>
                  <a:ext uri="{FF2B5EF4-FFF2-40B4-BE49-F238E27FC236}">
                    <a16:creationId xmlns:a16="http://schemas.microsoft.com/office/drawing/2014/main" id="{2A84543B-92D0-4DC0-A4EE-1D3C63FF66D0}"/>
                  </a:ext>
                </a:extLst>
              </p:cNvPr>
              <p:cNvSpPr/>
              <p:nvPr/>
            </p:nvSpPr>
            <p:spPr>
              <a:xfrm>
                <a:off x="4486190" y="135523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47" name="Google Shape;1212;p22">
                <a:extLst>
                  <a:ext uri="{FF2B5EF4-FFF2-40B4-BE49-F238E27FC236}">
                    <a16:creationId xmlns:a16="http://schemas.microsoft.com/office/drawing/2014/main" id="{81793BDD-1933-4783-91F3-9FD3983B27D4}"/>
                  </a:ext>
                </a:extLst>
              </p:cNvPr>
              <p:cNvSpPr/>
              <p:nvPr/>
            </p:nvSpPr>
            <p:spPr>
              <a:xfrm>
                <a:off x="4486190" y="1355235"/>
                <a:ext cx="622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extrusionOk="0">
                    <a:moveTo>
                      <a:pt x="23" y="1"/>
                    </a:moveTo>
                    <a:cubicBezTo>
                      <a:pt x="23" y="1"/>
                      <a:pt x="23" y="1"/>
                      <a:pt x="0" y="1"/>
                    </a:cubicBezTo>
                    <a:cubicBezTo>
                      <a:pt x="23" y="1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48" name="Google Shape;1213;p22">
                <a:extLst>
                  <a:ext uri="{FF2B5EF4-FFF2-40B4-BE49-F238E27FC236}">
                    <a16:creationId xmlns:a16="http://schemas.microsoft.com/office/drawing/2014/main" id="{12672955-CDFF-476F-B194-D28B0672B386}"/>
                  </a:ext>
                </a:extLst>
              </p:cNvPr>
              <p:cNvSpPr/>
              <p:nvPr/>
            </p:nvSpPr>
            <p:spPr>
              <a:xfrm>
                <a:off x="4486784" y="135523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49" name="Google Shape;1214;p22">
                <a:extLst>
                  <a:ext uri="{FF2B5EF4-FFF2-40B4-BE49-F238E27FC236}">
                    <a16:creationId xmlns:a16="http://schemas.microsoft.com/office/drawing/2014/main" id="{AF02FAF2-04CF-494D-8ABD-DC0A4068F2A3}"/>
                  </a:ext>
                </a:extLst>
              </p:cNvPr>
              <p:cNvSpPr/>
              <p:nvPr/>
            </p:nvSpPr>
            <p:spPr>
              <a:xfrm>
                <a:off x="4811928" y="1560068"/>
                <a:ext cx="649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4" y="24"/>
                    </a:moveTo>
                    <a:cubicBezTo>
                      <a:pt x="24" y="24"/>
                      <a:pt x="24" y="24"/>
                      <a:pt x="1" y="1"/>
                    </a:cubicBezTo>
                    <a:cubicBezTo>
                      <a:pt x="24" y="24"/>
                      <a:pt x="24" y="24"/>
                      <a:pt x="24" y="24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50" name="Google Shape;1215;p22">
                <a:extLst>
                  <a:ext uri="{FF2B5EF4-FFF2-40B4-BE49-F238E27FC236}">
                    <a16:creationId xmlns:a16="http://schemas.microsoft.com/office/drawing/2014/main" id="{16735249-3901-47A5-B042-DFE98C8207B4}"/>
                  </a:ext>
                </a:extLst>
              </p:cNvPr>
              <p:cNvSpPr/>
              <p:nvPr/>
            </p:nvSpPr>
            <p:spPr>
              <a:xfrm>
                <a:off x="4558981" y="814175"/>
                <a:ext cx="829226" cy="462754"/>
              </a:xfrm>
              <a:custGeom>
                <a:avLst/>
                <a:gdLst/>
                <a:ahLst/>
                <a:cxnLst/>
                <a:rect l="l" t="t" r="r" b="b"/>
                <a:pathLst>
                  <a:path w="30678" h="17120" extrusionOk="0">
                    <a:moveTo>
                      <a:pt x="183" y="0"/>
                    </a:moveTo>
                    <a:cubicBezTo>
                      <a:pt x="92" y="0"/>
                      <a:pt x="0" y="69"/>
                      <a:pt x="0" y="160"/>
                    </a:cubicBezTo>
                    <a:cubicBezTo>
                      <a:pt x="0" y="251"/>
                      <a:pt x="69" y="320"/>
                      <a:pt x="160" y="320"/>
                    </a:cubicBezTo>
                    <a:cubicBezTo>
                      <a:pt x="503" y="320"/>
                      <a:pt x="868" y="342"/>
                      <a:pt x="1210" y="365"/>
                    </a:cubicBezTo>
                    <a:lnTo>
                      <a:pt x="1233" y="365"/>
                    </a:lnTo>
                    <a:cubicBezTo>
                      <a:pt x="1918" y="411"/>
                      <a:pt x="2580" y="502"/>
                      <a:pt x="3242" y="616"/>
                    </a:cubicBezTo>
                    <a:lnTo>
                      <a:pt x="3196" y="616"/>
                    </a:lnTo>
                    <a:cubicBezTo>
                      <a:pt x="4771" y="890"/>
                      <a:pt x="6323" y="1301"/>
                      <a:pt x="7829" y="1803"/>
                    </a:cubicBezTo>
                    <a:cubicBezTo>
                      <a:pt x="9382" y="2305"/>
                      <a:pt x="10911" y="2922"/>
                      <a:pt x="12395" y="3584"/>
                    </a:cubicBezTo>
                    <a:lnTo>
                      <a:pt x="12417" y="3584"/>
                    </a:lnTo>
                    <a:cubicBezTo>
                      <a:pt x="12737" y="3721"/>
                      <a:pt x="13079" y="3880"/>
                      <a:pt x="13422" y="4040"/>
                    </a:cubicBezTo>
                    <a:lnTo>
                      <a:pt x="13399" y="4017"/>
                    </a:lnTo>
                    <a:lnTo>
                      <a:pt x="13399" y="4017"/>
                    </a:lnTo>
                    <a:cubicBezTo>
                      <a:pt x="13536" y="4086"/>
                      <a:pt x="13650" y="4154"/>
                      <a:pt x="13787" y="4223"/>
                    </a:cubicBezTo>
                    <a:lnTo>
                      <a:pt x="13810" y="4223"/>
                    </a:lnTo>
                    <a:cubicBezTo>
                      <a:pt x="16709" y="5615"/>
                      <a:pt x="19493" y="7236"/>
                      <a:pt x="22118" y="9062"/>
                    </a:cubicBezTo>
                    <a:cubicBezTo>
                      <a:pt x="23282" y="9883"/>
                      <a:pt x="24401" y="10751"/>
                      <a:pt x="25473" y="11664"/>
                    </a:cubicBezTo>
                    <a:cubicBezTo>
                      <a:pt x="25473" y="11641"/>
                      <a:pt x="25451" y="11641"/>
                      <a:pt x="25451" y="11618"/>
                    </a:cubicBezTo>
                    <a:lnTo>
                      <a:pt x="25451" y="11618"/>
                    </a:lnTo>
                    <a:cubicBezTo>
                      <a:pt x="26683" y="12691"/>
                      <a:pt x="27870" y="13809"/>
                      <a:pt x="28920" y="15065"/>
                    </a:cubicBezTo>
                    <a:cubicBezTo>
                      <a:pt x="29080" y="15247"/>
                      <a:pt x="29240" y="15453"/>
                      <a:pt x="29399" y="15635"/>
                    </a:cubicBezTo>
                    <a:cubicBezTo>
                      <a:pt x="29399" y="15658"/>
                      <a:pt x="29399" y="15658"/>
                      <a:pt x="29422" y="15658"/>
                    </a:cubicBezTo>
                    <a:cubicBezTo>
                      <a:pt x="29468" y="15727"/>
                      <a:pt x="29491" y="15772"/>
                      <a:pt x="29536" y="15841"/>
                    </a:cubicBezTo>
                    <a:cubicBezTo>
                      <a:pt x="29673" y="16023"/>
                      <a:pt x="29810" y="16206"/>
                      <a:pt x="29947" y="16389"/>
                    </a:cubicBezTo>
                    <a:cubicBezTo>
                      <a:pt x="29947" y="16389"/>
                      <a:pt x="29947" y="16411"/>
                      <a:pt x="29947" y="16411"/>
                    </a:cubicBezTo>
                    <a:lnTo>
                      <a:pt x="29970" y="16411"/>
                    </a:lnTo>
                    <a:cubicBezTo>
                      <a:pt x="29970" y="16434"/>
                      <a:pt x="29970" y="16434"/>
                      <a:pt x="29970" y="16434"/>
                    </a:cubicBezTo>
                    <a:cubicBezTo>
                      <a:pt x="29993" y="16434"/>
                      <a:pt x="29993" y="16457"/>
                      <a:pt x="29993" y="16457"/>
                    </a:cubicBezTo>
                    <a:cubicBezTo>
                      <a:pt x="30016" y="16480"/>
                      <a:pt x="30016" y="16503"/>
                      <a:pt x="30039" y="16526"/>
                    </a:cubicBezTo>
                    <a:cubicBezTo>
                      <a:pt x="30061" y="16548"/>
                      <a:pt x="30061" y="16571"/>
                      <a:pt x="30084" y="16594"/>
                    </a:cubicBezTo>
                    <a:lnTo>
                      <a:pt x="30107" y="16617"/>
                    </a:lnTo>
                    <a:cubicBezTo>
                      <a:pt x="30221" y="16777"/>
                      <a:pt x="30312" y="16959"/>
                      <a:pt x="30404" y="17119"/>
                    </a:cubicBezTo>
                    <a:cubicBezTo>
                      <a:pt x="30449" y="17073"/>
                      <a:pt x="30495" y="17051"/>
                      <a:pt x="30541" y="17028"/>
                    </a:cubicBezTo>
                    <a:cubicBezTo>
                      <a:pt x="30586" y="16982"/>
                      <a:pt x="30632" y="16959"/>
                      <a:pt x="30678" y="16914"/>
                    </a:cubicBezTo>
                    <a:cubicBezTo>
                      <a:pt x="30586" y="16799"/>
                      <a:pt x="30518" y="16663"/>
                      <a:pt x="30427" y="16526"/>
                    </a:cubicBezTo>
                    <a:cubicBezTo>
                      <a:pt x="30427" y="16526"/>
                      <a:pt x="30427" y="16503"/>
                      <a:pt x="30404" y="16503"/>
                    </a:cubicBezTo>
                    <a:cubicBezTo>
                      <a:pt x="30404" y="16480"/>
                      <a:pt x="30381" y="16480"/>
                      <a:pt x="30381" y="16457"/>
                    </a:cubicBezTo>
                    <a:lnTo>
                      <a:pt x="30335" y="16389"/>
                    </a:lnTo>
                    <a:cubicBezTo>
                      <a:pt x="30312" y="16366"/>
                      <a:pt x="30290" y="16343"/>
                      <a:pt x="30290" y="16297"/>
                    </a:cubicBezTo>
                    <a:lnTo>
                      <a:pt x="30267" y="16297"/>
                    </a:lnTo>
                    <a:cubicBezTo>
                      <a:pt x="30267" y="16274"/>
                      <a:pt x="30267" y="16274"/>
                      <a:pt x="30244" y="16274"/>
                    </a:cubicBezTo>
                    <a:cubicBezTo>
                      <a:pt x="30244" y="16252"/>
                      <a:pt x="30244" y="16252"/>
                      <a:pt x="30244" y="16252"/>
                    </a:cubicBezTo>
                    <a:cubicBezTo>
                      <a:pt x="30221" y="16229"/>
                      <a:pt x="30221" y="16229"/>
                      <a:pt x="30221" y="16206"/>
                    </a:cubicBezTo>
                    <a:cubicBezTo>
                      <a:pt x="30084" y="16023"/>
                      <a:pt x="29947" y="15818"/>
                      <a:pt x="29787" y="15613"/>
                    </a:cubicBezTo>
                    <a:lnTo>
                      <a:pt x="29765" y="15590"/>
                    </a:lnTo>
                    <a:cubicBezTo>
                      <a:pt x="29719" y="15521"/>
                      <a:pt x="29673" y="15476"/>
                      <a:pt x="29650" y="15430"/>
                    </a:cubicBezTo>
                    <a:cubicBezTo>
                      <a:pt x="29628" y="15430"/>
                      <a:pt x="29628" y="15407"/>
                      <a:pt x="29628" y="15407"/>
                    </a:cubicBezTo>
                    <a:cubicBezTo>
                      <a:pt x="29491" y="15247"/>
                      <a:pt x="29354" y="15065"/>
                      <a:pt x="29217" y="14882"/>
                    </a:cubicBezTo>
                    <a:lnTo>
                      <a:pt x="29194" y="14882"/>
                    </a:lnTo>
                    <a:cubicBezTo>
                      <a:pt x="28212" y="13695"/>
                      <a:pt x="27094" y="12622"/>
                      <a:pt x="25953" y="11618"/>
                    </a:cubicBezTo>
                    <a:cubicBezTo>
                      <a:pt x="24789" y="10614"/>
                      <a:pt x="23556" y="9678"/>
                      <a:pt x="22324" y="8811"/>
                    </a:cubicBezTo>
                    <a:cubicBezTo>
                      <a:pt x="22301" y="8811"/>
                      <a:pt x="22301" y="8788"/>
                      <a:pt x="22301" y="8788"/>
                    </a:cubicBezTo>
                    <a:cubicBezTo>
                      <a:pt x="19676" y="6962"/>
                      <a:pt x="16891" y="5341"/>
                      <a:pt x="13992" y="3949"/>
                    </a:cubicBezTo>
                    <a:lnTo>
                      <a:pt x="13970" y="3949"/>
                    </a:lnTo>
                    <a:cubicBezTo>
                      <a:pt x="13970" y="3949"/>
                      <a:pt x="13970" y="3949"/>
                      <a:pt x="13947" y="3926"/>
                    </a:cubicBezTo>
                    <a:cubicBezTo>
                      <a:pt x="13467" y="3698"/>
                      <a:pt x="12988" y="3492"/>
                      <a:pt x="12509" y="3264"/>
                    </a:cubicBezTo>
                    <a:lnTo>
                      <a:pt x="12486" y="3264"/>
                    </a:lnTo>
                    <a:cubicBezTo>
                      <a:pt x="10774" y="2511"/>
                      <a:pt x="9039" y="1826"/>
                      <a:pt x="7259" y="1278"/>
                    </a:cubicBezTo>
                    <a:cubicBezTo>
                      <a:pt x="5524" y="730"/>
                      <a:pt x="3744" y="320"/>
                      <a:pt x="1941" y="114"/>
                    </a:cubicBezTo>
                    <a:cubicBezTo>
                      <a:pt x="1712" y="91"/>
                      <a:pt x="1461" y="69"/>
                      <a:pt x="1233" y="46"/>
                    </a:cubicBezTo>
                    <a:lnTo>
                      <a:pt x="1210" y="46"/>
                    </a:lnTo>
                    <a:cubicBezTo>
                      <a:pt x="868" y="23"/>
                      <a:pt x="525" y="0"/>
                      <a:pt x="183" y="0"/>
                    </a:cubicBezTo>
                    <a:close/>
                  </a:path>
                </a:pathLst>
              </a:custGeom>
              <a:solidFill>
                <a:srgbClr val="FBD8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51" name="Google Shape;1216;p22">
                <a:extLst>
                  <a:ext uri="{FF2B5EF4-FFF2-40B4-BE49-F238E27FC236}">
                    <a16:creationId xmlns:a16="http://schemas.microsoft.com/office/drawing/2014/main" id="{71668737-33DB-4E47-BBAD-807D4BE53AAC}"/>
                  </a:ext>
                </a:extLst>
              </p:cNvPr>
              <p:cNvSpPr/>
              <p:nvPr/>
            </p:nvSpPr>
            <p:spPr>
              <a:xfrm>
                <a:off x="4920535" y="922755"/>
                <a:ext cx="622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extrusionOk="0">
                    <a:moveTo>
                      <a:pt x="23" y="0"/>
                    </a:moveTo>
                    <a:cubicBezTo>
                      <a:pt x="23" y="0"/>
                      <a:pt x="0" y="0"/>
                      <a:pt x="0" y="0"/>
                    </a:cubicBezTo>
                    <a:cubicBezTo>
                      <a:pt x="0" y="0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52" name="Google Shape;1217;p22">
                <a:extLst>
                  <a:ext uri="{FF2B5EF4-FFF2-40B4-BE49-F238E27FC236}">
                    <a16:creationId xmlns:a16="http://schemas.microsoft.com/office/drawing/2014/main" id="{73B1D998-0CB8-4DEE-A93B-63924BC3C98B}"/>
                  </a:ext>
                </a:extLst>
              </p:cNvPr>
              <p:cNvSpPr/>
              <p:nvPr/>
            </p:nvSpPr>
            <p:spPr>
              <a:xfrm>
                <a:off x="5368449" y="1257764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53" name="Google Shape;1218;p22">
                <a:extLst>
                  <a:ext uri="{FF2B5EF4-FFF2-40B4-BE49-F238E27FC236}">
                    <a16:creationId xmlns:a16="http://schemas.microsoft.com/office/drawing/2014/main" id="{E918C230-BD5B-42E8-B081-D0C1BBB17C49}"/>
                  </a:ext>
                </a:extLst>
              </p:cNvPr>
              <p:cNvSpPr/>
              <p:nvPr/>
            </p:nvSpPr>
            <p:spPr>
              <a:xfrm>
                <a:off x="5368449" y="1257764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3" y="0"/>
                    </a:moveTo>
                    <a:lnTo>
                      <a:pt x="0" y="0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54" name="Google Shape;1219;p22">
                <a:extLst>
                  <a:ext uri="{FF2B5EF4-FFF2-40B4-BE49-F238E27FC236}">
                    <a16:creationId xmlns:a16="http://schemas.microsoft.com/office/drawing/2014/main" id="{76C1DC39-3035-403E-960F-FBBD80ABA8EB}"/>
                  </a:ext>
                </a:extLst>
              </p:cNvPr>
              <p:cNvSpPr/>
              <p:nvPr/>
            </p:nvSpPr>
            <p:spPr>
              <a:xfrm>
                <a:off x="4412127" y="1067122"/>
                <a:ext cx="806413" cy="467078"/>
              </a:xfrm>
              <a:custGeom>
                <a:avLst/>
                <a:gdLst/>
                <a:ahLst/>
                <a:cxnLst/>
                <a:rect l="l" t="t" r="r" b="b"/>
                <a:pathLst>
                  <a:path w="29834" h="17280" extrusionOk="0">
                    <a:moveTo>
                      <a:pt x="184" y="0"/>
                    </a:moveTo>
                    <a:cubicBezTo>
                      <a:pt x="138" y="0"/>
                      <a:pt x="92" y="23"/>
                      <a:pt x="69" y="46"/>
                    </a:cubicBezTo>
                    <a:cubicBezTo>
                      <a:pt x="1" y="115"/>
                      <a:pt x="1" y="229"/>
                      <a:pt x="69" y="274"/>
                    </a:cubicBezTo>
                    <a:cubicBezTo>
                      <a:pt x="1097" y="1279"/>
                      <a:pt x="2192" y="2214"/>
                      <a:pt x="3333" y="3105"/>
                    </a:cubicBezTo>
                    <a:cubicBezTo>
                      <a:pt x="3333" y="3127"/>
                      <a:pt x="3333" y="3127"/>
                      <a:pt x="3356" y="3127"/>
                    </a:cubicBezTo>
                    <a:cubicBezTo>
                      <a:pt x="4178" y="3789"/>
                      <a:pt x="5045" y="4429"/>
                      <a:pt x="5913" y="5045"/>
                    </a:cubicBezTo>
                    <a:cubicBezTo>
                      <a:pt x="5913" y="5068"/>
                      <a:pt x="5936" y="5068"/>
                      <a:pt x="5936" y="5068"/>
                    </a:cubicBezTo>
                    <a:cubicBezTo>
                      <a:pt x="9108" y="7327"/>
                      <a:pt x="12441" y="9359"/>
                      <a:pt x="15865" y="11208"/>
                    </a:cubicBezTo>
                    <a:cubicBezTo>
                      <a:pt x="17622" y="12166"/>
                      <a:pt x="19448" y="13079"/>
                      <a:pt x="21274" y="13947"/>
                    </a:cubicBezTo>
                    <a:cubicBezTo>
                      <a:pt x="23077" y="14768"/>
                      <a:pt x="24903" y="15567"/>
                      <a:pt x="26775" y="16275"/>
                    </a:cubicBezTo>
                    <a:cubicBezTo>
                      <a:pt x="27734" y="16640"/>
                      <a:pt x="28715" y="16982"/>
                      <a:pt x="29697" y="17279"/>
                    </a:cubicBezTo>
                    <a:cubicBezTo>
                      <a:pt x="29742" y="17188"/>
                      <a:pt x="29788" y="17097"/>
                      <a:pt x="29834" y="17005"/>
                    </a:cubicBezTo>
                    <a:cubicBezTo>
                      <a:pt x="28441" y="16549"/>
                      <a:pt x="27049" y="16047"/>
                      <a:pt x="25679" y="15499"/>
                    </a:cubicBezTo>
                    <a:cubicBezTo>
                      <a:pt x="24173" y="14882"/>
                      <a:pt x="22689" y="14243"/>
                      <a:pt x="21206" y="13559"/>
                    </a:cubicBezTo>
                    <a:lnTo>
                      <a:pt x="21229" y="13559"/>
                    </a:lnTo>
                    <a:cubicBezTo>
                      <a:pt x="19403" y="12691"/>
                      <a:pt x="17599" y="11778"/>
                      <a:pt x="15819" y="10820"/>
                    </a:cubicBezTo>
                    <a:cubicBezTo>
                      <a:pt x="14061" y="9861"/>
                      <a:pt x="12349" y="8857"/>
                      <a:pt x="10638" y="7807"/>
                    </a:cubicBezTo>
                    <a:cubicBezTo>
                      <a:pt x="9085" y="6848"/>
                      <a:pt x="7579" y="5844"/>
                      <a:pt x="6095" y="4771"/>
                    </a:cubicBezTo>
                    <a:lnTo>
                      <a:pt x="6073" y="4771"/>
                    </a:lnTo>
                    <a:cubicBezTo>
                      <a:pt x="5205" y="4155"/>
                      <a:pt x="4361" y="3516"/>
                      <a:pt x="3516" y="2854"/>
                    </a:cubicBezTo>
                    <a:cubicBezTo>
                      <a:pt x="3060" y="2488"/>
                      <a:pt x="2580" y="2100"/>
                      <a:pt x="2124" y="1712"/>
                    </a:cubicBezTo>
                    <a:cubicBezTo>
                      <a:pt x="1507" y="1187"/>
                      <a:pt x="891" y="640"/>
                      <a:pt x="298" y="69"/>
                    </a:cubicBezTo>
                    <a:cubicBezTo>
                      <a:pt x="275" y="23"/>
                      <a:pt x="229" y="0"/>
                      <a:pt x="184" y="0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55" name="Google Shape;1220;p22">
                <a:extLst>
                  <a:ext uri="{FF2B5EF4-FFF2-40B4-BE49-F238E27FC236}">
                    <a16:creationId xmlns:a16="http://schemas.microsoft.com/office/drawing/2014/main" id="{8AAECD46-9C16-4251-8231-C3483C34995F}"/>
                  </a:ext>
                </a:extLst>
              </p:cNvPr>
              <p:cNvSpPr/>
              <p:nvPr/>
            </p:nvSpPr>
            <p:spPr>
              <a:xfrm>
                <a:off x="4985299" y="1432973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24"/>
                    </a:moveTo>
                    <a:cubicBezTo>
                      <a:pt x="1" y="24"/>
                      <a:pt x="1" y="24"/>
                      <a:pt x="1" y="1"/>
                    </a:cubicBezTo>
                    <a:cubicBezTo>
                      <a:pt x="1" y="24"/>
                      <a:pt x="1" y="24"/>
                      <a:pt x="1" y="24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56" name="Google Shape;1221;p22">
                <a:extLst>
                  <a:ext uri="{FF2B5EF4-FFF2-40B4-BE49-F238E27FC236}">
                    <a16:creationId xmlns:a16="http://schemas.microsoft.com/office/drawing/2014/main" id="{B612E828-E4FA-4A79-ADBD-8CD0604F9F61}"/>
                  </a:ext>
                </a:extLst>
              </p:cNvPr>
              <p:cNvSpPr/>
              <p:nvPr/>
            </p:nvSpPr>
            <p:spPr>
              <a:xfrm>
                <a:off x="4498515" y="926458"/>
                <a:ext cx="817522" cy="432507"/>
              </a:xfrm>
              <a:custGeom>
                <a:avLst/>
                <a:gdLst/>
                <a:ahLst/>
                <a:cxnLst/>
                <a:rect l="l" t="t" r="r" b="b"/>
                <a:pathLst>
                  <a:path w="30245" h="16001" extrusionOk="0">
                    <a:moveTo>
                      <a:pt x="11350" y="4479"/>
                    </a:moveTo>
                    <a:lnTo>
                      <a:pt x="11350" y="4479"/>
                    </a:lnTo>
                    <a:cubicBezTo>
                      <a:pt x="11368" y="4497"/>
                      <a:pt x="11369" y="4497"/>
                      <a:pt x="11390" y="4497"/>
                    </a:cubicBezTo>
                    <a:cubicBezTo>
                      <a:pt x="11377" y="4491"/>
                      <a:pt x="11363" y="4485"/>
                      <a:pt x="11350" y="4479"/>
                    </a:cubicBezTo>
                    <a:close/>
                    <a:moveTo>
                      <a:pt x="183" y="0"/>
                    </a:moveTo>
                    <a:cubicBezTo>
                      <a:pt x="115" y="0"/>
                      <a:pt x="46" y="46"/>
                      <a:pt x="23" y="114"/>
                    </a:cubicBezTo>
                    <a:cubicBezTo>
                      <a:pt x="1" y="183"/>
                      <a:pt x="46" y="297"/>
                      <a:pt x="137" y="320"/>
                    </a:cubicBezTo>
                    <a:cubicBezTo>
                      <a:pt x="1964" y="776"/>
                      <a:pt x="3767" y="1370"/>
                      <a:pt x="5547" y="2032"/>
                    </a:cubicBezTo>
                    <a:cubicBezTo>
                      <a:pt x="7373" y="2716"/>
                      <a:pt x="9176" y="3470"/>
                      <a:pt x="10957" y="4291"/>
                    </a:cubicBezTo>
                    <a:cubicBezTo>
                      <a:pt x="11082" y="4354"/>
                      <a:pt x="11207" y="4417"/>
                      <a:pt x="11350" y="4479"/>
                    </a:cubicBezTo>
                    <a:lnTo>
                      <a:pt x="11350" y="4479"/>
                    </a:lnTo>
                    <a:cubicBezTo>
                      <a:pt x="11348" y="4478"/>
                      <a:pt x="11347" y="4476"/>
                      <a:pt x="11345" y="4474"/>
                    </a:cubicBezTo>
                    <a:lnTo>
                      <a:pt x="11345" y="4474"/>
                    </a:lnTo>
                    <a:cubicBezTo>
                      <a:pt x="13445" y="5478"/>
                      <a:pt x="15522" y="6528"/>
                      <a:pt x="17553" y="7647"/>
                    </a:cubicBezTo>
                    <a:cubicBezTo>
                      <a:pt x="17941" y="7875"/>
                      <a:pt x="18329" y="8080"/>
                      <a:pt x="18717" y="8309"/>
                    </a:cubicBezTo>
                    <a:cubicBezTo>
                      <a:pt x="20452" y="9313"/>
                      <a:pt x="22164" y="10340"/>
                      <a:pt x="23830" y="11436"/>
                    </a:cubicBezTo>
                    <a:cubicBezTo>
                      <a:pt x="25474" y="12531"/>
                      <a:pt x="27094" y="13673"/>
                      <a:pt x="28669" y="14882"/>
                    </a:cubicBezTo>
                    <a:cubicBezTo>
                      <a:pt x="29148" y="15248"/>
                      <a:pt x="29605" y="15613"/>
                      <a:pt x="30061" y="16001"/>
                    </a:cubicBezTo>
                    <a:cubicBezTo>
                      <a:pt x="30130" y="15932"/>
                      <a:pt x="30176" y="15841"/>
                      <a:pt x="30244" y="15773"/>
                    </a:cubicBezTo>
                    <a:cubicBezTo>
                      <a:pt x="30244" y="15750"/>
                      <a:pt x="30244" y="15750"/>
                      <a:pt x="30244" y="15727"/>
                    </a:cubicBezTo>
                    <a:cubicBezTo>
                      <a:pt x="29171" y="14837"/>
                      <a:pt x="28053" y="13992"/>
                      <a:pt x="26912" y="13148"/>
                    </a:cubicBezTo>
                    <a:cubicBezTo>
                      <a:pt x="25291" y="11984"/>
                      <a:pt x="23625" y="10888"/>
                      <a:pt x="21936" y="9838"/>
                    </a:cubicBezTo>
                    <a:cubicBezTo>
                      <a:pt x="20954" y="9244"/>
                      <a:pt x="19973" y="8651"/>
                      <a:pt x="18968" y="8080"/>
                    </a:cubicBezTo>
                    <a:lnTo>
                      <a:pt x="18946" y="8080"/>
                    </a:lnTo>
                    <a:cubicBezTo>
                      <a:pt x="18558" y="7852"/>
                      <a:pt x="18169" y="7624"/>
                      <a:pt x="17759" y="7396"/>
                    </a:cubicBezTo>
                    <a:cubicBezTo>
                      <a:pt x="16024" y="6437"/>
                      <a:pt x="14266" y="5524"/>
                      <a:pt x="12486" y="4657"/>
                    </a:cubicBezTo>
                    <a:cubicBezTo>
                      <a:pt x="10728" y="3812"/>
                      <a:pt x="8925" y="3013"/>
                      <a:pt x="7099" y="2283"/>
                    </a:cubicBezTo>
                    <a:cubicBezTo>
                      <a:pt x="5958" y="1826"/>
                      <a:pt x="4794" y="1393"/>
                      <a:pt x="3630" y="1005"/>
                    </a:cubicBezTo>
                    <a:cubicBezTo>
                      <a:pt x="2511" y="617"/>
                      <a:pt x="1370" y="274"/>
                      <a:pt x="229" y="0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57" name="Google Shape;1222;p22">
                <a:extLst>
                  <a:ext uri="{FF2B5EF4-FFF2-40B4-BE49-F238E27FC236}">
                    <a16:creationId xmlns:a16="http://schemas.microsoft.com/office/drawing/2014/main" id="{985D6C48-4753-4CC0-A60F-4E36B1351A88}"/>
                  </a:ext>
                </a:extLst>
              </p:cNvPr>
              <p:cNvSpPr/>
              <p:nvPr/>
            </p:nvSpPr>
            <p:spPr>
              <a:xfrm>
                <a:off x="4805765" y="1047985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3" y="1"/>
                    </a:moveTo>
                    <a:cubicBezTo>
                      <a:pt x="23" y="1"/>
                      <a:pt x="23" y="1"/>
                      <a:pt x="1" y="1"/>
                    </a:cubicBezTo>
                    <a:cubicBezTo>
                      <a:pt x="23" y="1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58" name="Google Shape;1223;p22">
                <a:extLst>
                  <a:ext uri="{FF2B5EF4-FFF2-40B4-BE49-F238E27FC236}">
                    <a16:creationId xmlns:a16="http://schemas.microsoft.com/office/drawing/2014/main" id="{E22FA5FB-835E-40B0-AF1B-2B827DA4C453}"/>
                  </a:ext>
                </a:extLst>
              </p:cNvPr>
              <p:cNvSpPr/>
              <p:nvPr/>
            </p:nvSpPr>
            <p:spPr>
              <a:xfrm>
                <a:off x="4345499" y="1068960"/>
                <a:ext cx="83955" cy="143637"/>
              </a:xfrm>
              <a:custGeom>
                <a:avLst/>
                <a:gdLst/>
                <a:ahLst/>
                <a:cxnLst/>
                <a:rect l="l" t="t" r="r" b="b"/>
                <a:pathLst>
                  <a:path w="3106" h="5314" extrusionOk="0">
                    <a:moveTo>
                      <a:pt x="2626" y="1"/>
                    </a:moveTo>
                    <a:cubicBezTo>
                      <a:pt x="2603" y="1"/>
                      <a:pt x="2580" y="1"/>
                      <a:pt x="2557" y="24"/>
                    </a:cubicBezTo>
                    <a:cubicBezTo>
                      <a:pt x="2489" y="47"/>
                      <a:pt x="2466" y="161"/>
                      <a:pt x="2489" y="229"/>
                    </a:cubicBezTo>
                    <a:cubicBezTo>
                      <a:pt x="2534" y="320"/>
                      <a:pt x="2557" y="389"/>
                      <a:pt x="2580" y="480"/>
                    </a:cubicBezTo>
                    <a:cubicBezTo>
                      <a:pt x="2671" y="731"/>
                      <a:pt x="2717" y="1005"/>
                      <a:pt x="2740" y="1256"/>
                    </a:cubicBezTo>
                    <a:cubicBezTo>
                      <a:pt x="2740" y="1262"/>
                      <a:pt x="2740" y="1268"/>
                      <a:pt x="2740" y="1279"/>
                    </a:cubicBezTo>
                    <a:cubicBezTo>
                      <a:pt x="2763" y="1553"/>
                      <a:pt x="2740" y="1850"/>
                      <a:pt x="2694" y="2124"/>
                    </a:cubicBezTo>
                    <a:cubicBezTo>
                      <a:pt x="2626" y="2443"/>
                      <a:pt x="2512" y="2740"/>
                      <a:pt x="2375" y="3037"/>
                    </a:cubicBezTo>
                    <a:cubicBezTo>
                      <a:pt x="2215" y="3356"/>
                      <a:pt x="2009" y="3653"/>
                      <a:pt x="1781" y="3904"/>
                    </a:cubicBezTo>
                    <a:cubicBezTo>
                      <a:pt x="1804" y="3904"/>
                      <a:pt x="1804" y="3881"/>
                      <a:pt x="1827" y="3881"/>
                    </a:cubicBezTo>
                    <a:cubicBezTo>
                      <a:pt x="1599" y="4132"/>
                      <a:pt x="1325" y="4361"/>
                      <a:pt x="1051" y="4543"/>
                    </a:cubicBezTo>
                    <a:lnTo>
                      <a:pt x="1074" y="4543"/>
                    </a:lnTo>
                    <a:cubicBezTo>
                      <a:pt x="937" y="4612"/>
                      <a:pt x="823" y="4680"/>
                      <a:pt x="708" y="4749"/>
                    </a:cubicBezTo>
                    <a:cubicBezTo>
                      <a:pt x="503" y="4840"/>
                      <a:pt x="298" y="4931"/>
                      <a:pt x="115" y="5000"/>
                    </a:cubicBezTo>
                    <a:cubicBezTo>
                      <a:pt x="24" y="5045"/>
                      <a:pt x="1" y="5137"/>
                      <a:pt x="47" y="5228"/>
                    </a:cubicBezTo>
                    <a:cubicBezTo>
                      <a:pt x="47" y="5251"/>
                      <a:pt x="92" y="5296"/>
                      <a:pt x="138" y="5296"/>
                    </a:cubicBezTo>
                    <a:cubicBezTo>
                      <a:pt x="161" y="5308"/>
                      <a:pt x="178" y="5313"/>
                      <a:pt x="195" y="5313"/>
                    </a:cubicBezTo>
                    <a:cubicBezTo>
                      <a:pt x="212" y="5313"/>
                      <a:pt x="229" y="5308"/>
                      <a:pt x="252" y="5296"/>
                    </a:cubicBezTo>
                    <a:cubicBezTo>
                      <a:pt x="412" y="5228"/>
                      <a:pt x="571" y="5182"/>
                      <a:pt x="708" y="5114"/>
                    </a:cubicBezTo>
                    <a:cubicBezTo>
                      <a:pt x="845" y="5045"/>
                      <a:pt x="960" y="4977"/>
                      <a:pt x="1074" y="4908"/>
                    </a:cubicBezTo>
                    <a:cubicBezTo>
                      <a:pt x="1302" y="4771"/>
                      <a:pt x="1530" y="4612"/>
                      <a:pt x="1713" y="4452"/>
                    </a:cubicBezTo>
                    <a:cubicBezTo>
                      <a:pt x="2124" y="4087"/>
                      <a:pt x="2443" y="3653"/>
                      <a:pt x="2671" y="3174"/>
                    </a:cubicBezTo>
                    <a:cubicBezTo>
                      <a:pt x="2900" y="2694"/>
                      <a:pt x="3037" y="2192"/>
                      <a:pt x="3059" y="1667"/>
                    </a:cubicBezTo>
                    <a:cubicBezTo>
                      <a:pt x="3105" y="1119"/>
                      <a:pt x="2991" y="594"/>
                      <a:pt x="2786" y="92"/>
                    </a:cubicBezTo>
                    <a:cubicBezTo>
                      <a:pt x="2763" y="24"/>
                      <a:pt x="2694" y="1"/>
                      <a:pt x="2626" y="1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59" name="Google Shape;1224;p22">
                <a:extLst>
                  <a:ext uri="{FF2B5EF4-FFF2-40B4-BE49-F238E27FC236}">
                    <a16:creationId xmlns:a16="http://schemas.microsoft.com/office/drawing/2014/main" id="{3F570F11-5811-4849-941F-51017C912113}"/>
                  </a:ext>
                </a:extLst>
              </p:cNvPr>
              <p:cNvSpPr/>
              <p:nvPr/>
            </p:nvSpPr>
            <p:spPr>
              <a:xfrm>
                <a:off x="4413371" y="928296"/>
                <a:ext cx="98119" cy="145151"/>
              </a:xfrm>
              <a:custGeom>
                <a:avLst/>
                <a:gdLst/>
                <a:ahLst/>
                <a:cxnLst/>
                <a:rect l="l" t="t" r="r" b="b"/>
                <a:pathLst>
                  <a:path w="3630" h="5370" extrusionOk="0">
                    <a:moveTo>
                      <a:pt x="3287" y="1"/>
                    </a:moveTo>
                    <a:cubicBezTo>
                      <a:pt x="3242" y="24"/>
                      <a:pt x="3219" y="46"/>
                      <a:pt x="3196" y="69"/>
                    </a:cubicBezTo>
                    <a:cubicBezTo>
                      <a:pt x="3173" y="115"/>
                      <a:pt x="3151" y="161"/>
                      <a:pt x="3173" y="206"/>
                    </a:cubicBezTo>
                    <a:cubicBezTo>
                      <a:pt x="3242" y="412"/>
                      <a:pt x="3265" y="640"/>
                      <a:pt x="3287" y="868"/>
                    </a:cubicBezTo>
                    <a:cubicBezTo>
                      <a:pt x="3310" y="1165"/>
                      <a:pt x="3287" y="1462"/>
                      <a:pt x="3219" y="1758"/>
                    </a:cubicBezTo>
                    <a:lnTo>
                      <a:pt x="3242" y="1713"/>
                    </a:lnTo>
                    <a:lnTo>
                      <a:pt x="3242" y="1713"/>
                    </a:lnTo>
                    <a:cubicBezTo>
                      <a:pt x="3151" y="2078"/>
                      <a:pt x="3036" y="2420"/>
                      <a:pt x="2877" y="2740"/>
                    </a:cubicBezTo>
                    <a:cubicBezTo>
                      <a:pt x="2694" y="3128"/>
                      <a:pt x="2466" y="3470"/>
                      <a:pt x="2192" y="3790"/>
                    </a:cubicBezTo>
                    <a:cubicBezTo>
                      <a:pt x="2192" y="3790"/>
                      <a:pt x="2192" y="3790"/>
                      <a:pt x="2215" y="3767"/>
                    </a:cubicBezTo>
                    <a:lnTo>
                      <a:pt x="2215" y="3767"/>
                    </a:lnTo>
                    <a:cubicBezTo>
                      <a:pt x="1941" y="4064"/>
                      <a:pt x="1644" y="4315"/>
                      <a:pt x="1325" y="4543"/>
                    </a:cubicBezTo>
                    <a:cubicBezTo>
                      <a:pt x="1073" y="4703"/>
                      <a:pt x="800" y="4840"/>
                      <a:pt x="526" y="4931"/>
                    </a:cubicBezTo>
                    <a:cubicBezTo>
                      <a:pt x="389" y="4977"/>
                      <a:pt x="275" y="5022"/>
                      <a:pt x="138" y="5045"/>
                    </a:cubicBezTo>
                    <a:cubicBezTo>
                      <a:pt x="46" y="5068"/>
                      <a:pt x="1" y="5136"/>
                      <a:pt x="23" y="5228"/>
                    </a:cubicBezTo>
                    <a:cubicBezTo>
                      <a:pt x="23" y="5307"/>
                      <a:pt x="92" y="5369"/>
                      <a:pt x="170" y="5369"/>
                    </a:cubicBezTo>
                    <a:cubicBezTo>
                      <a:pt x="182" y="5369"/>
                      <a:pt x="194" y="5368"/>
                      <a:pt x="206" y="5365"/>
                    </a:cubicBezTo>
                    <a:cubicBezTo>
                      <a:pt x="1325" y="5136"/>
                      <a:pt x="2260" y="4360"/>
                      <a:pt x="2877" y="3425"/>
                    </a:cubicBezTo>
                    <a:cubicBezTo>
                      <a:pt x="3173" y="2968"/>
                      <a:pt x="3402" y="2420"/>
                      <a:pt x="3539" y="1872"/>
                    </a:cubicBezTo>
                    <a:cubicBezTo>
                      <a:pt x="3584" y="1599"/>
                      <a:pt x="3630" y="1325"/>
                      <a:pt x="3630" y="1051"/>
                    </a:cubicBezTo>
                    <a:cubicBezTo>
                      <a:pt x="3607" y="731"/>
                      <a:pt x="3584" y="434"/>
                      <a:pt x="3493" y="138"/>
                    </a:cubicBezTo>
                    <a:cubicBezTo>
                      <a:pt x="3470" y="92"/>
                      <a:pt x="3447" y="69"/>
                      <a:pt x="3424" y="46"/>
                    </a:cubicBezTo>
                    <a:cubicBezTo>
                      <a:pt x="3379" y="24"/>
                      <a:pt x="3356" y="1"/>
                      <a:pt x="3333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60" name="Google Shape;1225;p22">
                <a:extLst>
                  <a:ext uri="{FF2B5EF4-FFF2-40B4-BE49-F238E27FC236}">
                    <a16:creationId xmlns:a16="http://schemas.microsoft.com/office/drawing/2014/main" id="{AE5EDC8E-A39A-4450-AA48-34DE9A186C04}"/>
                  </a:ext>
                </a:extLst>
              </p:cNvPr>
              <p:cNvSpPr/>
              <p:nvPr/>
            </p:nvSpPr>
            <p:spPr>
              <a:xfrm>
                <a:off x="4499759" y="816635"/>
                <a:ext cx="76522" cy="116743"/>
              </a:xfrm>
              <a:custGeom>
                <a:avLst/>
                <a:gdLst/>
                <a:ahLst/>
                <a:cxnLst/>
                <a:rect l="l" t="t" r="r" b="b"/>
                <a:pathLst>
                  <a:path w="2831" h="4319" extrusionOk="0">
                    <a:moveTo>
                      <a:pt x="2328" y="0"/>
                    </a:moveTo>
                    <a:cubicBezTo>
                      <a:pt x="2283" y="0"/>
                      <a:pt x="2237" y="23"/>
                      <a:pt x="2214" y="46"/>
                    </a:cubicBezTo>
                    <a:cubicBezTo>
                      <a:pt x="2169" y="69"/>
                      <a:pt x="2146" y="114"/>
                      <a:pt x="2146" y="160"/>
                    </a:cubicBezTo>
                    <a:cubicBezTo>
                      <a:pt x="2146" y="206"/>
                      <a:pt x="2169" y="251"/>
                      <a:pt x="2191" y="274"/>
                    </a:cubicBezTo>
                    <a:cubicBezTo>
                      <a:pt x="2214" y="297"/>
                      <a:pt x="2214" y="320"/>
                      <a:pt x="2237" y="343"/>
                    </a:cubicBezTo>
                    <a:cubicBezTo>
                      <a:pt x="2306" y="457"/>
                      <a:pt x="2374" y="571"/>
                      <a:pt x="2420" y="708"/>
                    </a:cubicBezTo>
                    <a:cubicBezTo>
                      <a:pt x="2442" y="822"/>
                      <a:pt x="2465" y="959"/>
                      <a:pt x="2488" y="1096"/>
                    </a:cubicBezTo>
                    <a:cubicBezTo>
                      <a:pt x="2488" y="1256"/>
                      <a:pt x="2488" y="1393"/>
                      <a:pt x="2465" y="1552"/>
                    </a:cubicBezTo>
                    <a:cubicBezTo>
                      <a:pt x="2420" y="1758"/>
                      <a:pt x="2328" y="1963"/>
                      <a:pt x="2237" y="2169"/>
                    </a:cubicBezTo>
                    <a:cubicBezTo>
                      <a:pt x="2100" y="2443"/>
                      <a:pt x="1918" y="2717"/>
                      <a:pt x="1712" y="2945"/>
                    </a:cubicBezTo>
                    <a:cubicBezTo>
                      <a:pt x="1461" y="3219"/>
                      <a:pt x="1210" y="3447"/>
                      <a:pt x="913" y="3652"/>
                    </a:cubicBezTo>
                    <a:cubicBezTo>
                      <a:pt x="708" y="3767"/>
                      <a:pt x="502" y="3881"/>
                      <a:pt x="274" y="3949"/>
                    </a:cubicBezTo>
                    <a:cubicBezTo>
                      <a:pt x="228" y="3972"/>
                      <a:pt x="183" y="3972"/>
                      <a:pt x="160" y="3995"/>
                    </a:cubicBezTo>
                    <a:cubicBezTo>
                      <a:pt x="69" y="4018"/>
                      <a:pt x="0" y="4086"/>
                      <a:pt x="23" y="4177"/>
                    </a:cubicBezTo>
                    <a:cubicBezTo>
                      <a:pt x="43" y="4257"/>
                      <a:pt x="114" y="4319"/>
                      <a:pt x="178" y="4319"/>
                    </a:cubicBezTo>
                    <a:cubicBezTo>
                      <a:pt x="187" y="4319"/>
                      <a:pt x="197" y="4317"/>
                      <a:pt x="206" y="4314"/>
                    </a:cubicBezTo>
                    <a:cubicBezTo>
                      <a:pt x="639" y="4200"/>
                      <a:pt x="1004" y="3995"/>
                      <a:pt x="1347" y="3721"/>
                    </a:cubicBezTo>
                    <a:cubicBezTo>
                      <a:pt x="1735" y="3424"/>
                      <a:pt x="2077" y="3059"/>
                      <a:pt x="2351" y="2648"/>
                    </a:cubicBezTo>
                    <a:cubicBezTo>
                      <a:pt x="2602" y="2260"/>
                      <a:pt x="2762" y="1826"/>
                      <a:pt x="2808" y="1370"/>
                    </a:cubicBezTo>
                    <a:cubicBezTo>
                      <a:pt x="2831" y="1142"/>
                      <a:pt x="2808" y="936"/>
                      <a:pt x="2762" y="708"/>
                    </a:cubicBezTo>
                    <a:cubicBezTo>
                      <a:pt x="2694" y="480"/>
                      <a:pt x="2579" y="274"/>
                      <a:pt x="2442" y="69"/>
                    </a:cubicBezTo>
                    <a:cubicBezTo>
                      <a:pt x="2420" y="23"/>
                      <a:pt x="2374" y="0"/>
                      <a:pt x="2328" y="0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61" name="Google Shape;1226;p22">
                <a:extLst>
                  <a:ext uri="{FF2B5EF4-FFF2-40B4-BE49-F238E27FC236}">
                    <a16:creationId xmlns:a16="http://schemas.microsoft.com/office/drawing/2014/main" id="{BBFB057F-BE23-4012-BC3D-E6F29936FA26}"/>
                  </a:ext>
                </a:extLst>
              </p:cNvPr>
              <p:cNvSpPr/>
              <p:nvPr/>
            </p:nvSpPr>
            <p:spPr>
              <a:xfrm>
                <a:off x="5402372" y="1409538"/>
                <a:ext cx="217213" cy="363418"/>
              </a:xfrm>
              <a:custGeom>
                <a:avLst/>
                <a:gdLst/>
                <a:ahLst/>
                <a:cxnLst/>
                <a:rect l="l" t="t" r="r" b="b"/>
                <a:pathLst>
                  <a:path w="8036" h="13445" extrusionOk="0">
                    <a:moveTo>
                      <a:pt x="7647" y="0"/>
                    </a:moveTo>
                    <a:cubicBezTo>
                      <a:pt x="7624" y="0"/>
                      <a:pt x="7601" y="23"/>
                      <a:pt x="7579" y="23"/>
                    </a:cubicBezTo>
                    <a:cubicBezTo>
                      <a:pt x="7510" y="69"/>
                      <a:pt x="7464" y="160"/>
                      <a:pt x="7510" y="229"/>
                    </a:cubicBezTo>
                    <a:cubicBezTo>
                      <a:pt x="7510" y="229"/>
                      <a:pt x="7510" y="229"/>
                      <a:pt x="7510" y="252"/>
                    </a:cubicBezTo>
                    <a:cubicBezTo>
                      <a:pt x="7510" y="274"/>
                      <a:pt x="7510" y="274"/>
                      <a:pt x="7510" y="274"/>
                    </a:cubicBezTo>
                    <a:lnTo>
                      <a:pt x="7533" y="274"/>
                    </a:lnTo>
                    <a:cubicBezTo>
                      <a:pt x="7533" y="274"/>
                      <a:pt x="7533" y="297"/>
                      <a:pt x="7533" y="297"/>
                    </a:cubicBezTo>
                    <a:cubicBezTo>
                      <a:pt x="7533" y="320"/>
                      <a:pt x="7533" y="320"/>
                      <a:pt x="7556" y="320"/>
                    </a:cubicBezTo>
                    <a:cubicBezTo>
                      <a:pt x="7556" y="320"/>
                      <a:pt x="7556" y="343"/>
                      <a:pt x="7556" y="343"/>
                    </a:cubicBezTo>
                    <a:cubicBezTo>
                      <a:pt x="7579" y="388"/>
                      <a:pt x="7579" y="434"/>
                      <a:pt x="7601" y="480"/>
                    </a:cubicBezTo>
                    <a:cubicBezTo>
                      <a:pt x="7601" y="503"/>
                      <a:pt x="7624" y="503"/>
                      <a:pt x="7624" y="525"/>
                    </a:cubicBezTo>
                    <a:cubicBezTo>
                      <a:pt x="7647" y="594"/>
                      <a:pt x="7647" y="662"/>
                      <a:pt x="7670" y="731"/>
                    </a:cubicBezTo>
                    <a:cubicBezTo>
                      <a:pt x="7670" y="754"/>
                      <a:pt x="7670" y="754"/>
                      <a:pt x="7670" y="754"/>
                    </a:cubicBezTo>
                    <a:cubicBezTo>
                      <a:pt x="7670" y="777"/>
                      <a:pt x="7670" y="777"/>
                      <a:pt x="7670" y="799"/>
                    </a:cubicBezTo>
                    <a:cubicBezTo>
                      <a:pt x="7670" y="799"/>
                      <a:pt x="7670" y="799"/>
                      <a:pt x="7670" y="822"/>
                    </a:cubicBezTo>
                    <a:cubicBezTo>
                      <a:pt x="7693" y="891"/>
                      <a:pt x="7693" y="959"/>
                      <a:pt x="7693" y="1028"/>
                    </a:cubicBezTo>
                    <a:cubicBezTo>
                      <a:pt x="7693" y="1050"/>
                      <a:pt x="7693" y="1050"/>
                      <a:pt x="7693" y="1050"/>
                    </a:cubicBezTo>
                    <a:cubicBezTo>
                      <a:pt x="7693" y="1073"/>
                      <a:pt x="7693" y="1073"/>
                      <a:pt x="7693" y="1096"/>
                    </a:cubicBezTo>
                    <a:lnTo>
                      <a:pt x="7716" y="1096"/>
                    </a:lnTo>
                    <a:cubicBezTo>
                      <a:pt x="7716" y="1187"/>
                      <a:pt x="7716" y="1256"/>
                      <a:pt x="7716" y="1324"/>
                    </a:cubicBezTo>
                    <a:cubicBezTo>
                      <a:pt x="7716" y="1347"/>
                      <a:pt x="7716" y="1347"/>
                      <a:pt x="7716" y="1347"/>
                    </a:cubicBezTo>
                    <a:cubicBezTo>
                      <a:pt x="7716" y="1370"/>
                      <a:pt x="7716" y="1370"/>
                      <a:pt x="7716" y="1370"/>
                    </a:cubicBezTo>
                    <a:cubicBezTo>
                      <a:pt x="7716" y="1393"/>
                      <a:pt x="7716" y="1416"/>
                      <a:pt x="7716" y="1438"/>
                    </a:cubicBezTo>
                    <a:cubicBezTo>
                      <a:pt x="7693" y="1804"/>
                      <a:pt x="7647" y="2192"/>
                      <a:pt x="7556" y="2557"/>
                    </a:cubicBezTo>
                    <a:lnTo>
                      <a:pt x="7579" y="2511"/>
                    </a:lnTo>
                    <a:lnTo>
                      <a:pt x="7579" y="2511"/>
                    </a:lnTo>
                    <a:cubicBezTo>
                      <a:pt x="7442" y="3150"/>
                      <a:pt x="7259" y="3767"/>
                      <a:pt x="7031" y="4383"/>
                    </a:cubicBezTo>
                    <a:cubicBezTo>
                      <a:pt x="6783" y="5105"/>
                      <a:pt x="6468" y="5805"/>
                      <a:pt x="6130" y="6482"/>
                    </a:cubicBezTo>
                    <a:lnTo>
                      <a:pt x="6130" y="6482"/>
                    </a:lnTo>
                    <a:cubicBezTo>
                      <a:pt x="5722" y="7296"/>
                      <a:pt x="5269" y="8088"/>
                      <a:pt x="4771" y="8857"/>
                    </a:cubicBezTo>
                    <a:cubicBezTo>
                      <a:pt x="4269" y="9610"/>
                      <a:pt x="3721" y="10363"/>
                      <a:pt x="3105" y="11048"/>
                    </a:cubicBezTo>
                    <a:cubicBezTo>
                      <a:pt x="2580" y="11641"/>
                      <a:pt x="1986" y="12212"/>
                      <a:pt x="1324" y="12668"/>
                    </a:cubicBezTo>
                    <a:cubicBezTo>
                      <a:pt x="1073" y="12805"/>
                      <a:pt x="845" y="12942"/>
                      <a:pt x="571" y="13034"/>
                    </a:cubicBezTo>
                    <a:cubicBezTo>
                      <a:pt x="457" y="13079"/>
                      <a:pt x="320" y="13102"/>
                      <a:pt x="206" y="13125"/>
                    </a:cubicBezTo>
                    <a:lnTo>
                      <a:pt x="183" y="13125"/>
                    </a:lnTo>
                    <a:cubicBezTo>
                      <a:pt x="138" y="13125"/>
                      <a:pt x="92" y="13125"/>
                      <a:pt x="69" y="13148"/>
                    </a:cubicBezTo>
                    <a:cubicBezTo>
                      <a:pt x="23" y="13193"/>
                      <a:pt x="1" y="13216"/>
                      <a:pt x="1" y="13262"/>
                    </a:cubicBezTo>
                    <a:cubicBezTo>
                      <a:pt x="1" y="13308"/>
                      <a:pt x="23" y="13353"/>
                      <a:pt x="46" y="13376"/>
                    </a:cubicBezTo>
                    <a:cubicBezTo>
                      <a:pt x="69" y="13422"/>
                      <a:pt x="115" y="13445"/>
                      <a:pt x="160" y="13445"/>
                    </a:cubicBezTo>
                    <a:cubicBezTo>
                      <a:pt x="252" y="13445"/>
                      <a:pt x="366" y="13422"/>
                      <a:pt x="457" y="13399"/>
                    </a:cubicBezTo>
                    <a:cubicBezTo>
                      <a:pt x="526" y="13399"/>
                      <a:pt x="617" y="13376"/>
                      <a:pt x="685" y="13330"/>
                    </a:cubicBezTo>
                    <a:cubicBezTo>
                      <a:pt x="914" y="13262"/>
                      <a:pt x="1096" y="13171"/>
                      <a:pt x="1302" y="13056"/>
                    </a:cubicBezTo>
                    <a:cubicBezTo>
                      <a:pt x="1598" y="12897"/>
                      <a:pt x="1872" y="12668"/>
                      <a:pt x="2146" y="12463"/>
                    </a:cubicBezTo>
                    <a:cubicBezTo>
                      <a:pt x="2443" y="12212"/>
                      <a:pt x="2740" y="11915"/>
                      <a:pt x="3036" y="11618"/>
                    </a:cubicBezTo>
                    <a:cubicBezTo>
                      <a:pt x="3333" y="11299"/>
                      <a:pt x="3653" y="10934"/>
                      <a:pt x="3927" y="10591"/>
                    </a:cubicBezTo>
                    <a:cubicBezTo>
                      <a:pt x="4543" y="9815"/>
                      <a:pt x="5091" y="8994"/>
                      <a:pt x="5616" y="8149"/>
                    </a:cubicBezTo>
                    <a:cubicBezTo>
                      <a:pt x="6095" y="7327"/>
                      <a:pt x="6529" y="6460"/>
                      <a:pt x="6917" y="5593"/>
                    </a:cubicBezTo>
                    <a:cubicBezTo>
                      <a:pt x="7213" y="4908"/>
                      <a:pt x="7464" y="4200"/>
                      <a:pt x="7670" y="3470"/>
                    </a:cubicBezTo>
                    <a:cubicBezTo>
                      <a:pt x="7784" y="3082"/>
                      <a:pt x="7875" y="2717"/>
                      <a:pt x="7944" y="2329"/>
                    </a:cubicBezTo>
                    <a:cubicBezTo>
                      <a:pt x="7989" y="2055"/>
                      <a:pt x="8012" y="1758"/>
                      <a:pt x="8035" y="1461"/>
                    </a:cubicBezTo>
                    <a:cubicBezTo>
                      <a:pt x="8035" y="1438"/>
                      <a:pt x="8035" y="1438"/>
                      <a:pt x="8035" y="1416"/>
                    </a:cubicBezTo>
                    <a:cubicBezTo>
                      <a:pt x="8035" y="1416"/>
                      <a:pt x="8035" y="1393"/>
                      <a:pt x="8035" y="1393"/>
                    </a:cubicBezTo>
                    <a:cubicBezTo>
                      <a:pt x="8035" y="1301"/>
                      <a:pt x="8035" y="1210"/>
                      <a:pt x="8035" y="1119"/>
                    </a:cubicBezTo>
                    <a:cubicBezTo>
                      <a:pt x="8035" y="1005"/>
                      <a:pt x="8012" y="891"/>
                      <a:pt x="7989" y="777"/>
                    </a:cubicBezTo>
                    <a:lnTo>
                      <a:pt x="7989" y="754"/>
                    </a:lnTo>
                    <a:lnTo>
                      <a:pt x="7989" y="731"/>
                    </a:lnTo>
                    <a:cubicBezTo>
                      <a:pt x="7989" y="731"/>
                      <a:pt x="7989" y="708"/>
                      <a:pt x="7989" y="708"/>
                    </a:cubicBezTo>
                    <a:cubicBezTo>
                      <a:pt x="7989" y="685"/>
                      <a:pt x="7989" y="685"/>
                      <a:pt x="7989" y="662"/>
                    </a:cubicBezTo>
                    <a:cubicBezTo>
                      <a:pt x="7989" y="640"/>
                      <a:pt x="7989" y="640"/>
                      <a:pt x="7967" y="640"/>
                    </a:cubicBezTo>
                    <a:cubicBezTo>
                      <a:pt x="7967" y="594"/>
                      <a:pt x="7967" y="548"/>
                      <a:pt x="7944" y="503"/>
                    </a:cubicBezTo>
                    <a:cubicBezTo>
                      <a:pt x="7944" y="503"/>
                      <a:pt x="7944" y="480"/>
                      <a:pt x="7944" y="480"/>
                    </a:cubicBezTo>
                    <a:cubicBezTo>
                      <a:pt x="7944" y="457"/>
                      <a:pt x="7944" y="457"/>
                      <a:pt x="7944" y="457"/>
                    </a:cubicBezTo>
                    <a:cubicBezTo>
                      <a:pt x="7944" y="457"/>
                      <a:pt x="7944" y="457"/>
                      <a:pt x="7921" y="434"/>
                    </a:cubicBezTo>
                    <a:cubicBezTo>
                      <a:pt x="7921" y="434"/>
                      <a:pt x="7921" y="434"/>
                      <a:pt x="7921" y="411"/>
                    </a:cubicBezTo>
                    <a:cubicBezTo>
                      <a:pt x="7921" y="411"/>
                      <a:pt x="7921" y="388"/>
                      <a:pt x="7921" y="388"/>
                    </a:cubicBezTo>
                    <a:cubicBezTo>
                      <a:pt x="7898" y="320"/>
                      <a:pt x="7875" y="274"/>
                      <a:pt x="7853" y="229"/>
                    </a:cubicBezTo>
                    <a:cubicBezTo>
                      <a:pt x="7853" y="206"/>
                      <a:pt x="7853" y="206"/>
                      <a:pt x="7853" y="206"/>
                    </a:cubicBezTo>
                    <a:cubicBezTo>
                      <a:pt x="7853" y="206"/>
                      <a:pt x="7853" y="183"/>
                      <a:pt x="7830" y="183"/>
                    </a:cubicBezTo>
                    <a:cubicBezTo>
                      <a:pt x="7830" y="160"/>
                      <a:pt x="7830" y="160"/>
                      <a:pt x="7830" y="137"/>
                    </a:cubicBezTo>
                    <a:lnTo>
                      <a:pt x="7807" y="137"/>
                    </a:lnTo>
                    <a:cubicBezTo>
                      <a:pt x="7807" y="137"/>
                      <a:pt x="7807" y="137"/>
                      <a:pt x="7807" y="115"/>
                    </a:cubicBezTo>
                    <a:cubicBezTo>
                      <a:pt x="7807" y="115"/>
                      <a:pt x="7807" y="115"/>
                      <a:pt x="7807" y="92"/>
                    </a:cubicBezTo>
                    <a:cubicBezTo>
                      <a:pt x="7761" y="46"/>
                      <a:pt x="7716" y="0"/>
                      <a:pt x="764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62" name="Google Shape;1227;p22">
                <a:extLst>
                  <a:ext uri="{FF2B5EF4-FFF2-40B4-BE49-F238E27FC236}">
                    <a16:creationId xmlns:a16="http://schemas.microsoft.com/office/drawing/2014/main" id="{92A60BD3-1768-47F7-8064-A605B651646B}"/>
                  </a:ext>
                </a:extLst>
              </p:cNvPr>
              <p:cNvSpPr/>
              <p:nvPr/>
            </p:nvSpPr>
            <p:spPr>
              <a:xfrm>
                <a:off x="5294414" y="1682865"/>
                <a:ext cx="622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extrusionOk="0">
                    <a:moveTo>
                      <a:pt x="0" y="0"/>
                    </a:moveTo>
                    <a:cubicBezTo>
                      <a:pt x="0" y="0"/>
                      <a:pt x="23" y="0"/>
                      <a:pt x="23" y="0"/>
                    </a:cubicBezTo>
                    <a:cubicBezTo>
                      <a:pt x="23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E7C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63" name="Google Shape;1228;p22">
                <a:extLst>
                  <a:ext uri="{FF2B5EF4-FFF2-40B4-BE49-F238E27FC236}">
                    <a16:creationId xmlns:a16="http://schemas.microsoft.com/office/drawing/2014/main" id="{D79DA8E8-458C-4BA8-A5DA-D11462C667E1}"/>
                  </a:ext>
                </a:extLst>
              </p:cNvPr>
              <p:cNvSpPr/>
              <p:nvPr/>
            </p:nvSpPr>
            <p:spPr>
              <a:xfrm>
                <a:off x="5288224" y="1682865"/>
                <a:ext cx="123419" cy="90253"/>
              </a:xfrm>
              <a:custGeom>
                <a:avLst/>
                <a:gdLst/>
                <a:ahLst/>
                <a:cxnLst/>
                <a:rect l="l" t="t" r="r" b="b"/>
                <a:pathLst>
                  <a:path w="4566" h="3339" extrusionOk="0">
                    <a:moveTo>
                      <a:pt x="229" y="0"/>
                    </a:moveTo>
                    <a:cubicBezTo>
                      <a:pt x="161" y="69"/>
                      <a:pt x="69" y="137"/>
                      <a:pt x="1" y="205"/>
                    </a:cubicBezTo>
                    <a:cubicBezTo>
                      <a:pt x="206" y="525"/>
                      <a:pt x="457" y="822"/>
                      <a:pt x="731" y="1118"/>
                    </a:cubicBezTo>
                    <a:cubicBezTo>
                      <a:pt x="1074" y="1461"/>
                      <a:pt x="1439" y="1758"/>
                      <a:pt x="1827" y="2054"/>
                    </a:cubicBezTo>
                    <a:cubicBezTo>
                      <a:pt x="2215" y="2328"/>
                      <a:pt x="2649" y="2579"/>
                      <a:pt x="3082" y="2808"/>
                    </a:cubicBezTo>
                    <a:cubicBezTo>
                      <a:pt x="3470" y="3013"/>
                      <a:pt x="3881" y="3196"/>
                      <a:pt x="4315" y="3333"/>
                    </a:cubicBezTo>
                    <a:cubicBezTo>
                      <a:pt x="4331" y="3337"/>
                      <a:pt x="4347" y="3338"/>
                      <a:pt x="4363" y="3338"/>
                    </a:cubicBezTo>
                    <a:cubicBezTo>
                      <a:pt x="4436" y="3338"/>
                      <a:pt x="4502" y="3298"/>
                      <a:pt x="4520" y="3241"/>
                    </a:cubicBezTo>
                    <a:cubicBezTo>
                      <a:pt x="4566" y="3150"/>
                      <a:pt x="4520" y="3059"/>
                      <a:pt x="4429" y="3013"/>
                    </a:cubicBezTo>
                    <a:cubicBezTo>
                      <a:pt x="4041" y="2899"/>
                      <a:pt x="3676" y="2739"/>
                      <a:pt x="3311" y="2579"/>
                    </a:cubicBezTo>
                    <a:lnTo>
                      <a:pt x="3356" y="2579"/>
                    </a:lnTo>
                    <a:cubicBezTo>
                      <a:pt x="2626" y="2214"/>
                      <a:pt x="1941" y="1780"/>
                      <a:pt x="1348" y="1255"/>
                    </a:cubicBezTo>
                    <a:cubicBezTo>
                      <a:pt x="1348" y="1255"/>
                      <a:pt x="1348" y="1233"/>
                      <a:pt x="1348" y="1233"/>
                    </a:cubicBezTo>
                    <a:lnTo>
                      <a:pt x="1325" y="1233"/>
                    </a:lnTo>
                    <a:cubicBezTo>
                      <a:pt x="914" y="867"/>
                      <a:pt x="549" y="457"/>
                      <a:pt x="252" y="0"/>
                    </a:cubicBezTo>
                    <a:close/>
                  </a:path>
                </a:pathLst>
              </a:custGeom>
              <a:solidFill>
                <a:srgbClr val="CE7C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64" name="Google Shape;1229;p22">
                <a:extLst>
                  <a:ext uri="{FF2B5EF4-FFF2-40B4-BE49-F238E27FC236}">
                    <a16:creationId xmlns:a16="http://schemas.microsoft.com/office/drawing/2014/main" id="{C1D11EA9-C3B7-4979-BB7E-8813BF97647A}"/>
                  </a:ext>
                </a:extLst>
              </p:cNvPr>
              <p:cNvSpPr/>
              <p:nvPr/>
            </p:nvSpPr>
            <p:spPr>
              <a:xfrm>
                <a:off x="5324012" y="1716166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CE7C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65" name="Google Shape;1230;p22">
                <a:extLst>
                  <a:ext uri="{FF2B5EF4-FFF2-40B4-BE49-F238E27FC236}">
                    <a16:creationId xmlns:a16="http://schemas.microsoft.com/office/drawing/2014/main" id="{C37703FE-F5DA-447E-9BBB-C45AB547DC5C}"/>
                  </a:ext>
                </a:extLst>
              </p:cNvPr>
              <p:cNvSpPr/>
              <p:nvPr/>
            </p:nvSpPr>
            <p:spPr>
              <a:xfrm>
                <a:off x="5324012" y="1716166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4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24" y="1"/>
                    </a:cubicBezTo>
                    <a:close/>
                  </a:path>
                </a:pathLst>
              </a:custGeom>
              <a:solidFill>
                <a:srgbClr val="CE7C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66" name="Google Shape;1231;p22">
                <a:extLst>
                  <a:ext uri="{FF2B5EF4-FFF2-40B4-BE49-F238E27FC236}">
                    <a16:creationId xmlns:a16="http://schemas.microsoft.com/office/drawing/2014/main" id="{678FE8CE-305B-427E-AD54-0E0AC4FA572A}"/>
                  </a:ext>
                </a:extLst>
              </p:cNvPr>
              <p:cNvSpPr/>
              <p:nvPr/>
            </p:nvSpPr>
            <p:spPr>
              <a:xfrm>
                <a:off x="5324633" y="1716788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E7C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67" name="Google Shape;1232;p22">
                <a:extLst>
                  <a:ext uri="{FF2B5EF4-FFF2-40B4-BE49-F238E27FC236}">
                    <a16:creationId xmlns:a16="http://schemas.microsoft.com/office/drawing/2014/main" id="{B64AA123-C651-47F6-AD4F-C63FB13DF88D}"/>
                  </a:ext>
                </a:extLst>
              </p:cNvPr>
              <p:cNvSpPr/>
              <p:nvPr/>
            </p:nvSpPr>
            <p:spPr>
              <a:xfrm>
                <a:off x="5477028" y="1351531"/>
                <a:ext cx="136988" cy="65440"/>
              </a:xfrm>
              <a:custGeom>
                <a:avLst/>
                <a:gdLst/>
                <a:ahLst/>
                <a:cxnLst/>
                <a:rect l="l" t="t" r="r" b="b"/>
                <a:pathLst>
                  <a:path w="5068" h="2421" extrusionOk="0">
                    <a:moveTo>
                      <a:pt x="23" y="1"/>
                    </a:moveTo>
                    <a:cubicBezTo>
                      <a:pt x="23" y="47"/>
                      <a:pt x="23" y="92"/>
                      <a:pt x="23" y="115"/>
                    </a:cubicBezTo>
                    <a:cubicBezTo>
                      <a:pt x="23" y="183"/>
                      <a:pt x="23" y="252"/>
                      <a:pt x="0" y="320"/>
                    </a:cubicBezTo>
                    <a:cubicBezTo>
                      <a:pt x="274" y="343"/>
                      <a:pt x="548" y="389"/>
                      <a:pt x="822" y="435"/>
                    </a:cubicBezTo>
                    <a:lnTo>
                      <a:pt x="799" y="435"/>
                    </a:lnTo>
                    <a:lnTo>
                      <a:pt x="822" y="457"/>
                    </a:lnTo>
                    <a:lnTo>
                      <a:pt x="845" y="457"/>
                    </a:lnTo>
                    <a:cubicBezTo>
                      <a:pt x="1598" y="617"/>
                      <a:pt x="2329" y="868"/>
                      <a:pt x="3013" y="1211"/>
                    </a:cubicBezTo>
                    <a:cubicBezTo>
                      <a:pt x="3653" y="1530"/>
                      <a:pt x="4269" y="1918"/>
                      <a:pt x="4794" y="2398"/>
                    </a:cubicBezTo>
                    <a:cubicBezTo>
                      <a:pt x="4817" y="2420"/>
                      <a:pt x="4885" y="2420"/>
                      <a:pt x="4931" y="2420"/>
                    </a:cubicBezTo>
                    <a:cubicBezTo>
                      <a:pt x="4954" y="2420"/>
                      <a:pt x="4999" y="2398"/>
                      <a:pt x="5022" y="2352"/>
                    </a:cubicBezTo>
                    <a:cubicBezTo>
                      <a:pt x="5045" y="2329"/>
                      <a:pt x="5068" y="2283"/>
                      <a:pt x="5045" y="2238"/>
                    </a:cubicBezTo>
                    <a:cubicBezTo>
                      <a:pt x="5045" y="2192"/>
                      <a:pt x="5022" y="2169"/>
                      <a:pt x="4976" y="2124"/>
                    </a:cubicBezTo>
                    <a:cubicBezTo>
                      <a:pt x="4269" y="1507"/>
                      <a:pt x="3447" y="1005"/>
                      <a:pt x="2557" y="640"/>
                    </a:cubicBezTo>
                    <a:cubicBezTo>
                      <a:pt x="2123" y="457"/>
                      <a:pt x="1667" y="320"/>
                      <a:pt x="1210" y="206"/>
                    </a:cubicBezTo>
                    <a:cubicBezTo>
                      <a:pt x="822" y="115"/>
                      <a:pt x="411" y="47"/>
                      <a:pt x="2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68" name="Google Shape;1233;p22">
                <a:extLst>
                  <a:ext uri="{FF2B5EF4-FFF2-40B4-BE49-F238E27FC236}">
                    <a16:creationId xmlns:a16="http://schemas.microsoft.com/office/drawing/2014/main" id="{F5CCF566-FE5C-4192-A298-AE69706DEF53}"/>
                  </a:ext>
                </a:extLst>
              </p:cNvPr>
              <p:cNvSpPr/>
              <p:nvPr/>
            </p:nvSpPr>
            <p:spPr>
              <a:xfrm>
                <a:off x="5169778" y="1250980"/>
                <a:ext cx="270246" cy="446022"/>
              </a:xfrm>
              <a:custGeom>
                <a:avLst/>
                <a:gdLst/>
                <a:ahLst/>
                <a:cxnLst/>
                <a:rect l="l" t="t" r="r" b="b"/>
                <a:pathLst>
                  <a:path w="9998" h="16501" extrusionOk="0">
                    <a:moveTo>
                      <a:pt x="3264" y="7332"/>
                    </a:moveTo>
                    <a:cubicBezTo>
                      <a:pt x="3261" y="7337"/>
                      <a:pt x="3258" y="7342"/>
                      <a:pt x="3256" y="7347"/>
                    </a:cubicBezTo>
                    <a:lnTo>
                      <a:pt x="3256" y="7347"/>
                    </a:lnTo>
                    <a:cubicBezTo>
                      <a:pt x="3260" y="7343"/>
                      <a:pt x="3263" y="7339"/>
                      <a:pt x="3264" y="7332"/>
                    </a:cubicBezTo>
                    <a:close/>
                    <a:moveTo>
                      <a:pt x="9290" y="320"/>
                    </a:moveTo>
                    <a:cubicBezTo>
                      <a:pt x="9313" y="343"/>
                      <a:pt x="9336" y="343"/>
                      <a:pt x="9382" y="366"/>
                    </a:cubicBezTo>
                    <a:cubicBezTo>
                      <a:pt x="9404" y="388"/>
                      <a:pt x="9427" y="411"/>
                      <a:pt x="9450" y="434"/>
                    </a:cubicBezTo>
                    <a:cubicBezTo>
                      <a:pt x="9473" y="457"/>
                      <a:pt x="9496" y="480"/>
                      <a:pt x="9519" y="525"/>
                    </a:cubicBezTo>
                    <a:cubicBezTo>
                      <a:pt x="9564" y="594"/>
                      <a:pt x="9587" y="662"/>
                      <a:pt x="9610" y="731"/>
                    </a:cubicBezTo>
                    <a:cubicBezTo>
                      <a:pt x="9633" y="868"/>
                      <a:pt x="9656" y="1005"/>
                      <a:pt x="9656" y="1164"/>
                    </a:cubicBezTo>
                    <a:cubicBezTo>
                      <a:pt x="9678" y="1689"/>
                      <a:pt x="9564" y="2237"/>
                      <a:pt x="9450" y="2739"/>
                    </a:cubicBezTo>
                    <a:cubicBezTo>
                      <a:pt x="9450" y="2739"/>
                      <a:pt x="9450" y="2717"/>
                      <a:pt x="9450" y="2717"/>
                    </a:cubicBezTo>
                    <a:cubicBezTo>
                      <a:pt x="9176" y="3835"/>
                      <a:pt x="8765" y="4908"/>
                      <a:pt x="8309" y="5981"/>
                    </a:cubicBezTo>
                    <a:cubicBezTo>
                      <a:pt x="7852" y="7053"/>
                      <a:pt x="7305" y="8126"/>
                      <a:pt x="6734" y="9153"/>
                    </a:cubicBezTo>
                    <a:cubicBezTo>
                      <a:pt x="6734" y="9153"/>
                      <a:pt x="6757" y="9130"/>
                      <a:pt x="6757" y="9130"/>
                    </a:cubicBezTo>
                    <a:lnTo>
                      <a:pt x="6757" y="9130"/>
                    </a:lnTo>
                    <a:cubicBezTo>
                      <a:pt x="6186" y="10158"/>
                      <a:pt x="5547" y="11185"/>
                      <a:pt x="4885" y="12166"/>
                    </a:cubicBezTo>
                    <a:cubicBezTo>
                      <a:pt x="4543" y="12668"/>
                      <a:pt x="4177" y="13148"/>
                      <a:pt x="3812" y="13627"/>
                    </a:cubicBezTo>
                    <a:cubicBezTo>
                      <a:pt x="3447" y="14084"/>
                      <a:pt x="3082" y="14517"/>
                      <a:pt x="2671" y="14928"/>
                    </a:cubicBezTo>
                    <a:cubicBezTo>
                      <a:pt x="2671" y="14928"/>
                      <a:pt x="2672" y="14928"/>
                      <a:pt x="2672" y="14928"/>
                    </a:cubicBezTo>
                    <a:lnTo>
                      <a:pt x="2672" y="14928"/>
                    </a:lnTo>
                    <a:cubicBezTo>
                      <a:pt x="2313" y="15308"/>
                      <a:pt x="1908" y="15664"/>
                      <a:pt x="1438" y="15955"/>
                    </a:cubicBezTo>
                    <a:cubicBezTo>
                      <a:pt x="1438" y="15955"/>
                      <a:pt x="1438" y="15955"/>
                      <a:pt x="1438" y="15955"/>
                    </a:cubicBezTo>
                    <a:lnTo>
                      <a:pt x="1438" y="15955"/>
                    </a:lnTo>
                    <a:cubicBezTo>
                      <a:pt x="1438" y="15955"/>
                      <a:pt x="1426" y="15955"/>
                      <a:pt x="1419" y="15965"/>
                    </a:cubicBezTo>
                    <a:lnTo>
                      <a:pt x="1419" y="15965"/>
                    </a:lnTo>
                    <a:cubicBezTo>
                      <a:pt x="1291" y="16030"/>
                      <a:pt x="1180" y="16094"/>
                      <a:pt x="1028" y="16138"/>
                    </a:cubicBezTo>
                    <a:cubicBezTo>
                      <a:pt x="959" y="16161"/>
                      <a:pt x="891" y="16161"/>
                      <a:pt x="822" y="16161"/>
                    </a:cubicBezTo>
                    <a:lnTo>
                      <a:pt x="708" y="16161"/>
                    </a:lnTo>
                    <a:cubicBezTo>
                      <a:pt x="685" y="16161"/>
                      <a:pt x="662" y="16138"/>
                      <a:pt x="617" y="16115"/>
                    </a:cubicBezTo>
                    <a:cubicBezTo>
                      <a:pt x="594" y="16115"/>
                      <a:pt x="571" y="16092"/>
                      <a:pt x="548" y="16069"/>
                    </a:cubicBezTo>
                    <a:cubicBezTo>
                      <a:pt x="525" y="16047"/>
                      <a:pt x="503" y="16001"/>
                      <a:pt x="480" y="15955"/>
                    </a:cubicBezTo>
                    <a:cubicBezTo>
                      <a:pt x="434" y="15910"/>
                      <a:pt x="411" y="15841"/>
                      <a:pt x="388" y="15795"/>
                    </a:cubicBezTo>
                    <a:cubicBezTo>
                      <a:pt x="366" y="15636"/>
                      <a:pt x="343" y="15476"/>
                      <a:pt x="343" y="15339"/>
                    </a:cubicBezTo>
                    <a:cubicBezTo>
                      <a:pt x="320" y="14791"/>
                      <a:pt x="434" y="14266"/>
                      <a:pt x="548" y="13741"/>
                    </a:cubicBezTo>
                    <a:cubicBezTo>
                      <a:pt x="548" y="13764"/>
                      <a:pt x="548" y="13764"/>
                      <a:pt x="548" y="13787"/>
                    </a:cubicBezTo>
                    <a:cubicBezTo>
                      <a:pt x="822" y="12691"/>
                      <a:pt x="1210" y="11618"/>
                      <a:pt x="1667" y="10591"/>
                    </a:cubicBezTo>
                    <a:cubicBezTo>
                      <a:pt x="2140" y="9487"/>
                      <a:pt x="2658" y="8405"/>
                      <a:pt x="3242" y="7367"/>
                    </a:cubicBezTo>
                    <a:lnTo>
                      <a:pt x="3242" y="7367"/>
                    </a:lnTo>
                    <a:cubicBezTo>
                      <a:pt x="3242" y="7368"/>
                      <a:pt x="3242" y="7371"/>
                      <a:pt x="3242" y="7373"/>
                    </a:cubicBezTo>
                    <a:cubicBezTo>
                      <a:pt x="3246" y="7364"/>
                      <a:pt x="3251" y="7356"/>
                      <a:pt x="3256" y="7347"/>
                    </a:cubicBezTo>
                    <a:lnTo>
                      <a:pt x="3256" y="7347"/>
                    </a:lnTo>
                    <a:cubicBezTo>
                      <a:pt x="3254" y="7350"/>
                      <a:pt x="3252" y="7352"/>
                      <a:pt x="3250" y="7354"/>
                    </a:cubicBezTo>
                    <a:lnTo>
                      <a:pt x="3250" y="7354"/>
                    </a:lnTo>
                    <a:cubicBezTo>
                      <a:pt x="3255" y="7345"/>
                      <a:pt x="3260" y="7336"/>
                      <a:pt x="3264" y="7327"/>
                    </a:cubicBezTo>
                    <a:lnTo>
                      <a:pt x="3264" y="7327"/>
                    </a:lnTo>
                    <a:cubicBezTo>
                      <a:pt x="3264" y="7329"/>
                      <a:pt x="3264" y="7331"/>
                      <a:pt x="3264" y="7332"/>
                    </a:cubicBezTo>
                    <a:lnTo>
                      <a:pt x="3264" y="7332"/>
                    </a:lnTo>
                    <a:cubicBezTo>
                      <a:pt x="3508" y="6889"/>
                      <a:pt x="3752" y="6447"/>
                      <a:pt x="4018" y="6026"/>
                    </a:cubicBezTo>
                    <a:cubicBezTo>
                      <a:pt x="4497" y="5250"/>
                      <a:pt x="4976" y="4497"/>
                      <a:pt x="5501" y="3767"/>
                    </a:cubicBezTo>
                    <a:cubicBezTo>
                      <a:pt x="5707" y="3470"/>
                      <a:pt x="5935" y="3196"/>
                      <a:pt x="6140" y="2922"/>
                    </a:cubicBezTo>
                    <a:cubicBezTo>
                      <a:pt x="6437" y="2534"/>
                      <a:pt x="6757" y="2169"/>
                      <a:pt x="7076" y="1826"/>
                    </a:cubicBezTo>
                    <a:cubicBezTo>
                      <a:pt x="7099" y="1804"/>
                      <a:pt x="7099" y="1781"/>
                      <a:pt x="7122" y="1758"/>
                    </a:cubicBezTo>
                    <a:cubicBezTo>
                      <a:pt x="7190" y="1712"/>
                      <a:pt x="7236" y="1644"/>
                      <a:pt x="7282" y="1598"/>
                    </a:cubicBezTo>
                    <a:lnTo>
                      <a:pt x="7305" y="1598"/>
                    </a:lnTo>
                    <a:cubicBezTo>
                      <a:pt x="7373" y="1507"/>
                      <a:pt x="7442" y="1438"/>
                      <a:pt x="7533" y="1370"/>
                    </a:cubicBezTo>
                    <a:cubicBezTo>
                      <a:pt x="7830" y="1073"/>
                      <a:pt x="8149" y="799"/>
                      <a:pt x="8491" y="571"/>
                    </a:cubicBezTo>
                    <a:cubicBezTo>
                      <a:pt x="8514" y="571"/>
                      <a:pt x="8537" y="548"/>
                      <a:pt x="8560" y="525"/>
                    </a:cubicBezTo>
                    <a:cubicBezTo>
                      <a:pt x="8583" y="525"/>
                      <a:pt x="8583" y="525"/>
                      <a:pt x="8606" y="503"/>
                    </a:cubicBezTo>
                    <a:cubicBezTo>
                      <a:pt x="8697" y="457"/>
                      <a:pt x="8788" y="411"/>
                      <a:pt x="8857" y="388"/>
                    </a:cubicBezTo>
                    <a:cubicBezTo>
                      <a:pt x="8902" y="366"/>
                      <a:pt x="8925" y="366"/>
                      <a:pt x="8971" y="343"/>
                    </a:cubicBezTo>
                    <a:lnTo>
                      <a:pt x="9016" y="343"/>
                    </a:lnTo>
                    <a:cubicBezTo>
                      <a:pt x="9062" y="320"/>
                      <a:pt x="9108" y="320"/>
                      <a:pt x="9153" y="320"/>
                    </a:cubicBezTo>
                    <a:close/>
                    <a:moveTo>
                      <a:pt x="9108" y="0"/>
                    </a:moveTo>
                    <a:cubicBezTo>
                      <a:pt x="8994" y="0"/>
                      <a:pt x="8880" y="46"/>
                      <a:pt x="8788" y="69"/>
                    </a:cubicBezTo>
                    <a:cubicBezTo>
                      <a:pt x="8720" y="92"/>
                      <a:pt x="8674" y="114"/>
                      <a:pt x="8628" y="137"/>
                    </a:cubicBezTo>
                    <a:cubicBezTo>
                      <a:pt x="8514" y="183"/>
                      <a:pt x="8423" y="229"/>
                      <a:pt x="8332" y="297"/>
                    </a:cubicBezTo>
                    <a:cubicBezTo>
                      <a:pt x="8012" y="480"/>
                      <a:pt x="7738" y="708"/>
                      <a:pt x="7487" y="959"/>
                    </a:cubicBezTo>
                    <a:cubicBezTo>
                      <a:pt x="7259" y="1142"/>
                      <a:pt x="7076" y="1347"/>
                      <a:pt x="6871" y="1552"/>
                    </a:cubicBezTo>
                    <a:cubicBezTo>
                      <a:pt x="6871" y="1575"/>
                      <a:pt x="6848" y="1575"/>
                      <a:pt x="6848" y="1598"/>
                    </a:cubicBezTo>
                    <a:lnTo>
                      <a:pt x="6825" y="1598"/>
                    </a:lnTo>
                    <a:cubicBezTo>
                      <a:pt x="6734" y="1712"/>
                      <a:pt x="6643" y="1804"/>
                      <a:pt x="6551" y="1918"/>
                    </a:cubicBezTo>
                    <a:lnTo>
                      <a:pt x="6529" y="1940"/>
                    </a:lnTo>
                    <a:cubicBezTo>
                      <a:pt x="6392" y="2077"/>
                      <a:pt x="6277" y="2237"/>
                      <a:pt x="6140" y="2397"/>
                    </a:cubicBezTo>
                    <a:cubicBezTo>
                      <a:pt x="5889" y="2717"/>
                      <a:pt x="5638" y="3036"/>
                      <a:pt x="5387" y="3378"/>
                    </a:cubicBezTo>
                    <a:cubicBezTo>
                      <a:pt x="5182" y="3652"/>
                      <a:pt x="4976" y="3949"/>
                      <a:pt x="4794" y="4223"/>
                    </a:cubicBezTo>
                    <a:cubicBezTo>
                      <a:pt x="4771" y="4246"/>
                      <a:pt x="4748" y="4291"/>
                      <a:pt x="4725" y="4314"/>
                    </a:cubicBezTo>
                    <a:cubicBezTo>
                      <a:pt x="4451" y="4702"/>
                      <a:pt x="4200" y="5113"/>
                      <a:pt x="3949" y="5501"/>
                    </a:cubicBezTo>
                    <a:cubicBezTo>
                      <a:pt x="3949" y="5524"/>
                      <a:pt x="3926" y="5547"/>
                      <a:pt x="3926" y="5547"/>
                    </a:cubicBezTo>
                    <a:cubicBezTo>
                      <a:pt x="3379" y="6437"/>
                      <a:pt x="2876" y="7327"/>
                      <a:pt x="2420" y="8240"/>
                    </a:cubicBezTo>
                    <a:cubicBezTo>
                      <a:pt x="1941" y="9130"/>
                      <a:pt x="1507" y="10066"/>
                      <a:pt x="1119" y="11025"/>
                    </a:cubicBezTo>
                    <a:cubicBezTo>
                      <a:pt x="754" y="11915"/>
                      <a:pt x="434" y="12828"/>
                      <a:pt x="229" y="13764"/>
                    </a:cubicBezTo>
                    <a:cubicBezTo>
                      <a:pt x="115" y="14198"/>
                      <a:pt x="23" y="14631"/>
                      <a:pt x="23" y="15088"/>
                    </a:cubicBezTo>
                    <a:cubicBezTo>
                      <a:pt x="0" y="15385"/>
                      <a:pt x="23" y="15727"/>
                      <a:pt x="137" y="16024"/>
                    </a:cubicBezTo>
                    <a:cubicBezTo>
                      <a:pt x="183" y="16115"/>
                      <a:pt x="252" y="16229"/>
                      <a:pt x="343" y="16320"/>
                    </a:cubicBezTo>
                    <a:cubicBezTo>
                      <a:pt x="411" y="16389"/>
                      <a:pt x="525" y="16457"/>
                      <a:pt x="640" y="16480"/>
                    </a:cubicBezTo>
                    <a:cubicBezTo>
                      <a:pt x="702" y="16495"/>
                      <a:pt x="763" y="16501"/>
                      <a:pt x="823" y="16501"/>
                    </a:cubicBezTo>
                    <a:cubicBezTo>
                      <a:pt x="1050" y="16501"/>
                      <a:pt x="1263" y="16411"/>
                      <a:pt x="1461" y="16320"/>
                    </a:cubicBezTo>
                    <a:cubicBezTo>
                      <a:pt x="1849" y="16115"/>
                      <a:pt x="2192" y="15818"/>
                      <a:pt x="2534" y="15522"/>
                    </a:cubicBezTo>
                    <a:cubicBezTo>
                      <a:pt x="2876" y="15225"/>
                      <a:pt x="3196" y="14882"/>
                      <a:pt x="3493" y="14517"/>
                    </a:cubicBezTo>
                    <a:cubicBezTo>
                      <a:pt x="4177" y="13741"/>
                      <a:pt x="4771" y="12919"/>
                      <a:pt x="5342" y="12075"/>
                    </a:cubicBezTo>
                    <a:cubicBezTo>
                      <a:pt x="5912" y="11208"/>
                      <a:pt x="6460" y="10317"/>
                      <a:pt x="6962" y="9427"/>
                    </a:cubicBezTo>
                    <a:cubicBezTo>
                      <a:pt x="7442" y="8560"/>
                      <a:pt x="7898" y="7670"/>
                      <a:pt x="8332" y="6757"/>
                    </a:cubicBezTo>
                    <a:cubicBezTo>
                      <a:pt x="8743" y="5844"/>
                      <a:pt x="9108" y="4908"/>
                      <a:pt x="9427" y="3972"/>
                    </a:cubicBezTo>
                    <a:cubicBezTo>
                      <a:pt x="9564" y="3515"/>
                      <a:pt x="9701" y="3082"/>
                      <a:pt x="9793" y="2625"/>
                    </a:cubicBezTo>
                    <a:cubicBezTo>
                      <a:pt x="9907" y="2169"/>
                      <a:pt x="9975" y="1712"/>
                      <a:pt x="9998" y="1233"/>
                    </a:cubicBezTo>
                    <a:cubicBezTo>
                      <a:pt x="9998" y="1027"/>
                      <a:pt x="9975" y="822"/>
                      <a:pt x="9929" y="639"/>
                    </a:cubicBezTo>
                    <a:cubicBezTo>
                      <a:pt x="9884" y="548"/>
                      <a:pt x="9861" y="457"/>
                      <a:pt x="9815" y="366"/>
                    </a:cubicBezTo>
                    <a:cubicBezTo>
                      <a:pt x="9815" y="366"/>
                      <a:pt x="9815" y="366"/>
                      <a:pt x="9793" y="343"/>
                    </a:cubicBezTo>
                    <a:cubicBezTo>
                      <a:pt x="9793" y="343"/>
                      <a:pt x="9793" y="343"/>
                      <a:pt x="9793" y="320"/>
                    </a:cubicBezTo>
                    <a:cubicBezTo>
                      <a:pt x="9747" y="274"/>
                      <a:pt x="9724" y="229"/>
                      <a:pt x="9678" y="183"/>
                    </a:cubicBezTo>
                    <a:cubicBezTo>
                      <a:pt x="9656" y="183"/>
                      <a:pt x="9633" y="160"/>
                      <a:pt x="9610" y="137"/>
                    </a:cubicBezTo>
                    <a:cubicBezTo>
                      <a:pt x="9587" y="114"/>
                      <a:pt x="9519" y="69"/>
                      <a:pt x="9473" y="46"/>
                    </a:cubicBezTo>
                    <a:cubicBezTo>
                      <a:pt x="9427" y="46"/>
                      <a:pt x="9382" y="23"/>
                      <a:pt x="9336" y="0"/>
                    </a:cubicBezTo>
                    <a:close/>
                  </a:path>
                </a:pathLst>
              </a:custGeom>
              <a:solidFill>
                <a:srgbClr val="9494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69" name="Google Shape;1234;p22">
                <a:extLst>
                  <a:ext uri="{FF2B5EF4-FFF2-40B4-BE49-F238E27FC236}">
                    <a16:creationId xmlns:a16="http://schemas.microsoft.com/office/drawing/2014/main" id="{AC924466-6F17-4274-AD35-4C0CC21815C3}"/>
                  </a:ext>
                </a:extLst>
              </p:cNvPr>
              <p:cNvSpPr/>
              <p:nvPr/>
            </p:nvSpPr>
            <p:spPr>
              <a:xfrm>
                <a:off x="5223460" y="1294768"/>
                <a:ext cx="260380" cy="409694"/>
              </a:xfrm>
              <a:custGeom>
                <a:avLst/>
                <a:gdLst/>
                <a:ahLst/>
                <a:cxnLst/>
                <a:rect l="l" t="t" r="r" b="b"/>
                <a:pathLst>
                  <a:path w="9633" h="15157" extrusionOk="0">
                    <a:moveTo>
                      <a:pt x="8309" y="1"/>
                    </a:moveTo>
                    <a:cubicBezTo>
                      <a:pt x="8172" y="1"/>
                      <a:pt x="8035" y="47"/>
                      <a:pt x="7875" y="69"/>
                    </a:cubicBezTo>
                    <a:cubicBezTo>
                      <a:pt x="7829" y="92"/>
                      <a:pt x="7807" y="92"/>
                      <a:pt x="7784" y="138"/>
                    </a:cubicBezTo>
                    <a:cubicBezTo>
                      <a:pt x="7761" y="161"/>
                      <a:pt x="7738" y="206"/>
                      <a:pt x="7738" y="252"/>
                    </a:cubicBezTo>
                    <a:cubicBezTo>
                      <a:pt x="7761" y="298"/>
                      <a:pt x="7784" y="343"/>
                      <a:pt x="7807" y="366"/>
                    </a:cubicBezTo>
                    <a:cubicBezTo>
                      <a:pt x="7839" y="382"/>
                      <a:pt x="7871" y="398"/>
                      <a:pt x="7895" y="398"/>
                    </a:cubicBezTo>
                    <a:cubicBezTo>
                      <a:pt x="7905" y="398"/>
                      <a:pt x="7914" y="396"/>
                      <a:pt x="7921" y="389"/>
                    </a:cubicBezTo>
                    <a:cubicBezTo>
                      <a:pt x="8058" y="366"/>
                      <a:pt x="8172" y="343"/>
                      <a:pt x="8286" y="343"/>
                    </a:cubicBezTo>
                    <a:cubicBezTo>
                      <a:pt x="8377" y="343"/>
                      <a:pt x="8446" y="343"/>
                      <a:pt x="8537" y="366"/>
                    </a:cubicBezTo>
                    <a:cubicBezTo>
                      <a:pt x="8605" y="389"/>
                      <a:pt x="8674" y="412"/>
                      <a:pt x="8742" y="435"/>
                    </a:cubicBezTo>
                    <a:cubicBezTo>
                      <a:pt x="8788" y="480"/>
                      <a:pt x="8834" y="503"/>
                      <a:pt x="8902" y="549"/>
                    </a:cubicBezTo>
                    <a:cubicBezTo>
                      <a:pt x="8948" y="617"/>
                      <a:pt x="8993" y="686"/>
                      <a:pt x="9039" y="754"/>
                    </a:cubicBezTo>
                    <a:cubicBezTo>
                      <a:pt x="9108" y="868"/>
                      <a:pt x="9153" y="982"/>
                      <a:pt x="9199" y="1119"/>
                    </a:cubicBezTo>
                    <a:cubicBezTo>
                      <a:pt x="9267" y="1370"/>
                      <a:pt x="9290" y="1644"/>
                      <a:pt x="9290" y="1918"/>
                    </a:cubicBezTo>
                    <a:cubicBezTo>
                      <a:pt x="9290" y="1895"/>
                      <a:pt x="9290" y="1895"/>
                      <a:pt x="9290" y="1873"/>
                    </a:cubicBezTo>
                    <a:lnTo>
                      <a:pt x="9290" y="1873"/>
                    </a:lnTo>
                    <a:cubicBezTo>
                      <a:pt x="9313" y="2535"/>
                      <a:pt x="9199" y="3196"/>
                      <a:pt x="9039" y="3858"/>
                    </a:cubicBezTo>
                    <a:cubicBezTo>
                      <a:pt x="9039" y="3836"/>
                      <a:pt x="9039" y="3836"/>
                      <a:pt x="9039" y="3836"/>
                    </a:cubicBezTo>
                    <a:cubicBezTo>
                      <a:pt x="8834" y="4680"/>
                      <a:pt x="8560" y="5502"/>
                      <a:pt x="8217" y="6301"/>
                    </a:cubicBezTo>
                    <a:cubicBezTo>
                      <a:pt x="7875" y="7168"/>
                      <a:pt x="7464" y="7990"/>
                      <a:pt x="7030" y="8811"/>
                    </a:cubicBezTo>
                    <a:cubicBezTo>
                      <a:pt x="7030" y="8789"/>
                      <a:pt x="7030" y="8789"/>
                      <a:pt x="7030" y="8766"/>
                    </a:cubicBezTo>
                    <a:cubicBezTo>
                      <a:pt x="6597" y="9565"/>
                      <a:pt x="6117" y="10341"/>
                      <a:pt x="5570" y="11094"/>
                    </a:cubicBezTo>
                    <a:cubicBezTo>
                      <a:pt x="5067" y="11824"/>
                      <a:pt x="4497" y="12509"/>
                      <a:pt x="3881" y="13148"/>
                    </a:cubicBezTo>
                    <a:lnTo>
                      <a:pt x="3903" y="13148"/>
                    </a:lnTo>
                    <a:cubicBezTo>
                      <a:pt x="3424" y="13628"/>
                      <a:pt x="2899" y="14107"/>
                      <a:pt x="2306" y="14449"/>
                    </a:cubicBezTo>
                    <a:cubicBezTo>
                      <a:pt x="2283" y="14472"/>
                      <a:pt x="2283" y="14472"/>
                      <a:pt x="2260" y="14495"/>
                    </a:cubicBezTo>
                    <a:lnTo>
                      <a:pt x="2237" y="14495"/>
                    </a:lnTo>
                    <a:cubicBezTo>
                      <a:pt x="2237" y="14495"/>
                      <a:pt x="2214" y="14518"/>
                      <a:pt x="2191" y="14518"/>
                    </a:cubicBezTo>
                    <a:cubicBezTo>
                      <a:pt x="2100" y="14586"/>
                      <a:pt x="2009" y="14632"/>
                      <a:pt x="1895" y="14678"/>
                    </a:cubicBezTo>
                    <a:cubicBezTo>
                      <a:pt x="1826" y="14700"/>
                      <a:pt x="1735" y="14746"/>
                      <a:pt x="1667" y="14769"/>
                    </a:cubicBezTo>
                    <a:cubicBezTo>
                      <a:pt x="1644" y="14769"/>
                      <a:pt x="1621" y="14769"/>
                      <a:pt x="1598" y="14792"/>
                    </a:cubicBezTo>
                    <a:cubicBezTo>
                      <a:pt x="1530" y="14792"/>
                      <a:pt x="1484" y="14815"/>
                      <a:pt x="1438" y="14815"/>
                    </a:cubicBezTo>
                    <a:lnTo>
                      <a:pt x="1393" y="14815"/>
                    </a:lnTo>
                    <a:cubicBezTo>
                      <a:pt x="1347" y="14837"/>
                      <a:pt x="1301" y="14837"/>
                      <a:pt x="1256" y="14837"/>
                    </a:cubicBezTo>
                    <a:lnTo>
                      <a:pt x="1187" y="14837"/>
                    </a:lnTo>
                    <a:cubicBezTo>
                      <a:pt x="1119" y="14837"/>
                      <a:pt x="1073" y="14837"/>
                      <a:pt x="1005" y="14815"/>
                    </a:cubicBezTo>
                    <a:lnTo>
                      <a:pt x="982" y="14815"/>
                    </a:lnTo>
                    <a:cubicBezTo>
                      <a:pt x="913" y="14792"/>
                      <a:pt x="868" y="14792"/>
                      <a:pt x="822" y="14769"/>
                    </a:cubicBezTo>
                    <a:cubicBezTo>
                      <a:pt x="822" y="14769"/>
                      <a:pt x="822" y="14746"/>
                      <a:pt x="822" y="14746"/>
                    </a:cubicBezTo>
                    <a:lnTo>
                      <a:pt x="799" y="14746"/>
                    </a:lnTo>
                    <a:cubicBezTo>
                      <a:pt x="776" y="14746"/>
                      <a:pt x="776" y="14746"/>
                      <a:pt x="776" y="14723"/>
                    </a:cubicBezTo>
                    <a:lnTo>
                      <a:pt x="754" y="14723"/>
                    </a:lnTo>
                    <a:cubicBezTo>
                      <a:pt x="731" y="14700"/>
                      <a:pt x="731" y="14700"/>
                      <a:pt x="731" y="14700"/>
                    </a:cubicBezTo>
                    <a:cubicBezTo>
                      <a:pt x="708" y="14700"/>
                      <a:pt x="708" y="14700"/>
                      <a:pt x="708" y="14678"/>
                    </a:cubicBezTo>
                    <a:cubicBezTo>
                      <a:pt x="685" y="14678"/>
                      <a:pt x="662" y="14655"/>
                      <a:pt x="662" y="14655"/>
                    </a:cubicBezTo>
                    <a:cubicBezTo>
                      <a:pt x="639" y="14632"/>
                      <a:pt x="639" y="14632"/>
                      <a:pt x="639" y="14632"/>
                    </a:cubicBezTo>
                    <a:cubicBezTo>
                      <a:pt x="617" y="14609"/>
                      <a:pt x="594" y="14563"/>
                      <a:pt x="571" y="14541"/>
                    </a:cubicBezTo>
                    <a:cubicBezTo>
                      <a:pt x="548" y="14541"/>
                      <a:pt x="548" y="14541"/>
                      <a:pt x="548" y="14518"/>
                    </a:cubicBezTo>
                    <a:lnTo>
                      <a:pt x="525" y="14518"/>
                    </a:lnTo>
                    <a:cubicBezTo>
                      <a:pt x="525" y="14495"/>
                      <a:pt x="525" y="14495"/>
                      <a:pt x="525" y="14495"/>
                    </a:cubicBezTo>
                    <a:cubicBezTo>
                      <a:pt x="525" y="14495"/>
                      <a:pt x="502" y="14472"/>
                      <a:pt x="502" y="14472"/>
                    </a:cubicBezTo>
                    <a:cubicBezTo>
                      <a:pt x="480" y="14449"/>
                      <a:pt x="480" y="14427"/>
                      <a:pt x="480" y="14427"/>
                    </a:cubicBezTo>
                    <a:cubicBezTo>
                      <a:pt x="457" y="14404"/>
                      <a:pt x="457" y="14381"/>
                      <a:pt x="434" y="14358"/>
                    </a:cubicBezTo>
                    <a:cubicBezTo>
                      <a:pt x="434" y="14358"/>
                      <a:pt x="434" y="14335"/>
                      <a:pt x="434" y="14335"/>
                    </a:cubicBezTo>
                    <a:cubicBezTo>
                      <a:pt x="434" y="14335"/>
                      <a:pt x="411" y="14312"/>
                      <a:pt x="411" y="14312"/>
                    </a:cubicBezTo>
                    <a:cubicBezTo>
                      <a:pt x="388" y="14244"/>
                      <a:pt x="365" y="14198"/>
                      <a:pt x="343" y="14130"/>
                    </a:cubicBezTo>
                    <a:cubicBezTo>
                      <a:pt x="343" y="14084"/>
                      <a:pt x="320" y="14061"/>
                      <a:pt x="320" y="14038"/>
                    </a:cubicBezTo>
                    <a:cubicBezTo>
                      <a:pt x="297" y="13993"/>
                      <a:pt x="274" y="13970"/>
                      <a:pt x="251" y="13970"/>
                    </a:cubicBezTo>
                    <a:cubicBezTo>
                      <a:pt x="229" y="13947"/>
                      <a:pt x="183" y="13924"/>
                      <a:pt x="137" y="13924"/>
                    </a:cubicBezTo>
                    <a:cubicBezTo>
                      <a:pt x="92" y="13947"/>
                      <a:pt x="69" y="13970"/>
                      <a:pt x="46" y="13993"/>
                    </a:cubicBezTo>
                    <a:cubicBezTo>
                      <a:pt x="0" y="14038"/>
                      <a:pt x="0" y="14084"/>
                      <a:pt x="0" y="14107"/>
                    </a:cubicBezTo>
                    <a:cubicBezTo>
                      <a:pt x="0" y="14130"/>
                      <a:pt x="0" y="14130"/>
                      <a:pt x="0" y="14130"/>
                    </a:cubicBezTo>
                    <a:cubicBezTo>
                      <a:pt x="0" y="14130"/>
                      <a:pt x="23" y="14153"/>
                      <a:pt x="23" y="14153"/>
                    </a:cubicBezTo>
                    <a:cubicBezTo>
                      <a:pt x="23" y="14175"/>
                      <a:pt x="23" y="14198"/>
                      <a:pt x="23" y="14221"/>
                    </a:cubicBezTo>
                    <a:cubicBezTo>
                      <a:pt x="46" y="14221"/>
                      <a:pt x="46" y="14244"/>
                      <a:pt x="46" y="14244"/>
                    </a:cubicBezTo>
                    <a:lnTo>
                      <a:pt x="46" y="14267"/>
                    </a:lnTo>
                    <a:cubicBezTo>
                      <a:pt x="69" y="14335"/>
                      <a:pt x="92" y="14381"/>
                      <a:pt x="114" y="14449"/>
                    </a:cubicBezTo>
                    <a:cubicBezTo>
                      <a:pt x="137" y="14472"/>
                      <a:pt x="137" y="14495"/>
                      <a:pt x="137" y="14495"/>
                    </a:cubicBezTo>
                    <a:cubicBezTo>
                      <a:pt x="137" y="14495"/>
                      <a:pt x="160" y="14518"/>
                      <a:pt x="160" y="14518"/>
                    </a:cubicBezTo>
                    <a:cubicBezTo>
                      <a:pt x="183" y="14563"/>
                      <a:pt x="206" y="14609"/>
                      <a:pt x="251" y="14655"/>
                    </a:cubicBezTo>
                    <a:cubicBezTo>
                      <a:pt x="251" y="14655"/>
                      <a:pt x="251" y="14678"/>
                      <a:pt x="251" y="14678"/>
                    </a:cubicBezTo>
                    <a:cubicBezTo>
                      <a:pt x="251" y="14678"/>
                      <a:pt x="251" y="14678"/>
                      <a:pt x="274" y="14700"/>
                    </a:cubicBezTo>
                    <a:cubicBezTo>
                      <a:pt x="274" y="14723"/>
                      <a:pt x="274" y="14723"/>
                      <a:pt x="274" y="14723"/>
                    </a:cubicBezTo>
                    <a:lnTo>
                      <a:pt x="297" y="14723"/>
                    </a:lnTo>
                    <a:cubicBezTo>
                      <a:pt x="297" y="14746"/>
                      <a:pt x="297" y="14746"/>
                      <a:pt x="297" y="14746"/>
                    </a:cubicBezTo>
                    <a:cubicBezTo>
                      <a:pt x="320" y="14746"/>
                      <a:pt x="320" y="14769"/>
                      <a:pt x="320" y="14769"/>
                    </a:cubicBezTo>
                    <a:cubicBezTo>
                      <a:pt x="365" y="14815"/>
                      <a:pt x="388" y="14837"/>
                      <a:pt x="434" y="14883"/>
                    </a:cubicBezTo>
                    <a:cubicBezTo>
                      <a:pt x="434" y="14883"/>
                      <a:pt x="434" y="14883"/>
                      <a:pt x="457" y="14906"/>
                    </a:cubicBezTo>
                    <a:cubicBezTo>
                      <a:pt x="480" y="14929"/>
                      <a:pt x="502" y="14929"/>
                      <a:pt x="525" y="14951"/>
                    </a:cubicBezTo>
                    <a:cubicBezTo>
                      <a:pt x="525" y="14951"/>
                      <a:pt x="525" y="14974"/>
                      <a:pt x="548" y="14974"/>
                    </a:cubicBezTo>
                    <a:cubicBezTo>
                      <a:pt x="548" y="14974"/>
                      <a:pt x="571" y="14997"/>
                      <a:pt x="594" y="14997"/>
                    </a:cubicBezTo>
                    <a:cubicBezTo>
                      <a:pt x="594" y="14997"/>
                      <a:pt x="594" y="15020"/>
                      <a:pt x="617" y="15020"/>
                    </a:cubicBezTo>
                    <a:cubicBezTo>
                      <a:pt x="617" y="15020"/>
                      <a:pt x="639" y="15020"/>
                      <a:pt x="662" y="15043"/>
                    </a:cubicBezTo>
                    <a:lnTo>
                      <a:pt x="685" y="15043"/>
                    </a:lnTo>
                    <a:cubicBezTo>
                      <a:pt x="685" y="15066"/>
                      <a:pt x="685" y="15066"/>
                      <a:pt x="708" y="15066"/>
                    </a:cubicBezTo>
                    <a:lnTo>
                      <a:pt x="731" y="15066"/>
                    </a:lnTo>
                    <a:cubicBezTo>
                      <a:pt x="731" y="15088"/>
                      <a:pt x="754" y="15088"/>
                      <a:pt x="754" y="15088"/>
                    </a:cubicBezTo>
                    <a:cubicBezTo>
                      <a:pt x="822" y="15111"/>
                      <a:pt x="890" y="15134"/>
                      <a:pt x="959" y="15134"/>
                    </a:cubicBezTo>
                    <a:cubicBezTo>
                      <a:pt x="982" y="15157"/>
                      <a:pt x="982" y="15157"/>
                      <a:pt x="982" y="15157"/>
                    </a:cubicBezTo>
                    <a:lnTo>
                      <a:pt x="1233" y="15157"/>
                    </a:lnTo>
                    <a:cubicBezTo>
                      <a:pt x="1301" y="15157"/>
                      <a:pt x="1393" y="15157"/>
                      <a:pt x="1461" y="15134"/>
                    </a:cubicBezTo>
                    <a:lnTo>
                      <a:pt x="1484" y="15134"/>
                    </a:lnTo>
                    <a:cubicBezTo>
                      <a:pt x="1575" y="15134"/>
                      <a:pt x="1667" y="15088"/>
                      <a:pt x="1781" y="15066"/>
                    </a:cubicBezTo>
                    <a:lnTo>
                      <a:pt x="1803" y="15066"/>
                    </a:lnTo>
                    <a:cubicBezTo>
                      <a:pt x="1872" y="15043"/>
                      <a:pt x="1940" y="14997"/>
                      <a:pt x="2032" y="14974"/>
                    </a:cubicBezTo>
                    <a:cubicBezTo>
                      <a:pt x="2123" y="14929"/>
                      <a:pt x="2214" y="14883"/>
                      <a:pt x="2306" y="14837"/>
                    </a:cubicBezTo>
                    <a:lnTo>
                      <a:pt x="2328" y="14837"/>
                    </a:lnTo>
                    <a:cubicBezTo>
                      <a:pt x="2328" y="14815"/>
                      <a:pt x="2351" y="14815"/>
                      <a:pt x="2374" y="14792"/>
                    </a:cubicBezTo>
                    <a:lnTo>
                      <a:pt x="2397" y="14792"/>
                    </a:lnTo>
                    <a:cubicBezTo>
                      <a:pt x="3013" y="14427"/>
                      <a:pt x="3538" y="13970"/>
                      <a:pt x="4040" y="13468"/>
                    </a:cubicBezTo>
                    <a:cubicBezTo>
                      <a:pt x="4657" y="12852"/>
                      <a:pt x="5204" y="12190"/>
                      <a:pt x="5707" y="11482"/>
                    </a:cubicBezTo>
                    <a:cubicBezTo>
                      <a:pt x="6254" y="10729"/>
                      <a:pt x="6734" y="9953"/>
                      <a:pt x="7190" y="9154"/>
                    </a:cubicBezTo>
                    <a:cubicBezTo>
                      <a:pt x="7647" y="8355"/>
                      <a:pt x="8058" y="7510"/>
                      <a:pt x="8423" y="6666"/>
                    </a:cubicBezTo>
                    <a:cubicBezTo>
                      <a:pt x="8742" y="5936"/>
                      <a:pt x="9016" y="5182"/>
                      <a:pt x="9222" y="4429"/>
                    </a:cubicBezTo>
                    <a:cubicBezTo>
                      <a:pt x="9404" y="3767"/>
                      <a:pt x="9541" y="3105"/>
                      <a:pt x="9610" y="2443"/>
                    </a:cubicBezTo>
                    <a:cubicBezTo>
                      <a:pt x="9633" y="2101"/>
                      <a:pt x="9633" y="1781"/>
                      <a:pt x="9587" y="1462"/>
                    </a:cubicBezTo>
                    <a:cubicBezTo>
                      <a:pt x="9564" y="1165"/>
                      <a:pt x="9496" y="868"/>
                      <a:pt x="9336" y="617"/>
                    </a:cubicBezTo>
                    <a:cubicBezTo>
                      <a:pt x="9290" y="503"/>
                      <a:pt x="9199" y="412"/>
                      <a:pt x="9108" y="320"/>
                    </a:cubicBezTo>
                    <a:cubicBezTo>
                      <a:pt x="9016" y="229"/>
                      <a:pt x="8925" y="161"/>
                      <a:pt x="8811" y="115"/>
                    </a:cubicBezTo>
                    <a:cubicBezTo>
                      <a:pt x="8697" y="47"/>
                      <a:pt x="8560" y="24"/>
                      <a:pt x="8446" y="24"/>
                    </a:cubicBezTo>
                    <a:cubicBezTo>
                      <a:pt x="8400" y="1"/>
                      <a:pt x="8354" y="1"/>
                      <a:pt x="8309" y="1"/>
                    </a:cubicBezTo>
                    <a:close/>
                  </a:path>
                </a:pathLst>
              </a:custGeom>
              <a:solidFill>
                <a:srgbClr val="9494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70" name="Google Shape;1235;p22">
                <a:extLst>
                  <a:ext uri="{FF2B5EF4-FFF2-40B4-BE49-F238E27FC236}">
                    <a16:creationId xmlns:a16="http://schemas.microsoft.com/office/drawing/2014/main" id="{E162A01F-0E43-495D-8532-DB1423338A9A}"/>
                  </a:ext>
                </a:extLst>
              </p:cNvPr>
              <p:cNvSpPr/>
              <p:nvPr/>
            </p:nvSpPr>
            <p:spPr>
              <a:xfrm>
                <a:off x="6573987" y="1223220"/>
                <a:ext cx="589849" cy="500379"/>
              </a:xfrm>
              <a:custGeom>
                <a:avLst/>
                <a:gdLst/>
                <a:ahLst/>
                <a:cxnLst/>
                <a:rect l="l" t="t" r="r" b="b"/>
                <a:pathLst>
                  <a:path w="21822" h="18512" extrusionOk="0">
                    <a:moveTo>
                      <a:pt x="11505" y="0"/>
                    </a:moveTo>
                    <a:lnTo>
                      <a:pt x="11231" y="23"/>
                    </a:lnTo>
                    <a:lnTo>
                      <a:pt x="11185" y="23"/>
                    </a:lnTo>
                    <a:cubicBezTo>
                      <a:pt x="11094" y="23"/>
                      <a:pt x="11025" y="23"/>
                      <a:pt x="10934" y="69"/>
                    </a:cubicBezTo>
                    <a:lnTo>
                      <a:pt x="10683" y="69"/>
                    </a:lnTo>
                    <a:cubicBezTo>
                      <a:pt x="10455" y="69"/>
                      <a:pt x="10249" y="92"/>
                      <a:pt x="10044" y="114"/>
                    </a:cubicBezTo>
                    <a:cubicBezTo>
                      <a:pt x="9953" y="114"/>
                      <a:pt x="9861" y="114"/>
                      <a:pt x="9770" y="137"/>
                    </a:cubicBezTo>
                    <a:cubicBezTo>
                      <a:pt x="9451" y="160"/>
                      <a:pt x="9131" y="183"/>
                      <a:pt x="8811" y="251"/>
                    </a:cubicBezTo>
                    <a:cubicBezTo>
                      <a:pt x="8629" y="274"/>
                      <a:pt x="8446" y="320"/>
                      <a:pt x="8264" y="365"/>
                    </a:cubicBezTo>
                    <a:cubicBezTo>
                      <a:pt x="8172" y="411"/>
                      <a:pt x="8081" y="434"/>
                      <a:pt x="7990" y="457"/>
                    </a:cubicBezTo>
                    <a:lnTo>
                      <a:pt x="7830" y="502"/>
                    </a:lnTo>
                    <a:cubicBezTo>
                      <a:pt x="7647" y="571"/>
                      <a:pt x="7488" y="616"/>
                      <a:pt x="7351" y="685"/>
                    </a:cubicBezTo>
                    <a:lnTo>
                      <a:pt x="7259" y="731"/>
                    </a:lnTo>
                    <a:lnTo>
                      <a:pt x="6940" y="868"/>
                    </a:lnTo>
                    <a:cubicBezTo>
                      <a:pt x="6734" y="959"/>
                      <a:pt x="6506" y="1073"/>
                      <a:pt x="6301" y="1187"/>
                    </a:cubicBezTo>
                    <a:lnTo>
                      <a:pt x="6072" y="1301"/>
                    </a:lnTo>
                    <a:cubicBezTo>
                      <a:pt x="5867" y="1415"/>
                      <a:pt x="5662" y="1530"/>
                      <a:pt x="5433" y="1644"/>
                    </a:cubicBezTo>
                    <a:lnTo>
                      <a:pt x="5205" y="1781"/>
                    </a:lnTo>
                    <a:cubicBezTo>
                      <a:pt x="5068" y="1849"/>
                      <a:pt x="4931" y="1940"/>
                      <a:pt x="4817" y="2032"/>
                    </a:cubicBezTo>
                    <a:lnTo>
                      <a:pt x="4634" y="2169"/>
                    </a:lnTo>
                    <a:lnTo>
                      <a:pt x="4475" y="2283"/>
                    </a:lnTo>
                    <a:lnTo>
                      <a:pt x="4429" y="2306"/>
                    </a:lnTo>
                    <a:cubicBezTo>
                      <a:pt x="4338" y="2374"/>
                      <a:pt x="4224" y="2465"/>
                      <a:pt x="4132" y="2534"/>
                    </a:cubicBezTo>
                    <a:cubicBezTo>
                      <a:pt x="4018" y="2648"/>
                      <a:pt x="3904" y="2739"/>
                      <a:pt x="3790" y="2853"/>
                    </a:cubicBezTo>
                    <a:cubicBezTo>
                      <a:pt x="3721" y="2922"/>
                      <a:pt x="3653" y="2990"/>
                      <a:pt x="3562" y="3059"/>
                    </a:cubicBezTo>
                    <a:lnTo>
                      <a:pt x="3470" y="3150"/>
                    </a:lnTo>
                    <a:cubicBezTo>
                      <a:pt x="3379" y="3219"/>
                      <a:pt x="3311" y="3310"/>
                      <a:pt x="3242" y="3378"/>
                    </a:cubicBezTo>
                    <a:lnTo>
                      <a:pt x="3196" y="3447"/>
                    </a:lnTo>
                    <a:cubicBezTo>
                      <a:pt x="3151" y="3492"/>
                      <a:pt x="3082" y="3538"/>
                      <a:pt x="3037" y="3584"/>
                    </a:cubicBezTo>
                    <a:cubicBezTo>
                      <a:pt x="2991" y="3629"/>
                      <a:pt x="2945" y="3675"/>
                      <a:pt x="2900" y="3721"/>
                    </a:cubicBezTo>
                    <a:cubicBezTo>
                      <a:pt x="2808" y="3835"/>
                      <a:pt x="2717" y="3949"/>
                      <a:pt x="2626" y="4063"/>
                    </a:cubicBezTo>
                    <a:cubicBezTo>
                      <a:pt x="2557" y="4132"/>
                      <a:pt x="2489" y="4223"/>
                      <a:pt x="2420" y="4291"/>
                    </a:cubicBezTo>
                    <a:lnTo>
                      <a:pt x="2329" y="4405"/>
                    </a:lnTo>
                    <a:cubicBezTo>
                      <a:pt x="2261" y="4474"/>
                      <a:pt x="2192" y="4565"/>
                      <a:pt x="2124" y="4679"/>
                    </a:cubicBezTo>
                    <a:lnTo>
                      <a:pt x="2078" y="4771"/>
                    </a:lnTo>
                    <a:cubicBezTo>
                      <a:pt x="2009" y="4839"/>
                      <a:pt x="1964" y="4930"/>
                      <a:pt x="1895" y="5022"/>
                    </a:cubicBezTo>
                    <a:cubicBezTo>
                      <a:pt x="1827" y="5159"/>
                      <a:pt x="1736" y="5296"/>
                      <a:pt x="1644" y="5410"/>
                    </a:cubicBezTo>
                    <a:lnTo>
                      <a:pt x="1553" y="5570"/>
                    </a:lnTo>
                    <a:cubicBezTo>
                      <a:pt x="1553" y="5570"/>
                      <a:pt x="1530" y="5592"/>
                      <a:pt x="1530" y="5592"/>
                    </a:cubicBezTo>
                    <a:lnTo>
                      <a:pt x="1507" y="5638"/>
                    </a:lnTo>
                    <a:cubicBezTo>
                      <a:pt x="1439" y="5752"/>
                      <a:pt x="1348" y="5866"/>
                      <a:pt x="1302" y="5980"/>
                    </a:cubicBezTo>
                    <a:cubicBezTo>
                      <a:pt x="1279" y="6026"/>
                      <a:pt x="1256" y="6095"/>
                      <a:pt x="1233" y="6140"/>
                    </a:cubicBezTo>
                    <a:lnTo>
                      <a:pt x="1211" y="6186"/>
                    </a:lnTo>
                    <a:lnTo>
                      <a:pt x="1119" y="6323"/>
                    </a:lnTo>
                    <a:cubicBezTo>
                      <a:pt x="1096" y="6368"/>
                      <a:pt x="1074" y="6414"/>
                      <a:pt x="1028" y="6460"/>
                    </a:cubicBezTo>
                    <a:lnTo>
                      <a:pt x="1028" y="6505"/>
                    </a:lnTo>
                    <a:cubicBezTo>
                      <a:pt x="982" y="6574"/>
                      <a:pt x="937" y="6642"/>
                      <a:pt x="914" y="6711"/>
                    </a:cubicBezTo>
                    <a:cubicBezTo>
                      <a:pt x="777" y="6962"/>
                      <a:pt x="663" y="7213"/>
                      <a:pt x="571" y="7464"/>
                    </a:cubicBezTo>
                    <a:cubicBezTo>
                      <a:pt x="503" y="7738"/>
                      <a:pt x="435" y="8012"/>
                      <a:pt x="366" y="8309"/>
                    </a:cubicBezTo>
                    <a:cubicBezTo>
                      <a:pt x="298" y="8560"/>
                      <a:pt x="229" y="8834"/>
                      <a:pt x="183" y="9130"/>
                    </a:cubicBezTo>
                    <a:lnTo>
                      <a:pt x="183" y="9244"/>
                    </a:lnTo>
                    <a:lnTo>
                      <a:pt x="161" y="9359"/>
                    </a:lnTo>
                    <a:cubicBezTo>
                      <a:pt x="115" y="9632"/>
                      <a:pt x="92" y="9906"/>
                      <a:pt x="69" y="10157"/>
                    </a:cubicBezTo>
                    <a:lnTo>
                      <a:pt x="47" y="10249"/>
                    </a:lnTo>
                    <a:cubicBezTo>
                      <a:pt x="47" y="10363"/>
                      <a:pt x="24" y="10454"/>
                      <a:pt x="24" y="10545"/>
                    </a:cubicBezTo>
                    <a:cubicBezTo>
                      <a:pt x="24" y="10682"/>
                      <a:pt x="24" y="10819"/>
                      <a:pt x="24" y="10934"/>
                    </a:cubicBezTo>
                    <a:lnTo>
                      <a:pt x="24" y="11025"/>
                    </a:lnTo>
                    <a:cubicBezTo>
                      <a:pt x="24" y="11230"/>
                      <a:pt x="1" y="11458"/>
                      <a:pt x="24" y="11664"/>
                    </a:cubicBezTo>
                    <a:cubicBezTo>
                      <a:pt x="47" y="11915"/>
                      <a:pt x="69" y="12166"/>
                      <a:pt x="115" y="12440"/>
                    </a:cubicBezTo>
                    <a:cubicBezTo>
                      <a:pt x="115" y="12508"/>
                      <a:pt x="138" y="12600"/>
                      <a:pt x="138" y="12691"/>
                    </a:cubicBezTo>
                    <a:cubicBezTo>
                      <a:pt x="183" y="12965"/>
                      <a:pt x="229" y="13239"/>
                      <a:pt x="298" y="13490"/>
                    </a:cubicBezTo>
                    <a:cubicBezTo>
                      <a:pt x="320" y="13604"/>
                      <a:pt x="343" y="13695"/>
                      <a:pt x="366" y="13809"/>
                    </a:cubicBezTo>
                    <a:cubicBezTo>
                      <a:pt x="412" y="13809"/>
                      <a:pt x="457" y="13855"/>
                      <a:pt x="480" y="13878"/>
                    </a:cubicBezTo>
                    <a:cubicBezTo>
                      <a:pt x="526" y="13924"/>
                      <a:pt x="526" y="13969"/>
                      <a:pt x="549" y="14015"/>
                    </a:cubicBezTo>
                    <a:cubicBezTo>
                      <a:pt x="549" y="14015"/>
                      <a:pt x="549" y="14061"/>
                      <a:pt x="549" y="14061"/>
                    </a:cubicBezTo>
                    <a:cubicBezTo>
                      <a:pt x="571" y="14152"/>
                      <a:pt x="594" y="14266"/>
                      <a:pt x="549" y="14380"/>
                    </a:cubicBezTo>
                    <a:cubicBezTo>
                      <a:pt x="617" y="14608"/>
                      <a:pt x="708" y="14859"/>
                      <a:pt x="800" y="15111"/>
                    </a:cubicBezTo>
                    <a:cubicBezTo>
                      <a:pt x="868" y="15270"/>
                      <a:pt x="960" y="15453"/>
                      <a:pt x="1028" y="15590"/>
                    </a:cubicBezTo>
                    <a:lnTo>
                      <a:pt x="1119" y="15772"/>
                    </a:lnTo>
                    <a:cubicBezTo>
                      <a:pt x="1165" y="15864"/>
                      <a:pt x="1211" y="15932"/>
                      <a:pt x="1256" y="16024"/>
                    </a:cubicBezTo>
                    <a:cubicBezTo>
                      <a:pt x="1348" y="16206"/>
                      <a:pt x="1439" y="16366"/>
                      <a:pt x="1530" y="16526"/>
                    </a:cubicBezTo>
                    <a:cubicBezTo>
                      <a:pt x="1599" y="16640"/>
                      <a:pt x="1667" y="16754"/>
                      <a:pt x="1758" y="16868"/>
                    </a:cubicBezTo>
                    <a:cubicBezTo>
                      <a:pt x="1781" y="16914"/>
                      <a:pt x="1827" y="16982"/>
                      <a:pt x="1873" y="17051"/>
                    </a:cubicBezTo>
                    <a:cubicBezTo>
                      <a:pt x="1918" y="17119"/>
                      <a:pt x="1987" y="17210"/>
                      <a:pt x="2032" y="17302"/>
                    </a:cubicBezTo>
                    <a:cubicBezTo>
                      <a:pt x="2055" y="17347"/>
                      <a:pt x="2078" y="17393"/>
                      <a:pt x="2124" y="17439"/>
                    </a:cubicBezTo>
                    <a:lnTo>
                      <a:pt x="2169" y="17507"/>
                    </a:lnTo>
                    <a:cubicBezTo>
                      <a:pt x="2283" y="17644"/>
                      <a:pt x="2375" y="17804"/>
                      <a:pt x="2489" y="17941"/>
                    </a:cubicBezTo>
                    <a:lnTo>
                      <a:pt x="2512" y="17964"/>
                    </a:lnTo>
                    <a:lnTo>
                      <a:pt x="2557" y="18032"/>
                    </a:lnTo>
                    <a:lnTo>
                      <a:pt x="2580" y="18078"/>
                    </a:lnTo>
                    <a:cubicBezTo>
                      <a:pt x="2649" y="18146"/>
                      <a:pt x="2694" y="18238"/>
                      <a:pt x="2763" y="18306"/>
                    </a:cubicBezTo>
                    <a:cubicBezTo>
                      <a:pt x="2808" y="18375"/>
                      <a:pt x="2877" y="18443"/>
                      <a:pt x="2945" y="18511"/>
                    </a:cubicBezTo>
                    <a:lnTo>
                      <a:pt x="3037" y="18489"/>
                    </a:lnTo>
                    <a:lnTo>
                      <a:pt x="3196" y="18443"/>
                    </a:lnTo>
                    <a:lnTo>
                      <a:pt x="3607" y="18306"/>
                    </a:lnTo>
                    <a:lnTo>
                      <a:pt x="3721" y="18260"/>
                    </a:lnTo>
                    <a:cubicBezTo>
                      <a:pt x="3950" y="18169"/>
                      <a:pt x="4178" y="18078"/>
                      <a:pt x="4406" y="17987"/>
                    </a:cubicBezTo>
                    <a:cubicBezTo>
                      <a:pt x="4680" y="17872"/>
                      <a:pt x="4954" y="17781"/>
                      <a:pt x="5228" y="17667"/>
                    </a:cubicBezTo>
                    <a:cubicBezTo>
                      <a:pt x="5570" y="17530"/>
                      <a:pt x="5913" y="17416"/>
                      <a:pt x="6255" y="17302"/>
                    </a:cubicBezTo>
                    <a:lnTo>
                      <a:pt x="6529" y="17188"/>
                    </a:lnTo>
                    <a:lnTo>
                      <a:pt x="6620" y="17165"/>
                    </a:lnTo>
                    <a:lnTo>
                      <a:pt x="6712" y="17119"/>
                    </a:lnTo>
                    <a:lnTo>
                      <a:pt x="6734" y="17096"/>
                    </a:lnTo>
                    <a:cubicBezTo>
                      <a:pt x="6803" y="17074"/>
                      <a:pt x="6871" y="17051"/>
                      <a:pt x="6917" y="17051"/>
                    </a:cubicBezTo>
                    <a:cubicBezTo>
                      <a:pt x="6940" y="17028"/>
                      <a:pt x="6963" y="17005"/>
                      <a:pt x="6985" y="17005"/>
                    </a:cubicBezTo>
                    <a:lnTo>
                      <a:pt x="7077" y="16959"/>
                    </a:lnTo>
                    <a:lnTo>
                      <a:pt x="7168" y="16914"/>
                    </a:lnTo>
                    <a:lnTo>
                      <a:pt x="7259" y="16868"/>
                    </a:lnTo>
                    <a:lnTo>
                      <a:pt x="7351" y="16822"/>
                    </a:lnTo>
                    <a:lnTo>
                      <a:pt x="7442" y="16800"/>
                    </a:lnTo>
                    <a:cubicBezTo>
                      <a:pt x="7533" y="16754"/>
                      <a:pt x="7625" y="16708"/>
                      <a:pt x="7716" y="16663"/>
                    </a:cubicBezTo>
                    <a:cubicBezTo>
                      <a:pt x="7921" y="16571"/>
                      <a:pt x="8149" y="16457"/>
                      <a:pt x="8378" y="16343"/>
                    </a:cubicBezTo>
                    <a:lnTo>
                      <a:pt x="8515" y="16297"/>
                    </a:lnTo>
                    <a:cubicBezTo>
                      <a:pt x="8766" y="16160"/>
                      <a:pt x="9040" y="16024"/>
                      <a:pt x="9291" y="15909"/>
                    </a:cubicBezTo>
                    <a:lnTo>
                      <a:pt x="9542" y="15795"/>
                    </a:lnTo>
                    <a:lnTo>
                      <a:pt x="9610" y="15750"/>
                    </a:lnTo>
                    <a:cubicBezTo>
                      <a:pt x="9656" y="15727"/>
                      <a:pt x="9679" y="15704"/>
                      <a:pt x="9724" y="15681"/>
                    </a:cubicBezTo>
                    <a:lnTo>
                      <a:pt x="9793" y="15658"/>
                    </a:lnTo>
                    <a:lnTo>
                      <a:pt x="9861" y="15613"/>
                    </a:lnTo>
                    <a:lnTo>
                      <a:pt x="9976" y="15567"/>
                    </a:lnTo>
                    <a:lnTo>
                      <a:pt x="10112" y="15499"/>
                    </a:lnTo>
                    <a:lnTo>
                      <a:pt x="10227" y="15430"/>
                    </a:lnTo>
                    <a:cubicBezTo>
                      <a:pt x="10386" y="15362"/>
                      <a:pt x="10523" y="15293"/>
                      <a:pt x="10660" y="15225"/>
                    </a:cubicBezTo>
                    <a:lnTo>
                      <a:pt x="10843" y="15111"/>
                    </a:lnTo>
                    <a:lnTo>
                      <a:pt x="10911" y="15088"/>
                    </a:lnTo>
                    <a:lnTo>
                      <a:pt x="11048" y="14996"/>
                    </a:lnTo>
                    <a:cubicBezTo>
                      <a:pt x="11277" y="14882"/>
                      <a:pt x="11482" y="14745"/>
                      <a:pt x="11710" y="14608"/>
                    </a:cubicBezTo>
                    <a:cubicBezTo>
                      <a:pt x="11733" y="14608"/>
                      <a:pt x="11756" y="14586"/>
                      <a:pt x="11779" y="14586"/>
                    </a:cubicBezTo>
                    <a:cubicBezTo>
                      <a:pt x="11847" y="14540"/>
                      <a:pt x="11893" y="14494"/>
                      <a:pt x="11961" y="14471"/>
                    </a:cubicBezTo>
                    <a:lnTo>
                      <a:pt x="12030" y="14426"/>
                    </a:lnTo>
                    <a:lnTo>
                      <a:pt x="12235" y="14289"/>
                    </a:lnTo>
                    <a:cubicBezTo>
                      <a:pt x="12349" y="14220"/>
                      <a:pt x="12463" y="14175"/>
                      <a:pt x="12578" y="14106"/>
                    </a:cubicBezTo>
                    <a:cubicBezTo>
                      <a:pt x="12760" y="13969"/>
                      <a:pt x="12966" y="13855"/>
                      <a:pt x="13148" y="13741"/>
                    </a:cubicBezTo>
                    <a:lnTo>
                      <a:pt x="13217" y="13695"/>
                    </a:lnTo>
                    <a:cubicBezTo>
                      <a:pt x="13422" y="13558"/>
                      <a:pt x="13628" y="13421"/>
                      <a:pt x="13833" y="13307"/>
                    </a:cubicBezTo>
                    <a:lnTo>
                      <a:pt x="14153" y="13102"/>
                    </a:lnTo>
                    <a:lnTo>
                      <a:pt x="14244" y="13056"/>
                    </a:lnTo>
                    <a:lnTo>
                      <a:pt x="14312" y="13011"/>
                    </a:lnTo>
                    <a:lnTo>
                      <a:pt x="14335" y="12988"/>
                    </a:lnTo>
                    <a:cubicBezTo>
                      <a:pt x="14381" y="12942"/>
                      <a:pt x="14426" y="12919"/>
                      <a:pt x="14472" y="12874"/>
                    </a:cubicBezTo>
                    <a:lnTo>
                      <a:pt x="14563" y="12805"/>
                    </a:lnTo>
                    <a:lnTo>
                      <a:pt x="14609" y="12782"/>
                    </a:lnTo>
                    <a:cubicBezTo>
                      <a:pt x="14700" y="12714"/>
                      <a:pt x="14769" y="12668"/>
                      <a:pt x="14860" y="12600"/>
                    </a:cubicBezTo>
                    <a:cubicBezTo>
                      <a:pt x="15157" y="12394"/>
                      <a:pt x="15431" y="12235"/>
                      <a:pt x="15705" y="12052"/>
                    </a:cubicBezTo>
                    <a:lnTo>
                      <a:pt x="16161" y="11778"/>
                    </a:lnTo>
                    <a:lnTo>
                      <a:pt x="16321" y="11664"/>
                    </a:lnTo>
                    <a:lnTo>
                      <a:pt x="16458" y="11573"/>
                    </a:lnTo>
                    <a:lnTo>
                      <a:pt x="16663" y="11413"/>
                    </a:lnTo>
                    <a:lnTo>
                      <a:pt x="16800" y="11322"/>
                    </a:lnTo>
                    <a:lnTo>
                      <a:pt x="17029" y="11162"/>
                    </a:lnTo>
                    <a:lnTo>
                      <a:pt x="17051" y="11139"/>
                    </a:lnTo>
                    <a:cubicBezTo>
                      <a:pt x="17143" y="11070"/>
                      <a:pt x="17234" y="11025"/>
                      <a:pt x="17302" y="10979"/>
                    </a:cubicBezTo>
                    <a:cubicBezTo>
                      <a:pt x="17348" y="10934"/>
                      <a:pt x="17417" y="10934"/>
                      <a:pt x="17462" y="10934"/>
                    </a:cubicBezTo>
                    <a:lnTo>
                      <a:pt x="17531" y="10934"/>
                    </a:lnTo>
                    <a:lnTo>
                      <a:pt x="17713" y="10797"/>
                    </a:lnTo>
                    <a:cubicBezTo>
                      <a:pt x="17942" y="10614"/>
                      <a:pt x="18147" y="10454"/>
                      <a:pt x="18352" y="10317"/>
                    </a:cubicBezTo>
                    <a:lnTo>
                      <a:pt x="18421" y="10272"/>
                    </a:lnTo>
                    <a:lnTo>
                      <a:pt x="18467" y="10226"/>
                    </a:lnTo>
                    <a:cubicBezTo>
                      <a:pt x="18535" y="10180"/>
                      <a:pt x="18603" y="10112"/>
                      <a:pt x="18672" y="10066"/>
                    </a:cubicBezTo>
                    <a:cubicBezTo>
                      <a:pt x="18855" y="9929"/>
                      <a:pt x="19037" y="9792"/>
                      <a:pt x="19220" y="9632"/>
                    </a:cubicBezTo>
                    <a:lnTo>
                      <a:pt x="19402" y="9473"/>
                    </a:lnTo>
                    <a:cubicBezTo>
                      <a:pt x="19494" y="9404"/>
                      <a:pt x="19585" y="9313"/>
                      <a:pt x="19676" y="9244"/>
                    </a:cubicBezTo>
                    <a:lnTo>
                      <a:pt x="19813" y="9153"/>
                    </a:lnTo>
                    <a:lnTo>
                      <a:pt x="19927" y="9062"/>
                    </a:lnTo>
                    <a:lnTo>
                      <a:pt x="20019" y="8993"/>
                    </a:lnTo>
                    <a:lnTo>
                      <a:pt x="20110" y="8925"/>
                    </a:lnTo>
                    <a:cubicBezTo>
                      <a:pt x="20110" y="8902"/>
                      <a:pt x="20133" y="8879"/>
                      <a:pt x="20133" y="8856"/>
                    </a:cubicBezTo>
                    <a:cubicBezTo>
                      <a:pt x="20201" y="8788"/>
                      <a:pt x="20270" y="8719"/>
                      <a:pt x="20361" y="8651"/>
                    </a:cubicBezTo>
                    <a:lnTo>
                      <a:pt x="20384" y="8628"/>
                    </a:lnTo>
                    <a:cubicBezTo>
                      <a:pt x="20498" y="8537"/>
                      <a:pt x="20612" y="8446"/>
                      <a:pt x="20726" y="8354"/>
                    </a:cubicBezTo>
                    <a:cubicBezTo>
                      <a:pt x="20863" y="8240"/>
                      <a:pt x="21000" y="8126"/>
                      <a:pt x="21137" y="8012"/>
                    </a:cubicBezTo>
                    <a:lnTo>
                      <a:pt x="21206" y="7966"/>
                    </a:lnTo>
                    <a:cubicBezTo>
                      <a:pt x="21228" y="7943"/>
                      <a:pt x="21251" y="7921"/>
                      <a:pt x="21274" y="7921"/>
                    </a:cubicBezTo>
                    <a:lnTo>
                      <a:pt x="21251" y="7921"/>
                    </a:lnTo>
                    <a:lnTo>
                      <a:pt x="21411" y="7784"/>
                    </a:lnTo>
                    <a:lnTo>
                      <a:pt x="21525" y="7670"/>
                    </a:lnTo>
                    <a:lnTo>
                      <a:pt x="21616" y="7601"/>
                    </a:lnTo>
                    <a:cubicBezTo>
                      <a:pt x="21685" y="7533"/>
                      <a:pt x="21753" y="7464"/>
                      <a:pt x="21822" y="7396"/>
                    </a:cubicBezTo>
                    <a:cubicBezTo>
                      <a:pt x="21799" y="7327"/>
                      <a:pt x="21776" y="7259"/>
                      <a:pt x="21753" y="7190"/>
                    </a:cubicBezTo>
                    <a:cubicBezTo>
                      <a:pt x="21685" y="6939"/>
                      <a:pt x="21594" y="6734"/>
                      <a:pt x="21479" y="6528"/>
                    </a:cubicBezTo>
                    <a:cubicBezTo>
                      <a:pt x="21411" y="6414"/>
                      <a:pt x="21365" y="6323"/>
                      <a:pt x="21320" y="6232"/>
                    </a:cubicBezTo>
                    <a:cubicBezTo>
                      <a:pt x="21274" y="6140"/>
                      <a:pt x="21228" y="6072"/>
                      <a:pt x="21206" y="6003"/>
                    </a:cubicBezTo>
                    <a:lnTo>
                      <a:pt x="21183" y="5958"/>
                    </a:lnTo>
                    <a:lnTo>
                      <a:pt x="21160" y="5958"/>
                    </a:lnTo>
                    <a:lnTo>
                      <a:pt x="21160" y="5935"/>
                    </a:lnTo>
                    <a:cubicBezTo>
                      <a:pt x="21091" y="5752"/>
                      <a:pt x="21000" y="5570"/>
                      <a:pt x="20886" y="5410"/>
                    </a:cubicBezTo>
                    <a:cubicBezTo>
                      <a:pt x="20795" y="5296"/>
                      <a:pt x="20726" y="5159"/>
                      <a:pt x="20658" y="5022"/>
                    </a:cubicBezTo>
                    <a:cubicBezTo>
                      <a:pt x="20612" y="4976"/>
                      <a:pt x="20589" y="4908"/>
                      <a:pt x="20544" y="4839"/>
                    </a:cubicBezTo>
                    <a:cubicBezTo>
                      <a:pt x="20475" y="4725"/>
                      <a:pt x="20407" y="4611"/>
                      <a:pt x="20315" y="4497"/>
                    </a:cubicBezTo>
                    <a:cubicBezTo>
                      <a:pt x="20270" y="4451"/>
                      <a:pt x="20247" y="4405"/>
                      <a:pt x="20201" y="4360"/>
                    </a:cubicBezTo>
                    <a:cubicBezTo>
                      <a:pt x="20087" y="4177"/>
                      <a:pt x="19950" y="4017"/>
                      <a:pt x="19813" y="3881"/>
                    </a:cubicBezTo>
                    <a:cubicBezTo>
                      <a:pt x="19745" y="3789"/>
                      <a:pt x="19653" y="3675"/>
                      <a:pt x="19562" y="3561"/>
                    </a:cubicBezTo>
                    <a:lnTo>
                      <a:pt x="19471" y="3561"/>
                    </a:lnTo>
                    <a:cubicBezTo>
                      <a:pt x="19357" y="3538"/>
                      <a:pt x="19311" y="3470"/>
                      <a:pt x="19265" y="3401"/>
                    </a:cubicBezTo>
                    <a:lnTo>
                      <a:pt x="19220" y="3356"/>
                    </a:lnTo>
                    <a:lnTo>
                      <a:pt x="19174" y="3287"/>
                    </a:lnTo>
                    <a:cubicBezTo>
                      <a:pt x="19151" y="3264"/>
                      <a:pt x="19106" y="3241"/>
                      <a:pt x="19083" y="3219"/>
                    </a:cubicBezTo>
                    <a:lnTo>
                      <a:pt x="19060" y="3196"/>
                    </a:lnTo>
                    <a:cubicBezTo>
                      <a:pt x="19037" y="3173"/>
                      <a:pt x="19014" y="3150"/>
                      <a:pt x="18992" y="3150"/>
                    </a:cubicBezTo>
                    <a:cubicBezTo>
                      <a:pt x="18900" y="3082"/>
                      <a:pt x="18877" y="3013"/>
                      <a:pt x="18855" y="2967"/>
                    </a:cubicBezTo>
                    <a:cubicBezTo>
                      <a:pt x="18832" y="2945"/>
                      <a:pt x="18832" y="2899"/>
                      <a:pt x="18832" y="2876"/>
                    </a:cubicBezTo>
                    <a:cubicBezTo>
                      <a:pt x="18740" y="2785"/>
                      <a:pt x="18603" y="2694"/>
                      <a:pt x="18489" y="2602"/>
                    </a:cubicBezTo>
                    <a:lnTo>
                      <a:pt x="18330" y="2488"/>
                    </a:lnTo>
                    <a:cubicBezTo>
                      <a:pt x="18215" y="2420"/>
                      <a:pt x="18101" y="2328"/>
                      <a:pt x="17987" y="2260"/>
                    </a:cubicBezTo>
                    <a:lnTo>
                      <a:pt x="17964" y="2237"/>
                    </a:lnTo>
                    <a:cubicBezTo>
                      <a:pt x="17713" y="2054"/>
                      <a:pt x="17439" y="1895"/>
                      <a:pt x="17165" y="1735"/>
                    </a:cubicBezTo>
                    <a:lnTo>
                      <a:pt x="17097" y="1689"/>
                    </a:lnTo>
                    <a:cubicBezTo>
                      <a:pt x="16869" y="1575"/>
                      <a:pt x="16663" y="1438"/>
                      <a:pt x="16435" y="1324"/>
                    </a:cubicBezTo>
                    <a:cubicBezTo>
                      <a:pt x="16207" y="1210"/>
                      <a:pt x="15956" y="1119"/>
                      <a:pt x="15727" y="1027"/>
                    </a:cubicBezTo>
                    <a:cubicBezTo>
                      <a:pt x="15682" y="959"/>
                      <a:pt x="15591" y="913"/>
                      <a:pt x="15522" y="890"/>
                    </a:cubicBezTo>
                    <a:lnTo>
                      <a:pt x="15499" y="868"/>
                    </a:lnTo>
                    <a:cubicBezTo>
                      <a:pt x="15431" y="845"/>
                      <a:pt x="15362" y="799"/>
                      <a:pt x="15294" y="776"/>
                    </a:cubicBezTo>
                    <a:cubicBezTo>
                      <a:pt x="15271" y="753"/>
                      <a:pt x="15225" y="753"/>
                      <a:pt x="15203" y="731"/>
                    </a:cubicBezTo>
                    <a:cubicBezTo>
                      <a:pt x="15043" y="662"/>
                      <a:pt x="14860" y="594"/>
                      <a:pt x="14678" y="525"/>
                    </a:cubicBezTo>
                    <a:cubicBezTo>
                      <a:pt x="14518" y="480"/>
                      <a:pt x="14358" y="434"/>
                      <a:pt x="14198" y="411"/>
                    </a:cubicBezTo>
                    <a:cubicBezTo>
                      <a:pt x="14084" y="365"/>
                      <a:pt x="13947" y="320"/>
                      <a:pt x="13810" y="297"/>
                    </a:cubicBezTo>
                    <a:cubicBezTo>
                      <a:pt x="13582" y="228"/>
                      <a:pt x="13354" y="206"/>
                      <a:pt x="13148" y="160"/>
                    </a:cubicBezTo>
                    <a:lnTo>
                      <a:pt x="12897" y="137"/>
                    </a:lnTo>
                    <a:cubicBezTo>
                      <a:pt x="12555" y="69"/>
                      <a:pt x="12235" y="46"/>
                      <a:pt x="11938" y="23"/>
                    </a:cubicBezTo>
                    <a:cubicBezTo>
                      <a:pt x="11847" y="0"/>
                      <a:pt x="11733" y="0"/>
                      <a:pt x="11642" y="0"/>
                    </a:cubicBezTo>
                    <a:close/>
                  </a:path>
                </a:pathLst>
              </a:custGeom>
              <a:solidFill>
                <a:srgbClr val="E987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71" name="Google Shape;1236;p22">
                <a:extLst>
                  <a:ext uri="{FF2B5EF4-FFF2-40B4-BE49-F238E27FC236}">
                    <a16:creationId xmlns:a16="http://schemas.microsoft.com/office/drawing/2014/main" id="{FDC4E33C-3E26-4C64-8F7B-EA449EA80C0F}"/>
                  </a:ext>
                </a:extLst>
              </p:cNvPr>
              <p:cNvSpPr/>
              <p:nvPr/>
            </p:nvSpPr>
            <p:spPr>
              <a:xfrm>
                <a:off x="6681972" y="1468139"/>
                <a:ext cx="499758" cy="359121"/>
              </a:xfrm>
              <a:custGeom>
                <a:avLst/>
                <a:gdLst/>
                <a:ahLst/>
                <a:cxnLst/>
                <a:rect l="l" t="t" r="r" b="b"/>
                <a:pathLst>
                  <a:path w="18489" h="13286" extrusionOk="0">
                    <a:moveTo>
                      <a:pt x="18192" y="1"/>
                    </a:moveTo>
                    <a:lnTo>
                      <a:pt x="18055" y="115"/>
                    </a:lnTo>
                    <a:cubicBezTo>
                      <a:pt x="17918" y="229"/>
                      <a:pt x="17804" y="343"/>
                      <a:pt x="17667" y="457"/>
                    </a:cubicBezTo>
                    <a:cubicBezTo>
                      <a:pt x="17484" y="617"/>
                      <a:pt x="17302" y="754"/>
                      <a:pt x="17119" y="914"/>
                    </a:cubicBezTo>
                    <a:cubicBezTo>
                      <a:pt x="16868" y="1119"/>
                      <a:pt x="16594" y="1302"/>
                      <a:pt x="16229" y="1507"/>
                    </a:cubicBezTo>
                    <a:cubicBezTo>
                      <a:pt x="16229" y="1576"/>
                      <a:pt x="16206" y="1644"/>
                      <a:pt x="16161" y="1690"/>
                    </a:cubicBezTo>
                    <a:cubicBezTo>
                      <a:pt x="16001" y="1827"/>
                      <a:pt x="15841" y="1941"/>
                      <a:pt x="15681" y="2055"/>
                    </a:cubicBezTo>
                    <a:lnTo>
                      <a:pt x="15613" y="2101"/>
                    </a:lnTo>
                    <a:cubicBezTo>
                      <a:pt x="15476" y="2192"/>
                      <a:pt x="15339" y="2283"/>
                      <a:pt x="15202" y="2375"/>
                    </a:cubicBezTo>
                    <a:cubicBezTo>
                      <a:pt x="14997" y="2512"/>
                      <a:pt x="14791" y="2671"/>
                      <a:pt x="14586" y="2808"/>
                    </a:cubicBezTo>
                    <a:lnTo>
                      <a:pt x="14472" y="2877"/>
                    </a:lnTo>
                    <a:lnTo>
                      <a:pt x="14312" y="3014"/>
                    </a:lnTo>
                    <a:cubicBezTo>
                      <a:pt x="14106" y="3151"/>
                      <a:pt x="13901" y="3311"/>
                      <a:pt x="13695" y="3447"/>
                    </a:cubicBezTo>
                    <a:lnTo>
                      <a:pt x="13650" y="3470"/>
                    </a:lnTo>
                    <a:cubicBezTo>
                      <a:pt x="13536" y="3539"/>
                      <a:pt x="13422" y="3630"/>
                      <a:pt x="13307" y="3699"/>
                    </a:cubicBezTo>
                    <a:cubicBezTo>
                      <a:pt x="13239" y="3721"/>
                      <a:pt x="13170" y="3767"/>
                      <a:pt x="13125" y="3790"/>
                    </a:cubicBezTo>
                    <a:lnTo>
                      <a:pt x="13056" y="3813"/>
                    </a:lnTo>
                    <a:cubicBezTo>
                      <a:pt x="13034" y="3835"/>
                      <a:pt x="12988" y="3858"/>
                      <a:pt x="12942" y="3881"/>
                    </a:cubicBezTo>
                    <a:cubicBezTo>
                      <a:pt x="12919" y="3881"/>
                      <a:pt x="12874" y="3904"/>
                      <a:pt x="12828" y="3904"/>
                    </a:cubicBezTo>
                    <a:cubicBezTo>
                      <a:pt x="12805" y="3904"/>
                      <a:pt x="12782" y="3904"/>
                      <a:pt x="12760" y="3881"/>
                    </a:cubicBezTo>
                    <a:cubicBezTo>
                      <a:pt x="12737" y="3904"/>
                      <a:pt x="12714" y="3927"/>
                      <a:pt x="12691" y="3927"/>
                    </a:cubicBezTo>
                    <a:lnTo>
                      <a:pt x="12623" y="3972"/>
                    </a:lnTo>
                    <a:lnTo>
                      <a:pt x="12531" y="4018"/>
                    </a:lnTo>
                    <a:cubicBezTo>
                      <a:pt x="12509" y="4109"/>
                      <a:pt x="12463" y="4178"/>
                      <a:pt x="12394" y="4246"/>
                    </a:cubicBezTo>
                    <a:cubicBezTo>
                      <a:pt x="12303" y="4315"/>
                      <a:pt x="12189" y="4360"/>
                      <a:pt x="12098" y="4406"/>
                    </a:cubicBezTo>
                    <a:lnTo>
                      <a:pt x="12006" y="4452"/>
                    </a:lnTo>
                    <a:lnTo>
                      <a:pt x="11710" y="4612"/>
                    </a:lnTo>
                    <a:lnTo>
                      <a:pt x="11413" y="4771"/>
                    </a:lnTo>
                    <a:lnTo>
                      <a:pt x="11185" y="4908"/>
                    </a:lnTo>
                    <a:cubicBezTo>
                      <a:pt x="11002" y="5000"/>
                      <a:pt x="10842" y="5091"/>
                      <a:pt x="10683" y="5182"/>
                    </a:cubicBezTo>
                    <a:lnTo>
                      <a:pt x="10591" y="5228"/>
                    </a:lnTo>
                    <a:lnTo>
                      <a:pt x="10523" y="5273"/>
                    </a:lnTo>
                    <a:cubicBezTo>
                      <a:pt x="10454" y="5342"/>
                      <a:pt x="10363" y="5388"/>
                      <a:pt x="10272" y="5433"/>
                    </a:cubicBezTo>
                    <a:lnTo>
                      <a:pt x="10226" y="5479"/>
                    </a:lnTo>
                    <a:lnTo>
                      <a:pt x="10135" y="5525"/>
                    </a:lnTo>
                    <a:lnTo>
                      <a:pt x="10021" y="5593"/>
                    </a:lnTo>
                    <a:cubicBezTo>
                      <a:pt x="9906" y="5662"/>
                      <a:pt x="9770" y="5730"/>
                      <a:pt x="9633" y="5821"/>
                    </a:cubicBezTo>
                    <a:lnTo>
                      <a:pt x="9176" y="6095"/>
                    </a:lnTo>
                    <a:lnTo>
                      <a:pt x="8720" y="6346"/>
                    </a:lnTo>
                    <a:cubicBezTo>
                      <a:pt x="8446" y="6506"/>
                      <a:pt x="8149" y="6666"/>
                      <a:pt x="7875" y="6826"/>
                    </a:cubicBezTo>
                    <a:cubicBezTo>
                      <a:pt x="7578" y="6985"/>
                      <a:pt x="7259" y="7145"/>
                      <a:pt x="6916" y="7282"/>
                    </a:cubicBezTo>
                    <a:lnTo>
                      <a:pt x="6848" y="7328"/>
                    </a:lnTo>
                    <a:lnTo>
                      <a:pt x="6779" y="7373"/>
                    </a:lnTo>
                    <a:lnTo>
                      <a:pt x="6688" y="7442"/>
                    </a:lnTo>
                    <a:lnTo>
                      <a:pt x="6597" y="7488"/>
                    </a:lnTo>
                    <a:cubicBezTo>
                      <a:pt x="6506" y="7556"/>
                      <a:pt x="6391" y="7602"/>
                      <a:pt x="6300" y="7670"/>
                    </a:cubicBezTo>
                    <a:lnTo>
                      <a:pt x="6186" y="7739"/>
                    </a:lnTo>
                    <a:cubicBezTo>
                      <a:pt x="5935" y="7898"/>
                      <a:pt x="5638" y="8035"/>
                      <a:pt x="5296" y="8195"/>
                    </a:cubicBezTo>
                    <a:lnTo>
                      <a:pt x="5136" y="8286"/>
                    </a:lnTo>
                    <a:lnTo>
                      <a:pt x="4953" y="8378"/>
                    </a:lnTo>
                    <a:cubicBezTo>
                      <a:pt x="4862" y="8423"/>
                      <a:pt x="4771" y="8446"/>
                      <a:pt x="4679" y="8492"/>
                    </a:cubicBezTo>
                    <a:lnTo>
                      <a:pt x="4565" y="8560"/>
                    </a:lnTo>
                    <a:lnTo>
                      <a:pt x="4269" y="8697"/>
                    </a:lnTo>
                    <a:lnTo>
                      <a:pt x="4109" y="8789"/>
                    </a:lnTo>
                    <a:cubicBezTo>
                      <a:pt x="4018" y="8834"/>
                      <a:pt x="3926" y="8880"/>
                      <a:pt x="3835" y="8926"/>
                    </a:cubicBezTo>
                    <a:cubicBezTo>
                      <a:pt x="3652" y="9017"/>
                      <a:pt x="3493" y="9108"/>
                      <a:pt x="3310" y="9177"/>
                    </a:cubicBezTo>
                    <a:cubicBezTo>
                      <a:pt x="3013" y="9314"/>
                      <a:pt x="2717" y="9450"/>
                      <a:pt x="2420" y="9587"/>
                    </a:cubicBezTo>
                    <a:lnTo>
                      <a:pt x="2283" y="9633"/>
                    </a:lnTo>
                    <a:cubicBezTo>
                      <a:pt x="2169" y="9679"/>
                      <a:pt x="2077" y="9724"/>
                      <a:pt x="1963" y="9770"/>
                    </a:cubicBezTo>
                    <a:cubicBezTo>
                      <a:pt x="1872" y="9816"/>
                      <a:pt x="1781" y="9839"/>
                      <a:pt x="1667" y="9884"/>
                    </a:cubicBezTo>
                    <a:cubicBezTo>
                      <a:pt x="1621" y="9907"/>
                      <a:pt x="1575" y="9907"/>
                      <a:pt x="1530" y="9930"/>
                    </a:cubicBezTo>
                    <a:cubicBezTo>
                      <a:pt x="1438" y="9975"/>
                      <a:pt x="1370" y="9998"/>
                      <a:pt x="1301" y="9998"/>
                    </a:cubicBezTo>
                    <a:lnTo>
                      <a:pt x="1256" y="9998"/>
                    </a:lnTo>
                    <a:cubicBezTo>
                      <a:pt x="1233" y="9998"/>
                      <a:pt x="1233" y="9975"/>
                      <a:pt x="1210" y="9975"/>
                    </a:cubicBezTo>
                    <a:cubicBezTo>
                      <a:pt x="1164" y="9998"/>
                      <a:pt x="1119" y="10021"/>
                      <a:pt x="1073" y="10044"/>
                    </a:cubicBezTo>
                    <a:cubicBezTo>
                      <a:pt x="799" y="10181"/>
                      <a:pt x="525" y="10295"/>
                      <a:pt x="229" y="10409"/>
                    </a:cubicBezTo>
                    <a:cubicBezTo>
                      <a:pt x="160" y="10432"/>
                      <a:pt x="69" y="10478"/>
                      <a:pt x="0" y="10500"/>
                    </a:cubicBezTo>
                    <a:cubicBezTo>
                      <a:pt x="92" y="10592"/>
                      <a:pt x="183" y="10660"/>
                      <a:pt x="274" y="10729"/>
                    </a:cubicBezTo>
                    <a:lnTo>
                      <a:pt x="434" y="10843"/>
                    </a:lnTo>
                    <a:cubicBezTo>
                      <a:pt x="502" y="10911"/>
                      <a:pt x="571" y="10957"/>
                      <a:pt x="639" y="11025"/>
                    </a:cubicBezTo>
                    <a:cubicBezTo>
                      <a:pt x="708" y="11071"/>
                      <a:pt x="754" y="11117"/>
                      <a:pt x="822" y="11140"/>
                    </a:cubicBezTo>
                    <a:lnTo>
                      <a:pt x="913" y="11208"/>
                    </a:lnTo>
                    <a:lnTo>
                      <a:pt x="1005" y="11277"/>
                    </a:lnTo>
                    <a:cubicBezTo>
                      <a:pt x="1073" y="11322"/>
                      <a:pt x="1119" y="11368"/>
                      <a:pt x="1187" y="11413"/>
                    </a:cubicBezTo>
                    <a:lnTo>
                      <a:pt x="1301" y="11482"/>
                    </a:lnTo>
                    <a:cubicBezTo>
                      <a:pt x="1370" y="11528"/>
                      <a:pt x="1415" y="11550"/>
                      <a:pt x="1484" y="11596"/>
                    </a:cubicBezTo>
                    <a:cubicBezTo>
                      <a:pt x="1552" y="11642"/>
                      <a:pt x="1644" y="11710"/>
                      <a:pt x="1712" y="11756"/>
                    </a:cubicBezTo>
                    <a:lnTo>
                      <a:pt x="1781" y="11824"/>
                    </a:lnTo>
                    <a:cubicBezTo>
                      <a:pt x="1940" y="11938"/>
                      <a:pt x="2123" y="12030"/>
                      <a:pt x="2283" y="12144"/>
                    </a:cubicBezTo>
                    <a:lnTo>
                      <a:pt x="2351" y="12167"/>
                    </a:lnTo>
                    <a:cubicBezTo>
                      <a:pt x="2443" y="12235"/>
                      <a:pt x="2534" y="12281"/>
                      <a:pt x="2625" y="12326"/>
                    </a:cubicBezTo>
                    <a:cubicBezTo>
                      <a:pt x="2717" y="12372"/>
                      <a:pt x="2831" y="12418"/>
                      <a:pt x="2922" y="12463"/>
                    </a:cubicBezTo>
                    <a:cubicBezTo>
                      <a:pt x="3241" y="12600"/>
                      <a:pt x="3515" y="12692"/>
                      <a:pt x="3766" y="12760"/>
                    </a:cubicBezTo>
                    <a:lnTo>
                      <a:pt x="3949" y="12783"/>
                    </a:lnTo>
                    <a:lnTo>
                      <a:pt x="4154" y="12829"/>
                    </a:lnTo>
                    <a:cubicBezTo>
                      <a:pt x="4223" y="12851"/>
                      <a:pt x="4291" y="12874"/>
                      <a:pt x="4360" y="12874"/>
                    </a:cubicBezTo>
                    <a:cubicBezTo>
                      <a:pt x="4428" y="12897"/>
                      <a:pt x="4520" y="12920"/>
                      <a:pt x="4588" y="12920"/>
                    </a:cubicBezTo>
                    <a:cubicBezTo>
                      <a:pt x="4657" y="12943"/>
                      <a:pt x="4725" y="12966"/>
                      <a:pt x="4771" y="12988"/>
                    </a:cubicBezTo>
                    <a:cubicBezTo>
                      <a:pt x="4862" y="13011"/>
                      <a:pt x="4931" y="13011"/>
                      <a:pt x="4999" y="13034"/>
                    </a:cubicBezTo>
                    <a:cubicBezTo>
                      <a:pt x="5090" y="13057"/>
                      <a:pt x="5159" y="13057"/>
                      <a:pt x="5250" y="13080"/>
                    </a:cubicBezTo>
                    <a:cubicBezTo>
                      <a:pt x="5319" y="13103"/>
                      <a:pt x="5364" y="13103"/>
                      <a:pt x="5433" y="13125"/>
                    </a:cubicBezTo>
                    <a:cubicBezTo>
                      <a:pt x="5821" y="13194"/>
                      <a:pt x="6117" y="13239"/>
                      <a:pt x="6414" y="13239"/>
                    </a:cubicBezTo>
                    <a:cubicBezTo>
                      <a:pt x="6597" y="13239"/>
                      <a:pt x="6757" y="13262"/>
                      <a:pt x="6939" y="13285"/>
                    </a:cubicBezTo>
                    <a:lnTo>
                      <a:pt x="8035" y="13285"/>
                    </a:lnTo>
                    <a:cubicBezTo>
                      <a:pt x="8195" y="13262"/>
                      <a:pt x="8354" y="13239"/>
                      <a:pt x="8491" y="13217"/>
                    </a:cubicBezTo>
                    <a:lnTo>
                      <a:pt x="8583" y="13217"/>
                    </a:lnTo>
                    <a:lnTo>
                      <a:pt x="8720" y="13194"/>
                    </a:lnTo>
                    <a:cubicBezTo>
                      <a:pt x="8811" y="13194"/>
                      <a:pt x="8879" y="13171"/>
                      <a:pt x="8948" y="13171"/>
                    </a:cubicBezTo>
                    <a:cubicBezTo>
                      <a:pt x="9062" y="13148"/>
                      <a:pt x="9153" y="13125"/>
                      <a:pt x="9245" y="13103"/>
                    </a:cubicBezTo>
                    <a:cubicBezTo>
                      <a:pt x="9359" y="13080"/>
                      <a:pt x="9473" y="13080"/>
                      <a:pt x="9587" y="13057"/>
                    </a:cubicBezTo>
                    <a:cubicBezTo>
                      <a:pt x="9678" y="13034"/>
                      <a:pt x="9770" y="13011"/>
                      <a:pt x="9906" y="12988"/>
                    </a:cubicBezTo>
                    <a:cubicBezTo>
                      <a:pt x="9998" y="12943"/>
                      <a:pt x="10089" y="12920"/>
                      <a:pt x="10203" y="12874"/>
                    </a:cubicBezTo>
                    <a:cubicBezTo>
                      <a:pt x="10317" y="12851"/>
                      <a:pt x="10409" y="12806"/>
                      <a:pt x="10500" y="12783"/>
                    </a:cubicBezTo>
                    <a:cubicBezTo>
                      <a:pt x="10614" y="12760"/>
                      <a:pt x="10705" y="12737"/>
                      <a:pt x="10797" y="12692"/>
                    </a:cubicBezTo>
                    <a:cubicBezTo>
                      <a:pt x="10865" y="12669"/>
                      <a:pt x="10956" y="12623"/>
                      <a:pt x="11025" y="12600"/>
                    </a:cubicBezTo>
                    <a:lnTo>
                      <a:pt x="11116" y="12555"/>
                    </a:lnTo>
                    <a:cubicBezTo>
                      <a:pt x="11185" y="12532"/>
                      <a:pt x="11253" y="12509"/>
                      <a:pt x="11299" y="12486"/>
                    </a:cubicBezTo>
                    <a:cubicBezTo>
                      <a:pt x="11344" y="12463"/>
                      <a:pt x="11390" y="12463"/>
                      <a:pt x="11413" y="12441"/>
                    </a:cubicBezTo>
                    <a:cubicBezTo>
                      <a:pt x="11459" y="12441"/>
                      <a:pt x="11504" y="12418"/>
                      <a:pt x="11550" y="12418"/>
                    </a:cubicBezTo>
                    <a:cubicBezTo>
                      <a:pt x="11710" y="12349"/>
                      <a:pt x="11869" y="12281"/>
                      <a:pt x="12052" y="12190"/>
                    </a:cubicBezTo>
                    <a:cubicBezTo>
                      <a:pt x="12143" y="12144"/>
                      <a:pt x="12212" y="12121"/>
                      <a:pt x="12280" y="12075"/>
                    </a:cubicBezTo>
                    <a:cubicBezTo>
                      <a:pt x="12372" y="12030"/>
                      <a:pt x="12463" y="12007"/>
                      <a:pt x="12531" y="11961"/>
                    </a:cubicBezTo>
                    <a:lnTo>
                      <a:pt x="12646" y="11916"/>
                    </a:lnTo>
                    <a:cubicBezTo>
                      <a:pt x="12760" y="11847"/>
                      <a:pt x="12874" y="11779"/>
                      <a:pt x="12988" y="11733"/>
                    </a:cubicBezTo>
                    <a:cubicBezTo>
                      <a:pt x="13125" y="11665"/>
                      <a:pt x="13262" y="11619"/>
                      <a:pt x="13399" y="11528"/>
                    </a:cubicBezTo>
                    <a:cubicBezTo>
                      <a:pt x="13444" y="11505"/>
                      <a:pt x="13490" y="11482"/>
                      <a:pt x="13536" y="11436"/>
                    </a:cubicBezTo>
                    <a:lnTo>
                      <a:pt x="13581" y="11391"/>
                    </a:lnTo>
                    <a:lnTo>
                      <a:pt x="13627" y="11368"/>
                    </a:lnTo>
                    <a:lnTo>
                      <a:pt x="13764" y="11277"/>
                    </a:lnTo>
                    <a:cubicBezTo>
                      <a:pt x="13878" y="11185"/>
                      <a:pt x="14015" y="11071"/>
                      <a:pt x="14152" y="10957"/>
                    </a:cubicBezTo>
                    <a:cubicBezTo>
                      <a:pt x="14266" y="10866"/>
                      <a:pt x="14357" y="10752"/>
                      <a:pt x="14472" y="10660"/>
                    </a:cubicBezTo>
                    <a:cubicBezTo>
                      <a:pt x="14586" y="10546"/>
                      <a:pt x="14677" y="10455"/>
                      <a:pt x="14768" y="10341"/>
                    </a:cubicBezTo>
                    <a:cubicBezTo>
                      <a:pt x="14814" y="10295"/>
                      <a:pt x="14837" y="10249"/>
                      <a:pt x="14882" y="10204"/>
                    </a:cubicBezTo>
                    <a:cubicBezTo>
                      <a:pt x="14951" y="10135"/>
                      <a:pt x="14997" y="10090"/>
                      <a:pt x="15042" y="10021"/>
                    </a:cubicBezTo>
                    <a:cubicBezTo>
                      <a:pt x="15065" y="9998"/>
                      <a:pt x="15088" y="9975"/>
                      <a:pt x="15111" y="9930"/>
                    </a:cubicBezTo>
                    <a:cubicBezTo>
                      <a:pt x="15156" y="9930"/>
                      <a:pt x="15225" y="9907"/>
                      <a:pt x="15270" y="9839"/>
                    </a:cubicBezTo>
                    <a:cubicBezTo>
                      <a:pt x="15407" y="9747"/>
                      <a:pt x="15521" y="9633"/>
                      <a:pt x="15613" y="9519"/>
                    </a:cubicBezTo>
                    <a:lnTo>
                      <a:pt x="15750" y="9359"/>
                    </a:lnTo>
                    <a:cubicBezTo>
                      <a:pt x="15818" y="9291"/>
                      <a:pt x="15887" y="9222"/>
                      <a:pt x="15955" y="9154"/>
                    </a:cubicBezTo>
                    <a:cubicBezTo>
                      <a:pt x="16069" y="9017"/>
                      <a:pt x="16183" y="8880"/>
                      <a:pt x="16275" y="8743"/>
                    </a:cubicBezTo>
                    <a:cubicBezTo>
                      <a:pt x="16343" y="8674"/>
                      <a:pt x="16389" y="8606"/>
                      <a:pt x="16435" y="8537"/>
                    </a:cubicBezTo>
                    <a:cubicBezTo>
                      <a:pt x="16480" y="8492"/>
                      <a:pt x="16526" y="8423"/>
                      <a:pt x="16549" y="8378"/>
                    </a:cubicBezTo>
                    <a:lnTo>
                      <a:pt x="16663" y="8241"/>
                    </a:lnTo>
                    <a:cubicBezTo>
                      <a:pt x="16708" y="8149"/>
                      <a:pt x="16777" y="8081"/>
                      <a:pt x="16823" y="8013"/>
                    </a:cubicBezTo>
                    <a:cubicBezTo>
                      <a:pt x="16891" y="7898"/>
                      <a:pt x="16959" y="7807"/>
                      <a:pt x="17028" y="7716"/>
                    </a:cubicBezTo>
                    <a:lnTo>
                      <a:pt x="17074" y="7624"/>
                    </a:lnTo>
                    <a:cubicBezTo>
                      <a:pt x="17279" y="7328"/>
                      <a:pt x="17439" y="7031"/>
                      <a:pt x="17553" y="6757"/>
                    </a:cubicBezTo>
                    <a:cubicBezTo>
                      <a:pt x="17621" y="6575"/>
                      <a:pt x="17713" y="6369"/>
                      <a:pt x="17781" y="6118"/>
                    </a:cubicBezTo>
                    <a:cubicBezTo>
                      <a:pt x="17827" y="6004"/>
                      <a:pt x="17873" y="5890"/>
                      <a:pt x="17895" y="5776"/>
                    </a:cubicBezTo>
                    <a:cubicBezTo>
                      <a:pt x="17895" y="5707"/>
                      <a:pt x="17918" y="5616"/>
                      <a:pt x="17918" y="5547"/>
                    </a:cubicBezTo>
                    <a:lnTo>
                      <a:pt x="17918" y="5502"/>
                    </a:lnTo>
                    <a:cubicBezTo>
                      <a:pt x="17964" y="5433"/>
                      <a:pt x="18009" y="5388"/>
                      <a:pt x="18032" y="5342"/>
                    </a:cubicBezTo>
                    <a:cubicBezTo>
                      <a:pt x="18078" y="5205"/>
                      <a:pt x="18146" y="5045"/>
                      <a:pt x="18169" y="4885"/>
                    </a:cubicBezTo>
                    <a:cubicBezTo>
                      <a:pt x="18192" y="4817"/>
                      <a:pt x="18215" y="4748"/>
                      <a:pt x="18215" y="4657"/>
                    </a:cubicBezTo>
                    <a:cubicBezTo>
                      <a:pt x="18238" y="4612"/>
                      <a:pt x="18238" y="4566"/>
                      <a:pt x="18238" y="4520"/>
                    </a:cubicBezTo>
                    <a:lnTo>
                      <a:pt x="18261" y="4406"/>
                    </a:lnTo>
                    <a:cubicBezTo>
                      <a:pt x="18283" y="4315"/>
                      <a:pt x="18306" y="4201"/>
                      <a:pt x="18329" y="4109"/>
                    </a:cubicBezTo>
                    <a:cubicBezTo>
                      <a:pt x="18375" y="3858"/>
                      <a:pt x="18420" y="3562"/>
                      <a:pt x="18443" y="3219"/>
                    </a:cubicBezTo>
                    <a:cubicBezTo>
                      <a:pt x="18489" y="2877"/>
                      <a:pt x="18489" y="2534"/>
                      <a:pt x="18466" y="2238"/>
                    </a:cubicBezTo>
                    <a:cubicBezTo>
                      <a:pt x="18466" y="2009"/>
                      <a:pt x="18443" y="1781"/>
                      <a:pt x="18443" y="1576"/>
                    </a:cubicBezTo>
                    <a:lnTo>
                      <a:pt x="18420" y="1370"/>
                    </a:lnTo>
                    <a:cubicBezTo>
                      <a:pt x="18420" y="1256"/>
                      <a:pt x="18397" y="1119"/>
                      <a:pt x="18375" y="1005"/>
                    </a:cubicBezTo>
                    <a:lnTo>
                      <a:pt x="18375" y="937"/>
                    </a:lnTo>
                    <a:cubicBezTo>
                      <a:pt x="18375" y="800"/>
                      <a:pt x="18329" y="663"/>
                      <a:pt x="18306" y="526"/>
                    </a:cubicBezTo>
                    <a:lnTo>
                      <a:pt x="18283" y="457"/>
                    </a:lnTo>
                    <a:lnTo>
                      <a:pt x="18261" y="298"/>
                    </a:lnTo>
                    <a:cubicBezTo>
                      <a:pt x="18238" y="229"/>
                      <a:pt x="18238" y="138"/>
                      <a:pt x="18215" y="46"/>
                    </a:cubicBezTo>
                    <a:cubicBezTo>
                      <a:pt x="18215" y="24"/>
                      <a:pt x="18215" y="1"/>
                      <a:pt x="18192" y="1"/>
                    </a:cubicBezTo>
                    <a:close/>
                  </a:path>
                </a:pathLst>
              </a:custGeom>
              <a:solidFill>
                <a:srgbClr val="E987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72" name="Google Shape;1237;p22">
                <a:extLst>
                  <a:ext uri="{FF2B5EF4-FFF2-40B4-BE49-F238E27FC236}">
                    <a16:creationId xmlns:a16="http://schemas.microsoft.com/office/drawing/2014/main" id="{DD5A2AB4-49C4-4891-B0FB-9046666D45A8}"/>
                  </a:ext>
                </a:extLst>
              </p:cNvPr>
              <p:cNvSpPr/>
              <p:nvPr/>
            </p:nvSpPr>
            <p:spPr>
              <a:xfrm>
                <a:off x="6439486" y="1246033"/>
                <a:ext cx="884151" cy="554061"/>
              </a:xfrm>
              <a:custGeom>
                <a:avLst/>
                <a:gdLst/>
                <a:ahLst/>
                <a:cxnLst/>
                <a:rect l="l" t="t" r="r" b="b"/>
                <a:pathLst>
                  <a:path w="32710" h="20498" extrusionOk="0">
                    <a:moveTo>
                      <a:pt x="30564" y="1"/>
                    </a:moveTo>
                    <a:cubicBezTo>
                      <a:pt x="30496" y="24"/>
                      <a:pt x="30427" y="24"/>
                      <a:pt x="30359" y="46"/>
                    </a:cubicBezTo>
                    <a:cubicBezTo>
                      <a:pt x="30267" y="69"/>
                      <a:pt x="30199" y="92"/>
                      <a:pt x="30130" y="138"/>
                    </a:cubicBezTo>
                    <a:cubicBezTo>
                      <a:pt x="30085" y="161"/>
                      <a:pt x="30016" y="183"/>
                      <a:pt x="29971" y="183"/>
                    </a:cubicBezTo>
                    <a:cubicBezTo>
                      <a:pt x="29948" y="206"/>
                      <a:pt x="29902" y="229"/>
                      <a:pt x="29879" y="252"/>
                    </a:cubicBezTo>
                    <a:lnTo>
                      <a:pt x="29537" y="252"/>
                    </a:lnTo>
                    <a:cubicBezTo>
                      <a:pt x="29468" y="275"/>
                      <a:pt x="29400" y="275"/>
                      <a:pt x="29331" y="275"/>
                    </a:cubicBezTo>
                    <a:cubicBezTo>
                      <a:pt x="29286" y="275"/>
                      <a:pt x="29240" y="297"/>
                      <a:pt x="29217" y="297"/>
                    </a:cubicBezTo>
                    <a:cubicBezTo>
                      <a:pt x="29172" y="297"/>
                      <a:pt x="29126" y="297"/>
                      <a:pt x="29080" y="320"/>
                    </a:cubicBezTo>
                    <a:lnTo>
                      <a:pt x="28875" y="320"/>
                    </a:lnTo>
                    <a:cubicBezTo>
                      <a:pt x="28806" y="320"/>
                      <a:pt x="28715" y="320"/>
                      <a:pt x="28647" y="343"/>
                    </a:cubicBezTo>
                    <a:cubicBezTo>
                      <a:pt x="28373" y="366"/>
                      <a:pt x="28076" y="412"/>
                      <a:pt x="27711" y="503"/>
                    </a:cubicBezTo>
                    <a:cubicBezTo>
                      <a:pt x="27597" y="526"/>
                      <a:pt x="27460" y="571"/>
                      <a:pt x="27323" y="594"/>
                    </a:cubicBezTo>
                    <a:lnTo>
                      <a:pt x="27277" y="617"/>
                    </a:lnTo>
                    <a:cubicBezTo>
                      <a:pt x="27209" y="640"/>
                      <a:pt x="27140" y="663"/>
                      <a:pt x="27072" y="663"/>
                    </a:cubicBezTo>
                    <a:cubicBezTo>
                      <a:pt x="27003" y="686"/>
                      <a:pt x="26912" y="708"/>
                      <a:pt x="26844" y="731"/>
                    </a:cubicBezTo>
                    <a:cubicBezTo>
                      <a:pt x="26638" y="800"/>
                      <a:pt x="26410" y="868"/>
                      <a:pt x="26204" y="937"/>
                    </a:cubicBezTo>
                    <a:lnTo>
                      <a:pt x="25999" y="1005"/>
                    </a:lnTo>
                    <a:cubicBezTo>
                      <a:pt x="25702" y="1096"/>
                      <a:pt x="25406" y="1210"/>
                      <a:pt x="25132" y="1325"/>
                    </a:cubicBezTo>
                    <a:cubicBezTo>
                      <a:pt x="25017" y="1370"/>
                      <a:pt x="24881" y="1439"/>
                      <a:pt x="24744" y="1484"/>
                    </a:cubicBezTo>
                    <a:cubicBezTo>
                      <a:pt x="24675" y="1507"/>
                      <a:pt x="24629" y="1530"/>
                      <a:pt x="24561" y="1553"/>
                    </a:cubicBezTo>
                    <a:lnTo>
                      <a:pt x="24515" y="1553"/>
                    </a:lnTo>
                    <a:cubicBezTo>
                      <a:pt x="24447" y="1576"/>
                      <a:pt x="24378" y="1599"/>
                      <a:pt x="24333" y="1621"/>
                    </a:cubicBezTo>
                    <a:lnTo>
                      <a:pt x="24241" y="1667"/>
                    </a:lnTo>
                    <a:cubicBezTo>
                      <a:pt x="24173" y="1667"/>
                      <a:pt x="24127" y="1690"/>
                      <a:pt x="24059" y="1713"/>
                    </a:cubicBezTo>
                    <a:cubicBezTo>
                      <a:pt x="23990" y="1758"/>
                      <a:pt x="23922" y="1781"/>
                      <a:pt x="23876" y="1850"/>
                    </a:cubicBezTo>
                    <a:cubicBezTo>
                      <a:pt x="23808" y="1918"/>
                      <a:pt x="23785" y="2009"/>
                      <a:pt x="23831" y="2123"/>
                    </a:cubicBezTo>
                    <a:cubicBezTo>
                      <a:pt x="23831" y="2169"/>
                      <a:pt x="23876" y="2238"/>
                      <a:pt x="23968" y="2306"/>
                    </a:cubicBezTo>
                    <a:cubicBezTo>
                      <a:pt x="23990" y="2306"/>
                      <a:pt x="24013" y="2329"/>
                      <a:pt x="24036" y="2352"/>
                    </a:cubicBezTo>
                    <a:lnTo>
                      <a:pt x="24059" y="2375"/>
                    </a:lnTo>
                    <a:cubicBezTo>
                      <a:pt x="24082" y="2397"/>
                      <a:pt x="24127" y="2420"/>
                      <a:pt x="24150" y="2443"/>
                    </a:cubicBezTo>
                    <a:lnTo>
                      <a:pt x="24196" y="2512"/>
                    </a:lnTo>
                    <a:lnTo>
                      <a:pt x="24241" y="2557"/>
                    </a:lnTo>
                    <a:cubicBezTo>
                      <a:pt x="24287" y="2626"/>
                      <a:pt x="24333" y="2694"/>
                      <a:pt x="24424" y="2717"/>
                    </a:cubicBezTo>
                    <a:lnTo>
                      <a:pt x="24538" y="2717"/>
                    </a:lnTo>
                    <a:cubicBezTo>
                      <a:pt x="24584" y="2717"/>
                      <a:pt x="24652" y="2717"/>
                      <a:pt x="24698" y="2694"/>
                    </a:cubicBezTo>
                    <a:cubicBezTo>
                      <a:pt x="24766" y="2694"/>
                      <a:pt x="24835" y="2671"/>
                      <a:pt x="24881" y="2648"/>
                    </a:cubicBezTo>
                    <a:cubicBezTo>
                      <a:pt x="24972" y="2626"/>
                      <a:pt x="25063" y="2603"/>
                      <a:pt x="25177" y="2557"/>
                    </a:cubicBezTo>
                    <a:lnTo>
                      <a:pt x="25360" y="2489"/>
                    </a:lnTo>
                    <a:cubicBezTo>
                      <a:pt x="25474" y="2466"/>
                      <a:pt x="25611" y="2420"/>
                      <a:pt x="25748" y="2375"/>
                    </a:cubicBezTo>
                    <a:cubicBezTo>
                      <a:pt x="25908" y="2329"/>
                      <a:pt x="26090" y="2283"/>
                      <a:pt x="26273" y="2260"/>
                    </a:cubicBezTo>
                    <a:cubicBezTo>
                      <a:pt x="26410" y="2238"/>
                      <a:pt x="26547" y="2215"/>
                      <a:pt x="26684" y="2192"/>
                    </a:cubicBezTo>
                    <a:lnTo>
                      <a:pt x="26752" y="2192"/>
                    </a:lnTo>
                    <a:cubicBezTo>
                      <a:pt x="26889" y="2192"/>
                      <a:pt x="27003" y="2192"/>
                      <a:pt x="27140" y="2215"/>
                    </a:cubicBezTo>
                    <a:cubicBezTo>
                      <a:pt x="27277" y="2215"/>
                      <a:pt x="27437" y="2260"/>
                      <a:pt x="27551" y="2283"/>
                    </a:cubicBezTo>
                    <a:lnTo>
                      <a:pt x="27642" y="2306"/>
                    </a:lnTo>
                    <a:cubicBezTo>
                      <a:pt x="27757" y="2352"/>
                      <a:pt x="27848" y="2375"/>
                      <a:pt x="27939" y="2397"/>
                    </a:cubicBezTo>
                    <a:cubicBezTo>
                      <a:pt x="28076" y="2443"/>
                      <a:pt x="28190" y="2512"/>
                      <a:pt x="28281" y="2580"/>
                    </a:cubicBezTo>
                    <a:cubicBezTo>
                      <a:pt x="28350" y="2626"/>
                      <a:pt x="28418" y="2671"/>
                      <a:pt x="28487" y="2740"/>
                    </a:cubicBezTo>
                    <a:cubicBezTo>
                      <a:pt x="28510" y="2785"/>
                      <a:pt x="28555" y="2854"/>
                      <a:pt x="28578" y="2922"/>
                    </a:cubicBezTo>
                    <a:cubicBezTo>
                      <a:pt x="28601" y="2968"/>
                      <a:pt x="28624" y="2991"/>
                      <a:pt x="28647" y="3037"/>
                    </a:cubicBezTo>
                    <a:lnTo>
                      <a:pt x="28670" y="3105"/>
                    </a:lnTo>
                    <a:cubicBezTo>
                      <a:pt x="28692" y="3151"/>
                      <a:pt x="28715" y="3219"/>
                      <a:pt x="28715" y="3288"/>
                    </a:cubicBezTo>
                    <a:cubicBezTo>
                      <a:pt x="28738" y="3379"/>
                      <a:pt x="28738" y="3493"/>
                      <a:pt x="28738" y="3607"/>
                    </a:cubicBezTo>
                    <a:cubicBezTo>
                      <a:pt x="28715" y="3744"/>
                      <a:pt x="28692" y="3881"/>
                      <a:pt x="28647" y="3995"/>
                    </a:cubicBezTo>
                    <a:cubicBezTo>
                      <a:pt x="28624" y="4064"/>
                      <a:pt x="28601" y="4109"/>
                      <a:pt x="28578" y="4155"/>
                    </a:cubicBezTo>
                    <a:cubicBezTo>
                      <a:pt x="28555" y="4201"/>
                      <a:pt x="28533" y="4246"/>
                      <a:pt x="28510" y="4269"/>
                    </a:cubicBezTo>
                    <a:lnTo>
                      <a:pt x="28487" y="4360"/>
                    </a:lnTo>
                    <a:lnTo>
                      <a:pt x="28464" y="4429"/>
                    </a:lnTo>
                    <a:cubicBezTo>
                      <a:pt x="28441" y="4474"/>
                      <a:pt x="28418" y="4520"/>
                      <a:pt x="28373" y="4566"/>
                    </a:cubicBezTo>
                    <a:cubicBezTo>
                      <a:pt x="28327" y="4611"/>
                      <a:pt x="28281" y="4680"/>
                      <a:pt x="28236" y="4748"/>
                    </a:cubicBezTo>
                    <a:lnTo>
                      <a:pt x="28167" y="4817"/>
                    </a:lnTo>
                    <a:cubicBezTo>
                      <a:pt x="28076" y="4908"/>
                      <a:pt x="28008" y="5022"/>
                      <a:pt x="27939" y="5136"/>
                    </a:cubicBezTo>
                    <a:lnTo>
                      <a:pt x="27893" y="5182"/>
                    </a:lnTo>
                    <a:lnTo>
                      <a:pt x="27848" y="5251"/>
                    </a:lnTo>
                    <a:cubicBezTo>
                      <a:pt x="27734" y="5410"/>
                      <a:pt x="27642" y="5570"/>
                      <a:pt x="27528" y="5730"/>
                    </a:cubicBezTo>
                    <a:cubicBezTo>
                      <a:pt x="27460" y="5844"/>
                      <a:pt x="27368" y="5958"/>
                      <a:pt x="27277" y="6049"/>
                    </a:cubicBezTo>
                    <a:lnTo>
                      <a:pt x="27140" y="6186"/>
                    </a:lnTo>
                    <a:lnTo>
                      <a:pt x="27072" y="6278"/>
                    </a:lnTo>
                    <a:lnTo>
                      <a:pt x="26935" y="6415"/>
                    </a:lnTo>
                    <a:cubicBezTo>
                      <a:pt x="26821" y="6529"/>
                      <a:pt x="26707" y="6643"/>
                      <a:pt x="26592" y="6757"/>
                    </a:cubicBezTo>
                    <a:lnTo>
                      <a:pt x="26501" y="6826"/>
                    </a:lnTo>
                    <a:lnTo>
                      <a:pt x="26387" y="6940"/>
                    </a:lnTo>
                    <a:lnTo>
                      <a:pt x="26227" y="7077"/>
                    </a:lnTo>
                    <a:lnTo>
                      <a:pt x="26273" y="7054"/>
                    </a:lnTo>
                    <a:lnTo>
                      <a:pt x="26113" y="7168"/>
                    </a:lnTo>
                    <a:cubicBezTo>
                      <a:pt x="25976" y="7282"/>
                      <a:pt x="25839" y="7396"/>
                      <a:pt x="25702" y="7510"/>
                    </a:cubicBezTo>
                    <a:cubicBezTo>
                      <a:pt x="25588" y="7602"/>
                      <a:pt x="25474" y="7693"/>
                      <a:pt x="25360" y="7784"/>
                    </a:cubicBezTo>
                    <a:lnTo>
                      <a:pt x="25337" y="7807"/>
                    </a:lnTo>
                    <a:cubicBezTo>
                      <a:pt x="25246" y="7875"/>
                      <a:pt x="25177" y="7944"/>
                      <a:pt x="25109" y="8012"/>
                    </a:cubicBezTo>
                    <a:cubicBezTo>
                      <a:pt x="25109" y="8035"/>
                      <a:pt x="25086" y="8058"/>
                      <a:pt x="25086" y="8081"/>
                    </a:cubicBezTo>
                    <a:lnTo>
                      <a:pt x="24995" y="8149"/>
                    </a:lnTo>
                    <a:lnTo>
                      <a:pt x="24903" y="8218"/>
                    </a:lnTo>
                    <a:lnTo>
                      <a:pt x="24789" y="8309"/>
                    </a:lnTo>
                    <a:lnTo>
                      <a:pt x="24652" y="8400"/>
                    </a:lnTo>
                    <a:cubicBezTo>
                      <a:pt x="24561" y="8469"/>
                      <a:pt x="24470" y="8560"/>
                      <a:pt x="24378" y="8629"/>
                    </a:cubicBezTo>
                    <a:lnTo>
                      <a:pt x="24196" y="8788"/>
                    </a:lnTo>
                    <a:cubicBezTo>
                      <a:pt x="24013" y="8948"/>
                      <a:pt x="23831" y="9085"/>
                      <a:pt x="23648" y="9222"/>
                    </a:cubicBezTo>
                    <a:cubicBezTo>
                      <a:pt x="23579" y="9268"/>
                      <a:pt x="23511" y="9336"/>
                      <a:pt x="23443" y="9382"/>
                    </a:cubicBezTo>
                    <a:lnTo>
                      <a:pt x="23397" y="9428"/>
                    </a:lnTo>
                    <a:lnTo>
                      <a:pt x="23328" y="9473"/>
                    </a:lnTo>
                    <a:cubicBezTo>
                      <a:pt x="23123" y="9610"/>
                      <a:pt x="22918" y="9770"/>
                      <a:pt x="22689" y="9953"/>
                    </a:cubicBezTo>
                    <a:lnTo>
                      <a:pt x="22507" y="10090"/>
                    </a:lnTo>
                    <a:lnTo>
                      <a:pt x="22438" y="10090"/>
                    </a:lnTo>
                    <a:cubicBezTo>
                      <a:pt x="22393" y="10090"/>
                      <a:pt x="22324" y="10090"/>
                      <a:pt x="22278" y="10135"/>
                    </a:cubicBezTo>
                    <a:cubicBezTo>
                      <a:pt x="22187" y="10181"/>
                      <a:pt x="22119" y="10226"/>
                      <a:pt x="22027" y="10295"/>
                    </a:cubicBezTo>
                    <a:lnTo>
                      <a:pt x="22005" y="10318"/>
                    </a:lnTo>
                    <a:lnTo>
                      <a:pt x="21753" y="10478"/>
                    </a:lnTo>
                    <a:lnTo>
                      <a:pt x="21639" y="10569"/>
                    </a:lnTo>
                    <a:lnTo>
                      <a:pt x="21434" y="10729"/>
                    </a:lnTo>
                    <a:lnTo>
                      <a:pt x="21297" y="10820"/>
                    </a:lnTo>
                    <a:lnTo>
                      <a:pt x="21137" y="10934"/>
                    </a:lnTo>
                    <a:lnTo>
                      <a:pt x="20681" y="11208"/>
                    </a:lnTo>
                    <a:cubicBezTo>
                      <a:pt x="20407" y="11391"/>
                      <a:pt x="20133" y="11550"/>
                      <a:pt x="19836" y="11756"/>
                    </a:cubicBezTo>
                    <a:cubicBezTo>
                      <a:pt x="19745" y="11824"/>
                      <a:pt x="19676" y="11870"/>
                      <a:pt x="19585" y="11938"/>
                    </a:cubicBezTo>
                    <a:lnTo>
                      <a:pt x="19539" y="11961"/>
                    </a:lnTo>
                    <a:lnTo>
                      <a:pt x="19448" y="12030"/>
                    </a:lnTo>
                    <a:cubicBezTo>
                      <a:pt x="19402" y="12075"/>
                      <a:pt x="19357" y="12098"/>
                      <a:pt x="19311" y="12144"/>
                    </a:cubicBezTo>
                    <a:lnTo>
                      <a:pt x="19288" y="12167"/>
                    </a:lnTo>
                    <a:lnTo>
                      <a:pt x="19220" y="12212"/>
                    </a:lnTo>
                    <a:lnTo>
                      <a:pt x="19129" y="12258"/>
                    </a:lnTo>
                    <a:lnTo>
                      <a:pt x="18809" y="12463"/>
                    </a:lnTo>
                    <a:cubicBezTo>
                      <a:pt x="18604" y="12577"/>
                      <a:pt x="18398" y="12714"/>
                      <a:pt x="18193" y="12851"/>
                    </a:cubicBezTo>
                    <a:lnTo>
                      <a:pt x="18124" y="12897"/>
                    </a:lnTo>
                    <a:cubicBezTo>
                      <a:pt x="17942" y="13011"/>
                      <a:pt x="17736" y="13125"/>
                      <a:pt x="17554" y="13262"/>
                    </a:cubicBezTo>
                    <a:cubicBezTo>
                      <a:pt x="17439" y="13331"/>
                      <a:pt x="17325" y="13376"/>
                      <a:pt x="17211" y="13445"/>
                    </a:cubicBezTo>
                    <a:lnTo>
                      <a:pt x="17006" y="13582"/>
                    </a:lnTo>
                    <a:lnTo>
                      <a:pt x="16937" y="13627"/>
                    </a:lnTo>
                    <a:cubicBezTo>
                      <a:pt x="16869" y="13650"/>
                      <a:pt x="16823" y="13696"/>
                      <a:pt x="16755" y="13742"/>
                    </a:cubicBezTo>
                    <a:cubicBezTo>
                      <a:pt x="16732" y="13742"/>
                      <a:pt x="16709" y="13764"/>
                      <a:pt x="16686" y="13764"/>
                    </a:cubicBezTo>
                    <a:cubicBezTo>
                      <a:pt x="16458" y="13901"/>
                      <a:pt x="16253" y="14038"/>
                      <a:pt x="16024" y="14152"/>
                    </a:cubicBezTo>
                    <a:lnTo>
                      <a:pt x="15887" y="14244"/>
                    </a:lnTo>
                    <a:lnTo>
                      <a:pt x="15819" y="14267"/>
                    </a:lnTo>
                    <a:lnTo>
                      <a:pt x="15636" y="14381"/>
                    </a:lnTo>
                    <a:cubicBezTo>
                      <a:pt x="15499" y="14449"/>
                      <a:pt x="15362" y="14518"/>
                      <a:pt x="15203" y="14586"/>
                    </a:cubicBezTo>
                    <a:lnTo>
                      <a:pt x="15088" y="14655"/>
                    </a:lnTo>
                    <a:lnTo>
                      <a:pt x="14952" y="14723"/>
                    </a:lnTo>
                    <a:lnTo>
                      <a:pt x="14837" y="14769"/>
                    </a:lnTo>
                    <a:lnTo>
                      <a:pt x="14769" y="14814"/>
                    </a:lnTo>
                    <a:lnTo>
                      <a:pt x="14700" y="14837"/>
                    </a:lnTo>
                    <a:cubicBezTo>
                      <a:pt x="14655" y="14860"/>
                      <a:pt x="14632" y="14883"/>
                      <a:pt x="14586" y="14906"/>
                    </a:cubicBezTo>
                    <a:lnTo>
                      <a:pt x="14518" y="14951"/>
                    </a:lnTo>
                    <a:lnTo>
                      <a:pt x="14267" y="15065"/>
                    </a:lnTo>
                    <a:cubicBezTo>
                      <a:pt x="14016" y="15180"/>
                      <a:pt x="13742" y="15316"/>
                      <a:pt x="13491" y="15453"/>
                    </a:cubicBezTo>
                    <a:lnTo>
                      <a:pt x="13354" y="15499"/>
                    </a:lnTo>
                    <a:cubicBezTo>
                      <a:pt x="13125" y="15613"/>
                      <a:pt x="12897" y="15727"/>
                      <a:pt x="12692" y="15819"/>
                    </a:cubicBezTo>
                    <a:cubicBezTo>
                      <a:pt x="12601" y="15864"/>
                      <a:pt x="12509" y="15910"/>
                      <a:pt x="12418" y="15956"/>
                    </a:cubicBezTo>
                    <a:lnTo>
                      <a:pt x="12327" y="15978"/>
                    </a:lnTo>
                    <a:lnTo>
                      <a:pt x="12235" y="16024"/>
                    </a:lnTo>
                    <a:lnTo>
                      <a:pt x="12144" y="16070"/>
                    </a:lnTo>
                    <a:lnTo>
                      <a:pt x="12053" y="16115"/>
                    </a:lnTo>
                    <a:lnTo>
                      <a:pt x="11961" y="16161"/>
                    </a:lnTo>
                    <a:cubicBezTo>
                      <a:pt x="11939" y="16161"/>
                      <a:pt x="11916" y="16184"/>
                      <a:pt x="11893" y="16207"/>
                    </a:cubicBezTo>
                    <a:cubicBezTo>
                      <a:pt x="11847" y="16207"/>
                      <a:pt x="11779" y="16230"/>
                      <a:pt x="11710" y="16252"/>
                    </a:cubicBezTo>
                    <a:lnTo>
                      <a:pt x="11688" y="16275"/>
                    </a:lnTo>
                    <a:lnTo>
                      <a:pt x="11596" y="16321"/>
                    </a:lnTo>
                    <a:lnTo>
                      <a:pt x="11505" y="16344"/>
                    </a:lnTo>
                    <a:lnTo>
                      <a:pt x="11231" y="16458"/>
                    </a:lnTo>
                    <a:cubicBezTo>
                      <a:pt x="10889" y="16572"/>
                      <a:pt x="10546" y="16686"/>
                      <a:pt x="10204" y="16823"/>
                    </a:cubicBezTo>
                    <a:cubicBezTo>
                      <a:pt x="9930" y="16937"/>
                      <a:pt x="9656" y="17028"/>
                      <a:pt x="9382" y="17143"/>
                    </a:cubicBezTo>
                    <a:cubicBezTo>
                      <a:pt x="9154" y="17234"/>
                      <a:pt x="8926" y="17325"/>
                      <a:pt x="8697" y="17416"/>
                    </a:cubicBezTo>
                    <a:lnTo>
                      <a:pt x="8583" y="17462"/>
                    </a:lnTo>
                    <a:lnTo>
                      <a:pt x="8172" y="17599"/>
                    </a:lnTo>
                    <a:lnTo>
                      <a:pt x="8013" y="17645"/>
                    </a:lnTo>
                    <a:lnTo>
                      <a:pt x="7853" y="17667"/>
                    </a:lnTo>
                    <a:lnTo>
                      <a:pt x="7716" y="17713"/>
                    </a:lnTo>
                    <a:lnTo>
                      <a:pt x="7647" y="17736"/>
                    </a:lnTo>
                    <a:cubicBezTo>
                      <a:pt x="7579" y="17759"/>
                      <a:pt x="7510" y="17782"/>
                      <a:pt x="7465" y="17804"/>
                    </a:cubicBezTo>
                    <a:cubicBezTo>
                      <a:pt x="7396" y="17850"/>
                      <a:pt x="7328" y="17919"/>
                      <a:pt x="7305" y="17987"/>
                    </a:cubicBezTo>
                    <a:lnTo>
                      <a:pt x="7259" y="17987"/>
                    </a:lnTo>
                    <a:cubicBezTo>
                      <a:pt x="7168" y="18010"/>
                      <a:pt x="7100" y="18033"/>
                      <a:pt x="7008" y="18033"/>
                    </a:cubicBezTo>
                    <a:lnTo>
                      <a:pt x="6871" y="18056"/>
                    </a:lnTo>
                    <a:cubicBezTo>
                      <a:pt x="6757" y="18078"/>
                      <a:pt x="6643" y="18101"/>
                      <a:pt x="6529" y="18124"/>
                    </a:cubicBezTo>
                    <a:cubicBezTo>
                      <a:pt x="6415" y="18147"/>
                      <a:pt x="6301" y="18170"/>
                      <a:pt x="6187" y="18192"/>
                    </a:cubicBezTo>
                    <a:lnTo>
                      <a:pt x="5936" y="18238"/>
                    </a:lnTo>
                    <a:cubicBezTo>
                      <a:pt x="5776" y="18261"/>
                      <a:pt x="5616" y="18284"/>
                      <a:pt x="5456" y="18307"/>
                    </a:cubicBezTo>
                    <a:lnTo>
                      <a:pt x="5411" y="18329"/>
                    </a:lnTo>
                    <a:cubicBezTo>
                      <a:pt x="5296" y="18329"/>
                      <a:pt x="5205" y="18352"/>
                      <a:pt x="5114" y="18375"/>
                    </a:cubicBezTo>
                    <a:cubicBezTo>
                      <a:pt x="5000" y="18398"/>
                      <a:pt x="4886" y="18398"/>
                      <a:pt x="4771" y="18398"/>
                    </a:cubicBezTo>
                    <a:lnTo>
                      <a:pt x="4383" y="18398"/>
                    </a:lnTo>
                    <a:cubicBezTo>
                      <a:pt x="4246" y="18398"/>
                      <a:pt x="4132" y="18375"/>
                      <a:pt x="4041" y="18352"/>
                    </a:cubicBezTo>
                    <a:cubicBezTo>
                      <a:pt x="3927" y="18329"/>
                      <a:pt x="3790" y="18284"/>
                      <a:pt x="3653" y="18238"/>
                    </a:cubicBezTo>
                    <a:cubicBezTo>
                      <a:pt x="3516" y="18192"/>
                      <a:pt x="3379" y="18124"/>
                      <a:pt x="3242" y="18056"/>
                    </a:cubicBezTo>
                    <a:lnTo>
                      <a:pt x="3174" y="18033"/>
                    </a:lnTo>
                    <a:cubicBezTo>
                      <a:pt x="3196" y="17964"/>
                      <a:pt x="3196" y="17919"/>
                      <a:pt x="3174" y="17850"/>
                    </a:cubicBezTo>
                    <a:cubicBezTo>
                      <a:pt x="3151" y="17804"/>
                      <a:pt x="3151" y="17782"/>
                      <a:pt x="3128" y="17736"/>
                    </a:cubicBezTo>
                    <a:cubicBezTo>
                      <a:pt x="3105" y="17713"/>
                      <a:pt x="3105" y="17690"/>
                      <a:pt x="3082" y="17690"/>
                    </a:cubicBezTo>
                    <a:lnTo>
                      <a:pt x="3060" y="17599"/>
                    </a:lnTo>
                    <a:cubicBezTo>
                      <a:pt x="3037" y="17508"/>
                      <a:pt x="3014" y="17416"/>
                      <a:pt x="3014" y="17348"/>
                    </a:cubicBezTo>
                    <a:cubicBezTo>
                      <a:pt x="3014" y="17188"/>
                      <a:pt x="3014" y="17006"/>
                      <a:pt x="3060" y="16846"/>
                    </a:cubicBezTo>
                    <a:cubicBezTo>
                      <a:pt x="3082" y="16754"/>
                      <a:pt x="3105" y="16686"/>
                      <a:pt x="3151" y="16595"/>
                    </a:cubicBezTo>
                    <a:cubicBezTo>
                      <a:pt x="3174" y="16526"/>
                      <a:pt x="3219" y="16435"/>
                      <a:pt x="3242" y="16344"/>
                    </a:cubicBezTo>
                    <a:lnTo>
                      <a:pt x="3265" y="16298"/>
                    </a:lnTo>
                    <a:lnTo>
                      <a:pt x="3265" y="16298"/>
                    </a:lnTo>
                    <a:lnTo>
                      <a:pt x="3242" y="16321"/>
                    </a:lnTo>
                    <a:cubicBezTo>
                      <a:pt x="3425" y="16024"/>
                      <a:pt x="3630" y="15750"/>
                      <a:pt x="3813" y="15522"/>
                    </a:cubicBezTo>
                    <a:lnTo>
                      <a:pt x="3927" y="15385"/>
                    </a:lnTo>
                    <a:cubicBezTo>
                      <a:pt x="3973" y="15294"/>
                      <a:pt x="4041" y="15225"/>
                      <a:pt x="4110" y="15134"/>
                    </a:cubicBezTo>
                    <a:cubicBezTo>
                      <a:pt x="4201" y="15020"/>
                      <a:pt x="4292" y="14928"/>
                      <a:pt x="4406" y="14814"/>
                    </a:cubicBezTo>
                    <a:cubicBezTo>
                      <a:pt x="4452" y="14746"/>
                      <a:pt x="4520" y="14677"/>
                      <a:pt x="4589" y="14632"/>
                    </a:cubicBezTo>
                    <a:lnTo>
                      <a:pt x="4634" y="14563"/>
                    </a:lnTo>
                    <a:cubicBezTo>
                      <a:pt x="4726" y="14472"/>
                      <a:pt x="4794" y="14403"/>
                      <a:pt x="4863" y="14312"/>
                    </a:cubicBezTo>
                    <a:lnTo>
                      <a:pt x="4908" y="14267"/>
                    </a:lnTo>
                    <a:cubicBezTo>
                      <a:pt x="4954" y="14221"/>
                      <a:pt x="5000" y="14175"/>
                      <a:pt x="5068" y="14107"/>
                    </a:cubicBezTo>
                    <a:cubicBezTo>
                      <a:pt x="5159" y="14015"/>
                      <a:pt x="5274" y="13901"/>
                      <a:pt x="5365" y="13787"/>
                    </a:cubicBezTo>
                    <a:cubicBezTo>
                      <a:pt x="5433" y="13696"/>
                      <a:pt x="5479" y="13627"/>
                      <a:pt x="5525" y="13536"/>
                    </a:cubicBezTo>
                    <a:cubicBezTo>
                      <a:pt x="5570" y="13445"/>
                      <a:pt x="5547" y="13308"/>
                      <a:pt x="5525" y="13217"/>
                    </a:cubicBezTo>
                    <a:lnTo>
                      <a:pt x="5525" y="13171"/>
                    </a:lnTo>
                    <a:cubicBezTo>
                      <a:pt x="5502" y="13125"/>
                      <a:pt x="5502" y="13080"/>
                      <a:pt x="5456" y="13034"/>
                    </a:cubicBezTo>
                    <a:cubicBezTo>
                      <a:pt x="5411" y="12988"/>
                      <a:pt x="5365" y="12965"/>
                      <a:pt x="5319" y="12943"/>
                    </a:cubicBezTo>
                    <a:cubicBezTo>
                      <a:pt x="5296" y="12943"/>
                      <a:pt x="5274" y="12920"/>
                      <a:pt x="5228" y="12920"/>
                    </a:cubicBezTo>
                    <a:cubicBezTo>
                      <a:pt x="5091" y="12920"/>
                      <a:pt x="4977" y="13011"/>
                      <a:pt x="4886" y="13080"/>
                    </a:cubicBezTo>
                    <a:cubicBezTo>
                      <a:pt x="4749" y="13194"/>
                      <a:pt x="4634" y="13285"/>
                      <a:pt x="4498" y="13399"/>
                    </a:cubicBezTo>
                    <a:cubicBezTo>
                      <a:pt x="4383" y="13513"/>
                      <a:pt x="4269" y="13605"/>
                      <a:pt x="4155" y="13719"/>
                    </a:cubicBezTo>
                    <a:cubicBezTo>
                      <a:pt x="4064" y="13787"/>
                      <a:pt x="4018" y="13856"/>
                      <a:pt x="3950" y="13924"/>
                    </a:cubicBezTo>
                    <a:lnTo>
                      <a:pt x="3836" y="14015"/>
                    </a:lnTo>
                    <a:cubicBezTo>
                      <a:pt x="3721" y="14152"/>
                      <a:pt x="3607" y="14267"/>
                      <a:pt x="3470" y="14381"/>
                    </a:cubicBezTo>
                    <a:cubicBezTo>
                      <a:pt x="3379" y="14495"/>
                      <a:pt x="3265" y="14609"/>
                      <a:pt x="3174" y="14700"/>
                    </a:cubicBezTo>
                    <a:lnTo>
                      <a:pt x="3082" y="14814"/>
                    </a:lnTo>
                    <a:cubicBezTo>
                      <a:pt x="2877" y="14997"/>
                      <a:pt x="2672" y="15202"/>
                      <a:pt x="2512" y="15431"/>
                    </a:cubicBezTo>
                    <a:lnTo>
                      <a:pt x="2420" y="15522"/>
                    </a:lnTo>
                    <a:lnTo>
                      <a:pt x="2352" y="15613"/>
                    </a:lnTo>
                    <a:lnTo>
                      <a:pt x="2329" y="15659"/>
                    </a:lnTo>
                    <a:cubicBezTo>
                      <a:pt x="2124" y="15841"/>
                      <a:pt x="1895" y="16047"/>
                      <a:pt x="1713" y="16275"/>
                    </a:cubicBezTo>
                    <a:cubicBezTo>
                      <a:pt x="1599" y="16412"/>
                      <a:pt x="1507" y="16549"/>
                      <a:pt x="1416" y="16663"/>
                    </a:cubicBezTo>
                    <a:cubicBezTo>
                      <a:pt x="1348" y="16754"/>
                      <a:pt x="1279" y="16846"/>
                      <a:pt x="1211" y="16937"/>
                    </a:cubicBezTo>
                    <a:lnTo>
                      <a:pt x="1119" y="17051"/>
                    </a:lnTo>
                    <a:cubicBezTo>
                      <a:pt x="1074" y="17097"/>
                      <a:pt x="1051" y="17143"/>
                      <a:pt x="1005" y="17211"/>
                    </a:cubicBezTo>
                    <a:cubicBezTo>
                      <a:pt x="960" y="17279"/>
                      <a:pt x="891" y="17325"/>
                      <a:pt x="845" y="17394"/>
                    </a:cubicBezTo>
                    <a:cubicBezTo>
                      <a:pt x="754" y="17531"/>
                      <a:pt x="663" y="17690"/>
                      <a:pt x="594" y="17804"/>
                    </a:cubicBezTo>
                    <a:cubicBezTo>
                      <a:pt x="503" y="17964"/>
                      <a:pt x="412" y="18101"/>
                      <a:pt x="343" y="18261"/>
                    </a:cubicBezTo>
                    <a:cubicBezTo>
                      <a:pt x="275" y="18375"/>
                      <a:pt x="229" y="18512"/>
                      <a:pt x="161" y="18672"/>
                    </a:cubicBezTo>
                    <a:cubicBezTo>
                      <a:pt x="69" y="18900"/>
                      <a:pt x="24" y="19105"/>
                      <a:pt x="1" y="19311"/>
                    </a:cubicBezTo>
                    <a:cubicBezTo>
                      <a:pt x="1" y="19448"/>
                      <a:pt x="24" y="19608"/>
                      <a:pt x="92" y="19767"/>
                    </a:cubicBezTo>
                    <a:cubicBezTo>
                      <a:pt x="161" y="19904"/>
                      <a:pt x="298" y="20019"/>
                      <a:pt x="526" y="20110"/>
                    </a:cubicBezTo>
                    <a:cubicBezTo>
                      <a:pt x="572" y="20133"/>
                      <a:pt x="617" y="20155"/>
                      <a:pt x="663" y="20178"/>
                    </a:cubicBezTo>
                    <a:lnTo>
                      <a:pt x="731" y="20178"/>
                    </a:lnTo>
                    <a:cubicBezTo>
                      <a:pt x="754" y="20224"/>
                      <a:pt x="777" y="20270"/>
                      <a:pt x="845" y="20292"/>
                    </a:cubicBezTo>
                    <a:cubicBezTo>
                      <a:pt x="891" y="20292"/>
                      <a:pt x="937" y="20315"/>
                      <a:pt x="1005" y="20338"/>
                    </a:cubicBezTo>
                    <a:cubicBezTo>
                      <a:pt x="1074" y="20361"/>
                      <a:pt x="1142" y="20407"/>
                      <a:pt x="1188" y="20407"/>
                    </a:cubicBezTo>
                    <a:cubicBezTo>
                      <a:pt x="1348" y="20452"/>
                      <a:pt x="1507" y="20475"/>
                      <a:pt x="1644" y="20475"/>
                    </a:cubicBezTo>
                    <a:cubicBezTo>
                      <a:pt x="1804" y="20498"/>
                      <a:pt x="1987" y="20498"/>
                      <a:pt x="2147" y="20498"/>
                    </a:cubicBezTo>
                    <a:lnTo>
                      <a:pt x="2535" y="20498"/>
                    </a:lnTo>
                    <a:cubicBezTo>
                      <a:pt x="2831" y="20475"/>
                      <a:pt x="3151" y="20452"/>
                      <a:pt x="3470" y="20407"/>
                    </a:cubicBezTo>
                    <a:cubicBezTo>
                      <a:pt x="3699" y="20361"/>
                      <a:pt x="3927" y="20315"/>
                      <a:pt x="4155" y="20270"/>
                    </a:cubicBezTo>
                    <a:lnTo>
                      <a:pt x="4429" y="20201"/>
                    </a:lnTo>
                    <a:lnTo>
                      <a:pt x="4589" y="20178"/>
                    </a:lnTo>
                    <a:cubicBezTo>
                      <a:pt x="4771" y="20133"/>
                      <a:pt x="4954" y="20087"/>
                      <a:pt x="5137" y="20041"/>
                    </a:cubicBezTo>
                    <a:lnTo>
                      <a:pt x="5228" y="20019"/>
                    </a:lnTo>
                    <a:cubicBezTo>
                      <a:pt x="5433" y="19973"/>
                      <a:pt x="5662" y="19904"/>
                      <a:pt x="5867" y="19836"/>
                    </a:cubicBezTo>
                    <a:cubicBezTo>
                      <a:pt x="6118" y="19767"/>
                      <a:pt x="6369" y="19699"/>
                      <a:pt x="6620" y="19630"/>
                    </a:cubicBezTo>
                    <a:cubicBezTo>
                      <a:pt x="6871" y="19539"/>
                      <a:pt x="7122" y="19448"/>
                      <a:pt x="7374" y="19357"/>
                    </a:cubicBezTo>
                    <a:cubicBezTo>
                      <a:pt x="7625" y="19265"/>
                      <a:pt x="7876" y="19174"/>
                      <a:pt x="8127" y="19060"/>
                    </a:cubicBezTo>
                    <a:lnTo>
                      <a:pt x="8309" y="18991"/>
                    </a:lnTo>
                    <a:lnTo>
                      <a:pt x="8355" y="18969"/>
                    </a:lnTo>
                    <a:cubicBezTo>
                      <a:pt x="8629" y="18854"/>
                      <a:pt x="8926" y="18740"/>
                      <a:pt x="9200" y="18626"/>
                    </a:cubicBezTo>
                    <a:cubicBezTo>
                      <a:pt x="9496" y="18512"/>
                      <a:pt x="9770" y="18398"/>
                      <a:pt x="10044" y="18261"/>
                    </a:cubicBezTo>
                    <a:cubicBezTo>
                      <a:pt x="10090" y="18238"/>
                      <a:pt x="10135" y="18215"/>
                      <a:pt x="10181" y="18192"/>
                    </a:cubicBezTo>
                    <a:cubicBezTo>
                      <a:pt x="10204" y="18192"/>
                      <a:pt x="10204" y="18215"/>
                      <a:pt x="10227" y="18215"/>
                    </a:cubicBezTo>
                    <a:lnTo>
                      <a:pt x="10272" y="18215"/>
                    </a:lnTo>
                    <a:cubicBezTo>
                      <a:pt x="10341" y="18215"/>
                      <a:pt x="10409" y="18192"/>
                      <a:pt x="10501" y="18147"/>
                    </a:cubicBezTo>
                    <a:cubicBezTo>
                      <a:pt x="10546" y="18124"/>
                      <a:pt x="10592" y="18124"/>
                      <a:pt x="10638" y="18101"/>
                    </a:cubicBezTo>
                    <a:cubicBezTo>
                      <a:pt x="10752" y="18056"/>
                      <a:pt x="10843" y="18033"/>
                      <a:pt x="10934" y="17987"/>
                    </a:cubicBezTo>
                    <a:cubicBezTo>
                      <a:pt x="11048" y="17941"/>
                      <a:pt x="11140" y="17896"/>
                      <a:pt x="11254" y="17850"/>
                    </a:cubicBezTo>
                    <a:lnTo>
                      <a:pt x="11391" y="17804"/>
                    </a:lnTo>
                    <a:cubicBezTo>
                      <a:pt x="11688" y="17667"/>
                      <a:pt x="11984" y="17531"/>
                      <a:pt x="12281" y="17394"/>
                    </a:cubicBezTo>
                    <a:cubicBezTo>
                      <a:pt x="12464" y="17325"/>
                      <a:pt x="12623" y="17234"/>
                      <a:pt x="12806" y="17143"/>
                    </a:cubicBezTo>
                    <a:cubicBezTo>
                      <a:pt x="12897" y="17097"/>
                      <a:pt x="12989" y="17051"/>
                      <a:pt x="13080" y="17006"/>
                    </a:cubicBezTo>
                    <a:lnTo>
                      <a:pt x="13240" y="16914"/>
                    </a:lnTo>
                    <a:lnTo>
                      <a:pt x="13536" y="16777"/>
                    </a:lnTo>
                    <a:lnTo>
                      <a:pt x="13650" y="16709"/>
                    </a:lnTo>
                    <a:cubicBezTo>
                      <a:pt x="13742" y="16663"/>
                      <a:pt x="13833" y="16640"/>
                      <a:pt x="13924" y="16595"/>
                    </a:cubicBezTo>
                    <a:lnTo>
                      <a:pt x="14107" y="16503"/>
                    </a:lnTo>
                    <a:lnTo>
                      <a:pt x="14267" y="16412"/>
                    </a:lnTo>
                    <a:cubicBezTo>
                      <a:pt x="14609" y="16252"/>
                      <a:pt x="14883" y="16115"/>
                      <a:pt x="15157" y="15956"/>
                    </a:cubicBezTo>
                    <a:lnTo>
                      <a:pt x="15271" y="15887"/>
                    </a:lnTo>
                    <a:cubicBezTo>
                      <a:pt x="15362" y="15819"/>
                      <a:pt x="15477" y="15773"/>
                      <a:pt x="15568" y="15705"/>
                    </a:cubicBezTo>
                    <a:lnTo>
                      <a:pt x="15659" y="15659"/>
                    </a:lnTo>
                    <a:lnTo>
                      <a:pt x="15750" y="15590"/>
                    </a:lnTo>
                    <a:lnTo>
                      <a:pt x="15819" y="15545"/>
                    </a:lnTo>
                    <a:lnTo>
                      <a:pt x="15887" y="15499"/>
                    </a:lnTo>
                    <a:cubicBezTo>
                      <a:pt x="16230" y="15362"/>
                      <a:pt x="16549" y="15202"/>
                      <a:pt x="16846" y="15043"/>
                    </a:cubicBezTo>
                    <a:cubicBezTo>
                      <a:pt x="17120" y="14883"/>
                      <a:pt x="17417" y="14723"/>
                      <a:pt x="17691" y="14563"/>
                    </a:cubicBezTo>
                    <a:lnTo>
                      <a:pt x="18147" y="14312"/>
                    </a:lnTo>
                    <a:lnTo>
                      <a:pt x="18604" y="14038"/>
                    </a:lnTo>
                    <a:cubicBezTo>
                      <a:pt x="18741" y="13947"/>
                      <a:pt x="18877" y="13879"/>
                      <a:pt x="18992" y="13810"/>
                    </a:cubicBezTo>
                    <a:lnTo>
                      <a:pt x="19106" y="13742"/>
                    </a:lnTo>
                    <a:lnTo>
                      <a:pt x="19197" y="13696"/>
                    </a:lnTo>
                    <a:lnTo>
                      <a:pt x="19243" y="13673"/>
                    </a:lnTo>
                    <a:cubicBezTo>
                      <a:pt x="19334" y="13605"/>
                      <a:pt x="19425" y="13559"/>
                      <a:pt x="19494" y="13490"/>
                    </a:cubicBezTo>
                    <a:lnTo>
                      <a:pt x="19562" y="13445"/>
                    </a:lnTo>
                    <a:lnTo>
                      <a:pt x="19654" y="13399"/>
                    </a:lnTo>
                    <a:cubicBezTo>
                      <a:pt x="19813" y="13308"/>
                      <a:pt x="19973" y="13217"/>
                      <a:pt x="20156" y="13125"/>
                    </a:cubicBezTo>
                    <a:lnTo>
                      <a:pt x="20384" y="12988"/>
                    </a:lnTo>
                    <a:lnTo>
                      <a:pt x="20681" y="12829"/>
                    </a:lnTo>
                    <a:lnTo>
                      <a:pt x="20977" y="12692"/>
                    </a:lnTo>
                    <a:lnTo>
                      <a:pt x="21069" y="12623"/>
                    </a:lnTo>
                    <a:cubicBezTo>
                      <a:pt x="21160" y="12577"/>
                      <a:pt x="21274" y="12532"/>
                      <a:pt x="21365" y="12463"/>
                    </a:cubicBezTo>
                    <a:cubicBezTo>
                      <a:pt x="21434" y="12395"/>
                      <a:pt x="21480" y="12326"/>
                      <a:pt x="21502" y="12235"/>
                    </a:cubicBezTo>
                    <a:lnTo>
                      <a:pt x="21594" y="12189"/>
                    </a:lnTo>
                    <a:lnTo>
                      <a:pt x="21662" y="12144"/>
                    </a:lnTo>
                    <a:cubicBezTo>
                      <a:pt x="21685" y="12144"/>
                      <a:pt x="21708" y="12121"/>
                      <a:pt x="21731" y="12098"/>
                    </a:cubicBezTo>
                    <a:cubicBezTo>
                      <a:pt x="21753" y="12121"/>
                      <a:pt x="21776" y="12121"/>
                      <a:pt x="21799" y="12121"/>
                    </a:cubicBezTo>
                    <a:cubicBezTo>
                      <a:pt x="21845" y="12121"/>
                      <a:pt x="21890" y="12098"/>
                      <a:pt x="21913" y="12098"/>
                    </a:cubicBezTo>
                    <a:cubicBezTo>
                      <a:pt x="21959" y="12075"/>
                      <a:pt x="22005" y="12052"/>
                      <a:pt x="22027" y="12030"/>
                    </a:cubicBezTo>
                    <a:lnTo>
                      <a:pt x="22096" y="12007"/>
                    </a:lnTo>
                    <a:cubicBezTo>
                      <a:pt x="22141" y="11984"/>
                      <a:pt x="22210" y="11938"/>
                      <a:pt x="22278" y="11916"/>
                    </a:cubicBezTo>
                    <a:cubicBezTo>
                      <a:pt x="22393" y="11847"/>
                      <a:pt x="22507" y="11756"/>
                      <a:pt x="22621" y="11687"/>
                    </a:cubicBezTo>
                    <a:lnTo>
                      <a:pt x="22666" y="11664"/>
                    </a:lnTo>
                    <a:cubicBezTo>
                      <a:pt x="22872" y="11528"/>
                      <a:pt x="23077" y="11368"/>
                      <a:pt x="23283" y="11231"/>
                    </a:cubicBezTo>
                    <a:lnTo>
                      <a:pt x="23443" y="11094"/>
                    </a:lnTo>
                    <a:lnTo>
                      <a:pt x="23557" y="11025"/>
                    </a:lnTo>
                    <a:cubicBezTo>
                      <a:pt x="23762" y="10888"/>
                      <a:pt x="23968" y="10729"/>
                      <a:pt x="24173" y="10592"/>
                    </a:cubicBezTo>
                    <a:cubicBezTo>
                      <a:pt x="24310" y="10500"/>
                      <a:pt x="24447" y="10409"/>
                      <a:pt x="24584" y="10318"/>
                    </a:cubicBezTo>
                    <a:lnTo>
                      <a:pt x="24652" y="10272"/>
                    </a:lnTo>
                    <a:cubicBezTo>
                      <a:pt x="24812" y="10158"/>
                      <a:pt x="24972" y="10044"/>
                      <a:pt x="25132" y="9907"/>
                    </a:cubicBezTo>
                    <a:cubicBezTo>
                      <a:pt x="25177" y="9861"/>
                      <a:pt x="25200" y="9793"/>
                      <a:pt x="25200" y="9724"/>
                    </a:cubicBezTo>
                    <a:cubicBezTo>
                      <a:pt x="25565" y="9519"/>
                      <a:pt x="25839" y="9336"/>
                      <a:pt x="26090" y="9131"/>
                    </a:cubicBezTo>
                    <a:cubicBezTo>
                      <a:pt x="26273" y="8971"/>
                      <a:pt x="26455" y="8834"/>
                      <a:pt x="26638" y="8674"/>
                    </a:cubicBezTo>
                    <a:cubicBezTo>
                      <a:pt x="26775" y="8560"/>
                      <a:pt x="26889" y="8446"/>
                      <a:pt x="27026" y="8332"/>
                    </a:cubicBezTo>
                    <a:lnTo>
                      <a:pt x="27186" y="8195"/>
                    </a:lnTo>
                    <a:lnTo>
                      <a:pt x="27254" y="8127"/>
                    </a:lnTo>
                    <a:cubicBezTo>
                      <a:pt x="27368" y="8058"/>
                      <a:pt x="27437" y="7990"/>
                      <a:pt x="27505" y="7898"/>
                    </a:cubicBezTo>
                    <a:lnTo>
                      <a:pt x="27551" y="7830"/>
                    </a:lnTo>
                    <a:lnTo>
                      <a:pt x="27597" y="7807"/>
                    </a:lnTo>
                    <a:lnTo>
                      <a:pt x="27620" y="7784"/>
                    </a:lnTo>
                    <a:cubicBezTo>
                      <a:pt x="27711" y="7716"/>
                      <a:pt x="27802" y="7670"/>
                      <a:pt x="27893" y="7602"/>
                    </a:cubicBezTo>
                    <a:cubicBezTo>
                      <a:pt x="27985" y="7533"/>
                      <a:pt x="28076" y="7465"/>
                      <a:pt x="28145" y="7419"/>
                    </a:cubicBezTo>
                    <a:cubicBezTo>
                      <a:pt x="28236" y="7350"/>
                      <a:pt x="28327" y="7305"/>
                      <a:pt x="28396" y="7236"/>
                    </a:cubicBezTo>
                    <a:cubicBezTo>
                      <a:pt x="28487" y="7191"/>
                      <a:pt x="28555" y="7122"/>
                      <a:pt x="28624" y="7054"/>
                    </a:cubicBezTo>
                    <a:lnTo>
                      <a:pt x="28670" y="7031"/>
                    </a:lnTo>
                    <a:lnTo>
                      <a:pt x="28738" y="6962"/>
                    </a:lnTo>
                    <a:lnTo>
                      <a:pt x="28806" y="6894"/>
                    </a:lnTo>
                    <a:lnTo>
                      <a:pt x="28875" y="6848"/>
                    </a:lnTo>
                    <a:cubicBezTo>
                      <a:pt x="28989" y="6757"/>
                      <a:pt x="29103" y="6643"/>
                      <a:pt x="29217" y="6529"/>
                    </a:cubicBezTo>
                    <a:lnTo>
                      <a:pt x="29309" y="6415"/>
                    </a:lnTo>
                    <a:cubicBezTo>
                      <a:pt x="29354" y="6369"/>
                      <a:pt x="29423" y="6323"/>
                      <a:pt x="29468" y="6278"/>
                    </a:cubicBezTo>
                    <a:lnTo>
                      <a:pt x="29628" y="6118"/>
                    </a:lnTo>
                    <a:lnTo>
                      <a:pt x="29742" y="6027"/>
                    </a:lnTo>
                    <a:lnTo>
                      <a:pt x="29788" y="5981"/>
                    </a:lnTo>
                    <a:cubicBezTo>
                      <a:pt x="29834" y="5935"/>
                      <a:pt x="29902" y="5867"/>
                      <a:pt x="29971" y="5798"/>
                    </a:cubicBezTo>
                    <a:cubicBezTo>
                      <a:pt x="30085" y="5707"/>
                      <a:pt x="30222" y="5570"/>
                      <a:pt x="30359" y="5433"/>
                    </a:cubicBezTo>
                    <a:cubicBezTo>
                      <a:pt x="30404" y="5365"/>
                      <a:pt x="30450" y="5319"/>
                      <a:pt x="30496" y="5273"/>
                    </a:cubicBezTo>
                    <a:cubicBezTo>
                      <a:pt x="30564" y="5205"/>
                      <a:pt x="30633" y="5136"/>
                      <a:pt x="30701" y="5068"/>
                    </a:cubicBezTo>
                    <a:cubicBezTo>
                      <a:pt x="31135" y="4611"/>
                      <a:pt x="31500" y="4178"/>
                      <a:pt x="31842" y="3721"/>
                    </a:cubicBezTo>
                    <a:lnTo>
                      <a:pt x="31865" y="3698"/>
                    </a:lnTo>
                    <a:cubicBezTo>
                      <a:pt x="31956" y="3561"/>
                      <a:pt x="32071" y="3425"/>
                      <a:pt x="32139" y="3288"/>
                    </a:cubicBezTo>
                    <a:cubicBezTo>
                      <a:pt x="32207" y="3173"/>
                      <a:pt x="32276" y="3059"/>
                      <a:pt x="32322" y="2945"/>
                    </a:cubicBezTo>
                    <a:lnTo>
                      <a:pt x="32344" y="2900"/>
                    </a:lnTo>
                    <a:cubicBezTo>
                      <a:pt x="32390" y="2808"/>
                      <a:pt x="32436" y="2694"/>
                      <a:pt x="32481" y="2580"/>
                    </a:cubicBezTo>
                    <a:cubicBezTo>
                      <a:pt x="32527" y="2466"/>
                      <a:pt x="32573" y="2352"/>
                      <a:pt x="32618" y="2238"/>
                    </a:cubicBezTo>
                    <a:lnTo>
                      <a:pt x="32618" y="2169"/>
                    </a:lnTo>
                    <a:cubicBezTo>
                      <a:pt x="32664" y="2032"/>
                      <a:pt x="32710" y="1872"/>
                      <a:pt x="32710" y="1713"/>
                    </a:cubicBezTo>
                    <a:cubicBezTo>
                      <a:pt x="32710" y="1644"/>
                      <a:pt x="32710" y="1553"/>
                      <a:pt x="32710" y="1462"/>
                    </a:cubicBezTo>
                    <a:cubicBezTo>
                      <a:pt x="32687" y="1393"/>
                      <a:pt x="32687" y="1325"/>
                      <a:pt x="32664" y="1256"/>
                    </a:cubicBezTo>
                    <a:cubicBezTo>
                      <a:pt x="32618" y="1096"/>
                      <a:pt x="32595" y="937"/>
                      <a:pt x="32504" y="800"/>
                    </a:cubicBezTo>
                    <a:cubicBezTo>
                      <a:pt x="32390" y="617"/>
                      <a:pt x="32207" y="480"/>
                      <a:pt x="32025" y="389"/>
                    </a:cubicBezTo>
                    <a:cubicBezTo>
                      <a:pt x="31979" y="366"/>
                      <a:pt x="31911" y="366"/>
                      <a:pt x="31865" y="343"/>
                    </a:cubicBezTo>
                    <a:lnTo>
                      <a:pt x="31819" y="320"/>
                    </a:lnTo>
                    <a:cubicBezTo>
                      <a:pt x="31751" y="320"/>
                      <a:pt x="31705" y="297"/>
                      <a:pt x="31637" y="297"/>
                    </a:cubicBezTo>
                    <a:cubicBezTo>
                      <a:pt x="31568" y="297"/>
                      <a:pt x="31477" y="275"/>
                      <a:pt x="31386" y="275"/>
                    </a:cubicBezTo>
                    <a:lnTo>
                      <a:pt x="31021" y="275"/>
                    </a:lnTo>
                    <a:cubicBezTo>
                      <a:pt x="30998" y="229"/>
                      <a:pt x="30975" y="183"/>
                      <a:pt x="30929" y="161"/>
                    </a:cubicBezTo>
                    <a:cubicBezTo>
                      <a:pt x="30884" y="115"/>
                      <a:pt x="30815" y="92"/>
                      <a:pt x="30769" y="46"/>
                    </a:cubicBezTo>
                    <a:cubicBezTo>
                      <a:pt x="30724" y="24"/>
                      <a:pt x="30633" y="1"/>
                      <a:pt x="30587" y="1"/>
                    </a:cubicBezTo>
                    <a:close/>
                  </a:path>
                </a:pathLst>
              </a:custGeom>
              <a:solidFill>
                <a:srgbClr val="6B6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73" name="Google Shape;1238;p22">
                <a:extLst>
                  <a:ext uri="{FF2B5EF4-FFF2-40B4-BE49-F238E27FC236}">
                    <a16:creationId xmlns:a16="http://schemas.microsoft.com/office/drawing/2014/main" id="{41EEA68D-EFEB-489B-9075-A155F817806D}"/>
                  </a:ext>
                </a:extLst>
              </p:cNvPr>
              <p:cNvSpPr/>
              <p:nvPr/>
            </p:nvSpPr>
            <p:spPr>
              <a:xfrm>
                <a:off x="6686891" y="1498385"/>
                <a:ext cx="496082" cy="274814"/>
              </a:xfrm>
              <a:custGeom>
                <a:avLst/>
                <a:gdLst/>
                <a:ahLst/>
                <a:cxnLst/>
                <a:rect l="l" t="t" r="r" b="b"/>
                <a:pathLst>
                  <a:path w="18353" h="10167" extrusionOk="0">
                    <a:moveTo>
                      <a:pt x="15213" y="2876"/>
                    </a:moveTo>
                    <a:cubicBezTo>
                      <a:pt x="15202" y="2884"/>
                      <a:pt x="15191" y="2891"/>
                      <a:pt x="15180" y="2899"/>
                    </a:cubicBezTo>
                    <a:cubicBezTo>
                      <a:pt x="15180" y="2899"/>
                      <a:pt x="15200" y="2889"/>
                      <a:pt x="15213" y="2876"/>
                    </a:cubicBezTo>
                    <a:close/>
                    <a:moveTo>
                      <a:pt x="911" y="9131"/>
                    </a:moveTo>
                    <a:cubicBezTo>
                      <a:pt x="888" y="9132"/>
                      <a:pt x="861" y="9137"/>
                      <a:pt x="845" y="9153"/>
                    </a:cubicBezTo>
                    <a:cubicBezTo>
                      <a:pt x="867" y="9146"/>
                      <a:pt x="889" y="9139"/>
                      <a:pt x="911" y="9131"/>
                    </a:cubicBezTo>
                    <a:close/>
                    <a:moveTo>
                      <a:pt x="18101" y="0"/>
                    </a:moveTo>
                    <a:cubicBezTo>
                      <a:pt x="18033" y="0"/>
                      <a:pt x="17987" y="23"/>
                      <a:pt x="17942" y="69"/>
                    </a:cubicBezTo>
                    <a:cubicBezTo>
                      <a:pt x="17805" y="183"/>
                      <a:pt x="17668" y="320"/>
                      <a:pt x="17531" y="434"/>
                    </a:cubicBezTo>
                    <a:cubicBezTo>
                      <a:pt x="17402" y="541"/>
                      <a:pt x="17252" y="649"/>
                      <a:pt x="17121" y="737"/>
                    </a:cubicBezTo>
                    <a:lnTo>
                      <a:pt x="17121" y="737"/>
                    </a:lnTo>
                    <a:cubicBezTo>
                      <a:pt x="17126" y="729"/>
                      <a:pt x="17132" y="718"/>
                      <a:pt x="17143" y="708"/>
                    </a:cubicBezTo>
                    <a:lnTo>
                      <a:pt x="17143" y="708"/>
                    </a:lnTo>
                    <a:cubicBezTo>
                      <a:pt x="16983" y="822"/>
                      <a:pt x="16823" y="913"/>
                      <a:pt x="16686" y="1027"/>
                    </a:cubicBezTo>
                    <a:cubicBezTo>
                      <a:pt x="16549" y="1119"/>
                      <a:pt x="16412" y="1233"/>
                      <a:pt x="16298" y="1324"/>
                    </a:cubicBezTo>
                    <a:cubicBezTo>
                      <a:pt x="16047" y="1530"/>
                      <a:pt x="15773" y="1712"/>
                      <a:pt x="15522" y="1895"/>
                    </a:cubicBezTo>
                    <a:cubicBezTo>
                      <a:pt x="15454" y="1940"/>
                      <a:pt x="15385" y="1986"/>
                      <a:pt x="15317" y="2055"/>
                    </a:cubicBezTo>
                    <a:cubicBezTo>
                      <a:pt x="15317" y="2032"/>
                      <a:pt x="15317" y="2032"/>
                      <a:pt x="15317" y="2032"/>
                    </a:cubicBezTo>
                    <a:cubicBezTo>
                      <a:pt x="15231" y="2096"/>
                      <a:pt x="15145" y="2160"/>
                      <a:pt x="15041" y="2224"/>
                    </a:cubicBezTo>
                    <a:lnTo>
                      <a:pt x="15041" y="2224"/>
                    </a:lnTo>
                    <a:cubicBezTo>
                      <a:pt x="15042" y="2222"/>
                      <a:pt x="15043" y="2218"/>
                      <a:pt x="15043" y="2214"/>
                    </a:cubicBezTo>
                    <a:lnTo>
                      <a:pt x="15043" y="2214"/>
                    </a:lnTo>
                    <a:cubicBezTo>
                      <a:pt x="15020" y="2237"/>
                      <a:pt x="14997" y="2260"/>
                      <a:pt x="14974" y="2283"/>
                    </a:cubicBezTo>
                    <a:cubicBezTo>
                      <a:pt x="14951" y="2283"/>
                      <a:pt x="14929" y="2306"/>
                      <a:pt x="14906" y="2328"/>
                    </a:cubicBezTo>
                    <a:cubicBezTo>
                      <a:pt x="14928" y="2306"/>
                      <a:pt x="14929" y="2306"/>
                      <a:pt x="14929" y="2306"/>
                    </a:cubicBezTo>
                    <a:lnTo>
                      <a:pt x="14929" y="2306"/>
                    </a:lnTo>
                    <a:cubicBezTo>
                      <a:pt x="14792" y="2397"/>
                      <a:pt x="14655" y="2488"/>
                      <a:pt x="14518" y="2580"/>
                    </a:cubicBezTo>
                    <a:cubicBezTo>
                      <a:pt x="14381" y="2671"/>
                      <a:pt x="14244" y="2739"/>
                      <a:pt x="14107" y="2831"/>
                    </a:cubicBezTo>
                    <a:cubicBezTo>
                      <a:pt x="13970" y="2922"/>
                      <a:pt x="13833" y="3013"/>
                      <a:pt x="13696" y="3105"/>
                    </a:cubicBezTo>
                    <a:cubicBezTo>
                      <a:pt x="13536" y="3196"/>
                      <a:pt x="13377" y="3310"/>
                      <a:pt x="13240" y="3424"/>
                    </a:cubicBezTo>
                    <a:cubicBezTo>
                      <a:pt x="13262" y="3401"/>
                      <a:pt x="13285" y="3378"/>
                      <a:pt x="13308" y="3356"/>
                    </a:cubicBezTo>
                    <a:lnTo>
                      <a:pt x="13308" y="3356"/>
                    </a:lnTo>
                    <a:cubicBezTo>
                      <a:pt x="13217" y="3424"/>
                      <a:pt x="13148" y="3470"/>
                      <a:pt x="13057" y="3538"/>
                    </a:cubicBezTo>
                    <a:cubicBezTo>
                      <a:pt x="12578" y="3858"/>
                      <a:pt x="12098" y="4154"/>
                      <a:pt x="11596" y="4451"/>
                    </a:cubicBezTo>
                    <a:cubicBezTo>
                      <a:pt x="11345" y="4588"/>
                      <a:pt x="11071" y="4725"/>
                      <a:pt x="10797" y="4885"/>
                    </a:cubicBezTo>
                    <a:cubicBezTo>
                      <a:pt x="10546" y="4999"/>
                      <a:pt x="10318" y="5159"/>
                      <a:pt x="10090" y="5273"/>
                    </a:cubicBezTo>
                    <a:cubicBezTo>
                      <a:pt x="9565" y="5570"/>
                      <a:pt x="9040" y="5844"/>
                      <a:pt x="8515" y="6117"/>
                    </a:cubicBezTo>
                    <a:cubicBezTo>
                      <a:pt x="8241" y="6277"/>
                      <a:pt x="7967" y="6414"/>
                      <a:pt x="7670" y="6551"/>
                    </a:cubicBezTo>
                    <a:cubicBezTo>
                      <a:pt x="7396" y="6688"/>
                      <a:pt x="7122" y="6825"/>
                      <a:pt x="6826" y="6962"/>
                    </a:cubicBezTo>
                    <a:cubicBezTo>
                      <a:pt x="6803" y="6962"/>
                      <a:pt x="6780" y="6985"/>
                      <a:pt x="6757" y="6985"/>
                    </a:cubicBezTo>
                    <a:cubicBezTo>
                      <a:pt x="6826" y="6894"/>
                      <a:pt x="6848" y="6757"/>
                      <a:pt x="6803" y="6642"/>
                    </a:cubicBezTo>
                    <a:cubicBezTo>
                      <a:pt x="6757" y="6574"/>
                      <a:pt x="6689" y="6505"/>
                      <a:pt x="6620" y="6483"/>
                    </a:cubicBezTo>
                    <a:cubicBezTo>
                      <a:pt x="6582" y="6473"/>
                      <a:pt x="6549" y="6468"/>
                      <a:pt x="6515" y="6468"/>
                    </a:cubicBezTo>
                    <a:cubicBezTo>
                      <a:pt x="6468" y="6468"/>
                      <a:pt x="6423" y="6479"/>
                      <a:pt x="6369" y="6505"/>
                    </a:cubicBezTo>
                    <a:cubicBezTo>
                      <a:pt x="6278" y="6528"/>
                      <a:pt x="6187" y="6574"/>
                      <a:pt x="6118" y="6620"/>
                    </a:cubicBezTo>
                    <a:cubicBezTo>
                      <a:pt x="6050" y="6665"/>
                      <a:pt x="6004" y="6688"/>
                      <a:pt x="5958" y="6711"/>
                    </a:cubicBezTo>
                    <a:cubicBezTo>
                      <a:pt x="5799" y="6779"/>
                      <a:pt x="5662" y="6871"/>
                      <a:pt x="5525" y="6939"/>
                    </a:cubicBezTo>
                    <a:cubicBezTo>
                      <a:pt x="5228" y="7099"/>
                      <a:pt x="4908" y="7282"/>
                      <a:pt x="4612" y="7441"/>
                    </a:cubicBezTo>
                    <a:cubicBezTo>
                      <a:pt x="4292" y="7601"/>
                      <a:pt x="3972" y="7738"/>
                      <a:pt x="3653" y="7898"/>
                    </a:cubicBezTo>
                    <a:cubicBezTo>
                      <a:pt x="3356" y="8058"/>
                      <a:pt x="3082" y="8195"/>
                      <a:pt x="2786" y="8331"/>
                    </a:cubicBezTo>
                    <a:cubicBezTo>
                      <a:pt x="2466" y="8491"/>
                      <a:pt x="2146" y="8628"/>
                      <a:pt x="1827" y="8765"/>
                    </a:cubicBezTo>
                    <a:cubicBezTo>
                      <a:pt x="1528" y="8893"/>
                      <a:pt x="1229" y="9022"/>
                      <a:pt x="911" y="9131"/>
                    </a:cubicBezTo>
                    <a:lnTo>
                      <a:pt x="911" y="9131"/>
                    </a:lnTo>
                    <a:cubicBezTo>
                      <a:pt x="921" y="9130"/>
                      <a:pt x="930" y="9130"/>
                      <a:pt x="937" y="9130"/>
                    </a:cubicBezTo>
                    <a:cubicBezTo>
                      <a:pt x="868" y="9153"/>
                      <a:pt x="800" y="9176"/>
                      <a:pt x="731" y="9199"/>
                    </a:cubicBezTo>
                    <a:lnTo>
                      <a:pt x="686" y="9199"/>
                    </a:lnTo>
                    <a:lnTo>
                      <a:pt x="572" y="9245"/>
                    </a:lnTo>
                    <a:cubicBezTo>
                      <a:pt x="526" y="9267"/>
                      <a:pt x="457" y="9267"/>
                      <a:pt x="412" y="9290"/>
                    </a:cubicBezTo>
                    <a:cubicBezTo>
                      <a:pt x="389" y="9313"/>
                      <a:pt x="343" y="9313"/>
                      <a:pt x="320" y="9336"/>
                    </a:cubicBezTo>
                    <a:cubicBezTo>
                      <a:pt x="275" y="9336"/>
                      <a:pt x="252" y="9359"/>
                      <a:pt x="206" y="9359"/>
                    </a:cubicBezTo>
                    <a:cubicBezTo>
                      <a:pt x="138" y="9404"/>
                      <a:pt x="69" y="9473"/>
                      <a:pt x="24" y="9564"/>
                    </a:cubicBezTo>
                    <a:cubicBezTo>
                      <a:pt x="1" y="9701"/>
                      <a:pt x="24" y="9861"/>
                      <a:pt x="161" y="9929"/>
                    </a:cubicBezTo>
                    <a:cubicBezTo>
                      <a:pt x="229" y="9975"/>
                      <a:pt x="320" y="9998"/>
                      <a:pt x="412" y="10043"/>
                    </a:cubicBezTo>
                    <a:cubicBezTo>
                      <a:pt x="457" y="10066"/>
                      <a:pt x="526" y="10089"/>
                      <a:pt x="572" y="10112"/>
                    </a:cubicBezTo>
                    <a:cubicBezTo>
                      <a:pt x="672" y="10145"/>
                      <a:pt x="784" y="10166"/>
                      <a:pt x="900" y="10166"/>
                    </a:cubicBezTo>
                    <a:cubicBezTo>
                      <a:pt x="942" y="10166"/>
                      <a:pt x="985" y="10164"/>
                      <a:pt x="1028" y="10158"/>
                    </a:cubicBezTo>
                    <a:cubicBezTo>
                      <a:pt x="1302" y="10089"/>
                      <a:pt x="1576" y="9998"/>
                      <a:pt x="1850" y="9884"/>
                    </a:cubicBezTo>
                    <a:cubicBezTo>
                      <a:pt x="2352" y="9701"/>
                      <a:pt x="2831" y="9496"/>
                      <a:pt x="3333" y="9290"/>
                    </a:cubicBezTo>
                    <a:cubicBezTo>
                      <a:pt x="3630" y="9176"/>
                      <a:pt x="3904" y="9039"/>
                      <a:pt x="4178" y="8925"/>
                    </a:cubicBezTo>
                    <a:cubicBezTo>
                      <a:pt x="4452" y="8811"/>
                      <a:pt x="4749" y="8674"/>
                      <a:pt x="5022" y="8537"/>
                    </a:cubicBezTo>
                    <a:cubicBezTo>
                      <a:pt x="5296" y="8423"/>
                      <a:pt x="5570" y="8286"/>
                      <a:pt x="5844" y="8149"/>
                    </a:cubicBezTo>
                    <a:cubicBezTo>
                      <a:pt x="6118" y="8012"/>
                      <a:pt x="6392" y="7875"/>
                      <a:pt x="6666" y="7761"/>
                    </a:cubicBezTo>
                    <a:cubicBezTo>
                      <a:pt x="6940" y="7624"/>
                      <a:pt x="7214" y="7487"/>
                      <a:pt x="7488" y="7373"/>
                    </a:cubicBezTo>
                    <a:cubicBezTo>
                      <a:pt x="7647" y="7304"/>
                      <a:pt x="7784" y="7236"/>
                      <a:pt x="7921" y="7167"/>
                    </a:cubicBezTo>
                    <a:cubicBezTo>
                      <a:pt x="8058" y="7099"/>
                      <a:pt x="8218" y="7008"/>
                      <a:pt x="8355" y="6939"/>
                    </a:cubicBezTo>
                    <a:cubicBezTo>
                      <a:pt x="8629" y="6802"/>
                      <a:pt x="8903" y="6665"/>
                      <a:pt x="9177" y="6528"/>
                    </a:cubicBezTo>
                    <a:cubicBezTo>
                      <a:pt x="9428" y="6391"/>
                      <a:pt x="9702" y="6254"/>
                      <a:pt x="9953" y="6095"/>
                    </a:cubicBezTo>
                    <a:cubicBezTo>
                      <a:pt x="10204" y="5958"/>
                      <a:pt x="10455" y="5821"/>
                      <a:pt x="10706" y="5684"/>
                    </a:cubicBezTo>
                    <a:cubicBezTo>
                      <a:pt x="10934" y="5547"/>
                      <a:pt x="11185" y="5410"/>
                      <a:pt x="11436" y="5273"/>
                    </a:cubicBezTo>
                    <a:cubicBezTo>
                      <a:pt x="11687" y="5136"/>
                      <a:pt x="11961" y="4999"/>
                      <a:pt x="12212" y="4839"/>
                    </a:cubicBezTo>
                    <a:cubicBezTo>
                      <a:pt x="12464" y="4679"/>
                      <a:pt x="12692" y="4543"/>
                      <a:pt x="12943" y="4383"/>
                    </a:cubicBezTo>
                    <a:cubicBezTo>
                      <a:pt x="13125" y="4269"/>
                      <a:pt x="13308" y="4154"/>
                      <a:pt x="13491" y="4018"/>
                    </a:cubicBezTo>
                    <a:cubicBezTo>
                      <a:pt x="13605" y="3949"/>
                      <a:pt x="13719" y="3858"/>
                      <a:pt x="13856" y="3766"/>
                    </a:cubicBezTo>
                    <a:cubicBezTo>
                      <a:pt x="14061" y="3629"/>
                      <a:pt x="14290" y="3470"/>
                      <a:pt x="14495" y="3333"/>
                    </a:cubicBezTo>
                    <a:cubicBezTo>
                      <a:pt x="14609" y="3264"/>
                      <a:pt x="14700" y="3219"/>
                      <a:pt x="14792" y="3150"/>
                    </a:cubicBezTo>
                    <a:cubicBezTo>
                      <a:pt x="14951" y="3059"/>
                      <a:pt x="15088" y="2968"/>
                      <a:pt x="15225" y="2853"/>
                    </a:cubicBezTo>
                    <a:lnTo>
                      <a:pt x="15225" y="2853"/>
                    </a:lnTo>
                    <a:cubicBezTo>
                      <a:pt x="15225" y="2861"/>
                      <a:pt x="15220" y="2869"/>
                      <a:pt x="15213" y="2876"/>
                    </a:cubicBezTo>
                    <a:lnTo>
                      <a:pt x="15213" y="2876"/>
                    </a:lnTo>
                    <a:cubicBezTo>
                      <a:pt x="15727" y="2518"/>
                      <a:pt x="16240" y="2160"/>
                      <a:pt x="16709" y="1758"/>
                    </a:cubicBezTo>
                    <a:cubicBezTo>
                      <a:pt x="16846" y="1644"/>
                      <a:pt x="16960" y="1530"/>
                      <a:pt x="17074" y="1438"/>
                    </a:cubicBezTo>
                    <a:cubicBezTo>
                      <a:pt x="17211" y="1347"/>
                      <a:pt x="17348" y="1256"/>
                      <a:pt x="17462" y="1142"/>
                    </a:cubicBezTo>
                    <a:cubicBezTo>
                      <a:pt x="17576" y="1050"/>
                      <a:pt x="17691" y="959"/>
                      <a:pt x="17805" y="845"/>
                    </a:cubicBezTo>
                    <a:cubicBezTo>
                      <a:pt x="17896" y="754"/>
                      <a:pt x="17987" y="639"/>
                      <a:pt x="18101" y="548"/>
                    </a:cubicBezTo>
                    <a:cubicBezTo>
                      <a:pt x="18147" y="502"/>
                      <a:pt x="18193" y="457"/>
                      <a:pt x="18238" y="411"/>
                    </a:cubicBezTo>
                    <a:cubicBezTo>
                      <a:pt x="18352" y="320"/>
                      <a:pt x="18352" y="160"/>
                      <a:pt x="18261" y="69"/>
                    </a:cubicBezTo>
                    <a:cubicBezTo>
                      <a:pt x="18215" y="23"/>
                      <a:pt x="18147" y="0"/>
                      <a:pt x="18101" y="0"/>
                    </a:cubicBezTo>
                    <a:close/>
                  </a:path>
                </a:pathLst>
              </a:custGeom>
              <a:solidFill>
                <a:srgbClr val="D97F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74" name="Google Shape;1239;p22">
                <a:extLst>
                  <a:ext uri="{FF2B5EF4-FFF2-40B4-BE49-F238E27FC236}">
                    <a16:creationId xmlns:a16="http://schemas.microsoft.com/office/drawing/2014/main" id="{CA64A5B1-CCC5-4BB0-AA28-E53E718BB18E}"/>
                  </a:ext>
                </a:extLst>
              </p:cNvPr>
              <p:cNvSpPr/>
              <p:nvPr/>
            </p:nvSpPr>
            <p:spPr>
              <a:xfrm>
                <a:off x="6842368" y="1476788"/>
                <a:ext cx="339362" cy="221754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8204" extrusionOk="0">
                    <a:moveTo>
                      <a:pt x="12167" y="0"/>
                    </a:moveTo>
                    <a:cubicBezTo>
                      <a:pt x="12121" y="0"/>
                      <a:pt x="12075" y="23"/>
                      <a:pt x="12030" y="46"/>
                    </a:cubicBezTo>
                    <a:cubicBezTo>
                      <a:pt x="11961" y="69"/>
                      <a:pt x="11893" y="137"/>
                      <a:pt x="11824" y="206"/>
                    </a:cubicBezTo>
                    <a:cubicBezTo>
                      <a:pt x="11779" y="251"/>
                      <a:pt x="11710" y="274"/>
                      <a:pt x="11665" y="320"/>
                    </a:cubicBezTo>
                    <a:cubicBezTo>
                      <a:pt x="11550" y="434"/>
                      <a:pt x="11436" y="548"/>
                      <a:pt x="11299" y="662"/>
                    </a:cubicBezTo>
                    <a:cubicBezTo>
                      <a:pt x="11231" y="708"/>
                      <a:pt x="11162" y="776"/>
                      <a:pt x="11094" y="845"/>
                    </a:cubicBezTo>
                    <a:cubicBezTo>
                      <a:pt x="11025" y="891"/>
                      <a:pt x="10957" y="936"/>
                      <a:pt x="10889" y="982"/>
                    </a:cubicBezTo>
                    <a:cubicBezTo>
                      <a:pt x="10866" y="1005"/>
                      <a:pt x="10843" y="1028"/>
                      <a:pt x="10820" y="1050"/>
                    </a:cubicBezTo>
                    <a:cubicBezTo>
                      <a:pt x="10774" y="1028"/>
                      <a:pt x="10752" y="1028"/>
                      <a:pt x="10706" y="1028"/>
                    </a:cubicBezTo>
                    <a:cubicBezTo>
                      <a:pt x="10660" y="1050"/>
                      <a:pt x="10637" y="1050"/>
                      <a:pt x="10592" y="1073"/>
                    </a:cubicBezTo>
                    <a:cubicBezTo>
                      <a:pt x="10569" y="1096"/>
                      <a:pt x="10546" y="1096"/>
                      <a:pt x="10501" y="1119"/>
                    </a:cubicBezTo>
                    <a:cubicBezTo>
                      <a:pt x="10478" y="1142"/>
                      <a:pt x="10455" y="1164"/>
                      <a:pt x="10432" y="1164"/>
                    </a:cubicBezTo>
                    <a:cubicBezTo>
                      <a:pt x="10364" y="1210"/>
                      <a:pt x="10295" y="1256"/>
                      <a:pt x="10227" y="1301"/>
                    </a:cubicBezTo>
                    <a:cubicBezTo>
                      <a:pt x="10067" y="1393"/>
                      <a:pt x="9907" y="1507"/>
                      <a:pt x="9770" y="1621"/>
                    </a:cubicBezTo>
                    <a:cubicBezTo>
                      <a:pt x="9633" y="1712"/>
                      <a:pt x="9496" y="1804"/>
                      <a:pt x="9359" y="1918"/>
                    </a:cubicBezTo>
                    <a:cubicBezTo>
                      <a:pt x="9245" y="2009"/>
                      <a:pt x="9108" y="2077"/>
                      <a:pt x="8994" y="2169"/>
                    </a:cubicBezTo>
                    <a:cubicBezTo>
                      <a:pt x="8857" y="2283"/>
                      <a:pt x="8720" y="2374"/>
                      <a:pt x="8583" y="2488"/>
                    </a:cubicBezTo>
                    <a:cubicBezTo>
                      <a:pt x="8446" y="2580"/>
                      <a:pt x="8332" y="2694"/>
                      <a:pt x="8195" y="2785"/>
                    </a:cubicBezTo>
                    <a:cubicBezTo>
                      <a:pt x="8172" y="2808"/>
                      <a:pt x="8150" y="2831"/>
                      <a:pt x="8127" y="2831"/>
                    </a:cubicBezTo>
                    <a:cubicBezTo>
                      <a:pt x="7853" y="2991"/>
                      <a:pt x="7602" y="3150"/>
                      <a:pt x="7328" y="3310"/>
                    </a:cubicBezTo>
                    <a:cubicBezTo>
                      <a:pt x="7100" y="3447"/>
                      <a:pt x="6871" y="3607"/>
                      <a:pt x="6643" y="3744"/>
                    </a:cubicBezTo>
                    <a:cubicBezTo>
                      <a:pt x="6529" y="3835"/>
                      <a:pt x="6392" y="3926"/>
                      <a:pt x="6278" y="3995"/>
                    </a:cubicBezTo>
                    <a:cubicBezTo>
                      <a:pt x="6209" y="4040"/>
                      <a:pt x="6141" y="4086"/>
                      <a:pt x="6072" y="4132"/>
                    </a:cubicBezTo>
                    <a:cubicBezTo>
                      <a:pt x="6004" y="4177"/>
                      <a:pt x="5935" y="4223"/>
                      <a:pt x="5867" y="4269"/>
                    </a:cubicBezTo>
                    <a:cubicBezTo>
                      <a:pt x="5798" y="4314"/>
                      <a:pt x="5707" y="4360"/>
                      <a:pt x="5639" y="4406"/>
                    </a:cubicBezTo>
                    <a:cubicBezTo>
                      <a:pt x="5616" y="4406"/>
                      <a:pt x="5593" y="4406"/>
                      <a:pt x="5593" y="4428"/>
                    </a:cubicBezTo>
                    <a:cubicBezTo>
                      <a:pt x="5388" y="4474"/>
                      <a:pt x="5205" y="4588"/>
                      <a:pt x="5022" y="4702"/>
                    </a:cubicBezTo>
                    <a:cubicBezTo>
                      <a:pt x="4840" y="4794"/>
                      <a:pt x="4680" y="4885"/>
                      <a:pt x="4497" y="4999"/>
                    </a:cubicBezTo>
                    <a:cubicBezTo>
                      <a:pt x="4201" y="5159"/>
                      <a:pt x="3904" y="5342"/>
                      <a:pt x="3607" y="5501"/>
                    </a:cubicBezTo>
                    <a:cubicBezTo>
                      <a:pt x="3288" y="5707"/>
                      <a:pt x="2968" y="5889"/>
                      <a:pt x="2626" y="6072"/>
                    </a:cubicBezTo>
                    <a:cubicBezTo>
                      <a:pt x="2512" y="6163"/>
                      <a:pt x="2375" y="6255"/>
                      <a:pt x="2238" y="6323"/>
                    </a:cubicBezTo>
                    <a:cubicBezTo>
                      <a:pt x="2124" y="6414"/>
                      <a:pt x="1987" y="6483"/>
                      <a:pt x="1850" y="6574"/>
                    </a:cubicBezTo>
                    <a:cubicBezTo>
                      <a:pt x="1576" y="6757"/>
                      <a:pt x="1325" y="6916"/>
                      <a:pt x="1051" y="7099"/>
                    </a:cubicBezTo>
                    <a:cubicBezTo>
                      <a:pt x="937" y="7168"/>
                      <a:pt x="823" y="7259"/>
                      <a:pt x="686" y="7327"/>
                    </a:cubicBezTo>
                    <a:lnTo>
                      <a:pt x="549" y="7419"/>
                    </a:lnTo>
                    <a:cubicBezTo>
                      <a:pt x="503" y="7441"/>
                      <a:pt x="435" y="7487"/>
                      <a:pt x="366" y="7533"/>
                    </a:cubicBezTo>
                    <a:cubicBezTo>
                      <a:pt x="320" y="7533"/>
                      <a:pt x="298" y="7556"/>
                      <a:pt x="275" y="7578"/>
                    </a:cubicBezTo>
                    <a:cubicBezTo>
                      <a:pt x="206" y="7601"/>
                      <a:pt x="138" y="7647"/>
                      <a:pt x="92" y="7693"/>
                    </a:cubicBezTo>
                    <a:cubicBezTo>
                      <a:pt x="69" y="7738"/>
                      <a:pt x="24" y="7761"/>
                      <a:pt x="24" y="7807"/>
                    </a:cubicBezTo>
                    <a:cubicBezTo>
                      <a:pt x="1" y="7898"/>
                      <a:pt x="1" y="7966"/>
                      <a:pt x="24" y="8058"/>
                    </a:cubicBezTo>
                    <a:cubicBezTo>
                      <a:pt x="87" y="8152"/>
                      <a:pt x="193" y="8203"/>
                      <a:pt x="298" y="8203"/>
                    </a:cubicBezTo>
                    <a:cubicBezTo>
                      <a:pt x="345" y="8203"/>
                      <a:pt x="392" y="8193"/>
                      <a:pt x="435" y="8172"/>
                    </a:cubicBezTo>
                    <a:cubicBezTo>
                      <a:pt x="457" y="8172"/>
                      <a:pt x="480" y="8149"/>
                      <a:pt x="503" y="8149"/>
                    </a:cubicBezTo>
                    <a:cubicBezTo>
                      <a:pt x="549" y="8149"/>
                      <a:pt x="617" y="8149"/>
                      <a:pt x="663" y="8103"/>
                    </a:cubicBezTo>
                    <a:cubicBezTo>
                      <a:pt x="731" y="8081"/>
                      <a:pt x="777" y="8035"/>
                      <a:pt x="800" y="7989"/>
                    </a:cubicBezTo>
                    <a:cubicBezTo>
                      <a:pt x="914" y="7898"/>
                      <a:pt x="1051" y="7829"/>
                      <a:pt x="1188" y="7761"/>
                    </a:cubicBezTo>
                    <a:cubicBezTo>
                      <a:pt x="1233" y="7715"/>
                      <a:pt x="1302" y="7693"/>
                      <a:pt x="1370" y="7647"/>
                    </a:cubicBezTo>
                    <a:cubicBezTo>
                      <a:pt x="1431" y="7708"/>
                      <a:pt x="1512" y="7738"/>
                      <a:pt x="1594" y="7738"/>
                    </a:cubicBezTo>
                    <a:cubicBezTo>
                      <a:pt x="1634" y="7738"/>
                      <a:pt x="1675" y="7731"/>
                      <a:pt x="1713" y="7715"/>
                    </a:cubicBezTo>
                    <a:cubicBezTo>
                      <a:pt x="1873" y="7624"/>
                      <a:pt x="2009" y="7556"/>
                      <a:pt x="2169" y="7464"/>
                    </a:cubicBezTo>
                    <a:cubicBezTo>
                      <a:pt x="2329" y="7373"/>
                      <a:pt x="2512" y="7282"/>
                      <a:pt x="2694" y="7190"/>
                    </a:cubicBezTo>
                    <a:cubicBezTo>
                      <a:pt x="2991" y="7008"/>
                      <a:pt x="3311" y="6825"/>
                      <a:pt x="3607" y="6643"/>
                    </a:cubicBezTo>
                    <a:cubicBezTo>
                      <a:pt x="4224" y="6300"/>
                      <a:pt x="4840" y="5958"/>
                      <a:pt x="5479" y="5615"/>
                    </a:cubicBezTo>
                    <a:cubicBezTo>
                      <a:pt x="5958" y="5364"/>
                      <a:pt x="6438" y="5113"/>
                      <a:pt x="6917" y="4862"/>
                    </a:cubicBezTo>
                    <a:cubicBezTo>
                      <a:pt x="7145" y="4725"/>
                      <a:pt x="7373" y="4588"/>
                      <a:pt x="7602" y="4474"/>
                    </a:cubicBezTo>
                    <a:cubicBezTo>
                      <a:pt x="7716" y="4406"/>
                      <a:pt x="7807" y="4360"/>
                      <a:pt x="7921" y="4292"/>
                    </a:cubicBezTo>
                    <a:cubicBezTo>
                      <a:pt x="7990" y="4269"/>
                      <a:pt x="8035" y="4223"/>
                      <a:pt x="8104" y="4200"/>
                    </a:cubicBezTo>
                    <a:cubicBezTo>
                      <a:pt x="8218" y="4132"/>
                      <a:pt x="8332" y="4086"/>
                      <a:pt x="8423" y="4018"/>
                    </a:cubicBezTo>
                    <a:cubicBezTo>
                      <a:pt x="8446" y="3995"/>
                      <a:pt x="8469" y="3972"/>
                      <a:pt x="8492" y="3972"/>
                    </a:cubicBezTo>
                    <a:cubicBezTo>
                      <a:pt x="8538" y="3926"/>
                      <a:pt x="8560" y="3904"/>
                      <a:pt x="8560" y="3858"/>
                    </a:cubicBezTo>
                    <a:cubicBezTo>
                      <a:pt x="8583" y="3789"/>
                      <a:pt x="8583" y="3698"/>
                      <a:pt x="8560" y="3630"/>
                    </a:cubicBezTo>
                    <a:cubicBezTo>
                      <a:pt x="8538" y="3630"/>
                      <a:pt x="8538" y="3607"/>
                      <a:pt x="8538" y="3607"/>
                    </a:cubicBezTo>
                    <a:cubicBezTo>
                      <a:pt x="8538" y="3607"/>
                      <a:pt x="8560" y="3584"/>
                      <a:pt x="8583" y="3584"/>
                    </a:cubicBezTo>
                    <a:cubicBezTo>
                      <a:pt x="8652" y="3561"/>
                      <a:pt x="8697" y="3493"/>
                      <a:pt x="8743" y="3470"/>
                    </a:cubicBezTo>
                    <a:cubicBezTo>
                      <a:pt x="8789" y="3424"/>
                      <a:pt x="8834" y="3401"/>
                      <a:pt x="8880" y="3356"/>
                    </a:cubicBezTo>
                    <a:cubicBezTo>
                      <a:pt x="8948" y="3310"/>
                      <a:pt x="9017" y="3264"/>
                      <a:pt x="9085" y="3219"/>
                    </a:cubicBezTo>
                    <a:cubicBezTo>
                      <a:pt x="9587" y="2876"/>
                      <a:pt x="10112" y="2557"/>
                      <a:pt x="10615" y="2237"/>
                    </a:cubicBezTo>
                    <a:cubicBezTo>
                      <a:pt x="10660" y="2260"/>
                      <a:pt x="10729" y="2260"/>
                      <a:pt x="10774" y="2260"/>
                    </a:cubicBezTo>
                    <a:cubicBezTo>
                      <a:pt x="10866" y="2237"/>
                      <a:pt x="10934" y="2192"/>
                      <a:pt x="10980" y="2146"/>
                    </a:cubicBezTo>
                    <a:lnTo>
                      <a:pt x="11140" y="2055"/>
                    </a:lnTo>
                    <a:cubicBezTo>
                      <a:pt x="11254" y="1963"/>
                      <a:pt x="11391" y="1895"/>
                      <a:pt x="11505" y="1804"/>
                    </a:cubicBezTo>
                    <a:cubicBezTo>
                      <a:pt x="11596" y="1735"/>
                      <a:pt x="11687" y="1667"/>
                      <a:pt x="11779" y="1575"/>
                    </a:cubicBezTo>
                    <a:cubicBezTo>
                      <a:pt x="11961" y="1438"/>
                      <a:pt x="12144" y="1279"/>
                      <a:pt x="12281" y="1073"/>
                    </a:cubicBezTo>
                    <a:cubicBezTo>
                      <a:pt x="12327" y="1028"/>
                      <a:pt x="12349" y="959"/>
                      <a:pt x="12372" y="891"/>
                    </a:cubicBezTo>
                    <a:lnTo>
                      <a:pt x="12395" y="891"/>
                    </a:lnTo>
                    <a:cubicBezTo>
                      <a:pt x="12418" y="845"/>
                      <a:pt x="12441" y="822"/>
                      <a:pt x="12463" y="776"/>
                    </a:cubicBezTo>
                    <a:lnTo>
                      <a:pt x="12463" y="776"/>
                    </a:lnTo>
                    <a:cubicBezTo>
                      <a:pt x="12463" y="799"/>
                      <a:pt x="12441" y="822"/>
                      <a:pt x="12441" y="822"/>
                    </a:cubicBezTo>
                    <a:cubicBezTo>
                      <a:pt x="12486" y="776"/>
                      <a:pt x="12509" y="731"/>
                      <a:pt x="12532" y="685"/>
                    </a:cubicBezTo>
                    <a:cubicBezTo>
                      <a:pt x="12555" y="617"/>
                      <a:pt x="12555" y="548"/>
                      <a:pt x="12509" y="480"/>
                    </a:cubicBezTo>
                    <a:cubicBezTo>
                      <a:pt x="12486" y="411"/>
                      <a:pt x="12441" y="366"/>
                      <a:pt x="12372" y="366"/>
                    </a:cubicBezTo>
                    <a:cubicBezTo>
                      <a:pt x="12372" y="366"/>
                      <a:pt x="12372" y="343"/>
                      <a:pt x="12372" y="343"/>
                    </a:cubicBezTo>
                    <a:cubicBezTo>
                      <a:pt x="12372" y="320"/>
                      <a:pt x="12372" y="274"/>
                      <a:pt x="12395" y="251"/>
                    </a:cubicBezTo>
                    <a:cubicBezTo>
                      <a:pt x="12395" y="206"/>
                      <a:pt x="12395" y="160"/>
                      <a:pt x="12372" y="115"/>
                    </a:cubicBezTo>
                    <a:cubicBezTo>
                      <a:pt x="12349" y="69"/>
                      <a:pt x="12327" y="46"/>
                      <a:pt x="12281" y="23"/>
                    </a:cubicBezTo>
                    <a:cubicBezTo>
                      <a:pt x="12258" y="0"/>
                      <a:pt x="12212" y="0"/>
                      <a:pt x="12167" y="0"/>
                    </a:cubicBezTo>
                    <a:close/>
                  </a:path>
                </a:pathLst>
              </a:custGeom>
              <a:solidFill>
                <a:srgbClr val="D97F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75" name="Google Shape;1240;p22">
                <a:extLst>
                  <a:ext uri="{FF2B5EF4-FFF2-40B4-BE49-F238E27FC236}">
                    <a16:creationId xmlns:a16="http://schemas.microsoft.com/office/drawing/2014/main" id="{F03D0476-380D-4276-B330-1F7E9B5F66C9}"/>
                  </a:ext>
                </a:extLst>
              </p:cNvPr>
              <p:cNvSpPr/>
              <p:nvPr/>
            </p:nvSpPr>
            <p:spPr>
              <a:xfrm>
                <a:off x="6712191" y="1506413"/>
                <a:ext cx="470160" cy="271489"/>
              </a:xfrm>
              <a:custGeom>
                <a:avLst/>
                <a:gdLst/>
                <a:ahLst/>
                <a:cxnLst/>
                <a:rect l="l" t="t" r="r" b="b"/>
                <a:pathLst>
                  <a:path w="17394" h="10044" extrusionOk="0">
                    <a:moveTo>
                      <a:pt x="15250" y="1510"/>
                    </a:moveTo>
                    <a:lnTo>
                      <a:pt x="15250" y="1510"/>
                    </a:lnTo>
                    <a:cubicBezTo>
                      <a:pt x="15242" y="1517"/>
                      <a:pt x="15234" y="1523"/>
                      <a:pt x="15225" y="1529"/>
                    </a:cubicBezTo>
                    <a:cubicBezTo>
                      <a:pt x="15234" y="1520"/>
                      <a:pt x="15243" y="1515"/>
                      <a:pt x="15250" y="1510"/>
                    </a:cubicBezTo>
                    <a:close/>
                    <a:moveTo>
                      <a:pt x="14084" y="3013"/>
                    </a:moveTo>
                    <a:lnTo>
                      <a:pt x="14084" y="3013"/>
                    </a:lnTo>
                    <a:cubicBezTo>
                      <a:pt x="14062" y="3028"/>
                      <a:pt x="14040" y="3043"/>
                      <a:pt x="14018" y="3058"/>
                    </a:cubicBezTo>
                    <a:lnTo>
                      <a:pt x="14018" y="3058"/>
                    </a:lnTo>
                    <a:cubicBezTo>
                      <a:pt x="14040" y="3057"/>
                      <a:pt x="14062" y="3035"/>
                      <a:pt x="14084" y="3013"/>
                    </a:cubicBezTo>
                    <a:close/>
                    <a:moveTo>
                      <a:pt x="982" y="9832"/>
                    </a:moveTo>
                    <a:lnTo>
                      <a:pt x="982" y="9832"/>
                    </a:lnTo>
                    <a:cubicBezTo>
                      <a:pt x="974" y="9835"/>
                      <a:pt x="967" y="9838"/>
                      <a:pt x="959" y="9838"/>
                    </a:cubicBezTo>
                    <a:cubicBezTo>
                      <a:pt x="967" y="9836"/>
                      <a:pt x="974" y="9834"/>
                      <a:pt x="982" y="9832"/>
                    </a:cubicBezTo>
                    <a:close/>
                    <a:moveTo>
                      <a:pt x="17188" y="0"/>
                    </a:moveTo>
                    <a:cubicBezTo>
                      <a:pt x="17143" y="0"/>
                      <a:pt x="17097" y="23"/>
                      <a:pt x="17074" y="68"/>
                    </a:cubicBezTo>
                    <a:cubicBezTo>
                      <a:pt x="16937" y="183"/>
                      <a:pt x="16800" y="320"/>
                      <a:pt x="16663" y="434"/>
                    </a:cubicBezTo>
                    <a:cubicBezTo>
                      <a:pt x="16549" y="548"/>
                      <a:pt x="16412" y="639"/>
                      <a:pt x="16298" y="753"/>
                    </a:cubicBezTo>
                    <a:cubicBezTo>
                      <a:pt x="16047" y="959"/>
                      <a:pt x="15773" y="1141"/>
                      <a:pt x="15499" y="1324"/>
                    </a:cubicBezTo>
                    <a:cubicBezTo>
                      <a:pt x="15421" y="1382"/>
                      <a:pt x="15343" y="1441"/>
                      <a:pt x="15265" y="1499"/>
                    </a:cubicBezTo>
                    <a:lnTo>
                      <a:pt x="15265" y="1499"/>
                    </a:lnTo>
                    <a:cubicBezTo>
                      <a:pt x="15269" y="1495"/>
                      <a:pt x="15271" y="1490"/>
                      <a:pt x="15271" y="1484"/>
                    </a:cubicBezTo>
                    <a:lnTo>
                      <a:pt x="15271" y="1484"/>
                    </a:lnTo>
                    <a:cubicBezTo>
                      <a:pt x="14997" y="1666"/>
                      <a:pt x="14723" y="1849"/>
                      <a:pt x="14449" y="2031"/>
                    </a:cubicBezTo>
                    <a:cubicBezTo>
                      <a:pt x="14152" y="2237"/>
                      <a:pt x="13833" y="2419"/>
                      <a:pt x="13536" y="2625"/>
                    </a:cubicBezTo>
                    <a:cubicBezTo>
                      <a:pt x="13542" y="2625"/>
                      <a:pt x="13548" y="2623"/>
                      <a:pt x="13553" y="2621"/>
                    </a:cubicBezTo>
                    <a:lnTo>
                      <a:pt x="13553" y="2621"/>
                    </a:lnTo>
                    <a:cubicBezTo>
                      <a:pt x="13298" y="2794"/>
                      <a:pt x="13061" y="2986"/>
                      <a:pt x="12804" y="3158"/>
                    </a:cubicBezTo>
                    <a:lnTo>
                      <a:pt x="12804" y="3158"/>
                    </a:lnTo>
                    <a:cubicBezTo>
                      <a:pt x="12805" y="3156"/>
                      <a:pt x="12806" y="3153"/>
                      <a:pt x="12806" y="3150"/>
                    </a:cubicBezTo>
                    <a:lnTo>
                      <a:pt x="12806" y="3150"/>
                    </a:lnTo>
                    <a:cubicBezTo>
                      <a:pt x="12806" y="3150"/>
                      <a:pt x="12783" y="3173"/>
                      <a:pt x="12783" y="3173"/>
                    </a:cubicBezTo>
                    <a:cubicBezTo>
                      <a:pt x="12790" y="3168"/>
                      <a:pt x="12797" y="3163"/>
                      <a:pt x="12804" y="3158"/>
                    </a:cubicBezTo>
                    <a:lnTo>
                      <a:pt x="12804" y="3158"/>
                    </a:lnTo>
                    <a:cubicBezTo>
                      <a:pt x="12799" y="3173"/>
                      <a:pt x="12780" y="3176"/>
                      <a:pt x="12760" y="3196"/>
                    </a:cubicBezTo>
                    <a:cubicBezTo>
                      <a:pt x="12669" y="3241"/>
                      <a:pt x="12600" y="3310"/>
                      <a:pt x="12509" y="3355"/>
                    </a:cubicBezTo>
                    <a:cubicBezTo>
                      <a:pt x="12258" y="3538"/>
                      <a:pt x="12007" y="3698"/>
                      <a:pt x="11756" y="3857"/>
                    </a:cubicBezTo>
                    <a:cubicBezTo>
                      <a:pt x="11505" y="3994"/>
                      <a:pt x="11254" y="4154"/>
                      <a:pt x="11003" y="4291"/>
                    </a:cubicBezTo>
                    <a:cubicBezTo>
                      <a:pt x="10751" y="4428"/>
                      <a:pt x="10500" y="4565"/>
                      <a:pt x="10272" y="4725"/>
                    </a:cubicBezTo>
                    <a:cubicBezTo>
                      <a:pt x="10021" y="4885"/>
                      <a:pt x="9770" y="5022"/>
                      <a:pt x="9519" y="5181"/>
                    </a:cubicBezTo>
                    <a:cubicBezTo>
                      <a:pt x="9359" y="5250"/>
                      <a:pt x="9222" y="5341"/>
                      <a:pt x="9085" y="5432"/>
                    </a:cubicBezTo>
                    <a:cubicBezTo>
                      <a:pt x="8971" y="5501"/>
                      <a:pt x="8857" y="5547"/>
                      <a:pt x="8720" y="5615"/>
                    </a:cubicBezTo>
                    <a:cubicBezTo>
                      <a:pt x="8469" y="5752"/>
                      <a:pt x="8218" y="5889"/>
                      <a:pt x="7967" y="6003"/>
                    </a:cubicBezTo>
                    <a:cubicBezTo>
                      <a:pt x="7716" y="6140"/>
                      <a:pt x="7465" y="6254"/>
                      <a:pt x="7214" y="6391"/>
                    </a:cubicBezTo>
                    <a:cubicBezTo>
                      <a:pt x="6917" y="6528"/>
                      <a:pt x="6643" y="6665"/>
                      <a:pt x="6369" y="6802"/>
                    </a:cubicBezTo>
                    <a:cubicBezTo>
                      <a:pt x="6118" y="6916"/>
                      <a:pt x="5890" y="7053"/>
                      <a:pt x="5639" y="7167"/>
                    </a:cubicBezTo>
                    <a:cubicBezTo>
                      <a:pt x="5388" y="7281"/>
                      <a:pt x="5136" y="7418"/>
                      <a:pt x="4863" y="7532"/>
                    </a:cubicBezTo>
                    <a:cubicBezTo>
                      <a:pt x="4611" y="7646"/>
                      <a:pt x="4338" y="7783"/>
                      <a:pt x="4064" y="7920"/>
                    </a:cubicBezTo>
                    <a:cubicBezTo>
                      <a:pt x="3813" y="8057"/>
                      <a:pt x="3539" y="8171"/>
                      <a:pt x="3265" y="8286"/>
                    </a:cubicBezTo>
                    <a:cubicBezTo>
                      <a:pt x="2785" y="8491"/>
                      <a:pt x="2306" y="8651"/>
                      <a:pt x="1827" y="8833"/>
                    </a:cubicBezTo>
                    <a:cubicBezTo>
                      <a:pt x="1576" y="8925"/>
                      <a:pt x="1325" y="9039"/>
                      <a:pt x="1074" y="9130"/>
                    </a:cubicBezTo>
                    <a:cubicBezTo>
                      <a:pt x="800" y="9221"/>
                      <a:pt x="526" y="9336"/>
                      <a:pt x="252" y="9427"/>
                    </a:cubicBezTo>
                    <a:cubicBezTo>
                      <a:pt x="183" y="9450"/>
                      <a:pt x="115" y="9495"/>
                      <a:pt x="69" y="9564"/>
                    </a:cubicBezTo>
                    <a:cubicBezTo>
                      <a:pt x="24" y="9632"/>
                      <a:pt x="1" y="9701"/>
                      <a:pt x="24" y="9792"/>
                    </a:cubicBezTo>
                    <a:cubicBezTo>
                      <a:pt x="46" y="9861"/>
                      <a:pt x="92" y="9952"/>
                      <a:pt x="161" y="9997"/>
                    </a:cubicBezTo>
                    <a:cubicBezTo>
                      <a:pt x="229" y="10020"/>
                      <a:pt x="320" y="10043"/>
                      <a:pt x="389" y="10043"/>
                    </a:cubicBezTo>
                    <a:cubicBezTo>
                      <a:pt x="480" y="9997"/>
                      <a:pt x="571" y="9975"/>
                      <a:pt x="663" y="9952"/>
                    </a:cubicBezTo>
                    <a:cubicBezTo>
                      <a:pt x="764" y="9911"/>
                      <a:pt x="884" y="9871"/>
                      <a:pt x="989" y="9830"/>
                    </a:cubicBezTo>
                    <a:lnTo>
                      <a:pt x="989" y="9830"/>
                    </a:lnTo>
                    <a:cubicBezTo>
                      <a:pt x="1066" y="9809"/>
                      <a:pt x="1129" y="9787"/>
                      <a:pt x="1210" y="9746"/>
                    </a:cubicBezTo>
                    <a:lnTo>
                      <a:pt x="1210" y="9746"/>
                    </a:lnTo>
                    <a:cubicBezTo>
                      <a:pt x="1210" y="9746"/>
                      <a:pt x="1210" y="9747"/>
                      <a:pt x="1188" y="9769"/>
                    </a:cubicBezTo>
                    <a:cubicBezTo>
                      <a:pt x="1735" y="9564"/>
                      <a:pt x="2283" y="9358"/>
                      <a:pt x="2808" y="9153"/>
                    </a:cubicBezTo>
                    <a:cubicBezTo>
                      <a:pt x="2945" y="9107"/>
                      <a:pt x="3082" y="9062"/>
                      <a:pt x="3219" y="9016"/>
                    </a:cubicBezTo>
                    <a:cubicBezTo>
                      <a:pt x="3333" y="8948"/>
                      <a:pt x="3470" y="8902"/>
                      <a:pt x="3607" y="8833"/>
                    </a:cubicBezTo>
                    <a:cubicBezTo>
                      <a:pt x="3881" y="8719"/>
                      <a:pt x="4155" y="8605"/>
                      <a:pt x="4406" y="8468"/>
                    </a:cubicBezTo>
                    <a:cubicBezTo>
                      <a:pt x="4931" y="8217"/>
                      <a:pt x="5456" y="7966"/>
                      <a:pt x="5981" y="7715"/>
                    </a:cubicBezTo>
                    <a:cubicBezTo>
                      <a:pt x="6232" y="7601"/>
                      <a:pt x="6460" y="7487"/>
                      <a:pt x="6711" y="7350"/>
                    </a:cubicBezTo>
                    <a:cubicBezTo>
                      <a:pt x="6985" y="7213"/>
                      <a:pt x="7259" y="7076"/>
                      <a:pt x="7533" y="6939"/>
                    </a:cubicBezTo>
                    <a:cubicBezTo>
                      <a:pt x="7807" y="6825"/>
                      <a:pt x="8058" y="6711"/>
                      <a:pt x="8309" y="6574"/>
                    </a:cubicBezTo>
                    <a:cubicBezTo>
                      <a:pt x="8560" y="6437"/>
                      <a:pt x="8811" y="6300"/>
                      <a:pt x="9085" y="6163"/>
                    </a:cubicBezTo>
                    <a:cubicBezTo>
                      <a:pt x="9336" y="6049"/>
                      <a:pt x="9587" y="5889"/>
                      <a:pt x="9861" y="5729"/>
                    </a:cubicBezTo>
                    <a:cubicBezTo>
                      <a:pt x="10112" y="5592"/>
                      <a:pt x="10363" y="5432"/>
                      <a:pt x="10614" y="5273"/>
                    </a:cubicBezTo>
                    <a:cubicBezTo>
                      <a:pt x="10980" y="5044"/>
                      <a:pt x="11368" y="4839"/>
                      <a:pt x="11756" y="4611"/>
                    </a:cubicBezTo>
                    <a:cubicBezTo>
                      <a:pt x="11938" y="4497"/>
                      <a:pt x="12144" y="4360"/>
                      <a:pt x="12349" y="4223"/>
                    </a:cubicBezTo>
                    <a:cubicBezTo>
                      <a:pt x="12463" y="4154"/>
                      <a:pt x="12577" y="4086"/>
                      <a:pt x="12692" y="4017"/>
                    </a:cubicBezTo>
                    <a:cubicBezTo>
                      <a:pt x="12806" y="3926"/>
                      <a:pt x="12920" y="3857"/>
                      <a:pt x="13057" y="3766"/>
                    </a:cubicBezTo>
                    <a:cubicBezTo>
                      <a:pt x="13378" y="3530"/>
                      <a:pt x="13680" y="3294"/>
                      <a:pt x="14018" y="3058"/>
                    </a:cubicBezTo>
                    <a:lnTo>
                      <a:pt x="14018" y="3058"/>
                    </a:lnTo>
                    <a:cubicBezTo>
                      <a:pt x="14017" y="3059"/>
                      <a:pt x="14016" y="3059"/>
                      <a:pt x="14015" y="3059"/>
                    </a:cubicBezTo>
                    <a:cubicBezTo>
                      <a:pt x="14198" y="2922"/>
                      <a:pt x="14403" y="2808"/>
                      <a:pt x="14609" y="2671"/>
                    </a:cubicBezTo>
                    <a:cubicBezTo>
                      <a:pt x="14769" y="2556"/>
                      <a:pt x="14928" y="2419"/>
                      <a:pt x="15111" y="2305"/>
                    </a:cubicBezTo>
                    <a:cubicBezTo>
                      <a:pt x="15102" y="2305"/>
                      <a:pt x="15093" y="2309"/>
                      <a:pt x="15086" y="2313"/>
                    </a:cubicBezTo>
                    <a:lnTo>
                      <a:pt x="15086" y="2313"/>
                    </a:lnTo>
                    <a:cubicBezTo>
                      <a:pt x="15263" y="2181"/>
                      <a:pt x="15460" y="2049"/>
                      <a:pt x="15636" y="1917"/>
                    </a:cubicBezTo>
                    <a:cubicBezTo>
                      <a:pt x="15841" y="1758"/>
                      <a:pt x="16024" y="1598"/>
                      <a:pt x="16207" y="1415"/>
                    </a:cubicBezTo>
                    <a:cubicBezTo>
                      <a:pt x="16389" y="1255"/>
                      <a:pt x="16572" y="1073"/>
                      <a:pt x="16732" y="913"/>
                    </a:cubicBezTo>
                    <a:cubicBezTo>
                      <a:pt x="16937" y="708"/>
                      <a:pt x="17120" y="525"/>
                      <a:pt x="17325" y="342"/>
                    </a:cubicBezTo>
                    <a:cubicBezTo>
                      <a:pt x="17394" y="274"/>
                      <a:pt x="17394" y="160"/>
                      <a:pt x="17325" y="68"/>
                    </a:cubicBezTo>
                    <a:cubicBezTo>
                      <a:pt x="17302" y="23"/>
                      <a:pt x="17234" y="0"/>
                      <a:pt x="17188" y="0"/>
                    </a:cubicBezTo>
                    <a:close/>
                  </a:path>
                </a:pathLst>
              </a:custGeom>
              <a:solidFill>
                <a:srgbClr val="D97F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76" name="Google Shape;1241;p22">
                <a:extLst>
                  <a:ext uri="{FF2B5EF4-FFF2-40B4-BE49-F238E27FC236}">
                    <a16:creationId xmlns:a16="http://schemas.microsoft.com/office/drawing/2014/main" id="{A2C9DD55-5E75-4D36-A320-5C7D80A3BE67}"/>
                  </a:ext>
                </a:extLst>
              </p:cNvPr>
              <p:cNvSpPr/>
              <p:nvPr/>
            </p:nvSpPr>
            <p:spPr>
              <a:xfrm>
                <a:off x="7053391" y="1518117"/>
                <a:ext cx="126500" cy="251298"/>
              </a:xfrm>
              <a:custGeom>
                <a:avLst/>
                <a:gdLst/>
                <a:ahLst/>
                <a:cxnLst/>
                <a:rect l="l" t="t" r="r" b="b"/>
                <a:pathLst>
                  <a:path w="4680" h="9297" extrusionOk="0">
                    <a:moveTo>
                      <a:pt x="4314" y="1"/>
                    </a:moveTo>
                    <a:cubicBezTo>
                      <a:pt x="4200" y="1"/>
                      <a:pt x="4109" y="46"/>
                      <a:pt x="4040" y="138"/>
                    </a:cubicBezTo>
                    <a:cubicBezTo>
                      <a:pt x="3995" y="206"/>
                      <a:pt x="3972" y="297"/>
                      <a:pt x="3949" y="366"/>
                    </a:cubicBezTo>
                    <a:lnTo>
                      <a:pt x="3835" y="366"/>
                    </a:lnTo>
                    <a:cubicBezTo>
                      <a:pt x="3766" y="389"/>
                      <a:pt x="3698" y="434"/>
                      <a:pt x="3652" y="503"/>
                    </a:cubicBezTo>
                    <a:cubicBezTo>
                      <a:pt x="3561" y="663"/>
                      <a:pt x="3492" y="822"/>
                      <a:pt x="3424" y="982"/>
                    </a:cubicBezTo>
                    <a:cubicBezTo>
                      <a:pt x="3401" y="1028"/>
                      <a:pt x="3378" y="1073"/>
                      <a:pt x="3355" y="1119"/>
                    </a:cubicBezTo>
                    <a:cubicBezTo>
                      <a:pt x="3287" y="1142"/>
                      <a:pt x="3241" y="1210"/>
                      <a:pt x="3218" y="1279"/>
                    </a:cubicBezTo>
                    <a:lnTo>
                      <a:pt x="3196" y="1279"/>
                    </a:lnTo>
                    <a:cubicBezTo>
                      <a:pt x="3150" y="1210"/>
                      <a:pt x="3059" y="1188"/>
                      <a:pt x="2990" y="1188"/>
                    </a:cubicBezTo>
                    <a:cubicBezTo>
                      <a:pt x="2899" y="1188"/>
                      <a:pt x="2830" y="1210"/>
                      <a:pt x="2762" y="1279"/>
                    </a:cubicBezTo>
                    <a:cubicBezTo>
                      <a:pt x="2762" y="1279"/>
                      <a:pt x="2739" y="1302"/>
                      <a:pt x="2739" y="1325"/>
                    </a:cubicBezTo>
                    <a:cubicBezTo>
                      <a:pt x="2716" y="1302"/>
                      <a:pt x="2671" y="1279"/>
                      <a:pt x="2648" y="1279"/>
                    </a:cubicBezTo>
                    <a:cubicBezTo>
                      <a:pt x="2579" y="1279"/>
                      <a:pt x="2534" y="1347"/>
                      <a:pt x="2511" y="1416"/>
                    </a:cubicBezTo>
                    <a:cubicBezTo>
                      <a:pt x="2488" y="1690"/>
                      <a:pt x="2488" y="1964"/>
                      <a:pt x="2465" y="2260"/>
                    </a:cubicBezTo>
                    <a:cubicBezTo>
                      <a:pt x="2442" y="2489"/>
                      <a:pt x="2420" y="2740"/>
                      <a:pt x="2374" y="2968"/>
                    </a:cubicBezTo>
                    <a:lnTo>
                      <a:pt x="2397" y="2968"/>
                    </a:lnTo>
                    <a:cubicBezTo>
                      <a:pt x="2397" y="2968"/>
                      <a:pt x="2374" y="2968"/>
                      <a:pt x="2374" y="2991"/>
                    </a:cubicBezTo>
                    <a:cubicBezTo>
                      <a:pt x="2351" y="3151"/>
                      <a:pt x="2328" y="3288"/>
                      <a:pt x="2305" y="3447"/>
                    </a:cubicBezTo>
                    <a:cubicBezTo>
                      <a:pt x="2260" y="3607"/>
                      <a:pt x="2214" y="3767"/>
                      <a:pt x="2169" y="3949"/>
                    </a:cubicBezTo>
                    <a:cubicBezTo>
                      <a:pt x="2100" y="4086"/>
                      <a:pt x="2077" y="4246"/>
                      <a:pt x="2032" y="4406"/>
                    </a:cubicBezTo>
                    <a:cubicBezTo>
                      <a:pt x="1986" y="4566"/>
                      <a:pt x="1940" y="4726"/>
                      <a:pt x="1917" y="4885"/>
                    </a:cubicBezTo>
                    <a:cubicBezTo>
                      <a:pt x="1826" y="5182"/>
                      <a:pt x="1735" y="5502"/>
                      <a:pt x="1644" y="5821"/>
                    </a:cubicBezTo>
                    <a:cubicBezTo>
                      <a:pt x="1598" y="5981"/>
                      <a:pt x="1552" y="6118"/>
                      <a:pt x="1484" y="6278"/>
                    </a:cubicBezTo>
                    <a:cubicBezTo>
                      <a:pt x="1438" y="6415"/>
                      <a:pt x="1392" y="6574"/>
                      <a:pt x="1324" y="6711"/>
                    </a:cubicBezTo>
                    <a:cubicBezTo>
                      <a:pt x="1301" y="6803"/>
                      <a:pt x="1278" y="6871"/>
                      <a:pt x="1233" y="6962"/>
                    </a:cubicBezTo>
                    <a:cubicBezTo>
                      <a:pt x="1119" y="7191"/>
                      <a:pt x="1004" y="7419"/>
                      <a:pt x="890" y="7647"/>
                    </a:cubicBezTo>
                    <a:cubicBezTo>
                      <a:pt x="776" y="7875"/>
                      <a:pt x="639" y="8126"/>
                      <a:pt x="502" y="8355"/>
                    </a:cubicBezTo>
                    <a:cubicBezTo>
                      <a:pt x="502" y="8355"/>
                      <a:pt x="479" y="8378"/>
                      <a:pt x="479" y="8378"/>
                    </a:cubicBezTo>
                    <a:cubicBezTo>
                      <a:pt x="411" y="8469"/>
                      <a:pt x="343" y="8583"/>
                      <a:pt x="274" y="8674"/>
                    </a:cubicBezTo>
                    <a:cubicBezTo>
                      <a:pt x="206" y="8743"/>
                      <a:pt x="160" y="8834"/>
                      <a:pt x="91" y="8903"/>
                    </a:cubicBezTo>
                    <a:cubicBezTo>
                      <a:pt x="46" y="8994"/>
                      <a:pt x="0" y="9085"/>
                      <a:pt x="23" y="9176"/>
                    </a:cubicBezTo>
                    <a:cubicBezTo>
                      <a:pt x="42" y="9252"/>
                      <a:pt x="92" y="9296"/>
                      <a:pt x="161" y="9296"/>
                    </a:cubicBezTo>
                    <a:cubicBezTo>
                      <a:pt x="175" y="9296"/>
                      <a:pt x="190" y="9294"/>
                      <a:pt x="206" y="9291"/>
                    </a:cubicBezTo>
                    <a:cubicBezTo>
                      <a:pt x="251" y="9268"/>
                      <a:pt x="297" y="9245"/>
                      <a:pt x="320" y="9199"/>
                    </a:cubicBezTo>
                    <a:cubicBezTo>
                      <a:pt x="365" y="9154"/>
                      <a:pt x="388" y="9131"/>
                      <a:pt x="411" y="9085"/>
                    </a:cubicBezTo>
                    <a:cubicBezTo>
                      <a:pt x="457" y="9039"/>
                      <a:pt x="479" y="8994"/>
                      <a:pt x="502" y="8948"/>
                    </a:cubicBezTo>
                    <a:cubicBezTo>
                      <a:pt x="571" y="8880"/>
                      <a:pt x="616" y="8811"/>
                      <a:pt x="662" y="8743"/>
                    </a:cubicBezTo>
                    <a:cubicBezTo>
                      <a:pt x="753" y="8629"/>
                      <a:pt x="845" y="8515"/>
                      <a:pt x="936" y="8400"/>
                    </a:cubicBezTo>
                    <a:cubicBezTo>
                      <a:pt x="959" y="8423"/>
                      <a:pt x="959" y="8423"/>
                      <a:pt x="982" y="8423"/>
                    </a:cubicBezTo>
                    <a:lnTo>
                      <a:pt x="1119" y="8423"/>
                    </a:lnTo>
                    <a:cubicBezTo>
                      <a:pt x="1141" y="8400"/>
                      <a:pt x="1164" y="8400"/>
                      <a:pt x="1187" y="8378"/>
                    </a:cubicBezTo>
                    <a:cubicBezTo>
                      <a:pt x="1210" y="8355"/>
                      <a:pt x="1233" y="8355"/>
                      <a:pt x="1256" y="8332"/>
                    </a:cubicBezTo>
                    <a:cubicBezTo>
                      <a:pt x="1278" y="8309"/>
                      <a:pt x="1301" y="8286"/>
                      <a:pt x="1324" y="8263"/>
                    </a:cubicBezTo>
                    <a:cubicBezTo>
                      <a:pt x="1370" y="8218"/>
                      <a:pt x="1438" y="8149"/>
                      <a:pt x="1484" y="8104"/>
                    </a:cubicBezTo>
                    <a:cubicBezTo>
                      <a:pt x="1575" y="7990"/>
                      <a:pt x="1689" y="7898"/>
                      <a:pt x="1803" y="7784"/>
                    </a:cubicBezTo>
                    <a:cubicBezTo>
                      <a:pt x="2009" y="7556"/>
                      <a:pt x="2214" y="7350"/>
                      <a:pt x="2420" y="7099"/>
                    </a:cubicBezTo>
                    <a:cubicBezTo>
                      <a:pt x="2625" y="6848"/>
                      <a:pt x="2830" y="6574"/>
                      <a:pt x="3013" y="6300"/>
                    </a:cubicBezTo>
                    <a:cubicBezTo>
                      <a:pt x="3196" y="6027"/>
                      <a:pt x="3378" y="5730"/>
                      <a:pt x="3538" y="5456"/>
                    </a:cubicBezTo>
                    <a:cubicBezTo>
                      <a:pt x="3675" y="5250"/>
                      <a:pt x="3766" y="5022"/>
                      <a:pt x="3835" y="4817"/>
                    </a:cubicBezTo>
                    <a:cubicBezTo>
                      <a:pt x="3880" y="4703"/>
                      <a:pt x="3903" y="4589"/>
                      <a:pt x="3926" y="4474"/>
                    </a:cubicBezTo>
                    <a:cubicBezTo>
                      <a:pt x="3972" y="4360"/>
                      <a:pt x="3995" y="4246"/>
                      <a:pt x="4017" y="4132"/>
                    </a:cubicBezTo>
                    <a:cubicBezTo>
                      <a:pt x="4040" y="3927"/>
                      <a:pt x="4086" y="3721"/>
                      <a:pt x="4132" y="3493"/>
                    </a:cubicBezTo>
                    <a:cubicBezTo>
                      <a:pt x="4132" y="3402"/>
                      <a:pt x="4154" y="3288"/>
                      <a:pt x="4177" y="3196"/>
                    </a:cubicBezTo>
                    <a:cubicBezTo>
                      <a:pt x="4177" y="3128"/>
                      <a:pt x="4200" y="3082"/>
                      <a:pt x="4200" y="3036"/>
                    </a:cubicBezTo>
                    <a:cubicBezTo>
                      <a:pt x="4246" y="2922"/>
                      <a:pt x="4268" y="2808"/>
                      <a:pt x="4291" y="2694"/>
                    </a:cubicBezTo>
                    <a:cubicBezTo>
                      <a:pt x="4360" y="2466"/>
                      <a:pt x="4405" y="2238"/>
                      <a:pt x="4451" y="2009"/>
                    </a:cubicBezTo>
                    <a:cubicBezTo>
                      <a:pt x="4497" y="1781"/>
                      <a:pt x="4565" y="1530"/>
                      <a:pt x="4588" y="1302"/>
                    </a:cubicBezTo>
                    <a:cubicBezTo>
                      <a:pt x="4634" y="1028"/>
                      <a:pt x="4679" y="731"/>
                      <a:pt x="4679" y="457"/>
                    </a:cubicBezTo>
                    <a:cubicBezTo>
                      <a:pt x="4679" y="389"/>
                      <a:pt x="4656" y="320"/>
                      <a:pt x="4611" y="252"/>
                    </a:cubicBezTo>
                    <a:cubicBezTo>
                      <a:pt x="4588" y="229"/>
                      <a:pt x="4588" y="183"/>
                      <a:pt x="4565" y="160"/>
                    </a:cubicBezTo>
                    <a:cubicBezTo>
                      <a:pt x="4520" y="92"/>
                      <a:pt x="4451" y="24"/>
                      <a:pt x="4383" y="1"/>
                    </a:cubicBezTo>
                    <a:close/>
                  </a:path>
                </a:pathLst>
              </a:custGeom>
              <a:solidFill>
                <a:srgbClr val="D97F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77" name="Google Shape;1242;p22">
                <a:extLst>
                  <a:ext uri="{FF2B5EF4-FFF2-40B4-BE49-F238E27FC236}">
                    <a16:creationId xmlns:a16="http://schemas.microsoft.com/office/drawing/2014/main" id="{01361FD4-31F9-481D-B674-7E003BEAA19D}"/>
                  </a:ext>
                </a:extLst>
              </p:cNvPr>
              <p:cNvSpPr/>
              <p:nvPr/>
            </p:nvSpPr>
            <p:spPr>
              <a:xfrm>
                <a:off x="7048444" y="1558230"/>
                <a:ext cx="77144" cy="21378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7909" extrusionOk="0">
                    <a:moveTo>
                      <a:pt x="2762" y="0"/>
                    </a:moveTo>
                    <a:cubicBezTo>
                      <a:pt x="2740" y="0"/>
                      <a:pt x="2694" y="23"/>
                      <a:pt x="2694" y="69"/>
                    </a:cubicBezTo>
                    <a:cubicBezTo>
                      <a:pt x="2671" y="114"/>
                      <a:pt x="2648" y="183"/>
                      <a:pt x="2648" y="251"/>
                    </a:cubicBezTo>
                    <a:cubicBezTo>
                      <a:pt x="2625" y="297"/>
                      <a:pt x="2625" y="366"/>
                      <a:pt x="2603" y="411"/>
                    </a:cubicBezTo>
                    <a:cubicBezTo>
                      <a:pt x="2580" y="525"/>
                      <a:pt x="2580" y="639"/>
                      <a:pt x="2557" y="754"/>
                    </a:cubicBezTo>
                    <a:cubicBezTo>
                      <a:pt x="2534" y="1073"/>
                      <a:pt x="2443" y="1393"/>
                      <a:pt x="2374" y="1689"/>
                    </a:cubicBezTo>
                    <a:cubicBezTo>
                      <a:pt x="2352" y="1758"/>
                      <a:pt x="2329" y="1826"/>
                      <a:pt x="2329" y="1918"/>
                    </a:cubicBezTo>
                    <a:cubicBezTo>
                      <a:pt x="2306" y="2009"/>
                      <a:pt x="2283" y="2100"/>
                      <a:pt x="2260" y="2192"/>
                    </a:cubicBezTo>
                    <a:cubicBezTo>
                      <a:pt x="2215" y="2351"/>
                      <a:pt x="2169" y="2488"/>
                      <a:pt x="2123" y="2648"/>
                    </a:cubicBezTo>
                    <a:cubicBezTo>
                      <a:pt x="2078" y="2808"/>
                      <a:pt x="2032" y="2968"/>
                      <a:pt x="1986" y="3127"/>
                    </a:cubicBezTo>
                    <a:cubicBezTo>
                      <a:pt x="1941" y="3287"/>
                      <a:pt x="1872" y="3447"/>
                      <a:pt x="1827" y="3584"/>
                    </a:cubicBezTo>
                    <a:cubicBezTo>
                      <a:pt x="1781" y="3744"/>
                      <a:pt x="1735" y="3903"/>
                      <a:pt x="1667" y="4063"/>
                    </a:cubicBezTo>
                    <a:cubicBezTo>
                      <a:pt x="1621" y="4200"/>
                      <a:pt x="1575" y="4337"/>
                      <a:pt x="1530" y="4497"/>
                    </a:cubicBezTo>
                    <a:cubicBezTo>
                      <a:pt x="1484" y="4611"/>
                      <a:pt x="1439" y="4725"/>
                      <a:pt x="1393" y="4839"/>
                    </a:cubicBezTo>
                    <a:cubicBezTo>
                      <a:pt x="1347" y="4976"/>
                      <a:pt x="1324" y="5090"/>
                      <a:pt x="1279" y="5204"/>
                    </a:cubicBezTo>
                    <a:cubicBezTo>
                      <a:pt x="1187" y="5433"/>
                      <a:pt x="1096" y="5661"/>
                      <a:pt x="1005" y="5912"/>
                    </a:cubicBezTo>
                    <a:cubicBezTo>
                      <a:pt x="1005" y="5889"/>
                      <a:pt x="1005" y="5889"/>
                      <a:pt x="1005" y="5889"/>
                    </a:cubicBezTo>
                    <a:lnTo>
                      <a:pt x="982" y="5912"/>
                    </a:lnTo>
                    <a:cubicBezTo>
                      <a:pt x="936" y="6049"/>
                      <a:pt x="845" y="6209"/>
                      <a:pt x="777" y="6346"/>
                    </a:cubicBezTo>
                    <a:cubicBezTo>
                      <a:pt x="708" y="6483"/>
                      <a:pt x="662" y="6620"/>
                      <a:pt x="594" y="6757"/>
                    </a:cubicBezTo>
                    <a:cubicBezTo>
                      <a:pt x="548" y="6848"/>
                      <a:pt x="503" y="6939"/>
                      <a:pt x="457" y="7008"/>
                    </a:cubicBezTo>
                    <a:cubicBezTo>
                      <a:pt x="411" y="7076"/>
                      <a:pt x="366" y="7167"/>
                      <a:pt x="320" y="7236"/>
                    </a:cubicBezTo>
                    <a:cubicBezTo>
                      <a:pt x="274" y="7304"/>
                      <a:pt x="229" y="7373"/>
                      <a:pt x="183" y="7441"/>
                    </a:cubicBezTo>
                    <a:cubicBezTo>
                      <a:pt x="137" y="7533"/>
                      <a:pt x="92" y="7601"/>
                      <a:pt x="46" y="7670"/>
                    </a:cubicBezTo>
                    <a:cubicBezTo>
                      <a:pt x="1" y="7761"/>
                      <a:pt x="23" y="7852"/>
                      <a:pt x="92" y="7898"/>
                    </a:cubicBezTo>
                    <a:cubicBezTo>
                      <a:pt x="122" y="7898"/>
                      <a:pt x="153" y="7908"/>
                      <a:pt x="176" y="7908"/>
                    </a:cubicBezTo>
                    <a:cubicBezTo>
                      <a:pt x="188" y="7908"/>
                      <a:pt x="198" y="7905"/>
                      <a:pt x="206" y="7898"/>
                    </a:cubicBezTo>
                    <a:cubicBezTo>
                      <a:pt x="252" y="7898"/>
                      <a:pt x="274" y="7875"/>
                      <a:pt x="297" y="7829"/>
                    </a:cubicBezTo>
                    <a:cubicBezTo>
                      <a:pt x="389" y="7715"/>
                      <a:pt x="457" y="7601"/>
                      <a:pt x="548" y="7464"/>
                    </a:cubicBezTo>
                    <a:cubicBezTo>
                      <a:pt x="617" y="7350"/>
                      <a:pt x="708" y="7213"/>
                      <a:pt x="799" y="7076"/>
                    </a:cubicBezTo>
                    <a:cubicBezTo>
                      <a:pt x="868" y="6962"/>
                      <a:pt x="936" y="6825"/>
                      <a:pt x="982" y="6711"/>
                    </a:cubicBezTo>
                    <a:cubicBezTo>
                      <a:pt x="1050" y="6574"/>
                      <a:pt x="1119" y="6437"/>
                      <a:pt x="1187" y="6323"/>
                    </a:cubicBezTo>
                    <a:cubicBezTo>
                      <a:pt x="1256" y="6186"/>
                      <a:pt x="1324" y="6049"/>
                      <a:pt x="1393" y="5912"/>
                    </a:cubicBezTo>
                    <a:cubicBezTo>
                      <a:pt x="1461" y="5752"/>
                      <a:pt x="1530" y="5593"/>
                      <a:pt x="1575" y="5433"/>
                    </a:cubicBezTo>
                    <a:cubicBezTo>
                      <a:pt x="1644" y="5296"/>
                      <a:pt x="1690" y="5136"/>
                      <a:pt x="1735" y="4976"/>
                    </a:cubicBezTo>
                    <a:cubicBezTo>
                      <a:pt x="1781" y="4816"/>
                      <a:pt x="1849" y="4680"/>
                      <a:pt x="1895" y="4520"/>
                    </a:cubicBezTo>
                    <a:cubicBezTo>
                      <a:pt x="1941" y="4383"/>
                      <a:pt x="1986" y="4223"/>
                      <a:pt x="2032" y="4086"/>
                    </a:cubicBezTo>
                    <a:cubicBezTo>
                      <a:pt x="2078" y="3926"/>
                      <a:pt x="2123" y="3744"/>
                      <a:pt x="2169" y="3584"/>
                    </a:cubicBezTo>
                    <a:cubicBezTo>
                      <a:pt x="2215" y="3424"/>
                      <a:pt x="2260" y="3287"/>
                      <a:pt x="2283" y="3127"/>
                    </a:cubicBezTo>
                    <a:cubicBezTo>
                      <a:pt x="2329" y="2968"/>
                      <a:pt x="2374" y="2808"/>
                      <a:pt x="2397" y="2648"/>
                    </a:cubicBezTo>
                    <a:cubicBezTo>
                      <a:pt x="2443" y="2488"/>
                      <a:pt x="2466" y="2329"/>
                      <a:pt x="2511" y="2169"/>
                    </a:cubicBezTo>
                    <a:cubicBezTo>
                      <a:pt x="2511" y="2077"/>
                      <a:pt x="2534" y="2009"/>
                      <a:pt x="2557" y="1918"/>
                    </a:cubicBezTo>
                    <a:cubicBezTo>
                      <a:pt x="2557" y="1849"/>
                      <a:pt x="2580" y="1758"/>
                      <a:pt x="2603" y="1667"/>
                    </a:cubicBezTo>
                    <a:cubicBezTo>
                      <a:pt x="2625" y="1507"/>
                      <a:pt x="2648" y="1370"/>
                      <a:pt x="2671" y="1210"/>
                    </a:cubicBezTo>
                    <a:cubicBezTo>
                      <a:pt x="2694" y="1027"/>
                      <a:pt x="2717" y="868"/>
                      <a:pt x="2740" y="708"/>
                    </a:cubicBezTo>
                    <a:cubicBezTo>
                      <a:pt x="2740" y="617"/>
                      <a:pt x="2762" y="525"/>
                      <a:pt x="2762" y="457"/>
                    </a:cubicBezTo>
                    <a:cubicBezTo>
                      <a:pt x="2762" y="457"/>
                      <a:pt x="2762" y="457"/>
                      <a:pt x="2762" y="480"/>
                    </a:cubicBezTo>
                    <a:cubicBezTo>
                      <a:pt x="2762" y="411"/>
                      <a:pt x="2785" y="366"/>
                      <a:pt x="2785" y="297"/>
                    </a:cubicBezTo>
                    <a:cubicBezTo>
                      <a:pt x="2808" y="229"/>
                      <a:pt x="2831" y="183"/>
                      <a:pt x="2854" y="114"/>
                    </a:cubicBezTo>
                    <a:cubicBezTo>
                      <a:pt x="2854" y="69"/>
                      <a:pt x="2831" y="23"/>
                      <a:pt x="2785" y="0"/>
                    </a:cubicBezTo>
                    <a:close/>
                  </a:path>
                </a:pathLst>
              </a:custGeom>
              <a:solidFill>
                <a:srgbClr val="D97F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78" name="Google Shape;1243;p22">
                <a:extLst>
                  <a:ext uri="{FF2B5EF4-FFF2-40B4-BE49-F238E27FC236}">
                    <a16:creationId xmlns:a16="http://schemas.microsoft.com/office/drawing/2014/main" id="{9E85ECC0-3E86-4DF8-9C07-BADAE26D3DAE}"/>
                  </a:ext>
                </a:extLst>
              </p:cNvPr>
              <p:cNvSpPr/>
              <p:nvPr/>
            </p:nvSpPr>
            <p:spPr>
              <a:xfrm>
                <a:off x="6794876" y="1222598"/>
                <a:ext cx="365256" cy="259137"/>
              </a:xfrm>
              <a:custGeom>
                <a:avLst/>
                <a:gdLst/>
                <a:ahLst/>
                <a:cxnLst/>
                <a:rect l="l" t="t" r="r" b="b"/>
                <a:pathLst>
                  <a:path w="13513" h="9587" extrusionOk="0">
                    <a:moveTo>
                      <a:pt x="2169" y="0"/>
                    </a:moveTo>
                    <a:cubicBezTo>
                      <a:pt x="2032" y="23"/>
                      <a:pt x="1918" y="46"/>
                      <a:pt x="1781" y="92"/>
                    </a:cubicBezTo>
                    <a:cubicBezTo>
                      <a:pt x="1735" y="115"/>
                      <a:pt x="1689" y="160"/>
                      <a:pt x="1667" y="229"/>
                    </a:cubicBezTo>
                    <a:lnTo>
                      <a:pt x="1598" y="206"/>
                    </a:lnTo>
                    <a:cubicBezTo>
                      <a:pt x="1415" y="183"/>
                      <a:pt x="1233" y="160"/>
                      <a:pt x="1050" y="160"/>
                    </a:cubicBezTo>
                    <a:cubicBezTo>
                      <a:pt x="982" y="137"/>
                      <a:pt x="913" y="137"/>
                      <a:pt x="822" y="137"/>
                    </a:cubicBezTo>
                    <a:cubicBezTo>
                      <a:pt x="754" y="137"/>
                      <a:pt x="685" y="137"/>
                      <a:pt x="617" y="160"/>
                    </a:cubicBezTo>
                    <a:cubicBezTo>
                      <a:pt x="548" y="160"/>
                      <a:pt x="480" y="160"/>
                      <a:pt x="411" y="183"/>
                    </a:cubicBezTo>
                    <a:cubicBezTo>
                      <a:pt x="320" y="206"/>
                      <a:pt x="229" y="229"/>
                      <a:pt x="137" y="251"/>
                    </a:cubicBezTo>
                    <a:cubicBezTo>
                      <a:pt x="46" y="297"/>
                      <a:pt x="0" y="388"/>
                      <a:pt x="46" y="457"/>
                    </a:cubicBezTo>
                    <a:cubicBezTo>
                      <a:pt x="69" y="525"/>
                      <a:pt x="114" y="571"/>
                      <a:pt x="183" y="571"/>
                    </a:cubicBezTo>
                    <a:lnTo>
                      <a:pt x="251" y="571"/>
                    </a:lnTo>
                    <a:cubicBezTo>
                      <a:pt x="297" y="548"/>
                      <a:pt x="320" y="525"/>
                      <a:pt x="366" y="525"/>
                    </a:cubicBezTo>
                    <a:cubicBezTo>
                      <a:pt x="480" y="503"/>
                      <a:pt x="571" y="503"/>
                      <a:pt x="662" y="503"/>
                    </a:cubicBezTo>
                    <a:cubicBezTo>
                      <a:pt x="799" y="503"/>
                      <a:pt x="913" y="525"/>
                      <a:pt x="1050" y="548"/>
                    </a:cubicBezTo>
                    <a:cubicBezTo>
                      <a:pt x="1142" y="571"/>
                      <a:pt x="1210" y="594"/>
                      <a:pt x="1279" y="617"/>
                    </a:cubicBezTo>
                    <a:lnTo>
                      <a:pt x="1438" y="662"/>
                    </a:lnTo>
                    <a:cubicBezTo>
                      <a:pt x="1552" y="685"/>
                      <a:pt x="1667" y="731"/>
                      <a:pt x="1781" y="754"/>
                    </a:cubicBezTo>
                    <a:cubicBezTo>
                      <a:pt x="1940" y="776"/>
                      <a:pt x="2100" y="822"/>
                      <a:pt x="2260" y="868"/>
                    </a:cubicBezTo>
                    <a:cubicBezTo>
                      <a:pt x="2465" y="936"/>
                      <a:pt x="2648" y="1005"/>
                      <a:pt x="2853" y="1073"/>
                    </a:cubicBezTo>
                    <a:lnTo>
                      <a:pt x="3059" y="1142"/>
                    </a:lnTo>
                    <a:cubicBezTo>
                      <a:pt x="3310" y="1210"/>
                      <a:pt x="3561" y="1324"/>
                      <a:pt x="3812" y="1438"/>
                    </a:cubicBezTo>
                    <a:lnTo>
                      <a:pt x="3949" y="1507"/>
                    </a:lnTo>
                    <a:lnTo>
                      <a:pt x="4063" y="1553"/>
                    </a:lnTo>
                    <a:cubicBezTo>
                      <a:pt x="4314" y="1667"/>
                      <a:pt x="4565" y="1781"/>
                      <a:pt x="4816" y="1895"/>
                    </a:cubicBezTo>
                    <a:cubicBezTo>
                      <a:pt x="5113" y="2055"/>
                      <a:pt x="5410" y="2214"/>
                      <a:pt x="5684" y="2374"/>
                    </a:cubicBezTo>
                    <a:lnTo>
                      <a:pt x="5707" y="2397"/>
                    </a:lnTo>
                    <a:lnTo>
                      <a:pt x="5729" y="2420"/>
                    </a:lnTo>
                    <a:cubicBezTo>
                      <a:pt x="5821" y="2466"/>
                      <a:pt x="5889" y="2511"/>
                      <a:pt x="5958" y="2557"/>
                    </a:cubicBezTo>
                    <a:cubicBezTo>
                      <a:pt x="6232" y="2717"/>
                      <a:pt x="6483" y="2899"/>
                      <a:pt x="6757" y="3082"/>
                    </a:cubicBezTo>
                    <a:cubicBezTo>
                      <a:pt x="7053" y="3287"/>
                      <a:pt x="7327" y="3515"/>
                      <a:pt x="7555" y="3675"/>
                    </a:cubicBezTo>
                    <a:cubicBezTo>
                      <a:pt x="7692" y="3812"/>
                      <a:pt x="7852" y="3926"/>
                      <a:pt x="7989" y="4063"/>
                    </a:cubicBezTo>
                    <a:cubicBezTo>
                      <a:pt x="7875" y="4063"/>
                      <a:pt x="7784" y="4109"/>
                      <a:pt x="7692" y="4155"/>
                    </a:cubicBezTo>
                    <a:cubicBezTo>
                      <a:pt x="7647" y="4200"/>
                      <a:pt x="7578" y="4246"/>
                      <a:pt x="7533" y="4314"/>
                    </a:cubicBezTo>
                    <a:cubicBezTo>
                      <a:pt x="7464" y="4406"/>
                      <a:pt x="7441" y="4474"/>
                      <a:pt x="7441" y="4543"/>
                    </a:cubicBezTo>
                    <a:cubicBezTo>
                      <a:pt x="7419" y="4634"/>
                      <a:pt x="7441" y="4748"/>
                      <a:pt x="7464" y="4817"/>
                    </a:cubicBezTo>
                    <a:cubicBezTo>
                      <a:pt x="7464" y="4885"/>
                      <a:pt x="7510" y="4953"/>
                      <a:pt x="7533" y="5022"/>
                    </a:cubicBezTo>
                    <a:cubicBezTo>
                      <a:pt x="7624" y="5182"/>
                      <a:pt x="7715" y="5341"/>
                      <a:pt x="7807" y="5478"/>
                    </a:cubicBezTo>
                    <a:cubicBezTo>
                      <a:pt x="7921" y="5638"/>
                      <a:pt x="8058" y="5821"/>
                      <a:pt x="8172" y="5981"/>
                    </a:cubicBezTo>
                    <a:cubicBezTo>
                      <a:pt x="8309" y="6140"/>
                      <a:pt x="8446" y="6300"/>
                      <a:pt x="8560" y="6414"/>
                    </a:cubicBezTo>
                    <a:cubicBezTo>
                      <a:pt x="8765" y="6643"/>
                      <a:pt x="8948" y="6848"/>
                      <a:pt x="9130" y="7076"/>
                    </a:cubicBezTo>
                    <a:cubicBezTo>
                      <a:pt x="9382" y="7350"/>
                      <a:pt x="9564" y="7601"/>
                      <a:pt x="9747" y="7829"/>
                    </a:cubicBezTo>
                    <a:lnTo>
                      <a:pt x="9770" y="7875"/>
                    </a:lnTo>
                    <a:cubicBezTo>
                      <a:pt x="9861" y="7989"/>
                      <a:pt x="9929" y="8081"/>
                      <a:pt x="9998" y="8195"/>
                    </a:cubicBezTo>
                    <a:lnTo>
                      <a:pt x="10043" y="8263"/>
                    </a:lnTo>
                    <a:cubicBezTo>
                      <a:pt x="10112" y="8354"/>
                      <a:pt x="10180" y="8469"/>
                      <a:pt x="10249" y="8560"/>
                    </a:cubicBezTo>
                    <a:cubicBezTo>
                      <a:pt x="10340" y="8742"/>
                      <a:pt x="10431" y="8902"/>
                      <a:pt x="10546" y="9085"/>
                    </a:cubicBezTo>
                    <a:lnTo>
                      <a:pt x="10614" y="9222"/>
                    </a:lnTo>
                    <a:lnTo>
                      <a:pt x="10637" y="9267"/>
                    </a:lnTo>
                    <a:cubicBezTo>
                      <a:pt x="10683" y="9336"/>
                      <a:pt x="10705" y="9382"/>
                      <a:pt x="10728" y="9427"/>
                    </a:cubicBezTo>
                    <a:cubicBezTo>
                      <a:pt x="10774" y="9519"/>
                      <a:pt x="10865" y="9564"/>
                      <a:pt x="10956" y="9587"/>
                    </a:cubicBezTo>
                    <a:lnTo>
                      <a:pt x="11025" y="9587"/>
                    </a:lnTo>
                    <a:cubicBezTo>
                      <a:pt x="11071" y="9587"/>
                      <a:pt x="11139" y="9564"/>
                      <a:pt x="11185" y="9564"/>
                    </a:cubicBezTo>
                    <a:cubicBezTo>
                      <a:pt x="11208" y="9541"/>
                      <a:pt x="11230" y="9541"/>
                      <a:pt x="11253" y="9519"/>
                    </a:cubicBezTo>
                    <a:cubicBezTo>
                      <a:pt x="11322" y="9496"/>
                      <a:pt x="11367" y="9473"/>
                      <a:pt x="11390" y="9450"/>
                    </a:cubicBezTo>
                    <a:cubicBezTo>
                      <a:pt x="11527" y="9359"/>
                      <a:pt x="11641" y="9245"/>
                      <a:pt x="11755" y="9130"/>
                    </a:cubicBezTo>
                    <a:cubicBezTo>
                      <a:pt x="11778" y="9108"/>
                      <a:pt x="11801" y="9085"/>
                      <a:pt x="11824" y="9039"/>
                    </a:cubicBezTo>
                    <a:lnTo>
                      <a:pt x="11847" y="8994"/>
                    </a:lnTo>
                    <a:cubicBezTo>
                      <a:pt x="11892" y="8948"/>
                      <a:pt x="11938" y="8902"/>
                      <a:pt x="11984" y="8857"/>
                    </a:cubicBezTo>
                    <a:cubicBezTo>
                      <a:pt x="12052" y="8811"/>
                      <a:pt x="12098" y="8742"/>
                      <a:pt x="12166" y="8697"/>
                    </a:cubicBezTo>
                    <a:cubicBezTo>
                      <a:pt x="12212" y="8651"/>
                      <a:pt x="12258" y="8606"/>
                      <a:pt x="12303" y="8583"/>
                    </a:cubicBezTo>
                    <a:cubicBezTo>
                      <a:pt x="12349" y="8537"/>
                      <a:pt x="12394" y="8514"/>
                      <a:pt x="12417" y="8469"/>
                    </a:cubicBezTo>
                    <a:cubicBezTo>
                      <a:pt x="12531" y="8377"/>
                      <a:pt x="12646" y="8263"/>
                      <a:pt x="12737" y="8149"/>
                    </a:cubicBezTo>
                    <a:cubicBezTo>
                      <a:pt x="12805" y="8081"/>
                      <a:pt x="12874" y="7989"/>
                      <a:pt x="12942" y="7921"/>
                    </a:cubicBezTo>
                    <a:cubicBezTo>
                      <a:pt x="12988" y="7852"/>
                      <a:pt x="13034" y="7784"/>
                      <a:pt x="13079" y="7738"/>
                    </a:cubicBezTo>
                    <a:lnTo>
                      <a:pt x="13148" y="7693"/>
                    </a:lnTo>
                    <a:cubicBezTo>
                      <a:pt x="13193" y="7647"/>
                      <a:pt x="13239" y="7601"/>
                      <a:pt x="13285" y="7556"/>
                    </a:cubicBezTo>
                    <a:cubicBezTo>
                      <a:pt x="13330" y="7510"/>
                      <a:pt x="13353" y="7464"/>
                      <a:pt x="13399" y="7396"/>
                    </a:cubicBezTo>
                    <a:cubicBezTo>
                      <a:pt x="13444" y="7327"/>
                      <a:pt x="13467" y="7259"/>
                      <a:pt x="13467" y="7190"/>
                    </a:cubicBezTo>
                    <a:cubicBezTo>
                      <a:pt x="13513" y="7031"/>
                      <a:pt x="13467" y="6848"/>
                      <a:pt x="13422" y="6688"/>
                    </a:cubicBezTo>
                    <a:lnTo>
                      <a:pt x="13399" y="6620"/>
                    </a:lnTo>
                    <a:cubicBezTo>
                      <a:pt x="13376" y="6506"/>
                      <a:pt x="13307" y="6369"/>
                      <a:pt x="13239" y="6255"/>
                    </a:cubicBezTo>
                    <a:cubicBezTo>
                      <a:pt x="13079" y="5912"/>
                      <a:pt x="12874" y="5615"/>
                      <a:pt x="12668" y="5341"/>
                    </a:cubicBezTo>
                    <a:cubicBezTo>
                      <a:pt x="12463" y="5068"/>
                      <a:pt x="12235" y="4817"/>
                      <a:pt x="12006" y="4543"/>
                    </a:cubicBezTo>
                    <a:cubicBezTo>
                      <a:pt x="11892" y="4406"/>
                      <a:pt x="11778" y="4292"/>
                      <a:pt x="11641" y="4155"/>
                    </a:cubicBezTo>
                    <a:cubicBezTo>
                      <a:pt x="11687" y="4063"/>
                      <a:pt x="11664" y="3949"/>
                      <a:pt x="11596" y="3881"/>
                    </a:cubicBezTo>
                    <a:cubicBezTo>
                      <a:pt x="11504" y="3767"/>
                      <a:pt x="11413" y="3652"/>
                      <a:pt x="11299" y="3561"/>
                    </a:cubicBezTo>
                    <a:lnTo>
                      <a:pt x="11208" y="3447"/>
                    </a:lnTo>
                    <a:lnTo>
                      <a:pt x="11185" y="3447"/>
                    </a:lnTo>
                    <a:lnTo>
                      <a:pt x="11162" y="3401"/>
                    </a:lnTo>
                    <a:lnTo>
                      <a:pt x="11116" y="3356"/>
                    </a:lnTo>
                    <a:lnTo>
                      <a:pt x="11093" y="3333"/>
                    </a:lnTo>
                    <a:cubicBezTo>
                      <a:pt x="10888" y="3105"/>
                      <a:pt x="10637" y="2876"/>
                      <a:pt x="10386" y="2671"/>
                    </a:cubicBezTo>
                    <a:cubicBezTo>
                      <a:pt x="10295" y="2602"/>
                      <a:pt x="10203" y="2534"/>
                      <a:pt x="10112" y="2488"/>
                    </a:cubicBezTo>
                    <a:lnTo>
                      <a:pt x="10021" y="2397"/>
                    </a:lnTo>
                    <a:lnTo>
                      <a:pt x="9929" y="2329"/>
                    </a:lnTo>
                    <a:cubicBezTo>
                      <a:pt x="9838" y="2283"/>
                      <a:pt x="9770" y="2214"/>
                      <a:pt x="9701" y="2169"/>
                    </a:cubicBezTo>
                    <a:cubicBezTo>
                      <a:pt x="9199" y="1804"/>
                      <a:pt x="8674" y="1484"/>
                      <a:pt x="8103" y="1210"/>
                    </a:cubicBezTo>
                    <a:lnTo>
                      <a:pt x="7921" y="1119"/>
                    </a:lnTo>
                    <a:lnTo>
                      <a:pt x="7715" y="1005"/>
                    </a:lnTo>
                    <a:cubicBezTo>
                      <a:pt x="7578" y="936"/>
                      <a:pt x="7441" y="868"/>
                      <a:pt x="7304" y="822"/>
                    </a:cubicBezTo>
                    <a:cubicBezTo>
                      <a:pt x="7145" y="776"/>
                      <a:pt x="7008" y="708"/>
                      <a:pt x="6871" y="639"/>
                    </a:cubicBezTo>
                    <a:lnTo>
                      <a:pt x="6825" y="639"/>
                    </a:lnTo>
                    <a:cubicBezTo>
                      <a:pt x="6757" y="594"/>
                      <a:pt x="6688" y="571"/>
                      <a:pt x="6642" y="571"/>
                    </a:cubicBezTo>
                    <a:cubicBezTo>
                      <a:pt x="6551" y="525"/>
                      <a:pt x="6460" y="503"/>
                      <a:pt x="6369" y="480"/>
                    </a:cubicBezTo>
                    <a:lnTo>
                      <a:pt x="6369" y="480"/>
                    </a:lnTo>
                    <a:lnTo>
                      <a:pt x="6414" y="503"/>
                    </a:lnTo>
                    <a:cubicBezTo>
                      <a:pt x="6346" y="480"/>
                      <a:pt x="6277" y="457"/>
                      <a:pt x="6232" y="434"/>
                    </a:cubicBezTo>
                    <a:cubicBezTo>
                      <a:pt x="6118" y="388"/>
                      <a:pt x="6026" y="366"/>
                      <a:pt x="5912" y="343"/>
                    </a:cubicBezTo>
                    <a:cubicBezTo>
                      <a:pt x="5798" y="297"/>
                      <a:pt x="5661" y="297"/>
                      <a:pt x="5547" y="274"/>
                    </a:cubicBezTo>
                    <a:lnTo>
                      <a:pt x="5456" y="274"/>
                    </a:lnTo>
                    <a:cubicBezTo>
                      <a:pt x="5364" y="251"/>
                      <a:pt x="5273" y="251"/>
                      <a:pt x="5159" y="229"/>
                    </a:cubicBezTo>
                    <a:lnTo>
                      <a:pt x="4999" y="206"/>
                    </a:lnTo>
                    <a:lnTo>
                      <a:pt x="4771" y="183"/>
                    </a:lnTo>
                    <a:lnTo>
                      <a:pt x="4588" y="160"/>
                    </a:lnTo>
                    <a:cubicBezTo>
                      <a:pt x="4474" y="160"/>
                      <a:pt x="4383" y="137"/>
                      <a:pt x="4269" y="115"/>
                    </a:cubicBezTo>
                    <a:lnTo>
                      <a:pt x="4132" y="92"/>
                    </a:lnTo>
                    <a:cubicBezTo>
                      <a:pt x="4040" y="69"/>
                      <a:pt x="3926" y="69"/>
                      <a:pt x="3812" y="69"/>
                    </a:cubicBezTo>
                    <a:lnTo>
                      <a:pt x="3675" y="46"/>
                    </a:lnTo>
                    <a:lnTo>
                      <a:pt x="3561" y="46"/>
                    </a:lnTo>
                    <a:cubicBezTo>
                      <a:pt x="3447" y="23"/>
                      <a:pt x="3310" y="0"/>
                      <a:pt x="3173" y="0"/>
                    </a:cubicBezTo>
                    <a:close/>
                  </a:path>
                </a:pathLst>
              </a:custGeom>
              <a:solidFill>
                <a:srgbClr val="D97F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79" name="Google Shape;1244;p22">
                <a:extLst>
                  <a:ext uri="{FF2B5EF4-FFF2-40B4-BE49-F238E27FC236}">
                    <a16:creationId xmlns:a16="http://schemas.microsoft.com/office/drawing/2014/main" id="{E1115922-6940-40E1-9868-631C5AEBD500}"/>
                  </a:ext>
                </a:extLst>
              </p:cNvPr>
              <p:cNvSpPr/>
              <p:nvPr/>
            </p:nvSpPr>
            <p:spPr>
              <a:xfrm>
                <a:off x="6577690" y="1260224"/>
                <a:ext cx="158585" cy="463997"/>
              </a:xfrm>
              <a:custGeom>
                <a:avLst/>
                <a:gdLst/>
                <a:ahLst/>
                <a:cxnLst/>
                <a:rect l="l" t="t" r="r" b="b"/>
                <a:pathLst>
                  <a:path w="5867" h="17166" extrusionOk="0">
                    <a:moveTo>
                      <a:pt x="5593" y="1"/>
                    </a:moveTo>
                    <a:cubicBezTo>
                      <a:pt x="5570" y="1"/>
                      <a:pt x="5525" y="1"/>
                      <a:pt x="5502" y="24"/>
                    </a:cubicBezTo>
                    <a:cubicBezTo>
                      <a:pt x="5388" y="92"/>
                      <a:pt x="5228" y="161"/>
                      <a:pt x="5068" y="297"/>
                    </a:cubicBezTo>
                    <a:cubicBezTo>
                      <a:pt x="4977" y="366"/>
                      <a:pt x="4908" y="434"/>
                      <a:pt x="4817" y="503"/>
                    </a:cubicBezTo>
                    <a:lnTo>
                      <a:pt x="4726" y="571"/>
                    </a:lnTo>
                    <a:cubicBezTo>
                      <a:pt x="4612" y="685"/>
                      <a:pt x="4475" y="777"/>
                      <a:pt x="4360" y="868"/>
                    </a:cubicBezTo>
                    <a:cubicBezTo>
                      <a:pt x="4223" y="959"/>
                      <a:pt x="4109" y="1074"/>
                      <a:pt x="3972" y="1165"/>
                    </a:cubicBezTo>
                    <a:cubicBezTo>
                      <a:pt x="3813" y="1302"/>
                      <a:pt x="3630" y="1462"/>
                      <a:pt x="3470" y="1644"/>
                    </a:cubicBezTo>
                    <a:cubicBezTo>
                      <a:pt x="3425" y="1644"/>
                      <a:pt x="3402" y="1667"/>
                      <a:pt x="3356" y="1713"/>
                    </a:cubicBezTo>
                    <a:cubicBezTo>
                      <a:pt x="3059" y="1987"/>
                      <a:pt x="2786" y="2283"/>
                      <a:pt x="2580" y="2534"/>
                    </a:cubicBezTo>
                    <a:lnTo>
                      <a:pt x="2489" y="2648"/>
                    </a:lnTo>
                    <a:cubicBezTo>
                      <a:pt x="2283" y="2877"/>
                      <a:pt x="2101" y="3105"/>
                      <a:pt x="1941" y="3333"/>
                    </a:cubicBezTo>
                    <a:cubicBezTo>
                      <a:pt x="1804" y="3539"/>
                      <a:pt x="1621" y="3858"/>
                      <a:pt x="1439" y="4155"/>
                    </a:cubicBezTo>
                    <a:cubicBezTo>
                      <a:pt x="1279" y="4452"/>
                      <a:pt x="1119" y="4748"/>
                      <a:pt x="959" y="5136"/>
                    </a:cubicBezTo>
                    <a:cubicBezTo>
                      <a:pt x="800" y="5433"/>
                      <a:pt x="686" y="5730"/>
                      <a:pt x="617" y="6027"/>
                    </a:cubicBezTo>
                    <a:cubicBezTo>
                      <a:pt x="503" y="6369"/>
                      <a:pt x="434" y="6711"/>
                      <a:pt x="366" y="7099"/>
                    </a:cubicBezTo>
                    <a:cubicBezTo>
                      <a:pt x="343" y="7191"/>
                      <a:pt x="343" y="7305"/>
                      <a:pt x="320" y="7419"/>
                    </a:cubicBezTo>
                    <a:lnTo>
                      <a:pt x="298" y="7487"/>
                    </a:lnTo>
                    <a:cubicBezTo>
                      <a:pt x="229" y="7807"/>
                      <a:pt x="161" y="8104"/>
                      <a:pt x="115" y="8423"/>
                    </a:cubicBezTo>
                    <a:cubicBezTo>
                      <a:pt x="69" y="8720"/>
                      <a:pt x="46" y="9040"/>
                      <a:pt x="24" y="9336"/>
                    </a:cubicBezTo>
                    <a:lnTo>
                      <a:pt x="24" y="9450"/>
                    </a:lnTo>
                    <a:cubicBezTo>
                      <a:pt x="1" y="9793"/>
                      <a:pt x="1" y="10158"/>
                      <a:pt x="24" y="10546"/>
                    </a:cubicBezTo>
                    <a:cubicBezTo>
                      <a:pt x="24" y="10751"/>
                      <a:pt x="46" y="10957"/>
                      <a:pt x="69" y="11185"/>
                    </a:cubicBezTo>
                    <a:cubicBezTo>
                      <a:pt x="92" y="11322"/>
                      <a:pt x="115" y="11436"/>
                      <a:pt x="115" y="11573"/>
                    </a:cubicBezTo>
                    <a:cubicBezTo>
                      <a:pt x="138" y="11847"/>
                      <a:pt x="183" y="12189"/>
                      <a:pt x="275" y="12532"/>
                    </a:cubicBezTo>
                    <a:cubicBezTo>
                      <a:pt x="412" y="13148"/>
                      <a:pt x="640" y="13787"/>
                      <a:pt x="959" y="14495"/>
                    </a:cubicBezTo>
                    <a:cubicBezTo>
                      <a:pt x="1028" y="14632"/>
                      <a:pt x="1096" y="14769"/>
                      <a:pt x="1165" y="14883"/>
                    </a:cubicBezTo>
                    <a:lnTo>
                      <a:pt x="1188" y="14928"/>
                    </a:lnTo>
                    <a:cubicBezTo>
                      <a:pt x="1233" y="14997"/>
                      <a:pt x="1279" y="15088"/>
                      <a:pt x="1325" y="15157"/>
                    </a:cubicBezTo>
                    <a:lnTo>
                      <a:pt x="1416" y="15316"/>
                    </a:lnTo>
                    <a:lnTo>
                      <a:pt x="1484" y="15476"/>
                    </a:lnTo>
                    <a:cubicBezTo>
                      <a:pt x="1644" y="15727"/>
                      <a:pt x="1781" y="15956"/>
                      <a:pt x="1941" y="16161"/>
                    </a:cubicBezTo>
                    <a:lnTo>
                      <a:pt x="2055" y="16344"/>
                    </a:lnTo>
                    <a:lnTo>
                      <a:pt x="2238" y="16595"/>
                    </a:lnTo>
                    <a:lnTo>
                      <a:pt x="2261" y="16618"/>
                    </a:lnTo>
                    <a:cubicBezTo>
                      <a:pt x="2352" y="16754"/>
                      <a:pt x="2466" y="16914"/>
                      <a:pt x="2603" y="17028"/>
                    </a:cubicBezTo>
                    <a:cubicBezTo>
                      <a:pt x="2694" y="17120"/>
                      <a:pt x="2808" y="17165"/>
                      <a:pt x="2877" y="17165"/>
                    </a:cubicBezTo>
                    <a:lnTo>
                      <a:pt x="2922" y="17165"/>
                    </a:lnTo>
                    <a:cubicBezTo>
                      <a:pt x="2991" y="17165"/>
                      <a:pt x="3037" y="17165"/>
                      <a:pt x="3105" y="17142"/>
                    </a:cubicBezTo>
                    <a:cubicBezTo>
                      <a:pt x="3128" y="17120"/>
                      <a:pt x="3151" y="17120"/>
                      <a:pt x="3174" y="17097"/>
                    </a:cubicBezTo>
                    <a:cubicBezTo>
                      <a:pt x="3288" y="17051"/>
                      <a:pt x="3379" y="16983"/>
                      <a:pt x="3447" y="16891"/>
                    </a:cubicBezTo>
                    <a:cubicBezTo>
                      <a:pt x="3516" y="16800"/>
                      <a:pt x="3562" y="16663"/>
                      <a:pt x="3516" y="16503"/>
                    </a:cubicBezTo>
                    <a:cubicBezTo>
                      <a:pt x="3493" y="16412"/>
                      <a:pt x="3470" y="16344"/>
                      <a:pt x="3402" y="16275"/>
                    </a:cubicBezTo>
                    <a:lnTo>
                      <a:pt x="3356" y="16207"/>
                    </a:lnTo>
                    <a:cubicBezTo>
                      <a:pt x="3242" y="16093"/>
                      <a:pt x="3128" y="15956"/>
                      <a:pt x="3037" y="15819"/>
                    </a:cubicBezTo>
                    <a:lnTo>
                      <a:pt x="2968" y="15682"/>
                    </a:lnTo>
                    <a:lnTo>
                      <a:pt x="2945" y="15659"/>
                    </a:lnTo>
                    <a:cubicBezTo>
                      <a:pt x="2854" y="15522"/>
                      <a:pt x="2786" y="15408"/>
                      <a:pt x="2717" y="15294"/>
                    </a:cubicBezTo>
                    <a:cubicBezTo>
                      <a:pt x="2626" y="15134"/>
                      <a:pt x="2534" y="14974"/>
                      <a:pt x="2443" y="14791"/>
                    </a:cubicBezTo>
                    <a:cubicBezTo>
                      <a:pt x="2329" y="14586"/>
                      <a:pt x="2238" y="14381"/>
                      <a:pt x="2169" y="14175"/>
                    </a:cubicBezTo>
                    <a:lnTo>
                      <a:pt x="2078" y="13901"/>
                    </a:lnTo>
                    <a:lnTo>
                      <a:pt x="2032" y="13764"/>
                    </a:lnTo>
                    <a:cubicBezTo>
                      <a:pt x="1918" y="13513"/>
                      <a:pt x="1827" y="13239"/>
                      <a:pt x="1736" y="12988"/>
                    </a:cubicBezTo>
                    <a:cubicBezTo>
                      <a:pt x="1690" y="12806"/>
                      <a:pt x="1644" y="12600"/>
                      <a:pt x="1599" y="12418"/>
                    </a:cubicBezTo>
                    <a:lnTo>
                      <a:pt x="1553" y="12235"/>
                    </a:lnTo>
                    <a:cubicBezTo>
                      <a:pt x="1484" y="11961"/>
                      <a:pt x="1416" y="11710"/>
                      <a:pt x="1370" y="11459"/>
                    </a:cubicBezTo>
                    <a:lnTo>
                      <a:pt x="1348" y="11322"/>
                    </a:lnTo>
                    <a:cubicBezTo>
                      <a:pt x="1348" y="11231"/>
                      <a:pt x="1325" y="11162"/>
                      <a:pt x="1302" y="11071"/>
                    </a:cubicBezTo>
                    <a:cubicBezTo>
                      <a:pt x="1302" y="10980"/>
                      <a:pt x="1279" y="10911"/>
                      <a:pt x="1279" y="10820"/>
                    </a:cubicBezTo>
                    <a:lnTo>
                      <a:pt x="1279" y="10751"/>
                    </a:lnTo>
                    <a:lnTo>
                      <a:pt x="1256" y="10637"/>
                    </a:lnTo>
                    <a:cubicBezTo>
                      <a:pt x="1233" y="10386"/>
                      <a:pt x="1188" y="10135"/>
                      <a:pt x="1188" y="9884"/>
                    </a:cubicBezTo>
                    <a:cubicBezTo>
                      <a:pt x="1165" y="9656"/>
                      <a:pt x="1165" y="9428"/>
                      <a:pt x="1188" y="9176"/>
                    </a:cubicBezTo>
                    <a:cubicBezTo>
                      <a:pt x="1188" y="9017"/>
                      <a:pt x="1211" y="8857"/>
                      <a:pt x="1233" y="8697"/>
                    </a:cubicBezTo>
                    <a:lnTo>
                      <a:pt x="1233" y="8652"/>
                    </a:lnTo>
                    <a:lnTo>
                      <a:pt x="1256" y="8492"/>
                    </a:lnTo>
                    <a:cubicBezTo>
                      <a:pt x="1279" y="8172"/>
                      <a:pt x="1302" y="7944"/>
                      <a:pt x="1348" y="7716"/>
                    </a:cubicBezTo>
                    <a:cubicBezTo>
                      <a:pt x="1393" y="7510"/>
                      <a:pt x="1416" y="7282"/>
                      <a:pt x="1484" y="7077"/>
                    </a:cubicBezTo>
                    <a:cubicBezTo>
                      <a:pt x="1599" y="6529"/>
                      <a:pt x="1758" y="6027"/>
                      <a:pt x="1941" y="5524"/>
                    </a:cubicBezTo>
                    <a:lnTo>
                      <a:pt x="1964" y="5456"/>
                    </a:lnTo>
                    <a:cubicBezTo>
                      <a:pt x="2124" y="5022"/>
                      <a:pt x="2306" y="4497"/>
                      <a:pt x="2557" y="4041"/>
                    </a:cubicBezTo>
                    <a:cubicBezTo>
                      <a:pt x="2717" y="3721"/>
                      <a:pt x="2922" y="3425"/>
                      <a:pt x="3105" y="3128"/>
                    </a:cubicBezTo>
                    <a:lnTo>
                      <a:pt x="3265" y="2900"/>
                    </a:lnTo>
                    <a:cubicBezTo>
                      <a:pt x="3402" y="2671"/>
                      <a:pt x="3562" y="2443"/>
                      <a:pt x="3721" y="2238"/>
                    </a:cubicBezTo>
                    <a:lnTo>
                      <a:pt x="3767" y="2192"/>
                    </a:lnTo>
                    <a:cubicBezTo>
                      <a:pt x="3813" y="2146"/>
                      <a:pt x="3858" y="2123"/>
                      <a:pt x="3858" y="2078"/>
                    </a:cubicBezTo>
                    <a:cubicBezTo>
                      <a:pt x="3927" y="2009"/>
                      <a:pt x="3972" y="1941"/>
                      <a:pt x="4041" y="1872"/>
                    </a:cubicBezTo>
                    <a:cubicBezTo>
                      <a:pt x="4246" y="1667"/>
                      <a:pt x="4475" y="1462"/>
                      <a:pt x="4680" y="1256"/>
                    </a:cubicBezTo>
                    <a:lnTo>
                      <a:pt x="4771" y="1188"/>
                    </a:lnTo>
                    <a:cubicBezTo>
                      <a:pt x="4908" y="1074"/>
                      <a:pt x="5045" y="959"/>
                      <a:pt x="5159" y="822"/>
                    </a:cubicBezTo>
                    <a:lnTo>
                      <a:pt x="5228" y="777"/>
                    </a:lnTo>
                    <a:cubicBezTo>
                      <a:pt x="5296" y="708"/>
                      <a:pt x="5410" y="617"/>
                      <a:pt x="5502" y="526"/>
                    </a:cubicBezTo>
                    <a:cubicBezTo>
                      <a:pt x="5547" y="503"/>
                      <a:pt x="5593" y="480"/>
                      <a:pt x="5639" y="457"/>
                    </a:cubicBezTo>
                    <a:lnTo>
                      <a:pt x="5707" y="434"/>
                    </a:lnTo>
                    <a:cubicBezTo>
                      <a:pt x="5821" y="366"/>
                      <a:pt x="5867" y="252"/>
                      <a:pt x="5798" y="138"/>
                    </a:cubicBezTo>
                    <a:cubicBezTo>
                      <a:pt x="5776" y="46"/>
                      <a:pt x="5684" y="1"/>
                      <a:pt x="5593" y="1"/>
                    </a:cubicBezTo>
                    <a:close/>
                  </a:path>
                </a:pathLst>
              </a:custGeom>
              <a:solidFill>
                <a:srgbClr val="F49F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80" name="Google Shape;1245;p22">
                <a:extLst>
                  <a:ext uri="{FF2B5EF4-FFF2-40B4-BE49-F238E27FC236}">
                    <a16:creationId xmlns:a16="http://schemas.microsoft.com/office/drawing/2014/main" id="{BD1F9019-CB9A-42E0-9BF4-B29EEC9FBB76}"/>
                  </a:ext>
                </a:extLst>
              </p:cNvPr>
              <p:cNvSpPr/>
              <p:nvPr/>
            </p:nvSpPr>
            <p:spPr>
              <a:xfrm>
                <a:off x="6705407" y="1249115"/>
                <a:ext cx="50005" cy="38383"/>
              </a:xfrm>
              <a:custGeom>
                <a:avLst/>
                <a:gdLst/>
                <a:ahLst/>
                <a:cxnLst/>
                <a:rect l="l" t="t" r="r" b="b"/>
                <a:pathLst>
                  <a:path w="1850" h="1420" extrusionOk="0">
                    <a:moveTo>
                      <a:pt x="1575" y="263"/>
                    </a:moveTo>
                    <a:cubicBezTo>
                      <a:pt x="1568" y="267"/>
                      <a:pt x="1560" y="271"/>
                      <a:pt x="1553" y="275"/>
                    </a:cubicBezTo>
                    <a:cubicBezTo>
                      <a:pt x="1571" y="275"/>
                      <a:pt x="1575" y="275"/>
                      <a:pt x="1575" y="263"/>
                    </a:cubicBezTo>
                    <a:close/>
                    <a:moveTo>
                      <a:pt x="1735" y="1"/>
                    </a:moveTo>
                    <a:cubicBezTo>
                      <a:pt x="1644" y="47"/>
                      <a:pt x="1576" y="69"/>
                      <a:pt x="1507" y="115"/>
                    </a:cubicBezTo>
                    <a:cubicBezTo>
                      <a:pt x="1461" y="138"/>
                      <a:pt x="1439" y="161"/>
                      <a:pt x="1393" y="183"/>
                    </a:cubicBezTo>
                    <a:cubicBezTo>
                      <a:pt x="1347" y="206"/>
                      <a:pt x="1325" y="252"/>
                      <a:pt x="1279" y="275"/>
                    </a:cubicBezTo>
                    <a:cubicBezTo>
                      <a:pt x="1210" y="320"/>
                      <a:pt x="1165" y="343"/>
                      <a:pt x="1119" y="389"/>
                    </a:cubicBezTo>
                    <a:cubicBezTo>
                      <a:pt x="1028" y="457"/>
                      <a:pt x="959" y="503"/>
                      <a:pt x="891" y="572"/>
                    </a:cubicBezTo>
                    <a:cubicBezTo>
                      <a:pt x="822" y="617"/>
                      <a:pt x="754" y="686"/>
                      <a:pt x="685" y="731"/>
                    </a:cubicBezTo>
                    <a:cubicBezTo>
                      <a:pt x="617" y="777"/>
                      <a:pt x="548" y="845"/>
                      <a:pt x="480" y="914"/>
                    </a:cubicBezTo>
                    <a:cubicBezTo>
                      <a:pt x="320" y="1028"/>
                      <a:pt x="183" y="1142"/>
                      <a:pt x="46" y="1279"/>
                    </a:cubicBezTo>
                    <a:cubicBezTo>
                      <a:pt x="1" y="1302"/>
                      <a:pt x="1" y="1348"/>
                      <a:pt x="23" y="1393"/>
                    </a:cubicBezTo>
                    <a:cubicBezTo>
                      <a:pt x="50" y="1406"/>
                      <a:pt x="76" y="1420"/>
                      <a:pt x="98" y="1420"/>
                    </a:cubicBezTo>
                    <a:cubicBezTo>
                      <a:pt x="114" y="1420"/>
                      <a:pt x="128" y="1413"/>
                      <a:pt x="138" y="1393"/>
                    </a:cubicBezTo>
                    <a:cubicBezTo>
                      <a:pt x="275" y="1302"/>
                      <a:pt x="412" y="1188"/>
                      <a:pt x="526" y="1074"/>
                    </a:cubicBezTo>
                    <a:cubicBezTo>
                      <a:pt x="594" y="1028"/>
                      <a:pt x="640" y="960"/>
                      <a:pt x="708" y="914"/>
                    </a:cubicBezTo>
                    <a:cubicBezTo>
                      <a:pt x="754" y="868"/>
                      <a:pt x="822" y="823"/>
                      <a:pt x="868" y="777"/>
                    </a:cubicBezTo>
                    <a:cubicBezTo>
                      <a:pt x="982" y="686"/>
                      <a:pt x="1119" y="594"/>
                      <a:pt x="1233" y="503"/>
                    </a:cubicBezTo>
                    <a:cubicBezTo>
                      <a:pt x="1279" y="480"/>
                      <a:pt x="1325" y="435"/>
                      <a:pt x="1370" y="389"/>
                    </a:cubicBezTo>
                    <a:cubicBezTo>
                      <a:pt x="1416" y="366"/>
                      <a:pt x="1461" y="343"/>
                      <a:pt x="1484" y="320"/>
                    </a:cubicBezTo>
                    <a:cubicBezTo>
                      <a:pt x="1507" y="298"/>
                      <a:pt x="1553" y="275"/>
                      <a:pt x="1576" y="252"/>
                    </a:cubicBezTo>
                    <a:lnTo>
                      <a:pt x="1576" y="252"/>
                    </a:lnTo>
                    <a:cubicBezTo>
                      <a:pt x="1576" y="257"/>
                      <a:pt x="1576" y="260"/>
                      <a:pt x="1575" y="263"/>
                    </a:cubicBezTo>
                    <a:lnTo>
                      <a:pt x="1575" y="263"/>
                    </a:lnTo>
                    <a:cubicBezTo>
                      <a:pt x="1656" y="222"/>
                      <a:pt x="1720" y="182"/>
                      <a:pt x="1804" y="161"/>
                    </a:cubicBezTo>
                    <a:cubicBezTo>
                      <a:pt x="1827" y="138"/>
                      <a:pt x="1850" y="92"/>
                      <a:pt x="1827" y="47"/>
                    </a:cubicBezTo>
                    <a:cubicBezTo>
                      <a:pt x="1827" y="24"/>
                      <a:pt x="1781" y="1"/>
                      <a:pt x="1758" y="1"/>
                    </a:cubicBezTo>
                    <a:close/>
                  </a:path>
                </a:pathLst>
              </a:custGeom>
              <a:solidFill>
                <a:srgbClr val="F49F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81" name="Google Shape;1246;p22">
                <a:extLst>
                  <a:ext uri="{FF2B5EF4-FFF2-40B4-BE49-F238E27FC236}">
                    <a16:creationId xmlns:a16="http://schemas.microsoft.com/office/drawing/2014/main" id="{2173A5B1-8F6E-4F7E-B13C-C2003913F160}"/>
                  </a:ext>
                </a:extLst>
              </p:cNvPr>
              <p:cNvSpPr/>
              <p:nvPr/>
            </p:nvSpPr>
            <p:spPr>
              <a:xfrm>
                <a:off x="6701082" y="1252223"/>
                <a:ext cx="51249" cy="41140"/>
              </a:xfrm>
              <a:custGeom>
                <a:avLst/>
                <a:gdLst/>
                <a:ahLst/>
                <a:cxnLst/>
                <a:rect l="l" t="t" r="r" b="b"/>
                <a:pathLst>
                  <a:path w="1896" h="1522" extrusionOk="0">
                    <a:moveTo>
                      <a:pt x="1804" y="0"/>
                    </a:moveTo>
                    <a:cubicBezTo>
                      <a:pt x="1781" y="0"/>
                      <a:pt x="1781" y="23"/>
                      <a:pt x="1758" y="23"/>
                    </a:cubicBezTo>
                    <a:cubicBezTo>
                      <a:pt x="1690" y="46"/>
                      <a:pt x="1621" y="91"/>
                      <a:pt x="1553" y="137"/>
                    </a:cubicBezTo>
                    <a:cubicBezTo>
                      <a:pt x="1507" y="160"/>
                      <a:pt x="1462" y="205"/>
                      <a:pt x="1416" y="251"/>
                    </a:cubicBezTo>
                    <a:cubicBezTo>
                      <a:pt x="1393" y="274"/>
                      <a:pt x="1348" y="297"/>
                      <a:pt x="1325" y="320"/>
                    </a:cubicBezTo>
                    <a:cubicBezTo>
                      <a:pt x="1188" y="457"/>
                      <a:pt x="1028" y="571"/>
                      <a:pt x="891" y="685"/>
                    </a:cubicBezTo>
                    <a:cubicBezTo>
                      <a:pt x="617" y="913"/>
                      <a:pt x="320" y="1141"/>
                      <a:pt x="47" y="1370"/>
                    </a:cubicBezTo>
                    <a:cubicBezTo>
                      <a:pt x="1" y="1415"/>
                      <a:pt x="1" y="1461"/>
                      <a:pt x="24" y="1484"/>
                    </a:cubicBezTo>
                    <a:cubicBezTo>
                      <a:pt x="37" y="1510"/>
                      <a:pt x="66" y="1521"/>
                      <a:pt x="92" y="1521"/>
                    </a:cubicBezTo>
                    <a:cubicBezTo>
                      <a:pt x="111" y="1521"/>
                      <a:pt x="128" y="1516"/>
                      <a:pt x="138" y="1506"/>
                    </a:cubicBezTo>
                    <a:cubicBezTo>
                      <a:pt x="412" y="1278"/>
                      <a:pt x="663" y="1073"/>
                      <a:pt x="937" y="867"/>
                    </a:cubicBezTo>
                    <a:cubicBezTo>
                      <a:pt x="1051" y="776"/>
                      <a:pt x="1165" y="662"/>
                      <a:pt x="1279" y="571"/>
                    </a:cubicBezTo>
                    <a:cubicBezTo>
                      <a:pt x="1325" y="525"/>
                      <a:pt x="1393" y="479"/>
                      <a:pt x="1439" y="434"/>
                    </a:cubicBezTo>
                    <a:cubicBezTo>
                      <a:pt x="1462" y="411"/>
                      <a:pt x="1507" y="388"/>
                      <a:pt x="1530" y="365"/>
                    </a:cubicBezTo>
                    <a:cubicBezTo>
                      <a:pt x="1576" y="342"/>
                      <a:pt x="1599" y="297"/>
                      <a:pt x="1644" y="274"/>
                    </a:cubicBezTo>
                    <a:cubicBezTo>
                      <a:pt x="1713" y="228"/>
                      <a:pt x="1781" y="205"/>
                      <a:pt x="1827" y="160"/>
                    </a:cubicBezTo>
                    <a:cubicBezTo>
                      <a:pt x="1873" y="137"/>
                      <a:pt x="1895" y="91"/>
                      <a:pt x="1873" y="68"/>
                    </a:cubicBezTo>
                    <a:cubicBezTo>
                      <a:pt x="1873" y="23"/>
                      <a:pt x="1827" y="0"/>
                      <a:pt x="1804" y="0"/>
                    </a:cubicBezTo>
                    <a:close/>
                  </a:path>
                </a:pathLst>
              </a:custGeom>
              <a:solidFill>
                <a:srgbClr val="F49F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82" name="Google Shape;1247;p22">
                <a:extLst>
                  <a:ext uri="{FF2B5EF4-FFF2-40B4-BE49-F238E27FC236}">
                    <a16:creationId xmlns:a16="http://schemas.microsoft.com/office/drawing/2014/main" id="{BA3CE213-A726-43DF-96B2-6F7523C2A28D}"/>
                  </a:ext>
                </a:extLst>
              </p:cNvPr>
              <p:cNvSpPr/>
              <p:nvPr/>
            </p:nvSpPr>
            <p:spPr>
              <a:xfrm>
                <a:off x="6688135" y="1249736"/>
                <a:ext cx="71602" cy="55357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2048" extrusionOk="0">
                    <a:moveTo>
                      <a:pt x="2511" y="1"/>
                    </a:moveTo>
                    <a:cubicBezTo>
                      <a:pt x="2466" y="24"/>
                      <a:pt x="2397" y="69"/>
                      <a:pt x="2352" y="92"/>
                    </a:cubicBezTo>
                    <a:cubicBezTo>
                      <a:pt x="2283" y="138"/>
                      <a:pt x="2237" y="160"/>
                      <a:pt x="2169" y="206"/>
                    </a:cubicBezTo>
                    <a:cubicBezTo>
                      <a:pt x="2123" y="229"/>
                      <a:pt x="2078" y="275"/>
                      <a:pt x="2032" y="297"/>
                    </a:cubicBezTo>
                    <a:cubicBezTo>
                      <a:pt x="1986" y="343"/>
                      <a:pt x="1918" y="389"/>
                      <a:pt x="1872" y="434"/>
                    </a:cubicBezTo>
                    <a:cubicBezTo>
                      <a:pt x="1781" y="503"/>
                      <a:pt x="1690" y="571"/>
                      <a:pt x="1598" y="663"/>
                    </a:cubicBezTo>
                    <a:lnTo>
                      <a:pt x="1256" y="914"/>
                    </a:lnTo>
                    <a:cubicBezTo>
                      <a:pt x="1073" y="1051"/>
                      <a:pt x="891" y="1210"/>
                      <a:pt x="708" y="1370"/>
                    </a:cubicBezTo>
                    <a:cubicBezTo>
                      <a:pt x="480" y="1553"/>
                      <a:pt x="252" y="1713"/>
                      <a:pt x="46" y="1895"/>
                    </a:cubicBezTo>
                    <a:cubicBezTo>
                      <a:pt x="1" y="1941"/>
                      <a:pt x="1" y="1986"/>
                      <a:pt x="23" y="2009"/>
                    </a:cubicBezTo>
                    <a:cubicBezTo>
                      <a:pt x="37" y="2036"/>
                      <a:pt x="66" y="2047"/>
                      <a:pt x="92" y="2047"/>
                    </a:cubicBezTo>
                    <a:cubicBezTo>
                      <a:pt x="111" y="2047"/>
                      <a:pt x="128" y="2042"/>
                      <a:pt x="137" y="2032"/>
                    </a:cubicBezTo>
                    <a:cubicBezTo>
                      <a:pt x="526" y="1713"/>
                      <a:pt x="891" y="1416"/>
                      <a:pt x="1279" y="1096"/>
                    </a:cubicBezTo>
                    <a:cubicBezTo>
                      <a:pt x="1370" y="1028"/>
                      <a:pt x="1439" y="982"/>
                      <a:pt x="1530" y="914"/>
                    </a:cubicBezTo>
                    <a:cubicBezTo>
                      <a:pt x="1621" y="845"/>
                      <a:pt x="1712" y="777"/>
                      <a:pt x="1804" y="708"/>
                    </a:cubicBezTo>
                    <a:cubicBezTo>
                      <a:pt x="1895" y="617"/>
                      <a:pt x="2009" y="549"/>
                      <a:pt x="2100" y="457"/>
                    </a:cubicBezTo>
                    <a:cubicBezTo>
                      <a:pt x="2146" y="434"/>
                      <a:pt x="2192" y="389"/>
                      <a:pt x="2237" y="366"/>
                    </a:cubicBezTo>
                    <a:cubicBezTo>
                      <a:pt x="2283" y="343"/>
                      <a:pt x="2329" y="297"/>
                      <a:pt x="2352" y="275"/>
                    </a:cubicBezTo>
                    <a:cubicBezTo>
                      <a:pt x="2443" y="229"/>
                      <a:pt x="2511" y="183"/>
                      <a:pt x="2580" y="138"/>
                    </a:cubicBezTo>
                    <a:cubicBezTo>
                      <a:pt x="2625" y="115"/>
                      <a:pt x="2648" y="92"/>
                      <a:pt x="2625" y="46"/>
                    </a:cubicBezTo>
                    <a:cubicBezTo>
                      <a:pt x="2603" y="1"/>
                      <a:pt x="2580" y="1"/>
                      <a:pt x="2557" y="1"/>
                    </a:cubicBezTo>
                    <a:close/>
                  </a:path>
                </a:pathLst>
              </a:custGeom>
              <a:solidFill>
                <a:srgbClr val="F49F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83" name="Google Shape;1248;p22">
                <a:extLst>
                  <a:ext uri="{FF2B5EF4-FFF2-40B4-BE49-F238E27FC236}">
                    <a16:creationId xmlns:a16="http://schemas.microsoft.com/office/drawing/2014/main" id="{36392491-68B8-4112-A43A-D3DE1F9051E8}"/>
                  </a:ext>
                </a:extLst>
              </p:cNvPr>
              <p:cNvSpPr/>
              <p:nvPr/>
            </p:nvSpPr>
            <p:spPr>
              <a:xfrm>
                <a:off x="6596827" y="1247277"/>
                <a:ext cx="166613" cy="468916"/>
              </a:xfrm>
              <a:custGeom>
                <a:avLst/>
                <a:gdLst/>
                <a:ahLst/>
                <a:cxnLst/>
                <a:rect l="l" t="t" r="r" b="b"/>
                <a:pathLst>
                  <a:path w="6164" h="17348" extrusionOk="0">
                    <a:moveTo>
                      <a:pt x="1190" y="13011"/>
                    </a:moveTo>
                    <a:cubicBezTo>
                      <a:pt x="1193" y="13017"/>
                      <a:pt x="1199" y="13022"/>
                      <a:pt x="1210" y="13034"/>
                    </a:cubicBezTo>
                    <a:cubicBezTo>
                      <a:pt x="1210" y="13034"/>
                      <a:pt x="1210" y="13013"/>
                      <a:pt x="1190" y="13011"/>
                    </a:cubicBezTo>
                    <a:close/>
                    <a:moveTo>
                      <a:pt x="6049" y="0"/>
                    </a:moveTo>
                    <a:cubicBezTo>
                      <a:pt x="5981" y="46"/>
                      <a:pt x="5912" y="92"/>
                      <a:pt x="5844" y="137"/>
                    </a:cubicBezTo>
                    <a:lnTo>
                      <a:pt x="5821" y="137"/>
                    </a:lnTo>
                    <a:cubicBezTo>
                      <a:pt x="5707" y="206"/>
                      <a:pt x="5593" y="274"/>
                      <a:pt x="5478" y="343"/>
                    </a:cubicBezTo>
                    <a:cubicBezTo>
                      <a:pt x="5342" y="434"/>
                      <a:pt x="5205" y="525"/>
                      <a:pt x="5090" y="617"/>
                    </a:cubicBezTo>
                    <a:cubicBezTo>
                      <a:pt x="4953" y="708"/>
                      <a:pt x="4839" y="799"/>
                      <a:pt x="4725" y="868"/>
                    </a:cubicBezTo>
                    <a:cubicBezTo>
                      <a:pt x="4588" y="959"/>
                      <a:pt x="4451" y="1050"/>
                      <a:pt x="4314" y="1142"/>
                    </a:cubicBezTo>
                    <a:cubicBezTo>
                      <a:pt x="4063" y="1324"/>
                      <a:pt x="3812" y="1507"/>
                      <a:pt x="3584" y="1712"/>
                    </a:cubicBezTo>
                    <a:cubicBezTo>
                      <a:pt x="3493" y="1804"/>
                      <a:pt x="3379" y="1895"/>
                      <a:pt x="3287" y="2009"/>
                    </a:cubicBezTo>
                    <a:cubicBezTo>
                      <a:pt x="3173" y="2100"/>
                      <a:pt x="3082" y="2214"/>
                      <a:pt x="2991" y="2329"/>
                    </a:cubicBezTo>
                    <a:cubicBezTo>
                      <a:pt x="2991" y="2329"/>
                      <a:pt x="2991" y="2306"/>
                      <a:pt x="2991" y="2306"/>
                    </a:cubicBezTo>
                    <a:cubicBezTo>
                      <a:pt x="2922" y="2374"/>
                      <a:pt x="2876" y="2443"/>
                      <a:pt x="2808" y="2511"/>
                    </a:cubicBezTo>
                    <a:lnTo>
                      <a:pt x="2808" y="2511"/>
                    </a:lnTo>
                    <a:cubicBezTo>
                      <a:pt x="2808" y="2511"/>
                      <a:pt x="2808" y="2511"/>
                      <a:pt x="2831" y="2489"/>
                    </a:cubicBezTo>
                    <a:lnTo>
                      <a:pt x="2831" y="2489"/>
                    </a:lnTo>
                    <a:cubicBezTo>
                      <a:pt x="2694" y="2625"/>
                      <a:pt x="2580" y="2762"/>
                      <a:pt x="2488" y="2899"/>
                    </a:cubicBezTo>
                    <a:cubicBezTo>
                      <a:pt x="2374" y="3013"/>
                      <a:pt x="2283" y="3150"/>
                      <a:pt x="2192" y="3287"/>
                    </a:cubicBezTo>
                    <a:cubicBezTo>
                      <a:pt x="2100" y="3424"/>
                      <a:pt x="2009" y="3561"/>
                      <a:pt x="1895" y="3698"/>
                    </a:cubicBezTo>
                    <a:cubicBezTo>
                      <a:pt x="1804" y="3835"/>
                      <a:pt x="1735" y="3972"/>
                      <a:pt x="1644" y="4109"/>
                    </a:cubicBezTo>
                    <a:cubicBezTo>
                      <a:pt x="1461" y="4383"/>
                      <a:pt x="1301" y="4680"/>
                      <a:pt x="1164" y="4976"/>
                    </a:cubicBezTo>
                    <a:cubicBezTo>
                      <a:pt x="1028" y="5296"/>
                      <a:pt x="913" y="5593"/>
                      <a:pt x="776" y="5912"/>
                    </a:cubicBezTo>
                    <a:cubicBezTo>
                      <a:pt x="731" y="6072"/>
                      <a:pt x="662" y="6209"/>
                      <a:pt x="617" y="6369"/>
                    </a:cubicBezTo>
                    <a:cubicBezTo>
                      <a:pt x="548" y="6528"/>
                      <a:pt x="503" y="6688"/>
                      <a:pt x="457" y="6848"/>
                    </a:cubicBezTo>
                    <a:cubicBezTo>
                      <a:pt x="366" y="7168"/>
                      <a:pt x="297" y="7510"/>
                      <a:pt x="206" y="7852"/>
                    </a:cubicBezTo>
                    <a:cubicBezTo>
                      <a:pt x="137" y="8172"/>
                      <a:pt x="92" y="8514"/>
                      <a:pt x="46" y="8834"/>
                    </a:cubicBezTo>
                    <a:cubicBezTo>
                      <a:pt x="23" y="8994"/>
                      <a:pt x="0" y="9176"/>
                      <a:pt x="0" y="9336"/>
                    </a:cubicBezTo>
                    <a:cubicBezTo>
                      <a:pt x="0" y="9496"/>
                      <a:pt x="0" y="9655"/>
                      <a:pt x="0" y="9815"/>
                    </a:cubicBezTo>
                    <a:cubicBezTo>
                      <a:pt x="0" y="9998"/>
                      <a:pt x="0" y="10180"/>
                      <a:pt x="23" y="10363"/>
                    </a:cubicBezTo>
                    <a:cubicBezTo>
                      <a:pt x="23" y="10432"/>
                      <a:pt x="23" y="10500"/>
                      <a:pt x="23" y="10591"/>
                    </a:cubicBezTo>
                    <a:cubicBezTo>
                      <a:pt x="46" y="10683"/>
                      <a:pt x="46" y="10751"/>
                      <a:pt x="69" y="10842"/>
                    </a:cubicBezTo>
                    <a:cubicBezTo>
                      <a:pt x="92" y="11002"/>
                      <a:pt x="115" y="11162"/>
                      <a:pt x="137" y="11322"/>
                    </a:cubicBezTo>
                    <a:cubicBezTo>
                      <a:pt x="160" y="11459"/>
                      <a:pt x="206" y="11618"/>
                      <a:pt x="229" y="11778"/>
                    </a:cubicBezTo>
                    <a:cubicBezTo>
                      <a:pt x="343" y="12417"/>
                      <a:pt x="503" y="13056"/>
                      <a:pt x="731" y="13650"/>
                    </a:cubicBezTo>
                    <a:cubicBezTo>
                      <a:pt x="822" y="13878"/>
                      <a:pt x="891" y="14084"/>
                      <a:pt x="982" y="14289"/>
                    </a:cubicBezTo>
                    <a:cubicBezTo>
                      <a:pt x="1005" y="14380"/>
                      <a:pt x="1050" y="14494"/>
                      <a:pt x="1096" y="14586"/>
                    </a:cubicBezTo>
                    <a:cubicBezTo>
                      <a:pt x="1142" y="14700"/>
                      <a:pt x="1210" y="14791"/>
                      <a:pt x="1256" y="14905"/>
                    </a:cubicBezTo>
                    <a:cubicBezTo>
                      <a:pt x="1438" y="15248"/>
                      <a:pt x="1644" y="15613"/>
                      <a:pt x="1849" y="15955"/>
                    </a:cubicBezTo>
                    <a:cubicBezTo>
                      <a:pt x="1849" y="15955"/>
                      <a:pt x="1849" y="15955"/>
                      <a:pt x="1849" y="15932"/>
                    </a:cubicBezTo>
                    <a:cubicBezTo>
                      <a:pt x="1849" y="15955"/>
                      <a:pt x="1872" y="15955"/>
                      <a:pt x="1872" y="15955"/>
                    </a:cubicBezTo>
                    <a:cubicBezTo>
                      <a:pt x="1872" y="15978"/>
                      <a:pt x="1895" y="16001"/>
                      <a:pt x="1895" y="16024"/>
                    </a:cubicBezTo>
                    <a:cubicBezTo>
                      <a:pt x="1895" y="16001"/>
                      <a:pt x="1895" y="16001"/>
                      <a:pt x="1895" y="16001"/>
                    </a:cubicBezTo>
                    <a:cubicBezTo>
                      <a:pt x="2078" y="16275"/>
                      <a:pt x="2260" y="16549"/>
                      <a:pt x="2466" y="16823"/>
                    </a:cubicBezTo>
                    <a:cubicBezTo>
                      <a:pt x="2534" y="16914"/>
                      <a:pt x="2602" y="16982"/>
                      <a:pt x="2671" y="17074"/>
                    </a:cubicBezTo>
                    <a:cubicBezTo>
                      <a:pt x="2694" y="17097"/>
                      <a:pt x="2717" y="17142"/>
                      <a:pt x="2739" y="17165"/>
                    </a:cubicBezTo>
                    <a:cubicBezTo>
                      <a:pt x="2762" y="17188"/>
                      <a:pt x="2785" y="17188"/>
                      <a:pt x="2785" y="17211"/>
                    </a:cubicBezTo>
                    <a:cubicBezTo>
                      <a:pt x="2808" y="17233"/>
                      <a:pt x="2831" y="17256"/>
                      <a:pt x="2854" y="17279"/>
                    </a:cubicBezTo>
                    <a:cubicBezTo>
                      <a:pt x="2899" y="17325"/>
                      <a:pt x="2968" y="17325"/>
                      <a:pt x="3013" y="17348"/>
                    </a:cubicBezTo>
                    <a:cubicBezTo>
                      <a:pt x="3082" y="17348"/>
                      <a:pt x="3173" y="17325"/>
                      <a:pt x="3242" y="17279"/>
                    </a:cubicBezTo>
                    <a:cubicBezTo>
                      <a:pt x="3310" y="17233"/>
                      <a:pt x="3333" y="17142"/>
                      <a:pt x="3333" y="17074"/>
                    </a:cubicBezTo>
                    <a:cubicBezTo>
                      <a:pt x="3356" y="16914"/>
                      <a:pt x="3242" y="16800"/>
                      <a:pt x="3150" y="16663"/>
                    </a:cubicBezTo>
                    <a:cubicBezTo>
                      <a:pt x="3082" y="16572"/>
                      <a:pt x="3036" y="16480"/>
                      <a:pt x="2968" y="16389"/>
                    </a:cubicBezTo>
                    <a:cubicBezTo>
                      <a:pt x="2762" y="16138"/>
                      <a:pt x="2557" y="15864"/>
                      <a:pt x="2397" y="15567"/>
                    </a:cubicBezTo>
                    <a:cubicBezTo>
                      <a:pt x="2146" y="15179"/>
                      <a:pt x="1918" y="14791"/>
                      <a:pt x="1712" y="14380"/>
                    </a:cubicBezTo>
                    <a:cubicBezTo>
                      <a:pt x="1667" y="14266"/>
                      <a:pt x="1621" y="14152"/>
                      <a:pt x="1575" y="14038"/>
                    </a:cubicBezTo>
                    <a:cubicBezTo>
                      <a:pt x="1530" y="13924"/>
                      <a:pt x="1484" y="13810"/>
                      <a:pt x="1438" y="13696"/>
                    </a:cubicBezTo>
                    <a:cubicBezTo>
                      <a:pt x="1370" y="13467"/>
                      <a:pt x="1279" y="13262"/>
                      <a:pt x="1210" y="13034"/>
                    </a:cubicBezTo>
                    <a:cubicBezTo>
                      <a:pt x="1210" y="13034"/>
                      <a:pt x="1210" y="13034"/>
                      <a:pt x="1210" y="13056"/>
                    </a:cubicBezTo>
                    <a:cubicBezTo>
                      <a:pt x="1210" y="13034"/>
                      <a:pt x="1210" y="13034"/>
                      <a:pt x="1187" y="13011"/>
                    </a:cubicBezTo>
                    <a:cubicBezTo>
                      <a:pt x="1188" y="13011"/>
                      <a:pt x="1189" y="13011"/>
                      <a:pt x="1190" y="13011"/>
                    </a:cubicBezTo>
                    <a:lnTo>
                      <a:pt x="1190" y="13011"/>
                    </a:lnTo>
                    <a:cubicBezTo>
                      <a:pt x="1187" y="13005"/>
                      <a:pt x="1187" y="12999"/>
                      <a:pt x="1187" y="12988"/>
                    </a:cubicBezTo>
                    <a:cubicBezTo>
                      <a:pt x="1028" y="12509"/>
                      <a:pt x="913" y="11984"/>
                      <a:pt x="822" y="11482"/>
                    </a:cubicBezTo>
                    <a:cubicBezTo>
                      <a:pt x="799" y="11345"/>
                      <a:pt x="776" y="11208"/>
                      <a:pt x="754" y="11071"/>
                    </a:cubicBezTo>
                    <a:cubicBezTo>
                      <a:pt x="731" y="10934"/>
                      <a:pt x="708" y="10797"/>
                      <a:pt x="685" y="10660"/>
                    </a:cubicBezTo>
                    <a:cubicBezTo>
                      <a:pt x="640" y="10386"/>
                      <a:pt x="617" y="10089"/>
                      <a:pt x="617" y="9815"/>
                    </a:cubicBezTo>
                    <a:cubicBezTo>
                      <a:pt x="594" y="9587"/>
                      <a:pt x="594" y="9359"/>
                      <a:pt x="617" y="9131"/>
                    </a:cubicBezTo>
                    <a:cubicBezTo>
                      <a:pt x="640" y="8857"/>
                      <a:pt x="662" y="8606"/>
                      <a:pt x="708" y="8354"/>
                    </a:cubicBezTo>
                    <a:cubicBezTo>
                      <a:pt x="731" y="8103"/>
                      <a:pt x="776" y="7852"/>
                      <a:pt x="822" y="7601"/>
                    </a:cubicBezTo>
                    <a:cubicBezTo>
                      <a:pt x="845" y="7373"/>
                      <a:pt x="891" y="7122"/>
                      <a:pt x="959" y="6894"/>
                    </a:cubicBezTo>
                    <a:cubicBezTo>
                      <a:pt x="959" y="6894"/>
                      <a:pt x="959" y="6916"/>
                      <a:pt x="959" y="6916"/>
                    </a:cubicBezTo>
                    <a:cubicBezTo>
                      <a:pt x="1050" y="6528"/>
                      <a:pt x="1187" y="6140"/>
                      <a:pt x="1324" y="5752"/>
                    </a:cubicBezTo>
                    <a:cubicBezTo>
                      <a:pt x="1393" y="5547"/>
                      <a:pt x="1461" y="5342"/>
                      <a:pt x="1530" y="5136"/>
                    </a:cubicBezTo>
                    <a:cubicBezTo>
                      <a:pt x="1598" y="4953"/>
                      <a:pt x="1689" y="4771"/>
                      <a:pt x="1781" y="4588"/>
                    </a:cubicBezTo>
                    <a:cubicBezTo>
                      <a:pt x="1804" y="4520"/>
                      <a:pt x="1849" y="4474"/>
                      <a:pt x="1872" y="4406"/>
                    </a:cubicBezTo>
                    <a:cubicBezTo>
                      <a:pt x="1986" y="4200"/>
                      <a:pt x="2100" y="3995"/>
                      <a:pt x="2237" y="3789"/>
                    </a:cubicBezTo>
                    <a:cubicBezTo>
                      <a:pt x="2306" y="3698"/>
                      <a:pt x="2351" y="3607"/>
                      <a:pt x="2420" y="3493"/>
                    </a:cubicBezTo>
                    <a:cubicBezTo>
                      <a:pt x="2488" y="3401"/>
                      <a:pt x="2557" y="3287"/>
                      <a:pt x="2625" y="3196"/>
                    </a:cubicBezTo>
                    <a:cubicBezTo>
                      <a:pt x="2694" y="3105"/>
                      <a:pt x="2762" y="2991"/>
                      <a:pt x="2831" y="2899"/>
                    </a:cubicBezTo>
                    <a:cubicBezTo>
                      <a:pt x="2922" y="2808"/>
                      <a:pt x="2991" y="2717"/>
                      <a:pt x="3082" y="2625"/>
                    </a:cubicBezTo>
                    <a:cubicBezTo>
                      <a:pt x="3150" y="2534"/>
                      <a:pt x="3219" y="2443"/>
                      <a:pt x="3287" y="2351"/>
                    </a:cubicBezTo>
                    <a:cubicBezTo>
                      <a:pt x="3356" y="2260"/>
                      <a:pt x="3424" y="2169"/>
                      <a:pt x="3515" y="2100"/>
                    </a:cubicBezTo>
                    <a:lnTo>
                      <a:pt x="3493" y="2100"/>
                    </a:lnTo>
                    <a:cubicBezTo>
                      <a:pt x="3515" y="2100"/>
                      <a:pt x="3515" y="2100"/>
                      <a:pt x="3515" y="2077"/>
                    </a:cubicBezTo>
                    <a:cubicBezTo>
                      <a:pt x="3675" y="1918"/>
                      <a:pt x="3812" y="1781"/>
                      <a:pt x="3972" y="1644"/>
                    </a:cubicBezTo>
                    <a:cubicBezTo>
                      <a:pt x="4155" y="1507"/>
                      <a:pt x="4314" y="1347"/>
                      <a:pt x="4497" y="1233"/>
                    </a:cubicBezTo>
                    <a:cubicBezTo>
                      <a:pt x="4588" y="1164"/>
                      <a:pt x="4680" y="1096"/>
                      <a:pt x="4771" y="1028"/>
                    </a:cubicBezTo>
                    <a:cubicBezTo>
                      <a:pt x="4862" y="959"/>
                      <a:pt x="4953" y="913"/>
                      <a:pt x="5045" y="845"/>
                    </a:cubicBezTo>
                    <a:cubicBezTo>
                      <a:pt x="5227" y="708"/>
                      <a:pt x="5410" y="571"/>
                      <a:pt x="5593" y="457"/>
                    </a:cubicBezTo>
                    <a:cubicBezTo>
                      <a:pt x="5730" y="388"/>
                      <a:pt x="5867" y="297"/>
                      <a:pt x="6026" y="206"/>
                    </a:cubicBezTo>
                    <a:lnTo>
                      <a:pt x="6003" y="206"/>
                    </a:lnTo>
                    <a:cubicBezTo>
                      <a:pt x="6049" y="183"/>
                      <a:pt x="6072" y="160"/>
                      <a:pt x="6118" y="137"/>
                    </a:cubicBezTo>
                    <a:cubicBezTo>
                      <a:pt x="6140" y="115"/>
                      <a:pt x="6163" y="92"/>
                      <a:pt x="6140" y="46"/>
                    </a:cubicBezTo>
                    <a:cubicBezTo>
                      <a:pt x="6140" y="23"/>
                      <a:pt x="6095" y="0"/>
                      <a:pt x="6072" y="0"/>
                    </a:cubicBezTo>
                    <a:close/>
                  </a:path>
                </a:pathLst>
              </a:custGeom>
              <a:solidFill>
                <a:srgbClr val="F49F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84" name="Google Shape;1249;p22">
                <a:extLst>
                  <a:ext uri="{FF2B5EF4-FFF2-40B4-BE49-F238E27FC236}">
                    <a16:creationId xmlns:a16="http://schemas.microsoft.com/office/drawing/2014/main" id="{8D65FEDF-DA62-4AE5-92C6-D591840BC75B}"/>
                  </a:ext>
                </a:extLst>
              </p:cNvPr>
              <p:cNvSpPr/>
              <p:nvPr/>
            </p:nvSpPr>
            <p:spPr>
              <a:xfrm>
                <a:off x="6658510" y="1694569"/>
                <a:ext cx="16705" cy="19245"/>
              </a:xfrm>
              <a:custGeom>
                <a:avLst/>
                <a:gdLst/>
                <a:ahLst/>
                <a:cxnLst/>
                <a:rect l="l" t="t" r="r" b="b"/>
                <a:pathLst>
                  <a:path w="618" h="712" extrusionOk="0">
                    <a:moveTo>
                      <a:pt x="115" y="1"/>
                    </a:moveTo>
                    <a:cubicBezTo>
                      <a:pt x="92" y="1"/>
                      <a:pt x="92" y="24"/>
                      <a:pt x="69" y="24"/>
                    </a:cubicBezTo>
                    <a:cubicBezTo>
                      <a:pt x="47" y="46"/>
                      <a:pt x="1" y="92"/>
                      <a:pt x="24" y="138"/>
                    </a:cubicBezTo>
                    <a:cubicBezTo>
                      <a:pt x="69" y="183"/>
                      <a:pt x="92" y="229"/>
                      <a:pt x="138" y="275"/>
                    </a:cubicBezTo>
                    <a:cubicBezTo>
                      <a:pt x="161" y="343"/>
                      <a:pt x="206" y="389"/>
                      <a:pt x="252" y="434"/>
                    </a:cubicBezTo>
                    <a:cubicBezTo>
                      <a:pt x="275" y="480"/>
                      <a:pt x="320" y="526"/>
                      <a:pt x="366" y="571"/>
                    </a:cubicBezTo>
                    <a:cubicBezTo>
                      <a:pt x="389" y="594"/>
                      <a:pt x="435" y="640"/>
                      <a:pt x="457" y="685"/>
                    </a:cubicBezTo>
                    <a:cubicBezTo>
                      <a:pt x="484" y="699"/>
                      <a:pt x="510" y="712"/>
                      <a:pt x="537" y="712"/>
                    </a:cubicBezTo>
                    <a:cubicBezTo>
                      <a:pt x="556" y="712"/>
                      <a:pt x="575" y="705"/>
                      <a:pt x="594" y="685"/>
                    </a:cubicBezTo>
                    <a:cubicBezTo>
                      <a:pt x="594" y="685"/>
                      <a:pt x="617" y="663"/>
                      <a:pt x="617" y="640"/>
                    </a:cubicBezTo>
                    <a:cubicBezTo>
                      <a:pt x="617" y="617"/>
                      <a:pt x="617" y="594"/>
                      <a:pt x="594" y="571"/>
                    </a:cubicBezTo>
                    <a:cubicBezTo>
                      <a:pt x="526" y="503"/>
                      <a:pt x="457" y="434"/>
                      <a:pt x="412" y="366"/>
                    </a:cubicBezTo>
                    <a:cubicBezTo>
                      <a:pt x="366" y="320"/>
                      <a:pt x="343" y="297"/>
                      <a:pt x="298" y="252"/>
                    </a:cubicBezTo>
                    <a:cubicBezTo>
                      <a:pt x="275" y="206"/>
                      <a:pt x="252" y="160"/>
                      <a:pt x="229" y="115"/>
                    </a:cubicBezTo>
                    <a:cubicBezTo>
                      <a:pt x="206" y="92"/>
                      <a:pt x="184" y="69"/>
                      <a:pt x="184" y="46"/>
                    </a:cubicBezTo>
                    <a:cubicBezTo>
                      <a:pt x="161" y="46"/>
                      <a:pt x="161" y="24"/>
                      <a:pt x="138" y="24"/>
                    </a:cubicBezTo>
                    <a:cubicBezTo>
                      <a:pt x="138" y="24"/>
                      <a:pt x="115" y="1"/>
                      <a:pt x="115" y="1"/>
                    </a:cubicBezTo>
                    <a:close/>
                  </a:path>
                </a:pathLst>
              </a:custGeom>
              <a:solidFill>
                <a:srgbClr val="F49F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85" name="Google Shape;1250;p22">
                <a:extLst>
                  <a:ext uri="{FF2B5EF4-FFF2-40B4-BE49-F238E27FC236}">
                    <a16:creationId xmlns:a16="http://schemas.microsoft.com/office/drawing/2014/main" id="{E228FF3D-F634-42B4-8E38-73CD784696CC}"/>
                  </a:ext>
                </a:extLst>
              </p:cNvPr>
              <p:cNvSpPr/>
              <p:nvPr/>
            </p:nvSpPr>
            <p:spPr>
              <a:xfrm>
                <a:off x="6636318" y="1416322"/>
                <a:ext cx="59871" cy="235864"/>
              </a:xfrm>
              <a:custGeom>
                <a:avLst/>
                <a:gdLst/>
                <a:ahLst/>
                <a:cxnLst/>
                <a:rect l="l" t="t" r="r" b="b"/>
                <a:pathLst>
                  <a:path w="2215" h="8726" extrusionOk="0">
                    <a:moveTo>
                      <a:pt x="594" y="297"/>
                    </a:moveTo>
                    <a:cubicBezTo>
                      <a:pt x="592" y="305"/>
                      <a:pt x="590" y="312"/>
                      <a:pt x="588" y="319"/>
                    </a:cubicBezTo>
                    <a:lnTo>
                      <a:pt x="588" y="319"/>
                    </a:lnTo>
                    <a:cubicBezTo>
                      <a:pt x="594" y="317"/>
                      <a:pt x="594" y="312"/>
                      <a:pt x="594" y="297"/>
                    </a:cubicBezTo>
                    <a:close/>
                    <a:moveTo>
                      <a:pt x="548" y="1"/>
                    </a:moveTo>
                    <a:cubicBezTo>
                      <a:pt x="480" y="1"/>
                      <a:pt x="457" y="46"/>
                      <a:pt x="457" y="92"/>
                    </a:cubicBezTo>
                    <a:cubicBezTo>
                      <a:pt x="434" y="137"/>
                      <a:pt x="434" y="183"/>
                      <a:pt x="411" y="206"/>
                    </a:cubicBezTo>
                    <a:lnTo>
                      <a:pt x="411" y="229"/>
                    </a:lnTo>
                    <a:cubicBezTo>
                      <a:pt x="388" y="366"/>
                      <a:pt x="343" y="503"/>
                      <a:pt x="320" y="640"/>
                    </a:cubicBezTo>
                    <a:cubicBezTo>
                      <a:pt x="274" y="799"/>
                      <a:pt x="251" y="959"/>
                      <a:pt x="228" y="1119"/>
                    </a:cubicBezTo>
                    <a:cubicBezTo>
                      <a:pt x="160" y="1439"/>
                      <a:pt x="92" y="1735"/>
                      <a:pt x="46" y="2055"/>
                    </a:cubicBezTo>
                    <a:cubicBezTo>
                      <a:pt x="0" y="2397"/>
                      <a:pt x="0" y="2740"/>
                      <a:pt x="0" y="3082"/>
                    </a:cubicBezTo>
                    <a:cubicBezTo>
                      <a:pt x="0" y="3424"/>
                      <a:pt x="23" y="3767"/>
                      <a:pt x="46" y="4109"/>
                    </a:cubicBezTo>
                    <a:cubicBezTo>
                      <a:pt x="92" y="4451"/>
                      <a:pt x="137" y="4771"/>
                      <a:pt x="206" y="5091"/>
                    </a:cubicBezTo>
                    <a:cubicBezTo>
                      <a:pt x="297" y="5410"/>
                      <a:pt x="388" y="5730"/>
                      <a:pt x="480" y="6049"/>
                    </a:cubicBezTo>
                    <a:cubicBezTo>
                      <a:pt x="571" y="6392"/>
                      <a:pt x="685" y="6711"/>
                      <a:pt x="845" y="7031"/>
                    </a:cubicBezTo>
                    <a:cubicBezTo>
                      <a:pt x="913" y="7168"/>
                      <a:pt x="982" y="7305"/>
                      <a:pt x="1050" y="7464"/>
                    </a:cubicBezTo>
                    <a:cubicBezTo>
                      <a:pt x="1119" y="7601"/>
                      <a:pt x="1187" y="7738"/>
                      <a:pt x="1256" y="7875"/>
                    </a:cubicBezTo>
                    <a:cubicBezTo>
                      <a:pt x="1324" y="8012"/>
                      <a:pt x="1370" y="8149"/>
                      <a:pt x="1438" y="8286"/>
                    </a:cubicBezTo>
                    <a:cubicBezTo>
                      <a:pt x="1507" y="8423"/>
                      <a:pt x="1575" y="8583"/>
                      <a:pt x="1712" y="8674"/>
                    </a:cubicBezTo>
                    <a:cubicBezTo>
                      <a:pt x="1769" y="8708"/>
                      <a:pt x="1838" y="8725"/>
                      <a:pt x="1906" y="8725"/>
                    </a:cubicBezTo>
                    <a:cubicBezTo>
                      <a:pt x="1975" y="8725"/>
                      <a:pt x="2043" y="8708"/>
                      <a:pt x="2100" y="8674"/>
                    </a:cubicBezTo>
                    <a:cubicBezTo>
                      <a:pt x="2146" y="8606"/>
                      <a:pt x="2191" y="8537"/>
                      <a:pt x="2191" y="8446"/>
                    </a:cubicBezTo>
                    <a:cubicBezTo>
                      <a:pt x="2214" y="8400"/>
                      <a:pt x="2191" y="8332"/>
                      <a:pt x="2169" y="8286"/>
                    </a:cubicBezTo>
                    <a:cubicBezTo>
                      <a:pt x="1963" y="7875"/>
                      <a:pt x="1758" y="7442"/>
                      <a:pt x="1552" y="7054"/>
                    </a:cubicBezTo>
                    <a:cubicBezTo>
                      <a:pt x="1438" y="6825"/>
                      <a:pt x="1324" y="6597"/>
                      <a:pt x="1233" y="6369"/>
                    </a:cubicBezTo>
                    <a:cubicBezTo>
                      <a:pt x="1141" y="6141"/>
                      <a:pt x="1073" y="5912"/>
                      <a:pt x="982" y="5661"/>
                    </a:cubicBezTo>
                    <a:cubicBezTo>
                      <a:pt x="890" y="5410"/>
                      <a:pt x="822" y="5136"/>
                      <a:pt x="753" y="4862"/>
                    </a:cubicBezTo>
                    <a:cubicBezTo>
                      <a:pt x="708" y="4725"/>
                      <a:pt x="685" y="4566"/>
                      <a:pt x="639" y="4429"/>
                    </a:cubicBezTo>
                    <a:cubicBezTo>
                      <a:pt x="617" y="4292"/>
                      <a:pt x="594" y="4132"/>
                      <a:pt x="571" y="3995"/>
                    </a:cubicBezTo>
                    <a:cubicBezTo>
                      <a:pt x="548" y="3835"/>
                      <a:pt x="525" y="3675"/>
                      <a:pt x="502" y="3516"/>
                    </a:cubicBezTo>
                    <a:cubicBezTo>
                      <a:pt x="480" y="3356"/>
                      <a:pt x="480" y="3219"/>
                      <a:pt x="457" y="3059"/>
                    </a:cubicBezTo>
                    <a:cubicBezTo>
                      <a:pt x="434" y="2764"/>
                      <a:pt x="411" y="2445"/>
                      <a:pt x="389" y="2127"/>
                    </a:cubicBezTo>
                    <a:lnTo>
                      <a:pt x="389" y="2127"/>
                    </a:lnTo>
                    <a:cubicBezTo>
                      <a:pt x="391" y="1809"/>
                      <a:pt x="413" y="1510"/>
                      <a:pt x="434" y="1210"/>
                    </a:cubicBezTo>
                    <a:cubicBezTo>
                      <a:pt x="457" y="1050"/>
                      <a:pt x="480" y="891"/>
                      <a:pt x="502" y="731"/>
                    </a:cubicBezTo>
                    <a:cubicBezTo>
                      <a:pt x="524" y="600"/>
                      <a:pt x="546" y="470"/>
                      <a:pt x="588" y="319"/>
                    </a:cubicBezTo>
                    <a:lnTo>
                      <a:pt x="588" y="319"/>
                    </a:lnTo>
                    <a:cubicBezTo>
                      <a:pt x="584" y="320"/>
                      <a:pt x="579" y="320"/>
                      <a:pt x="571" y="320"/>
                    </a:cubicBezTo>
                    <a:cubicBezTo>
                      <a:pt x="594" y="252"/>
                      <a:pt x="617" y="183"/>
                      <a:pt x="639" y="92"/>
                    </a:cubicBezTo>
                    <a:cubicBezTo>
                      <a:pt x="639" y="46"/>
                      <a:pt x="594" y="1"/>
                      <a:pt x="548" y="1"/>
                    </a:cubicBezTo>
                    <a:close/>
                  </a:path>
                </a:pathLst>
              </a:custGeom>
              <a:solidFill>
                <a:srgbClr val="F49F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86" name="Google Shape;1251;p22">
                <a:extLst>
                  <a:ext uri="{FF2B5EF4-FFF2-40B4-BE49-F238E27FC236}">
                    <a16:creationId xmlns:a16="http://schemas.microsoft.com/office/drawing/2014/main" id="{EEA4FABB-C944-4C49-B124-1DFFF59C1B16}"/>
                  </a:ext>
                </a:extLst>
              </p:cNvPr>
              <p:cNvSpPr/>
              <p:nvPr/>
            </p:nvSpPr>
            <p:spPr>
              <a:xfrm>
                <a:off x="6691838" y="1656943"/>
                <a:ext cx="18543" cy="17921"/>
              </a:xfrm>
              <a:custGeom>
                <a:avLst/>
                <a:gdLst/>
                <a:ahLst/>
                <a:cxnLst/>
                <a:rect l="l" t="t" r="r" b="b"/>
                <a:pathLst>
                  <a:path w="686" h="663" extrusionOk="0">
                    <a:moveTo>
                      <a:pt x="366" y="0"/>
                    </a:moveTo>
                    <a:cubicBezTo>
                      <a:pt x="274" y="0"/>
                      <a:pt x="206" y="23"/>
                      <a:pt x="137" y="69"/>
                    </a:cubicBezTo>
                    <a:cubicBezTo>
                      <a:pt x="69" y="137"/>
                      <a:pt x="23" y="206"/>
                      <a:pt x="23" y="297"/>
                    </a:cubicBezTo>
                    <a:cubicBezTo>
                      <a:pt x="0" y="457"/>
                      <a:pt x="137" y="662"/>
                      <a:pt x="320" y="662"/>
                    </a:cubicBezTo>
                    <a:cubicBezTo>
                      <a:pt x="411" y="662"/>
                      <a:pt x="480" y="639"/>
                      <a:pt x="548" y="571"/>
                    </a:cubicBezTo>
                    <a:cubicBezTo>
                      <a:pt x="617" y="525"/>
                      <a:pt x="662" y="434"/>
                      <a:pt x="662" y="366"/>
                    </a:cubicBezTo>
                    <a:cubicBezTo>
                      <a:pt x="685" y="206"/>
                      <a:pt x="548" y="0"/>
                      <a:pt x="366" y="0"/>
                    </a:cubicBezTo>
                    <a:close/>
                  </a:path>
                </a:pathLst>
              </a:custGeom>
              <a:solidFill>
                <a:srgbClr val="F49F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87" name="Google Shape;1252;p22">
                <a:extLst>
                  <a:ext uri="{FF2B5EF4-FFF2-40B4-BE49-F238E27FC236}">
                    <a16:creationId xmlns:a16="http://schemas.microsoft.com/office/drawing/2014/main" id="{6860FA9B-5CCC-4EAB-A7B1-06981B987B21}"/>
                  </a:ext>
                </a:extLst>
              </p:cNvPr>
              <p:cNvSpPr/>
              <p:nvPr/>
            </p:nvSpPr>
            <p:spPr>
              <a:xfrm>
                <a:off x="6440107" y="1597721"/>
                <a:ext cx="143800" cy="188426"/>
              </a:xfrm>
              <a:custGeom>
                <a:avLst/>
                <a:gdLst/>
                <a:ahLst/>
                <a:cxnLst/>
                <a:rect l="l" t="t" r="r" b="b"/>
                <a:pathLst>
                  <a:path w="5320" h="6971" extrusionOk="0">
                    <a:moveTo>
                      <a:pt x="2027" y="3765"/>
                    </a:moveTo>
                    <a:lnTo>
                      <a:pt x="2027" y="3765"/>
                    </a:lnTo>
                    <a:cubicBezTo>
                      <a:pt x="2021" y="3773"/>
                      <a:pt x="2015" y="3781"/>
                      <a:pt x="2009" y="3789"/>
                    </a:cubicBezTo>
                    <a:cubicBezTo>
                      <a:pt x="2018" y="3781"/>
                      <a:pt x="2023" y="3773"/>
                      <a:pt x="2027" y="3765"/>
                    </a:cubicBezTo>
                    <a:close/>
                    <a:moveTo>
                      <a:pt x="5000" y="0"/>
                    </a:moveTo>
                    <a:cubicBezTo>
                      <a:pt x="4863" y="91"/>
                      <a:pt x="4726" y="183"/>
                      <a:pt x="4589" y="297"/>
                    </a:cubicBezTo>
                    <a:cubicBezTo>
                      <a:pt x="4497" y="365"/>
                      <a:pt x="4383" y="457"/>
                      <a:pt x="4269" y="548"/>
                    </a:cubicBezTo>
                    <a:cubicBezTo>
                      <a:pt x="4041" y="753"/>
                      <a:pt x="3813" y="982"/>
                      <a:pt x="3562" y="1210"/>
                    </a:cubicBezTo>
                    <a:cubicBezTo>
                      <a:pt x="3447" y="1301"/>
                      <a:pt x="3333" y="1415"/>
                      <a:pt x="3219" y="1529"/>
                    </a:cubicBezTo>
                    <a:cubicBezTo>
                      <a:pt x="3105" y="1644"/>
                      <a:pt x="2991" y="1735"/>
                      <a:pt x="2877" y="1849"/>
                    </a:cubicBezTo>
                    <a:cubicBezTo>
                      <a:pt x="2626" y="2077"/>
                      <a:pt x="2397" y="2328"/>
                      <a:pt x="2169" y="2579"/>
                    </a:cubicBezTo>
                    <a:cubicBezTo>
                      <a:pt x="2055" y="2671"/>
                      <a:pt x="1964" y="2785"/>
                      <a:pt x="1872" y="2899"/>
                    </a:cubicBezTo>
                    <a:cubicBezTo>
                      <a:pt x="1758" y="3013"/>
                      <a:pt x="1667" y="3127"/>
                      <a:pt x="1553" y="3241"/>
                    </a:cubicBezTo>
                    <a:cubicBezTo>
                      <a:pt x="1462" y="3355"/>
                      <a:pt x="1370" y="3470"/>
                      <a:pt x="1279" y="3584"/>
                    </a:cubicBezTo>
                    <a:cubicBezTo>
                      <a:pt x="1165" y="3721"/>
                      <a:pt x="1074" y="3858"/>
                      <a:pt x="982" y="3995"/>
                    </a:cubicBezTo>
                    <a:cubicBezTo>
                      <a:pt x="822" y="4246"/>
                      <a:pt x="663" y="4474"/>
                      <a:pt x="526" y="4725"/>
                    </a:cubicBezTo>
                    <a:cubicBezTo>
                      <a:pt x="457" y="4862"/>
                      <a:pt x="389" y="4999"/>
                      <a:pt x="320" y="5136"/>
                    </a:cubicBezTo>
                    <a:cubicBezTo>
                      <a:pt x="275" y="5250"/>
                      <a:pt x="206" y="5387"/>
                      <a:pt x="161" y="5524"/>
                    </a:cubicBezTo>
                    <a:cubicBezTo>
                      <a:pt x="115" y="5684"/>
                      <a:pt x="46" y="5843"/>
                      <a:pt x="24" y="6003"/>
                    </a:cubicBezTo>
                    <a:cubicBezTo>
                      <a:pt x="1" y="6186"/>
                      <a:pt x="1" y="6368"/>
                      <a:pt x="46" y="6551"/>
                    </a:cubicBezTo>
                    <a:cubicBezTo>
                      <a:pt x="69" y="6642"/>
                      <a:pt x="92" y="6711"/>
                      <a:pt x="138" y="6779"/>
                    </a:cubicBezTo>
                    <a:cubicBezTo>
                      <a:pt x="206" y="6848"/>
                      <a:pt x="252" y="6916"/>
                      <a:pt x="343" y="6939"/>
                    </a:cubicBezTo>
                    <a:cubicBezTo>
                      <a:pt x="374" y="6960"/>
                      <a:pt x="414" y="6971"/>
                      <a:pt x="455" y="6971"/>
                    </a:cubicBezTo>
                    <a:cubicBezTo>
                      <a:pt x="505" y="6971"/>
                      <a:pt x="557" y="6954"/>
                      <a:pt x="594" y="6916"/>
                    </a:cubicBezTo>
                    <a:cubicBezTo>
                      <a:pt x="640" y="6871"/>
                      <a:pt x="640" y="6825"/>
                      <a:pt x="663" y="6779"/>
                    </a:cubicBezTo>
                    <a:cubicBezTo>
                      <a:pt x="663" y="6711"/>
                      <a:pt x="663" y="6642"/>
                      <a:pt x="663" y="6574"/>
                    </a:cubicBezTo>
                    <a:cubicBezTo>
                      <a:pt x="686" y="6414"/>
                      <a:pt x="731" y="6277"/>
                      <a:pt x="754" y="6140"/>
                    </a:cubicBezTo>
                    <a:cubicBezTo>
                      <a:pt x="800" y="5935"/>
                      <a:pt x="868" y="5729"/>
                      <a:pt x="937" y="5524"/>
                    </a:cubicBezTo>
                    <a:cubicBezTo>
                      <a:pt x="1005" y="5387"/>
                      <a:pt x="1074" y="5250"/>
                      <a:pt x="1165" y="5113"/>
                    </a:cubicBezTo>
                    <a:cubicBezTo>
                      <a:pt x="1233" y="4953"/>
                      <a:pt x="1325" y="4771"/>
                      <a:pt x="1439" y="4611"/>
                    </a:cubicBezTo>
                    <a:cubicBezTo>
                      <a:pt x="1615" y="4324"/>
                      <a:pt x="1835" y="4037"/>
                      <a:pt x="2035" y="3750"/>
                    </a:cubicBezTo>
                    <a:lnTo>
                      <a:pt x="2035" y="3750"/>
                    </a:lnTo>
                    <a:cubicBezTo>
                      <a:pt x="2032" y="3755"/>
                      <a:pt x="2030" y="3760"/>
                      <a:pt x="2027" y="3765"/>
                    </a:cubicBezTo>
                    <a:lnTo>
                      <a:pt x="2027" y="3765"/>
                    </a:lnTo>
                    <a:cubicBezTo>
                      <a:pt x="2204" y="3522"/>
                      <a:pt x="2381" y="3280"/>
                      <a:pt x="2580" y="3059"/>
                    </a:cubicBezTo>
                    <a:cubicBezTo>
                      <a:pt x="2671" y="2922"/>
                      <a:pt x="2785" y="2808"/>
                      <a:pt x="2900" y="2671"/>
                    </a:cubicBezTo>
                    <a:cubicBezTo>
                      <a:pt x="2991" y="2557"/>
                      <a:pt x="3105" y="2442"/>
                      <a:pt x="3196" y="2328"/>
                    </a:cubicBezTo>
                    <a:cubicBezTo>
                      <a:pt x="3402" y="2100"/>
                      <a:pt x="3607" y="1872"/>
                      <a:pt x="3813" y="1644"/>
                    </a:cubicBezTo>
                    <a:cubicBezTo>
                      <a:pt x="3927" y="1529"/>
                      <a:pt x="4018" y="1438"/>
                      <a:pt x="4132" y="1324"/>
                    </a:cubicBezTo>
                    <a:cubicBezTo>
                      <a:pt x="4246" y="1210"/>
                      <a:pt x="4338" y="1096"/>
                      <a:pt x="4452" y="982"/>
                    </a:cubicBezTo>
                    <a:cubicBezTo>
                      <a:pt x="4703" y="731"/>
                      <a:pt x="5000" y="479"/>
                      <a:pt x="5273" y="228"/>
                    </a:cubicBezTo>
                    <a:cubicBezTo>
                      <a:pt x="5319" y="183"/>
                      <a:pt x="5319" y="91"/>
                      <a:pt x="5273" y="46"/>
                    </a:cubicBezTo>
                    <a:cubicBezTo>
                      <a:pt x="5247" y="19"/>
                      <a:pt x="5220" y="8"/>
                      <a:pt x="5193" y="8"/>
                    </a:cubicBezTo>
                    <a:cubicBezTo>
                      <a:pt x="5174" y="8"/>
                      <a:pt x="5155" y="14"/>
                      <a:pt x="5136" y="23"/>
                    </a:cubicBezTo>
                    <a:cubicBezTo>
                      <a:pt x="5114" y="0"/>
                      <a:pt x="5091" y="0"/>
                      <a:pt x="5068" y="0"/>
                    </a:cubicBezTo>
                    <a:close/>
                  </a:path>
                </a:pathLst>
              </a:custGeom>
              <a:solidFill>
                <a:srgbClr val="817E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88" name="Google Shape;1253;p22">
                <a:extLst>
                  <a:ext uri="{FF2B5EF4-FFF2-40B4-BE49-F238E27FC236}">
                    <a16:creationId xmlns:a16="http://schemas.microsoft.com/office/drawing/2014/main" id="{C9B71391-AF70-4900-B642-D93D7F8BAD73}"/>
                  </a:ext>
                </a:extLst>
              </p:cNvPr>
              <p:cNvSpPr/>
              <p:nvPr/>
            </p:nvSpPr>
            <p:spPr>
              <a:xfrm>
                <a:off x="6451838" y="1762442"/>
                <a:ext cx="9271" cy="2949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091" extrusionOk="0">
                    <a:moveTo>
                      <a:pt x="115" y="0"/>
                    </a:moveTo>
                    <a:cubicBezTo>
                      <a:pt x="69" y="0"/>
                      <a:pt x="46" y="23"/>
                      <a:pt x="23" y="69"/>
                    </a:cubicBezTo>
                    <a:cubicBezTo>
                      <a:pt x="23" y="115"/>
                      <a:pt x="23" y="160"/>
                      <a:pt x="0" y="229"/>
                    </a:cubicBezTo>
                    <a:cubicBezTo>
                      <a:pt x="0" y="297"/>
                      <a:pt x="0" y="343"/>
                      <a:pt x="0" y="411"/>
                    </a:cubicBezTo>
                    <a:cubicBezTo>
                      <a:pt x="0" y="503"/>
                      <a:pt x="0" y="594"/>
                      <a:pt x="23" y="685"/>
                    </a:cubicBezTo>
                    <a:cubicBezTo>
                      <a:pt x="23" y="708"/>
                      <a:pt x="23" y="731"/>
                      <a:pt x="46" y="754"/>
                    </a:cubicBezTo>
                    <a:cubicBezTo>
                      <a:pt x="46" y="799"/>
                      <a:pt x="69" y="845"/>
                      <a:pt x="69" y="868"/>
                    </a:cubicBezTo>
                    <a:cubicBezTo>
                      <a:pt x="92" y="914"/>
                      <a:pt x="115" y="936"/>
                      <a:pt x="137" y="959"/>
                    </a:cubicBezTo>
                    <a:cubicBezTo>
                      <a:pt x="137" y="1005"/>
                      <a:pt x="183" y="1028"/>
                      <a:pt x="206" y="1073"/>
                    </a:cubicBezTo>
                    <a:cubicBezTo>
                      <a:pt x="217" y="1085"/>
                      <a:pt x="240" y="1090"/>
                      <a:pt x="263" y="1090"/>
                    </a:cubicBezTo>
                    <a:cubicBezTo>
                      <a:pt x="286" y="1090"/>
                      <a:pt x="309" y="1085"/>
                      <a:pt x="320" y="1073"/>
                    </a:cubicBezTo>
                    <a:cubicBezTo>
                      <a:pt x="343" y="1050"/>
                      <a:pt x="343" y="1028"/>
                      <a:pt x="343" y="1005"/>
                    </a:cubicBezTo>
                    <a:cubicBezTo>
                      <a:pt x="343" y="982"/>
                      <a:pt x="343" y="959"/>
                      <a:pt x="320" y="959"/>
                    </a:cubicBezTo>
                    <a:cubicBezTo>
                      <a:pt x="297" y="936"/>
                      <a:pt x="297" y="914"/>
                      <a:pt x="274" y="914"/>
                    </a:cubicBezTo>
                    <a:lnTo>
                      <a:pt x="297" y="914"/>
                    </a:lnTo>
                    <a:cubicBezTo>
                      <a:pt x="274" y="914"/>
                      <a:pt x="274" y="891"/>
                      <a:pt x="274" y="891"/>
                    </a:cubicBezTo>
                    <a:cubicBezTo>
                      <a:pt x="252" y="868"/>
                      <a:pt x="229" y="822"/>
                      <a:pt x="229" y="799"/>
                    </a:cubicBezTo>
                    <a:cubicBezTo>
                      <a:pt x="206" y="731"/>
                      <a:pt x="183" y="685"/>
                      <a:pt x="183" y="617"/>
                    </a:cubicBezTo>
                    <a:cubicBezTo>
                      <a:pt x="183" y="617"/>
                      <a:pt x="183" y="617"/>
                      <a:pt x="160" y="594"/>
                    </a:cubicBezTo>
                    <a:lnTo>
                      <a:pt x="160" y="594"/>
                    </a:lnTo>
                    <a:cubicBezTo>
                      <a:pt x="160" y="594"/>
                      <a:pt x="160" y="594"/>
                      <a:pt x="160" y="594"/>
                    </a:cubicBezTo>
                    <a:cubicBezTo>
                      <a:pt x="160" y="548"/>
                      <a:pt x="160" y="480"/>
                      <a:pt x="160" y="411"/>
                    </a:cubicBezTo>
                    <a:cubicBezTo>
                      <a:pt x="160" y="343"/>
                      <a:pt x="160" y="274"/>
                      <a:pt x="160" y="206"/>
                    </a:cubicBezTo>
                    <a:cubicBezTo>
                      <a:pt x="183" y="183"/>
                      <a:pt x="183" y="137"/>
                      <a:pt x="183" y="92"/>
                    </a:cubicBezTo>
                    <a:cubicBezTo>
                      <a:pt x="206" y="46"/>
                      <a:pt x="183" y="0"/>
                      <a:pt x="137" y="0"/>
                    </a:cubicBezTo>
                    <a:close/>
                  </a:path>
                </a:pathLst>
              </a:custGeom>
              <a:solidFill>
                <a:srgbClr val="817E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89" name="Google Shape;1254;p22">
                <a:extLst>
                  <a:ext uri="{FF2B5EF4-FFF2-40B4-BE49-F238E27FC236}">
                    <a16:creationId xmlns:a16="http://schemas.microsoft.com/office/drawing/2014/main" id="{7A6C9E0B-CC1C-46AE-846C-B5D2F7067D3B}"/>
                  </a:ext>
                </a:extLst>
              </p:cNvPr>
              <p:cNvSpPr/>
              <p:nvPr/>
            </p:nvSpPr>
            <p:spPr>
              <a:xfrm>
                <a:off x="6451838" y="1767983"/>
                <a:ext cx="9893" cy="20813"/>
              </a:xfrm>
              <a:custGeom>
                <a:avLst/>
                <a:gdLst/>
                <a:ahLst/>
                <a:cxnLst/>
                <a:rect l="l" t="t" r="r" b="b"/>
                <a:pathLst>
                  <a:path w="366" h="770" extrusionOk="0">
                    <a:moveTo>
                      <a:pt x="92" y="1"/>
                    </a:moveTo>
                    <a:cubicBezTo>
                      <a:pt x="46" y="1"/>
                      <a:pt x="23" y="24"/>
                      <a:pt x="23" y="69"/>
                    </a:cubicBezTo>
                    <a:lnTo>
                      <a:pt x="23" y="92"/>
                    </a:lnTo>
                    <a:cubicBezTo>
                      <a:pt x="0" y="138"/>
                      <a:pt x="0" y="161"/>
                      <a:pt x="23" y="206"/>
                    </a:cubicBezTo>
                    <a:cubicBezTo>
                      <a:pt x="23" y="229"/>
                      <a:pt x="23" y="252"/>
                      <a:pt x="23" y="275"/>
                    </a:cubicBezTo>
                    <a:cubicBezTo>
                      <a:pt x="23" y="320"/>
                      <a:pt x="46" y="366"/>
                      <a:pt x="46" y="412"/>
                    </a:cubicBezTo>
                    <a:cubicBezTo>
                      <a:pt x="46" y="435"/>
                      <a:pt x="69" y="480"/>
                      <a:pt x="92" y="526"/>
                    </a:cubicBezTo>
                    <a:cubicBezTo>
                      <a:pt x="92" y="549"/>
                      <a:pt x="115" y="572"/>
                      <a:pt x="115" y="617"/>
                    </a:cubicBezTo>
                    <a:cubicBezTo>
                      <a:pt x="137" y="663"/>
                      <a:pt x="160" y="686"/>
                      <a:pt x="183" y="731"/>
                    </a:cubicBezTo>
                    <a:cubicBezTo>
                      <a:pt x="196" y="758"/>
                      <a:pt x="225" y="769"/>
                      <a:pt x="252" y="769"/>
                    </a:cubicBezTo>
                    <a:cubicBezTo>
                      <a:pt x="270" y="769"/>
                      <a:pt x="288" y="764"/>
                      <a:pt x="297" y="754"/>
                    </a:cubicBezTo>
                    <a:cubicBezTo>
                      <a:pt x="343" y="731"/>
                      <a:pt x="366" y="686"/>
                      <a:pt x="343" y="663"/>
                    </a:cubicBezTo>
                    <a:cubicBezTo>
                      <a:pt x="320" y="640"/>
                      <a:pt x="297" y="617"/>
                      <a:pt x="297" y="594"/>
                    </a:cubicBezTo>
                    <a:cubicBezTo>
                      <a:pt x="274" y="549"/>
                      <a:pt x="252" y="526"/>
                      <a:pt x="252" y="503"/>
                    </a:cubicBezTo>
                    <a:cubicBezTo>
                      <a:pt x="229" y="457"/>
                      <a:pt x="229" y="435"/>
                      <a:pt x="206" y="389"/>
                    </a:cubicBezTo>
                    <a:cubicBezTo>
                      <a:pt x="206" y="343"/>
                      <a:pt x="183" y="298"/>
                      <a:pt x="183" y="252"/>
                    </a:cubicBezTo>
                    <a:cubicBezTo>
                      <a:pt x="183" y="237"/>
                      <a:pt x="183" y="222"/>
                      <a:pt x="183" y="206"/>
                    </a:cubicBezTo>
                    <a:cubicBezTo>
                      <a:pt x="183" y="161"/>
                      <a:pt x="183" y="115"/>
                      <a:pt x="183" y="69"/>
                    </a:cubicBezTo>
                    <a:cubicBezTo>
                      <a:pt x="183" y="24"/>
                      <a:pt x="137" y="1"/>
                      <a:pt x="92" y="1"/>
                    </a:cubicBezTo>
                    <a:close/>
                  </a:path>
                </a:pathLst>
              </a:custGeom>
              <a:solidFill>
                <a:srgbClr val="817E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90" name="Google Shape;1255;p22">
                <a:extLst>
                  <a:ext uri="{FF2B5EF4-FFF2-40B4-BE49-F238E27FC236}">
                    <a16:creationId xmlns:a16="http://schemas.microsoft.com/office/drawing/2014/main" id="{F81EFA12-702E-4944-A58A-7D338D319186}"/>
                  </a:ext>
                </a:extLst>
              </p:cNvPr>
              <p:cNvSpPr/>
              <p:nvPr/>
            </p:nvSpPr>
            <p:spPr>
              <a:xfrm>
                <a:off x="6453676" y="1758117"/>
                <a:ext cx="10515" cy="33598"/>
              </a:xfrm>
              <a:custGeom>
                <a:avLst/>
                <a:gdLst/>
                <a:ahLst/>
                <a:cxnLst/>
                <a:rect l="l" t="t" r="r" b="b"/>
                <a:pathLst>
                  <a:path w="389" h="1243" extrusionOk="0">
                    <a:moveTo>
                      <a:pt x="115" y="1"/>
                    </a:moveTo>
                    <a:cubicBezTo>
                      <a:pt x="92" y="1"/>
                      <a:pt x="69" y="24"/>
                      <a:pt x="69" y="24"/>
                    </a:cubicBezTo>
                    <a:cubicBezTo>
                      <a:pt x="47" y="24"/>
                      <a:pt x="24" y="46"/>
                      <a:pt x="24" y="69"/>
                    </a:cubicBezTo>
                    <a:cubicBezTo>
                      <a:pt x="24" y="115"/>
                      <a:pt x="24" y="160"/>
                      <a:pt x="1" y="206"/>
                    </a:cubicBezTo>
                    <a:cubicBezTo>
                      <a:pt x="1" y="252"/>
                      <a:pt x="1" y="297"/>
                      <a:pt x="1" y="366"/>
                    </a:cubicBezTo>
                    <a:cubicBezTo>
                      <a:pt x="1" y="389"/>
                      <a:pt x="1" y="434"/>
                      <a:pt x="1" y="480"/>
                    </a:cubicBezTo>
                    <a:cubicBezTo>
                      <a:pt x="1" y="503"/>
                      <a:pt x="1" y="526"/>
                      <a:pt x="1" y="549"/>
                    </a:cubicBezTo>
                    <a:cubicBezTo>
                      <a:pt x="1" y="571"/>
                      <a:pt x="1" y="594"/>
                      <a:pt x="24" y="640"/>
                    </a:cubicBezTo>
                    <a:cubicBezTo>
                      <a:pt x="24" y="685"/>
                      <a:pt x="24" y="731"/>
                      <a:pt x="24" y="777"/>
                    </a:cubicBezTo>
                    <a:cubicBezTo>
                      <a:pt x="47" y="800"/>
                      <a:pt x="47" y="845"/>
                      <a:pt x="69" y="891"/>
                    </a:cubicBezTo>
                    <a:cubicBezTo>
                      <a:pt x="92" y="1005"/>
                      <a:pt x="161" y="1096"/>
                      <a:pt x="229" y="1210"/>
                    </a:cubicBezTo>
                    <a:cubicBezTo>
                      <a:pt x="245" y="1227"/>
                      <a:pt x="273" y="1243"/>
                      <a:pt x="304" y="1243"/>
                    </a:cubicBezTo>
                    <a:cubicBezTo>
                      <a:pt x="317" y="1243"/>
                      <a:pt x="330" y="1240"/>
                      <a:pt x="343" y="1233"/>
                    </a:cubicBezTo>
                    <a:cubicBezTo>
                      <a:pt x="366" y="1210"/>
                      <a:pt x="389" y="1165"/>
                      <a:pt x="366" y="1119"/>
                    </a:cubicBezTo>
                    <a:cubicBezTo>
                      <a:pt x="320" y="1051"/>
                      <a:pt x="275" y="982"/>
                      <a:pt x="229" y="891"/>
                    </a:cubicBezTo>
                    <a:cubicBezTo>
                      <a:pt x="229" y="845"/>
                      <a:pt x="206" y="800"/>
                      <a:pt x="206" y="754"/>
                    </a:cubicBezTo>
                    <a:cubicBezTo>
                      <a:pt x="184" y="708"/>
                      <a:pt x="184" y="663"/>
                      <a:pt x="184" y="617"/>
                    </a:cubicBezTo>
                    <a:cubicBezTo>
                      <a:pt x="161" y="594"/>
                      <a:pt x="161" y="549"/>
                      <a:pt x="161" y="503"/>
                    </a:cubicBezTo>
                    <a:cubicBezTo>
                      <a:pt x="161" y="457"/>
                      <a:pt x="161" y="412"/>
                      <a:pt x="161" y="389"/>
                    </a:cubicBezTo>
                    <a:cubicBezTo>
                      <a:pt x="161" y="297"/>
                      <a:pt x="184" y="206"/>
                      <a:pt x="184" y="138"/>
                    </a:cubicBezTo>
                    <a:cubicBezTo>
                      <a:pt x="184" y="115"/>
                      <a:pt x="184" y="115"/>
                      <a:pt x="184" y="115"/>
                    </a:cubicBezTo>
                    <a:cubicBezTo>
                      <a:pt x="184" y="92"/>
                      <a:pt x="184" y="69"/>
                      <a:pt x="184" y="46"/>
                    </a:cubicBezTo>
                    <a:cubicBezTo>
                      <a:pt x="161" y="24"/>
                      <a:pt x="138" y="24"/>
                      <a:pt x="115" y="1"/>
                    </a:cubicBezTo>
                    <a:close/>
                  </a:path>
                </a:pathLst>
              </a:custGeom>
              <a:solidFill>
                <a:srgbClr val="817E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91" name="Google Shape;1256;p22">
                <a:extLst>
                  <a:ext uri="{FF2B5EF4-FFF2-40B4-BE49-F238E27FC236}">
                    <a16:creationId xmlns:a16="http://schemas.microsoft.com/office/drawing/2014/main" id="{0EA37FD6-A54E-46E9-870A-FF6695CEBA14}"/>
                  </a:ext>
                </a:extLst>
              </p:cNvPr>
              <p:cNvSpPr/>
              <p:nvPr/>
            </p:nvSpPr>
            <p:spPr>
              <a:xfrm>
                <a:off x="6451217" y="1766145"/>
                <a:ext cx="9893" cy="25111"/>
              </a:xfrm>
              <a:custGeom>
                <a:avLst/>
                <a:gdLst/>
                <a:ahLst/>
                <a:cxnLst/>
                <a:rect l="l" t="t" r="r" b="b"/>
                <a:pathLst>
                  <a:path w="366" h="929" extrusionOk="0">
                    <a:moveTo>
                      <a:pt x="69" y="0"/>
                    </a:moveTo>
                    <a:cubicBezTo>
                      <a:pt x="23" y="0"/>
                      <a:pt x="1" y="46"/>
                      <a:pt x="1" y="92"/>
                    </a:cubicBezTo>
                    <a:cubicBezTo>
                      <a:pt x="1" y="160"/>
                      <a:pt x="1" y="229"/>
                      <a:pt x="23" y="274"/>
                    </a:cubicBezTo>
                    <a:cubicBezTo>
                      <a:pt x="23" y="343"/>
                      <a:pt x="46" y="411"/>
                      <a:pt x="69" y="480"/>
                    </a:cubicBezTo>
                    <a:cubicBezTo>
                      <a:pt x="92" y="548"/>
                      <a:pt x="92" y="594"/>
                      <a:pt x="115" y="662"/>
                    </a:cubicBezTo>
                    <a:cubicBezTo>
                      <a:pt x="138" y="731"/>
                      <a:pt x="183" y="822"/>
                      <a:pt x="206" y="891"/>
                    </a:cubicBezTo>
                    <a:cubicBezTo>
                      <a:pt x="219" y="917"/>
                      <a:pt x="248" y="928"/>
                      <a:pt x="275" y="928"/>
                    </a:cubicBezTo>
                    <a:cubicBezTo>
                      <a:pt x="293" y="928"/>
                      <a:pt x="311" y="923"/>
                      <a:pt x="320" y="913"/>
                    </a:cubicBezTo>
                    <a:cubicBezTo>
                      <a:pt x="343" y="913"/>
                      <a:pt x="343" y="891"/>
                      <a:pt x="366" y="868"/>
                    </a:cubicBezTo>
                    <a:cubicBezTo>
                      <a:pt x="366" y="845"/>
                      <a:pt x="366" y="822"/>
                      <a:pt x="343" y="799"/>
                    </a:cubicBezTo>
                    <a:cubicBezTo>
                      <a:pt x="343" y="777"/>
                      <a:pt x="320" y="754"/>
                      <a:pt x="320" y="731"/>
                    </a:cubicBezTo>
                    <a:cubicBezTo>
                      <a:pt x="297" y="685"/>
                      <a:pt x="297" y="662"/>
                      <a:pt x="275" y="617"/>
                    </a:cubicBezTo>
                    <a:cubicBezTo>
                      <a:pt x="252" y="571"/>
                      <a:pt x="252" y="548"/>
                      <a:pt x="229" y="503"/>
                    </a:cubicBezTo>
                    <a:cubicBezTo>
                      <a:pt x="229" y="457"/>
                      <a:pt x="206" y="411"/>
                      <a:pt x="206" y="366"/>
                    </a:cubicBezTo>
                    <a:cubicBezTo>
                      <a:pt x="183" y="320"/>
                      <a:pt x="183" y="274"/>
                      <a:pt x="183" y="206"/>
                    </a:cubicBezTo>
                    <a:cubicBezTo>
                      <a:pt x="160" y="183"/>
                      <a:pt x="160" y="137"/>
                      <a:pt x="160" y="92"/>
                    </a:cubicBezTo>
                    <a:cubicBezTo>
                      <a:pt x="160" y="69"/>
                      <a:pt x="160" y="46"/>
                      <a:pt x="138" y="23"/>
                    </a:cubicBezTo>
                    <a:cubicBezTo>
                      <a:pt x="115" y="23"/>
                      <a:pt x="92" y="0"/>
                      <a:pt x="69" y="0"/>
                    </a:cubicBezTo>
                    <a:close/>
                  </a:path>
                </a:pathLst>
              </a:custGeom>
              <a:solidFill>
                <a:srgbClr val="817E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92" name="Google Shape;1257;p22">
                <a:extLst>
                  <a:ext uri="{FF2B5EF4-FFF2-40B4-BE49-F238E27FC236}">
                    <a16:creationId xmlns:a16="http://schemas.microsoft.com/office/drawing/2014/main" id="{A58BAAC5-1FDA-49AF-ADE6-28470ED36EB1}"/>
                  </a:ext>
                </a:extLst>
              </p:cNvPr>
              <p:cNvSpPr/>
              <p:nvPr/>
            </p:nvSpPr>
            <p:spPr>
              <a:xfrm>
                <a:off x="6490086" y="1678540"/>
                <a:ext cx="315305" cy="94064"/>
              </a:xfrm>
              <a:custGeom>
                <a:avLst/>
                <a:gdLst/>
                <a:ahLst/>
                <a:cxnLst/>
                <a:rect l="l" t="t" r="r" b="b"/>
                <a:pathLst>
                  <a:path w="11665" h="3480" extrusionOk="0">
                    <a:moveTo>
                      <a:pt x="5564" y="2801"/>
                    </a:moveTo>
                    <a:lnTo>
                      <a:pt x="5564" y="2801"/>
                    </a:lnTo>
                    <a:cubicBezTo>
                      <a:pt x="5558" y="2804"/>
                      <a:pt x="5553" y="2806"/>
                      <a:pt x="5547" y="2808"/>
                    </a:cubicBezTo>
                    <a:cubicBezTo>
                      <a:pt x="5547" y="2808"/>
                      <a:pt x="5557" y="2808"/>
                      <a:pt x="5564" y="2801"/>
                    </a:cubicBezTo>
                    <a:close/>
                    <a:moveTo>
                      <a:pt x="11573" y="0"/>
                    </a:moveTo>
                    <a:cubicBezTo>
                      <a:pt x="11573" y="0"/>
                      <a:pt x="11550" y="23"/>
                      <a:pt x="11550" y="23"/>
                    </a:cubicBezTo>
                    <a:cubicBezTo>
                      <a:pt x="11413" y="92"/>
                      <a:pt x="11276" y="160"/>
                      <a:pt x="11139" y="229"/>
                    </a:cubicBezTo>
                    <a:cubicBezTo>
                      <a:pt x="11025" y="297"/>
                      <a:pt x="10888" y="365"/>
                      <a:pt x="10751" y="434"/>
                    </a:cubicBezTo>
                    <a:cubicBezTo>
                      <a:pt x="10614" y="502"/>
                      <a:pt x="10500" y="571"/>
                      <a:pt x="10363" y="617"/>
                    </a:cubicBezTo>
                    <a:cubicBezTo>
                      <a:pt x="10226" y="685"/>
                      <a:pt x="10089" y="731"/>
                      <a:pt x="9952" y="799"/>
                    </a:cubicBezTo>
                    <a:cubicBezTo>
                      <a:pt x="9838" y="845"/>
                      <a:pt x="9701" y="890"/>
                      <a:pt x="9564" y="959"/>
                    </a:cubicBezTo>
                    <a:cubicBezTo>
                      <a:pt x="9427" y="1005"/>
                      <a:pt x="9291" y="1050"/>
                      <a:pt x="9154" y="1096"/>
                    </a:cubicBezTo>
                    <a:cubicBezTo>
                      <a:pt x="8902" y="1187"/>
                      <a:pt x="8651" y="1278"/>
                      <a:pt x="8400" y="1370"/>
                    </a:cubicBezTo>
                    <a:cubicBezTo>
                      <a:pt x="8332" y="1393"/>
                      <a:pt x="8241" y="1438"/>
                      <a:pt x="8172" y="1461"/>
                    </a:cubicBezTo>
                    <a:lnTo>
                      <a:pt x="8149" y="1461"/>
                    </a:lnTo>
                    <a:cubicBezTo>
                      <a:pt x="8081" y="1484"/>
                      <a:pt x="8035" y="1507"/>
                      <a:pt x="7989" y="1507"/>
                    </a:cubicBezTo>
                    <a:lnTo>
                      <a:pt x="8012" y="1507"/>
                    </a:lnTo>
                    <a:cubicBezTo>
                      <a:pt x="7716" y="1598"/>
                      <a:pt x="7442" y="1689"/>
                      <a:pt x="7168" y="1803"/>
                    </a:cubicBezTo>
                    <a:lnTo>
                      <a:pt x="7213" y="1781"/>
                    </a:lnTo>
                    <a:lnTo>
                      <a:pt x="7213" y="1781"/>
                    </a:lnTo>
                    <a:cubicBezTo>
                      <a:pt x="7145" y="1803"/>
                      <a:pt x="7099" y="1803"/>
                      <a:pt x="7054" y="1826"/>
                    </a:cubicBezTo>
                    <a:lnTo>
                      <a:pt x="7099" y="1803"/>
                    </a:lnTo>
                    <a:lnTo>
                      <a:pt x="7099" y="1803"/>
                    </a:lnTo>
                    <a:cubicBezTo>
                      <a:pt x="6803" y="1918"/>
                      <a:pt x="6506" y="2009"/>
                      <a:pt x="6209" y="2100"/>
                    </a:cubicBezTo>
                    <a:cubicBezTo>
                      <a:pt x="5912" y="2169"/>
                      <a:pt x="5638" y="2283"/>
                      <a:pt x="5342" y="2351"/>
                    </a:cubicBezTo>
                    <a:cubicBezTo>
                      <a:pt x="5022" y="2443"/>
                      <a:pt x="4703" y="2511"/>
                      <a:pt x="4383" y="2580"/>
                    </a:cubicBezTo>
                    <a:cubicBezTo>
                      <a:pt x="4246" y="2602"/>
                      <a:pt x="4086" y="2625"/>
                      <a:pt x="3949" y="2671"/>
                    </a:cubicBezTo>
                    <a:cubicBezTo>
                      <a:pt x="3790" y="2694"/>
                      <a:pt x="3653" y="2739"/>
                      <a:pt x="3516" y="2762"/>
                    </a:cubicBezTo>
                    <a:cubicBezTo>
                      <a:pt x="3356" y="2785"/>
                      <a:pt x="3196" y="2808"/>
                      <a:pt x="3036" y="2831"/>
                    </a:cubicBezTo>
                    <a:cubicBezTo>
                      <a:pt x="2899" y="2853"/>
                      <a:pt x="2762" y="2853"/>
                      <a:pt x="2648" y="2853"/>
                    </a:cubicBezTo>
                    <a:cubicBezTo>
                      <a:pt x="2489" y="2876"/>
                      <a:pt x="2352" y="2876"/>
                      <a:pt x="2215" y="2876"/>
                    </a:cubicBezTo>
                    <a:lnTo>
                      <a:pt x="1735" y="2876"/>
                    </a:lnTo>
                    <a:cubicBezTo>
                      <a:pt x="1439" y="2853"/>
                      <a:pt x="1142" y="2831"/>
                      <a:pt x="845" y="2762"/>
                    </a:cubicBezTo>
                    <a:cubicBezTo>
                      <a:pt x="777" y="2762"/>
                      <a:pt x="731" y="2739"/>
                      <a:pt x="663" y="2716"/>
                    </a:cubicBezTo>
                    <a:cubicBezTo>
                      <a:pt x="594" y="2694"/>
                      <a:pt x="503" y="2671"/>
                      <a:pt x="434" y="2625"/>
                    </a:cubicBezTo>
                    <a:cubicBezTo>
                      <a:pt x="406" y="2616"/>
                      <a:pt x="370" y="2610"/>
                      <a:pt x="332" y="2610"/>
                    </a:cubicBezTo>
                    <a:cubicBezTo>
                      <a:pt x="279" y="2610"/>
                      <a:pt x="223" y="2621"/>
                      <a:pt x="183" y="2648"/>
                    </a:cubicBezTo>
                    <a:cubicBezTo>
                      <a:pt x="115" y="2671"/>
                      <a:pt x="69" y="2739"/>
                      <a:pt x="46" y="2831"/>
                    </a:cubicBezTo>
                    <a:cubicBezTo>
                      <a:pt x="1" y="2899"/>
                      <a:pt x="23" y="2990"/>
                      <a:pt x="46" y="3059"/>
                    </a:cubicBezTo>
                    <a:cubicBezTo>
                      <a:pt x="92" y="3150"/>
                      <a:pt x="160" y="3196"/>
                      <a:pt x="229" y="3219"/>
                    </a:cubicBezTo>
                    <a:cubicBezTo>
                      <a:pt x="320" y="3264"/>
                      <a:pt x="389" y="3287"/>
                      <a:pt x="480" y="3310"/>
                    </a:cubicBezTo>
                    <a:cubicBezTo>
                      <a:pt x="571" y="3333"/>
                      <a:pt x="685" y="3356"/>
                      <a:pt x="777" y="3378"/>
                    </a:cubicBezTo>
                    <a:cubicBezTo>
                      <a:pt x="959" y="3424"/>
                      <a:pt x="1142" y="3424"/>
                      <a:pt x="1324" y="3447"/>
                    </a:cubicBezTo>
                    <a:cubicBezTo>
                      <a:pt x="1507" y="3470"/>
                      <a:pt x="1667" y="3470"/>
                      <a:pt x="1849" y="3470"/>
                    </a:cubicBezTo>
                    <a:cubicBezTo>
                      <a:pt x="1910" y="3477"/>
                      <a:pt x="1971" y="3480"/>
                      <a:pt x="2032" y="3480"/>
                    </a:cubicBezTo>
                    <a:cubicBezTo>
                      <a:pt x="2154" y="3480"/>
                      <a:pt x="2276" y="3470"/>
                      <a:pt x="2397" y="3470"/>
                    </a:cubicBezTo>
                    <a:lnTo>
                      <a:pt x="2466" y="3470"/>
                    </a:lnTo>
                    <a:cubicBezTo>
                      <a:pt x="2694" y="3447"/>
                      <a:pt x="2945" y="3424"/>
                      <a:pt x="3196" y="3378"/>
                    </a:cubicBezTo>
                    <a:cubicBezTo>
                      <a:pt x="3447" y="3356"/>
                      <a:pt x="3721" y="3287"/>
                      <a:pt x="3972" y="3219"/>
                    </a:cubicBezTo>
                    <a:cubicBezTo>
                      <a:pt x="4086" y="3196"/>
                      <a:pt x="4223" y="3150"/>
                      <a:pt x="4337" y="3127"/>
                    </a:cubicBezTo>
                    <a:cubicBezTo>
                      <a:pt x="4474" y="3104"/>
                      <a:pt x="4611" y="3059"/>
                      <a:pt x="4748" y="3036"/>
                    </a:cubicBezTo>
                    <a:cubicBezTo>
                      <a:pt x="5022" y="2968"/>
                      <a:pt x="5296" y="2876"/>
                      <a:pt x="5570" y="2785"/>
                    </a:cubicBezTo>
                    <a:lnTo>
                      <a:pt x="5570" y="2785"/>
                    </a:lnTo>
                    <a:cubicBezTo>
                      <a:pt x="5570" y="2793"/>
                      <a:pt x="5567" y="2798"/>
                      <a:pt x="5564" y="2801"/>
                    </a:cubicBezTo>
                    <a:lnTo>
                      <a:pt x="5564" y="2801"/>
                    </a:lnTo>
                    <a:cubicBezTo>
                      <a:pt x="5855" y="2690"/>
                      <a:pt x="6147" y="2600"/>
                      <a:pt x="6460" y="2488"/>
                    </a:cubicBezTo>
                    <a:cubicBezTo>
                      <a:pt x="6734" y="2374"/>
                      <a:pt x="7031" y="2283"/>
                      <a:pt x="7328" y="2169"/>
                    </a:cubicBezTo>
                    <a:cubicBezTo>
                      <a:pt x="7624" y="2055"/>
                      <a:pt x="7898" y="1963"/>
                      <a:pt x="8172" y="1849"/>
                    </a:cubicBezTo>
                    <a:cubicBezTo>
                      <a:pt x="8446" y="1735"/>
                      <a:pt x="8720" y="1621"/>
                      <a:pt x="8994" y="1484"/>
                    </a:cubicBezTo>
                    <a:cubicBezTo>
                      <a:pt x="9199" y="1393"/>
                      <a:pt x="9405" y="1301"/>
                      <a:pt x="9633" y="1187"/>
                    </a:cubicBezTo>
                    <a:cubicBezTo>
                      <a:pt x="9838" y="1096"/>
                      <a:pt x="10044" y="982"/>
                      <a:pt x="10272" y="868"/>
                    </a:cubicBezTo>
                    <a:cubicBezTo>
                      <a:pt x="10477" y="753"/>
                      <a:pt x="10706" y="639"/>
                      <a:pt x="10934" y="525"/>
                    </a:cubicBezTo>
                    <a:cubicBezTo>
                      <a:pt x="11048" y="480"/>
                      <a:pt x="11162" y="411"/>
                      <a:pt x="11276" y="365"/>
                    </a:cubicBezTo>
                    <a:cubicBezTo>
                      <a:pt x="11390" y="297"/>
                      <a:pt x="11505" y="229"/>
                      <a:pt x="11619" y="160"/>
                    </a:cubicBezTo>
                    <a:cubicBezTo>
                      <a:pt x="11664" y="137"/>
                      <a:pt x="11664" y="92"/>
                      <a:pt x="11642" y="69"/>
                    </a:cubicBezTo>
                    <a:cubicBezTo>
                      <a:pt x="11642" y="23"/>
                      <a:pt x="11619" y="0"/>
                      <a:pt x="11573" y="0"/>
                    </a:cubicBezTo>
                    <a:close/>
                  </a:path>
                </a:pathLst>
              </a:custGeom>
              <a:solidFill>
                <a:srgbClr val="817E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93" name="Google Shape;1258;p22">
                <a:extLst>
                  <a:ext uri="{FF2B5EF4-FFF2-40B4-BE49-F238E27FC236}">
                    <a16:creationId xmlns:a16="http://schemas.microsoft.com/office/drawing/2014/main" id="{EC646C2A-BB8D-4AE2-BD6A-11C2BED899E8}"/>
                  </a:ext>
                </a:extLst>
              </p:cNvPr>
              <p:cNvSpPr/>
              <p:nvPr/>
            </p:nvSpPr>
            <p:spPr>
              <a:xfrm>
                <a:off x="6472192" y="1767983"/>
                <a:ext cx="72224" cy="18813"/>
              </a:xfrm>
              <a:custGeom>
                <a:avLst/>
                <a:gdLst/>
                <a:ahLst/>
                <a:cxnLst/>
                <a:rect l="l" t="t" r="r" b="b"/>
                <a:pathLst>
                  <a:path w="2672" h="696" extrusionOk="0">
                    <a:moveTo>
                      <a:pt x="160" y="1"/>
                    </a:moveTo>
                    <a:cubicBezTo>
                      <a:pt x="92" y="1"/>
                      <a:pt x="46" y="47"/>
                      <a:pt x="24" y="92"/>
                    </a:cubicBezTo>
                    <a:cubicBezTo>
                      <a:pt x="1" y="184"/>
                      <a:pt x="46" y="252"/>
                      <a:pt x="115" y="298"/>
                    </a:cubicBezTo>
                    <a:cubicBezTo>
                      <a:pt x="206" y="320"/>
                      <a:pt x="320" y="366"/>
                      <a:pt x="412" y="412"/>
                    </a:cubicBezTo>
                    <a:cubicBezTo>
                      <a:pt x="526" y="435"/>
                      <a:pt x="617" y="480"/>
                      <a:pt x="708" y="503"/>
                    </a:cubicBezTo>
                    <a:cubicBezTo>
                      <a:pt x="822" y="526"/>
                      <a:pt x="914" y="549"/>
                      <a:pt x="1005" y="572"/>
                    </a:cubicBezTo>
                    <a:cubicBezTo>
                      <a:pt x="1119" y="594"/>
                      <a:pt x="1256" y="617"/>
                      <a:pt x="1370" y="640"/>
                    </a:cubicBezTo>
                    <a:cubicBezTo>
                      <a:pt x="1553" y="663"/>
                      <a:pt x="1735" y="686"/>
                      <a:pt x="1941" y="686"/>
                    </a:cubicBezTo>
                    <a:cubicBezTo>
                      <a:pt x="2008" y="692"/>
                      <a:pt x="2073" y="695"/>
                      <a:pt x="2137" y="695"/>
                    </a:cubicBezTo>
                    <a:cubicBezTo>
                      <a:pt x="2291" y="695"/>
                      <a:pt x="2441" y="679"/>
                      <a:pt x="2603" y="663"/>
                    </a:cubicBezTo>
                    <a:cubicBezTo>
                      <a:pt x="2648" y="663"/>
                      <a:pt x="2671" y="594"/>
                      <a:pt x="2648" y="572"/>
                    </a:cubicBezTo>
                    <a:cubicBezTo>
                      <a:pt x="2648" y="534"/>
                      <a:pt x="2618" y="497"/>
                      <a:pt x="2582" y="497"/>
                    </a:cubicBezTo>
                    <a:cubicBezTo>
                      <a:pt x="2574" y="497"/>
                      <a:pt x="2565" y="499"/>
                      <a:pt x="2557" y="503"/>
                    </a:cubicBezTo>
                    <a:cubicBezTo>
                      <a:pt x="2466" y="503"/>
                      <a:pt x="2352" y="526"/>
                      <a:pt x="2238" y="526"/>
                    </a:cubicBezTo>
                    <a:lnTo>
                      <a:pt x="1758" y="526"/>
                    </a:lnTo>
                    <a:cubicBezTo>
                      <a:pt x="1598" y="503"/>
                      <a:pt x="1416" y="480"/>
                      <a:pt x="1256" y="435"/>
                    </a:cubicBezTo>
                    <a:cubicBezTo>
                      <a:pt x="1142" y="412"/>
                      <a:pt x="1028" y="366"/>
                      <a:pt x="914" y="343"/>
                    </a:cubicBezTo>
                    <a:cubicBezTo>
                      <a:pt x="800" y="298"/>
                      <a:pt x="685" y="229"/>
                      <a:pt x="594" y="184"/>
                    </a:cubicBezTo>
                    <a:lnTo>
                      <a:pt x="594" y="184"/>
                    </a:lnTo>
                    <a:cubicBezTo>
                      <a:pt x="594" y="184"/>
                      <a:pt x="617" y="206"/>
                      <a:pt x="617" y="206"/>
                    </a:cubicBezTo>
                    <a:cubicBezTo>
                      <a:pt x="548" y="161"/>
                      <a:pt x="503" y="138"/>
                      <a:pt x="434" y="115"/>
                    </a:cubicBezTo>
                    <a:cubicBezTo>
                      <a:pt x="366" y="69"/>
                      <a:pt x="275" y="47"/>
                      <a:pt x="206" y="24"/>
                    </a:cubicBezTo>
                    <a:cubicBezTo>
                      <a:pt x="183" y="1"/>
                      <a:pt x="183" y="1"/>
                      <a:pt x="160" y="1"/>
                    </a:cubicBezTo>
                    <a:close/>
                  </a:path>
                </a:pathLst>
              </a:custGeom>
              <a:solidFill>
                <a:srgbClr val="817E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94" name="Google Shape;1259;p22">
                <a:extLst>
                  <a:ext uri="{FF2B5EF4-FFF2-40B4-BE49-F238E27FC236}">
                    <a16:creationId xmlns:a16="http://schemas.microsoft.com/office/drawing/2014/main" id="{EC4A5853-F063-4897-8DE1-1BF051DD99D2}"/>
                  </a:ext>
                </a:extLst>
              </p:cNvPr>
              <p:cNvSpPr/>
              <p:nvPr/>
            </p:nvSpPr>
            <p:spPr>
              <a:xfrm>
                <a:off x="7028091" y="1288606"/>
                <a:ext cx="273327" cy="269327"/>
              </a:xfrm>
              <a:custGeom>
                <a:avLst/>
                <a:gdLst/>
                <a:ahLst/>
                <a:cxnLst/>
                <a:rect l="l" t="t" r="r" b="b"/>
                <a:pathLst>
                  <a:path w="10112" h="9964" extrusionOk="0">
                    <a:moveTo>
                      <a:pt x="9770" y="1"/>
                    </a:moveTo>
                    <a:cubicBezTo>
                      <a:pt x="9701" y="1"/>
                      <a:pt x="9633" y="24"/>
                      <a:pt x="9564" y="69"/>
                    </a:cubicBezTo>
                    <a:cubicBezTo>
                      <a:pt x="9564" y="92"/>
                      <a:pt x="9541" y="115"/>
                      <a:pt x="9518" y="138"/>
                    </a:cubicBezTo>
                    <a:cubicBezTo>
                      <a:pt x="9496" y="183"/>
                      <a:pt x="9473" y="229"/>
                      <a:pt x="9473" y="275"/>
                    </a:cubicBezTo>
                    <a:cubicBezTo>
                      <a:pt x="9450" y="297"/>
                      <a:pt x="9450" y="320"/>
                      <a:pt x="9450" y="343"/>
                    </a:cubicBezTo>
                    <a:cubicBezTo>
                      <a:pt x="9404" y="503"/>
                      <a:pt x="9359" y="663"/>
                      <a:pt x="9290" y="822"/>
                    </a:cubicBezTo>
                    <a:cubicBezTo>
                      <a:pt x="9222" y="982"/>
                      <a:pt x="9153" y="1142"/>
                      <a:pt x="9062" y="1302"/>
                    </a:cubicBezTo>
                    <a:cubicBezTo>
                      <a:pt x="9016" y="1416"/>
                      <a:pt x="8948" y="1553"/>
                      <a:pt x="8879" y="1667"/>
                    </a:cubicBezTo>
                    <a:cubicBezTo>
                      <a:pt x="8788" y="1804"/>
                      <a:pt x="8697" y="1941"/>
                      <a:pt x="8583" y="2101"/>
                    </a:cubicBezTo>
                    <a:cubicBezTo>
                      <a:pt x="8491" y="2238"/>
                      <a:pt x="8400" y="2375"/>
                      <a:pt x="8309" y="2489"/>
                    </a:cubicBezTo>
                    <a:cubicBezTo>
                      <a:pt x="8195" y="2626"/>
                      <a:pt x="8080" y="2763"/>
                      <a:pt x="7966" y="2877"/>
                    </a:cubicBezTo>
                    <a:lnTo>
                      <a:pt x="7966" y="2877"/>
                    </a:lnTo>
                    <a:cubicBezTo>
                      <a:pt x="7949" y="2894"/>
                      <a:pt x="7932" y="2911"/>
                      <a:pt x="7921" y="2922"/>
                    </a:cubicBezTo>
                    <a:cubicBezTo>
                      <a:pt x="7921" y="2922"/>
                      <a:pt x="7921" y="2922"/>
                      <a:pt x="7922" y="2922"/>
                    </a:cubicBezTo>
                    <a:lnTo>
                      <a:pt x="7922" y="2922"/>
                    </a:lnTo>
                    <a:cubicBezTo>
                      <a:pt x="7908" y="2938"/>
                      <a:pt x="7898" y="2953"/>
                      <a:pt x="7898" y="2968"/>
                    </a:cubicBezTo>
                    <a:cubicBezTo>
                      <a:pt x="7829" y="3036"/>
                      <a:pt x="7761" y="3105"/>
                      <a:pt x="7692" y="3196"/>
                    </a:cubicBezTo>
                    <a:cubicBezTo>
                      <a:pt x="7684" y="3196"/>
                      <a:pt x="7676" y="3199"/>
                      <a:pt x="7669" y="3204"/>
                    </a:cubicBezTo>
                    <a:lnTo>
                      <a:pt x="7669" y="3204"/>
                    </a:lnTo>
                    <a:cubicBezTo>
                      <a:pt x="7669" y="3201"/>
                      <a:pt x="7670" y="3199"/>
                      <a:pt x="7670" y="3196"/>
                    </a:cubicBezTo>
                    <a:lnTo>
                      <a:pt x="7670" y="3196"/>
                    </a:lnTo>
                    <a:cubicBezTo>
                      <a:pt x="7601" y="3288"/>
                      <a:pt x="7510" y="3379"/>
                      <a:pt x="7419" y="3470"/>
                    </a:cubicBezTo>
                    <a:cubicBezTo>
                      <a:pt x="7213" y="3698"/>
                      <a:pt x="7008" y="3927"/>
                      <a:pt x="6779" y="4155"/>
                    </a:cubicBezTo>
                    <a:cubicBezTo>
                      <a:pt x="6528" y="4383"/>
                      <a:pt x="6277" y="4634"/>
                      <a:pt x="6026" y="4862"/>
                    </a:cubicBezTo>
                    <a:cubicBezTo>
                      <a:pt x="5775" y="5091"/>
                      <a:pt x="5524" y="5319"/>
                      <a:pt x="5273" y="5547"/>
                    </a:cubicBezTo>
                    <a:cubicBezTo>
                      <a:pt x="5045" y="5775"/>
                      <a:pt x="4794" y="6004"/>
                      <a:pt x="4543" y="6232"/>
                    </a:cubicBezTo>
                    <a:cubicBezTo>
                      <a:pt x="4314" y="6460"/>
                      <a:pt x="4063" y="6666"/>
                      <a:pt x="3789" y="6894"/>
                    </a:cubicBezTo>
                    <a:cubicBezTo>
                      <a:pt x="3675" y="7008"/>
                      <a:pt x="3538" y="7099"/>
                      <a:pt x="3424" y="7213"/>
                    </a:cubicBezTo>
                    <a:cubicBezTo>
                      <a:pt x="3287" y="7305"/>
                      <a:pt x="3173" y="7396"/>
                      <a:pt x="3059" y="7510"/>
                    </a:cubicBezTo>
                    <a:cubicBezTo>
                      <a:pt x="2945" y="7602"/>
                      <a:pt x="2808" y="7716"/>
                      <a:pt x="2694" y="7807"/>
                    </a:cubicBezTo>
                    <a:cubicBezTo>
                      <a:pt x="2557" y="7921"/>
                      <a:pt x="2420" y="8035"/>
                      <a:pt x="2283" y="8126"/>
                    </a:cubicBezTo>
                    <a:cubicBezTo>
                      <a:pt x="2032" y="8332"/>
                      <a:pt x="1781" y="8515"/>
                      <a:pt x="1530" y="8720"/>
                    </a:cubicBezTo>
                    <a:cubicBezTo>
                      <a:pt x="1301" y="8903"/>
                      <a:pt x="1050" y="9108"/>
                      <a:pt x="799" y="9268"/>
                    </a:cubicBezTo>
                    <a:cubicBezTo>
                      <a:pt x="548" y="9450"/>
                      <a:pt x="297" y="9656"/>
                      <a:pt x="46" y="9816"/>
                    </a:cubicBezTo>
                    <a:cubicBezTo>
                      <a:pt x="0" y="9838"/>
                      <a:pt x="0" y="9907"/>
                      <a:pt x="46" y="9930"/>
                    </a:cubicBezTo>
                    <a:cubicBezTo>
                      <a:pt x="57" y="9953"/>
                      <a:pt x="74" y="9964"/>
                      <a:pt x="94" y="9964"/>
                    </a:cubicBezTo>
                    <a:cubicBezTo>
                      <a:pt x="114" y="9964"/>
                      <a:pt x="137" y="9953"/>
                      <a:pt x="160" y="9930"/>
                    </a:cubicBezTo>
                    <a:cubicBezTo>
                      <a:pt x="320" y="9838"/>
                      <a:pt x="480" y="9701"/>
                      <a:pt x="639" y="9587"/>
                    </a:cubicBezTo>
                    <a:cubicBezTo>
                      <a:pt x="799" y="9473"/>
                      <a:pt x="959" y="9359"/>
                      <a:pt x="1119" y="9245"/>
                    </a:cubicBezTo>
                    <a:cubicBezTo>
                      <a:pt x="1279" y="9108"/>
                      <a:pt x="1461" y="8994"/>
                      <a:pt x="1621" y="8857"/>
                    </a:cubicBezTo>
                    <a:cubicBezTo>
                      <a:pt x="1689" y="8811"/>
                      <a:pt x="1781" y="8743"/>
                      <a:pt x="1872" y="8674"/>
                    </a:cubicBezTo>
                    <a:cubicBezTo>
                      <a:pt x="1940" y="8606"/>
                      <a:pt x="2032" y="8560"/>
                      <a:pt x="2100" y="8515"/>
                    </a:cubicBezTo>
                    <a:cubicBezTo>
                      <a:pt x="2374" y="8332"/>
                      <a:pt x="2648" y="8172"/>
                      <a:pt x="2922" y="7967"/>
                    </a:cubicBezTo>
                    <a:cubicBezTo>
                      <a:pt x="3036" y="7875"/>
                      <a:pt x="3173" y="7784"/>
                      <a:pt x="3310" y="7693"/>
                    </a:cubicBezTo>
                    <a:cubicBezTo>
                      <a:pt x="3447" y="7602"/>
                      <a:pt x="3561" y="7510"/>
                      <a:pt x="3698" y="7419"/>
                    </a:cubicBezTo>
                    <a:cubicBezTo>
                      <a:pt x="3835" y="7328"/>
                      <a:pt x="3972" y="7213"/>
                      <a:pt x="4109" y="7122"/>
                    </a:cubicBezTo>
                    <a:cubicBezTo>
                      <a:pt x="4246" y="7008"/>
                      <a:pt x="4360" y="6917"/>
                      <a:pt x="4497" y="6803"/>
                    </a:cubicBezTo>
                    <a:cubicBezTo>
                      <a:pt x="4634" y="6711"/>
                      <a:pt x="4771" y="6597"/>
                      <a:pt x="4885" y="6506"/>
                    </a:cubicBezTo>
                    <a:cubicBezTo>
                      <a:pt x="5022" y="6392"/>
                      <a:pt x="5136" y="6278"/>
                      <a:pt x="5273" y="6186"/>
                    </a:cubicBezTo>
                    <a:cubicBezTo>
                      <a:pt x="5524" y="5958"/>
                      <a:pt x="5798" y="5730"/>
                      <a:pt x="6049" y="5524"/>
                    </a:cubicBezTo>
                    <a:cubicBezTo>
                      <a:pt x="6300" y="5296"/>
                      <a:pt x="6574" y="5068"/>
                      <a:pt x="6825" y="4862"/>
                    </a:cubicBezTo>
                    <a:cubicBezTo>
                      <a:pt x="6871" y="4817"/>
                      <a:pt x="6939" y="4748"/>
                      <a:pt x="6985" y="4703"/>
                    </a:cubicBezTo>
                    <a:cubicBezTo>
                      <a:pt x="7053" y="4634"/>
                      <a:pt x="7122" y="4589"/>
                      <a:pt x="7190" y="4520"/>
                    </a:cubicBezTo>
                    <a:cubicBezTo>
                      <a:pt x="7304" y="4406"/>
                      <a:pt x="7419" y="4292"/>
                      <a:pt x="7533" y="4178"/>
                    </a:cubicBezTo>
                    <a:cubicBezTo>
                      <a:pt x="7761" y="3972"/>
                      <a:pt x="7989" y="3744"/>
                      <a:pt x="8195" y="3516"/>
                    </a:cubicBezTo>
                    <a:cubicBezTo>
                      <a:pt x="8339" y="3392"/>
                      <a:pt x="8466" y="3249"/>
                      <a:pt x="8590" y="3104"/>
                    </a:cubicBezTo>
                    <a:lnTo>
                      <a:pt x="8590" y="3104"/>
                    </a:lnTo>
                    <a:cubicBezTo>
                      <a:pt x="8585" y="3112"/>
                      <a:pt x="8583" y="3120"/>
                      <a:pt x="8583" y="3128"/>
                    </a:cubicBezTo>
                    <a:cubicBezTo>
                      <a:pt x="8674" y="3014"/>
                      <a:pt x="8788" y="2899"/>
                      <a:pt x="8879" y="2785"/>
                    </a:cubicBezTo>
                    <a:cubicBezTo>
                      <a:pt x="8948" y="2671"/>
                      <a:pt x="9039" y="2580"/>
                      <a:pt x="9108" y="2466"/>
                    </a:cubicBezTo>
                    <a:cubicBezTo>
                      <a:pt x="9245" y="2260"/>
                      <a:pt x="9381" y="2055"/>
                      <a:pt x="9496" y="1850"/>
                    </a:cubicBezTo>
                    <a:cubicBezTo>
                      <a:pt x="9633" y="1621"/>
                      <a:pt x="9747" y="1393"/>
                      <a:pt x="9861" y="1142"/>
                    </a:cubicBezTo>
                    <a:cubicBezTo>
                      <a:pt x="9906" y="1028"/>
                      <a:pt x="9929" y="914"/>
                      <a:pt x="9975" y="800"/>
                    </a:cubicBezTo>
                    <a:cubicBezTo>
                      <a:pt x="10043" y="663"/>
                      <a:pt x="10066" y="503"/>
                      <a:pt x="10089" y="343"/>
                    </a:cubicBezTo>
                    <a:cubicBezTo>
                      <a:pt x="10112" y="160"/>
                      <a:pt x="9975" y="24"/>
                      <a:pt x="9815" y="1"/>
                    </a:cubicBezTo>
                    <a:close/>
                  </a:path>
                </a:pathLst>
              </a:custGeom>
              <a:solidFill>
                <a:srgbClr val="817E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95" name="Google Shape;1260;p22">
                <a:extLst>
                  <a:ext uri="{FF2B5EF4-FFF2-40B4-BE49-F238E27FC236}">
                    <a16:creationId xmlns:a16="http://schemas.microsoft.com/office/drawing/2014/main" id="{72026803-BC3B-4B74-8221-E32DF3B78349}"/>
                  </a:ext>
                </a:extLst>
              </p:cNvPr>
              <p:cNvSpPr/>
              <p:nvPr/>
            </p:nvSpPr>
            <p:spPr>
              <a:xfrm>
                <a:off x="7226140" y="1278740"/>
                <a:ext cx="40113" cy="83793"/>
              </a:xfrm>
              <a:custGeom>
                <a:avLst/>
                <a:gdLst/>
                <a:ahLst/>
                <a:cxnLst/>
                <a:rect l="l" t="t" r="r" b="b"/>
                <a:pathLst>
                  <a:path w="1484" h="3100" extrusionOk="0">
                    <a:moveTo>
                      <a:pt x="1301" y="0"/>
                    </a:moveTo>
                    <a:cubicBezTo>
                      <a:pt x="1256" y="0"/>
                      <a:pt x="1210" y="23"/>
                      <a:pt x="1164" y="46"/>
                    </a:cubicBezTo>
                    <a:cubicBezTo>
                      <a:pt x="1141" y="92"/>
                      <a:pt x="1119" y="137"/>
                      <a:pt x="1119" y="183"/>
                    </a:cubicBezTo>
                    <a:cubicBezTo>
                      <a:pt x="1119" y="252"/>
                      <a:pt x="1096" y="320"/>
                      <a:pt x="1096" y="366"/>
                    </a:cubicBezTo>
                    <a:cubicBezTo>
                      <a:pt x="1096" y="457"/>
                      <a:pt x="1096" y="525"/>
                      <a:pt x="1096" y="617"/>
                    </a:cubicBezTo>
                    <a:cubicBezTo>
                      <a:pt x="1096" y="777"/>
                      <a:pt x="1050" y="936"/>
                      <a:pt x="1027" y="1119"/>
                    </a:cubicBezTo>
                    <a:cubicBezTo>
                      <a:pt x="1027" y="1096"/>
                      <a:pt x="1027" y="1096"/>
                      <a:pt x="1027" y="1096"/>
                    </a:cubicBezTo>
                    <a:cubicBezTo>
                      <a:pt x="982" y="1279"/>
                      <a:pt x="936" y="1438"/>
                      <a:pt x="868" y="1621"/>
                    </a:cubicBezTo>
                    <a:cubicBezTo>
                      <a:pt x="799" y="1804"/>
                      <a:pt x="753" y="1986"/>
                      <a:pt x="662" y="2146"/>
                    </a:cubicBezTo>
                    <a:cubicBezTo>
                      <a:pt x="662" y="2123"/>
                      <a:pt x="662" y="2123"/>
                      <a:pt x="662" y="2123"/>
                    </a:cubicBezTo>
                    <a:cubicBezTo>
                      <a:pt x="594" y="2260"/>
                      <a:pt x="525" y="2374"/>
                      <a:pt x="434" y="2511"/>
                    </a:cubicBezTo>
                    <a:cubicBezTo>
                      <a:pt x="388" y="2557"/>
                      <a:pt x="343" y="2625"/>
                      <a:pt x="297" y="2694"/>
                    </a:cubicBezTo>
                    <a:cubicBezTo>
                      <a:pt x="251" y="2740"/>
                      <a:pt x="206" y="2785"/>
                      <a:pt x="160" y="2831"/>
                    </a:cubicBezTo>
                    <a:cubicBezTo>
                      <a:pt x="114" y="2876"/>
                      <a:pt x="92" y="2922"/>
                      <a:pt x="46" y="2968"/>
                    </a:cubicBezTo>
                    <a:cubicBezTo>
                      <a:pt x="23" y="2991"/>
                      <a:pt x="0" y="3036"/>
                      <a:pt x="46" y="3082"/>
                    </a:cubicBezTo>
                    <a:cubicBezTo>
                      <a:pt x="57" y="3093"/>
                      <a:pt x="74" y="3099"/>
                      <a:pt x="94" y="3099"/>
                    </a:cubicBezTo>
                    <a:cubicBezTo>
                      <a:pt x="114" y="3099"/>
                      <a:pt x="137" y="3093"/>
                      <a:pt x="160" y="3082"/>
                    </a:cubicBezTo>
                    <a:cubicBezTo>
                      <a:pt x="251" y="2991"/>
                      <a:pt x="320" y="2899"/>
                      <a:pt x="411" y="2808"/>
                    </a:cubicBezTo>
                    <a:cubicBezTo>
                      <a:pt x="480" y="2694"/>
                      <a:pt x="571" y="2580"/>
                      <a:pt x="662" y="2466"/>
                    </a:cubicBezTo>
                    <a:cubicBezTo>
                      <a:pt x="731" y="2374"/>
                      <a:pt x="822" y="2260"/>
                      <a:pt x="890" y="2146"/>
                    </a:cubicBezTo>
                    <a:cubicBezTo>
                      <a:pt x="959" y="2032"/>
                      <a:pt x="1005" y="1895"/>
                      <a:pt x="1073" y="1758"/>
                    </a:cubicBezTo>
                    <a:cubicBezTo>
                      <a:pt x="1119" y="1621"/>
                      <a:pt x="1187" y="1507"/>
                      <a:pt x="1233" y="1370"/>
                    </a:cubicBezTo>
                    <a:cubicBezTo>
                      <a:pt x="1256" y="1302"/>
                      <a:pt x="1278" y="1233"/>
                      <a:pt x="1301" y="1187"/>
                    </a:cubicBezTo>
                    <a:cubicBezTo>
                      <a:pt x="1324" y="1119"/>
                      <a:pt x="1347" y="1050"/>
                      <a:pt x="1370" y="982"/>
                    </a:cubicBezTo>
                    <a:cubicBezTo>
                      <a:pt x="1415" y="845"/>
                      <a:pt x="1438" y="708"/>
                      <a:pt x="1461" y="548"/>
                    </a:cubicBezTo>
                    <a:cubicBezTo>
                      <a:pt x="1484" y="434"/>
                      <a:pt x="1484" y="297"/>
                      <a:pt x="1484" y="160"/>
                    </a:cubicBezTo>
                    <a:cubicBezTo>
                      <a:pt x="1461" y="137"/>
                      <a:pt x="1461" y="92"/>
                      <a:pt x="1438" y="69"/>
                    </a:cubicBezTo>
                    <a:cubicBezTo>
                      <a:pt x="1393" y="46"/>
                      <a:pt x="1370" y="23"/>
                      <a:pt x="1301" y="0"/>
                    </a:cubicBezTo>
                    <a:close/>
                  </a:path>
                </a:pathLst>
              </a:custGeom>
              <a:solidFill>
                <a:srgbClr val="817E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96" name="Google Shape;1261;p22">
                <a:extLst>
                  <a:ext uri="{FF2B5EF4-FFF2-40B4-BE49-F238E27FC236}">
                    <a16:creationId xmlns:a16="http://schemas.microsoft.com/office/drawing/2014/main" id="{447670A9-7E87-481B-BC7F-2A6D085FCA64}"/>
                  </a:ext>
                </a:extLst>
              </p:cNvPr>
              <p:cNvSpPr/>
              <p:nvPr/>
            </p:nvSpPr>
            <p:spPr>
              <a:xfrm>
                <a:off x="7287822" y="1267009"/>
                <a:ext cx="14839" cy="14839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297" y="1"/>
                    </a:moveTo>
                    <a:cubicBezTo>
                      <a:pt x="229" y="1"/>
                      <a:pt x="161" y="24"/>
                      <a:pt x="92" y="69"/>
                    </a:cubicBezTo>
                    <a:cubicBezTo>
                      <a:pt x="46" y="115"/>
                      <a:pt x="24" y="183"/>
                      <a:pt x="1" y="252"/>
                    </a:cubicBezTo>
                    <a:cubicBezTo>
                      <a:pt x="1" y="320"/>
                      <a:pt x="24" y="389"/>
                      <a:pt x="69" y="434"/>
                    </a:cubicBezTo>
                    <a:cubicBezTo>
                      <a:pt x="115" y="503"/>
                      <a:pt x="183" y="549"/>
                      <a:pt x="252" y="549"/>
                    </a:cubicBezTo>
                    <a:cubicBezTo>
                      <a:pt x="320" y="549"/>
                      <a:pt x="389" y="526"/>
                      <a:pt x="457" y="480"/>
                    </a:cubicBezTo>
                    <a:cubicBezTo>
                      <a:pt x="503" y="434"/>
                      <a:pt x="526" y="366"/>
                      <a:pt x="549" y="298"/>
                    </a:cubicBezTo>
                    <a:cubicBezTo>
                      <a:pt x="549" y="229"/>
                      <a:pt x="526" y="161"/>
                      <a:pt x="480" y="92"/>
                    </a:cubicBezTo>
                    <a:cubicBezTo>
                      <a:pt x="434" y="46"/>
                      <a:pt x="366" y="1"/>
                      <a:pt x="297" y="1"/>
                    </a:cubicBezTo>
                    <a:close/>
                  </a:path>
                </a:pathLst>
              </a:custGeom>
              <a:solidFill>
                <a:srgbClr val="817E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97" name="Google Shape;1262;p22">
                <a:extLst>
                  <a:ext uri="{FF2B5EF4-FFF2-40B4-BE49-F238E27FC236}">
                    <a16:creationId xmlns:a16="http://schemas.microsoft.com/office/drawing/2014/main" id="{CE2B8E6A-7F33-415A-AA70-092C417F30C7}"/>
                  </a:ext>
                </a:extLst>
              </p:cNvPr>
              <p:cNvSpPr/>
              <p:nvPr/>
            </p:nvSpPr>
            <p:spPr>
              <a:xfrm>
                <a:off x="6632615" y="1333638"/>
                <a:ext cx="256677" cy="292492"/>
              </a:xfrm>
              <a:custGeom>
                <a:avLst/>
                <a:gdLst/>
                <a:ahLst/>
                <a:cxnLst/>
                <a:rect l="l" t="t" r="r" b="b"/>
                <a:pathLst>
                  <a:path w="9496" h="10821" extrusionOk="0">
                    <a:moveTo>
                      <a:pt x="343" y="1"/>
                    </a:moveTo>
                    <a:cubicBezTo>
                      <a:pt x="229" y="115"/>
                      <a:pt x="114" y="252"/>
                      <a:pt x="0" y="366"/>
                    </a:cubicBezTo>
                    <a:cubicBezTo>
                      <a:pt x="1005" y="800"/>
                      <a:pt x="1940" y="1370"/>
                      <a:pt x="2831" y="2010"/>
                    </a:cubicBezTo>
                    <a:lnTo>
                      <a:pt x="2762" y="1987"/>
                    </a:lnTo>
                    <a:lnTo>
                      <a:pt x="2762" y="1987"/>
                    </a:lnTo>
                    <a:cubicBezTo>
                      <a:pt x="3949" y="2877"/>
                      <a:pt x="4999" y="3904"/>
                      <a:pt x="5935" y="5045"/>
                    </a:cubicBezTo>
                    <a:cubicBezTo>
                      <a:pt x="5935" y="5068"/>
                      <a:pt x="5935" y="5068"/>
                      <a:pt x="5935" y="5068"/>
                    </a:cubicBezTo>
                    <a:cubicBezTo>
                      <a:pt x="5935" y="5068"/>
                      <a:pt x="5958" y="5091"/>
                      <a:pt x="5958" y="5091"/>
                    </a:cubicBezTo>
                    <a:cubicBezTo>
                      <a:pt x="6985" y="6415"/>
                      <a:pt x="7852" y="7853"/>
                      <a:pt x="8537" y="9405"/>
                    </a:cubicBezTo>
                    <a:cubicBezTo>
                      <a:pt x="8537" y="9405"/>
                      <a:pt x="8537" y="9428"/>
                      <a:pt x="8537" y="9428"/>
                    </a:cubicBezTo>
                    <a:cubicBezTo>
                      <a:pt x="8537" y="9428"/>
                      <a:pt x="8537" y="9428"/>
                      <a:pt x="8537" y="9451"/>
                    </a:cubicBezTo>
                    <a:lnTo>
                      <a:pt x="8560" y="9451"/>
                    </a:lnTo>
                    <a:cubicBezTo>
                      <a:pt x="8742" y="9884"/>
                      <a:pt x="8902" y="10341"/>
                      <a:pt x="9062" y="10820"/>
                    </a:cubicBezTo>
                    <a:cubicBezTo>
                      <a:pt x="9153" y="10752"/>
                      <a:pt x="9245" y="10706"/>
                      <a:pt x="9359" y="10660"/>
                    </a:cubicBezTo>
                    <a:lnTo>
                      <a:pt x="9381" y="10660"/>
                    </a:lnTo>
                    <a:cubicBezTo>
                      <a:pt x="9404" y="10638"/>
                      <a:pt x="9450" y="10615"/>
                      <a:pt x="9496" y="10569"/>
                    </a:cubicBezTo>
                    <a:cubicBezTo>
                      <a:pt x="9290" y="9953"/>
                      <a:pt x="9039" y="9314"/>
                      <a:pt x="8742" y="8697"/>
                    </a:cubicBezTo>
                    <a:cubicBezTo>
                      <a:pt x="7943" y="6963"/>
                      <a:pt x="6871" y="5342"/>
                      <a:pt x="5592" y="3904"/>
                    </a:cubicBezTo>
                    <a:cubicBezTo>
                      <a:pt x="4406" y="2580"/>
                      <a:pt x="2990" y="1393"/>
                      <a:pt x="1415" y="526"/>
                    </a:cubicBezTo>
                    <a:cubicBezTo>
                      <a:pt x="1073" y="320"/>
                      <a:pt x="708" y="161"/>
                      <a:pt x="343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98" name="Google Shape;1263;p22">
                <a:extLst>
                  <a:ext uri="{FF2B5EF4-FFF2-40B4-BE49-F238E27FC236}">
                    <a16:creationId xmlns:a16="http://schemas.microsoft.com/office/drawing/2014/main" id="{EDB5642F-D5DB-4D20-81B8-3919AB022A4D}"/>
                  </a:ext>
                </a:extLst>
              </p:cNvPr>
              <p:cNvSpPr/>
              <p:nvPr/>
            </p:nvSpPr>
            <p:spPr>
              <a:xfrm>
                <a:off x="6897293" y="1647672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3" y="1"/>
                    </a:moveTo>
                    <a:cubicBezTo>
                      <a:pt x="23" y="1"/>
                      <a:pt x="0" y="1"/>
                      <a:pt x="0" y="1"/>
                    </a:cubicBezTo>
                    <a:cubicBezTo>
                      <a:pt x="0" y="1"/>
                      <a:pt x="23" y="1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499" name="Google Shape;1264;p22">
                <a:extLst>
                  <a:ext uri="{FF2B5EF4-FFF2-40B4-BE49-F238E27FC236}">
                    <a16:creationId xmlns:a16="http://schemas.microsoft.com/office/drawing/2014/main" id="{90EE9D00-DAAF-4968-A98E-A156913B35D6}"/>
                  </a:ext>
                </a:extLst>
              </p:cNvPr>
              <p:cNvSpPr/>
              <p:nvPr/>
            </p:nvSpPr>
            <p:spPr>
              <a:xfrm>
                <a:off x="6886183" y="1649537"/>
                <a:ext cx="29030" cy="17893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6620" extrusionOk="0">
                    <a:moveTo>
                      <a:pt x="457" y="0"/>
                    </a:moveTo>
                    <a:cubicBezTo>
                      <a:pt x="343" y="46"/>
                      <a:pt x="252" y="115"/>
                      <a:pt x="160" y="160"/>
                    </a:cubicBezTo>
                    <a:cubicBezTo>
                      <a:pt x="115" y="183"/>
                      <a:pt x="46" y="206"/>
                      <a:pt x="0" y="229"/>
                    </a:cubicBezTo>
                    <a:cubicBezTo>
                      <a:pt x="160" y="822"/>
                      <a:pt x="297" y="1438"/>
                      <a:pt x="366" y="2055"/>
                    </a:cubicBezTo>
                    <a:lnTo>
                      <a:pt x="388" y="2055"/>
                    </a:lnTo>
                    <a:cubicBezTo>
                      <a:pt x="388" y="2055"/>
                      <a:pt x="388" y="2078"/>
                      <a:pt x="388" y="2078"/>
                    </a:cubicBezTo>
                    <a:cubicBezTo>
                      <a:pt x="525" y="3242"/>
                      <a:pt x="571" y="4383"/>
                      <a:pt x="411" y="5547"/>
                    </a:cubicBezTo>
                    <a:cubicBezTo>
                      <a:pt x="366" y="5912"/>
                      <a:pt x="320" y="6255"/>
                      <a:pt x="229" y="6620"/>
                    </a:cubicBezTo>
                    <a:cubicBezTo>
                      <a:pt x="366" y="6597"/>
                      <a:pt x="503" y="6574"/>
                      <a:pt x="662" y="6551"/>
                    </a:cubicBezTo>
                    <a:lnTo>
                      <a:pt x="754" y="6551"/>
                    </a:lnTo>
                    <a:cubicBezTo>
                      <a:pt x="1050" y="5159"/>
                      <a:pt x="1073" y="3721"/>
                      <a:pt x="891" y="2306"/>
                    </a:cubicBezTo>
                    <a:cubicBezTo>
                      <a:pt x="799" y="1530"/>
                      <a:pt x="662" y="754"/>
                      <a:pt x="457" y="0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00" name="Google Shape;1265;p22">
                <a:extLst>
                  <a:ext uri="{FF2B5EF4-FFF2-40B4-BE49-F238E27FC236}">
                    <a16:creationId xmlns:a16="http://schemas.microsoft.com/office/drawing/2014/main" id="{C4675162-F60D-4B8B-BFA8-69D22E676E95}"/>
                  </a:ext>
                </a:extLst>
              </p:cNvPr>
              <p:cNvSpPr/>
              <p:nvPr/>
            </p:nvSpPr>
            <p:spPr>
              <a:xfrm>
                <a:off x="6622749" y="1337962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4"/>
                    </a:moveTo>
                    <a:cubicBezTo>
                      <a:pt x="0" y="24"/>
                      <a:pt x="0" y="24"/>
                      <a:pt x="0" y="1"/>
                    </a:cubicBezTo>
                    <a:cubicBezTo>
                      <a:pt x="0" y="24"/>
                      <a:pt x="0" y="24"/>
                      <a:pt x="0" y="24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01" name="Google Shape;1266;p22">
                <a:extLst>
                  <a:ext uri="{FF2B5EF4-FFF2-40B4-BE49-F238E27FC236}">
                    <a16:creationId xmlns:a16="http://schemas.microsoft.com/office/drawing/2014/main" id="{576CF47D-C5E9-484F-8651-B4D18E4C1C52}"/>
                  </a:ext>
                </a:extLst>
              </p:cNvPr>
              <p:cNvSpPr/>
              <p:nvPr/>
            </p:nvSpPr>
            <p:spPr>
              <a:xfrm>
                <a:off x="6863343" y="1587828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02" name="Google Shape;1267;p22">
                <a:extLst>
                  <a:ext uri="{FF2B5EF4-FFF2-40B4-BE49-F238E27FC236}">
                    <a16:creationId xmlns:a16="http://schemas.microsoft.com/office/drawing/2014/main" id="{ED2C2DC7-BBC1-4A5B-8520-4DC6DE30AF76}"/>
                  </a:ext>
                </a:extLst>
              </p:cNvPr>
              <p:cNvSpPr/>
              <p:nvPr/>
            </p:nvSpPr>
            <p:spPr>
              <a:xfrm>
                <a:off x="6896671" y="1705679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03" name="Google Shape;1268;p22">
                <a:extLst>
                  <a:ext uri="{FF2B5EF4-FFF2-40B4-BE49-F238E27FC236}">
                    <a16:creationId xmlns:a16="http://schemas.microsoft.com/office/drawing/2014/main" id="{A8A2DE51-CF8D-48C9-B215-2961C69DEEEF}"/>
                  </a:ext>
                </a:extLst>
              </p:cNvPr>
              <p:cNvSpPr/>
              <p:nvPr/>
            </p:nvSpPr>
            <p:spPr>
              <a:xfrm>
                <a:off x="6793011" y="1470004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23"/>
                    </a:moveTo>
                    <a:cubicBezTo>
                      <a:pt x="1" y="23"/>
                      <a:pt x="1" y="23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3"/>
                      <a:pt x="1" y="23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04" name="Google Shape;1269;p22">
                <a:extLst>
                  <a:ext uri="{FF2B5EF4-FFF2-40B4-BE49-F238E27FC236}">
                    <a16:creationId xmlns:a16="http://schemas.microsoft.com/office/drawing/2014/main" id="{EC1CD23E-FAB8-4651-8D7D-69B0FCFE8F33}"/>
                  </a:ext>
                </a:extLst>
              </p:cNvPr>
              <p:cNvSpPr/>
              <p:nvPr/>
            </p:nvSpPr>
            <p:spPr>
              <a:xfrm>
                <a:off x="6793011" y="1470626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05" name="Google Shape;1270;p22">
                <a:extLst>
                  <a:ext uri="{FF2B5EF4-FFF2-40B4-BE49-F238E27FC236}">
                    <a16:creationId xmlns:a16="http://schemas.microsoft.com/office/drawing/2014/main" id="{421931F6-60A3-4107-A377-65A9E8920E36}"/>
                  </a:ext>
                </a:extLst>
              </p:cNvPr>
              <p:cNvSpPr/>
              <p:nvPr/>
            </p:nvSpPr>
            <p:spPr>
              <a:xfrm>
                <a:off x="6793633" y="147122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06" name="Google Shape;1271;p22">
                <a:extLst>
                  <a:ext uri="{FF2B5EF4-FFF2-40B4-BE49-F238E27FC236}">
                    <a16:creationId xmlns:a16="http://schemas.microsoft.com/office/drawing/2014/main" id="{E6E28433-0780-4973-B9C3-3527FD20F0A2}"/>
                  </a:ext>
                </a:extLst>
              </p:cNvPr>
              <p:cNvSpPr/>
              <p:nvPr/>
            </p:nvSpPr>
            <p:spPr>
              <a:xfrm>
                <a:off x="6863343" y="1587828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24"/>
                    </a:move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07" name="Google Shape;1272;p22">
                <a:extLst>
                  <a:ext uri="{FF2B5EF4-FFF2-40B4-BE49-F238E27FC236}">
                    <a16:creationId xmlns:a16="http://schemas.microsoft.com/office/drawing/2014/main" id="{52F57827-A039-4010-A118-1CFDFCA2B2CB}"/>
                  </a:ext>
                </a:extLst>
              </p:cNvPr>
              <p:cNvSpPr/>
              <p:nvPr/>
            </p:nvSpPr>
            <p:spPr>
              <a:xfrm>
                <a:off x="6896049" y="170443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08" name="Google Shape;1273;p22">
                <a:extLst>
                  <a:ext uri="{FF2B5EF4-FFF2-40B4-BE49-F238E27FC236}">
                    <a16:creationId xmlns:a16="http://schemas.microsoft.com/office/drawing/2014/main" id="{75B527E5-0C26-4C98-ACB4-D16EE762010B}"/>
                  </a:ext>
                </a:extLst>
              </p:cNvPr>
              <p:cNvSpPr/>
              <p:nvPr/>
            </p:nvSpPr>
            <p:spPr>
              <a:xfrm>
                <a:off x="6896049" y="1704435"/>
                <a:ext cx="649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24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23" y="24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09" name="Google Shape;1274;p22">
                <a:extLst>
                  <a:ext uri="{FF2B5EF4-FFF2-40B4-BE49-F238E27FC236}">
                    <a16:creationId xmlns:a16="http://schemas.microsoft.com/office/drawing/2014/main" id="{975506C6-7053-4E2D-8955-975C74DD3603}"/>
                  </a:ext>
                </a:extLst>
              </p:cNvPr>
              <p:cNvSpPr/>
              <p:nvPr/>
            </p:nvSpPr>
            <p:spPr>
              <a:xfrm>
                <a:off x="6830042" y="1220733"/>
                <a:ext cx="142529" cy="356634"/>
              </a:xfrm>
              <a:custGeom>
                <a:avLst/>
                <a:gdLst/>
                <a:ahLst/>
                <a:cxnLst/>
                <a:rect l="l" t="t" r="r" b="b"/>
                <a:pathLst>
                  <a:path w="5273" h="13194" extrusionOk="0">
                    <a:moveTo>
                      <a:pt x="662" y="1"/>
                    </a:moveTo>
                    <a:cubicBezTo>
                      <a:pt x="594" y="1"/>
                      <a:pt x="503" y="24"/>
                      <a:pt x="434" y="24"/>
                    </a:cubicBezTo>
                    <a:cubicBezTo>
                      <a:pt x="343" y="47"/>
                      <a:pt x="251" y="69"/>
                      <a:pt x="160" y="69"/>
                    </a:cubicBezTo>
                    <a:cubicBezTo>
                      <a:pt x="0" y="1667"/>
                      <a:pt x="137" y="3265"/>
                      <a:pt x="480" y="4840"/>
                    </a:cubicBezTo>
                    <a:cubicBezTo>
                      <a:pt x="913" y="6734"/>
                      <a:pt x="1667" y="8560"/>
                      <a:pt x="2671" y="10227"/>
                    </a:cubicBezTo>
                    <a:cubicBezTo>
                      <a:pt x="3287" y="11277"/>
                      <a:pt x="4018" y="12281"/>
                      <a:pt x="4839" y="13194"/>
                    </a:cubicBezTo>
                    <a:cubicBezTo>
                      <a:pt x="4931" y="13148"/>
                      <a:pt x="5022" y="13103"/>
                      <a:pt x="5113" y="13057"/>
                    </a:cubicBezTo>
                    <a:cubicBezTo>
                      <a:pt x="5159" y="13011"/>
                      <a:pt x="5227" y="12988"/>
                      <a:pt x="5273" y="12943"/>
                    </a:cubicBezTo>
                    <a:cubicBezTo>
                      <a:pt x="5022" y="12646"/>
                      <a:pt x="4748" y="12349"/>
                      <a:pt x="4520" y="12053"/>
                    </a:cubicBezTo>
                    <a:cubicBezTo>
                      <a:pt x="3470" y="10729"/>
                      <a:pt x="2602" y="9268"/>
                      <a:pt x="1941" y="7716"/>
                    </a:cubicBezTo>
                    <a:cubicBezTo>
                      <a:pt x="1347" y="6346"/>
                      <a:pt x="936" y="4908"/>
                      <a:pt x="708" y="3425"/>
                    </a:cubicBezTo>
                    <a:cubicBezTo>
                      <a:pt x="708" y="3425"/>
                      <a:pt x="708" y="3402"/>
                      <a:pt x="708" y="3402"/>
                    </a:cubicBezTo>
                    <a:lnTo>
                      <a:pt x="708" y="3379"/>
                    </a:lnTo>
                    <a:cubicBezTo>
                      <a:pt x="571" y="2261"/>
                      <a:pt x="525" y="1119"/>
                      <a:pt x="662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10" name="Google Shape;1275;p22">
                <a:extLst>
                  <a:ext uri="{FF2B5EF4-FFF2-40B4-BE49-F238E27FC236}">
                    <a16:creationId xmlns:a16="http://schemas.microsoft.com/office/drawing/2014/main" id="{C1E18372-6AE0-4D8E-90BE-5787DD5DEA69}"/>
                  </a:ext>
                </a:extLst>
              </p:cNvPr>
              <p:cNvSpPr/>
              <p:nvPr/>
            </p:nvSpPr>
            <p:spPr>
              <a:xfrm>
                <a:off x="6849152" y="1312068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11" name="Google Shape;1276;p22">
                <a:extLst>
                  <a:ext uri="{FF2B5EF4-FFF2-40B4-BE49-F238E27FC236}">
                    <a16:creationId xmlns:a16="http://schemas.microsoft.com/office/drawing/2014/main" id="{C88B7636-02A1-4CD6-83D8-327B020D7AFB}"/>
                  </a:ext>
                </a:extLst>
              </p:cNvPr>
              <p:cNvSpPr/>
              <p:nvPr/>
            </p:nvSpPr>
            <p:spPr>
              <a:xfrm>
                <a:off x="6991681" y="1594018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12" name="Google Shape;1277;p22">
                <a:extLst>
                  <a:ext uri="{FF2B5EF4-FFF2-40B4-BE49-F238E27FC236}">
                    <a16:creationId xmlns:a16="http://schemas.microsoft.com/office/drawing/2014/main" id="{297451F7-7998-4EFB-83EF-B700D5B797D7}"/>
                  </a:ext>
                </a:extLst>
              </p:cNvPr>
              <p:cNvSpPr/>
              <p:nvPr/>
            </p:nvSpPr>
            <p:spPr>
              <a:xfrm>
                <a:off x="6984275" y="1594639"/>
                <a:ext cx="151179" cy="98741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653" extrusionOk="0">
                    <a:moveTo>
                      <a:pt x="434" y="0"/>
                    </a:moveTo>
                    <a:cubicBezTo>
                      <a:pt x="275" y="91"/>
                      <a:pt x="138" y="160"/>
                      <a:pt x="1" y="251"/>
                    </a:cubicBezTo>
                    <a:cubicBezTo>
                      <a:pt x="206" y="479"/>
                      <a:pt x="434" y="685"/>
                      <a:pt x="663" y="890"/>
                    </a:cubicBezTo>
                    <a:cubicBezTo>
                      <a:pt x="2032" y="2077"/>
                      <a:pt x="3584" y="3059"/>
                      <a:pt x="5296" y="3652"/>
                    </a:cubicBezTo>
                    <a:cubicBezTo>
                      <a:pt x="5342" y="3561"/>
                      <a:pt x="5410" y="3492"/>
                      <a:pt x="5479" y="3401"/>
                    </a:cubicBezTo>
                    <a:cubicBezTo>
                      <a:pt x="5502" y="3355"/>
                      <a:pt x="5547" y="3287"/>
                      <a:pt x="5593" y="3241"/>
                    </a:cubicBezTo>
                    <a:cubicBezTo>
                      <a:pt x="5365" y="3173"/>
                      <a:pt x="5159" y="3081"/>
                      <a:pt x="4931" y="3013"/>
                    </a:cubicBezTo>
                    <a:lnTo>
                      <a:pt x="4954" y="3013"/>
                    </a:lnTo>
                    <a:cubicBezTo>
                      <a:pt x="3904" y="2579"/>
                      <a:pt x="2922" y="2009"/>
                      <a:pt x="1986" y="1324"/>
                    </a:cubicBezTo>
                    <a:cubicBezTo>
                      <a:pt x="1964" y="1301"/>
                      <a:pt x="1964" y="1301"/>
                      <a:pt x="1964" y="1301"/>
                    </a:cubicBezTo>
                    <a:cubicBezTo>
                      <a:pt x="1416" y="890"/>
                      <a:pt x="914" y="457"/>
                      <a:pt x="434" y="0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13" name="Google Shape;1278;p22">
                <a:extLst>
                  <a:ext uri="{FF2B5EF4-FFF2-40B4-BE49-F238E27FC236}">
                    <a16:creationId xmlns:a16="http://schemas.microsoft.com/office/drawing/2014/main" id="{7F664059-FAFF-4256-8DDD-C90CCBDADBC7}"/>
                  </a:ext>
                </a:extLst>
              </p:cNvPr>
              <p:cNvSpPr/>
              <p:nvPr/>
            </p:nvSpPr>
            <p:spPr>
              <a:xfrm>
                <a:off x="7116938" y="1675459"/>
                <a:ext cx="622" cy="622"/>
              </a:xfrm>
              <a:custGeom>
                <a:avLst/>
                <a:gdLst/>
                <a:ahLst/>
                <a:cxnLst/>
                <a:rect l="l" t="t" r="r" b="b"/>
                <a:pathLst>
                  <a:path w="23" h="23" extrusionOk="0">
                    <a:moveTo>
                      <a:pt x="23" y="23"/>
                    </a:moveTo>
                    <a:cubicBezTo>
                      <a:pt x="23" y="0"/>
                      <a:pt x="23" y="0"/>
                      <a:pt x="0" y="0"/>
                    </a:cubicBezTo>
                    <a:cubicBezTo>
                      <a:pt x="23" y="0"/>
                      <a:pt x="23" y="0"/>
                      <a:pt x="23" y="23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14" name="Google Shape;1279;p22">
                <a:extLst>
                  <a:ext uri="{FF2B5EF4-FFF2-40B4-BE49-F238E27FC236}">
                    <a16:creationId xmlns:a16="http://schemas.microsoft.com/office/drawing/2014/main" id="{A6DF07A7-8A34-4658-907D-2E5D18934CF2}"/>
                  </a:ext>
                </a:extLst>
              </p:cNvPr>
              <p:cNvSpPr/>
              <p:nvPr/>
            </p:nvSpPr>
            <p:spPr>
              <a:xfrm>
                <a:off x="6849152" y="1312068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15" name="Google Shape;1280;p22">
                <a:extLst>
                  <a:ext uri="{FF2B5EF4-FFF2-40B4-BE49-F238E27FC236}">
                    <a16:creationId xmlns:a16="http://schemas.microsoft.com/office/drawing/2014/main" id="{E46A906C-A74A-413B-A9D7-AA7C89ABA630}"/>
                  </a:ext>
                </a:extLst>
              </p:cNvPr>
              <p:cNvSpPr/>
              <p:nvPr/>
            </p:nvSpPr>
            <p:spPr>
              <a:xfrm>
                <a:off x="6849152" y="1313284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16" name="Google Shape;1281;p22">
                <a:extLst>
                  <a:ext uri="{FF2B5EF4-FFF2-40B4-BE49-F238E27FC236}">
                    <a16:creationId xmlns:a16="http://schemas.microsoft.com/office/drawing/2014/main" id="{34BFD904-D73C-4E74-A991-E12A964010D5}"/>
                  </a:ext>
                </a:extLst>
              </p:cNvPr>
              <p:cNvSpPr/>
              <p:nvPr/>
            </p:nvSpPr>
            <p:spPr>
              <a:xfrm>
                <a:off x="7037335" y="162980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17" name="Google Shape;1282;p22">
                <a:extLst>
                  <a:ext uri="{FF2B5EF4-FFF2-40B4-BE49-F238E27FC236}">
                    <a16:creationId xmlns:a16="http://schemas.microsoft.com/office/drawing/2014/main" id="{87FE5C94-99A4-4D21-A0ED-E1EDD1D70249}"/>
                  </a:ext>
                </a:extLst>
              </p:cNvPr>
              <p:cNvSpPr/>
              <p:nvPr/>
            </p:nvSpPr>
            <p:spPr>
              <a:xfrm>
                <a:off x="7037957" y="1630400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23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18" name="Google Shape;1283;p22">
                <a:extLst>
                  <a:ext uri="{FF2B5EF4-FFF2-40B4-BE49-F238E27FC236}">
                    <a16:creationId xmlns:a16="http://schemas.microsoft.com/office/drawing/2014/main" id="{6129031E-B4E3-4AA2-AE18-D885461874C6}"/>
                  </a:ext>
                </a:extLst>
              </p:cNvPr>
              <p:cNvSpPr/>
              <p:nvPr/>
            </p:nvSpPr>
            <p:spPr>
              <a:xfrm>
                <a:off x="7038578" y="163040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19" name="Google Shape;1284;p22">
                <a:extLst>
                  <a:ext uri="{FF2B5EF4-FFF2-40B4-BE49-F238E27FC236}">
                    <a16:creationId xmlns:a16="http://schemas.microsoft.com/office/drawing/2014/main" id="{E435D33B-B471-48D5-87CB-A0B398A72850}"/>
                  </a:ext>
                </a:extLst>
              </p:cNvPr>
              <p:cNvSpPr/>
              <p:nvPr/>
            </p:nvSpPr>
            <p:spPr>
              <a:xfrm>
                <a:off x="7116938" y="1675459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20" name="Google Shape;1285;p22">
                <a:extLst>
                  <a:ext uri="{FF2B5EF4-FFF2-40B4-BE49-F238E27FC236}">
                    <a16:creationId xmlns:a16="http://schemas.microsoft.com/office/drawing/2014/main" id="{F7FCAE2E-77B9-4BCB-A1D7-726E2F8C1981}"/>
                  </a:ext>
                </a:extLst>
              </p:cNvPr>
              <p:cNvSpPr/>
              <p:nvPr/>
            </p:nvSpPr>
            <p:spPr>
              <a:xfrm>
                <a:off x="6849152" y="1312068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21" name="Google Shape;1286;p22">
                <a:extLst>
                  <a:ext uri="{FF2B5EF4-FFF2-40B4-BE49-F238E27FC236}">
                    <a16:creationId xmlns:a16="http://schemas.microsoft.com/office/drawing/2014/main" id="{EEC40E62-58DE-44F4-AE06-89AE6128271D}"/>
                  </a:ext>
                </a:extLst>
              </p:cNvPr>
              <p:cNvSpPr/>
              <p:nvPr/>
            </p:nvSpPr>
            <p:spPr>
              <a:xfrm>
                <a:off x="6849152" y="1312068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22" name="Google Shape;1287;p22">
                <a:extLst>
                  <a:ext uri="{FF2B5EF4-FFF2-40B4-BE49-F238E27FC236}">
                    <a16:creationId xmlns:a16="http://schemas.microsoft.com/office/drawing/2014/main" id="{762FB778-08A2-4126-BC84-B43E5768D568}"/>
                  </a:ext>
                </a:extLst>
              </p:cNvPr>
              <p:cNvSpPr/>
              <p:nvPr/>
            </p:nvSpPr>
            <p:spPr>
              <a:xfrm>
                <a:off x="6849152" y="1312068"/>
                <a:ext cx="27" cy="1243"/>
              </a:xfrm>
              <a:custGeom>
                <a:avLst/>
                <a:gdLst/>
                <a:ahLst/>
                <a:cxnLst/>
                <a:rect l="l" t="t" r="r" b="b"/>
                <a:pathLst>
                  <a:path w="1" h="46" extrusionOk="0">
                    <a:moveTo>
                      <a:pt x="1" y="23"/>
                    </a:moveTo>
                    <a:cubicBezTo>
                      <a:pt x="1" y="23"/>
                      <a:pt x="1" y="23"/>
                      <a:pt x="1" y="46"/>
                    </a:cubicBezTo>
                    <a:cubicBezTo>
                      <a:pt x="1" y="23"/>
                      <a:pt x="1" y="23"/>
                      <a:pt x="1" y="0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23" name="Google Shape;1288;p22">
                <a:extLst>
                  <a:ext uri="{FF2B5EF4-FFF2-40B4-BE49-F238E27FC236}">
                    <a16:creationId xmlns:a16="http://schemas.microsoft.com/office/drawing/2014/main" id="{20C7D7DD-E193-4386-BC76-9D7566D9596E}"/>
                  </a:ext>
                </a:extLst>
              </p:cNvPr>
              <p:cNvSpPr/>
              <p:nvPr/>
            </p:nvSpPr>
            <p:spPr>
              <a:xfrm>
                <a:off x="7037335" y="1629805"/>
                <a:ext cx="649" cy="62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3" extrusionOk="0">
                    <a:moveTo>
                      <a:pt x="1" y="0"/>
                    </a:moveTo>
                    <a:cubicBezTo>
                      <a:pt x="1" y="0"/>
                      <a:pt x="23" y="23"/>
                      <a:pt x="23" y="23"/>
                    </a:cubicBezTo>
                    <a:cubicBezTo>
                      <a:pt x="23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24" name="Google Shape;1289;p22">
                <a:extLst>
                  <a:ext uri="{FF2B5EF4-FFF2-40B4-BE49-F238E27FC236}">
                    <a16:creationId xmlns:a16="http://schemas.microsoft.com/office/drawing/2014/main" id="{14F579A5-CAC2-46A3-A593-F696541AA0A1}"/>
                  </a:ext>
                </a:extLst>
              </p:cNvPr>
              <p:cNvSpPr/>
              <p:nvPr/>
            </p:nvSpPr>
            <p:spPr>
              <a:xfrm>
                <a:off x="7037957" y="163040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lnTo>
                      <a:pt x="0" y="1"/>
                    </a:ln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25" name="Google Shape;1290;p22">
                <a:extLst>
                  <a:ext uri="{FF2B5EF4-FFF2-40B4-BE49-F238E27FC236}">
                    <a16:creationId xmlns:a16="http://schemas.microsoft.com/office/drawing/2014/main" id="{1CC30886-2853-4A9A-9C61-B496F12B4CE5}"/>
                  </a:ext>
                </a:extLst>
              </p:cNvPr>
              <p:cNvSpPr/>
              <p:nvPr/>
            </p:nvSpPr>
            <p:spPr>
              <a:xfrm>
                <a:off x="7037957" y="163040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26" name="Google Shape;1291;p22">
                <a:extLst>
                  <a:ext uri="{FF2B5EF4-FFF2-40B4-BE49-F238E27FC236}">
                    <a16:creationId xmlns:a16="http://schemas.microsoft.com/office/drawing/2014/main" id="{FE96F653-5787-410A-887B-8305922F0862}"/>
                  </a:ext>
                </a:extLst>
              </p:cNvPr>
              <p:cNvSpPr/>
              <p:nvPr/>
            </p:nvSpPr>
            <p:spPr>
              <a:xfrm>
                <a:off x="7037957" y="163040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27" name="Google Shape;1292;p22">
                <a:extLst>
                  <a:ext uri="{FF2B5EF4-FFF2-40B4-BE49-F238E27FC236}">
                    <a16:creationId xmlns:a16="http://schemas.microsoft.com/office/drawing/2014/main" id="{55969A65-32D6-464F-BBFC-47B6C83F6056}"/>
                  </a:ext>
                </a:extLst>
              </p:cNvPr>
              <p:cNvSpPr/>
              <p:nvPr/>
            </p:nvSpPr>
            <p:spPr>
              <a:xfrm>
                <a:off x="6570905" y="1217030"/>
                <a:ext cx="596012" cy="509651"/>
              </a:xfrm>
              <a:custGeom>
                <a:avLst/>
                <a:gdLst/>
                <a:ahLst/>
                <a:cxnLst/>
                <a:rect l="l" t="t" r="r" b="b"/>
                <a:pathLst>
                  <a:path w="22050" h="18855" extrusionOk="0">
                    <a:moveTo>
                      <a:pt x="11391" y="1"/>
                    </a:moveTo>
                    <a:cubicBezTo>
                      <a:pt x="10386" y="1"/>
                      <a:pt x="9405" y="138"/>
                      <a:pt x="8446" y="389"/>
                    </a:cubicBezTo>
                    <a:cubicBezTo>
                      <a:pt x="8378" y="412"/>
                      <a:pt x="8286" y="435"/>
                      <a:pt x="8218" y="457"/>
                    </a:cubicBezTo>
                    <a:cubicBezTo>
                      <a:pt x="7510" y="663"/>
                      <a:pt x="6826" y="937"/>
                      <a:pt x="6186" y="1256"/>
                    </a:cubicBezTo>
                    <a:cubicBezTo>
                      <a:pt x="6141" y="1279"/>
                      <a:pt x="6072" y="1325"/>
                      <a:pt x="6027" y="1348"/>
                    </a:cubicBezTo>
                    <a:cubicBezTo>
                      <a:pt x="5844" y="1439"/>
                      <a:pt x="5661" y="1553"/>
                      <a:pt x="5502" y="1644"/>
                    </a:cubicBezTo>
                    <a:cubicBezTo>
                      <a:pt x="5479" y="1644"/>
                      <a:pt x="5479" y="1644"/>
                      <a:pt x="5479" y="1667"/>
                    </a:cubicBezTo>
                    <a:cubicBezTo>
                      <a:pt x="5251" y="1781"/>
                      <a:pt x="5045" y="1941"/>
                      <a:pt x="4840" y="2078"/>
                    </a:cubicBezTo>
                    <a:cubicBezTo>
                      <a:pt x="4817" y="2101"/>
                      <a:pt x="4794" y="2101"/>
                      <a:pt x="4771" y="2124"/>
                    </a:cubicBezTo>
                    <a:cubicBezTo>
                      <a:pt x="3950" y="2694"/>
                      <a:pt x="3219" y="3402"/>
                      <a:pt x="2580" y="4178"/>
                    </a:cubicBezTo>
                    <a:cubicBezTo>
                      <a:pt x="2146" y="4703"/>
                      <a:pt x="1758" y="5274"/>
                      <a:pt x="1439" y="5867"/>
                    </a:cubicBezTo>
                    <a:cubicBezTo>
                      <a:pt x="1439" y="5890"/>
                      <a:pt x="1439" y="5890"/>
                      <a:pt x="1439" y="5890"/>
                    </a:cubicBezTo>
                    <a:cubicBezTo>
                      <a:pt x="1279" y="6141"/>
                      <a:pt x="1142" y="6415"/>
                      <a:pt x="1028" y="6689"/>
                    </a:cubicBezTo>
                    <a:cubicBezTo>
                      <a:pt x="959" y="6849"/>
                      <a:pt x="891" y="6985"/>
                      <a:pt x="822" y="7145"/>
                    </a:cubicBezTo>
                    <a:cubicBezTo>
                      <a:pt x="822" y="7168"/>
                      <a:pt x="800" y="7191"/>
                      <a:pt x="800" y="7214"/>
                    </a:cubicBezTo>
                    <a:cubicBezTo>
                      <a:pt x="617" y="7716"/>
                      <a:pt x="457" y="8195"/>
                      <a:pt x="320" y="8697"/>
                    </a:cubicBezTo>
                    <a:cubicBezTo>
                      <a:pt x="297" y="8834"/>
                      <a:pt x="275" y="8948"/>
                      <a:pt x="252" y="9085"/>
                    </a:cubicBezTo>
                    <a:cubicBezTo>
                      <a:pt x="161" y="9451"/>
                      <a:pt x="115" y="9839"/>
                      <a:pt x="69" y="10227"/>
                    </a:cubicBezTo>
                    <a:cubicBezTo>
                      <a:pt x="24" y="10683"/>
                      <a:pt x="1" y="11163"/>
                      <a:pt x="1" y="11642"/>
                    </a:cubicBezTo>
                    <a:cubicBezTo>
                      <a:pt x="24" y="11779"/>
                      <a:pt x="24" y="11916"/>
                      <a:pt x="24" y="12030"/>
                    </a:cubicBezTo>
                    <a:cubicBezTo>
                      <a:pt x="46" y="12486"/>
                      <a:pt x="115" y="12943"/>
                      <a:pt x="183" y="13399"/>
                    </a:cubicBezTo>
                    <a:cubicBezTo>
                      <a:pt x="275" y="13833"/>
                      <a:pt x="366" y="14267"/>
                      <a:pt x="503" y="14678"/>
                    </a:cubicBezTo>
                    <a:cubicBezTo>
                      <a:pt x="503" y="14678"/>
                      <a:pt x="503" y="14700"/>
                      <a:pt x="503" y="14700"/>
                    </a:cubicBezTo>
                    <a:cubicBezTo>
                      <a:pt x="503" y="14700"/>
                      <a:pt x="503" y="14723"/>
                      <a:pt x="503" y="14723"/>
                    </a:cubicBezTo>
                    <a:cubicBezTo>
                      <a:pt x="549" y="14837"/>
                      <a:pt x="571" y="14952"/>
                      <a:pt x="617" y="15043"/>
                    </a:cubicBezTo>
                    <a:cubicBezTo>
                      <a:pt x="754" y="15431"/>
                      <a:pt x="891" y="15796"/>
                      <a:pt x="1051" y="16161"/>
                    </a:cubicBezTo>
                    <a:cubicBezTo>
                      <a:pt x="1256" y="16595"/>
                      <a:pt x="1484" y="17006"/>
                      <a:pt x="1735" y="17417"/>
                    </a:cubicBezTo>
                    <a:cubicBezTo>
                      <a:pt x="1804" y="17508"/>
                      <a:pt x="1872" y="17622"/>
                      <a:pt x="1941" y="17736"/>
                    </a:cubicBezTo>
                    <a:cubicBezTo>
                      <a:pt x="2192" y="18079"/>
                      <a:pt x="2443" y="18421"/>
                      <a:pt x="2717" y="18763"/>
                    </a:cubicBezTo>
                    <a:cubicBezTo>
                      <a:pt x="2717" y="18763"/>
                      <a:pt x="2740" y="18763"/>
                      <a:pt x="2740" y="18786"/>
                    </a:cubicBezTo>
                    <a:cubicBezTo>
                      <a:pt x="2763" y="18809"/>
                      <a:pt x="2785" y="18832"/>
                      <a:pt x="2808" y="18855"/>
                    </a:cubicBezTo>
                    <a:lnTo>
                      <a:pt x="2854" y="18855"/>
                    </a:lnTo>
                    <a:cubicBezTo>
                      <a:pt x="2945" y="18809"/>
                      <a:pt x="3059" y="18786"/>
                      <a:pt x="3151" y="18763"/>
                    </a:cubicBezTo>
                    <a:cubicBezTo>
                      <a:pt x="3082" y="18672"/>
                      <a:pt x="2991" y="18558"/>
                      <a:pt x="2900" y="18467"/>
                    </a:cubicBezTo>
                    <a:cubicBezTo>
                      <a:pt x="2900" y="18467"/>
                      <a:pt x="2900" y="18444"/>
                      <a:pt x="2877" y="18444"/>
                    </a:cubicBezTo>
                    <a:cubicBezTo>
                      <a:pt x="2877" y="18444"/>
                      <a:pt x="2877" y="18421"/>
                      <a:pt x="2854" y="18421"/>
                    </a:cubicBezTo>
                    <a:cubicBezTo>
                      <a:pt x="2854" y="18398"/>
                      <a:pt x="2831" y="18375"/>
                      <a:pt x="2808" y="18375"/>
                    </a:cubicBezTo>
                    <a:cubicBezTo>
                      <a:pt x="2808" y="18352"/>
                      <a:pt x="2808" y="18352"/>
                      <a:pt x="2808" y="18352"/>
                    </a:cubicBezTo>
                    <a:cubicBezTo>
                      <a:pt x="2785" y="18330"/>
                      <a:pt x="2763" y="18307"/>
                      <a:pt x="2740" y="18261"/>
                    </a:cubicBezTo>
                    <a:lnTo>
                      <a:pt x="2717" y="18238"/>
                    </a:lnTo>
                    <a:cubicBezTo>
                      <a:pt x="2694" y="18216"/>
                      <a:pt x="2694" y="18216"/>
                      <a:pt x="2694" y="18193"/>
                    </a:cubicBezTo>
                    <a:cubicBezTo>
                      <a:pt x="2671" y="18170"/>
                      <a:pt x="2648" y="18147"/>
                      <a:pt x="2648" y="18147"/>
                    </a:cubicBezTo>
                    <a:cubicBezTo>
                      <a:pt x="2648" y="18147"/>
                      <a:pt x="2626" y="18124"/>
                      <a:pt x="2626" y="18124"/>
                    </a:cubicBezTo>
                    <a:cubicBezTo>
                      <a:pt x="2101" y="17439"/>
                      <a:pt x="1667" y="16709"/>
                      <a:pt x="1302" y="15933"/>
                    </a:cubicBezTo>
                    <a:cubicBezTo>
                      <a:pt x="1302" y="15933"/>
                      <a:pt x="1302" y="15933"/>
                      <a:pt x="1302" y="15910"/>
                    </a:cubicBezTo>
                    <a:cubicBezTo>
                      <a:pt x="1302" y="15887"/>
                      <a:pt x="1279" y="15865"/>
                      <a:pt x="1279" y="15842"/>
                    </a:cubicBezTo>
                    <a:cubicBezTo>
                      <a:pt x="1279" y="15842"/>
                      <a:pt x="1279" y="15842"/>
                      <a:pt x="1279" y="15819"/>
                    </a:cubicBezTo>
                    <a:cubicBezTo>
                      <a:pt x="1256" y="15819"/>
                      <a:pt x="1256" y="15796"/>
                      <a:pt x="1233" y="15773"/>
                    </a:cubicBezTo>
                    <a:cubicBezTo>
                      <a:pt x="1233" y="15750"/>
                      <a:pt x="1233" y="15728"/>
                      <a:pt x="1210" y="15705"/>
                    </a:cubicBezTo>
                    <a:cubicBezTo>
                      <a:pt x="1142" y="15522"/>
                      <a:pt x="1074" y="15340"/>
                      <a:pt x="1005" y="15157"/>
                    </a:cubicBezTo>
                    <a:cubicBezTo>
                      <a:pt x="1005" y="15134"/>
                      <a:pt x="1005" y="15134"/>
                      <a:pt x="1005" y="15134"/>
                    </a:cubicBezTo>
                    <a:cubicBezTo>
                      <a:pt x="982" y="15111"/>
                      <a:pt x="982" y="15088"/>
                      <a:pt x="959" y="15066"/>
                    </a:cubicBezTo>
                    <a:cubicBezTo>
                      <a:pt x="959" y="15066"/>
                      <a:pt x="959" y="15043"/>
                      <a:pt x="959" y="15043"/>
                    </a:cubicBezTo>
                    <a:cubicBezTo>
                      <a:pt x="959" y="15020"/>
                      <a:pt x="937" y="14997"/>
                      <a:pt x="937" y="14974"/>
                    </a:cubicBezTo>
                    <a:cubicBezTo>
                      <a:pt x="937" y="14974"/>
                      <a:pt x="937" y="14952"/>
                      <a:pt x="937" y="14952"/>
                    </a:cubicBezTo>
                    <a:cubicBezTo>
                      <a:pt x="914" y="14929"/>
                      <a:pt x="914" y="14906"/>
                      <a:pt x="914" y="14883"/>
                    </a:cubicBezTo>
                    <a:cubicBezTo>
                      <a:pt x="914" y="14883"/>
                      <a:pt x="891" y="14860"/>
                      <a:pt x="891" y="14860"/>
                    </a:cubicBezTo>
                    <a:cubicBezTo>
                      <a:pt x="891" y="14837"/>
                      <a:pt x="891" y="14815"/>
                      <a:pt x="891" y="14815"/>
                    </a:cubicBezTo>
                    <a:cubicBezTo>
                      <a:pt x="868" y="14792"/>
                      <a:pt x="868" y="14769"/>
                      <a:pt x="868" y="14746"/>
                    </a:cubicBezTo>
                    <a:cubicBezTo>
                      <a:pt x="868" y="14746"/>
                      <a:pt x="845" y="14723"/>
                      <a:pt x="845" y="14723"/>
                    </a:cubicBezTo>
                    <a:cubicBezTo>
                      <a:pt x="845" y="14700"/>
                      <a:pt x="845" y="14678"/>
                      <a:pt x="822" y="14655"/>
                    </a:cubicBezTo>
                    <a:cubicBezTo>
                      <a:pt x="822" y="14655"/>
                      <a:pt x="822" y="14632"/>
                      <a:pt x="822" y="14632"/>
                    </a:cubicBezTo>
                    <a:cubicBezTo>
                      <a:pt x="822" y="14609"/>
                      <a:pt x="800" y="14586"/>
                      <a:pt x="800" y="14563"/>
                    </a:cubicBezTo>
                    <a:cubicBezTo>
                      <a:pt x="800" y="14541"/>
                      <a:pt x="800" y="14541"/>
                      <a:pt x="800" y="14541"/>
                    </a:cubicBezTo>
                    <a:cubicBezTo>
                      <a:pt x="640" y="14038"/>
                      <a:pt x="526" y="13514"/>
                      <a:pt x="457" y="12989"/>
                    </a:cubicBezTo>
                    <a:cubicBezTo>
                      <a:pt x="457" y="12966"/>
                      <a:pt x="434" y="12943"/>
                      <a:pt x="434" y="12920"/>
                    </a:cubicBezTo>
                    <a:cubicBezTo>
                      <a:pt x="389" y="12555"/>
                      <a:pt x="366" y="12190"/>
                      <a:pt x="343" y="11824"/>
                    </a:cubicBezTo>
                    <a:cubicBezTo>
                      <a:pt x="343" y="11802"/>
                      <a:pt x="343" y="11779"/>
                      <a:pt x="343" y="11756"/>
                    </a:cubicBezTo>
                    <a:cubicBezTo>
                      <a:pt x="343" y="11756"/>
                      <a:pt x="343" y="11733"/>
                      <a:pt x="343" y="11733"/>
                    </a:cubicBezTo>
                    <a:cubicBezTo>
                      <a:pt x="343" y="11710"/>
                      <a:pt x="343" y="11710"/>
                      <a:pt x="343" y="11687"/>
                    </a:cubicBezTo>
                    <a:cubicBezTo>
                      <a:pt x="343" y="11665"/>
                      <a:pt x="343" y="11642"/>
                      <a:pt x="343" y="11619"/>
                    </a:cubicBezTo>
                    <a:cubicBezTo>
                      <a:pt x="320" y="11277"/>
                      <a:pt x="343" y="10934"/>
                      <a:pt x="366" y="10615"/>
                    </a:cubicBezTo>
                    <a:cubicBezTo>
                      <a:pt x="366" y="10592"/>
                      <a:pt x="366" y="10592"/>
                      <a:pt x="366" y="10592"/>
                    </a:cubicBezTo>
                    <a:cubicBezTo>
                      <a:pt x="366" y="10569"/>
                      <a:pt x="366" y="10546"/>
                      <a:pt x="366" y="10523"/>
                    </a:cubicBezTo>
                    <a:cubicBezTo>
                      <a:pt x="389" y="10341"/>
                      <a:pt x="389" y="10158"/>
                      <a:pt x="412" y="9976"/>
                    </a:cubicBezTo>
                    <a:cubicBezTo>
                      <a:pt x="412" y="9976"/>
                      <a:pt x="412" y="9976"/>
                      <a:pt x="412" y="9953"/>
                    </a:cubicBezTo>
                    <a:cubicBezTo>
                      <a:pt x="549" y="9017"/>
                      <a:pt x="800" y="8081"/>
                      <a:pt x="1165" y="7214"/>
                    </a:cubicBezTo>
                    <a:cubicBezTo>
                      <a:pt x="1159" y="7214"/>
                      <a:pt x="1154" y="7214"/>
                      <a:pt x="1151" y="7214"/>
                    </a:cubicBezTo>
                    <a:lnTo>
                      <a:pt x="1151" y="7214"/>
                    </a:lnTo>
                    <a:cubicBezTo>
                      <a:pt x="1515" y="6333"/>
                      <a:pt x="1969" y="5518"/>
                      <a:pt x="2534" y="4749"/>
                    </a:cubicBezTo>
                    <a:lnTo>
                      <a:pt x="2534" y="4771"/>
                    </a:lnTo>
                    <a:cubicBezTo>
                      <a:pt x="3082" y="4041"/>
                      <a:pt x="3698" y="3379"/>
                      <a:pt x="4406" y="2808"/>
                    </a:cubicBezTo>
                    <a:lnTo>
                      <a:pt x="4429" y="2808"/>
                    </a:lnTo>
                    <a:cubicBezTo>
                      <a:pt x="4429" y="2786"/>
                      <a:pt x="4452" y="2786"/>
                      <a:pt x="4474" y="2763"/>
                    </a:cubicBezTo>
                    <a:cubicBezTo>
                      <a:pt x="4474" y="2763"/>
                      <a:pt x="4474" y="2740"/>
                      <a:pt x="4497" y="2740"/>
                    </a:cubicBezTo>
                    <a:cubicBezTo>
                      <a:pt x="4497" y="2740"/>
                      <a:pt x="4520" y="2717"/>
                      <a:pt x="4520" y="2717"/>
                    </a:cubicBezTo>
                    <a:cubicBezTo>
                      <a:pt x="4543" y="2717"/>
                      <a:pt x="4543" y="2717"/>
                      <a:pt x="4543" y="2694"/>
                    </a:cubicBezTo>
                    <a:cubicBezTo>
                      <a:pt x="4771" y="2535"/>
                      <a:pt x="4999" y="2352"/>
                      <a:pt x="5228" y="2192"/>
                    </a:cubicBezTo>
                    <a:cubicBezTo>
                      <a:pt x="5753" y="1850"/>
                      <a:pt x="6301" y="1553"/>
                      <a:pt x="6871" y="1279"/>
                    </a:cubicBezTo>
                    <a:cubicBezTo>
                      <a:pt x="6917" y="1279"/>
                      <a:pt x="6940" y="1256"/>
                      <a:pt x="6962" y="1256"/>
                    </a:cubicBezTo>
                    <a:lnTo>
                      <a:pt x="6985" y="1234"/>
                    </a:lnTo>
                    <a:cubicBezTo>
                      <a:pt x="7008" y="1234"/>
                      <a:pt x="7031" y="1234"/>
                      <a:pt x="7054" y="1211"/>
                    </a:cubicBezTo>
                    <a:cubicBezTo>
                      <a:pt x="7533" y="1028"/>
                      <a:pt x="8012" y="845"/>
                      <a:pt x="8515" y="709"/>
                    </a:cubicBezTo>
                    <a:lnTo>
                      <a:pt x="8583" y="709"/>
                    </a:lnTo>
                    <a:cubicBezTo>
                      <a:pt x="8583" y="686"/>
                      <a:pt x="8583" y="686"/>
                      <a:pt x="8606" y="686"/>
                    </a:cubicBezTo>
                    <a:cubicBezTo>
                      <a:pt x="8948" y="594"/>
                      <a:pt x="9313" y="526"/>
                      <a:pt x="9679" y="457"/>
                    </a:cubicBezTo>
                    <a:lnTo>
                      <a:pt x="9724" y="457"/>
                    </a:lnTo>
                    <a:cubicBezTo>
                      <a:pt x="9770" y="457"/>
                      <a:pt x="9816" y="435"/>
                      <a:pt x="9838" y="435"/>
                    </a:cubicBezTo>
                    <a:lnTo>
                      <a:pt x="9861" y="435"/>
                    </a:lnTo>
                    <a:cubicBezTo>
                      <a:pt x="10362" y="363"/>
                      <a:pt x="10870" y="329"/>
                      <a:pt x="11380" y="329"/>
                    </a:cubicBezTo>
                    <a:cubicBezTo>
                      <a:pt x="11846" y="329"/>
                      <a:pt x="12315" y="357"/>
                      <a:pt x="12783" y="412"/>
                    </a:cubicBezTo>
                    <a:cubicBezTo>
                      <a:pt x="13057" y="457"/>
                      <a:pt x="13331" y="503"/>
                      <a:pt x="13605" y="572"/>
                    </a:cubicBezTo>
                    <a:lnTo>
                      <a:pt x="13673" y="572"/>
                    </a:lnTo>
                    <a:cubicBezTo>
                      <a:pt x="14244" y="709"/>
                      <a:pt x="14814" y="868"/>
                      <a:pt x="15362" y="1074"/>
                    </a:cubicBezTo>
                    <a:cubicBezTo>
                      <a:pt x="15408" y="1097"/>
                      <a:pt x="15453" y="1119"/>
                      <a:pt x="15499" y="1142"/>
                    </a:cubicBezTo>
                    <a:lnTo>
                      <a:pt x="15522" y="1142"/>
                    </a:lnTo>
                    <a:lnTo>
                      <a:pt x="15499" y="1119"/>
                    </a:lnTo>
                    <a:lnTo>
                      <a:pt x="15499" y="1119"/>
                    </a:lnTo>
                    <a:cubicBezTo>
                      <a:pt x="15750" y="1234"/>
                      <a:pt x="15978" y="1348"/>
                      <a:pt x="16230" y="1462"/>
                    </a:cubicBezTo>
                    <a:cubicBezTo>
                      <a:pt x="16823" y="1759"/>
                      <a:pt x="17416" y="2101"/>
                      <a:pt x="17964" y="2512"/>
                    </a:cubicBezTo>
                    <a:lnTo>
                      <a:pt x="17987" y="2512"/>
                    </a:lnTo>
                    <a:cubicBezTo>
                      <a:pt x="17987" y="2512"/>
                      <a:pt x="17987" y="2535"/>
                      <a:pt x="17987" y="2535"/>
                    </a:cubicBezTo>
                    <a:cubicBezTo>
                      <a:pt x="18375" y="2808"/>
                      <a:pt x="18740" y="3128"/>
                      <a:pt x="19060" y="3448"/>
                    </a:cubicBezTo>
                    <a:cubicBezTo>
                      <a:pt x="19402" y="3790"/>
                      <a:pt x="19745" y="4132"/>
                      <a:pt x="20041" y="4520"/>
                    </a:cubicBezTo>
                    <a:cubicBezTo>
                      <a:pt x="20498" y="5114"/>
                      <a:pt x="20909" y="5753"/>
                      <a:pt x="21251" y="6415"/>
                    </a:cubicBezTo>
                    <a:cubicBezTo>
                      <a:pt x="21251" y="6438"/>
                      <a:pt x="21251" y="6438"/>
                      <a:pt x="21251" y="6438"/>
                    </a:cubicBezTo>
                    <a:lnTo>
                      <a:pt x="21297" y="6483"/>
                    </a:lnTo>
                    <a:cubicBezTo>
                      <a:pt x="21297" y="6506"/>
                      <a:pt x="21297" y="6506"/>
                      <a:pt x="21297" y="6529"/>
                    </a:cubicBezTo>
                    <a:cubicBezTo>
                      <a:pt x="21320" y="6529"/>
                      <a:pt x="21320" y="6552"/>
                      <a:pt x="21320" y="6552"/>
                    </a:cubicBezTo>
                    <a:cubicBezTo>
                      <a:pt x="21342" y="6575"/>
                      <a:pt x="21342" y="6597"/>
                      <a:pt x="21342" y="6620"/>
                    </a:cubicBezTo>
                    <a:lnTo>
                      <a:pt x="21365" y="6620"/>
                    </a:lnTo>
                    <a:cubicBezTo>
                      <a:pt x="21411" y="6757"/>
                      <a:pt x="21479" y="6894"/>
                      <a:pt x="21525" y="7008"/>
                    </a:cubicBezTo>
                    <a:cubicBezTo>
                      <a:pt x="21616" y="7214"/>
                      <a:pt x="21685" y="7396"/>
                      <a:pt x="21753" y="7579"/>
                    </a:cubicBezTo>
                    <a:cubicBezTo>
                      <a:pt x="21753" y="7579"/>
                      <a:pt x="21753" y="7579"/>
                      <a:pt x="21753" y="7602"/>
                    </a:cubicBezTo>
                    <a:cubicBezTo>
                      <a:pt x="21776" y="7625"/>
                      <a:pt x="21776" y="7625"/>
                      <a:pt x="21776" y="7647"/>
                    </a:cubicBezTo>
                    <a:cubicBezTo>
                      <a:pt x="21776" y="7670"/>
                      <a:pt x="21799" y="7693"/>
                      <a:pt x="21799" y="7693"/>
                    </a:cubicBezTo>
                    <a:cubicBezTo>
                      <a:pt x="21799" y="7716"/>
                      <a:pt x="21799" y="7716"/>
                      <a:pt x="21799" y="7716"/>
                    </a:cubicBezTo>
                    <a:lnTo>
                      <a:pt x="21799" y="7739"/>
                    </a:lnTo>
                    <a:cubicBezTo>
                      <a:pt x="21890" y="7647"/>
                      <a:pt x="21982" y="7556"/>
                      <a:pt x="22050" y="7465"/>
                    </a:cubicBezTo>
                    <a:cubicBezTo>
                      <a:pt x="22004" y="7305"/>
                      <a:pt x="21936" y="7145"/>
                      <a:pt x="21867" y="7008"/>
                    </a:cubicBezTo>
                    <a:cubicBezTo>
                      <a:pt x="21753" y="6666"/>
                      <a:pt x="21593" y="6346"/>
                      <a:pt x="21434" y="6050"/>
                    </a:cubicBezTo>
                    <a:cubicBezTo>
                      <a:pt x="21388" y="5981"/>
                      <a:pt x="21342" y="5890"/>
                      <a:pt x="21320" y="5821"/>
                    </a:cubicBezTo>
                    <a:cubicBezTo>
                      <a:pt x="20817" y="4954"/>
                      <a:pt x="20201" y="4132"/>
                      <a:pt x="19494" y="3425"/>
                    </a:cubicBezTo>
                    <a:cubicBezTo>
                      <a:pt x="18809" y="2694"/>
                      <a:pt x="17987" y="2078"/>
                      <a:pt x="17120" y="1576"/>
                    </a:cubicBezTo>
                    <a:cubicBezTo>
                      <a:pt x="16275" y="1074"/>
                      <a:pt x="15362" y="686"/>
                      <a:pt x="14426" y="412"/>
                    </a:cubicBezTo>
                    <a:lnTo>
                      <a:pt x="14221" y="366"/>
                    </a:lnTo>
                    <a:cubicBezTo>
                      <a:pt x="14175" y="366"/>
                      <a:pt x="14130" y="343"/>
                      <a:pt x="14084" y="321"/>
                    </a:cubicBezTo>
                    <a:lnTo>
                      <a:pt x="14038" y="321"/>
                    </a:lnTo>
                    <a:cubicBezTo>
                      <a:pt x="13582" y="206"/>
                      <a:pt x="13125" y="138"/>
                      <a:pt x="12669" y="69"/>
                    </a:cubicBezTo>
                    <a:cubicBezTo>
                      <a:pt x="12258" y="24"/>
                      <a:pt x="11824" y="1"/>
                      <a:pt x="11391" y="1"/>
                    </a:cubicBezTo>
                    <a:close/>
                  </a:path>
                </a:pathLst>
              </a:custGeom>
              <a:solidFill>
                <a:srgbClr val="E987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28" name="Google Shape;1293;p22">
                <a:extLst>
                  <a:ext uri="{FF2B5EF4-FFF2-40B4-BE49-F238E27FC236}">
                    <a16:creationId xmlns:a16="http://schemas.microsoft.com/office/drawing/2014/main" id="{523D52A3-44F3-4A36-9AFE-B45499EDFE87}"/>
                  </a:ext>
                </a:extLst>
              </p:cNvPr>
              <p:cNvSpPr/>
              <p:nvPr/>
            </p:nvSpPr>
            <p:spPr>
              <a:xfrm>
                <a:off x="7056472" y="1284903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29" name="Google Shape;1294;p22">
                <a:extLst>
                  <a:ext uri="{FF2B5EF4-FFF2-40B4-BE49-F238E27FC236}">
                    <a16:creationId xmlns:a16="http://schemas.microsoft.com/office/drawing/2014/main" id="{6F805B84-77E2-41FC-8826-B94C519C814D}"/>
                  </a:ext>
                </a:extLst>
              </p:cNvPr>
              <p:cNvSpPr/>
              <p:nvPr/>
            </p:nvSpPr>
            <p:spPr>
              <a:xfrm>
                <a:off x="7057094" y="1284903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30" name="Google Shape;1295;p22">
                <a:extLst>
                  <a:ext uri="{FF2B5EF4-FFF2-40B4-BE49-F238E27FC236}">
                    <a16:creationId xmlns:a16="http://schemas.microsoft.com/office/drawing/2014/main" id="{B76DE3FB-9C66-4130-B94E-FAE36294874C}"/>
                  </a:ext>
                </a:extLst>
              </p:cNvPr>
              <p:cNvSpPr/>
              <p:nvPr/>
            </p:nvSpPr>
            <p:spPr>
              <a:xfrm>
                <a:off x="6693081" y="129047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31" name="Google Shape;1296;p22">
                <a:extLst>
                  <a:ext uri="{FF2B5EF4-FFF2-40B4-BE49-F238E27FC236}">
                    <a16:creationId xmlns:a16="http://schemas.microsoft.com/office/drawing/2014/main" id="{FC55390E-173F-4550-8862-780E1D0E6FF5}"/>
                  </a:ext>
                </a:extLst>
              </p:cNvPr>
              <p:cNvSpPr/>
              <p:nvPr/>
            </p:nvSpPr>
            <p:spPr>
              <a:xfrm>
                <a:off x="6693081" y="129047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32" name="Google Shape;1297;p22">
                <a:extLst>
                  <a:ext uri="{FF2B5EF4-FFF2-40B4-BE49-F238E27FC236}">
                    <a16:creationId xmlns:a16="http://schemas.microsoft.com/office/drawing/2014/main" id="{4BD13694-1E1D-4FFA-AFA3-6551759D3379}"/>
                  </a:ext>
                </a:extLst>
              </p:cNvPr>
              <p:cNvSpPr/>
              <p:nvPr/>
            </p:nvSpPr>
            <p:spPr>
              <a:xfrm>
                <a:off x="6674565" y="1462598"/>
                <a:ext cx="512110" cy="369635"/>
              </a:xfrm>
              <a:custGeom>
                <a:avLst/>
                <a:gdLst/>
                <a:ahLst/>
                <a:cxnLst/>
                <a:rect l="l" t="t" r="r" b="b"/>
                <a:pathLst>
                  <a:path w="18946" h="13675" extrusionOk="0">
                    <a:moveTo>
                      <a:pt x="18694" y="0"/>
                    </a:moveTo>
                    <a:cubicBezTo>
                      <a:pt x="18626" y="69"/>
                      <a:pt x="18557" y="115"/>
                      <a:pt x="18489" y="160"/>
                    </a:cubicBezTo>
                    <a:cubicBezTo>
                      <a:pt x="18466" y="183"/>
                      <a:pt x="18420" y="206"/>
                      <a:pt x="18398" y="229"/>
                    </a:cubicBezTo>
                    <a:cubicBezTo>
                      <a:pt x="18443" y="411"/>
                      <a:pt x="18466" y="594"/>
                      <a:pt x="18489" y="776"/>
                    </a:cubicBezTo>
                    <a:cubicBezTo>
                      <a:pt x="18489" y="776"/>
                      <a:pt x="18489" y="776"/>
                      <a:pt x="18489" y="799"/>
                    </a:cubicBezTo>
                    <a:cubicBezTo>
                      <a:pt x="18626" y="1758"/>
                      <a:pt x="18626" y="2717"/>
                      <a:pt x="18512" y="3675"/>
                    </a:cubicBezTo>
                    <a:cubicBezTo>
                      <a:pt x="18443" y="4109"/>
                      <a:pt x="18375" y="4565"/>
                      <a:pt x="18261" y="4976"/>
                    </a:cubicBezTo>
                    <a:cubicBezTo>
                      <a:pt x="18261" y="4999"/>
                      <a:pt x="18261" y="4999"/>
                      <a:pt x="18261" y="4999"/>
                    </a:cubicBezTo>
                    <a:cubicBezTo>
                      <a:pt x="18261" y="5022"/>
                      <a:pt x="18238" y="5045"/>
                      <a:pt x="18238" y="5045"/>
                    </a:cubicBezTo>
                    <a:cubicBezTo>
                      <a:pt x="18238" y="5068"/>
                      <a:pt x="18238" y="5090"/>
                      <a:pt x="18238" y="5113"/>
                    </a:cubicBezTo>
                    <a:cubicBezTo>
                      <a:pt x="18101" y="5570"/>
                      <a:pt x="17964" y="6003"/>
                      <a:pt x="17781" y="6460"/>
                    </a:cubicBezTo>
                    <a:cubicBezTo>
                      <a:pt x="17553" y="7031"/>
                      <a:pt x="17256" y="7578"/>
                      <a:pt x="16937" y="8103"/>
                    </a:cubicBezTo>
                    <a:cubicBezTo>
                      <a:pt x="16937" y="8126"/>
                      <a:pt x="16914" y="8149"/>
                      <a:pt x="16914" y="8149"/>
                    </a:cubicBezTo>
                    <a:cubicBezTo>
                      <a:pt x="16891" y="8172"/>
                      <a:pt x="16891" y="8172"/>
                      <a:pt x="16891" y="8195"/>
                    </a:cubicBezTo>
                    <a:cubicBezTo>
                      <a:pt x="16891" y="8195"/>
                      <a:pt x="16868" y="8218"/>
                      <a:pt x="16868" y="8218"/>
                    </a:cubicBezTo>
                    <a:cubicBezTo>
                      <a:pt x="16845" y="8240"/>
                      <a:pt x="16845" y="8263"/>
                      <a:pt x="16845" y="8263"/>
                    </a:cubicBezTo>
                    <a:cubicBezTo>
                      <a:pt x="16823" y="8286"/>
                      <a:pt x="16823" y="8286"/>
                      <a:pt x="16823" y="8286"/>
                    </a:cubicBezTo>
                    <a:lnTo>
                      <a:pt x="16777" y="8354"/>
                    </a:lnTo>
                    <a:cubicBezTo>
                      <a:pt x="16663" y="8537"/>
                      <a:pt x="16549" y="8720"/>
                      <a:pt x="16412" y="8879"/>
                    </a:cubicBezTo>
                    <a:cubicBezTo>
                      <a:pt x="15818" y="9655"/>
                      <a:pt x="15156" y="10363"/>
                      <a:pt x="14380" y="10979"/>
                    </a:cubicBezTo>
                    <a:cubicBezTo>
                      <a:pt x="14380" y="10979"/>
                      <a:pt x="14358" y="11002"/>
                      <a:pt x="14358" y="11002"/>
                    </a:cubicBezTo>
                    <a:lnTo>
                      <a:pt x="14312" y="11025"/>
                    </a:lnTo>
                    <a:cubicBezTo>
                      <a:pt x="14312" y="11048"/>
                      <a:pt x="14289" y="11048"/>
                      <a:pt x="14289" y="11048"/>
                    </a:cubicBezTo>
                    <a:cubicBezTo>
                      <a:pt x="14266" y="11071"/>
                      <a:pt x="14266" y="11071"/>
                      <a:pt x="14243" y="11093"/>
                    </a:cubicBezTo>
                    <a:cubicBezTo>
                      <a:pt x="14243" y="11093"/>
                      <a:pt x="14221" y="11093"/>
                      <a:pt x="14198" y="11116"/>
                    </a:cubicBezTo>
                    <a:cubicBezTo>
                      <a:pt x="14198" y="11116"/>
                      <a:pt x="14175" y="11139"/>
                      <a:pt x="14175" y="11139"/>
                    </a:cubicBezTo>
                    <a:cubicBezTo>
                      <a:pt x="14152" y="11139"/>
                      <a:pt x="14152" y="11162"/>
                      <a:pt x="14129" y="11162"/>
                    </a:cubicBezTo>
                    <a:cubicBezTo>
                      <a:pt x="14129" y="11185"/>
                      <a:pt x="14106" y="11185"/>
                      <a:pt x="14084" y="11208"/>
                    </a:cubicBezTo>
                    <a:cubicBezTo>
                      <a:pt x="14084" y="11208"/>
                      <a:pt x="14061" y="11208"/>
                      <a:pt x="14061" y="11230"/>
                    </a:cubicBezTo>
                    <a:cubicBezTo>
                      <a:pt x="14038" y="11230"/>
                      <a:pt x="14038" y="11253"/>
                      <a:pt x="14015" y="11253"/>
                    </a:cubicBezTo>
                    <a:lnTo>
                      <a:pt x="13992" y="11276"/>
                    </a:lnTo>
                    <a:cubicBezTo>
                      <a:pt x="13969" y="11299"/>
                      <a:pt x="13947" y="11299"/>
                      <a:pt x="13924" y="11322"/>
                    </a:cubicBezTo>
                    <a:lnTo>
                      <a:pt x="13901" y="11322"/>
                    </a:lnTo>
                    <a:cubicBezTo>
                      <a:pt x="13901" y="11345"/>
                      <a:pt x="13878" y="11367"/>
                      <a:pt x="13855" y="11367"/>
                    </a:cubicBezTo>
                    <a:lnTo>
                      <a:pt x="13833" y="11367"/>
                    </a:lnTo>
                    <a:cubicBezTo>
                      <a:pt x="13444" y="11664"/>
                      <a:pt x="13011" y="11915"/>
                      <a:pt x="12577" y="12121"/>
                    </a:cubicBezTo>
                    <a:cubicBezTo>
                      <a:pt x="12577" y="12143"/>
                      <a:pt x="12554" y="12143"/>
                      <a:pt x="12554" y="12143"/>
                    </a:cubicBezTo>
                    <a:cubicBezTo>
                      <a:pt x="12554" y="12143"/>
                      <a:pt x="12531" y="12143"/>
                      <a:pt x="12531" y="12166"/>
                    </a:cubicBezTo>
                    <a:cubicBezTo>
                      <a:pt x="12326" y="12258"/>
                      <a:pt x="12121" y="12349"/>
                      <a:pt x="11915" y="12440"/>
                    </a:cubicBezTo>
                    <a:cubicBezTo>
                      <a:pt x="11892" y="12463"/>
                      <a:pt x="11892" y="12463"/>
                      <a:pt x="11892" y="12463"/>
                    </a:cubicBezTo>
                    <a:cubicBezTo>
                      <a:pt x="11596" y="12577"/>
                      <a:pt x="11299" y="12691"/>
                      <a:pt x="10979" y="12805"/>
                    </a:cubicBezTo>
                    <a:lnTo>
                      <a:pt x="10911" y="12805"/>
                    </a:lnTo>
                    <a:cubicBezTo>
                      <a:pt x="10911" y="12828"/>
                      <a:pt x="10888" y="12828"/>
                      <a:pt x="10865" y="12828"/>
                    </a:cubicBezTo>
                    <a:lnTo>
                      <a:pt x="10842" y="12828"/>
                    </a:lnTo>
                    <a:cubicBezTo>
                      <a:pt x="10820" y="12851"/>
                      <a:pt x="10797" y="12851"/>
                      <a:pt x="10774" y="12851"/>
                    </a:cubicBezTo>
                    <a:cubicBezTo>
                      <a:pt x="10295" y="13011"/>
                      <a:pt x="9792" y="13125"/>
                      <a:pt x="9313" y="13193"/>
                    </a:cubicBezTo>
                    <a:cubicBezTo>
                      <a:pt x="9267" y="13216"/>
                      <a:pt x="9245" y="13216"/>
                      <a:pt x="9222" y="13216"/>
                    </a:cubicBezTo>
                    <a:lnTo>
                      <a:pt x="9199" y="13216"/>
                    </a:lnTo>
                    <a:cubicBezTo>
                      <a:pt x="9176" y="13216"/>
                      <a:pt x="9153" y="13239"/>
                      <a:pt x="9131" y="13239"/>
                    </a:cubicBezTo>
                    <a:lnTo>
                      <a:pt x="9062" y="13239"/>
                    </a:lnTo>
                    <a:cubicBezTo>
                      <a:pt x="8609" y="13309"/>
                      <a:pt x="8155" y="13339"/>
                      <a:pt x="7702" y="13339"/>
                    </a:cubicBezTo>
                    <a:cubicBezTo>
                      <a:pt x="7562" y="13339"/>
                      <a:pt x="7422" y="13336"/>
                      <a:pt x="7282" y="13330"/>
                    </a:cubicBezTo>
                    <a:cubicBezTo>
                      <a:pt x="6916" y="13330"/>
                      <a:pt x="6551" y="13308"/>
                      <a:pt x="6186" y="13262"/>
                    </a:cubicBezTo>
                    <a:cubicBezTo>
                      <a:pt x="5205" y="13125"/>
                      <a:pt x="4269" y="12897"/>
                      <a:pt x="3379" y="12531"/>
                    </a:cubicBezTo>
                    <a:lnTo>
                      <a:pt x="3401" y="12531"/>
                    </a:lnTo>
                    <a:cubicBezTo>
                      <a:pt x="2511" y="12166"/>
                      <a:pt x="1689" y="11710"/>
                      <a:pt x="913" y="11139"/>
                    </a:cubicBezTo>
                    <a:cubicBezTo>
                      <a:pt x="913" y="11139"/>
                      <a:pt x="913" y="11116"/>
                      <a:pt x="891" y="11116"/>
                    </a:cubicBezTo>
                    <a:cubicBezTo>
                      <a:pt x="822" y="11071"/>
                      <a:pt x="754" y="11002"/>
                      <a:pt x="685" y="10957"/>
                    </a:cubicBezTo>
                    <a:cubicBezTo>
                      <a:pt x="662" y="10934"/>
                      <a:pt x="662" y="10934"/>
                      <a:pt x="662" y="10934"/>
                    </a:cubicBezTo>
                    <a:cubicBezTo>
                      <a:pt x="639" y="10934"/>
                      <a:pt x="639" y="10911"/>
                      <a:pt x="639" y="10911"/>
                    </a:cubicBezTo>
                    <a:cubicBezTo>
                      <a:pt x="548" y="10842"/>
                      <a:pt x="457" y="10774"/>
                      <a:pt x="366" y="10683"/>
                    </a:cubicBezTo>
                    <a:cubicBezTo>
                      <a:pt x="320" y="10705"/>
                      <a:pt x="251" y="10728"/>
                      <a:pt x="206" y="10751"/>
                    </a:cubicBezTo>
                    <a:cubicBezTo>
                      <a:pt x="137" y="10774"/>
                      <a:pt x="69" y="10797"/>
                      <a:pt x="0" y="10797"/>
                    </a:cubicBezTo>
                    <a:cubicBezTo>
                      <a:pt x="46" y="10842"/>
                      <a:pt x="69" y="10865"/>
                      <a:pt x="115" y="10888"/>
                    </a:cubicBezTo>
                    <a:cubicBezTo>
                      <a:pt x="503" y="11230"/>
                      <a:pt x="913" y="11550"/>
                      <a:pt x="1347" y="11824"/>
                    </a:cubicBezTo>
                    <a:cubicBezTo>
                      <a:pt x="2100" y="12326"/>
                      <a:pt x="2899" y="12714"/>
                      <a:pt x="3744" y="13011"/>
                    </a:cubicBezTo>
                    <a:cubicBezTo>
                      <a:pt x="4246" y="13193"/>
                      <a:pt x="4748" y="13330"/>
                      <a:pt x="5250" y="13444"/>
                    </a:cubicBezTo>
                    <a:cubicBezTo>
                      <a:pt x="5342" y="13467"/>
                      <a:pt x="5456" y="13467"/>
                      <a:pt x="5547" y="13490"/>
                    </a:cubicBezTo>
                    <a:cubicBezTo>
                      <a:pt x="5912" y="13559"/>
                      <a:pt x="6300" y="13604"/>
                      <a:pt x="6665" y="13627"/>
                    </a:cubicBezTo>
                    <a:cubicBezTo>
                      <a:pt x="6711" y="13650"/>
                      <a:pt x="6734" y="13650"/>
                      <a:pt x="6780" y="13650"/>
                    </a:cubicBezTo>
                    <a:cubicBezTo>
                      <a:pt x="6989" y="13667"/>
                      <a:pt x="7198" y="13675"/>
                      <a:pt x="7406" y="13675"/>
                    </a:cubicBezTo>
                    <a:cubicBezTo>
                      <a:pt x="7742" y="13675"/>
                      <a:pt x="8076" y="13655"/>
                      <a:pt x="8400" y="13627"/>
                    </a:cubicBezTo>
                    <a:lnTo>
                      <a:pt x="8606" y="13627"/>
                    </a:lnTo>
                    <a:cubicBezTo>
                      <a:pt x="9039" y="13581"/>
                      <a:pt x="9450" y="13513"/>
                      <a:pt x="9861" y="13444"/>
                    </a:cubicBezTo>
                    <a:cubicBezTo>
                      <a:pt x="9861" y="13422"/>
                      <a:pt x="9884" y="13422"/>
                      <a:pt x="9907" y="13422"/>
                    </a:cubicBezTo>
                    <a:cubicBezTo>
                      <a:pt x="10409" y="13308"/>
                      <a:pt x="10888" y="13171"/>
                      <a:pt x="11367" y="13011"/>
                    </a:cubicBezTo>
                    <a:cubicBezTo>
                      <a:pt x="11436" y="12988"/>
                      <a:pt x="11504" y="12965"/>
                      <a:pt x="11573" y="12942"/>
                    </a:cubicBezTo>
                    <a:cubicBezTo>
                      <a:pt x="11961" y="12783"/>
                      <a:pt x="12326" y="12623"/>
                      <a:pt x="12691" y="12440"/>
                    </a:cubicBezTo>
                    <a:cubicBezTo>
                      <a:pt x="12691" y="12440"/>
                      <a:pt x="12714" y="12440"/>
                      <a:pt x="12714" y="12417"/>
                    </a:cubicBezTo>
                    <a:cubicBezTo>
                      <a:pt x="13239" y="12166"/>
                      <a:pt x="13764" y="11847"/>
                      <a:pt x="14243" y="11504"/>
                    </a:cubicBezTo>
                    <a:cubicBezTo>
                      <a:pt x="14540" y="11276"/>
                      <a:pt x="14860" y="11025"/>
                      <a:pt x="15156" y="10751"/>
                    </a:cubicBezTo>
                    <a:cubicBezTo>
                      <a:pt x="15179" y="10728"/>
                      <a:pt x="15202" y="10705"/>
                      <a:pt x="15225" y="10705"/>
                    </a:cubicBezTo>
                    <a:cubicBezTo>
                      <a:pt x="15567" y="10363"/>
                      <a:pt x="15910" y="10021"/>
                      <a:pt x="16206" y="9655"/>
                    </a:cubicBezTo>
                    <a:cubicBezTo>
                      <a:pt x="16252" y="9610"/>
                      <a:pt x="16320" y="9541"/>
                      <a:pt x="16366" y="9473"/>
                    </a:cubicBezTo>
                    <a:cubicBezTo>
                      <a:pt x="16617" y="9176"/>
                      <a:pt x="16845" y="8857"/>
                      <a:pt x="17051" y="8514"/>
                    </a:cubicBezTo>
                    <a:cubicBezTo>
                      <a:pt x="17074" y="8491"/>
                      <a:pt x="17097" y="8446"/>
                      <a:pt x="17119" y="8423"/>
                    </a:cubicBezTo>
                    <a:cubicBezTo>
                      <a:pt x="17462" y="7921"/>
                      <a:pt x="17736" y="7396"/>
                      <a:pt x="17964" y="6848"/>
                    </a:cubicBezTo>
                    <a:cubicBezTo>
                      <a:pt x="18124" y="6483"/>
                      <a:pt x="18261" y="6095"/>
                      <a:pt x="18398" y="5707"/>
                    </a:cubicBezTo>
                    <a:cubicBezTo>
                      <a:pt x="18398" y="5707"/>
                      <a:pt x="18398" y="5707"/>
                      <a:pt x="18398" y="5684"/>
                    </a:cubicBezTo>
                    <a:cubicBezTo>
                      <a:pt x="18626" y="4999"/>
                      <a:pt x="18763" y="4292"/>
                      <a:pt x="18854" y="3584"/>
                    </a:cubicBezTo>
                    <a:cubicBezTo>
                      <a:pt x="18854" y="3561"/>
                      <a:pt x="18854" y="3561"/>
                      <a:pt x="18854" y="3538"/>
                    </a:cubicBezTo>
                    <a:cubicBezTo>
                      <a:pt x="18854" y="3516"/>
                      <a:pt x="18854" y="3516"/>
                      <a:pt x="18854" y="3516"/>
                    </a:cubicBezTo>
                    <a:cubicBezTo>
                      <a:pt x="18877" y="3379"/>
                      <a:pt x="18877" y="3264"/>
                      <a:pt x="18900" y="3127"/>
                    </a:cubicBezTo>
                    <a:lnTo>
                      <a:pt x="18900" y="3059"/>
                    </a:lnTo>
                    <a:cubicBezTo>
                      <a:pt x="18900" y="2922"/>
                      <a:pt x="18923" y="2785"/>
                      <a:pt x="18923" y="2648"/>
                    </a:cubicBezTo>
                    <a:cubicBezTo>
                      <a:pt x="18945" y="1758"/>
                      <a:pt x="18877" y="868"/>
                      <a:pt x="18694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33" name="Google Shape;1298;p22">
                <a:extLst>
                  <a:ext uri="{FF2B5EF4-FFF2-40B4-BE49-F238E27FC236}">
                    <a16:creationId xmlns:a16="http://schemas.microsoft.com/office/drawing/2014/main" id="{AA90C730-3B33-4AE4-8FEB-DE0173B798F9}"/>
                  </a:ext>
                </a:extLst>
              </p:cNvPr>
              <p:cNvSpPr/>
              <p:nvPr/>
            </p:nvSpPr>
            <p:spPr>
              <a:xfrm>
                <a:off x="7174296" y="148419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34" name="Google Shape;1299;p22">
                <a:extLst>
                  <a:ext uri="{FF2B5EF4-FFF2-40B4-BE49-F238E27FC236}">
                    <a16:creationId xmlns:a16="http://schemas.microsoft.com/office/drawing/2014/main" id="{9948336D-43F6-4FCD-8178-1FD0B0444CE0}"/>
                  </a:ext>
                </a:extLst>
              </p:cNvPr>
              <p:cNvSpPr/>
              <p:nvPr/>
            </p:nvSpPr>
            <p:spPr>
              <a:xfrm>
                <a:off x="6996628" y="179885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35" name="Google Shape;1300;p22">
                <a:extLst>
                  <a:ext uri="{FF2B5EF4-FFF2-40B4-BE49-F238E27FC236}">
                    <a16:creationId xmlns:a16="http://schemas.microsoft.com/office/drawing/2014/main" id="{BF67A75D-A056-4A2A-87B7-73985BBA980E}"/>
                  </a:ext>
                </a:extLst>
              </p:cNvPr>
              <p:cNvSpPr/>
              <p:nvPr/>
            </p:nvSpPr>
            <p:spPr>
              <a:xfrm>
                <a:off x="6996006" y="1799473"/>
                <a:ext cx="27" cy="0"/>
              </a:xfrm>
              <a:custGeom>
                <a:avLst/>
                <a:gdLst/>
                <a:ahLst/>
                <a:cxnLst/>
                <a:rect l="l" t="t" r="r" b="b"/>
                <a:pathLst>
                  <a:path w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36" name="Google Shape;1301;p22">
                <a:extLst>
                  <a:ext uri="{FF2B5EF4-FFF2-40B4-BE49-F238E27FC236}">
                    <a16:creationId xmlns:a16="http://schemas.microsoft.com/office/drawing/2014/main" id="{7A83BD4F-FEF2-4C87-8551-305480E9BC52}"/>
                  </a:ext>
                </a:extLst>
              </p:cNvPr>
              <p:cNvSpPr/>
              <p:nvPr/>
            </p:nvSpPr>
            <p:spPr>
              <a:xfrm>
                <a:off x="7056472" y="1284903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3" y="1"/>
                    </a:moveTo>
                    <a:lnTo>
                      <a:pt x="23" y="1"/>
                    </a:ln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23" y="1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37" name="Google Shape;1302;p22">
                <a:extLst>
                  <a:ext uri="{FF2B5EF4-FFF2-40B4-BE49-F238E27FC236}">
                    <a16:creationId xmlns:a16="http://schemas.microsoft.com/office/drawing/2014/main" id="{A681CAB4-A4AD-43DA-B026-DFAA844F8B53}"/>
                  </a:ext>
                </a:extLst>
              </p:cNvPr>
              <p:cNvSpPr/>
              <p:nvPr/>
            </p:nvSpPr>
            <p:spPr>
              <a:xfrm>
                <a:off x="7057094" y="1284903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4"/>
                    </a:moveTo>
                    <a:cubicBezTo>
                      <a:pt x="0" y="24"/>
                      <a:pt x="0" y="24"/>
                      <a:pt x="0" y="1"/>
                    </a:cubicBezTo>
                    <a:cubicBezTo>
                      <a:pt x="0" y="24"/>
                      <a:pt x="0" y="24"/>
                      <a:pt x="0" y="24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38" name="Google Shape;1303;p22">
                <a:extLst>
                  <a:ext uri="{FF2B5EF4-FFF2-40B4-BE49-F238E27FC236}">
                    <a16:creationId xmlns:a16="http://schemas.microsoft.com/office/drawing/2014/main" id="{610F03C4-4E2A-4765-9DC0-74FF94594204}"/>
                  </a:ext>
                </a:extLst>
              </p:cNvPr>
              <p:cNvSpPr/>
              <p:nvPr/>
            </p:nvSpPr>
            <p:spPr>
              <a:xfrm>
                <a:off x="7057094" y="1285524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39" name="Google Shape;1304;p22">
                <a:extLst>
                  <a:ext uri="{FF2B5EF4-FFF2-40B4-BE49-F238E27FC236}">
                    <a16:creationId xmlns:a16="http://schemas.microsoft.com/office/drawing/2014/main" id="{00EF65A0-5AE5-4116-A03A-4DC166007272}"/>
                  </a:ext>
                </a:extLst>
              </p:cNvPr>
              <p:cNvSpPr/>
              <p:nvPr/>
            </p:nvSpPr>
            <p:spPr>
              <a:xfrm>
                <a:off x="7057094" y="1285524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40" name="Google Shape;1305;p22">
                <a:extLst>
                  <a:ext uri="{FF2B5EF4-FFF2-40B4-BE49-F238E27FC236}">
                    <a16:creationId xmlns:a16="http://schemas.microsoft.com/office/drawing/2014/main" id="{A1709366-FED7-4CC0-A5A0-F44AA31DC603}"/>
                  </a:ext>
                </a:extLst>
              </p:cNvPr>
              <p:cNvSpPr/>
              <p:nvPr/>
            </p:nvSpPr>
            <p:spPr>
              <a:xfrm>
                <a:off x="6693081" y="1289849"/>
                <a:ext cx="622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0"/>
                    </a:moveTo>
                    <a:lnTo>
                      <a:pt x="23" y="0"/>
                    </a:lnTo>
                    <a:lnTo>
                      <a:pt x="23" y="0"/>
                    </a:lnTo>
                    <a:cubicBezTo>
                      <a:pt x="23" y="0"/>
                      <a:pt x="23" y="0"/>
                      <a:pt x="23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3" y="0"/>
                      <a:pt x="23" y="0"/>
                      <a:pt x="23" y="0"/>
                    </a:cubicBezTo>
                    <a:lnTo>
                      <a:pt x="23" y="23"/>
                    </a:lnTo>
                    <a:lnTo>
                      <a:pt x="23" y="0"/>
                    </a:lnTo>
                    <a:cubicBezTo>
                      <a:pt x="23" y="23"/>
                      <a:pt x="23" y="23"/>
                      <a:pt x="23" y="23"/>
                    </a:cubicBezTo>
                    <a:cubicBezTo>
                      <a:pt x="23" y="23"/>
                      <a:pt x="0" y="23"/>
                      <a:pt x="0" y="23"/>
                    </a:cubicBezTo>
                    <a:cubicBezTo>
                      <a:pt x="0" y="23"/>
                      <a:pt x="23" y="23"/>
                      <a:pt x="23" y="23"/>
                    </a:cubicBezTo>
                    <a:lnTo>
                      <a:pt x="23" y="23"/>
                    </a:lnTo>
                    <a:cubicBezTo>
                      <a:pt x="23" y="23"/>
                      <a:pt x="23" y="23"/>
                      <a:pt x="23" y="23"/>
                    </a:cubicBezTo>
                    <a:cubicBezTo>
                      <a:pt x="23" y="23"/>
                      <a:pt x="23" y="23"/>
                      <a:pt x="23" y="23"/>
                    </a:cubicBezTo>
                    <a:lnTo>
                      <a:pt x="23" y="0"/>
                    </a:lnTo>
                    <a:cubicBezTo>
                      <a:pt x="23" y="0"/>
                      <a:pt x="23" y="0"/>
                      <a:pt x="23" y="0"/>
                    </a:cubicBezTo>
                    <a:lnTo>
                      <a:pt x="23" y="0"/>
                    </a:lnTo>
                    <a:lnTo>
                      <a:pt x="23" y="0"/>
                    </a:lnTo>
                    <a:lnTo>
                      <a:pt x="23" y="0"/>
                    </a:lnTo>
                    <a:lnTo>
                      <a:pt x="23" y="0"/>
                    </a:lnTo>
                    <a:cubicBezTo>
                      <a:pt x="23" y="0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41" name="Google Shape;1306;p22">
                <a:extLst>
                  <a:ext uri="{FF2B5EF4-FFF2-40B4-BE49-F238E27FC236}">
                    <a16:creationId xmlns:a16="http://schemas.microsoft.com/office/drawing/2014/main" id="{C6580DD7-2760-426C-8FA0-56767B95C9D4}"/>
                  </a:ext>
                </a:extLst>
              </p:cNvPr>
              <p:cNvSpPr/>
              <p:nvPr/>
            </p:nvSpPr>
            <p:spPr>
              <a:xfrm>
                <a:off x="6693081" y="1289849"/>
                <a:ext cx="622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0"/>
                    </a:moveTo>
                    <a:lnTo>
                      <a:pt x="0" y="23"/>
                    </a:lnTo>
                    <a:lnTo>
                      <a:pt x="23" y="23"/>
                    </a:lnTo>
                    <a:cubicBezTo>
                      <a:pt x="23" y="23"/>
                      <a:pt x="23" y="23"/>
                      <a:pt x="23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42" name="Google Shape;1307;p22">
                <a:extLst>
                  <a:ext uri="{FF2B5EF4-FFF2-40B4-BE49-F238E27FC236}">
                    <a16:creationId xmlns:a16="http://schemas.microsoft.com/office/drawing/2014/main" id="{7A77563B-2278-48CA-8413-F694FD3985FD}"/>
                  </a:ext>
                </a:extLst>
              </p:cNvPr>
              <p:cNvSpPr/>
              <p:nvPr/>
            </p:nvSpPr>
            <p:spPr>
              <a:xfrm>
                <a:off x="6693081" y="129047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43" name="Google Shape;1308;p22">
                <a:extLst>
                  <a:ext uri="{FF2B5EF4-FFF2-40B4-BE49-F238E27FC236}">
                    <a16:creationId xmlns:a16="http://schemas.microsoft.com/office/drawing/2014/main" id="{7FF76512-E6E9-4D73-9AE6-AE58D1BD440C}"/>
                  </a:ext>
                </a:extLst>
              </p:cNvPr>
              <p:cNvSpPr/>
              <p:nvPr/>
            </p:nvSpPr>
            <p:spPr>
              <a:xfrm>
                <a:off x="6693081" y="129047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44" name="Google Shape;1309;p22">
                <a:extLst>
                  <a:ext uri="{FF2B5EF4-FFF2-40B4-BE49-F238E27FC236}">
                    <a16:creationId xmlns:a16="http://schemas.microsoft.com/office/drawing/2014/main" id="{01CF2D68-C536-420F-9939-2C7A67C6DCCE}"/>
                  </a:ext>
                </a:extLst>
              </p:cNvPr>
              <p:cNvSpPr/>
              <p:nvPr/>
            </p:nvSpPr>
            <p:spPr>
              <a:xfrm>
                <a:off x="7174296" y="148419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lnTo>
                      <a:pt x="1" y="0"/>
                    </a:ln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45" name="Google Shape;1310;p22">
                <a:extLst>
                  <a:ext uri="{FF2B5EF4-FFF2-40B4-BE49-F238E27FC236}">
                    <a16:creationId xmlns:a16="http://schemas.microsoft.com/office/drawing/2014/main" id="{E753EDB8-947C-445A-8905-FD8767DD2215}"/>
                  </a:ext>
                </a:extLst>
              </p:cNvPr>
              <p:cNvSpPr/>
              <p:nvPr/>
            </p:nvSpPr>
            <p:spPr>
              <a:xfrm>
                <a:off x="7174296" y="148419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46" name="Google Shape;1311;p22">
                <a:extLst>
                  <a:ext uri="{FF2B5EF4-FFF2-40B4-BE49-F238E27FC236}">
                    <a16:creationId xmlns:a16="http://schemas.microsoft.com/office/drawing/2014/main" id="{439E0287-AC23-46E1-8389-E86DE8F89362}"/>
                  </a:ext>
                </a:extLst>
              </p:cNvPr>
              <p:cNvSpPr/>
              <p:nvPr/>
            </p:nvSpPr>
            <p:spPr>
              <a:xfrm>
                <a:off x="7174296" y="148419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47" name="Google Shape;1312;p22">
                <a:extLst>
                  <a:ext uri="{FF2B5EF4-FFF2-40B4-BE49-F238E27FC236}">
                    <a16:creationId xmlns:a16="http://schemas.microsoft.com/office/drawing/2014/main" id="{C37206EE-7BE9-412D-B0B9-B11A25180404}"/>
                  </a:ext>
                </a:extLst>
              </p:cNvPr>
              <p:cNvSpPr/>
              <p:nvPr/>
            </p:nvSpPr>
            <p:spPr>
              <a:xfrm>
                <a:off x="6582015" y="1486033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24"/>
                    </a:moveTo>
                    <a:cubicBezTo>
                      <a:pt x="1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1" y="1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48" name="Google Shape;1313;p22">
                <a:extLst>
                  <a:ext uri="{FF2B5EF4-FFF2-40B4-BE49-F238E27FC236}">
                    <a16:creationId xmlns:a16="http://schemas.microsoft.com/office/drawing/2014/main" id="{6202779E-C22C-4ACD-BDA7-249FA06D6EF8}"/>
                  </a:ext>
                </a:extLst>
              </p:cNvPr>
              <p:cNvSpPr/>
              <p:nvPr/>
            </p:nvSpPr>
            <p:spPr>
              <a:xfrm>
                <a:off x="6582015" y="1486654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49" name="Google Shape;1314;p22">
                <a:extLst>
                  <a:ext uri="{FF2B5EF4-FFF2-40B4-BE49-F238E27FC236}">
                    <a16:creationId xmlns:a16="http://schemas.microsoft.com/office/drawing/2014/main" id="{17992745-D127-407E-A159-534E2C9BA264}"/>
                  </a:ext>
                </a:extLst>
              </p:cNvPr>
              <p:cNvSpPr/>
              <p:nvPr/>
            </p:nvSpPr>
            <p:spPr>
              <a:xfrm>
                <a:off x="6996628" y="179885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50" name="Google Shape;1315;p22">
                <a:extLst>
                  <a:ext uri="{FF2B5EF4-FFF2-40B4-BE49-F238E27FC236}">
                    <a16:creationId xmlns:a16="http://schemas.microsoft.com/office/drawing/2014/main" id="{F32DF99B-1A4E-421F-B27E-F3B1D939AD10}"/>
                  </a:ext>
                </a:extLst>
              </p:cNvPr>
              <p:cNvSpPr/>
              <p:nvPr/>
            </p:nvSpPr>
            <p:spPr>
              <a:xfrm>
                <a:off x="6996006" y="1798851"/>
                <a:ext cx="649" cy="62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3" extrusionOk="0">
                    <a:moveTo>
                      <a:pt x="0" y="0"/>
                    </a:moveTo>
                    <a:lnTo>
                      <a:pt x="0" y="23"/>
                    </a:lnTo>
                    <a:cubicBezTo>
                      <a:pt x="0" y="0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51" name="Google Shape;1316;p22">
                <a:extLst>
                  <a:ext uri="{FF2B5EF4-FFF2-40B4-BE49-F238E27FC236}">
                    <a16:creationId xmlns:a16="http://schemas.microsoft.com/office/drawing/2014/main" id="{17390D00-B735-4109-9C91-71C09668DB30}"/>
                  </a:ext>
                </a:extLst>
              </p:cNvPr>
              <p:cNvSpPr/>
              <p:nvPr/>
            </p:nvSpPr>
            <p:spPr>
              <a:xfrm>
                <a:off x="6996006" y="1799473"/>
                <a:ext cx="27" cy="0"/>
              </a:xfrm>
              <a:custGeom>
                <a:avLst/>
                <a:gdLst/>
                <a:ahLst/>
                <a:cxnLst/>
                <a:rect l="l" t="t" r="r" b="b"/>
                <a:pathLst>
                  <a:path w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52" name="Google Shape;1317;p22">
                <a:extLst>
                  <a:ext uri="{FF2B5EF4-FFF2-40B4-BE49-F238E27FC236}">
                    <a16:creationId xmlns:a16="http://schemas.microsoft.com/office/drawing/2014/main" id="{0ACA3446-5627-4E92-A0AE-737633D44350}"/>
                  </a:ext>
                </a:extLst>
              </p:cNvPr>
              <p:cNvSpPr/>
              <p:nvPr/>
            </p:nvSpPr>
            <p:spPr>
              <a:xfrm>
                <a:off x="6920106" y="1820448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53" name="Google Shape;1318;p22">
                <a:extLst>
                  <a:ext uri="{FF2B5EF4-FFF2-40B4-BE49-F238E27FC236}">
                    <a16:creationId xmlns:a16="http://schemas.microsoft.com/office/drawing/2014/main" id="{6B9C0E3A-1F77-4AF3-BC90-EE2694CED080}"/>
                  </a:ext>
                </a:extLst>
              </p:cNvPr>
              <p:cNvSpPr/>
              <p:nvPr/>
            </p:nvSpPr>
            <p:spPr>
              <a:xfrm>
                <a:off x="6920106" y="1820448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54" name="Google Shape;1319;p22">
                <a:extLst>
                  <a:ext uri="{FF2B5EF4-FFF2-40B4-BE49-F238E27FC236}">
                    <a16:creationId xmlns:a16="http://schemas.microsoft.com/office/drawing/2014/main" id="{8066FDF6-F8BE-498E-B251-CE326BA53AAA}"/>
                  </a:ext>
                </a:extLst>
              </p:cNvPr>
              <p:cNvSpPr/>
              <p:nvPr/>
            </p:nvSpPr>
            <p:spPr>
              <a:xfrm>
                <a:off x="6919511" y="1820448"/>
                <a:ext cx="622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extrusionOk="0">
                    <a:moveTo>
                      <a:pt x="0" y="0"/>
                    </a:moveTo>
                    <a:lnTo>
                      <a:pt x="23" y="0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55" name="Google Shape;1320;p22">
                <a:extLst>
                  <a:ext uri="{FF2B5EF4-FFF2-40B4-BE49-F238E27FC236}">
                    <a16:creationId xmlns:a16="http://schemas.microsoft.com/office/drawing/2014/main" id="{7C348103-5425-496C-9D84-7E35A4862502}"/>
                  </a:ext>
                </a:extLst>
              </p:cNvPr>
              <p:cNvSpPr/>
              <p:nvPr/>
            </p:nvSpPr>
            <p:spPr>
              <a:xfrm>
                <a:off x="6437026" y="1246033"/>
                <a:ext cx="892774" cy="559629"/>
              </a:xfrm>
              <a:custGeom>
                <a:avLst/>
                <a:gdLst/>
                <a:ahLst/>
                <a:cxnLst/>
                <a:rect l="l" t="t" r="r" b="b"/>
                <a:pathLst>
                  <a:path w="33029" h="20704" extrusionOk="0">
                    <a:moveTo>
                      <a:pt x="1210" y="17165"/>
                    </a:moveTo>
                    <a:cubicBezTo>
                      <a:pt x="1188" y="17188"/>
                      <a:pt x="1188" y="17188"/>
                      <a:pt x="1188" y="17188"/>
                    </a:cubicBezTo>
                    <a:cubicBezTo>
                      <a:pt x="1188" y="17188"/>
                      <a:pt x="1210" y="17188"/>
                      <a:pt x="1210" y="17165"/>
                    </a:cubicBezTo>
                    <a:close/>
                    <a:moveTo>
                      <a:pt x="30450" y="1"/>
                    </a:moveTo>
                    <a:cubicBezTo>
                      <a:pt x="29993" y="24"/>
                      <a:pt x="29514" y="92"/>
                      <a:pt x="29057" y="161"/>
                    </a:cubicBezTo>
                    <a:cubicBezTo>
                      <a:pt x="28578" y="252"/>
                      <a:pt x="28121" y="343"/>
                      <a:pt x="27665" y="457"/>
                    </a:cubicBezTo>
                    <a:cubicBezTo>
                      <a:pt x="26683" y="708"/>
                      <a:pt x="25748" y="1028"/>
                      <a:pt x="24789" y="1370"/>
                    </a:cubicBezTo>
                    <a:cubicBezTo>
                      <a:pt x="24469" y="1484"/>
                      <a:pt x="24127" y="1621"/>
                      <a:pt x="23785" y="1735"/>
                    </a:cubicBezTo>
                    <a:cubicBezTo>
                      <a:pt x="23876" y="1827"/>
                      <a:pt x="23967" y="1918"/>
                      <a:pt x="24059" y="1987"/>
                    </a:cubicBezTo>
                    <a:cubicBezTo>
                      <a:pt x="24264" y="1918"/>
                      <a:pt x="24469" y="1827"/>
                      <a:pt x="24675" y="1758"/>
                    </a:cubicBezTo>
                    <a:cubicBezTo>
                      <a:pt x="25405" y="1484"/>
                      <a:pt x="26136" y="1233"/>
                      <a:pt x="26866" y="1028"/>
                    </a:cubicBezTo>
                    <a:cubicBezTo>
                      <a:pt x="27619" y="800"/>
                      <a:pt x="28350" y="617"/>
                      <a:pt x="29103" y="480"/>
                    </a:cubicBezTo>
                    <a:cubicBezTo>
                      <a:pt x="29642" y="393"/>
                      <a:pt x="30180" y="320"/>
                      <a:pt x="30719" y="320"/>
                    </a:cubicBezTo>
                    <a:cubicBezTo>
                      <a:pt x="30888" y="320"/>
                      <a:pt x="31057" y="327"/>
                      <a:pt x="31226" y="343"/>
                    </a:cubicBezTo>
                    <a:cubicBezTo>
                      <a:pt x="31477" y="366"/>
                      <a:pt x="31728" y="412"/>
                      <a:pt x="31956" y="480"/>
                    </a:cubicBezTo>
                    <a:cubicBezTo>
                      <a:pt x="32070" y="526"/>
                      <a:pt x="32184" y="594"/>
                      <a:pt x="32298" y="663"/>
                    </a:cubicBezTo>
                    <a:cubicBezTo>
                      <a:pt x="32367" y="708"/>
                      <a:pt x="32435" y="777"/>
                      <a:pt x="32481" y="822"/>
                    </a:cubicBezTo>
                    <a:cubicBezTo>
                      <a:pt x="32527" y="891"/>
                      <a:pt x="32572" y="959"/>
                      <a:pt x="32618" y="1028"/>
                    </a:cubicBezTo>
                    <a:cubicBezTo>
                      <a:pt x="32641" y="1096"/>
                      <a:pt x="32664" y="1188"/>
                      <a:pt x="32686" y="1256"/>
                    </a:cubicBezTo>
                    <a:cubicBezTo>
                      <a:pt x="32686" y="1393"/>
                      <a:pt x="32686" y="1507"/>
                      <a:pt x="32686" y="1644"/>
                    </a:cubicBezTo>
                    <a:cubicBezTo>
                      <a:pt x="32664" y="1827"/>
                      <a:pt x="32618" y="1987"/>
                      <a:pt x="32550" y="2169"/>
                    </a:cubicBezTo>
                    <a:cubicBezTo>
                      <a:pt x="32367" y="2671"/>
                      <a:pt x="32093" y="3128"/>
                      <a:pt x="31773" y="3561"/>
                    </a:cubicBezTo>
                    <a:lnTo>
                      <a:pt x="31796" y="3516"/>
                    </a:lnTo>
                    <a:lnTo>
                      <a:pt x="31796" y="3516"/>
                    </a:lnTo>
                    <a:cubicBezTo>
                      <a:pt x="31614" y="3767"/>
                      <a:pt x="31431" y="4018"/>
                      <a:pt x="31226" y="4246"/>
                    </a:cubicBezTo>
                    <a:cubicBezTo>
                      <a:pt x="30746" y="4817"/>
                      <a:pt x="30244" y="5365"/>
                      <a:pt x="29719" y="5890"/>
                    </a:cubicBezTo>
                    <a:cubicBezTo>
                      <a:pt x="29331" y="6255"/>
                      <a:pt x="28920" y="6620"/>
                      <a:pt x="28509" y="6985"/>
                    </a:cubicBezTo>
                    <a:cubicBezTo>
                      <a:pt x="28487" y="7008"/>
                      <a:pt x="28441" y="7054"/>
                      <a:pt x="28418" y="7077"/>
                    </a:cubicBezTo>
                    <a:cubicBezTo>
                      <a:pt x="28395" y="7077"/>
                      <a:pt x="28395" y="7099"/>
                      <a:pt x="28372" y="7099"/>
                    </a:cubicBezTo>
                    <a:cubicBezTo>
                      <a:pt x="28350" y="7122"/>
                      <a:pt x="28327" y="7145"/>
                      <a:pt x="28304" y="7168"/>
                    </a:cubicBezTo>
                    <a:cubicBezTo>
                      <a:pt x="28281" y="7191"/>
                      <a:pt x="28258" y="7214"/>
                      <a:pt x="28236" y="7236"/>
                    </a:cubicBezTo>
                    <a:lnTo>
                      <a:pt x="28190" y="7282"/>
                    </a:lnTo>
                    <a:cubicBezTo>
                      <a:pt x="28053" y="7396"/>
                      <a:pt x="27916" y="7510"/>
                      <a:pt x="27802" y="7602"/>
                    </a:cubicBezTo>
                    <a:lnTo>
                      <a:pt x="27779" y="7602"/>
                    </a:lnTo>
                    <a:lnTo>
                      <a:pt x="27779" y="7624"/>
                    </a:lnTo>
                    <a:cubicBezTo>
                      <a:pt x="27596" y="7761"/>
                      <a:pt x="27437" y="7921"/>
                      <a:pt x="27254" y="8058"/>
                    </a:cubicBezTo>
                    <a:cubicBezTo>
                      <a:pt x="26067" y="9017"/>
                      <a:pt x="24857" y="9930"/>
                      <a:pt x="23602" y="10774"/>
                    </a:cubicBezTo>
                    <a:cubicBezTo>
                      <a:pt x="23556" y="10820"/>
                      <a:pt x="23534" y="10843"/>
                      <a:pt x="23488" y="10866"/>
                    </a:cubicBezTo>
                    <a:cubicBezTo>
                      <a:pt x="23465" y="10866"/>
                      <a:pt x="23465" y="10888"/>
                      <a:pt x="23442" y="10888"/>
                    </a:cubicBezTo>
                    <a:cubicBezTo>
                      <a:pt x="23419" y="10911"/>
                      <a:pt x="23397" y="10934"/>
                      <a:pt x="23374" y="10934"/>
                    </a:cubicBezTo>
                    <a:cubicBezTo>
                      <a:pt x="23168" y="11071"/>
                      <a:pt x="22986" y="11208"/>
                      <a:pt x="22780" y="11345"/>
                    </a:cubicBezTo>
                    <a:cubicBezTo>
                      <a:pt x="21046" y="12509"/>
                      <a:pt x="19242" y="13605"/>
                      <a:pt x="17416" y="14655"/>
                    </a:cubicBezTo>
                    <a:cubicBezTo>
                      <a:pt x="15956" y="15476"/>
                      <a:pt x="14472" y="16230"/>
                      <a:pt x="12965" y="16960"/>
                    </a:cubicBezTo>
                    <a:cubicBezTo>
                      <a:pt x="12874" y="17006"/>
                      <a:pt x="12783" y="17051"/>
                      <a:pt x="12692" y="17074"/>
                    </a:cubicBezTo>
                    <a:cubicBezTo>
                      <a:pt x="11276" y="17759"/>
                      <a:pt x="9861" y="18375"/>
                      <a:pt x="8378" y="18900"/>
                    </a:cubicBezTo>
                    <a:cubicBezTo>
                      <a:pt x="7647" y="19174"/>
                      <a:pt x="6894" y="19448"/>
                      <a:pt x="6118" y="19676"/>
                    </a:cubicBezTo>
                    <a:cubicBezTo>
                      <a:pt x="5410" y="19882"/>
                      <a:pt x="4680" y="20064"/>
                      <a:pt x="3927" y="20201"/>
                    </a:cubicBezTo>
                    <a:cubicBezTo>
                      <a:pt x="3390" y="20300"/>
                      <a:pt x="2853" y="20365"/>
                      <a:pt x="2317" y="20365"/>
                    </a:cubicBezTo>
                    <a:cubicBezTo>
                      <a:pt x="2237" y="20365"/>
                      <a:pt x="2157" y="20364"/>
                      <a:pt x="2078" y="20361"/>
                    </a:cubicBezTo>
                    <a:lnTo>
                      <a:pt x="2009" y="20361"/>
                    </a:lnTo>
                    <a:cubicBezTo>
                      <a:pt x="1941" y="20361"/>
                      <a:pt x="1849" y="20361"/>
                      <a:pt x="1781" y="20338"/>
                    </a:cubicBezTo>
                    <a:lnTo>
                      <a:pt x="1621" y="20338"/>
                    </a:lnTo>
                    <a:cubicBezTo>
                      <a:pt x="1530" y="20315"/>
                      <a:pt x="1416" y="20292"/>
                      <a:pt x="1325" y="20270"/>
                    </a:cubicBezTo>
                    <a:lnTo>
                      <a:pt x="1256" y="20270"/>
                    </a:lnTo>
                    <a:cubicBezTo>
                      <a:pt x="1256" y="20270"/>
                      <a:pt x="1256" y="20247"/>
                      <a:pt x="1256" y="20247"/>
                    </a:cubicBezTo>
                    <a:cubicBezTo>
                      <a:pt x="1188" y="20247"/>
                      <a:pt x="1119" y="20224"/>
                      <a:pt x="1073" y="20201"/>
                    </a:cubicBezTo>
                    <a:cubicBezTo>
                      <a:pt x="1051" y="20201"/>
                      <a:pt x="1028" y="20178"/>
                      <a:pt x="1028" y="20178"/>
                    </a:cubicBezTo>
                    <a:lnTo>
                      <a:pt x="1005" y="20178"/>
                    </a:lnTo>
                    <a:cubicBezTo>
                      <a:pt x="936" y="20155"/>
                      <a:pt x="891" y="20110"/>
                      <a:pt x="822" y="20087"/>
                    </a:cubicBezTo>
                    <a:lnTo>
                      <a:pt x="800" y="20087"/>
                    </a:lnTo>
                    <a:cubicBezTo>
                      <a:pt x="800" y="20064"/>
                      <a:pt x="800" y="20064"/>
                      <a:pt x="800" y="20064"/>
                    </a:cubicBezTo>
                    <a:lnTo>
                      <a:pt x="777" y="20064"/>
                    </a:lnTo>
                    <a:cubicBezTo>
                      <a:pt x="754" y="20041"/>
                      <a:pt x="731" y="20041"/>
                      <a:pt x="708" y="20019"/>
                    </a:cubicBezTo>
                    <a:cubicBezTo>
                      <a:pt x="640" y="19973"/>
                      <a:pt x="594" y="19904"/>
                      <a:pt x="526" y="19859"/>
                    </a:cubicBezTo>
                    <a:cubicBezTo>
                      <a:pt x="503" y="19813"/>
                      <a:pt x="457" y="19767"/>
                      <a:pt x="434" y="19722"/>
                    </a:cubicBezTo>
                    <a:cubicBezTo>
                      <a:pt x="434" y="19699"/>
                      <a:pt x="412" y="19676"/>
                      <a:pt x="412" y="19653"/>
                    </a:cubicBezTo>
                    <a:cubicBezTo>
                      <a:pt x="366" y="19585"/>
                      <a:pt x="343" y="19516"/>
                      <a:pt x="343" y="19425"/>
                    </a:cubicBezTo>
                    <a:cubicBezTo>
                      <a:pt x="320" y="19402"/>
                      <a:pt x="320" y="19357"/>
                      <a:pt x="320" y="19334"/>
                    </a:cubicBezTo>
                    <a:cubicBezTo>
                      <a:pt x="320" y="19242"/>
                      <a:pt x="320" y="19174"/>
                      <a:pt x="320" y="19083"/>
                    </a:cubicBezTo>
                    <a:cubicBezTo>
                      <a:pt x="320" y="19037"/>
                      <a:pt x="343" y="18969"/>
                      <a:pt x="343" y="18923"/>
                    </a:cubicBezTo>
                    <a:cubicBezTo>
                      <a:pt x="343" y="18900"/>
                      <a:pt x="343" y="18900"/>
                      <a:pt x="343" y="18900"/>
                    </a:cubicBezTo>
                    <a:cubicBezTo>
                      <a:pt x="389" y="18763"/>
                      <a:pt x="412" y="18626"/>
                      <a:pt x="457" y="18512"/>
                    </a:cubicBezTo>
                    <a:cubicBezTo>
                      <a:pt x="480" y="18444"/>
                      <a:pt x="526" y="18375"/>
                      <a:pt x="548" y="18307"/>
                    </a:cubicBezTo>
                    <a:cubicBezTo>
                      <a:pt x="708" y="17919"/>
                      <a:pt x="936" y="17553"/>
                      <a:pt x="1188" y="17188"/>
                    </a:cubicBezTo>
                    <a:cubicBezTo>
                      <a:pt x="1347" y="16960"/>
                      <a:pt x="1507" y="16754"/>
                      <a:pt x="1690" y="16549"/>
                    </a:cubicBezTo>
                    <a:cubicBezTo>
                      <a:pt x="1690" y="16526"/>
                      <a:pt x="1713" y="16503"/>
                      <a:pt x="1713" y="16503"/>
                    </a:cubicBezTo>
                    <a:lnTo>
                      <a:pt x="1735" y="16481"/>
                    </a:lnTo>
                    <a:cubicBezTo>
                      <a:pt x="1872" y="16321"/>
                      <a:pt x="2009" y="16161"/>
                      <a:pt x="2146" y="16001"/>
                    </a:cubicBezTo>
                    <a:cubicBezTo>
                      <a:pt x="2169" y="15978"/>
                      <a:pt x="2169" y="15978"/>
                      <a:pt x="2192" y="15956"/>
                    </a:cubicBezTo>
                    <a:cubicBezTo>
                      <a:pt x="2192" y="15956"/>
                      <a:pt x="2215" y="15933"/>
                      <a:pt x="2215" y="15933"/>
                    </a:cubicBezTo>
                    <a:cubicBezTo>
                      <a:pt x="2215" y="15910"/>
                      <a:pt x="2238" y="15910"/>
                      <a:pt x="2238" y="15910"/>
                    </a:cubicBezTo>
                    <a:cubicBezTo>
                      <a:pt x="2511" y="15590"/>
                      <a:pt x="2808" y="15294"/>
                      <a:pt x="3105" y="14997"/>
                    </a:cubicBezTo>
                    <a:cubicBezTo>
                      <a:pt x="3493" y="14609"/>
                      <a:pt x="3881" y="14244"/>
                      <a:pt x="4292" y="13879"/>
                    </a:cubicBezTo>
                    <a:cubicBezTo>
                      <a:pt x="4337" y="13833"/>
                      <a:pt x="4383" y="13810"/>
                      <a:pt x="4406" y="13764"/>
                    </a:cubicBezTo>
                    <a:cubicBezTo>
                      <a:pt x="4452" y="13742"/>
                      <a:pt x="4497" y="13696"/>
                      <a:pt x="4520" y="13673"/>
                    </a:cubicBezTo>
                    <a:cubicBezTo>
                      <a:pt x="4543" y="13673"/>
                      <a:pt x="4543" y="13650"/>
                      <a:pt x="4543" y="13650"/>
                    </a:cubicBezTo>
                    <a:cubicBezTo>
                      <a:pt x="4771" y="13468"/>
                      <a:pt x="4999" y="13262"/>
                      <a:pt x="5205" y="13080"/>
                    </a:cubicBezTo>
                    <a:cubicBezTo>
                      <a:pt x="5250" y="13057"/>
                      <a:pt x="5273" y="13034"/>
                      <a:pt x="5296" y="13011"/>
                    </a:cubicBezTo>
                    <a:cubicBezTo>
                      <a:pt x="5296" y="12965"/>
                      <a:pt x="5296" y="12920"/>
                      <a:pt x="5273" y="12897"/>
                    </a:cubicBezTo>
                    <a:cubicBezTo>
                      <a:pt x="5250" y="12806"/>
                      <a:pt x="5250" y="12737"/>
                      <a:pt x="5228" y="12646"/>
                    </a:cubicBezTo>
                    <a:cubicBezTo>
                      <a:pt x="4908" y="12920"/>
                      <a:pt x="4589" y="13194"/>
                      <a:pt x="4269" y="13468"/>
                    </a:cubicBezTo>
                    <a:cubicBezTo>
                      <a:pt x="4246" y="13490"/>
                      <a:pt x="4223" y="13490"/>
                      <a:pt x="4223" y="13513"/>
                    </a:cubicBezTo>
                    <a:cubicBezTo>
                      <a:pt x="4201" y="13536"/>
                      <a:pt x="4201" y="13536"/>
                      <a:pt x="4178" y="13536"/>
                    </a:cubicBezTo>
                    <a:cubicBezTo>
                      <a:pt x="4064" y="13650"/>
                      <a:pt x="3949" y="13742"/>
                      <a:pt x="3835" y="13856"/>
                    </a:cubicBezTo>
                    <a:cubicBezTo>
                      <a:pt x="3790" y="13901"/>
                      <a:pt x="3721" y="13947"/>
                      <a:pt x="3676" y="13993"/>
                    </a:cubicBezTo>
                    <a:cubicBezTo>
                      <a:pt x="2968" y="14655"/>
                      <a:pt x="2283" y="15339"/>
                      <a:pt x="1644" y="16070"/>
                    </a:cubicBezTo>
                    <a:cubicBezTo>
                      <a:pt x="1370" y="16412"/>
                      <a:pt x="1096" y="16754"/>
                      <a:pt x="845" y="17120"/>
                    </a:cubicBezTo>
                    <a:cubicBezTo>
                      <a:pt x="594" y="17485"/>
                      <a:pt x="366" y="17873"/>
                      <a:pt x="206" y="18284"/>
                    </a:cubicBezTo>
                    <a:cubicBezTo>
                      <a:pt x="183" y="18329"/>
                      <a:pt x="160" y="18398"/>
                      <a:pt x="138" y="18444"/>
                    </a:cubicBezTo>
                    <a:cubicBezTo>
                      <a:pt x="46" y="18695"/>
                      <a:pt x="1" y="18946"/>
                      <a:pt x="1" y="19197"/>
                    </a:cubicBezTo>
                    <a:lnTo>
                      <a:pt x="1" y="19220"/>
                    </a:lnTo>
                    <a:lnTo>
                      <a:pt x="1" y="19242"/>
                    </a:lnTo>
                    <a:cubicBezTo>
                      <a:pt x="1" y="19379"/>
                      <a:pt x="23" y="19539"/>
                      <a:pt x="69" y="19676"/>
                    </a:cubicBezTo>
                    <a:cubicBezTo>
                      <a:pt x="92" y="19745"/>
                      <a:pt x="115" y="19813"/>
                      <a:pt x="160" y="19882"/>
                    </a:cubicBezTo>
                    <a:cubicBezTo>
                      <a:pt x="206" y="19950"/>
                      <a:pt x="252" y="20041"/>
                      <a:pt x="320" y="20087"/>
                    </a:cubicBezTo>
                    <a:cubicBezTo>
                      <a:pt x="320" y="20110"/>
                      <a:pt x="320" y="20110"/>
                      <a:pt x="320" y="20110"/>
                    </a:cubicBezTo>
                    <a:cubicBezTo>
                      <a:pt x="366" y="20155"/>
                      <a:pt x="412" y="20201"/>
                      <a:pt x="480" y="20247"/>
                    </a:cubicBezTo>
                    <a:cubicBezTo>
                      <a:pt x="571" y="20315"/>
                      <a:pt x="685" y="20384"/>
                      <a:pt x="800" y="20429"/>
                    </a:cubicBezTo>
                    <a:cubicBezTo>
                      <a:pt x="822" y="20452"/>
                      <a:pt x="868" y="20475"/>
                      <a:pt x="914" y="20498"/>
                    </a:cubicBezTo>
                    <a:cubicBezTo>
                      <a:pt x="982" y="20521"/>
                      <a:pt x="1028" y="20543"/>
                      <a:pt x="1096" y="20543"/>
                    </a:cubicBezTo>
                    <a:cubicBezTo>
                      <a:pt x="1119" y="20566"/>
                      <a:pt x="1165" y="20566"/>
                      <a:pt x="1188" y="20589"/>
                    </a:cubicBezTo>
                    <a:cubicBezTo>
                      <a:pt x="1461" y="20658"/>
                      <a:pt x="1758" y="20680"/>
                      <a:pt x="2032" y="20680"/>
                    </a:cubicBezTo>
                    <a:lnTo>
                      <a:pt x="2123" y="20680"/>
                    </a:lnTo>
                    <a:cubicBezTo>
                      <a:pt x="2146" y="20680"/>
                      <a:pt x="2169" y="20703"/>
                      <a:pt x="2169" y="20703"/>
                    </a:cubicBezTo>
                    <a:lnTo>
                      <a:pt x="2238" y="20703"/>
                    </a:lnTo>
                    <a:cubicBezTo>
                      <a:pt x="2466" y="20703"/>
                      <a:pt x="2671" y="20680"/>
                      <a:pt x="2877" y="20658"/>
                    </a:cubicBezTo>
                    <a:lnTo>
                      <a:pt x="3014" y="20658"/>
                    </a:lnTo>
                    <a:cubicBezTo>
                      <a:pt x="3036" y="20658"/>
                      <a:pt x="3059" y="20658"/>
                      <a:pt x="3082" y="20635"/>
                    </a:cubicBezTo>
                    <a:lnTo>
                      <a:pt x="3219" y="20635"/>
                    </a:lnTo>
                    <a:cubicBezTo>
                      <a:pt x="3379" y="20612"/>
                      <a:pt x="3561" y="20589"/>
                      <a:pt x="3721" y="20566"/>
                    </a:cubicBezTo>
                    <a:cubicBezTo>
                      <a:pt x="4474" y="20452"/>
                      <a:pt x="5205" y="20270"/>
                      <a:pt x="5935" y="20064"/>
                    </a:cubicBezTo>
                    <a:cubicBezTo>
                      <a:pt x="5958" y="20041"/>
                      <a:pt x="6004" y="20041"/>
                      <a:pt x="6027" y="20041"/>
                    </a:cubicBezTo>
                    <a:cubicBezTo>
                      <a:pt x="6027" y="20041"/>
                      <a:pt x="6027" y="20019"/>
                      <a:pt x="6049" y="20019"/>
                    </a:cubicBezTo>
                    <a:lnTo>
                      <a:pt x="6095" y="20019"/>
                    </a:lnTo>
                    <a:cubicBezTo>
                      <a:pt x="6118" y="19996"/>
                      <a:pt x="6141" y="19996"/>
                      <a:pt x="6141" y="19996"/>
                    </a:cubicBezTo>
                    <a:lnTo>
                      <a:pt x="6186" y="19996"/>
                    </a:lnTo>
                    <a:cubicBezTo>
                      <a:pt x="6209" y="19973"/>
                      <a:pt x="6232" y="19973"/>
                      <a:pt x="6232" y="19973"/>
                    </a:cubicBezTo>
                    <a:cubicBezTo>
                      <a:pt x="6255" y="19973"/>
                      <a:pt x="6255" y="19973"/>
                      <a:pt x="6278" y="19950"/>
                    </a:cubicBezTo>
                    <a:lnTo>
                      <a:pt x="6346" y="19950"/>
                    </a:lnTo>
                    <a:cubicBezTo>
                      <a:pt x="6346" y="19950"/>
                      <a:pt x="6346" y="19927"/>
                      <a:pt x="6346" y="19927"/>
                    </a:cubicBezTo>
                    <a:cubicBezTo>
                      <a:pt x="6369" y="19927"/>
                      <a:pt x="6415" y="19927"/>
                      <a:pt x="6437" y="19904"/>
                    </a:cubicBezTo>
                    <a:cubicBezTo>
                      <a:pt x="6460" y="19904"/>
                      <a:pt x="6483" y="19904"/>
                      <a:pt x="6529" y="19882"/>
                    </a:cubicBezTo>
                    <a:cubicBezTo>
                      <a:pt x="6552" y="19882"/>
                      <a:pt x="6574" y="19859"/>
                      <a:pt x="6597" y="19859"/>
                    </a:cubicBezTo>
                    <a:lnTo>
                      <a:pt x="6620" y="19859"/>
                    </a:lnTo>
                    <a:cubicBezTo>
                      <a:pt x="6666" y="19836"/>
                      <a:pt x="6711" y="19836"/>
                      <a:pt x="6757" y="19813"/>
                    </a:cubicBezTo>
                    <a:cubicBezTo>
                      <a:pt x="6803" y="19790"/>
                      <a:pt x="6825" y="19790"/>
                      <a:pt x="6871" y="19767"/>
                    </a:cubicBezTo>
                    <a:cubicBezTo>
                      <a:pt x="6894" y="19767"/>
                      <a:pt x="6940" y="19767"/>
                      <a:pt x="6962" y="19745"/>
                    </a:cubicBezTo>
                    <a:cubicBezTo>
                      <a:pt x="6985" y="19745"/>
                      <a:pt x="7008" y="19745"/>
                      <a:pt x="7031" y="19722"/>
                    </a:cubicBezTo>
                    <a:cubicBezTo>
                      <a:pt x="7076" y="19722"/>
                      <a:pt x="7122" y="19699"/>
                      <a:pt x="7145" y="19676"/>
                    </a:cubicBezTo>
                    <a:lnTo>
                      <a:pt x="7168" y="19676"/>
                    </a:lnTo>
                    <a:cubicBezTo>
                      <a:pt x="8035" y="19402"/>
                      <a:pt x="8880" y="19083"/>
                      <a:pt x="9724" y="18740"/>
                    </a:cubicBezTo>
                    <a:cubicBezTo>
                      <a:pt x="11231" y="18124"/>
                      <a:pt x="12737" y="17439"/>
                      <a:pt x="14198" y="16709"/>
                    </a:cubicBezTo>
                    <a:cubicBezTo>
                      <a:pt x="14244" y="16686"/>
                      <a:pt x="14266" y="16686"/>
                      <a:pt x="14312" y="16663"/>
                    </a:cubicBezTo>
                    <a:lnTo>
                      <a:pt x="14335" y="16640"/>
                    </a:lnTo>
                    <a:cubicBezTo>
                      <a:pt x="14677" y="16481"/>
                      <a:pt x="14997" y="16321"/>
                      <a:pt x="15339" y="16138"/>
                    </a:cubicBezTo>
                    <a:cubicBezTo>
                      <a:pt x="15339" y="16138"/>
                      <a:pt x="15362" y="16138"/>
                      <a:pt x="15362" y="16115"/>
                    </a:cubicBezTo>
                    <a:cubicBezTo>
                      <a:pt x="15385" y="16115"/>
                      <a:pt x="15408" y="16115"/>
                      <a:pt x="15408" y="16093"/>
                    </a:cubicBezTo>
                    <a:lnTo>
                      <a:pt x="15453" y="16093"/>
                    </a:lnTo>
                    <a:cubicBezTo>
                      <a:pt x="16298" y="15636"/>
                      <a:pt x="17142" y="15180"/>
                      <a:pt x="17964" y="14700"/>
                    </a:cubicBezTo>
                    <a:cubicBezTo>
                      <a:pt x="19083" y="14084"/>
                      <a:pt x="20155" y="13422"/>
                      <a:pt x="21251" y="12737"/>
                    </a:cubicBezTo>
                    <a:cubicBezTo>
                      <a:pt x="22164" y="12144"/>
                      <a:pt x="23077" y="11550"/>
                      <a:pt x="23967" y="10911"/>
                    </a:cubicBezTo>
                    <a:lnTo>
                      <a:pt x="23990" y="10911"/>
                    </a:lnTo>
                    <a:cubicBezTo>
                      <a:pt x="24013" y="10888"/>
                      <a:pt x="24059" y="10866"/>
                      <a:pt x="24081" y="10843"/>
                    </a:cubicBezTo>
                    <a:cubicBezTo>
                      <a:pt x="24835" y="10318"/>
                      <a:pt x="25588" y="9770"/>
                      <a:pt x="26318" y="9222"/>
                    </a:cubicBezTo>
                    <a:cubicBezTo>
                      <a:pt x="26935" y="8743"/>
                      <a:pt x="27528" y="8263"/>
                      <a:pt x="28121" y="7761"/>
                    </a:cubicBezTo>
                    <a:cubicBezTo>
                      <a:pt x="28144" y="7739"/>
                      <a:pt x="28144" y="7739"/>
                      <a:pt x="28167" y="7716"/>
                    </a:cubicBezTo>
                    <a:cubicBezTo>
                      <a:pt x="28920" y="7077"/>
                      <a:pt x="29674" y="6392"/>
                      <a:pt x="30381" y="5684"/>
                    </a:cubicBezTo>
                    <a:cubicBezTo>
                      <a:pt x="31066" y="4977"/>
                      <a:pt x="31728" y="4223"/>
                      <a:pt x="32276" y="3402"/>
                    </a:cubicBezTo>
                    <a:cubicBezTo>
                      <a:pt x="32527" y="3037"/>
                      <a:pt x="32732" y="2626"/>
                      <a:pt x="32892" y="2169"/>
                    </a:cubicBezTo>
                    <a:cubicBezTo>
                      <a:pt x="32960" y="1964"/>
                      <a:pt x="33006" y="1735"/>
                      <a:pt x="33029" y="1507"/>
                    </a:cubicBezTo>
                    <a:cubicBezTo>
                      <a:pt x="33029" y="1393"/>
                      <a:pt x="33006" y="1279"/>
                      <a:pt x="32983" y="1188"/>
                    </a:cubicBezTo>
                    <a:cubicBezTo>
                      <a:pt x="32983" y="1119"/>
                      <a:pt x="32960" y="1074"/>
                      <a:pt x="32960" y="1028"/>
                    </a:cubicBezTo>
                    <a:cubicBezTo>
                      <a:pt x="32938" y="959"/>
                      <a:pt x="32892" y="891"/>
                      <a:pt x="32869" y="822"/>
                    </a:cubicBezTo>
                    <a:cubicBezTo>
                      <a:pt x="32823" y="731"/>
                      <a:pt x="32755" y="640"/>
                      <a:pt x="32686" y="571"/>
                    </a:cubicBezTo>
                    <a:cubicBezTo>
                      <a:pt x="32618" y="480"/>
                      <a:pt x="32527" y="412"/>
                      <a:pt x="32435" y="366"/>
                    </a:cubicBezTo>
                    <a:cubicBezTo>
                      <a:pt x="32230" y="229"/>
                      <a:pt x="32002" y="161"/>
                      <a:pt x="31796" y="92"/>
                    </a:cubicBezTo>
                    <a:cubicBezTo>
                      <a:pt x="31591" y="46"/>
                      <a:pt x="31385" y="24"/>
                      <a:pt x="31180" y="1"/>
                    </a:cubicBezTo>
                    <a:close/>
                  </a:path>
                </a:pathLst>
              </a:custGeom>
              <a:solidFill>
                <a:srgbClr val="6B6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56" name="Google Shape;1321;p22">
                <a:extLst>
                  <a:ext uri="{FF2B5EF4-FFF2-40B4-BE49-F238E27FC236}">
                    <a16:creationId xmlns:a16="http://schemas.microsoft.com/office/drawing/2014/main" id="{21F43E87-D012-4B6F-B5FA-2BCCE72F63C1}"/>
                  </a:ext>
                </a:extLst>
              </p:cNvPr>
              <p:cNvSpPr/>
              <p:nvPr/>
            </p:nvSpPr>
            <p:spPr>
              <a:xfrm>
                <a:off x="6469110" y="1710625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23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57" name="Google Shape;1322;p22">
                <a:extLst>
                  <a:ext uri="{FF2B5EF4-FFF2-40B4-BE49-F238E27FC236}">
                    <a16:creationId xmlns:a16="http://schemas.microsoft.com/office/drawing/2014/main" id="{12D77305-635F-4978-B615-3B3FB6A7D867}"/>
                  </a:ext>
                </a:extLst>
              </p:cNvPr>
              <p:cNvSpPr/>
              <p:nvPr/>
            </p:nvSpPr>
            <p:spPr>
              <a:xfrm>
                <a:off x="7188487" y="1451488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58" name="Google Shape;1323;p22">
                <a:extLst>
                  <a:ext uri="{FF2B5EF4-FFF2-40B4-BE49-F238E27FC236}">
                    <a16:creationId xmlns:a16="http://schemas.microsoft.com/office/drawing/2014/main" id="{ADF050EA-EB9D-42B3-9CB5-624114E3D571}"/>
                  </a:ext>
                </a:extLst>
              </p:cNvPr>
              <p:cNvSpPr/>
              <p:nvPr/>
            </p:nvSpPr>
            <p:spPr>
              <a:xfrm>
                <a:off x="7188487" y="1451488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59" name="Google Shape;1324;p22">
                <a:extLst>
                  <a:ext uri="{FF2B5EF4-FFF2-40B4-BE49-F238E27FC236}">
                    <a16:creationId xmlns:a16="http://schemas.microsoft.com/office/drawing/2014/main" id="{B727770C-3AC8-4315-A939-E22E8C6B8103}"/>
                  </a:ext>
                </a:extLst>
              </p:cNvPr>
              <p:cNvSpPr/>
              <p:nvPr/>
            </p:nvSpPr>
            <p:spPr>
              <a:xfrm>
                <a:off x="6469732" y="1710003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3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23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60" name="Google Shape;1325;p22">
                <a:extLst>
                  <a:ext uri="{FF2B5EF4-FFF2-40B4-BE49-F238E27FC236}">
                    <a16:creationId xmlns:a16="http://schemas.microsoft.com/office/drawing/2014/main" id="{1C2B23EC-7812-4C96-98A9-D08BC01EED04}"/>
                  </a:ext>
                </a:extLst>
              </p:cNvPr>
              <p:cNvSpPr/>
              <p:nvPr/>
            </p:nvSpPr>
            <p:spPr>
              <a:xfrm>
                <a:off x="6516008" y="1304040"/>
                <a:ext cx="704591" cy="441265"/>
              </a:xfrm>
              <a:custGeom>
                <a:avLst/>
                <a:gdLst/>
                <a:ahLst/>
                <a:cxnLst/>
                <a:rect l="l" t="t" r="r" b="b"/>
                <a:pathLst>
                  <a:path w="26067" h="16325" extrusionOk="0">
                    <a:moveTo>
                      <a:pt x="25642" y="1658"/>
                    </a:moveTo>
                    <a:cubicBezTo>
                      <a:pt x="25633" y="1668"/>
                      <a:pt x="25633" y="1673"/>
                      <a:pt x="25633" y="1689"/>
                    </a:cubicBezTo>
                    <a:cubicBezTo>
                      <a:pt x="25636" y="1679"/>
                      <a:pt x="25639" y="1668"/>
                      <a:pt x="25642" y="1658"/>
                    </a:cubicBezTo>
                    <a:close/>
                    <a:moveTo>
                      <a:pt x="24309" y="0"/>
                    </a:moveTo>
                    <a:cubicBezTo>
                      <a:pt x="24104" y="0"/>
                      <a:pt x="23898" y="0"/>
                      <a:pt x="23693" y="23"/>
                    </a:cubicBezTo>
                    <a:cubicBezTo>
                      <a:pt x="23214" y="69"/>
                      <a:pt x="22734" y="160"/>
                      <a:pt x="22278" y="274"/>
                    </a:cubicBezTo>
                    <a:cubicBezTo>
                      <a:pt x="22095" y="320"/>
                      <a:pt x="21913" y="366"/>
                      <a:pt x="21730" y="411"/>
                    </a:cubicBezTo>
                    <a:cubicBezTo>
                      <a:pt x="21798" y="480"/>
                      <a:pt x="21867" y="548"/>
                      <a:pt x="21913" y="617"/>
                    </a:cubicBezTo>
                    <a:cubicBezTo>
                      <a:pt x="21935" y="639"/>
                      <a:pt x="21958" y="662"/>
                      <a:pt x="21981" y="685"/>
                    </a:cubicBezTo>
                    <a:cubicBezTo>
                      <a:pt x="22346" y="594"/>
                      <a:pt x="22734" y="502"/>
                      <a:pt x="23099" y="434"/>
                    </a:cubicBezTo>
                    <a:lnTo>
                      <a:pt x="23099" y="434"/>
                    </a:lnTo>
                    <a:lnTo>
                      <a:pt x="23077" y="457"/>
                    </a:lnTo>
                    <a:cubicBezTo>
                      <a:pt x="23487" y="386"/>
                      <a:pt x="23896" y="328"/>
                      <a:pt x="24317" y="328"/>
                    </a:cubicBezTo>
                    <a:cubicBezTo>
                      <a:pt x="24435" y="328"/>
                      <a:pt x="24554" y="333"/>
                      <a:pt x="24674" y="343"/>
                    </a:cubicBezTo>
                    <a:cubicBezTo>
                      <a:pt x="24857" y="366"/>
                      <a:pt x="25040" y="388"/>
                      <a:pt x="25222" y="457"/>
                    </a:cubicBezTo>
                    <a:cubicBezTo>
                      <a:pt x="25291" y="480"/>
                      <a:pt x="25382" y="525"/>
                      <a:pt x="25450" y="571"/>
                    </a:cubicBezTo>
                    <a:cubicBezTo>
                      <a:pt x="25496" y="617"/>
                      <a:pt x="25542" y="662"/>
                      <a:pt x="25587" y="708"/>
                    </a:cubicBezTo>
                    <a:cubicBezTo>
                      <a:pt x="25633" y="754"/>
                      <a:pt x="25656" y="799"/>
                      <a:pt x="25679" y="822"/>
                    </a:cubicBezTo>
                    <a:cubicBezTo>
                      <a:pt x="25702" y="891"/>
                      <a:pt x="25724" y="936"/>
                      <a:pt x="25724" y="982"/>
                    </a:cubicBezTo>
                    <a:cubicBezTo>
                      <a:pt x="25747" y="1073"/>
                      <a:pt x="25747" y="1164"/>
                      <a:pt x="25747" y="1233"/>
                    </a:cubicBezTo>
                    <a:cubicBezTo>
                      <a:pt x="25726" y="1382"/>
                      <a:pt x="25685" y="1511"/>
                      <a:pt x="25642" y="1658"/>
                    </a:cubicBezTo>
                    <a:lnTo>
                      <a:pt x="25642" y="1658"/>
                    </a:lnTo>
                    <a:cubicBezTo>
                      <a:pt x="25645" y="1654"/>
                      <a:pt x="25650" y="1650"/>
                      <a:pt x="25656" y="1644"/>
                    </a:cubicBezTo>
                    <a:lnTo>
                      <a:pt x="25656" y="1644"/>
                    </a:lnTo>
                    <a:cubicBezTo>
                      <a:pt x="25519" y="2009"/>
                      <a:pt x="25314" y="2351"/>
                      <a:pt x="25085" y="2671"/>
                    </a:cubicBezTo>
                    <a:cubicBezTo>
                      <a:pt x="24674" y="3242"/>
                      <a:pt x="24195" y="3766"/>
                      <a:pt x="23693" y="4269"/>
                    </a:cubicBezTo>
                    <a:cubicBezTo>
                      <a:pt x="23145" y="4816"/>
                      <a:pt x="22575" y="5341"/>
                      <a:pt x="21981" y="5844"/>
                    </a:cubicBezTo>
                    <a:cubicBezTo>
                      <a:pt x="20383" y="7167"/>
                      <a:pt x="18694" y="8377"/>
                      <a:pt x="16959" y="9496"/>
                    </a:cubicBezTo>
                    <a:cubicBezTo>
                      <a:pt x="15225" y="10614"/>
                      <a:pt x="13444" y="11641"/>
                      <a:pt x="11618" y="12577"/>
                    </a:cubicBezTo>
                    <a:cubicBezTo>
                      <a:pt x="11048" y="12874"/>
                      <a:pt x="10477" y="13148"/>
                      <a:pt x="9884" y="13422"/>
                    </a:cubicBezTo>
                    <a:cubicBezTo>
                      <a:pt x="8788" y="13947"/>
                      <a:pt x="7647" y="14426"/>
                      <a:pt x="6505" y="14860"/>
                    </a:cubicBezTo>
                    <a:cubicBezTo>
                      <a:pt x="5935" y="15065"/>
                      <a:pt x="5341" y="15270"/>
                      <a:pt x="4748" y="15453"/>
                    </a:cubicBezTo>
                    <a:cubicBezTo>
                      <a:pt x="4177" y="15613"/>
                      <a:pt x="3607" y="15750"/>
                      <a:pt x="3013" y="15864"/>
                    </a:cubicBezTo>
                    <a:lnTo>
                      <a:pt x="2990" y="15864"/>
                    </a:lnTo>
                    <a:cubicBezTo>
                      <a:pt x="2581" y="15935"/>
                      <a:pt x="2171" y="15993"/>
                      <a:pt x="1761" y="15993"/>
                    </a:cubicBezTo>
                    <a:cubicBezTo>
                      <a:pt x="1646" y="15993"/>
                      <a:pt x="1531" y="15988"/>
                      <a:pt x="1415" y="15978"/>
                    </a:cubicBezTo>
                    <a:cubicBezTo>
                      <a:pt x="1233" y="15955"/>
                      <a:pt x="1050" y="15932"/>
                      <a:pt x="868" y="15864"/>
                    </a:cubicBezTo>
                    <a:cubicBezTo>
                      <a:pt x="776" y="15841"/>
                      <a:pt x="708" y="15795"/>
                      <a:pt x="617" y="15750"/>
                    </a:cubicBezTo>
                    <a:cubicBezTo>
                      <a:pt x="571" y="15704"/>
                      <a:pt x="525" y="15658"/>
                      <a:pt x="502" y="15636"/>
                    </a:cubicBezTo>
                    <a:cubicBezTo>
                      <a:pt x="457" y="15590"/>
                      <a:pt x="434" y="15521"/>
                      <a:pt x="388" y="15476"/>
                    </a:cubicBezTo>
                    <a:cubicBezTo>
                      <a:pt x="365" y="15430"/>
                      <a:pt x="365" y="15362"/>
                      <a:pt x="343" y="15316"/>
                    </a:cubicBezTo>
                    <a:cubicBezTo>
                      <a:pt x="343" y="15225"/>
                      <a:pt x="343" y="15156"/>
                      <a:pt x="343" y="15088"/>
                    </a:cubicBezTo>
                    <a:cubicBezTo>
                      <a:pt x="365" y="14905"/>
                      <a:pt x="411" y="14745"/>
                      <a:pt x="457" y="14586"/>
                    </a:cubicBezTo>
                    <a:cubicBezTo>
                      <a:pt x="594" y="14243"/>
                      <a:pt x="799" y="13901"/>
                      <a:pt x="1027" y="13604"/>
                    </a:cubicBezTo>
                    <a:cubicBezTo>
                      <a:pt x="1324" y="13170"/>
                      <a:pt x="1667" y="12782"/>
                      <a:pt x="2032" y="12394"/>
                    </a:cubicBezTo>
                    <a:cubicBezTo>
                      <a:pt x="2055" y="12372"/>
                      <a:pt x="2100" y="12326"/>
                      <a:pt x="2123" y="12303"/>
                    </a:cubicBezTo>
                    <a:cubicBezTo>
                      <a:pt x="2123" y="12303"/>
                      <a:pt x="2146" y="12280"/>
                      <a:pt x="2169" y="12257"/>
                    </a:cubicBezTo>
                    <a:cubicBezTo>
                      <a:pt x="2192" y="12235"/>
                      <a:pt x="2214" y="12212"/>
                      <a:pt x="2237" y="12166"/>
                    </a:cubicBezTo>
                    <a:lnTo>
                      <a:pt x="2283" y="12143"/>
                    </a:lnTo>
                    <a:cubicBezTo>
                      <a:pt x="2306" y="12098"/>
                      <a:pt x="2351" y="12075"/>
                      <a:pt x="2374" y="12029"/>
                    </a:cubicBezTo>
                    <a:lnTo>
                      <a:pt x="2397" y="12029"/>
                    </a:lnTo>
                    <a:cubicBezTo>
                      <a:pt x="2488" y="11938"/>
                      <a:pt x="2557" y="11847"/>
                      <a:pt x="2648" y="11755"/>
                    </a:cubicBezTo>
                    <a:cubicBezTo>
                      <a:pt x="2625" y="11664"/>
                      <a:pt x="2580" y="11527"/>
                      <a:pt x="2534" y="11413"/>
                    </a:cubicBezTo>
                    <a:cubicBezTo>
                      <a:pt x="2420" y="11550"/>
                      <a:pt x="2283" y="11664"/>
                      <a:pt x="2169" y="11801"/>
                    </a:cubicBezTo>
                    <a:cubicBezTo>
                      <a:pt x="2123" y="11824"/>
                      <a:pt x="2100" y="11869"/>
                      <a:pt x="2077" y="11892"/>
                    </a:cubicBezTo>
                    <a:cubicBezTo>
                      <a:pt x="1735" y="12235"/>
                      <a:pt x="1415" y="12577"/>
                      <a:pt x="1096" y="12965"/>
                    </a:cubicBezTo>
                    <a:cubicBezTo>
                      <a:pt x="822" y="13285"/>
                      <a:pt x="571" y="13650"/>
                      <a:pt x="365" y="14038"/>
                    </a:cubicBezTo>
                    <a:cubicBezTo>
                      <a:pt x="251" y="14220"/>
                      <a:pt x="160" y="14449"/>
                      <a:pt x="92" y="14654"/>
                    </a:cubicBezTo>
                    <a:cubicBezTo>
                      <a:pt x="23" y="14837"/>
                      <a:pt x="0" y="15042"/>
                      <a:pt x="23" y="15248"/>
                    </a:cubicBezTo>
                    <a:cubicBezTo>
                      <a:pt x="23" y="15407"/>
                      <a:pt x="69" y="15567"/>
                      <a:pt x="137" y="15704"/>
                    </a:cubicBezTo>
                    <a:cubicBezTo>
                      <a:pt x="183" y="15773"/>
                      <a:pt x="229" y="15818"/>
                      <a:pt x="274" y="15887"/>
                    </a:cubicBezTo>
                    <a:cubicBezTo>
                      <a:pt x="343" y="15955"/>
                      <a:pt x="411" y="16001"/>
                      <a:pt x="502" y="16046"/>
                    </a:cubicBezTo>
                    <a:cubicBezTo>
                      <a:pt x="639" y="16138"/>
                      <a:pt x="822" y="16206"/>
                      <a:pt x="982" y="16229"/>
                    </a:cubicBezTo>
                    <a:cubicBezTo>
                      <a:pt x="1164" y="16298"/>
                      <a:pt x="1370" y="16298"/>
                      <a:pt x="1552" y="16320"/>
                    </a:cubicBezTo>
                    <a:cubicBezTo>
                      <a:pt x="1614" y="16323"/>
                      <a:pt x="1675" y="16325"/>
                      <a:pt x="1736" y="16325"/>
                    </a:cubicBezTo>
                    <a:cubicBezTo>
                      <a:pt x="2131" y="16325"/>
                      <a:pt x="2524" y="16266"/>
                      <a:pt x="2899" y="16206"/>
                    </a:cubicBezTo>
                    <a:cubicBezTo>
                      <a:pt x="3881" y="16069"/>
                      <a:pt x="4816" y="15795"/>
                      <a:pt x="5729" y="15476"/>
                    </a:cubicBezTo>
                    <a:cubicBezTo>
                      <a:pt x="6688" y="15156"/>
                      <a:pt x="7647" y="14768"/>
                      <a:pt x="8583" y="14380"/>
                    </a:cubicBezTo>
                    <a:cubicBezTo>
                      <a:pt x="10477" y="13559"/>
                      <a:pt x="12303" y="12623"/>
                      <a:pt x="14083" y="11618"/>
                    </a:cubicBezTo>
                    <a:cubicBezTo>
                      <a:pt x="15864" y="10591"/>
                      <a:pt x="17599" y="9518"/>
                      <a:pt x="19265" y="8332"/>
                    </a:cubicBezTo>
                    <a:cubicBezTo>
                      <a:pt x="20132" y="7715"/>
                      <a:pt x="20977" y="7099"/>
                      <a:pt x="21776" y="6437"/>
                    </a:cubicBezTo>
                    <a:cubicBezTo>
                      <a:pt x="22575" y="5775"/>
                      <a:pt x="23351" y="5090"/>
                      <a:pt x="24081" y="4360"/>
                    </a:cubicBezTo>
                    <a:cubicBezTo>
                      <a:pt x="24401" y="4018"/>
                      <a:pt x="24720" y="3652"/>
                      <a:pt x="25040" y="3287"/>
                    </a:cubicBezTo>
                    <a:cubicBezTo>
                      <a:pt x="25314" y="2922"/>
                      <a:pt x="25587" y="2534"/>
                      <a:pt x="25793" y="2123"/>
                    </a:cubicBezTo>
                    <a:cubicBezTo>
                      <a:pt x="25907" y="1918"/>
                      <a:pt x="25975" y="1689"/>
                      <a:pt x="26044" y="1461"/>
                    </a:cubicBezTo>
                    <a:cubicBezTo>
                      <a:pt x="26044" y="1370"/>
                      <a:pt x="26067" y="1279"/>
                      <a:pt x="26067" y="1187"/>
                    </a:cubicBezTo>
                    <a:cubicBezTo>
                      <a:pt x="26067" y="1073"/>
                      <a:pt x="26067" y="982"/>
                      <a:pt x="26044" y="868"/>
                    </a:cubicBezTo>
                    <a:cubicBezTo>
                      <a:pt x="25998" y="685"/>
                      <a:pt x="25861" y="502"/>
                      <a:pt x="25724" y="366"/>
                    </a:cubicBezTo>
                    <a:cubicBezTo>
                      <a:pt x="25656" y="297"/>
                      <a:pt x="25542" y="251"/>
                      <a:pt x="25450" y="206"/>
                    </a:cubicBezTo>
                    <a:cubicBezTo>
                      <a:pt x="25359" y="137"/>
                      <a:pt x="25245" y="114"/>
                      <a:pt x="25131" y="92"/>
                    </a:cubicBezTo>
                    <a:cubicBezTo>
                      <a:pt x="24903" y="23"/>
                      <a:pt x="24674" y="0"/>
                      <a:pt x="24446" y="0"/>
                    </a:cubicBezTo>
                    <a:close/>
                  </a:path>
                </a:pathLst>
              </a:custGeom>
              <a:solidFill>
                <a:srgbClr val="6B6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61" name="Google Shape;1326;p22">
                <a:extLst>
                  <a:ext uri="{FF2B5EF4-FFF2-40B4-BE49-F238E27FC236}">
                    <a16:creationId xmlns:a16="http://schemas.microsoft.com/office/drawing/2014/main" id="{E965C24E-FF78-4E02-A05B-A5BE864CE3DE}"/>
                  </a:ext>
                </a:extLst>
              </p:cNvPr>
              <p:cNvSpPr/>
              <p:nvPr/>
            </p:nvSpPr>
            <p:spPr>
              <a:xfrm>
                <a:off x="7193433" y="1376210"/>
                <a:ext cx="649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0" y="24"/>
                    </a:cubicBezTo>
                    <a:cubicBezTo>
                      <a:pt x="0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62" name="Google Shape;1327;p22">
                <a:extLst>
                  <a:ext uri="{FF2B5EF4-FFF2-40B4-BE49-F238E27FC236}">
                    <a16:creationId xmlns:a16="http://schemas.microsoft.com/office/drawing/2014/main" id="{73DD633A-37D5-4165-B76C-19441FC3C10B}"/>
                  </a:ext>
                </a:extLst>
              </p:cNvPr>
              <p:cNvSpPr/>
              <p:nvPr/>
            </p:nvSpPr>
            <p:spPr>
              <a:xfrm>
                <a:off x="6783145" y="1666809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63" name="Google Shape;1328;p22">
                <a:extLst>
                  <a:ext uri="{FF2B5EF4-FFF2-40B4-BE49-F238E27FC236}">
                    <a16:creationId xmlns:a16="http://schemas.microsoft.com/office/drawing/2014/main" id="{AE062CBE-017E-4526-9AF7-6830026D2137}"/>
                  </a:ext>
                </a:extLst>
              </p:cNvPr>
              <p:cNvSpPr/>
              <p:nvPr/>
            </p:nvSpPr>
            <p:spPr>
              <a:xfrm>
                <a:off x="6597449" y="1732817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64" name="Google Shape;1329;p22">
                <a:extLst>
                  <a:ext uri="{FF2B5EF4-FFF2-40B4-BE49-F238E27FC236}">
                    <a16:creationId xmlns:a16="http://schemas.microsoft.com/office/drawing/2014/main" id="{48B0C6A5-4961-4C56-9E38-83BFE32D5814}"/>
                  </a:ext>
                </a:extLst>
              </p:cNvPr>
              <p:cNvSpPr/>
              <p:nvPr/>
            </p:nvSpPr>
            <p:spPr>
              <a:xfrm>
                <a:off x="8212059" y="1117100"/>
                <a:ext cx="602174" cy="600958"/>
              </a:xfrm>
              <a:custGeom>
                <a:avLst/>
                <a:gdLst/>
                <a:ahLst/>
                <a:cxnLst/>
                <a:rect l="l" t="t" r="r" b="b"/>
                <a:pathLst>
                  <a:path w="22278" h="22233" extrusionOk="0">
                    <a:moveTo>
                      <a:pt x="11436" y="2899"/>
                    </a:moveTo>
                    <a:cubicBezTo>
                      <a:pt x="11664" y="2899"/>
                      <a:pt x="11892" y="2899"/>
                      <a:pt x="12120" y="2922"/>
                    </a:cubicBezTo>
                    <a:cubicBezTo>
                      <a:pt x="12257" y="2922"/>
                      <a:pt x="12417" y="2945"/>
                      <a:pt x="12554" y="2945"/>
                    </a:cubicBezTo>
                    <a:cubicBezTo>
                      <a:pt x="12714" y="2968"/>
                      <a:pt x="12851" y="2990"/>
                      <a:pt x="13010" y="3036"/>
                    </a:cubicBezTo>
                    <a:cubicBezTo>
                      <a:pt x="13147" y="3059"/>
                      <a:pt x="13307" y="3105"/>
                      <a:pt x="13444" y="3127"/>
                    </a:cubicBezTo>
                    <a:cubicBezTo>
                      <a:pt x="13581" y="3173"/>
                      <a:pt x="13718" y="3219"/>
                      <a:pt x="13855" y="3264"/>
                    </a:cubicBezTo>
                    <a:lnTo>
                      <a:pt x="13901" y="3287"/>
                    </a:lnTo>
                    <a:lnTo>
                      <a:pt x="13946" y="3287"/>
                    </a:lnTo>
                    <a:cubicBezTo>
                      <a:pt x="14083" y="3356"/>
                      <a:pt x="14266" y="3401"/>
                      <a:pt x="14426" y="3493"/>
                    </a:cubicBezTo>
                    <a:cubicBezTo>
                      <a:pt x="14563" y="3538"/>
                      <a:pt x="14677" y="3607"/>
                      <a:pt x="14814" y="3675"/>
                    </a:cubicBezTo>
                    <a:lnTo>
                      <a:pt x="14905" y="3721"/>
                    </a:lnTo>
                    <a:cubicBezTo>
                      <a:pt x="15019" y="3766"/>
                      <a:pt x="15133" y="3812"/>
                      <a:pt x="15225" y="3858"/>
                    </a:cubicBezTo>
                    <a:cubicBezTo>
                      <a:pt x="15521" y="4018"/>
                      <a:pt x="15795" y="4177"/>
                      <a:pt x="16023" y="4337"/>
                    </a:cubicBezTo>
                    <a:cubicBezTo>
                      <a:pt x="16138" y="4428"/>
                      <a:pt x="16252" y="4520"/>
                      <a:pt x="16389" y="4611"/>
                    </a:cubicBezTo>
                    <a:cubicBezTo>
                      <a:pt x="16503" y="4702"/>
                      <a:pt x="16617" y="4816"/>
                      <a:pt x="16731" y="4908"/>
                    </a:cubicBezTo>
                    <a:cubicBezTo>
                      <a:pt x="16845" y="4976"/>
                      <a:pt x="16959" y="5090"/>
                      <a:pt x="17051" y="5182"/>
                    </a:cubicBezTo>
                    <a:cubicBezTo>
                      <a:pt x="17165" y="5273"/>
                      <a:pt x="17256" y="5387"/>
                      <a:pt x="17370" y="5501"/>
                    </a:cubicBezTo>
                    <a:cubicBezTo>
                      <a:pt x="17370" y="5524"/>
                      <a:pt x="17370" y="5524"/>
                      <a:pt x="17370" y="5524"/>
                    </a:cubicBezTo>
                    <a:lnTo>
                      <a:pt x="17416" y="5547"/>
                    </a:lnTo>
                    <a:cubicBezTo>
                      <a:pt x="17553" y="5729"/>
                      <a:pt x="17690" y="5889"/>
                      <a:pt x="17827" y="6072"/>
                    </a:cubicBezTo>
                    <a:cubicBezTo>
                      <a:pt x="17918" y="6186"/>
                      <a:pt x="18009" y="6300"/>
                      <a:pt x="18078" y="6414"/>
                    </a:cubicBezTo>
                    <a:lnTo>
                      <a:pt x="18169" y="6574"/>
                    </a:lnTo>
                    <a:cubicBezTo>
                      <a:pt x="18215" y="6665"/>
                      <a:pt x="18260" y="6734"/>
                      <a:pt x="18306" y="6802"/>
                    </a:cubicBezTo>
                    <a:lnTo>
                      <a:pt x="18374" y="6916"/>
                    </a:lnTo>
                    <a:cubicBezTo>
                      <a:pt x="18443" y="7008"/>
                      <a:pt x="18489" y="7099"/>
                      <a:pt x="18557" y="7190"/>
                    </a:cubicBezTo>
                    <a:cubicBezTo>
                      <a:pt x="18626" y="7350"/>
                      <a:pt x="18694" y="7487"/>
                      <a:pt x="18762" y="7670"/>
                    </a:cubicBezTo>
                    <a:cubicBezTo>
                      <a:pt x="18808" y="7738"/>
                      <a:pt x="18831" y="7829"/>
                      <a:pt x="18877" y="7898"/>
                    </a:cubicBezTo>
                    <a:cubicBezTo>
                      <a:pt x="18899" y="7943"/>
                      <a:pt x="18922" y="8012"/>
                      <a:pt x="18968" y="8080"/>
                    </a:cubicBezTo>
                    <a:cubicBezTo>
                      <a:pt x="19014" y="8195"/>
                      <a:pt x="19059" y="8331"/>
                      <a:pt x="19105" y="8468"/>
                    </a:cubicBezTo>
                    <a:cubicBezTo>
                      <a:pt x="19128" y="8537"/>
                      <a:pt x="19173" y="8583"/>
                      <a:pt x="19196" y="8651"/>
                    </a:cubicBezTo>
                    <a:cubicBezTo>
                      <a:pt x="19219" y="8720"/>
                      <a:pt x="19265" y="8811"/>
                      <a:pt x="19287" y="8879"/>
                    </a:cubicBezTo>
                    <a:cubicBezTo>
                      <a:pt x="19310" y="8971"/>
                      <a:pt x="19333" y="9062"/>
                      <a:pt x="19356" y="9153"/>
                    </a:cubicBezTo>
                    <a:cubicBezTo>
                      <a:pt x="19356" y="9222"/>
                      <a:pt x="19356" y="9267"/>
                      <a:pt x="19379" y="9336"/>
                    </a:cubicBezTo>
                    <a:lnTo>
                      <a:pt x="19424" y="9518"/>
                    </a:lnTo>
                    <a:cubicBezTo>
                      <a:pt x="19447" y="9655"/>
                      <a:pt x="19470" y="9792"/>
                      <a:pt x="19493" y="9929"/>
                    </a:cubicBezTo>
                    <a:cubicBezTo>
                      <a:pt x="19516" y="10021"/>
                      <a:pt x="19539" y="10112"/>
                      <a:pt x="19539" y="10203"/>
                    </a:cubicBezTo>
                    <a:cubicBezTo>
                      <a:pt x="19539" y="10294"/>
                      <a:pt x="19516" y="10409"/>
                      <a:pt x="19516" y="10500"/>
                    </a:cubicBezTo>
                    <a:cubicBezTo>
                      <a:pt x="19516" y="10546"/>
                      <a:pt x="19470" y="10591"/>
                      <a:pt x="19424" y="10637"/>
                    </a:cubicBezTo>
                    <a:cubicBezTo>
                      <a:pt x="19447" y="10705"/>
                      <a:pt x="19447" y="10774"/>
                      <a:pt x="19447" y="10865"/>
                    </a:cubicBezTo>
                    <a:cubicBezTo>
                      <a:pt x="19447" y="10934"/>
                      <a:pt x="19447" y="11025"/>
                      <a:pt x="19447" y="11093"/>
                    </a:cubicBezTo>
                    <a:lnTo>
                      <a:pt x="19447" y="11185"/>
                    </a:lnTo>
                    <a:lnTo>
                      <a:pt x="19447" y="11344"/>
                    </a:lnTo>
                    <a:cubicBezTo>
                      <a:pt x="19447" y="11504"/>
                      <a:pt x="19447" y="11641"/>
                      <a:pt x="19447" y="11801"/>
                    </a:cubicBezTo>
                    <a:cubicBezTo>
                      <a:pt x="19447" y="11984"/>
                      <a:pt x="19424" y="12189"/>
                      <a:pt x="19379" y="12440"/>
                    </a:cubicBezTo>
                    <a:lnTo>
                      <a:pt x="19379" y="12394"/>
                    </a:lnTo>
                    <a:cubicBezTo>
                      <a:pt x="19333" y="12919"/>
                      <a:pt x="19242" y="13307"/>
                      <a:pt x="19128" y="13650"/>
                    </a:cubicBezTo>
                    <a:cubicBezTo>
                      <a:pt x="18991" y="14015"/>
                      <a:pt x="18854" y="14357"/>
                      <a:pt x="18694" y="14700"/>
                    </a:cubicBezTo>
                    <a:cubicBezTo>
                      <a:pt x="18694" y="14745"/>
                      <a:pt x="18671" y="14768"/>
                      <a:pt x="18648" y="14791"/>
                    </a:cubicBezTo>
                    <a:lnTo>
                      <a:pt x="18626" y="14860"/>
                    </a:lnTo>
                    <a:cubicBezTo>
                      <a:pt x="18626" y="14860"/>
                      <a:pt x="18626" y="14882"/>
                      <a:pt x="18626" y="14882"/>
                    </a:cubicBezTo>
                    <a:lnTo>
                      <a:pt x="18603" y="14928"/>
                    </a:lnTo>
                    <a:lnTo>
                      <a:pt x="18511" y="15156"/>
                    </a:lnTo>
                    <a:cubicBezTo>
                      <a:pt x="18466" y="15225"/>
                      <a:pt x="18443" y="15293"/>
                      <a:pt x="18397" y="15362"/>
                    </a:cubicBezTo>
                    <a:lnTo>
                      <a:pt x="18420" y="15339"/>
                    </a:lnTo>
                    <a:lnTo>
                      <a:pt x="18374" y="15430"/>
                    </a:lnTo>
                    <a:cubicBezTo>
                      <a:pt x="18329" y="15567"/>
                      <a:pt x="18283" y="15681"/>
                      <a:pt x="18215" y="15795"/>
                    </a:cubicBezTo>
                    <a:cubicBezTo>
                      <a:pt x="18169" y="15864"/>
                      <a:pt x="18123" y="15932"/>
                      <a:pt x="18078" y="16024"/>
                    </a:cubicBezTo>
                    <a:cubicBezTo>
                      <a:pt x="18055" y="16069"/>
                      <a:pt x="18009" y="16115"/>
                      <a:pt x="17986" y="16161"/>
                    </a:cubicBezTo>
                    <a:cubicBezTo>
                      <a:pt x="17941" y="16206"/>
                      <a:pt x="17918" y="16275"/>
                      <a:pt x="17872" y="16320"/>
                    </a:cubicBezTo>
                    <a:cubicBezTo>
                      <a:pt x="17758" y="16526"/>
                      <a:pt x="17621" y="16731"/>
                      <a:pt x="17461" y="16891"/>
                    </a:cubicBezTo>
                    <a:cubicBezTo>
                      <a:pt x="17393" y="16937"/>
                      <a:pt x="17347" y="17005"/>
                      <a:pt x="17302" y="17051"/>
                    </a:cubicBezTo>
                    <a:cubicBezTo>
                      <a:pt x="17256" y="17096"/>
                      <a:pt x="17210" y="17142"/>
                      <a:pt x="17165" y="17211"/>
                    </a:cubicBezTo>
                    <a:cubicBezTo>
                      <a:pt x="17096" y="17256"/>
                      <a:pt x="17051" y="17302"/>
                      <a:pt x="17005" y="17370"/>
                    </a:cubicBezTo>
                    <a:cubicBezTo>
                      <a:pt x="16959" y="17393"/>
                      <a:pt x="16936" y="17416"/>
                      <a:pt x="16914" y="17439"/>
                    </a:cubicBezTo>
                    <a:lnTo>
                      <a:pt x="16845" y="17507"/>
                    </a:lnTo>
                    <a:lnTo>
                      <a:pt x="16731" y="17599"/>
                    </a:lnTo>
                    <a:cubicBezTo>
                      <a:pt x="16663" y="17667"/>
                      <a:pt x="16594" y="17735"/>
                      <a:pt x="16503" y="17804"/>
                    </a:cubicBezTo>
                    <a:cubicBezTo>
                      <a:pt x="16411" y="17895"/>
                      <a:pt x="16320" y="17964"/>
                      <a:pt x="16183" y="18055"/>
                    </a:cubicBezTo>
                    <a:cubicBezTo>
                      <a:pt x="16115" y="18101"/>
                      <a:pt x="16046" y="18169"/>
                      <a:pt x="16001" y="18215"/>
                    </a:cubicBezTo>
                    <a:cubicBezTo>
                      <a:pt x="15932" y="18260"/>
                      <a:pt x="15886" y="18306"/>
                      <a:pt x="15818" y="18352"/>
                    </a:cubicBezTo>
                    <a:cubicBezTo>
                      <a:pt x="15681" y="18466"/>
                      <a:pt x="15521" y="18557"/>
                      <a:pt x="15339" y="18649"/>
                    </a:cubicBezTo>
                    <a:cubicBezTo>
                      <a:pt x="15247" y="18671"/>
                      <a:pt x="15156" y="18717"/>
                      <a:pt x="15042" y="18763"/>
                    </a:cubicBezTo>
                    <a:cubicBezTo>
                      <a:pt x="14973" y="18785"/>
                      <a:pt x="14882" y="18808"/>
                      <a:pt x="14791" y="18808"/>
                    </a:cubicBezTo>
                    <a:lnTo>
                      <a:pt x="14722" y="18808"/>
                    </a:lnTo>
                    <a:lnTo>
                      <a:pt x="14585" y="18877"/>
                    </a:lnTo>
                    <a:cubicBezTo>
                      <a:pt x="14517" y="18922"/>
                      <a:pt x="14471" y="18945"/>
                      <a:pt x="14403" y="18991"/>
                    </a:cubicBezTo>
                    <a:cubicBezTo>
                      <a:pt x="14266" y="19059"/>
                      <a:pt x="14129" y="19128"/>
                      <a:pt x="13992" y="19196"/>
                    </a:cubicBezTo>
                    <a:cubicBezTo>
                      <a:pt x="13855" y="19265"/>
                      <a:pt x="13672" y="19333"/>
                      <a:pt x="13490" y="19379"/>
                    </a:cubicBezTo>
                    <a:cubicBezTo>
                      <a:pt x="13399" y="19402"/>
                      <a:pt x="13307" y="19425"/>
                      <a:pt x="13193" y="19447"/>
                    </a:cubicBezTo>
                    <a:lnTo>
                      <a:pt x="13033" y="19493"/>
                    </a:lnTo>
                    <a:cubicBezTo>
                      <a:pt x="12896" y="19516"/>
                      <a:pt x="12737" y="19562"/>
                      <a:pt x="12577" y="19584"/>
                    </a:cubicBezTo>
                    <a:cubicBezTo>
                      <a:pt x="12417" y="19607"/>
                      <a:pt x="12257" y="19630"/>
                      <a:pt x="12097" y="19653"/>
                    </a:cubicBezTo>
                    <a:cubicBezTo>
                      <a:pt x="12006" y="19653"/>
                      <a:pt x="11915" y="19676"/>
                      <a:pt x="11824" y="19676"/>
                    </a:cubicBezTo>
                    <a:lnTo>
                      <a:pt x="11664" y="19676"/>
                    </a:lnTo>
                    <a:cubicBezTo>
                      <a:pt x="11504" y="19698"/>
                      <a:pt x="11367" y="19698"/>
                      <a:pt x="11207" y="19721"/>
                    </a:cubicBezTo>
                    <a:lnTo>
                      <a:pt x="10751" y="19721"/>
                    </a:lnTo>
                    <a:cubicBezTo>
                      <a:pt x="10454" y="19721"/>
                      <a:pt x="10157" y="19676"/>
                      <a:pt x="9838" y="19630"/>
                    </a:cubicBezTo>
                    <a:cubicBezTo>
                      <a:pt x="9746" y="19607"/>
                      <a:pt x="9655" y="19584"/>
                      <a:pt x="9541" y="19562"/>
                    </a:cubicBezTo>
                    <a:lnTo>
                      <a:pt x="9450" y="19562"/>
                    </a:lnTo>
                    <a:cubicBezTo>
                      <a:pt x="9381" y="19539"/>
                      <a:pt x="9290" y="19516"/>
                      <a:pt x="9221" y="19516"/>
                    </a:cubicBezTo>
                    <a:lnTo>
                      <a:pt x="9176" y="19493"/>
                    </a:lnTo>
                    <a:cubicBezTo>
                      <a:pt x="9130" y="19493"/>
                      <a:pt x="9062" y="19493"/>
                      <a:pt x="9016" y="19470"/>
                    </a:cubicBezTo>
                    <a:cubicBezTo>
                      <a:pt x="8902" y="19447"/>
                      <a:pt x="8811" y="19402"/>
                      <a:pt x="8719" y="19379"/>
                    </a:cubicBezTo>
                    <a:lnTo>
                      <a:pt x="8605" y="19333"/>
                    </a:lnTo>
                    <a:lnTo>
                      <a:pt x="8445" y="19288"/>
                    </a:lnTo>
                    <a:cubicBezTo>
                      <a:pt x="8354" y="19265"/>
                      <a:pt x="8286" y="19242"/>
                      <a:pt x="8194" y="19196"/>
                    </a:cubicBezTo>
                    <a:cubicBezTo>
                      <a:pt x="7875" y="19082"/>
                      <a:pt x="7601" y="18968"/>
                      <a:pt x="7304" y="18854"/>
                    </a:cubicBezTo>
                    <a:cubicBezTo>
                      <a:pt x="7167" y="18785"/>
                      <a:pt x="7053" y="18717"/>
                      <a:pt x="6916" y="18649"/>
                    </a:cubicBezTo>
                    <a:lnTo>
                      <a:pt x="6734" y="18534"/>
                    </a:lnTo>
                    <a:cubicBezTo>
                      <a:pt x="6665" y="18512"/>
                      <a:pt x="6597" y="18466"/>
                      <a:pt x="6528" y="18443"/>
                    </a:cubicBezTo>
                    <a:cubicBezTo>
                      <a:pt x="6414" y="18375"/>
                      <a:pt x="6300" y="18260"/>
                      <a:pt x="6186" y="18169"/>
                    </a:cubicBezTo>
                    <a:lnTo>
                      <a:pt x="6140" y="18146"/>
                    </a:lnTo>
                    <a:cubicBezTo>
                      <a:pt x="6026" y="18055"/>
                      <a:pt x="5912" y="17941"/>
                      <a:pt x="5798" y="17850"/>
                    </a:cubicBezTo>
                    <a:cubicBezTo>
                      <a:pt x="5684" y="17758"/>
                      <a:pt x="5569" y="17644"/>
                      <a:pt x="5478" y="17530"/>
                    </a:cubicBezTo>
                    <a:cubicBezTo>
                      <a:pt x="5364" y="17416"/>
                      <a:pt x="5273" y="17302"/>
                      <a:pt x="5159" y="17188"/>
                    </a:cubicBezTo>
                    <a:cubicBezTo>
                      <a:pt x="5067" y="17074"/>
                      <a:pt x="4976" y="16982"/>
                      <a:pt x="4885" y="16891"/>
                    </a:cubicBezTo>
                    <a:lnTo>
                      <a:pt x="4839" y="16845"/>
                    </a:lnTo>
                    <a:cubicBezTo>
                      <a:pt x="4748" y="16731"/>
                      <a:pt x="4611" y="16594"/>
                      <a:pt x="4519" y="16434"/>
                    </a:cubicBezTo>
                    <a:cubicBezTo>
                      <a:pt x="4428" y="16320"/>
                      <a:pt x="4360" y="16229"/>
                      <a:pt x="4291" y="16138"/>
                    </a:cubicBezTo>
                    <a:cubicBezTo>
                      <a:pt x="4177" y="15978"/>
                      <a:pt x="4086" y="15841"/>
                      <a:pt x="3972" y="15704"/>
                    </a:cubicBezTo>
                    <a:cubicBezTo>
                      <a:pt x="3880" y="15567"/>
                      <a:pt x="3812" y="15453"/>
                      <a:pt x="3743" y="15339"/>
                    </a:cubicBezTo>
                    <a:lnTo>
                      <a:pt x="3629" y="15111"/>
                    </a:lnTo>
                    <a:lnTo>
                      <a:pt x="3561" y="14951"/>
                    </a:lnTo>
                    <a:lnTo>
                      <a:pt x="3538" y="14905"/>
                    </a:lnTo>
                    <a:cubicBezTo>
                      <a:pt x="3401" y="14677"/>
                      <a:pt x="3264" y="14403"/>
                      <a:pt x="3173" y="14175"/>
                    </a:cubicBezTo>
                    <a:cubicBezTo>
                      <a:pt x="3173" y="14175"/>
                      <a:pt x="3173" y="14152"/>
                      <a:pt x="3173" y="14152"/>
                    </a:cubicBezTo>
                    <a:cubicBezTo>
                      <a:pt x="3173" y="14152"/>
                      <a:pt x="3173" y="14129"/>
                      <a:pt x="3150" y="14129"/>
                    </a:cubicBezTo>
                    <a:cubicBezTo>
                      <a:pt x="3150" y="14129"/>
                      <a:pt x="3150" y="14106"/>
                      <a:pt x="3150" y="14106"/>
                    </a:cubicBezTo>
                    <a:lnTo>
                      <a:pt x="3104" y="14015"/>
                    </a:lnTo>
                    <a:cubicBezTo>
                      <a:pt x="3036" y="13901"/>
                      <a:pt x="2990" y="13764"/>
                      <a:pt x="2945" y="13627"/>
                    </a:cubicBezTo>
                    <a:cubicBezTo>
                      <a:pt x="2899" y="13490"/>
                      <a:pt x="2853" y="13353"/>
                      <a:pt x="2830" y="13216"/>
                    </a:cubicBezTo>
                    <a:cubicBezTo>
                      <a:pt x="2785" y="13056"/>
                      <a:pt x="2762" y="12919"/>
                      <a:pt x="2739" y="12760"/>
                    </a:cubicBezTo>
                    <a:cubicBezTo>
                      <a:pt x="2716" y="12600"/>
                      <a:pt x="2693" y="12440"/>
                      <a:pt x="2671" y="12257"/>
                    </a:cubicBezTo>
                    <a:cubicBezTo>
                      <a:pt x="2671" y="12143"/>
                      <a:pt x="2671" y="12052"/>
                      <a:pt x="2671" y="11938"/>
                    </a:cubicBezTo>
                    <a:lnTo>
                      <a:pt x="2671" y="11801"/>
                    </a:lnTo>
                    <a:lnTo>
                      <a:pt x="2671" y="11596"/>
                    </a:lnTo>
                    <a:lnTo>
                      <a:pt x="2671" y="11367"/>
                    </a:lnTo>
                    <a:cubicBezTo>
                      <a:pt x="2671" y="11230"/>
                      <a:pt x="2693" y="11071"/>
                      <a:pt x="2693" y="10934"/>
                    </a:cubicBezTo>
                    <a:lnTo>
                      <a:pt x="2716" y="10842"/>
                    </a:lnTo>
                    <a:cubicBezTo>
                      <a:pt x="2716" y="10705"/>
                      <a:pt x="2739" y="10546"/>
                      <a:pt x="2762" y="10409"/>
                    </a:cubicBezTo>
                    <a:cubicBezTo>
                      <a:pt x="2785" y="10249"/>
                      <a:pt x="2808" y="10089"/>
                      <a:pt x="2830" y="9952"/>
                    </a:cubicBezTo>
                    <a:lnTo>
                      <a:pt x="2853" y="9815"/>
                    </a:lnTo>
                    <a:cubicBezTo>
                      <a:pt x="2876" y="9701"/>
                      <a:pt x="2899" y="9610"/>
                      <a:pt x="2922" y="9518"/>
                    </a:cubicBezTo>
                    <a:cubicBezTo>
                      <a:pt x="2967" y="9290"/>
                      <a:pt x="3036" y="8993"/>
                      <a:pt x="3150" y="8697"/>
                    </a:cubicBezTo>
                    <a:cubicBezTo>
                      <a:pt x="3264" y="8468"/>
                      <a:pt x="3378" y="8195"/>
                      <a:pt x="3515" y="7875"/>
                    </a:cubicBezTo>
                    <a:cubicBezTo>
                      <a:pt x="3629" y="7624"/>
                      <a:pt x="3766" y="7373"/>
                      <a:pt x="3880" y="7099"/>
                    </a:cubicBezTo>
                    <a:cubicBezTo>
                      <a:pt x="3926" y="6985"/>
                      <a:pt x="3994" y="6871"/>
                      <a:pt x="4063" y="6734"/>
                    </a:cubicBezTo>
                    <a:cubicBezTo>
                      <a:pt x="4154" y="6620"/>
                      <a:pt x="4246" y="6505"/>
                      <a:pt x="4337" y="6391"/>
                    </a:cubicBezTo>
                    <a:lnTo>
                      <a:pt x="4383" y="6323"/>
                    </a:lnTo>
                    <a:cubicBezTo>
                      <a:pt x="4428" y="6254"/>
                      <a:pt x="4474" y="6186"/>
                      <a:pt x="4542" y="6117"/>
                    </a:cubicBezTo>
                    <a:cubicBezTo>
                      <a:pt x="4588" y="6026"/>
                      <a:pt x="4656" y="5958"/>
                      <a:pt x="4725" y="5866"/>
                    </a:cubicBezTo>
                    <a:lnTo>
                      <a:pt x="4725" y="5844"/>
                    </a:lnTo>
                    <a:lnTo>
                      <a:pt x="4748" y="5821"/>
                    </a:lnTo>
                    <a:cubicBezTo>
                      <a:pt x="4748" y="5752"/>
                      <a:pt x="4748" y="5684"/>
                      <a:pt x="4771" y="5615"/>
                    </a:cubicBezTo>
                    <a:cubicBezTo>
                      <a:pt x="4839" y="5478"/>
                      <a:pt x="4953" y="5341"/>
                      <a:pt x="5067" y="5227"/>
                    </a:cubicBezTo>
                    <a:cubicBezTo>
                      <a:pt x="5136" y="5159"/>
                      <a:pt x="5204" y="5113"/>
                      <a:pt x="5250" y="5045"/>
                    </a:cubicBezTo>
                    <a:lnTo>
                      <a:pt x="5341" y="4976"/>
                    </a:lnTo>
                    <a:lnTo>
                      <a:pt x="5455" y="4885"/>
                    </a:lnTo>
                    <a:cubicBezTo>
                      <a:pt x="5524" y="4816"/>
                      <a:pt x="5592" y="4771"/>
                      <a:pt x="5638" y="4702"/>
                    </a:cubicBezTo>
                    <a:cubicBezTo>
                      <a:pt x="5706" y="4657"/>
                      <a:pt x="5752" y="4611"/>
                      <a:pt x="5821" y="4565"/>
                    </a:cubicBezTo>
                    <a:cubicBezTo>
                      <a:pt x="5866" y="4542"/>
                      <a:pt x="5935" y="4497"/>
                      <a:pt x="6003" y="4451"/>
                    </a:cubicBezTo>
                    <a:cubicBezTo>
                      <a:pt x="6140" y="4383"/>
                      <a:pt x="6277" y="4291"/>
                      <a:pt x="6391" y="4223"/>
                    </a:cubicBezTo>
                    <a:lnTo>
                      <a:pt x="6482" y="4154"/>
                    </a:lnTo>
                    <a:cubicBezTo>
                      <a:pt x="6574" y="4086"/>
                      <a:pt x="6642" y="4018"/>
                      <a:pt x="6734" y="3972"/>
                    </a:cubicBezTo>
                    <a:cubicBezTo>
                      <a:pt x="6870" y="3903"/>
                      <a:pt x="7007" y="3835"/>
                      <a:pt x="7167" y="3744"/>
                    </a:cubicBezTo>
                    <a:cubicBezTo>
                      <a:pt x="7304" y="3698"/>
                      <a:pt x="7441" y="3629"/>
                      <a:pt x="7601" y="3561"/>
                    </a:cubicBezTo>
                    <a:cubicBezTo>
                      <a:pt x="7898" y="3447"/>
                      <a:pt x="8149" y="3356"/>
                      <a:pt x="8400" y="3287"/>
                    </a:cubicBezTo>
                    <a:cubicBezTo>
                      <a:pt x="8696" y="3219"/>
                      <a:pt x="8993" y="3150"/>
                      <a:pt x="9267" y="3082"/>
                    </a:cubicBezTo>
                    <a:lnTo>
                      <a:pt x="9244" y="3082"/>
                    </a:lnTo>
                    <a:cubicBezTo>
                      <a:pt x="9427" y="3059"/>
                      <a:pt x="9610" y="3013"/>
                      <a:pt x="9792" y="2990"/>
                    </a:cubicBezTo>
                    <a:cubicBezTo>
                      <a:pt x="9906" y="2968"/>
                      <a:pt x="10043" y="2968"/>
                      <a:pt x="10157" y="2945"/>
                    </a:cubicBezTo>
                    <a:lnTo>
                      <a:pt x="10317" y="2945"/>
                    </a:lnTo>
                    <a:cubicBezTo>
                      <a:pt x="10682" y="2899"/>
                      <a:pt x="11048" y="2899"/>
                      <a:pt x="11436" y="2899"/>
                    </a:cubicBezTo>
                    <a:close/>
                    <a:moveTo>
                      <a:pt x="11184" y="0"/>
                    </a:moveTo>
                    <a:cubicBezTo>
                      <a:pt x="11025" y="0"/>
                      <a:pt x="10888" y="0"/>
                      <a:pt x="10728" y="23"/>
                    </a:cubicBezTo>
                    <a:lnTo>
                      <a:pt x="10591" y="23"/>
                    </a:lnTo>
                    <a:cubicBezTo>
                      <a:pt x="10271" y="46"/>
                      <a:pt x="9975" y="92"/>
                      <a:pt x="9701" y="137"/>
                    </a:cubicBezTo>
                    <a:cubicBezTo>
                      <a:pt x="9450" y="183"/>
                      <a:pt x="9199" y="229"/>
                      <a:pt x="8833" y="343"/>
                    </a:cubicBezTo>
                    <a:cubicBezTo>
                      <a:pt x="8149" y="525"/>
                      <a:pt x="7555" y="731"/>
                      <a:pt x="7007" y="936"/>
                    </a:cubicBezTo>
                    <a:lnTo>
                      <a:pt x="6802" y="1027"/>
                    </a:lnTo>
                    <a:lnTo>
                      <a:pt x="6619" y="1096"/>
                    </a:lnTo>
                    <a:cubicBezTo>
                      <a:pt x="6551" y="1119"/>
                      <a:pt x="6482" y="1142"/>
                      <a:pt x="6414" y="1187"/>
                    </a:cubicBezTo>
                    <a:cubicBezTo>
                      <a:pt x="6345" y="1210"/>
                      <a:pt x="6254" y="1233"/>
                      <a:pt x="6186" y="1256"/>
                    </a:cubicBezTo>
                    <a:cubicBezTo>
                      <a:pt x="6049" y="1324"/>
                      <a:pt x="5912" y="1393"/>
                      <a:pt x="5775" y="1461"/>
                    </a:cubicBezTo>
                    <a:cubicBezTo>
                      <a:pt x="5638" y="1530"/>
                      <a:pt x="5524" y="1598"/>
                      <a:pt x="5410" y="1689"/>
                    </a:cubicBezTo>
                    <a:cubicBezTo>
                      <a:pt x="5318" y="1735"/>
                      <a:pt x="5250" y="1781"/>
                      <a:pt x="5181" y="1826"/>
                    </a:cubicBezTo>
                    <a:lnTo>
                      <a:pt x="5022" y="1918"/>
                    </a:lnTo>
                    <a:cubicBezTo>
                      <a:pt x="4885" y="2009"/>
                      <a:pt x="4725" y="2100"/>
                      <a:pt x="4588" y="2191"/>
                    </a:cubicBezTo>
                    <a:cubicBezTo>
                      <a:pt x="4497" y="2260"/>
                      <a:pt x="4405" y="2351"/>
                      <a:pt x="4314" y="2420"/>
                    </a:cubicBezTo>
                    <a:lnTo>
                      <a:pt x="4200" y="2511"/>
                    </a:lnTo>
                    <a:cubicBezTo>
                      <a:pt x="4154" y="2534"/>
                      <a:pt x="4109" y="2580"/>
                      <a:pt x="4063" y="2602"/>
                    </a:cubicBezTo>
                    <a:cubicBezTo>
                      <a:pt x="3994" y="2648"/>
                      <a:pt x="3926" y="2716"/>
                      <a:pt x="3835" y="2762"/>
                    </a:cubicBezTo>
                    <a:cubicBezTo>
                      <a:pt x="3310" y="3219"/>
                      <a:pt x="2876" y="3607"/>
                      <a:pt x="2488" y="4063"/>
                    </a:cubicBezTo>
                    <a:cubicBezTo>
                      <a:pt x="2328" y="4269"/>
                      <a:pt x="2146" y="4520"/>
                      <a:pt x="1963" y="4771"/>
                    </a:cubicBezTo>
                    <a:cubicBezTo>
                      <a:pt x="1895" y="4885"/>
                      <a:pt x="1803" y="4999"/>
                      <a:pt x="1712" y="5113"/>
                    </a:cubicBezTo>
                    <a:cubicBezTo>
                      <a:pt x="1666" y="5182"/>
                      <a:pt x="1643" y="5227"/>
                      <a:pt x="1598" y="5296"/>
                    </a:cubicBezTo>
                    <a:cubicBezTo>
                      <a:pt x="1552" y="5387"/>
                      <a:pt x="1507" y="5478"/>
                      <a:pt x="1484" y="5570"/>
                    </a:cubicBezTo>
                    <a:lnTo>
                      <a:pt x="1461" y="5592"/>
                    </a:lnTo>
                    <a:cubicBezTo>
                      <a:pt x="1461" y="5615"/>
                      <a:pt x="1438" y="5638"/>
                      <a:pt x="1438" y="5661"/>
                    </a:cubicBezTo>
                    <a:cubicBezTo>
                      <a:pt x="1392" y="5729"/>
                      <a:pt x="1347" y="5821"/>
                      <a:pt x="1301" y="5889"/>
                    </a:cubicBezTo>
                    <a:cubicBezTo>
                      <a:pt x="1255" y="5935"/>
                      <a:pt x="1233" y="6003"/>
                      <a:pt x="1187" y="6049"/>
                    </a:cubicBezTo>
                    <a:lnTo>
                      <a:pt x="1164" y="6095"/>
                    </a:lnTo>
                    <a:cubicBezTo>
                      <a:pt x="1141" y="6140"/>
                      <a:pt x="1096" y="6163"/>
                      <a:pt x="1073" y="6209"/>
                    </a:cubicBezTo>
                    <a:lnTo>
                      <a:pt x="1050" y="6277"/>
                    </a:lnTo>
                    <a:cubicBezTo>
                      <a:pt x="1004" y="6346"/>
                      <a:pt x="982" y="6391"/>
                      <a:pt x="959" y="6437"/>
                    </a:cubicBezTo>
                    <a:cubicBezTo>
                      <a:pt x="913" y="6483"/>
                      <a:pt x="890" y="6551"/>
                      <a:pt x="867" y="6620"/>
                    </a:cubicBezTo>
                    <a:cubicBezTo>
                      <a:pt x="799" y="6779"/>
                      <a:pt x="730" y="6985"/>
                      <a:pt x="662" y="7167"/>
                    </a:cubicBezTo>
                    <a:lnTo>
                      <a:pt x="594" y="7373"/>
                    </a:lnTo>
                    <a:cubicBezTo>
                      <a:pt x="525" y="7533"/>
                      <a:pt x="479" y="7670"/>
                      <a:pt x="434" y="7829"/>
                    </a:cubicBezTo>
                    <a:cubicBezTo>
                      <a:pt x="365" y="8058"/>
                      <a:pt x="320" y="8286"/>
                      <a:pt x="274" y="8537"/>
                    </a:cubicBezTo>
                    <a:cubicBezTo>
                      <a:pt x="228" y="8720"/>
                      <a:pt x="183" y="8925"/>
                      <a:pt x="160" y="9176"/>
                    </a:cubicBezTo>
                    <a:cubicBezTo>
                      <a:pt x="114" y="9541"/>
                      <a:pt x="69" y="9838"/>
                      <a:pt x="46" y="10112"/>
                    </a:cubicBezTo>
                    <a:lnTo>
                      <a:pt x="46" y="10317"/>
                    </a:lnTo>
                    <a:cubicBezTo>
                      <a:pt x="23" y="10409"/>
                      <a:pt x="23" y="10500"/>
                      <a:pt x="23" y="10591"/>
                    </a:cubicBezTo>
                    <a:cubicBezTo>
                      <a:pt x="0" y="10728"/>
                      <a:pt x="0" y="10865"/>
                      <a:pt x="0" y="11002"/>
                    </a:cubicBezTo>
                    <a:cubicBezTo>
                      <a:pt x="0" y="11093"/>
                      <a:pt x="0" y="11185"/>
                      <a:pt x="0" y="11276"/>
                    </a:cubicBezTo>
                    <a:lnTo>
                      <a:pt x="0" y="11413"/>
                    </a:lnTo>
                    <a:lnTo>
                      <a:pt x="0" y="11481"/>
                    </a:lnTo>
                    <a:cubicBezTo>
                      <a:pt x="0" y="11596"/>
                      <a:pt x="0" y="11710"/>
                      <a:pt x="0" y="11824"/>
                    </a:cubicBezTo>
                    <a:cubicBezTo>
                      <a:pt x="23" y="11915"/>
                      <a:pt x="23" y="12029"/>
                      <a:pt x="23" y="12143"/>
                    </a:cubicBezTo>
                    <a:cubicBezTo>
                      <a:pt x="46" y="12326"/>
                      <a:pt x="69" y="12486"/>
                      <a:pt x="91" y="12668"/>
                    </a:cubicBezTo>
                    <a:lnTo>
                      <a:pt x="91" y="12737"/>
                    </a:lnTo>
                    <a:cubicBezTo>
                      <a:pt x="114" y="12874"/>
                      <a:pt x="137" y="13011"/>
                      <a:pt x="160" y="13148"/>
                    </a:cubicBezTo>
                    <a:cubicBezTo>
                      <a:pt x="183" y="13262"/>
                      <a:pt x="205" y="13376"/>
                      <a:pt x="228" y="13513"/>
                    </a:cubicBezTo>
                    <a:cubicBezTo>
                      <a:pt x="297" y="13741"/>
                      <a:pt x="365" y="13992"/>
                      <a:pt x="457" y="14266"/>
                    </a:cubicBezTo>
                    <a:cubicBezTo>
                      <a:pt x="525" y="14494"/>
                      <a:pt x="616" y="14700"/>
                      <a:pt x="708" y="14905"/>
                    </a:cubicBezTo>
                    <a:lnTo>
                      <a:pt x="753" y="15019"/>
                    </a:lnTo>
                    <a:cubicBezTo>
                      <a:pt x="799" y="15133"/>
                      <a:pt x="845" y="15225"/>
                      <a:pt x="890" y="15316"/>
                    </a:cubicBezTo>
                    <a:cubicBezTo>
                      <a:pt x="913" y="15362"/>
                      <a:pt x="936" y="15430"/>
                      <a:pt x="959" y="15476"/>
                    </a:cubicBezTo>
                    <a:cubicBezTo>
                      <a:pt x="1027" y="15613"/>
                      <a:pt x="1073" y="15750"/>
                      <a:pt x="1141" y="15864"/>
                    </a:cubicBezTo>
                    <a:cubicBezTo>
                      <a:pt x="1187" y="15978"/>
                      <a:pt x="1255" y="16069"/>
                      <a:pt x="1301" y="16183"/>
                    </a:cubicBezTo>
                    <a:lnTo>
                      <a:pt x="1347" y="16275"/>
                    </a:lnTo>
                    <a:cubicBezTo>
                      <a:pt x="1392" y="16389"/>
                      <a:pt x="1461" y="16526"/>
                      <a:pt x="1552" y="16663"/>
                    </a:cubicBezTo>
                    <a:cubicBezTo>
                      <a:pt x="1598" y="16731"/>
                      <a:pt x="1643" y="16800"/>
                      <a:pt x="1712" y="16891"/>
                    </a:cubicBezTo>
                    <a:lnTo>
                      <a:pt x="1803" y="17005"/>
                    </a:lnTo>
                    <a:cubicBezTo>
                      <a:pt x="1849" y="17096"/>
                      <a:pt x="1895" y="17165"/>
                      <a:pt x="1940" y="17256"/>
                    </a:cubicBezTo>
                    <a:lnTo>
                      <a:pt x="2032" y="17393"/>
                    </a:lnTo>
                    <a:cubicBezTo>
                      <a:pt x="2146" y="17576"/>
                      <a:pt x="2260" y="17735"/>
                      <a:pt x="2397" y="17895"/>
                    </a:cubicBezTo>
                    <a:lnTo>
                      <a:pt x="2511" y="18055"/>
                    </a:lnTo>
                    <a:cubicBezTo>
                      <a:pt x="2693" y="18306"/>
                      <a:pt x="2899" y="18557"/>
                      <a:pt x="3081" y="18808"/>
                    </a:cubicBezTo>
                    <a:cubicBezTo>
                      <a:pt x="3173" y="18922"/>
                      <a:pt x="3287" y="19037"/>
                      <a:pt x="3378" y="19128"/>
                    </a:cubicBezTo>
                    <a:cubicBezTo>
                      <a:pt x="3469" y="19219"/>
                      <a:pt x="3584" y="19310"/>
                      <a:pt x="3675" y="19379"/>
                    </a:cubicBezTo>
                    <a:lnTo>
                      <a:pt x="3721" y="19425"/>
                    </a:lnTo>
                    <a:cubicBezTo>
                      <a:pt x="3858" y="19539"/>
                      <a:pt x="3994" y="19653"/>
                      <a:pt x="4131" y="19744"/>
                    </a:cubicBezTo>
                    <a:cubicBezTo>
                      <a:pt x="4246" y="19835"/>
                      <a:pt x="4360" y="19927"/>
                      <a:pt x="4474" y="19995"/>
                    </a:cubicBezTo>
                    <a:lnTo>
                      <a:pt x="4519" y="20041"/>
                    </a:lnTo>
                    <a:cubicBezTo>
                      <a:pt x="4611" y="20109"/>
                      <a:pt x="4702" y="20155"/>
                      <a:pt x="4793" y="20223"/>
                    </a:cubicBezTo>
                    <a:lnTo>
                      <a:pt x="4930" y="20292"/>
                    </a:lnTo>
                    <a:lnTo>
                      <a:pt x="4999" y="20338"/>
                    </a:lnTo>
                    <a:cubicBezTo>
                      <a:pt x="5113" y="20406"/>
                      <a:pt x="5204" y="20475"/>
                      <a:pt x="5318" y="20543"/>
                    </a:cubicBezTo>
                    <a:cubicBezTo>
                      <a:pt x="5364" y="20589"/>
                      <a:pt x="5432" y="20611"/>
                      <a:pt x="5478" y="20657"/>
                    </a:cubicBezTo>
                    <a:cubicBezTo>
                      <a:pt x="5547" y="20703"/>
                      <a:pt x="5615" y="20748"/>
                      <a:pt x="5706" y="20794"/>
                    </a:cubicBezTo>
                    <a:cubicBezTo>
                      <a:pt x="5821" y="20863"/>
                      <a:pt x="5957" y="20931"/>
                      <a:pt x="6072" y="21000"/>
                    </a:cubicBezTo>
                    <a:lnTo>
                      <a:pt x="6117" y="21022"/>
                    </a:lnTo>
                    <a:cubicBezTo>
                      <a:pt x="6323" y="21114"/>
                      <a:pt x="6551" y="21205"/>
                      <a:pt x="6779" y="21296"/>
                    </a:cubicBezTo>
                    <a:lnTo>
                      <a:pt x="6916" y="21342"/>
                    </a:lnTo>
                    <a:cubicBezTo>
                      <a:pt x="7030" y="21388"/>
                      <a:pt x="7167" y="21433"/>
                      <a:pt x="7281" y="21479"/>
                    </a:cubicBezTo>
                    <a:cubicBezTo>
                      <a:pt x="7350" y="21502"/>
                      <a:pt x="7418" y="21524"/>
                      <a:pt x="7487" y="21547"/>
                    </a:cubicBezTo>
                    <a:lnTo>
                      <a:pt x="7532" y="21570"/>
                    </a:lnTo>
                    <a:lnTo>
                      <a:pt x="7555" y="21570"/>
                    </a:lnTo>
                    <a:lnTo>
                      <a:pt x="7669" y="21616"/>
                    </a:lnTo>
                    <a:cubicBezTo>
                      <a:pt x="7806" y="21684"/>
                      <a:pt x="7943" y="21730"/>
                      <a:pt x="8080" y="21776"/>
                    </a:cubicBezTo>
                    <a:lnTo>
                      <a:pt x="8172" y="21798"/>
                    </a:lnTo>
                    <a:cubicBezTo>
                      <a:pt x="8286" y="21844"/>
                      <a:pt x="8377" y="21867"/>
                      <a:pt x="8491" y="21890"/>
                    </a:cubicBezTo>
                    <a:cubicBezTo>
                      <a:pt x="8560" y="21913"/>
                      <a:pt x="8628" y="21935"/>
                      <a:pt x="8696" y="21958"/>
                    </a:cubicBezTo>
                    <a:cubicBezTo>
                      <a:pt x="8765" y="21958"/>
                      <a:pt x="8833" y="21958"/>
                      <a:pt x="8879" y="21981"/>
                    </a:cubicBezTo>
                    <a:cubicBezTo>
                      <a:pt x="8970" y="21981"/>
                      <a:pt x="9062" y="22004"/>
                      <a:pt x="9153" y="22027"/>
                    </a:cubicBezTo>
                    <a:cubicBezTo>
                      <a:pt x="9199" y="22027"/>
                      <a:pt x="9244" y="22049"/>
                      <a:pt x="9313" y="22049"/>
                    </a:cubicBezTo>
                    <a:cubicBezTo>
                      <a:pt x="9473" y="22095"/>
                      <a:pt x="9655" y="22118"/>
                      <a:pt x="9838" y="22141"/>
                    </a:cubicBezTo>
                    <a:cubicBezTo>
                      <a:pt x="10020" y="22164"/>
                      <a:pt x="10226" y="22186"/>
                      <a:pt x="10431" y="22186"/>
                    </a:cubicBezTo>
                    <a:cubicBezTo>
                      <a:pt x="10682" y="22209"/>
                      <a:pt x="10865" y="22232"/>
                      <a:pt x="11048" y="22232"/>
                    </a:cubicBezTo>
                    <a:lnTo>
                      <a:pt x="11116" y="22232"/>
                    </a:lnTo>
                    <a:cubicBezTo>
                      <a:pt x="11230" y="22232"/>
                      <a:pt x="11367" y="22209"/>
                      <a:pt x="11504" y="22209"/>
                    </a:cubicBezTo>
                    <a:cubicBezTo>
                      <a:pt x="11595" y="22186"/>
                      <a:pt x="11687" y="22186"/>
                      <a:pt x="11778" y="22186"/>
                    </a:cubicBezTo>
                    <a:cubicBezTo>
                      <a:pt x="11961" y="22186"/>
                      <a:pt x="12143" y="22141"/>
                      <a:pt x="12326" y="22118"/>
                    </a:cubicBezTo>
                    <a:lnTo>
                      <a:pt x="12485" y="22095"/>
                    </a:lnTo>
                    <a:lnTo>
                      <a:pt x="12668" y="22072"/>
                    </a:lnTo>
                    <a:cubicBezTo>
                      <a:pt x="12759" y="22049"/>
                      <a:pt x="12851" y="22049"/>
                      <a:pt x="12942" y="22027"/>
                    </a:cubicBezTo>
                    <a:cubicBezTo>
                      <a:pt x="13056" y="22027"/>
                      <a:pt x="13147" y="21981"/>
                      <a:pt x="13239" y="21958"/>
                    </a:cubicBezTo>
                    <a:cubicBezTo>
                      <a:pt x="13284" y="21958"/>
                      <a:pt x="13330" y="21935"/>
                      <a:pt x="13376" y="21935"/>
                    </a:cubicBezTo>
                    <a:cubicBezTo>
                      <a:pt x="13513" y="21913"/>
                      <a:pt x="13650" y="21867"/>
                      <a:pt x="13787" y="21821"/>
                    </a:cubicBezTo>
                    <a:cubicBezTo>
                      <a:pt x="13901" y="21776"/>
                      <a:pt x="14015" y="21730"/>
                      <a:pt x="14152" y="21707"/>
                    </a:cubicBezTo>
                    <a:cubicBezTo>
                      <a:pt x="14243" y="21684"/>
                      <a:pt x="14357" y="21661"/>
                      <a:pt x="14448" y="21639"/>
                    </a:cubicBezTo>
                    <a:cubicBezTo>
                      <a:pt x="14585" y="21593"/>
                      <a:pt x="14722" y="21547"/>
                      <a:pt x="14882" y="21502"/>
                    </a:cubicBezTo>
                    <a:cubicBezTo>
                      <a:pt x="15156" y="21433"/>
                      <a:pt x="15430" y="21342"/>
                      <a:pt x="15727" y="21205"/>
                    </a:cubicBezTo>
                    <a:cubicBezTo>
                      <a:pt x="15818" y="21182"/>
                      <a:pt x="15886" y="21114"/>
                      <a:pt x="15978" y="21068"/>
                    </a:cubicBezTo>
                    <a:lnTo>
                      <a:pt x="16023" y="21045"/>
                    </a:lnTo>
                    <a:cubicBezTo>
                      <a:pt x="16115" y="20977"/>
                      <a:pt x="16183" y="20931"/>
                      <a:pt x="16274" y="20885"/>
                    </a:cubicBezTo>
                    <a:lnTo>
                      <a:pt x="16320" y="20885"/>
                    </a:lnTo>
                    <a:cubicBezTo>
                      <a:pt x="16366" y="20840"/>
                      <a:pt x="16434" y="20817"/>
                      <a:pt x="16503" y="20771"/>
                    </a:cubicBezTo>
                    <a:cubicBezTo>
                      <a:pt x="16548" y="20748"/>
                      <a:pt x="16594" y="20726"/>
                      <a:pt x="16640" y="20703"/>
                    </a:cubicBezTo>
                    <a:cubicBezTo>
                      <a:pt x="16685" y="20680"/>
                      <a:pt x="16754" y="20657"/>
                      <a:pt x="16799" y="20634"/>
                    </a:cubicBezTo>
                    <a:cubicBezTo>
                      <a:pt x="16845" y="20611"/>
                      <a:pt x="16914" y="20566"/>
                      <a:pt x="16959" y="20543"/>
                    </a:cubicBezTo>
                    <a:cubicBezTo>
                      <a:pt x="17073" y="20497"/>
                      <a:pt x="17165" y="20429"/>
                      <a:pt x="17256" y="20360"/>
                    </a:cubicBezTo>
                    <a:lnTo>
                      <a:pt x="17324" y="20315"/>
                    </a:lnTo>
                    <a:cubicBezTo>
                      <a:pt x="17461" y="20223"/>
                      <a:pt x="17576" y="20132"/>
                      <a:pt x="17712" y="20018"/>
                    </a:cubicBezTo>
                    <a:lnTo>
                      <a:pt x="17804" y="19927"/>
                    </a:lnTo>
                    <a:cubicBezTo>
                      <a:pt x="17872" y="19858"/>
                      <a:pt x="17941" y="19813"/>
                      <a:pt x="18032" y="19744"/>
                    </a:cubicBezTo>
                    <a:cubicBezTo>
                      <a:pt x="18123" y="19653"/>
                      <a:pt x="18215" y="19562"/>
                      <a:pt x="18306" y="19493"/>
                    </a:cubicBezTo>
                    <a:lnTo>
                      <a:pt x="18352" y="19447"/>
                    </a:lnTo>
                    <a:cubicBezTo>
                      <a:pt x="18397" y="19379"/>
                      <a:pt x="18466" y="19333"/>
                      <a:pt x="18534" y="19288"/>
                    </a:cubicBezTo>
                    <a:cubicBezTo>
                      <a:pt x="18603" y="19219"/>
                      <a:pt x="18671" y="19151"/>
                      <a:pt x="18740" y="19082"/>
                    </a:cubicBezTo>
                    <a:cubicBezTo>
                      <a:pt x="18785" y="19037"/>
                      <a:pt x="18831" y="18991"/>
                      <a:pt x="18854" y="18945"/>
                    </a:cubicBezTo>
                    <a:cubicBezTo>
                      <a:pt x="18922" y="18877"/>
                      <a:pt x="18991" y="18808"/>
                      <a:pt x="19059" y="18740"/>
                    </a:cubicBezTo>
                    <a:cubicBezTo>
                      <a:pt x="19219" y="18603"/>
                      <a:pt x="19333" y="18489"/>
                      <a:pt x="19447" y="18375"/>
                    </a:cubicBezTo>
                    <a:cubicBezTo>
                      <a:pt x="19584" y="18215"/>
                      <a:pt x="19721" y="18055"/>
                      <a:pt x="19835" y="17895"/>
                    </a:cubicBezTo>
                    <a:cubicBezTo>
                      <a:pt x="19904" y="17827"/>
                      <a:pt x="19949" y="17758"/>
                      <a:pt x="20018" y="17667"/>
                    </a:cubicBezTo>
                    <a:cubicBezTo>
                      <a:pt x="20155" y="17530"/>
                      <a:pt x="20269" y="17370"/>
                      <a:pt x="20383" y="17211"/>
                    </a:cubicBezTo>
                    <a:cubicBezTo>
                      <a:pt x="20566" y="16959"/>
                      <a:pt x="20725" y="16686"/>
                      <a:pt x="20862" y="16412"/>
                    </a:cubicBezTo>
                    <a:cubicBezTo>
                      <a:pt x="20908" y="16320"/>
                      <a:pt x="20954" y="16229"/>
                      <a:pt x="20999" y="16115"/>
                    </a:cubicBezTo>
                    <a:lnTo>
                      <a:pt x="21045" y="16024"/>
                    </a:lnTo>
                    <a:lnTo>
                      <a:pt x="21136" y="15864"/>
                    </a:lnTo>
                    <a:cubicBezTo>
                      <a:pt x="21182" y="15773"/>
                      <a:pt x="21228" y="15681"/>
                      <a:pt x="21273" y="15590"/>
                    </a:cubicBezTo>
                    <a:cubicBezTo>
                      <a:pt x="21319" y="15499"/>
                      <a:pt x="21342" y="15407"/>
                      <a:pt x="21387" y="15339"/>
                    </a:cubicBezTo>
                    <a:lnTo>
                      <a:pt x="21479" y="15156"/>
                    </a:lnTo>
                    <a:cubicBezTo>
                      <a:pt x="21547" y="14974"/>
                      <a:pt x="21593" y="14814"/>
                      <a:pt x="21661" y="14677"/>
                    </a:cubicBezTo>
                    <a:lnTo>
                      <a:pt x="21730" y="14449"/>
                    </a:lnTo>
                    <a:cubicBezTo>
                      <a:pt x="21775" y="14335"/>
                      <a:pt x="21798" y="14243"/>
                      <a:pt x="21844" y="14152"/>
                    </a:cubicBezTo>
                    <a:lnTo>
                      <a:pt x="21867" y="14061"/>
                    </a:lnTo>
                    <a:cubicBezTo>
                      <a:pt x="21890" y="13992"/>
                      <a:pt x="21912" y="13947"/>
                      <a:pt x="21912" y="13878"/>
                    </a:cubicBezTo>
                    <a:cubicBezTo>
                      <a:pt x="21958" y="13787"/>
                      <a:pt x="21981" y="13673"/>
                      <a:pt x="22004" y="13581"/>
                    </a:cubicBezTo>
                    <a:cubicBezTo>
                      <a:pt x="22072" y="13353"/>
                      <a:pt x="22095" y="13148"/>
                      <a:pt x="22118" y="12942"/>
                    </a:cubicBezTo>
                    <a:cubicBezTo>
                      <a:pt x="22141" y="12805"/>
                      <a:pt x="22141" y="12668"/>
                      <a:pt x="22141" y="12531"/>
                    </a:cubicBezTo>
                    <a:lnTo>
                      <a:pt x="22141" y="12486"/>
                    </a:lnTo>
                    <a:cubicBezTo>
                      <a:pt x="22186" y="12303"/>
                      <a:pt x="22209" y="12120"/>
                      <a:pt x="22232" y="11984"/>
                    </a:cubicBezTo>
                    <a:lnTo>
                      <a:pt x="22255" y="11824"/>
                    </a:lnTo>
                    <a:cubicBezTo>
                      <a:pt x="22255" y="11732"/>
                      <a:pt x="22255" y="11641"/>
                      <a:pt x="22278" y="11550"/>
                    </a:cubicBezTo>
                    <a:cubicBezTo>
                      <a:pt x="22278" y="11344"/>
                      <a:pt x="22278" y="11185"/>
                      <a:pt x="22255" y="11002"/>
                    </a:cubicBezTo>
                    <a:cubicBezTo>
                      <a:pt x="22232" y="10728"/>
                      <a:pt x="22186" y="10431"/>
                      <a:pt x="22141" y="10089"/>
                    </a:cubicBezTo>
                    <a:cubicBezTo>
                      <a:pt x="22118" y="10043"/>
                      <a:pt x="22118" y="9998"/>
                      <a:pt x="22118" y="9952"/>
                    </a:cubicBezTo>
                    <a:lnTo>
                      <a:pt x="22118" y="9906"/>
                    </a:lnTo>
                    <a:cubicBezTo>
                      <a:pt x="22095" y="9747"/>
                      <a:pt x="22095" y="9610"/>
                      <a:pt x="22072" y="9473"/>
                    </a:cubicBezTo>
                    <a:cubicBezTo>
                      <a:pt x="22049" y="9336"/>
                      <a:pt x="22026" y="9199"/>
                      <a:pt x="22004" y="9062"/>
                    </a:cubicBezTo>
                    <a:cubicBezTo>
                      <a:pt x="22004" y="8925"/>
                      <a:pt x="21958" y="8788"/>
                      <a:pt x="21935" y="8628"/>
                    </a:cubicBezTo>
                    <a:cubicBezTo>
                      <a:pt x="21912" y="8491"/>
                      <a:pt x="21890" y="8354"/>
                      <a:pt x="21867" y="8195"/>
                    </a:cubicBezTo>
                    <a:cubicBezTo>
                      <a:pt x="21821" y="7898"/>
                      <a:pt x="21753" y="7601"/>
                      <a:pt x="21661" y="7350"/>
                    </a:cubicBezTo>
                    <a:cubicBezTo>
                      <a:pt x="21593" y="7167"/>
                      <a:pt x="21524" y="7008"/>
                      <a:pt x="21456" y="6825"/>
                    </a:cubicBezTo>
                    <a:cubicBezTo>
                      <a:pt x="21365" y="6620"/>
                      <a:pt x="21250" y="6460"/>
                      <a:pt x="21113" y="6300"/>
                    </a:cubicBezTo>
                    <a:cubicBezTo>
                      <a:pt x="21091" y="6277"/>
                      <a:pt x="21045" y="6232"/>
                      <a:pt x="20999" y="6232"/>
                    </a:cubicBezTo>
                    <a:cubicBezTo>
                      <a:pt x="20840" y="5935"/>
                      <a:pt x="20703" y="5661"/>
                      <a:pt x="20543" y="5410"/>
                    </a:cubicBezTo>
                    <a:cubicBezTo>
                      <a:pt x="20497" y="5296"/>
                      <a:pt x="20429" y="5204"/>
                      <a:pt x="20360" y="5090"/>
                    </a:cubicBezTo>
                    <a:cubicBezTo>
                      <a:pt x="20292" y="4976"/>
                      <a:pt x="20200" y="4862"/>
                      <a:pt x="20109" y="4748"/>
                    </a:cubicBezTo>
                    <a:lnTo>
                      <a:pt x="20109" y="4725"/>
                    </a:lnTo>
                    <a:lnTo>
                      <a:pt x="20086" y="4725"/>
                    </a:lnTo>
                    <a:lnTo>
                      <a:pt x="20086" y="4702"/>
                    </a:lnTo>
                    <a:lnTo>
                      <a:pt x="19972" y="4542"/>
                    </a:lnTo>
                    <a:lnTo>
                      <a:pt x="19858" y="4383"/>
                    </a:lnTo>
                    <a:cubicBezTo>
                      <a:pt x="19767" y="4246"/>
                      <a:pt x="19675" y="4109"/>
                      <a:pt x="19561" y="3972"/>
                    </a:cubicBezTo>
                    <a:lnTo>
                      <a:pt x="19447" y="3835"/>
                    </a:lnTo>
                    <a:lnTo>
                      <a:pt x="19242" y="3584"/>
                    </a:lnTo>
                    <a:cubicBezTo>
                      <a:pt x="19150" y="3470"/>
                      <a:pt x="19059" y="3378"/>
                      <a:pt x="18968" y="3287"/>
                    </a:cubicBezTo>
                    <a:lnTo>
                      <a:pt x="18922" y="3241"/>
                    </a:lnTo>
                    <a:lnTo>
                      <a:pt x="18854" y="3173"/>
                    </a:lnTo>
                    <a:cubicBezTo>
                      <a:pt x="18762" y="3082"/>
                      <a:pt x="18671" y="2968"/>
                      <a:pt x="18580" y="2876"/>
                    </a:cubicBezTo>
                    <a:cubicBezTo>
                      <a:pt x="18466" y="2762"/>
                      <a:pt x="18329" y="2648"/>
                      <a:pt x="18192" y="2534"/>
                    </a:cubicBezTo>
                    <a:cubicBezTo>
                      <a:pt x="18078" y="2443"/>
                      <a:pt x="17964" y="2351"/>
                      <a:pt x="17827" y="2260"/>
                    </a:cubicBezTo>
                    <a:cubicBezTo>
                      <a:pt x="17690" y="2146"/>
                      <a:pt x="17553" y="2055"/>
                      <a:pt x="17439" y="1986"/>
                    </a:cubicBezTo>
                    <a:cubicBezTo>
                      <a:pt x="17370" y="1963"/>
                      <a:pt x="17302" y="1918"/>
                      <a:pt x="17210" y="1872"/>
                    </a:cubicBezTo>
                    <a:lnTo>
                      <a:pt x="17119" y="1826"/>
                    </a:lnTo>
                    <a:cubicBezTo>
                      <a:pt x="16982" y="1758"/>
                      <a:pt x="16868" y="1712"/>
                      <a:pt x="16731" y="1644"/>
                    </a:cubicBezTo>
                    <a:cubicBezTo>
                      <a:pt x="16571" y="1552"/>
                      <a:pt x="16366" y="1461"/>
                      <a:pt x="16160" y="1370"/>
                    </a:cubicBezTo>
                    <a:cubicBezTo>
                      <a:pt x="16092" y="1324"/>
                      <a:pt x="16001" y="1301"/>
                      <a:pt x="15932" y="1256"/>
                    </a:cubicBezTo>
                    <a:cubicBezTo>
                      <a:pt x="15932" y="1233"/>
                      <a:pt x="15932" y="1187"/>
                      <a:pt x="15909" y="1164"/>
                    </a:cubicBezTo>
                    <a:cubicBezTo>
                      <a:pt x="15886" y="1119"/>
                      <a:pt x="15864" y="1119"/>
                      <a:pt x="15818" y="1096"/>
                    </a:cubicBezTo>
                    <a:cubicBezTo>
                      <a:pt x="15704" y="1027"/>
                      <a:pt x="15590" y="982"/>
                      <a:pt x="15476" y="936"/>
                    </a:cubicBezTo>
                    <a:cubicBezTo>
                      <a:pt x="15384" y="890"/>
                      <a:pt x="15293" y="868"/>
                      <a:pt x="15179" y="822"/>
                    </a:cubicBezTo>
                    <a:lnTo>
                      <a:pt x="15019" y="731"/>
                    </a:lnTo>
                    <a:cubicBezTo>
                      <a:pt x="14791" y="617"/>
                      <a:pt x="14563" y="502"/>
                      <a:pt x="14334" y="434"/>
                    </a:cubicBezTo>
                    <a:cubicBezTo>
                      <a:pt x="14060" y="343"/>
                      <a:pt x="13764" y="274"/>
                      <a:pt x="13467" y="229"/>
                    </a:cubicBezTo>
                    <a:cubicBezTo>
                      <a:pt x="13170" y="183"/>
                      <a:pt x="12874" y="137"/>
                      <a:pt x="12600" y="92"/>
                    </a:cubicBezTo>
                    <a:lnTo>
                      <a:pt x="12531" y="92"/>
                    </a:lnTo>
                    <a:cubicBezTo>
                      <a:pt x="12394" y="69"/>
                      <a:pt x="12257" y="46"/>
                      <a:pt x="12143" y="46"/>
                    </a:cubicBezTo>
                    <a:cubicBezTo>
                      <a:pt x="12029" y="23"/>
                      <a:pt x="11915" y="23"/>
                      <a:pt x="11801" y="23"/>
                    </a:cubicBezTo>
                    <a:lnTo>
                      <a:pt x="11687" y="23"/>
                    </a:lnTo>
                    <a:cubicBezTo>
                      <a:pt x="11527" y="0"/>
                      <a:pt x="11367" y="0"/>
                      <a:pt x="11207" y="0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65" name="Google Shape;1330;p22">
                <a:extLst>
                  <a:ext uri="{FF2B5EF4-FFF2-40B4-BE49-F238E27FC236}">
                    <a16:creationId xmlns:a16="http://schemas.microsoft.com/office/drawing/2014/main" id="{42734059-6186-493E-8EDE-D4FF7D6A0ABA}"/>
                  </a:ext>
                </a:extLst>
              </p:cNvPr>
              <p:cNvSpPr/>
              <p:nvPr/>
            </p:nvSpPr>
            <p:spPr>
              <a:xfrm>
                <a:off x="8479818" y="1403375"/>
                <a:ext cx="59250" cy="63575"/>
              </a:xfrm>
              <a:custGeom>
                <a:avLst/>
                <a:gdLst/>
                <a:ahLst/>
                <a:cxnLst/>
                <a:rect l="l" t="t" r="r" b="b"/>
                <a:pathLst>
                  <a:path w="2192" h="2352" extrusionOk="0">
                    <a:moveTo>
                      <a:pt x="1142" y="0"/>
                    </a:moveTo>
                    <a:cubicBezTo>
                      <a:pt x="1005" y="0"/>
                      <a:pt x="868" y="46"/>
                      <a:pt x="753" y="114"/>
                    </a:cubicBezTo>
                    <a:cubicBezTo>
                      <a:pt x="662" y="137"/>
                      <a:pt x="571" y="206"/>
                      <a:pt x="502" y="274"/>
                    </a:cubicBezTo>
                    <a:cubicBezTo>
                      <a:pt x="480" y="297"/>
                      <a:pt x="480" y="297"/>
                      <a:pt x="434" y="320"/>
                    </a:cubicBezTo>
                    <a:cubicBezTo>
                      <a:pt x="365" y="388"/>
                      <a:pt x="320" y="457"/>
                      <a:pt x="251" y="548"/>
                    </a:cubicBezTo>
                    <a:lnTo>
                      <a:pt x="228" y="571"/>
                    </a:lnTo>
                    <a:cubicBezTo>
                      <a:pt x="206" y="616"/>
                      <a:pt x="160" y="685"/>
                      <a:pt x="137" y="731"/>
                    </a:cubicBezTo>
                    <a:cubicBezTo>
                      <a:pt x="114" y="776"/>
                      <a:pt x="92" y="799"/>
                      <a:pt x="69" y="845"/>
                    </a:cubicBezTo>
                    <a:cubicBezTo>
                      <a:pt x="23" y="936"/>
                      <a:pt x="0" y="1027"/>
                      <a:pt x="0" y="1164"/>
                    </a:cubicBezTo>
                    <a:cubicBezTo>
                      <a:pt x="0" y="1256"/>
                      <a:pt x="23" y="1347"/>
                      <a:pt x="46" y="1461"/>
                    </a:cubicBezTo>
                    <a:cubicBezTo>
                      <a:pt x="92" y="1621"/>
                      <a:pt x="137" y="1735"/>
                      <a:pt x="206" y="1849"/>
                    </a:cubicBezTo>
                    <a:cubicBezTo>
                      <a:pt x="274" y="1940"/>
                      <a:pt x="343" y="2009"/>
                      <a:pt x="411" y="2077"/>
                    </a:cubicBezTo>
                    <a:cubicBezTo>
                      <a:pt x="457" y="2100"/>
                      <a:pt x="502" y="2146"/>
                      <a:pt x="548" y="2169"/>
                    </a:cubicBezTo>
                    <a:cubicBezTo>
                      <a:pt x="617" y="2214"/>
                      <a:pt x="685" y="2237"/>
                      <a:pt x="753" y="2283"/>
                    </a:cubicBezTo>
                    <a:cubicBezTo>
                      <a:pt x="822" y="2306"/>
                      <a:pt x="890" y="2306"/>
                      <a:pt x="1005" y="2328"/>
                    </a:cubicBezTo>
                    <a:lnTo>
                      <a:pt x="1187" y="2328"/>
                    </a:lnTo>
                    <a:cubicBezTo>
                      <a:pt x="1233" y="2328"/>
                      <a:pt x="1278" y="2351"/>
                      <a:pt x="1301" y="2351"/>
                    </a:cubicBezTo>
                    <a:cubicBezTo>
                      <a:pt x="1324" y="2351"/>
                      <a:pt x="1347" y="2328"/>
                      <a:pt x="1370" y="2328"/>
                    </a:cubicBezTo>
                    <a:cubicBezTo>
                      <a:pt x="1530" y="2328"/>
                      <a:pt x="1621" y="2283"/>
                      <a:pt x="1712" y="2214"/>
                    </a:cubicBezTo>
                    <a:cubicBezTo>
                      <a:pt x="1872" y="2123"/>
                      <a:pt x="1986" y="1986"/>
                      <a:pt x="2077" y="1849"/>
                    </a:cubicBezTo>
                    <a:cubicBezTo>
                      <a:pt x="2146" y="1712"/>
                      <a:pt x="2191" y="1529"/>
                      <a:pt x="2191" y="1370"/>
                    </a:cubicBezTo>
                    <a:cubicBezTo>
                      <a:pt x="2191" y="1324"/>
                      <a:pt x="2191" y="1301"/>
                      <a:pt x="2191" y="1256"/>
                    </a:cubicBezTo>
                    <a:lnTo>
                      <a:pt x="2191" y="1210"/>
                    </a:lnTo>
                    <a:cubicBezTo>
                      <a:pt x="2191" y="1141"/>
                      <a:pt x="2169" y="1050"/>
                      <a:pt x="2169" y="982"/>
                    </a:cubicBezTo>
                    <a:cubicBezTo>
                      <a:pt x="2123" y="708"/>
                      <a:pt x="2009" y="480"/>
                      <a:pt x="1872" y="343"/>
                    </a:cubicBezTo>
                    <a:cubicBezTo>
                      <a:pt x="1781" y="228"/>
                      <a:pt x="1666" y="160"/>
                      <a:pt x="1552" y="114"/>
                    </a:cubicBezTo>
                    <a:cubicBezTo>
                      <a:pt x="1507" y="69"/>
                      <a:pt x="1438" y="46"/>
                      <a:pt x="1370" y="23"/>
                    </a:cubicBezTo>
                    <a:cubicBezTo>
                      <a:pt x="1301" y="0"/>
                      <a:pt x="1233" y="0"/>
                      <a:pt x="1164" y="0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66" name="Google Shape;1331;p22">
                <a:extLst>
                  <a:ext uri="{FF2B5EF4-FFF2-40B4-BE49-F238E27FC236}">
                    <a16:creationId xmlns:a16="http://schemas.microsoft.com/office/drawing/2014/main" id="{4695D1E5-2AD6-4514-AAFD-81A8A405A9A3}"/>
                  </a:ext>
                </a:extLst>
              </p:cNvPr>
              <p:cNvSpPr/>
              <p:nvPr/>
            </p:nvSpPr>
            <p:spPr>
              <a:xfrm>
                <a:off x="8841966" y="1355235"/>
                <a:ext cx="138231" cy="141313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5228" extrusionOk="0">
                    <a:moveTo>
                      <a:pt x="2534" y="1"/>
                    </a:moveTo>
                    <a:cubicBezTo>
                      <a:pt x="2466" y="1"/>
                      <a:pt x="2397" y="1"/>
                      <a:pt x="2329" y="24"/>
                    </a:cubicBezTo>
                    <a:cubicBezTo>
                      <a:pt x="2238" y="24"/>
                      <a:pt x="2146" y="46"/>
                      <a:pt x="2078" y="69"/>
                    </a:cubicBezTo>
                    <a:lnTo>
                      <a:pt x="1986" y="92"/>
                    </a:lnTo>
                    <a:cubicBezTo>
                      <a:pt x="1827" y="115"/>
                      <a:pt x="1690" y="183"/>
                      <a:pt x="1576" y="229"/>
                    </a:cubicBezTo>
                    <a:cubicBezTo>
                      <a:pt x="1507" y="252"/>
                      <a:pt x="1462" y="298"/>
                      <a:pt x="1416" y="320"/>
                    </a:cubicBezTo>
                    <a:cubicBezTo>
                      <a:pt x="1347" y="366"/>
                      <a:pt x="1279" y="434"/>
                      <a:pt x="1210" y="480"/>
                    </a:cubicBezTo>
                    <a:cubicBezTo>
                      <a:pt x="1165" y="526"/>
                      <a:pt x="1119" y="571"/>
                      <a:pt x="1096" y="617"/>
                    </a:cubicBezTo>
                    <a:cubicBezTo>
                      <a:pt x="1028" y="663"/>
                      <a:pt x="982" y="708"/>
                      <a:pt x="937" y="754"/>
                    </a:cubicBezTo>
                    <a:cubicBezTo>
                      <a:pt x="822" y="823"/>
                      <a:pt x="708" y="937"/>
                      <a:pt x="594" y="1051"/>
                    </a:cubicBezTo>
                    <a:lnTo>
                      <a:pt x="526" y="1142"/>
                    </a:lnTo>
                    <a:lnTo>
                      <a:pt x="457" y="1211"/>
                    </a:lnTo>
                    <a:lnTo>
                      <a:pt x="412" y="1256"/>
                    </a:lnTo>
                    <a:cubicBezTo>
                      <a:pt x="366" y="1325"/>
                      <a:pt x="343" y="1370"/>
                      <a:pt x="297" y="1416"/>
                    </a:cubicBezTo>
                    <a:cubicBezTo>
                      <a:pt x="206" y="1530"/>
                      <a:pt x="138" y="1690"/>
                      <a:pt x="115" y="1850"/>
                    </a:cubicBezTo>
                    <a:cubicBezTo>
                      <a:pt x="69" y="2032"/>
                      <a:pt x="46" y="2192"/>
                      <a:pt x="24" y="2375"/>
                    </a:cubicBezTo>
                    <a:lnTo>
                      <a:pt x="24" y="2420"/>
                    </a:lnTo>
                    <a:cubicBezTo>
                      <a:pt x="24" y="2557"/>
                      <a:pt x="1" y="2671"/>
                      <a:pt x="24" y="2786"/>
                    </a:cubicBezTo>
                    <a:cubicBezTo>
                      <a:pt x="24" y="2922"/>
                      <a:pt x="46" y="3059"/>
                      <a:pt x="69" y="3196"/>
                    </a:cubicBezTo>
                    <a:lnTo>
                      <a:pt x="92" y="3265"/>
                    </a:lnTo>
                    <a:cubicBezTo>
                      <a:pt x="115" y="3402"/>
                      <a:pt x="138" y="3539"/>
                      <a:pt x="183" y="3676"/>
                    </a:cubicBezTo>
                    <a:cubicBezTo>
                      <a:pt x="206" y="3835"/>
                      <a:pt x="275" y="3972"/>
                      <a:pt x="343" y="4087"/>
                    </a:cubicBezTo>
                    <a:cubicBezTo>
                      <a:pt x="389" y="4201"/>
                      <a:pt x="480" y="4315"/>
                      <a:pt x="549" y="4406"/>
                    </a:cubicBezTo>
                    <a:cubicBezTo>
                      <a:pt x="685" y="4566"/>
                      <a:pt x="868" y="4680"/>
                      <a:pt x="1028" y="4794"/>
                    </a:cubicBezTo>
                    <a:lnTo>
                      <a:pt x="1119" y="4840"/>
                    </a:lnTo>
                    <a:cubicBezTo>
                      <a:pt x="1233" y="4908"/>
                      <a:pt x="1370" y="4977"/>
                      <a:pt x="1576" y="5045"/>
                    </a:cubicBezTo>
                    <a:lnTo>
                      <a:pt x="1621" y="5068"/>
                    </a:lnTo>
                    <a:cubicBezTo>
                      <a:pt x="1735" y="5114"/>
                      <a:pt x="1872" y="5159"/>
                      <a:pt x="1986" y="5182"/>
                    </a:cubicBezTo>
                    <a:cubicBezTo>
                      <a:pt x="2169" y="5205"/>
                      <a:pt x="2375" y="5228"/>
                      <a:pt x="2603" y="5228"/>
                    </a:cubicBezTo>
                    <a:lnTo>
                      <a:pt x="2785" y="5228"/>
                    </a:lnTo>
                    <a:cubicBezTo>
                      <a:pt x="2991" y="5228"/>
                      <a:pt x="3128" y="5205"/>
                      <a:pt x="3265" y="5159"/>
                    </a:cubicBezTo>
                    <a:cubicBezTo>
                      <a:pt x="3447" y="5114"/>
                      <a:pt x="3630" y="5022"/>
                      <a:pt x="3790" y="4931"/>
                    </a:cubicBezTo>
                    <a:cubicBezTo>
                      <a:pt x="3949" y="4840"/>
                      <a:pt x="4064" y="4748"/>
                      <a:pt x="4155" y="4657"/>
                    </a:cubicBezTo>
                    <a:cubicBezTo>
                      <a:pt x="4246" y="4566"/>
                      <a:pt x="4315" y="4475"/>
                      <a:pt x="4383" y="4383"/>
                    </a:cubicBezTo>
                    <a:lnTo>
                      <a:pt x="4406" y="4360"/>
                    </a:lnTo>
                    <a:cubicBezTo>
                      <a:pt x="4406" y="4360"/>
                      <a:pt x="4406" y="4338"/>
                      <a:pt x="4406" y="4338"/>
                    </a:cubicBezTo>
                    <a:cubicBezTo>
                      <a:pt x="4406" y="4338"/>
                      <a:pt x="4429" y="4315"/>
                      <a:pt x="4429" y="4315"/>
                    </a:cubicBezTo>
                    <a:cubicBezTo>
                      <a:pt x="4589" y="4132"/>
                      <a:pt x="4703" y="3927"/>
                      <a:pt x="4840" y="3676"/>
                    </a:cubicBezTo>
                    <a:cubicBezTo>
                      <a:pt x="4908" y="3562"/>
                      <a:pt x="4954" y="3470"/>
                      <a:pt x="4999" y="3356"/>
                    </a:cubicBezTo>
                    <a:cubicBezTo>
                      <a:pt x="5045" y="3219"/>
                      <a:pt x="5068" y="3059"/>
                      <a:pt x="5091" y="2900"/>
                    </a:cubicBezTo>
                    <a:cubicBezTo>
                      <a:pt x="5114" y="2786"/>
                      <a:pt x="5114" y="2649"/>
                      <a:pt x="5114" y="2512"/>
                    </a:cubicBezTo>
                    <a:cubicBezTo>
                      <a:pt x="5114" y="2352"/>
                      <a:pt x="5068" y="2215"/>
                      <a:pt x="4977" y="2032"/>
                    </a:cubicBezTo>
                    <a:cubicBezTo>
                      <a:pt x="4931" y="1872"/>
                      <a:pt x="4862" y="1736"/>
                      <a:pt x="4794" y="1599"/>
                    </a:cubicBezTo>
                    <a:cubicBezTo>
                      <a:pt x="4748" y="1507"/>
                      <a:pt x="4680" y="1416"/>
                      <a:pt x="4634" y="1325"/>
                    </a:cubicBezTo>
                    <a:cubicBezTo>
                      <a:pt x="4543" y="1165"/>
                      <a:pt x="4429" y="1028"/>
                      <a:pt x="4292" y="891"/>
                    </a:cubicBezTo>
                    <a:cubicBezTo>
                      <a:pt x="4155" y="754"/>
                      <a:pt x="3995" y="663"/>
                      <a:pt x="3858" y="549"/>
                    </a:cubicBezTo>
                    <a:lnTo>
                      <a:pt x="3813" y="526"/>
                    </a:lnTo>
                    <a:cubicBezTo>
                      <a:pt x="3813" y="526"/>
                      <a:pt x="3790" y="503"/>
                      <a:pt x="3790" y="503"/>
                    </a:cubicBezTo>
                    <a:lnTo>
                      <a:pt x="3767" y="480"/>
                    </a:lnTo>
                    <a:cubicBezTo>
                      <a:pt x="3676" y="389"/>
                      <a:pt x="3561" y="320"/>
                      <a:pt x="3470" y="252"/>
                    </a:cubicBezTo>
                    <a:cubicBezTo>
                      <a:pt x="3356" y="206"/>
                      <a:pt x="3242" y="138"/>
                      <a:pt x="3128" y="115"/>
                    </a:cubicBezTo>
                    <a:cubicBezTo>
                      <a:pt x="3036" y="69"/>
                      <a:pt x="2922" y="46"/>
                      <a:pt x="2785" y="24"/>
                    </a:cubicBezTo>
                    <a:cubicBezTo>
                      <a:pt x="2717" y="1"/>
                      <a:pt x="2626" y="1"/>
                      <a:pt x="253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67" name="Google Shape;1332;p22">
                <a:extLst>
                  <a:ext uri="{FF2B5EF4-FFF2-40B4-BE49-F238E27FC236}">
                    <a16:creationId xmlns:a16="http://schemas.microsoft.com/office/drawing/2014/main" id="{129B60DF-7BCF-4CB2-BAE5-0055EC59986B}"/>
                  </a:ext>
                </a:extLst>
              </p:cNvPr>
              <p:cNvSpPr/>
              <p:nvPr/>
            </p:nvSpPr>
            <p:spPr>
              <a:xfrm>
                <a:off x="8479818" y="1403375"/>
                <a:ext cx="59250" cy="63575"/>
              </a:xfrm>
              <a:custGeom>
                <a:avLst/>
                <a:gdLst/>
                <a:ahLst/>
                <a:cxnLst/>
                <a:rect l="l" t="t" r="r" b="b"/>
                <a:pathLst>
                  <a:path w="2192" h="2352" extrusionOk="0">
                    <a:moveTo>
                      <a:pt x="1142" y="0"/>
                    </a:moveTo>
                    <a:cubicBezTo>
                      <a:pt x="1005" y="0"/>
                      <a:pt x="868" y="46"/>
                      <a:pt x="753" y="114"/>
                    </a:cubicBezTo>
                    <a:cubicBezTo>
                      <a:pt x="662" y="137"/>
                      <a:pt x="571" y="206"/>
                      <a:pt x="502" y="274"/>
                    </a:cubicBezTo>
                    <a:cubicBezTo>
                      <a:pt x="480" y="297"/>
                      <a:pt x="480" y="297"/>
                      <a:pt x="434" y="320"/>
                    </a:cubicBezTo>
                    <a:cubicBezTo>
                      <a:pt x="365" y="388"/>
                      <a:pt x="320" y="457"/>
                      <a:pt x="251" y="548"/>
                    </a:cubicBezTo>
                    <a:lnTo>
                      <a:pt x="228" y="571"/>
                    </a:lnTo>
                    <a:cubicBezTo>
                      <a:pt x="206" y="616"/>
                      <a:pt x="160" y="685"/>
                      <a:pt x="137" y="731"/>
                    </a:cubicBezTo>
                    <a:cubicBezTo>
                      <a:pt x="114" y="776"/>
                      <a:pt x="92" y="799"/>
                      <a:pt x="69" y="845"/>
                    </a:cubicBezTo>
                    <a:cubicBezTo>
                      <a:pt x="23" y="936"/>
                      <a:pt x="0" y="1027"/>
                      <a:pt x="0" y="1164"/>
                    </a:cubicBezTo>
                    <a:cubicBezTo>
                      <a:pt x="0" y="1256"/>
                      <a:pt x="23" y="1347"/>
                      <a:pt x="46" y="1461"/>
                    </a:cubicBezTo>
                    <a:cubicBezTo>
                      <a:pt x="92" y="1621"/>
                      <a:pt x="137" y="1735"/>
                      <a:pt x="206" y="1849"/>
                    </a:cubicBezTo>
                    <a:cubicBezTo>
                      <a:pt x="274" y="1940"/>
                      <a:pt x="343" y="2009"/>
                      <a:pt x="411" y="2077"/>
                    </a:cubicBezTo>
                    <a:cubicBezTo>
                      <a:pt x="457" y="2100"/>
                      <a:pt x="502" y="2146"/>
                      <a:pt x="548" y="2169"/>
                    </a:cubicBezTo>
                    <a:cubicBezTo>
                      <a:pt x="617" y="2214"/>
                      <a:pt x="685" y="2237"/>
                      <a:pt x="753" y="2283"/>
                    </a:cubicBezTo>
                    <a:cubicBezTo>
                      <a:pt x="822" y="2306"/>
                      <a:pt x="890" y="2306"/>
                      <a:pt x="1005" y="2328"/>
                    </a:cubicBezTo>
                    <a:lnTo>
                      <a:pt x="1187" y="2328"/>
                    </a:lnTo>
                    <a:cubicBezTo>
                      <a:pt x="1233" y="2328"/>
                      <a:pt x="1278" y="2351"/>
                      <a:pt x="1301" y="2351"/>
                    </a:cubicBezTo>
                    <a:cubicBezTo>
                      <a:pt x="1324" y="2351"/>
                      <a:pt x="1347" y="2328"/>
                      <a:pt x="1370" y="2328"/>
                    </a:cubicBezTo>
                    <a:cubicBezTo>
                      <a:pt x="1530" y="2328"/>
                      <a:pt x="1621" y="2283"/>
                      <a:pt x="1712" y="2214"/>
                    </a:cubicBezTo>
                    <a:cubicBezTo>
                      <a:pt x="1872" y="2123"/>
                      <a:pt x="1986" y="1986"/>
                      <a:pt x="2077" y="1849"/>
                    </a:cubicBezTo>
                    <a:cubicBezTo>
                      <a:pt x="2146" y="1712"/>
                      <a:pt x="2191" y="1529"/>
                      <a:pt x="2191" y="1370"/>
                    </a:cubicBezTo>
                    <a:cubicBezTo>
                      <a:pt x="2191" y="1324"/>
                      <a:pt x="2191" y="1301"/>
                      <a:pt x="2191" y="1256"/>
                    </a:cubicBezTo>
                    <a:lnTo>
                      <a:pt x="2191" y="1210"/>
                    </a:lnTo>
                    <a:cubicBezTo>
                      <a:pt x="2191" y="1141"/>
                      <a:pt x="2169" y="1050"/>
                      <a:pt x="2169" y="982"/>
                    </a:cubicBezTo>
                    <a:cubicBezTo>
                      <a:pt x="2123" y="708"/>
                      <a:pt x="2009" y="480"/>
                      <a:pt x="1872" y="343"/>
                    </a:cubicBezTo>
                    <a:cubicBezTo>
                      <a:pt x="1781" y="228"/>
                      <a:pt x="1666" y="160"/>
                      <a:pt x="1552" y="114"/>
                    </a:cubicBezTo>
                    <a:cubicBezTo>
                      <a:pt x="1507" y="69"/>
                      <a:pt x="1438" y="46"/>
                      <a:pt x="1370" y="23"/>
                    </a:cubicBezTo>
                    <a:cubicBezTo>
                      <a:pt x="1301" y="0"/>
                      <a:pt x="1233" y="0"/>
                      <a:pt x="1164" y="0"/>
                    </a:cubicBezTo>
                    <a:close/>
                  </a:path>
                </a:pathLst>
              </a:custGeom>
              <a:solidFill>
                <a:srgbClr val="6B6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68" name="Google Shape;1333;p22">
                <a:extLst>
                  <a:ext uri="{FF2B5EF4-FFF2-40B4-BE49-F238E27FC236}">
                    <a16:creationId xmlns:a16="http://schemas.microsoft.com/office/drawing/2014/main" id="{C2FB6C19-FF39-4796-A32B-1F4163552F0F}"/>
                  </a:ext>
                </a:extLst>
              </p:cNvPr>
              <p:cNvSpPr/>
              <p:nvPr/>
            </p:nvSpPr>
            <p:spPr>
              <a:xfrm>
                <a:off x="8284229" y="1195460"/>
                <a:ext cx="455969" cy="454726"/>
              </a:xfrm>
              <a:custGeom>
                <a:avLst/>
                <a:gdLst/>
                <a:ahLst/>
                <a:cxnLst/>
                <a:rect l="l" t="t" r="r" b="b"/>
                <a:pathLst>
                  <a:path w="16869" h="16823" extrusionOk="0">
                    <a:moveTo>
                      <a:pt x="8400" y="7692"/>
                    </a:moveTo>
                    <a:cubicBezTo>
                      <a:pt x="8469" y="7692"/>
                      <a:pt x="8537" y="7692"/>
                      <a:pt x="8606" y="7715"/>
                    </a:cubicBezTo>
                    <a:cubicBezTo>
                      <a:pt x="8674" y="7738"/>
                      <a:pt x="8743" y="7761"/>
                      <a:pt x="8788" y="7806"/>
                    </a:cubicBezTo>
                    <a:cubicBezTo>
                      <a:pt x="8902" y="7852"/>
                      <a:pt x="9017" y="7920"/>
                      <a:pt x="9108" y="8035"/>
                    </a:cubicBezTo>
                    <a:cubicBezTo>
                      <a:pt x="9245" y="8172"/>
                      <a:pt x="9359" y="8400"/>
                      <a:pt x="9405" y="8674"/>
                    </a:cubicBezTo>
                    <a:cubicBezTo>
                      <a:pt x="9405" y="8742"/>
                      <a:pt x="9427" y="8833"/>
                      <a:pt x="9427" y="8902"/>
                    </a:cubicBezTo>
                    <a:lnTo>
                      <a:pt x="9427" y="8948"/>
                    </a:lnTo>
                    <a:cubicBezTo>
                      <a:pt x="9427" y="8993"/>
                      <a:pt x="9427" y="9016"/>
                      <a:pt x="9427" y="9062"/>
                    </a:cubicBezTo>
                    <a:cubicBezTo>
                      <a:pt x="9427" y="9221"/>
                      <a:pt x="9382" y="9404"/>
                      <a:pt x="9313" y="9541"/>
                    </a:cubicBezTo>
                    <a:cubicBezTo>
                      <a:pt x="9222" y="9678"/>
                      <a:pt x="9108" y="9815"/>
                      <a:pt x="8948" y="9906"/>
                    </a:cubicBezTo>
                    <a:cubicBezTo>
                      <a:pt x="8857" y="9975"/>
                      <a:pt x="8766" y="10020"/>
                      <a:pt x="8606" y="10020"/>
                    </a:cubicBezTo>
                    <a:cubicBezTo>
                      <a:pt x="8583" y="10043"/>
                      <a:pt x="8560" y="10043"/>
                      <a:pt x="8537" y="10043"/>
                    </a:cubicBezTo>
                    <a:cubicBezTo>
                      <a:pt x="8514" y="10043"/>
                      <a:pt x="8469" y="10020"/>
                      <a:pt x="8423" y="10020"/>
                    </a:cubicBezTo>
                    <a:lnTo>
                      <a:pt x="8241" y="10020"/>
                    </a:lnTo>
                    <a:cubicBezTo>
                      <a:pt x="8126" y="9998"/>
                      <a:pt x="8058" y="9998"/>
                      <a:pt x="7989" y="9975"/>
                    </a:cubicBezTo>
                    <a:cubicBezTo>
                      <a:pt x="7921" y="9929"/>
                      <a:pt x="7853" y="9906"/>
                      <a:pt x="7784" y="9861"/>
                    </a:cubicBezTo>
                    <a:cubicBezTo>
                      <a:pt x="7738" y="9838"/>
                      <a:pt x="7693" y="9792"/>
                      <a:pt x="7647" y="9769"/>
                    </a:cubicBezTo>
                    <a:cubicBezTo>
                      <a:pt x="7579" y="9701"/>
                      <a:pt x="7510" y="9632"/>
                      <a:pt x="7442" y="9541"/>
                    </a:cubicBezTo>
                    <a:cubicBezTo>
                      <a:pt x="7373" y="9427"/>
                      <a:pt x="7328" y="9313"/>
                      <a:pt x="7282" y="9153"/>
                    </a:cubicBezTo>
                    <a:cubicBezTo>
                      <a:pt x="7259" y="9039"/>
                      <a:pt x="7236" y="8948"/>
                      <a:pt x="7236" y="8856"/>
                    </a:cubicBezTo>
                    <a:cubicBezTo>
                      <a:pt x="7236" y="8719"/>
                      <a:pt x="7259" y="8628"/>
                      <a:pt x="7305" y="8537"/>
                    </a:cubicBezTo>
                    <a:cubicBezTo>
                      <a:pt x="7328" y="8491"/>
                      <a:pt x="7350" y="8468"/>
                      <a:pt x="7373" y="8423"/>
                    </a:cubicBezTo>
                    <a:cubicBezTo>
                      <a:pt x="7396" y="8377"/>
                      <a:pt x="7442" y="8308"/>
                      <a:pt x="7464" y="8263"/>
                    </a:cubicBezTo>
                    <a:lnTo>
                      <a:pt x="7487" y="8240"/>
                    </a:lnTo>
                    <a:cubicBezTo>
                      <a:pt x="7556" y="8149"/>
                      <a:pt x="7601" y="8080"/>
                      <a:pt x="7670" y="8012"/>
                    </a:cubicBezTo>
                    <a:cubicBezTo>
                      <a:pt x="7716" y="7989"/>
                      <a:pt x="7716" y="7989"/>
                      <a:pt x="7738" y="7966"/>
                    </a:cubicBezTo>
                    <a:cubicBezTo>
                      <a:pt x="7807" y="7898"/>
                      <a:pt x="7898" y="7829"/>
                      <a:pt x="7989" y="7806"/>
                    </a:cubicBezTo>
                    <a:cubicBezTo>
                      <a:pt x="8104" y="7738"/>
                      <a:pt x="8241" y="7692"/>
                      <a:pt x="8378" y="7692"/>
                    </a:cubicBezTo>
                    <a:close/>
                    <a:moveTo>
                      <a:pt x="8766" y="0"/>
                    </a:moveTo>
                    <a:cubicBezTo>
                      <a:pt x="8378" y="0"/>
                      <a:pt x="8012" y="0"/>
                      <a:pt x="7647" y="46"/>
                    </a:cubicBezTo>
                    <a:lnTo>
                      <a:pt x="7487" y="46"/>
                    </a:lnTo>
                    <a:cubicBezTo>
                      <a:pt x="7373" y="69"/>
                      <a:pt x="7236" y="69"/>
                      <a:pt x="7122" y="91"/>
                    </a:cubicBezTo>
                    <a:cubicBezTo>
                      <a:pt x="6940" y="114"/>
                      <a:pt x="6757" y="160"/>
                      <a:pt x="6574" y="183"/>
                    </a:cubicBezTo>
                    <a:lnTo>
                      <a:pt x="6597" y="183"/>
                    </a:lnTo>
                    <a:cubicBezTo>
                      <a:pt x="6323" y="251"/>
                      <a:pt x="6026" y="320"/>
                      <a:pt x="5730" y="388"/>
                    </a:cubicBezTo>
                    <a:cubicBezTo>
                      <a:pt x="5479" y="457"/>
                      <a:pt x="5228" y="548"/>
                      <a:pt x="4931" y="662"/>
                    </a:cubicBezTo>
                    <a:cubicBezTo>
                      <a:pt x="4771" y="730"/>
                      <a:pt x="4634" y="799"/>
                      <a:pt x="4497" y="845"/>
                    </a:cubicBezTo>
                    <a:cubicBezTo>
                      <a:pt x="4337" y="936"/>
                      <a:pt x="4200" y="1004"/>
                      <a:pt x="4064" y="1073"/>
                    </a:cubicBezTo>
                    <a:cubicBezTo>
                      <a:pt x="3972" y="1119"/>
                      <a:pt x="3904" y="1187"/>
                      <a:pt x="3812" y="1255"/>
                    </a:cubicBezTo>
                    <a:lnTo>
                      <a:pt x="3721" y="1324"/>
                    </a:lnTo>
                    <a:cubicBezTo>
                      <a:pt x="3584" y="1392"/>
                      <a:pt x="3470" y="1484"/>
                      <a:pt x="3333" y="1552"/>
                    </a:cubicBezTo>
                    <a:cubicBezTo>
                      <a:pt x="3265" y="1598"/>
                      <a:pt x="3196" y="1643"/>
                      <a:pt x="3151" y="1666"/>
                    </a:cubicBezTo>
                    <a:cubicBezTo>
                      <a:pt x="3082" y="1712"/>
                      <a:pt x="3036" y="1758"/>
                      <a:pt x="2991" y="1803"/>
                    </a:cubicBezTo>
                    <a:cubicBezTo>
                      <a:pt x="2922" y="1872"/>
                      <a:pt x="2854" y="1917"/>
                      <a:pt x="2785" y="1986"/>
                    </a:cubicBezTo>
                    <a:lnTo>
                      <a:pt x="2671" y="2077"/>
                    </a:lnTo>
                    <a:lnTo>
                      <a:pt x="2580" y="2146"/>
                    </a:lnTo>
                    <a:cubicBezTo>
                      <a:pt x="2534" y="2214"/>
                      <a:pt x="2466" y="2260"/>
                      <a:pt x="2397" y="2328"/>
                    </a:cubicBezTo>
                    <a:cubicBezTo>
                      <a:pt x="2283" y="2442"/>
                      <a:pt x="2169" y="2557"/>
                      <a:pt x="2101" y="2716"/>
                    </a:cubicBezTo>
                    <a:cubicBezTo>
                      <a:pt x="2078" y="2785"/>
                      <a:pt x="2078" y="2853"/>
                      <a:pt x="2078" y="2922"/>
                    </a:cubicBezTo>
                    <a:lnTo>
                      <a:pt x="2055" y="2945"/>
                    </a:lnTo>
                    <a:lnTo>
                      <a:pt x="2055" y="2967"/>
                    </a:lnTo>
                    <a:cubicBezTo>
                      <a:pt x="1986" y="3059"/>
                      <a:pt x="1918" y="3127"/>
                      <a:pt x="1872" y="3218"/>
                    </a:cubicBezTo>
                    <a:cubicBezTo>
                      <a:pt x="1804" y="3287"/>
                      <a:pt x="1758" y="3355"/>
                      <a:pt x="1713" y="3424"/>
                    </a:cubicBezTo>
                    <a:lnTo>
                      <a:pt x="1667" y="3492"/>
                    </a:lnTo>
                    <a:cubicBezTo>
                      <a:pt x="1576" y="3606"/>
                      <a:pt x="1484" y="3721"/>
                      <a:pt x="1393" y="3835"/>
                    </a:cubicBezTo>
                    <a:cubicBezTo>
                      <a:pt x="1324" y="3972"/>
                      <a:pt x="1256" y="4086"/>
                      <a:pt x="1210" y="4200"/>
                    </a:cubicBezTo>
                    <a:cubicBezTo>
                      <a:pt x="1096" y="4474"/>
                      <a:pt x="959" y="4725"/>
                      <a:pt x="845" y="4976"/>
                    </a:cubicBezTo>
                    <a:cubicBezTo>
                      <a:pt x="708" y="5296"/>
                      <a:pt x="594" y="5569"/>
                      <a:pt x="480" y="5798"/>
                    </a:cubicBezTo>
                    <a:cubicBezTo>
                      <a:pt x="366" y="6094"/>
                      <a:pt x="297" y="6391"/>
                      <a:pt x="252" y="6619"/>
                    </a:cubicBezTo>
                    <a:cubicBezTo>
                      <a:pt x="229" y="6711"/>
                      <a:pt x="206" y="6802"/>
                      <a:pt x="183" y="6916"/>
                    </a:cubicBezTo>
                    <a:lnTo>
                      <a:pt x="160" y="7053"/>
                    </a:lnTo>
                    <a:cubicBezTo>
                      <a:pt x="138" y="7190"/>
                      <a:pt x="115" y="7350"/>
                      <a:pt x="92" y="7510"/>
                    </a:cubicBezTo>
                    <a:cubicBezTo>
                      <a:pt x="69" y="7647"/>
                      <a:pt x="46" y="7806"/>
                      <a:pt x="46" y="7943"/>
                    </a:cubicBezTo>
                    <a:lnTo>
                      <a:pt x="23" y="8035"/>
                    </a:lnTo>
                    <a:cubicBezTo>
                      <a:pt x="23" y="8172"/>
                      <a:pt x="1" y="8331"/>
                      <a:pt x="1" y="8468"/>
                    </a:cubicBezTo>
                    <a:lnTo>
                      <a:pt x="1" y="8697"/>
                    </a:lnTo>
                    <a:lnTo>
                      <a:pt x="1" y="8902"/>
                    </a:lnTo>
                    <a:lnTo>
                      <a:pt x="1" y="9039"/>
                    </a:lnTo>
                    <a:cubicBezTo>
                      <a:pt x="1" y="9153"/>
                      <a:pt x="1" y="9244"/>
                      <a:pt x="1" y="9358"/>
                    </a:cubicBezTo>
                    <a:cubicBezTo>
                      <a:pt x="23" y="9541"/>
                      <a:pt x="46" y="9701"/>
                      <a:pt x="69" y="9861"/>
                    </a:cubicBezTo>
                    <a:cubicBezTo>
                      <a:pt x="92" y="10020"/>
                      <a:pt x="115" y="10157"/>
                      <a:pt x="160" y="10317"/>
                    </a:cubicBezTo>
                    <a:cubicBezTo>
                      <a:pt x="183" y="10454"/>
                      <a:pt x="229" y="10591"/>
                      <a:pt x="275" y="10728"/>
                    </a:cubicBezTo>
                    <a:cubicBezTo>
                      <a:pt x="320" y="10865"/>
                      <a:pt x="366" y="11002"/>
                      <a:pt x="434" y="11116"/>
                    </a:cubicBezTo>
                    <a:lnTo>
                      <a:pt x="480" y="11207"/>
                    </a:lnTo>
                    <a:cubicBezTo>
                      <a:pt x="480" y="11207"/>
                      <a:pt x="480" y="11230"/>
                      <a:pt x="480" y="11230"/>
                    </a:cubicBezTo>
                    <a:lnTo>
                      <a:pt x="503" y="11230"/>
                    </a:lnTo>
                    <a:cubicBezTo>
                      <a:pt x="503" y="11230"/>
                      <a:pt x="503" y="11253"/>
                      <a:pt x="503" y="11253"/>
                    </a:cubicBezTo>
                    <a:cubicBezTo>
                      <a:pt x="503" y="11253"/>
                      <a:pt x="503" y="11276"/>
                      <a:pt x="503" y="11276"/>
                    </a:cubicBezTo>
                    <a:cubicBezTo>
                      <a:pt x="594" y="11504"/>
                      <a:pt x="731" y="11778"/>
                      <a:pt x="868" y="12006"/>
                    </a:cubicBezTo>
                    <a:lnTo>
                      <a:pt x="891" y="12052"/>
                    </a:lnTo>
                    <a:lnTo>
                      <a:pt x="959" y="12212"/>
                    </a:lnTo>
                    <a:cubicBezTo>
                      <a:pt x="1005" y="12280"/>
                      <a:pt x="1051" y="12371"/>
                      <a:pt x="1073" y="12440"/>
                    </a:cubicBezTo>
                    <a:cubicBezTo>
                      <a:pt x="1142" y="12554"/>
                      <a:pt x="1210" y="12668"/>
                      <a:pt x="1302" y="12805"/>
                    </a:cubicBezTo>
                    <a:cubicBezTo>
                      <a:pt x="1416" y="12942"/>
                      <a:pt x="1507" y="13079"/>
                      <a:pt x="1621" y="13239"/>
                    </a:cubicBezTo>
                    <a:cubicBezTo>
                      <a:pt x="1690" y="13330"/>
                      <a:pt x="1758" y="13421"/>
                      <a:pt x="1849" y="13535"/>
                    </a:cubicBezTo>
                    <a:cubicBezTo>
                      <a:pt x="1941" y="13695"/>
                      <a:pt x="2078" y="13832"/>
                      <a:pt x="2169" y="13946"/>
                    </a:cubicBezTo>
                    <a:lnTo>
                      <a:pt x="2215" y="13992"/>
                    </a:lnTo>
                    <a:cubicBezTo>
                      <a:pt x="2306" y="14083"/>
                      <a:pt x="2397" y="14175"/>
                      <a:pt x="2489" y="14289"/>
                    </a:cubicBezTo>
                    <a:cubicBezTo>
                      <a:pt x="2603" y="14403"/>
                      <a:pt x="2694" y="14517"/>
                      <a:pt x="2808" y="14631"/>
                    </a:cubicBezTo>
                    <a:cubicBezTo>
                      <a:pt x="2899" y="14745"/>
                      <a:pt x="3014" y="14859"/>
                      <a:pt x="3128" y="14951"/>
                    </a:cubicBezTo>
                    <a:cubicBezTo>
                      <a:pt x="3242" y="15042"/>
                      <a:pt x="3356" y="15156"/>
                      <a:pt x="3470" y="15247"/>
                    </a:cubicBezTo>
                    <a:lnTo>
                      <a:pt x="3516" y="15270"/>
                    </a:lnTo>
                    <a:cubicBezTo>
                      <a:pt x="3630" y="15361"/>
                      <a:pt x="3744" y="15476"/>
                      <a:pt x="3858" y="15544"/>
                    </a:cubicBezTo>
                    <a:cubicBezTo>
                      <a:pt x="3927" y="15567"/>
                      <a:pt x="3995" y="15613"/>
                      <a:pt x="4064" y="15635"/>
                    </a:cubicBezTo>
                    <a:cubicBezTo>
                      <a:pt x="4132" y="15681"/>
                      <a:pt x="4200" y="15704"/>
                      <a:pt x="4246" y="15750"/>
                    </a:cubicBezTo>
                    <a:cubicBezTo>
                      <a:pt x="4383" y="15818"/>
                      <a:pt x="4497" y="15886"/>
                      <a:pt x="4634" y="15955"/>
                    </a:cubicBezTo>
                    <a:cubicBezTo>
                      <a:pt x="4931" y="16069"/>
                      <a:pt x="5205" y="16183"/>
                      <a:pt x="5547" y="16297"/>
                    </a:cubicBezTo>
                    <a:cubicBezTo>
                      <a:pt x="5616" y="16320"/>
                      <a:pt x="5684" y="16366"/>
                      <a:pt x="5775" y="16389"/>
                    </a:cubicBezTo>
                    <a:lnTo>
                      <a:pt x="5935" y="16434"/>
                    </a:lnTo>
                    <a:lnTo>
                      <a:pt x="6049" y="16480"/>
                    </a:lnTo>
                    <a:cubicBezTo>
                      <a:pt x="6141" y="16503"/>
                      <a:pt x="6232" y="16548"/>
                      <a:pt x="6346" y="16571"/>
                    </a:cubicBezTo>
                    <a:cubicBezTo>
                      <a:pt x="6392" y="16594"/>
                      <a:pt x="6460" y="16594"/>
                      <a:pt x="6506" y="16594"/>
                    </a:cubicBezTo>
                    <a:lnTo>
                      <a:pt x="6551" y="16617"/>
                    </a:lnTo>
                    <a:cubicBezTo>
                      <a:pt x="6620" y="16617"/>
                      <a:pt x="6711" y="16640"/>
                      <a:pt x="6780" y="16663"/>
                    </a:cubicBezTo>
                    <a:lnTo>
                      <a:pt x="6871" y="16663"/>
                    </a:lnTo>
                    <a:cubicBezTo>
                      <a:pt x="6985" y="16685"/>
                      <a:pt x="7076" y="16708"/>
                      <a:pt x="7168" y="16731"/>
                    </a:cubicBezTo>
                    <a:cubicBezTo>
                      <a:pt x="7487" y="16777"/>
                      <a:pt x="7784" y="16822"/>
                      <a:pt x="8081" y="16822"/>
                    </a:cubicBezTo>
                    <a:lnTo>
                      <a:pt x="8332" y="16822"/>
                    </a:lnTo>
                    <a:cubicBezTo>
                      <a:pt x="8400" y="16822"/>
                      <a:pt x="8469" y="16822"/>
                      <a:pt x="8537" y="16799"/>
                    </a:cubicBezTo>
                    <a:cubicBezTo>
                      <a:pt x="8697" y="16799"/>
                      <a:pt x="8834" y="16799"/>
                      <a:pt x="8994" y="16777"/>
                    </a:cubicBezTo>
                    <a:lnTo>
                      <a:pt x="9154" y="16777"/>
                    </a:lnTo>
                    <a:cubicBezTo>
                      <a:pt x="9245" y="16754"/>
                      <a:pt x="9336" y="16754"/>
                      <a:pt x="9427" y="16754"/>
                    </a:cubicBezTo>
                    <a:cubicBezTo>
                      <a:pt x="9587" y="16731"/>
                      <a:pt x="9747" y="16708"/>
                      <a:pt x="9907" y="16685"/>
                    </a:cubicBezTo>
                    <a:cubicBezTo>
                      <a:pt x="10067" y="16663"/>
                      <a:pt x="10226" y="16617"/>
                      <a:pt x="10363" y="16594"/>
                    </a:cubicBezTo>
                    <a:lnTo>
                      <a:pt x="10546" y="16548"/>
                    </a:lnTo>
                    <a:cubicBezTo>
                      <a:pt x="10637" y="16526"/>
                      <a:pt x="10729" y="16503"/>
                      <a:pt x="10820" y="16480"/>
                    </a:cubicBezTo>
                    <a:cubicBezTo>
                      <a:pt x="11002" y="16434"/>
                      <a:pt x="11185" y="16366"/>
                      <a:pt x="11322" y="16297"/>
                    </a:cubicBezTo>
                    <a:cubicBezTo>
                      <a:pt x="11459" y="16229"/>
                      <a:pt x="11596" y="16160"/>
                      <a:pt x="11733" y="16092"/>
                    </a:cubicBezTo>
                    <a:cubicBezTo>
                      <a:pt x="11801" y="16046"/>
                      <a:pt x="11847" y="16023"/>
                      <a:pt x="11915" y="15978"/>
                    </a:cubicBezTo>
                    <a:lnTo>
                      <a:pt x="12052" y="15909"/>
                    </a:lnTo>
                    <a:lnTo>
                      <a:pt x="12121" y="15909"/>
                    </a:lnTo>
                    <a:cubicBezTo>
                      <a:pt x="12212" y="15909"/>
                      <a:pt x="12303" y="15886"/>
                      <a:pt x="12372" y="15864"/>
                    </a:cubicBezTo>
                    <a:cubicBezTo>
                      <a:pt x="12486" y="15818"/>
                      <a:pt x="12577" y="15772"/>
                      <a:pt x="12669" y="15750"/>
                    </a:cubicBezTo>
                    <a:cubicBezTo>
                      <a:pt x="12851" y="15658"/>
                      <a:pt x="13011" y="15567"/>
                      <a:pt x="13148" y="15453"/>
                    </a:cubicBezTo>
                    <a:cubicBezTo>
                      <a:pt x="13216" y="15407"/>
                      <a:pt x="13262" y="15361"/>
                      <a:pt x="13331" y="15316"/>
                    </a:cubicBezTo>
                    <a:cubicBezTo>
                      <a:pt x="13376" y="15270"/>
                      <a:pt x="13445" y="15202"/>
                      <a:pt x="13513" y="15156"/>
                    </a:cubicBezTo>
                    <a:cubicBezTo>
                      <a:pt x="13650" y="15065"/>
                      <a:pt x="13741" y="14996"/>
                      <a:pt x="13833" y="14905"/>
                    </a:cubicBezTo>
                    <a:cubicBezTo>
                      <a:pt x="13924" y="14836"/>
                      <a:pt x="13993" y="14768"/>
                      <a:pt x="14061" y="14700"/>
                    </a:cubicBezTo>
                    <a:lnTo>
                      <a:pt x="14175" y="14608"/>
                    </a:lnTo>
                    <a:lnTo>
                      <a:pt x="14244" y="14540"/>
                    </a:lnTo>
                    <a:cubicBezTo>
                      <a:pt x="14266" y="14517"/>
                      <a:pt x="14289" y="14494"/>
                      <a:pt x="14335" y="14471"/>
                    </a:cubicBezTo>
                    <a:cubicBezTo>
                      <a:pt x="14381" y="14403"/>
                      <a:pt x="14426" y="14357"/>
                      <a:pt x="14495" y="14312"/>
                    </a:cubicBezTo>
                    <a:cubicBezTo>
                      <a:pt x="14540" y="14243"/>
                      <a:pt x="14586" y="14197"/>
                      <a:pt x="14632" y="14152"/>
                    </a:cubicBezTo>
                    <a:cubicBezTo>
                      <a:pt x="14677" y="14106"/>
                      <a:pt x="14723" y="14038"/>
                      <a:pt x="14791" y="13992"/>
                    </a:cubicBezTo>
                    <a:cubicBezTo>
                      <a:pt x="14951" y="13832"/>
                      <a:pt x="15088" y="13627"/>
                      <a:pt x="15202" y="13421"/>
                    </a:cubicBezTo>
                    <a:cubicBezTo>
                      <a:pt x="15248" y="13376"/>
                      <a:pt x="15271" y="13307"/>
                      <a:pt x="15316" y="13262"/>
                    </a:cubicBezTo>
                    <a:cubicBezTo>
                      <a:pt x="15339" y="13216"/>
                      <a:pt x="15385" y="13170"/>
                      <a:pt x="15408" y="13125"/>
                    </a:cubicBezTo>
                    <a:cubicBezTo>
                      <a:pt x="15453" y="13033"/>
                      <a:pt x="15499" y="12965"/>
                      <a:pt x="15545" y="12896"/>
                    </a:cubicBezTo>
                    <a:cubicBezTo>
                      <a:pt x="15613" y="12782"/>
                      <a:pt x="15659" y="12668"/>
                      <a:pt x="15704" y="12531"/>
                    </a:cubicBezTo>
                    <a:lnTo>
                      <a:pt x="15750" y="12440"/>
                    </a:lnTo>
                    <a:lnTo>
                      <a:pt x="15727" y="12463"/>
                    </a:lnTo>
                    <a:cubicBezTo>
                      <a:pt x="15773" y="12394"/>
                      <a:pt x="15796" y="12326"/>
                      <a:pt x="15841" y="12257"/>
                    </a:cubicBezTo>
                    <a:lnTo>
                      <a:pt x="15933" y="12029"/>
                    </a:lnTo>
                    <a:lnTo>
                      <a:pt x="15956" y="11983"/>
                    </a:lnTo>
                    <a:cubicBezTo>
                      <a:pt x="15956" y="11983"/>
                      <a:pt x="15956" y="11961"/>
                      <a:pt x="15956" y="11961"/>
                    </a:cubicBezTo>
                    <a:lnTo>
                      <a:pt x="15978" y="11892"/>
                    </a:lnTo>
                    <a:cubicBezTo>
                      <a:pt x="16001" y="11869"/>
                      <a:pt x="16024" y="11846"/>
                      <a:pt x="16024" y="11801"/>
                    </a:cubicBezTo>
                    <a:cubicBezTo>
                      <a:pt x="16184" y="11458"/>
                      <a:pt x="16321" y="11116"/>
                      <a:pt x="16458" y="10751"/>
                    </a:cubicBezTo>
                    <a:cubicBezTo>
                      <a:pt x="16572" y="10408"/>
                      <a:pt x="16663" y="10020"/>
                      <a:pt x="16709" y="9495"/>
                    </a:cubicBezTo>
                    <a:lnTo>
                      <a:pt x="16709" y="9541"/>
                    </a:lnTo>
                    <a:cubicBezTo>
                      <a:pt x="16754" y="9290"/>
                      <a:pt x="16777" y="9085"/>
                      <a:pt x="16777" y="8902"/>
                    </a:cubicBezTo>
                    <a:cubicBezTo>
                      <a:pt x="16777" y="8742"/>
                      <a:pt x="16777" y="8605"/>
                      <a:pt x="16777" y="8445"/>
                    </a:cubicBezTo>
                    <a:lnTo>
                      <a:pt x="16777" y="8286"/>
                    </a:lnTo>
                    <a:lnTo>
                      <a:pt x="16777" y="8194"/>
                    </a:lnTo>
                    <a:cubicBezTo>
                      <a:pt x="16777" y="8103"/>
                      <a:pt x="16777" y="8035"/>
                      <a:pt x="16777" y="7966"/>
                    </a:cubicBezTo>
                    <a:cubicBezTo>
                      <a:pt x="16777" y="7875"/>
                      <a:pt x="16777" y="7806"/>
                      <a:pt x="16754" y="7715"/>
                    </a:cubicBezTo>
                    <a:cubicBezTo>
                      <a:pt x="16800" y="7692"/>
                      <a:pt x="16846" y="7647"/>
                      <a:pt x="16846" y="7601"/>
                    </a:cubicBezTo>
                    <a:cubicBezTo>
                      <a:pt x="16846" y="7510"/>
                      <a:pt x="16869" y="7395"/>
                      <a:pt x="16869" y="7304"/>
                    </a:cubicBezTo>
                    <a:cubicBezTo>
                      <a:pt x="16869" y="7213"/>
                      <a:pt x="16846" y="7122"/>
                      <a:pt x="16823" y="7030"/>
                    </a:cubicBezTo>
                    <a:cubicBezTo>
                      <a:pt x="16800" y="6893"/>
                      <a:pt x="16777" y="6756"/>
                      <a:pt x="16754" y="6619"/>
                    </a:cubicBezTo>
                    <a:lnTo>
                      <a:pt x="16709" y="6437"/>
                    </a:lnTo>
                    <a:cubicBezTo>
                      <a:pt x="16686" y="6368"/>
                      <a:pt x="16686" y="6323"/>
                      <a:pt x="16686" y="6254"/>
                    </a:cubicBezTo>
                    <a:cubicBezTo>
                      <a:pt x="16663" y="6163"/>
                      <a:pt x="16640" y="6072"/>
                      <a:pt x="16617" y="5980"/>
                    </a:cubicBezTo>
                    <a:cubicBezTo>
                      <a:pt x="16595" y="5912"/>
                      <a:pt x="16549" y="5821"/>
                      <a:pt x="16526" y="5752"/>
                    </a:cubicBezTo>
                    <a:cubicBezTo>
                      <a:pt x="16503" y="5684"/>
                      <a:pt x="16458" y="5638"/>
                      <a:pt x="16435" y="5569"/>
                    </a:cubicBezTo>
                    <a:cubicBezTo>
                      <a:pt x="16389" y="5432"/>
                      <a:pt x="16344" y="5296"/>
                      <a:pt x="16298" y="5181"/>
                    </a:cubicBezTo>
                    <a:cubicBezTo>
                      <a:pt x="16252" y="5113"/>
                      <a:pt x="16229" y="5044"/>
                      <a:pt x="16207" y="4999"/>
                    </a:cubicBezTo>
                    <a:cubicBezTo>
                      <a:pt x="16161" y="4908"/>
                      <a:pt x="16138" y="4839"/>
                      <a:pt x="16115" y="4771"/>
                    </a:cubicBezTo>
                    <a:cubicBezTo>
                      <a:pt x="16024" y="4588"/>
                      <a:pt x="15956" y="4451"/>
                      <a:pt x="15887" y="4291"/>
                    </a:cubicBezTo>
                    <a:cubicBezTo>
                      <a:pt x="15819" y="4200"/>
                      <a:pt x="15773" y="4109"/>
                      <a:pt x="15704" y="4017"/>
                    </a:cubicBezTo>
                    <a:lnTo>
                      <a:pt x="15636" y="3903"/>
                    </a:lnTo>
                    <a:cubicBezTo>
                      <a:pt x="15590" y="3835"/>
                      <a:pt x="15545" y="3766"/>
                      <a:pt x="15499" y="3675"/>
                    </a:cubicBezTo>
                    <a:lnTo>
                      <a:pt x="15408" y="3515"/>
                    </a:lnTo>
                    <a:cubicBezTo>
                      <a:pt x="15339" y="3401"/>
                      <a:pt x="15248" y="3287"/>
                      <a:pt x="15157" y="3173"/>
                    </a:cubicBezTo>
                    <a:cubicBezTo>
                      <a:pt x="15020" y="2990"/>
                      <a:pt x="14883" y="2830"/>
                      <a:pt x="14746" y="2648"/>
                    </a:cubicBezTo>
                    <a:lnTo>
                      <a:pt x="14700" y="2625"/>
                    </a:lnTo>
                    <a:cubicBezTo>
                      <a:pt x="14700" y="2625"/>
                      <a:pt x="14700" y="2625"/>
                      <a:pt x="14700" y="2602"/>
                    </a:cubicBezTo>
                    <a:cubicBezTo>
                      <a:pt x="14586" y="2488"/>
                      <a:pt x="14495" y="2374"/>
                      <a:pt x="14381" y="2283"/>
                    </a:cubicBezTo>
                    <a:cubicBezTo>
                      <a:pt x="14289" y="2191"/>
                      <a:pt x="14175" y="2077"/>
                      <a:pt x="14061" y="2009"/>
                    </a:cubicBezTo>
                    <a:cubicBezTo>
                      <a:pt x="13947" y="1917"/>
                      <a:pt x="13833" y="1803"/>
                      <a:pt x="13719" y="1712"/>
                    </a:cubicBezTo>
                    <a:cubicBezTo>
                      <a:pt x="13582" y="1621"/>
                      <a:pt x="13468" y="1529"/>
                      <a:pt x="13353" y="1438"/>
                    </a:cubicBezTo>
                    <a:cubicBezTo>
                      <a:pt x="13125" y="1278"/>
                      <a:pt x="12851" y="1119"/>
                      <a:pt x="12555" y="959"/>
                    </a:cubicBezTo>
                    <a:cubicBezTo>
                      <a:pt x="12463" y="913"/>
                      <a:pt x="12349" y="867"/>
                      <a:pt x="12235" y="822"/>
                    </a:cubicBezTo>
                    <a:lnTo>
                      <a:pt x="12144" y="776"/>
                    </a:lnTo>
                    <a:cubicBezTo>
                      <a:pt x="12007" y="708"/>
                      <a:pt x="11893" y="639"/>
                      <a:pt x="11756" y="594"/>
                    </a:cubicBezTo>
                    <a:cubicBezTo>
                      <a:pt x="11596" y="502"/>
                      <a:pt x="11413" y="457"/>
                      <a:pt x="11276" y="388"/>
                    </a:cubicBezTo>
                    <a:lnTo>
                      <a:pt x="11231" y="388"/>
                    </a:lnTo>
                    <a:lnTo>
                      <a:pt x="11185" y="365"/>
                    </a:lnTo>
                    <a:cubicBezTo>
                      <a:pt x="11048" y="320"/>
                      <a:pt x="10911" y="274"/>
                      <a:pt x="10774" y="228"/>
                    </a:cubicBezTo>
                    <a:cubicBezTo>
                      <a:pt x="10637" y="183"/>
                      <a:pt x="10477" y="160"/>
                      <a:pt x="10340" y="137"/>
                    </a:cubicBezTo>
                    <a:cubicBezTo>
                      <a:pt x="10181" y="91"/>
                      <a:pt x="10044" y="69"/>
                      <a:pt x="9884" y="69"/>
                    </a:cubicBezTo>
                    <a:cubicBezTo>
                      <a:pt x="9747" y="46"/>
                      <a:pt x="9587" y="23"/>
                      <a:pt x="9450" y="23"/>
                    </a:cubicBezTo>
                    <a:cubicBezTo>
                      <a:pt x="9222" y="0"/>
                      <a:pt x="8994" y="0"/>
                      <a:pt x="87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69" name="Google Shape;1334;p22">
                <a:extLst>
                  <a:ext uri="{FF2B5EF4-FFF2-40B4-BE49-F238E27FC236}">
                    <a16:creationId xmlns:a16="http://schemas.microsoft.com/office/drawing/2014/main" id="{5ED0D8D3-E603-4746-8C4B-DE76486A762E}"/>
                  </a:ext>
                </a:extLst>
              </p:cNvPr>
              <p:cNvSpPr/>
              <p:nvPr/>
            </p:nvSpPr>
            <p:spPr>
              <a:xfrm>
                <a:off x="8403918" y="946190"/>
                <a:ext cx="140691" cy="137610"/>
              </a:xfrm>
              <a:custGeom>
                <a:avLst/>
                <a:gdLst/>
                <a:ahLst/>
                <a:cxnLst/>
                <a:rect l="l" t="t" r="r" b="b"/>
                <a:pathLst>
                  <a:path w="5205" h="5091" extrusionOk="0">
                    <a:moveTo>
                      <a:pt x="2420" y="1"/>
                    </a:moveTo>
                    <a:cubicBezTo>
                      <a:pt x="2260" y="1"/>
                      <a:pt x="2123" y="1"/>
                      <a:pt x="1987" y="23"/>
                    </a:cubicBezTo>
                    <a:cubicBezTo>
                      <a:pt x="1735" y="69"/>
                      <a:pt x="1507" y="160"/>
                      <a:pt x="1325" y="252"/>
                    </a:cubicBezTo>
                    <a:cubicBezTo>
                      <a:pt x="1210" y="297"/>
                      <a:pt x="1119" y="366"/>
                      <a:pt x="1028" y="434"/>
                    </a:cubicBezTo>
                    <a:lnTo>
                      <a:pt x="959" y="480"/>
                    </a:lnTo>
                    <a:cubicBezTo>
                      <a:pt x="868" y="526"/>
                      <a:pt x="822" y="594"/>
                      <a:pt x="777" y="640"/>
                    </a:cubicBezTo>
                    <a:cubicBezTo>
                      <a:pt x="685" y="754"/>
                      <a:pt x="594" y="868"/>
                      <a:pt x="480" y="1028"/>
                    </a:cubicBezTo>
                    <a:cubicBezTo>
                      <a:pt x="320" y="1279"/>
                      <a:pt x="183" y="1530"/>
                      <a:pt x="92" y="1804"/>
                    </a:cubicBezTo>
                    <a:cubicBezTo>
                      <a:pt x="92" y="1872"/>
                      <a:pt x="69" y="1918"/>
                      <a:pt x="46" y="1986"/>
                    </a:cubicBezTo>
                    <a:cubicBezTo>
                      <a:pt x="24" y="2055"/>
                      <a:pt x="24" y="2123"/>
                      <a:pt x="1" y="2192"/>
                    </a:cubicBezTo>
                    <a:cubicBezTo>
                      <a:pt x="1" y="2260"/>
                      <a:pt x="1" y="2306"/>
                      <a:pt x="24" y="2374"/>
                    </a:cubicBezTo>
                    <a:lnTo>
                      <a:pt x="24" y="2443"/>
                    </a:lnTo>
                    <a:cubicBezTo>
                      <a:pt x="24" y="2603"/>
                      <a:pt x="24" y="2740"/>
                      <a:pt x="46" y="2877"/>
                    </a:cubicBezTo>
                    <a:cubicBezTo>
                      <a:pt x="69" y="2991"/>
                      <a:pt x="115" y="3082"/>
                      <a:pt x="138" y="3196"/>
                    </a:cubicBezTo>
                    <a:lnTo>
                      <a:pt x="161" y="3288"/>
                    </a:lnTo>
                    <a:cubicBezTo>
                      <a:pt x="206" y="3447"/>
                      <a:pt x="252" y="3607"/>
                      <a:pt x="320" y="3767"/>
                    </a:cubicBezTo>
                    <a:cubicBezTo>
                      <a:pt x="366" y="3858"/>
                      <a:pt x="412" y="3949"/>
                      <a:pt x="480" y="4041"/>
                    </a:cubicBezTo>
                    <a:cubicBezTo>
                      <a:pt x="549" y="4155"/>
                      <a:pt x="640" y="4269"/>
                      <a:pt x="777" y="4383"/>
                    </a:cubicBezTo>
                    <a:cubicBezTo>
                      <a:pt x="868" y="4474"/>
                      <a:pt x="959" y="4543"/>
                      <a:pt x="1074" y="4611"/>
                    </a:cubicBezTo>
                    <a:cubicBezTo>
                      <a:pt x="1256" y="4748"/>
                      <a:pt x="1507" y="4862"/>
                      <a:pt x="1781" y="4931"/>
                    </a:cubicBezTo>
                    <a:cubicBezTo>
                      <a:pt x="1918" y="4977"/>
                      <a:pt x="2055" y="4977"/>
                      <a:pt x="2192" y="4977"/>
                    </a:cubicBezTo>
                    <a:lnTo>
                      <a:pt x="2534" y="4977"/>
                    </a:lnTo>
                    <a:cubicBezTo>
                      <a:pt x="2557" y="5022"/>
                      <a:pt x="2603" y="5045"/>
                      <a:pt x="2648" y="5068"/>
                    </a:cubicBezTo>
                    <a:cubicBezTo>
                      <a:pt x="2717" y="5091"/>
                      <a:pt x="2785" y="5091"/>
                      <a:pt x="2854" y="5091"/>
                    </a:cubicBezTo>
                    <a:lnTo>
                      <a:pt x="3059" y="5091"/>
                    </a:lnTo>
                    <a:cubicBezTo>
                      <a:pt x="3128" y="5091"/>
                      <a:pt x="3173" y="5091"/>
                      <a:pt x="3219" y="5068"/>
                    </a:cubicBezTo>
                    <a:lnTo>
                      <a:pt x="3242" y="5068"/>
                    </a:lnTo>
                    <a:cubicBezTo>
                      <a:pt x="3333" y="5068"/>
                      <a:pt x="3402" y="5045"/>
                      <a:pt x="3447" y="5022"/>
                    </a:cubicBezTo>
                    <a:cubicBezTo>
                      <a:pt x="3607" y="4954"/>
                      <a:pt x="3721" y="4862"/>
                      <a:pt x="3858" y="4771"/>
                    </a:cubicBezTo>
                    <a:cubicBezTo>
                      <a:pt x="3927" y="4726"/>
                      <a:pt x="3972" y="4703"/>
                      <a:pt x="4018" y="4657"/>
                    </a:cubicBezTo>
                    <a:cubicBezTo>
                      <a:pt x="4132" y="4566"/>
                      <a:pt x="4269" y="4474"/>
                      <a:pt x="4360" y="4383"/>
                    </a:cubicBezTo>
                    <a:cubicBezTo>
                      <a:pt x="4566" y="4201"/>
                      <a:pt x="4703" y="4041"/>
                      <a:pt x="4817" y="3858"/>
                    </a:cubicBezTo>
                    <a:cubicBezTo>
                      <a:pt x="4863" y="3790"/>
                      <a:pt x="4931" y="3698"/>
                      <a:pt x="4977" y="3607"/>
                    </a:cubicBezTo>
                    <a:cubicBezTo>
                      <a:pt x="5045" y="3470"/>
                      <a:pt x="5091" y="3310"/>
                      <a:pt x="5114" y="3151"/>
                    </a:cubicBezTo>
                    <a:cubicBezTo>
                      <a:pt x="5205" y="2854"/>
                      <a:pt x="5205" y="2534"/>
                      <a:pt x="5136" y="2123"/>
                    </a:cubicBezTo>
                    <a:cubicBezTo>
                      <a:pt x="5114" y="2009"/>
                      <a:pt x="5068" y="1872"/>
                      <a:pt x="5022" y="1713"/>
                    </a:cubicBezTo>
                    <a:cubicBezTo>
                      <a:pt x="4977" y="1553"/>
                      <a:pt x="4885" y="1416"/>
                      <a:pt x="4794" y="1302"/>
                    </a:cubicBezTo>
                    <a:cubicBezTo>
                      <a:pt x="4703" y="1165"/>
                      <a:pt x="4611" y="1028"/>
                      <a:pt x="4497" y="891"/>
                    </a:cubicBezTo>
                    <a:lnTo>
                      <a:pt x="4474" y="868"/>
                    </a:lnTo>
                    <a:cubicBezTo>
                      <a:pt x="4383" y="777"/>
                      <a:pt x="4292" y="685"/>
                      <a:pt x="4201" y="594"/>
                    </a:cubicBezTo>
                    <a:cubicBezTo>
                      <a:pt x="4086" y="480"/>
                      <a:pt x="3950" y="389"/>
                      <a:pt x="3835" y="320"/>
                    </a:cubicBezTo>
                    <a:cubicBezTo>
                      <a:pt x="3790" y="275"/>
                      <a:pt x="3721" y="252"/>
                      <a:pt x="3676" y="229"/>
                    </a:cubicBezTo>
                    <a:cubicBezTo>
                      <a:pt x="3584" y="183"/>
                      <a:pt x="3493" y="138"/>
                      <a:pt x="3425" y="115"/>
                    </a:cubicBezTo>
                    <a:cubicBezTo>
                      <a:pt x="3173" y="23"/>
                      <a:pt x="2900" y="1"/>
                      <a:pt x="269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70" name="Google Shape;1335;p22">
                <a:extLst>
                  <a:ext uri="{FF2B5EF4-FFF2-40B4-BE49-F238E27FC236}">
                    <a16:creationId xmlns:a16="http://schemas.microsoft.com/office/drawing/2014/main" id="{CF11AC0C-C598-46FC-BFBE-CC2A5F0FB100}"/>
                  </a:ext>
                </a:extLst>
              </p:cNvPr>
              <p:cNvSpPr/>
              <p:nvPr/>
            </p:nvSpPr>
            <p:spPr>
              <a:xfrm>
                <a:off x="8239819" y="1201001"/>
                <a:ext cx="103038" cy="403909"/>
              </a:xfrm>
              <a:custGeom>
                <a:avLst/>
                <a:gdLst/>
                <a:ahLst/>
                <a:cxnLst/>
                <a:rect l="l" t="t" r="r" b="b"/>
                <a:pathLst>
                  <a:path w="3812" h="14943" extrusionOk="0">
                    <a:moveTo>
                      <a:pt x="358" y="5671"/>
                    </a:moveTo>
                    <a:cubicBezTo>
                      <a:pt x="343" y="5695"/>
                      <a:pt x="343" y="5733"/>
                      <a:pt x="343" y="5752"/>
                    </a:cubicBezTo>
                    <a:cubicBezTo>
                      <a:pt x="347" y="5725"/>
                      <a:pt x="352" y="5698"/>
                      <a:pt x="358" y="5671"/>
                    </a:cubicBezTo>
                    <a:close/>
                    <a:moveTo>
                      <a:pt x="3721" y="1"/>
                    </a:moveTo>
                    <a:cubicBezTo>
                      <a:pt x="3698" y="1"/>
                      <a:pt x="3675" y="1"/>
                      <a:pt x="3652" y="23"/>
                    </a:cubicBezTo>
                    <a:cubicBezTo>
                      <a:pt x="3607" y="69"/>
                      <a:pt x="3561" y="137"/>
                      <a:pt x="3515" y="183"/>
                    </a:cubicBezTo>
                    <a:cubicBezTo>
                      <a:pt x="3388" y="310"/>
                      <a:pt x="3279" y="419"/>
                      <a:pt x="3150" y="548"/>
                    </a:cubicBezTo>
                    <a:cubicBezTo>
                      <a:pt x="3059" y="662"/>
                      <a:pt x="2945" y="777"/>
                      <a:pt x="2831" y="891"/>
                    </a:cubicBezTo>
                    <a:cubicBezTo>
                      <a:pt x="2785" y="959"/>
                      <a:pt x="2716" y="1005"/>
                      <a:pt x="2671" y="1073"/>
                    </a:cubicBezTo>
                    <a:cubicBezTo>
                      <a:pt x="2625" y="1142"/>
                      <a:pt x="2557" y="1210"/>
                      <a:pt x="2511" y="1279"/>
                    </a:cubicBezTo>
                    <a:cubicBezTo>
                      <a:pt x="2420" y="1393"/>
                      <a:pt x="2328" y="1530"/>
                      <a:pt x="2237" y="1644"/>
                    </a:cubicBezTo>
                    <a:cubicBezTo>
                      <a:pt x="2146" y="1781"/>
                      <a:pt x="2032" y="1895"/>
                      <a:pt x="1940" y="2009"/>
                    </a:cubicBezTo>
                    <a:cubicBezTo>
                      <a:pt x="1758" y="2260"/>
                      <a:pt x="1598" y="2534"/>
                      <a:pt x="1438" y="2808"/>
                    </a:cubicBezTo>
                    <a:cubicBezTo>
                      <a:pt x="1393" y="2876"/>
                      <a:pt x="1347" y="2968"/>
                      <a:pt x="1301" y="3036"/>
                    </a:cubicBezTo>
                    <a:cubicBezTo>
                      <a:pt x="1278" y="3105"/>
                      <a:pt x="1233" y="3173"/>
                      <a:pt x="1210" y="3242"/>
                    </a:cubicBezTo>
                    <a:cubicBezTo>
                      <a:pt x="1141" y="3379"/>
                      <a:pt x="1073" y="3538"/>
                      <a:pt x="1005" y="3675"/>
                    </a:cubicBezTo>
                    <a:cubicBezTo>
                      <a:pt x="890" y="3995"/>
                      <a:pt x="776" y="4314"/>
                      <a:pt x="662" y="4634"/>
                    </a:cubicBezTo>
                    <a:cubicBezTo>
                      <a:pt x="535" y="4974"/>
                      <a:pt x="427" y="5313"/>
                      <a:pt x="358" y="5671"/>
                    </a:cubicBezTo>
                    <a:lnTo>
                      <a:pt x="358" y="5671"/>
                    </a:lnTo>
                    <a:cubicBezTo>
                      <a:pt x="360" y="5667"/>
                      <a:pt x="362" y="5664"/>
                      <a:pt x="365" y="5661"/>
                    </a:cubicBezTo>
                    <a:lnTo>
                      <a:pt x="365" y="5661"/>
                    </a:lnTo>
                    <a:cubicBezTo>
                      <a:pt x="320" y="5844"/>
                      <a:pt x="274" y="6026"/>
                      <a:pt x="228" y="6232"/>
                    </a:cubicBezTo>
                    <a:cubicBezTo>
                      <a:pt x="206" y="6369"/>
                      <a:pt x="183" y="6529"/>
                      <a:pt x="160" y="6688"/>
                    </a:cubicBezTo>
                    <a:cubicBezTo>
                      <a:pt x="114" y="7008"/>
                      <a:pt x="69" y="7350"/>
                      <a:pt x="46" y="7693"/>
                    </a:cubicBezTo>
                    <a:cubicBezTo>
                      <a:pt x="23" y="7852"/>
                      <a:pt x="23" y="8012"/>
                      <a:pt x="23" y="8195"/>
                    </a:cubicBezTo>
                    <a:cubicBezTo>
                      <a:pt x="0" y="8332"/>
                      <a:pt x="23" y="8492"/>
                      <a:pt x="23" y="8628"/>
                    </a:cubicBezTo>
                    <a:cubicBezTo>
                      <a:pt x="23" y="8811"/>
                      <a:pt x="23" y="8994"/>
                      <a:pt x="46" y="9199"/>
                    </a:cubicBezTo>
                    <a:cubicBezTo>
                      <a:pt x="69" y="9359"/>
                      <a:pt x="69" y="9519"/>
                      <a:pt x="91" y="9678"/>
                    </a:cubicBezTo>
                    <a:cubicBezTo>
                      <a:pt x="114" y="9838"/>
                      <a:pt x="137" y="9998"/>
                      <a:pt x="160" y="10181"/>
                    </a:cubicBezTo>
                    <a:cubicBezTo>
                      <a:pt x="183" y="10318"/>
                      <a:pt x="228" y="10477"/>
                      <a:pt x="251" y="10614"/>
                    </a:cubicBezTo>
                    <a:cubicBezTo>
                      <a:pt x="343" y="10934"/>
                      <a:pt x="411" y="11253"/>
                      <a:pt x="502" y="11596"/>
                    </a:cubicBezTo>
                    <a:cubicBezTo>
                      <a:pt x="594" y="11892"/>
                      <a:pt x="708" y="12212"/>
                      <a:pt x="822" y="12509"/>
                    </a:cubicBezTo>
                    <a:cubicBezTo>
                      <a:pt x="959" y="12805"/>
                      <a:pt x="1096" y="13102"/>
                      <a:pt x="1233" y="13376"/>
                    </a:cubicBezTo>
                    <a:cubicBezTo>
                      <a:pt x="1301" y="13536"/>
                      <a:pt x="1415" y="13673"/>
                      <a:pt x="1507" y="13810"/>
                    </a:cubicBezTo>
                    <a:cubicBezTo>
                      <a:pt x="1598" y="13947"/>
                      <a:pt x="1689" y="14061"/>
                      <a:pt x="1781" y="14198"/>
                    </a:cubicBezTo>
                    <a:cubicBezTo>
                      <a:pt x="1872" y="14312"/>
                      <a:pt x="1963" y="14449"/>
                      <a:pt x="2054" y="14563"/>
                    </a:cubicBezTo>
                    <a:cubicBezTo>
                      <a:pt x="2100" y="14609"/>
                      <a:pt x="2146" y="14677"/>
                      <a:pt x="2191" y="14723"/>
                    </a:cubicBezTo>
                    <a:cubicBezTo>
                      <a:pt x="2237" y="14791"/>
                      <a:pt x="2283" y="14837"/>
                      <a:pt x="2328" y="14883"/>
                    </a:cubicBezTo>
                    <a:cubicBezTo>
                      <a:pt x="2381" y="14925"/>
                      <a:pt x="2449" y="14943"/>
                      <a:pt x="2518" y="14943"/>
                    </a:cubicBezTo>
                    <a:cubicBezTo>
                      <a:pt x="2597" y="14943"/>
                      <a:pt x="2678" y="14919"/>
                      <a:pt x="2739" y="14883"/>
                    </a:cubicBezTo>
                    <a:cubicBezTo>
                      <a:pt x="2785" y="14814"/>
                      <a:pt x="2831" y="14746"/>
                      <a:pt x="2853" y="14654"/>
                    </a:cubicBezTo>
                    <a:cubicBezTo>
                      <a:pt x="2853" y="14586"/>
                      <a:pt x="2831" y="14472"/>
                      <a:pt x="2762" y="14426"/>
                    </a:cubicBezTo>
                    <a:cubicBezTo>
                      <a:pt x="2739" y="14380"/>
                      <a:pt x="2716" y="14358"/>
                      <a:pt x="2694" y="14335"/>
                    </a:cubicBezTo>
                    <a:lnTo>
                      <a:pt x="2602" y="14198"/>
                    </a:lnTo>
                    <a:cubicBezTo>
                      <a:pt x="2511" y="14107"/>
                      <a:pt x="2442" y="13992"/>
                      <a:pt x="2374" y="13901"/>
                    </a:cubicBezTo>
                    <a:cubicBezTo>
                      <a:pt x="2214" y="13696"/>
                      <a:pt x="2054" y="13490"/>
                      <a:pt x="1918" y="13262"/>
                    </a:cubicBezTo>
                    <a:cubicBezTo>
                      <a:pt x="1781" y="13034"/>
                      <a:pt x="1644" y="12783"/>
                      <a:pt x="1529" y="12509"/>
                    </a:cubicBezTo>
                    <a:cubicBezTo>
                      <a:pt x="1484" y="12372"/>
                      <a:pt x="1415" y="12235"/>
                      <a:pt x="1370" y="12098"/>
                    </a:cubicBezTo>
                    <a:cubicBezTo>
                      <a:pt x="1301" y="11961"/>
                      <a:pt x="1256" y="11824"/>
                      <a:pt x="1210" y="11687"/>
                    </a:cubicBezTo>
                    <a:cubicBezTo>
                      <a:pt x="1141" y="11459"/>
                      <a:pt x="1073" y="11231"/>
                      <a:pt x="1027" y="11002"/>
                    </a:cubicBezTo>
                    <a:cubicBezTo>
                      <a:pt x="959" y="10751"/>
                      <a:pt x="890" y="10523"/>
                      <a:pt x="845" y="10295"/>
                    </a:cubicBezTo>
                    <a:cubicBezTo>
                      <a:pt x="799" y="10044"/>
                      <a:pt x="753" y="9793"/>
                      <a:pt x="731" y="9541"/>
                    </a:cubicBezTo>
                    <a:cubicBezTo>
                      <a:pt x="708" y="9313"/>
                      <a:pt x="685" y="9085"/>
                      <a:pt x="662" y="8834"/>
                    </a:cubicBezTo>
                    <a:cubicBezTo>
                      <a:pt x="662" y="8606"/>
                      <a:pt x="662" y="8355"/>
                      <a:pt x="662" y="8126"/>
                    </a:cubicBezTo>
                    <a:cubicBezTo>
                      <a:pt x="662" y="7852"/>
                      <a:pt x="708" y="7578"/>
                      <a:pt x="731" y="7305"/>
                    </a:cubicBezTo>
                    <a:cubicBezTo>
                      <a:pt x="731" y="7168"/>
                      <a:pt x="753" y="7054"/>
                      <a:pt x="776" y="6917"/>
                    </a:cubicBezTo>
                    <a:cubicBezTo>
                      <a:pt x="776" y="6780"/>
                      <a:pt x="799" y="6643"/>
                      <a:pt x="822" y="6483"/>
                    </a:cubicBezTo>
                    <a:cubicBezTo>
                      <a:pt x="868" y="6255"/>
                      <a:pt x="913" y="6004"/>
                      <a:pt x="959" y="5752"/>
                    </a:cubicBezTo>
                    <a:cubicBezTo>
                      <a:pt x="1027" y="5456"/>
                      <a:pt x="1119" y="5182"/>
                      <a:pt x="1210" y="4908"/>
                    </a:cubicBezTo>
                    <a:cubicBezTo>
                      <a:pt x="1278" y="4611"/>
                      <a:pt x="1370" y="4337"/>
                      <a:pt x="1461" y="4063"/>
                    </a:cubicBezTo>
                    <a:cubicBezTo>
                      <a:pt x="1552" y="3812"/>
                      <a:pt x="1644" y="3538"/>
                      <a:pt x="1758" y="3265"/>
                    </a:cubicBezTo>
                    <a:cubicBezTo>
                      <a:pt x="1849" y="3013"/>
                      <a:pt x="1963" y="2740"/>
                      <a:pt x="2100" y="2488"/>
                    </a:cubicBezTo>
                    <a:cubicBezTo>
                      <a:pt x="2146" y="2397"/>
                      <a:pt x="2191" y="2329"/>
                      <a:pt x="2214" y="2260"/>
                    </a:cubicBezTo>
                    <a:cubicBezTo>
                      <a:pt x="2283" y="2169"/>
                      <a:pt x="2328" y="2100"/>
                      <a:pt x="2374" y="2009"/>
                    </a:cubicBezTo>
                    <a:cubicBezTo>
                      <a:pt x="2420" y="1941"/>
                      <a:pt x="2465" y="1872"/>
                      <a:pt x="2511" y="1781"/>
                    </a:cubicBezTo>
                    <a:cubicBezTo>
                      <a:pt x="2557" y="1690"/>
                      <a:pt x="2602" y="1621"/>
                      <a:pt x="2648" y="1530"/>
                    </a:cubicBezTo>
                    <a:cubicBezTo>
                      <a:pt x="2831" y="1210"/>
                      <a:pt x="3059" y="914"/>
                      <a:pt x="3310" y="617"/>
                    </a:cubicBezTo>
                    <a:lnTo>
                      <a:pt x="3333" y="617"/>
                    </a:lnTo>
                    <a:cubicBezTo>
                      <a:pt x="3470" y="457"/>
                      <a:pt x="3629" y="297"/>
                      <a:pt x="3789" y="115"/>
                    </a:cubicBezTo>
                    <a:cubicBezTo>
                      <a:pt x="3812" y="92"/>
                      <a:pt x="3812" y="23"/>
                      <a:pt x="3766" y="1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71" name="Google Shape;1336;p22">
                <a:extLst>
                  <a:ext uri="{FF2B5EF4-FFF2-40B4-BE49-F238E27FC236}">
                    <a16:creationId xmlns:a16="http://schemas.microsoft.com/office/drawing/2014/main" id="{481DCE88-1946-4758-9C3D-4B192B2FB5C8}"/>
                  </a:ext>
                </a:extLst>
              </p:cNvPr>
              <p:cNvSpPr/>
              <p:nvPr/>
            </p:nvSpPr>
            <p:spPr>
              <a:xfrm>
                <a:off x="8320638" y="1609425"/>
                <a:ext cx="17921" cy="17921"/>
              </a:xfrm>
              <a:custGeom>
                <a:avLst/>
                <a:gdLst/>
                <a:ahLst/>
                <a:cxnLst/>
                <a:rect l="l" t="t" r="r" b="b"/>
                <a:pathLst>
                  <a:path w="663" h="663" extrusionOk="0">
                    <a:moveTo>
                      <a:pt x="320" y="1"/>
                    </a:moveTo>
                    <a:cubicBezTo>
                      <a:pt x="160" y="1"/>
                      <a:pt x="0" y="161"/>
                      <a:pt x="23" y="343"/>
                    </a:cubicBezTo>
                    <a:cubicBezTo>
                      <a:pt x="23" y="526"/>
                      <a:pt x="183" y="663"/>
                      <a:pt x="343" y="663"/>
                    </a:cubicBezTo>
                    <a:cubicBezTo>
                      <a:pt x="525" y="663"/>
                      <a:pt x="662" y="480"/>
                      <a:pt x="662" y="320"/>
                    </a:cubicBezTo>
                    <a:cubicBezTo>
                      <a:pt x="662" y="138"/>
                      <a:pt x="502" y="1"/>
                      <a:pt x="320" y="1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72" name="Google Shape;1337;p22">
                <a:extLst>
                  <a:ext uri="{FF2B5EF4-FFF2-40B4-BE49-F238E27FC236}">
                    <a16:creationId xmlns:a16="http://schemas.microsoft.com/office/drawing/2014/main" id="{4FF742C3-7F79-4D7F-B4D7-42DE6BD33B33}"/>
                  </a:ext>
                </a:extLst>
              </p:cNvPr>
              <p:cNvSpPr/>
              <p:nvPr/>
            </p:nvSpPr>
            <p:spPr>
              <a:xfrm>
                <a:off x="8347777" y="1629184"/>
                <a:ext cx="9893" cy="9271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43" extrusionOk="0">
                    <a:moveTo>
                      <a:pt x="160" y="0"/>
                    </a:moveTo>
                    <a:cubicBezTo>
                      <a:pt x="69" y="0"/>
                      <a:pt x="1" y="92"/>
                      <a:pt x="1" y="183"/>
                    </a:cubicBezTo>
                    <a:cubicBezTo>
                      <a:pt x="1" y="274"/>
                      <a:pt x="92" y="343"/>
                      <a:pt x="183" y="343"/>
                    </a:cubicBezTo>
                    <a:cubicBezTo>
                      <a:pt x="275" y="343"/>
                      <a:pt x="366" y="251"/>
                      <a:pt x="343" y="160"/>
                    </a:cubicBezTo>
                    <a:cubicBezTo>
                      <a:pt x="343" y="69"/>
                      <a:pt x="275" y="0"/>
                      <a:pt x="160" y="0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73" name="Google Shape;1338;p22">
                <a:extLst>
                  <a:ext uri="{FF2B5EF4-FFF2-40B4-BE49-F238E27FC236}">
                    <a16:creationId xmlns:a16="http://schemas.microsoft.com/office/drawing/2014/main" id="{422BC86B-E639-48E7-AAE5-3DBA5B1E8ECC}"/>
                  </a:ext>
                </a:extLst>
              </p:cNvPr>
              <p:cNvSpPr/>
              <p:nvPr/>
            </p:nvSpPr>
            <p:spPr>
              <a:xfrm>
                <a:off x="8706248" y="1242330"/>
                <a:ext cx="77144" cy="23016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8515" extrusionOk="0">
                    <a:moveTo>
                      <a:pt x="1614" y="3310"/>
                    </a:moveTo>
                    <a:cubicBezTo>
                      <a:pt x="1621" y="3326"/>
                      <a:pt x="1621" y="3341"/>
                      <a:pt x="1621" y="3356"/>
                    </a:cubicBezTo>
                    <a:cubicBezTo>
                      <a:pt x="1621" y="3333"/>
                      <a:pt x="1621" y="3333"/>
                      <a:pt x="1621" y="3310"/>
                    </a:cubicBezTo>
                    <a:cubicBezTo>
                      <a:pt x="1618" y="3310"/>
                      <a:pt x="1616" y="3310"/>
                      <a:pt x="1614" y="3310"/>
                    </a:cubicBezTo>
                    <a:close/>
                    <a:moveTo>
                      <a:pt x="206" y="1"/>
                    </a:moveTo>
                    <a:cubicBezTo>
                      <a:pt x="137" y="1"/>
                      <a:pt x="91" y="24"/>
                      <a:pt x="46" y="69"/>
                    </a:cubicBezTo>
                    <a:cubicBezTo>
                      <a:pt x="0" y="161"/>
                      <a:pt x="23" y="275"/>
                      <a:pt x="91" y="320"/>
                    </a:cubicBezTo>
                    <a:cubicBezTo>
                      <a:pt x="137" y="343"/>
                      <a:pt x="183" y="389"/>
                      <a:pt x="228" y="412"/>
                    </a:cubicBezTo>
                    <a:cubicBezTo>
                      <a:pt x="274" y="480"/>
                      <a:pt x="343" y="549"/>
                      <a:pt x="388" y="617"/>
                    </a:cubicBezTo>
                    <a:cubicBezTo>
                      <a:pt x="434" y="708"/>
                      <a:pt x="479" y="777"/>
                      <a:pt x="548" y="845"/>
                    </a:cubicBezTo>
                    <a:cubicBezTo>
                      <a:pt x="552" y="852"/>
                      <a:pt x="556" y="859"/>
                      <a:pt x="559" y="865"/>
                    </a:cubicBezTo>
                    <a:lnTo>
                      <a:pt x="559" y="865"/>
                    </a:lnTo>
                    <a:cubicBezTo>
                      <a:pt x="554" y="862"/>
                      <a:pt x="548" y="857"/>
                      <a:pt x="548" y="845"/>
                    </a:cubicBezTo>
                    <a:lnTo>
                      <a:pt x="548" y="845"/>
                    </a:lnTo>
                    <a:cubicBezTo>
                      <a:pt x="548" y="864"/>
                      <a:pt x="548" y="867"/>
                      <a:pt x="561" y="868"/>
                    </a:cubicBezTo>
                    <a:lnTo>
                      <a:pt x="561" y="868"/>
                    </a:lnTo>
                    <a:cubicBezTo>
                      <a:pt x="560" y="867"/>
                      <a:pt x="560" y="866"/>
                      <a:pt x="559" y="865"/>
                    </a:cubicBezTo>
                    <a:lnTo>
                      <a:pt x="559" y="865"/>
                    </a:lnTo>
                    <a:cubicBezTo>
                      <a:pt x="565" y="868"/>
                      <a:pt x="571" y="868"/>
                      <a:pt x="571" y="868"/>
                    </a:cubicBezTo>
                    <a:cubicBezTo>
                      <a:pt x="567" y="868"/>
                      <a:pt x="564" y="868"/>
                      <a:pt x="561" y="868"/>
                    </a:cubicBezTo>
                    <a:lnTo>
                      <a:pt x="561" y="868"/>
                    </a:lnTo>
                    <a:cubicBezTo>
                      <a:pt x="648" y="1020"/>
                      <a:pt x="734" y="1172"/>
                      <a:pt x="799" y="1325"/>
                    </a:cubicBezTo>
                    <a:cubicBezTo>
                      <a:pt x="867" y="1484"/>
                      <a:pt x="959" y="1644"/>
                      <a:pt x="1050" y="1804"/>
                    </a:cubicBezTo>
                    <a:cubicBezTo>
                      <a:pt x="1119" y="1964"/>
                      <a:pt x="1187" y="2124"/>
                      <a:pt x="1256" y="2283"/>
                    </a:cubicBezTo>
                    <a:cubicBezTo>
                      <a:pt x="1324" y="2443"/>
                      <a:pt x="1392" y="2603"/>
                      <a:pt x="1438" y="2785"/>
                    </a:cubicBezTo>
                    <a:cubicBezTo>
                      <a:pt x="1507" y="2945"/>
                      <a:pt x="1552" y="3128"/>
                      <a:pt x="1598" y="3288"/>
                    </a:cubicBezTo>
                    <a:cubicBezTo>
                      <a:pt x="1605" y="3295"/>
                      <a:pt x="1610" y="3302"/>
                      <a:pt x="1614" y="3310"/>
                    </a:cubicBezTo>
                    <a:lnTo>
                      <a:pt x="1614" y="3310"/>
                    </a:lnTo>
                    <a:cubicBezTo>
                      <a:pt x="1598" y="3305"/>
                      <a:pt x="1598" y="3288"/>
                      <a:pt x="1598" y="3288"/>
                    </a:cubicBezTo>
                    <a:lnTo>
                      <a:pt x="1598" y="3288"/>
                    </a:lnTo>
                    <a:cubicBezTo>
                      <a:pt x="1598" y="3308"/>
                      <a:pt x="1598" y="3310"/>
                      <a:pt x="1614" y="3310"/>
                    </a:cubicBezTo>
                    <a:lnTo>
                      <a:pt x="1614" y="3310"/>
                    </a:lnTo>
                    <a:cubicBezTo>
                      <a:pt x="1614" y="3310"/>
                      <a:pt x="1614" y="3310"/>
                      <a:pt x="1614" y="3310"/>
                    </a:cubicBezTo>
                    <a:lnTo>
                      <a:pt x="1614" y="3310"/>
                    </a:lnTo>
                    <a:cubicBezTo>
                      <a:pt x="1616" y="3310"/>
                      <a:pt x="1618" y="3310"/>
                      <a:pt x="1621" y="3310"/>
                    </a:cubicBezTo>
                    <a:cubicBezTo>
                      <a:pt x="1644" y="3425"/>
                      <a:pt x="1689" y="3562"/>
                      <a:pt x="1735" y="3676"/>
                    </a:cubicBezTo>
                    <a:cubicBezTo>
                      <a:pt x="1758" y="3813"/>
                      <a:pt x="1781" y="3927"/>
                      <a:pt x="1826" y="4041"/>
                    </a:cubicBezTo>
                    <a:cubicBezTo>
                      <a:pt x="1895" y="4269"/>
                      <a:pt x="1940" y="4497"/>
                      <a:pt x="1986" y="4726"/>
                    </a:cubicBezTo>
                    <a:cubicBezTo>
                      <a:pt x="2077" y="5228"/>
                      <a:pt x="2146" y="5753"/>
                      <a:pt x="2169" y="6255"/>
                    </a:cubicBezTo>
                    <a:cubicBezTo>
                      <a:pt x="2169" y="6278"/>
                      <a:pt x="2169" y="6301"/>
                      <a:pt x="2169" y="6346"/>
                    </a:cubicBezTo>
                    <a:cubicBezTo>
                      <a:pt x="2169" y="6643"/>
                      <a:pt x="2169" y="6940"/>
                      <a:pt x="2169" y="7236"/>
                    </a:cubicBezTo>
                    <a:cubicBezTo>
                      <a:pt x="2146" y="7533"/>
                      <a:pt x="2123" y="7853"/>
                      <a:pt x="2100" y="8149"/>
                    </a:cubicBezTo>
                    <a:cubicBezTo>
                      <a:pt x="2100" y="8332"/>
                      <a:pt x="2214" y="8492"/>
                      <a:pt x="2397" y="8515"/>
                    </a:cubicBezTo>
                    <a:cubicBezTo>
                      <a:pt x="2579" y="8515"/>
                      <a:pt x="2739" y="8378"/>
                      <a:pt x="2739" y="8195"/>
                    </a:cubicBezTo>
                    <a:cubicBezTo>
                      <a:pt x="2808" y="7556"/>
                      <a:pt x="2853" y="6894"/>
                      <a:pt x="2808" y="6232"/>
                    </a:cubicBezTo>
                    <a:cubicBezTo>
                      <a:pt x="2785" y="5616"/>
                      <a:pt x="2716" y="5000"/>
                      <a:pt x="2579" y="4383"/>
                    </a:cubicBezTo>
                    <a:cubicBezTo>
                      <a:pt x="2534" y="4155"/>
                      <a:pt x="2465" y="3950"/>
                      <a:pt x="2397" y="3721"/>
                    </a:cubicBezTo>
                    <a:cubicBezTo>
                      <a:pt x="2305" y="3447"/>
                      <a:pt x="2214" y="3151"/>
                      <a:pt x="2123" y="2877"/>
                    </a:cubicBezTo>
                    <a:cubicBezTo>
                      <a:pt x="2077" y="2717"/>
                      <a:pt x="2009" y="2557"/>
                      <a:pt x="1940" y="2397"/>
                    </a:cubicBezTo>
                    <a:cubicBezTo>
                      <a:pt x="1895" y="2238"/>
                      <a:pt x="1826" y="2078"/>
                      <a:pt x="1758" y="1941"/>
                    </a:cubicBezTo>
                    <a:cubicBezTo>
                      <a:pt x="1598" y="1644"/>
                      <a:pt x="1438" y="1347"/>
                      <a:pt x="1233" y="1074"/>
                    </a:cubicBezTo>
                    <a:lnTo>
                      <a:pt x="1233" y="1074"/>
                    </a:lnTo>
                    <a:cubicBezTo>
                      <a:pt x="1256" y="1096"/>
                      <a:pt x="1256" y="1096"/>
                      <a:pt x="1256" y="1096"/>
                    </a:cubicBezTo>
                    <a:cubicBezTo>
                      <a:pt x="1119" y="891"/>
                      <a:pt x="982" y="708"/>
                      <a:pt x="822" y="526"/>
                    </a:cubicBezTo>
                    <a:cubicBezTo>
                      <a:pt x="731" y="457"/>
                      <a:pt x="662" y="389"/>
                      <a:pt x="594" y="298"/>
                    </a:cubicBezTo>
                    <a:cubicBezTo>
                      <a:pt x="502" y="206"/>
                      <a:pt x="411" y="115"/>
                      <a:pt x="297" y="46"/>
                    </a:cubicBezTo>
                    <a:cubicBezTo>
                      <a:pt x="274" y="24"/>
                      <a:pt x="228" y="1"/>
                      <a:pt x="206" y="1"/>
                    </a:cubicBezTo>
                    <a:close/>
                  </a:path>
                </a:pathLst>
              </a:custGeom>
              <a:solidFill>
                <a:srgbClr val="904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74" name="Google Shape;1339;p22">
                <a:extLst>
                  <a:ext uri="{FF2B5EF4-FFF2-40B4-BE49-F238E27FC236}">
                    <a16:creationId xmlns:a16="http://schemas.microsoft.com/office/drawing/2014/main" id="{693819F1-8475-4174-B978-C5FE41A2E3F3}"/>
                  </a:ext>
                </a:extLst>
              </p:cNvPr>
              <p:cNvSpPr/>
              <p:nvPr/>
            </p:nvSpPr>
            <p:spPr>
              <a:xfrm>
                <a:off x="8755605" y="1486654"/>
                <a:ext cx="18516" cy="17921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63" extrusionOk="0">
                    <a:moveTo>
                      <a:pt x="365" y="1"/>
                    </a:moveTo>
                    <a:cubicBezTo>
                      <a:pt x="274" y="1"/>
                      <a:pt x="206" y="23"/>
                      <a:pt x="137" y="69"/>
                    </a:cubicBezTo>
                    <a:cubicBezTo>
                      <a:pt x="69" y="138"/>
                      <a:pt x="23" y="206"/>
                      <a:pt x="23" y="297"/>
                    </a:cubicBezTo>
                    <a:cubicBezTo>
                      <a:pt x="0" y="457"/>
                      <a:pt x="137" y="663"/>
                      <a:pt x="320" y="663"/>
                    </a:cubicBezTo>
                    <a:cubicBezTo>
                      <a:pt x="411" y="663"/>
                      <a:pt x="479" y="640"/>
                      <a:pt x="548" y="571"/>
                    </a:cubicBezTo>
                    <a:cubicBezTo>
                      <a:pt x="616" y="526"/>
                      <a:pt x="662" y="434"/>
                      <a:pt x="662" y="343"/>
                    </a:cubicBezTo>
                    <a:cubicBezTo>
                      <a:pt x="685" y="183"/>
                      <a:pt x="548" y="1"/>
                      <a:pt x="365" y="1"/>
                    </a:cubicBezTo>
                    <a:close/>
                  </a:path>
                </a:pathLst>
              </a:custGeom>
              <a:solidFill>
                <a:srgbClr val="904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75" name="Google Shape;1340;p22">
                <a:extLst>
                  <a:ext uri="{FF2B5EF4-FFF2-40B4-BE49-F238E27FC236}">
                    <a16:creationId xmlns:a16="http://schemas.microsoft.com/office/drawing/2014/main" id="{CA3B6C81-5B73-44C1-A0D5-FB8BAA70EB5A}"/>
                  </a:ext>
                </a:extLst>
              </p:cNvPr>
              <p:cNvSpPr/>
              <p:nvPr/>
            </p:nvSpPr>
            <p:spPr>
              <a:xfrm>
                <a:off x="8684651" y="1215814"/>
                <a:ext cx="18516" cy="17299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40" extrusionOk="0">
                    <a:moveTo>
                      <a:pt x="365" y="0"/>
                    </a:moveTo>
                    <a:cubicBezTo>
                      <a:pt x="274" y="0"/>
                      <a:pt x="206" y="0"/>
                      <a:pt x="137" y="69"/>
                    </a:cubicBezTo>
                    <a:cubicBezTo>
                      <a:pt x="69" y="114"/>
                      <a:pt x="23" y="206"/>
                      <a:pt x="23" y="297"/>
                    </a:cubicBezTo>
                    <a:cubicBezTo>
                      <a:pt x="0" y="457"/>
                      <a:pt x="137" y="639"/>
                      <a:pt x="320" y="639"/>
                    </a:cubicBezTo>
                    <a:cubicBezTo>
                      <a:pt x="411" y="639"/>
                      <a:pt x="480" y="617"/>
                      <a:pt x="548" y="571"/>
                    </a:cubicBezTo>
                    <a:cubicBezTo>
                      <a:pt x="617" y="502"/>
                      <a:pt x="662" y="434"/>
                      <a:pt x="662" y="343"/>
                    </a:cubicBezTo>
                    <a:cubicBezTo>
                      <a:pt x="685" y="183"/>
                      <a:pt x="548" y="0"/>
                      <a:pt x="365" y="0"/>
                    </a:cubicBezTo>
                    <a:close/>
                  </a:path>
                </a:pathLst>
              </a:custGeom>
              <a:solidFill>
                <a:srgbClr val="904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76" name="Google Shape;1341;p22">
                <a:extLst>
                  <a:ext uri="{FF2B5EF4-FFF2-40B4-BE49-F238E27FC236}">
                    <a16:creationId xmlns:a16="http://schemas.microsoft.com/office/drawing/2014/main" id="{7A3D56BB-29A4-48D8-8A04-5AE5C6DA8B10}"/>
                  </a:ext>
                </a:extLst>
              </p:cNvPr>
              <p:cNvSpPr/>
              <p:nvPr/>
            </p:nvSpPr>
            <p:spPr>
              <a:xfrm>
                <a:off x="8329261" y="1240492"/>
                <a:ext cx="119716" cy="298627"/>
              </a:xfrm>
              <a:custGeom>
                <a:avLst/>
                <a:gdLst/>
                <a:ahLst/>
                <a:cxnLst/>
                <a:rect l="l" t="t" r="r" b="b"/>
                <a:pathLst>
                  <a:path w="4429" h="11048" extrusionOk="0">
                    <a:moveTo>
                      <a:pt x="4155" y="0"/>
                    </a:moveTo>
                    <a:cubicBezTo>
                      <a:pt x="4132" y="0"/>
                      <a:pt x="4087" y="0"/>
                      <a:pt x="4064" y="23"/>
                    </a:cubicBezTo>
                    <a:cubicBezTo>
                      <a:pt x="3858" y="114"/>
                      <a:pt x="3676" y="229"/>
                      <a:pt x="3470" y="320"/>
                    </a:cubicBezTo>
                    <a:cubicBezTo>
                      <a:pt x="3242" y="480"/>
                      <a:pt x="3037" y="639"/>
                      <a:pt x="2808" y="799"/>
                    </a:cubicBezTo>
                    <a:cubicBezTo>
                      <a:pt x="2671" y="913"/>
                      <a:pt x="2512" y="1050"/>
                      <a:pt x="2375" y="1187"/>
                    </a:cubicBezTo>
                    <a:cubicBezTo>
                      <a:pt x="2192" y="1393"/>
                      <a:pt x="2032" y="1621"/>
                      <a:pt x="1873" y="1826"/>
                    </a:cubicBezTo>
                    <a:cubicBezTo>
                      <a:pt x="1713" y="2009"/>
                      <a:pt x="1553" y="2214"/>
                      <a:pt x="1416" y="2397"/>
                    </a:cubicBezTo>
                    <a:cubicBezTo>
                      <a:pt x="1256" y="2648"/>
                      <a:pt x="1119" y="2922"/>
                      <a:pt x="1005" y="3196"/>
                    </a:cubicBezTo>
                    <a:cubicBezTo>
                      <a:pt x="800" y="3675"/>
                      <a:pt x="594" y="4177"/>
                      <a:pt x="435" y="4702"/>
                    </a:cubicBezTo>
                    <a:cubicBezTo>
                      <a:pt x="275" y="5250"/>
                      <a:pt x="183" y="5844"/>
                      <a:pt x="92" y="6414"/>
                    </a:cubicBezTo>
                    <a:cubicBezTo>
                      <a:pt x="69" y="6665"/>
                      <a:pt x="24" y="6916"/>
                      <a:pt x="24" y="7167"/>
                    </a:cubicBezTo>
                    <a:cubicBezTo>
                      <a:pt x="1" y="7487"/>
                      <a:pt x="24" y="7784"/>
                      <a:pt x="47" y="8080"/>
                    </a:cubicBezTo>
                    <a:cubicBezTo>
                      <a:pt x="69" y="8332"/>
                      <a:pt x="92" y="8560"/>
                      <a:pt x="161" y="8811"/>
                    </a:cubicBezTo>
                    <a:cubicBezTo>
                      <a:pt x="183" y="9016"/>
                      <a:pt x="252" y="9199"/>
                      <a:pt x="320" y="9404"/>
                    </a:cubicBezTo>
                    <a:cubicBezTo>
                      <a:pt x="412" y="9655"/>
                      <a:pt x="526" y="9929"/>
                      <a:pt x="640" y="10180"/>
                    </a:cubicBezTo>
                    <a:cubicBezTo>
                      <a:pt x="663" y="10249"/>
                      <a:pt x="686" y="10340"/>
                      <a:pt x="731" y="10409"/>
                    </a:cubicBezTo>
                    <a:cubicBezTo>
                      <a:pt x="800" y="10500"/>
                      <a:pt x="845" y="10591"/>
                      <a:pt x="914" y="10660"/>
                    </a:cubicBezTo>
                    <a:cubicBezTo>
                      <a:pt x="1005" y="10751"/>
                      <a:pt x="1119" y="10819"/>
                      <a:pt x="1211" y="10911"/>
                    </a:cubicBezTo>
                    <a:cubicBezTo>
                      <a:pt x="1348" y="10979"/>
                      <a:pt x="1485" y="11048"/>
                      <a:pt x="1644" y="11048"/>
                    </a:cubicBezTo>
                    <a:cubicBezTo>
                      <a:pt x="1895" y="11048"/>
                      <a:pt x="2124" y="10979"/>
                      <a:pt x="2306" y="10819"/>
                    </a:cubicBezTo>
                    <a:cubicBezTo>
                      <a:pt x="2580" y="10568"/>
                      <a:pt x="2694" y="10112"/>
                      <a:pt x="2512" y="9770"/>
                    </a:cubicBezTo>
                    <a:cubicBezTo>
                      <a:pt x="2466" y="9655"/>
                      <a:pt x="2443" y="9541"/>
                      <a:pt x="2398" y="9450"/>
                    </a:cubicBezTo>
                    <a:cubicBezTo>
                      <a:pt x="2352" y="9336"/>
                      <a:pt x="2283" y="9267"/>
                      <a:pt x="2238" y="9176"/>
                    </a:cubicBezTo>
                    <a:cubicBezTo>
                      <a:pt x="2146" y="8971"/>
                      <a:pt x="2055" y="8788"/>
                      <a:pt x="1987" y="8583"/>
                    </a:cubicBezTo>
                    <a:cubicBezTo>
                      <a:pt x="1781" y="7966"/>
                      <a:pt x="1667" y="7350"/>
                      <a:pt x="1621" y="6688"/>
                    </a:cubicBezTo>
                    <a:cubicBezTo>
                      <a:pt x="1576" y="5981"/>
                      <a:pt x="1599" y="5250"/>
                      <a:pt x="1736" y="4520"/>
                    </a:cubicBezTo>
                    <a:cubicBezTo>
                      <a:pt x="1850" y="3926"/>
                      <a:pt x="1987" y="3310"/>
                      <a:pt x="2238" y="2762"/>
                    </a:cubicBezTo>
                    <a:cubicBezTo>
                      <a:pt x="2375" y="2488"/>
                      <a:pt x="2534" y="2214"/>
                      <a:pt x="2694" y="1940"/>
                    </a:cubicBezTo>
                    <a:cubicBezTo>
                      <a:pt x="2831" y="1689"/>
                      <a:pt x="2991" y="1461"/>
                      <a:pt x="3151" y="1233"/>
                    </a:cubicBezTo>
                    <a:cubicBezTo>
                      <a:pt x="3379" y="982"/>
                      <a:pt x="3607" y="754"/>
                      <a:pt x="3904" y="571"/>
                    </a:cubicBezTo>
                    <a:cubicBezTo>
                      <a:pt x="3995" y="502"/>
                      <a:pt x="4132" y="434"/>
                      <a:pt x="4246" y="366"/>
                    </a:cubicBezTo>
                    <a:cubicBezTo>
                      <a:pt x="4429" y="274"/>
                      <a:pt x="4338" y="0"/>
                      <a:pt x="4155" y="0"/>
                    </a:cubicBezTo>
                    <a:close/>
                  </a:path>
                </a:pathLst>
              </a:custGeom>
              <a:solidFill>
                <a:srgbClr val="FFFFFF">
                  <a:alpha val="80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77" name="Google Shape;1342;p22">
                <a:extLst>
                  <a:ext uri="{FF2B5EF4-FFF2-40B4-BE49-F238E27FC236}">
                    <a16:creationId xmlns:a16="http://schemas.microsoft.com/office/drawing/2014/main" id="{8F7A2D01-E112-4486-BBBA-21080FBF7F6A}"/>
                  </a:ext>
                </a:extLst>
              </p:cNvPr>
              <p:cNvSpPr/>
              <p:nvPr/>
            </p:nvSpPr>
            <p:spPr>
              <a:xfrm>
                <a:off x="8392809" y="1544661"/>
                <a:ext cx="40140" cy="38274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416" extrusionOk="0">
                    <a:moveTo>
                      <a:pt x="777" y="0"/>
                    </a:moveTo>
                    <a:cubicBezTo>
                      <a:pt x="389" y="0"/>
                      <a:pt x="47" y="274"/>
                      <a:pt x="24" y="662"/>
                    </a:cubicBezTo>
                    <a:cubicBezTo>
                      <a:pt x="1" y="1050"/>
                      <a:pt x="320" y="1415"/>
                      <a:pt x="708" y="1415"/>
                    </a:cubicBezTo>
                    <a:cubicBezTo>
                      <a:pt x="1096" y="1415"/>
                      <a:pt x="1439" y="1141"/>
                      <a:pt x="1462" y="753"/>
                    </a:cubicBezTo>
                    <a:cubicBezTo>
                      <a:pt x="1485" y="365"/>
                      <a:pt x="1165" y="0"/>
                      <a:pt x="777" y="0"/>
                    </a:cubicBezTo>
                    <a:close/>
                  </a:path>
                </a:pathLst>
              </a:custGeom>
              <a:solidFill>
                <a:srgbClr val="FFFFFF">
                  <a:alpha val="80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78" name="Google Shape;1343;p22">
                <a:extLst>
                  <a:ext uri="{FF2B5EF4-FFF2-40B4-BE49-F238E27FC236}">
                    <a16:creationId xmlns:a16="http://schemas.microsoft.com/office/drawing/2014/main" id="{B6E43B63-E8DC-457C-884E-3AEC22D40BF1}"/>
                  </a:ext>
                </a:extLst>
              </p:cNvPr>
              <p:cNvSpPr/>
              <p:nvPr/>
            </p:nvSpPr>
            <p:spPr>
              <a:xfrm>
                <a:off x="8469952" y="964083"/>
                <a:ext cx="15434" cy="59034"/>
              </a:xfrm>
              <a:custGeom>
                <a:avLst/>
                <a:gdLst/>
                <a:ahLst/>
                <a:cxnLst/>
                <a:rect l="l" t="t" r="r" b="b"/>
                <a:pathLst>
                  <a:path w="571" h="2184" extrusionOk="0">
                    <a:moveTo>
                      <a:pt x="365" y="1"/>
                    </a:moveTo>
                    <a:cubicBezTo>
                      <a:pt x="342" y="23"/>
                      <a:pt x="342" y="46"/>
                      <a:pt x="320" y="46"/>
                    </a:cubicBezTo>
                    <a:cubicBezTo>
                      <a:pt x="320" y="69"/>
                      <a:pt x="320" y="92"/>
                      <a:pt x="342" y="115"/>
                    </a:cubicBezTo>
                    <a:cubicBezTo>
                      <a:pt x="342" y="138"/>
                      <a:pt x="342" y="138"/>
                      <a:pt x="342" y="160"/>
                    </a:cubicBezTo>
                    <a:cubicBezTo>
                      <a:pt x="365" y="252"/>
                      <a:pt x="388" y="366"/>
                      <a:pt x="411" y="480"/>
                    </a:cubicBezTo>
                    <a:cubicBezTo>
                      <a:pt x="411" y="594"/>
                      <a:pt x="411" y="708"/>
                      <a:pt x="411" y="822"/>
                    </a:cubicBezTo>
                    <a:cubicBezTo>
                      <a:pt x="411" y="891"/>
                      <a:pt x="388" y="959"/>
                      <a:pt x="388" y="1005"/>
                    </a:cubicBezTo>
                    <a:cubicBezTo>
                      <a:pt x="388" y="1073"/>
                      <a:pt x="365" y="1119"/>
                      <a:pt x="365" y="1188"/>
                    </a:cubicBezTo>
                    <a:cubicBezTo>
                      <a:pt x="365" y="1188"/>
                      <a:pt x="365" y="1165"/>
                      <a:pt x="365" y="1165"/>
                    </a:cubicBezTo>
                    <a:cubicBezTo>
                      <a:pt x="342" y="1210"/>
                      <a:pt x="342" y="1279"/>
                      <a:pt x="320" y="1324"/>
                    </a:cubicBezTo>
                    <a:cubicBezTo>
                      <a:pt x="320" y="1393"/>
                      <a:pt x="297" y="1461"/>
                      <a:pt x="274" y="1530"/>
                    </a:cubicBezTo>
                    <a:cubicBezTo>
                      <a:pt x="251" y="1576"/>
                      <a:pt x="228" y="1644"/>
                      <a:pt x="205" y="1712"/>
                    </a:cubicBezTo>
                    <a:cubicBezTo>
                      <a:pt x="183" y="1758"/>
                      <a:pt x="160" y="1804"/>
                      <a:pt x="137" y="1849"/>
                    </a:cubicBezTo>
                    <a:cubicBezTo>
                      <a:pt x="91" y="1941"/>
                      <a:pt x="69" y="2009"/>
                      <a:pt x="23" y="2078"/>
                    </a:cubicBezTo>
                    <a:cubicBezTo>
                      <a:pt x="0" y="2123"/>
                      <a:pt x="23" y="2169"/>
                      <a:pt x="69" y="2169"/>
                    </a:cubicBezTo>
                    <a:cubicBezTo>
                      <a:pt x="78" y="2178"/>
                      <a:pt x="95" y="2184"/>
                      <a:pt x="114" y="2184"/>
                    </a:cubicBezTo>
                    <a:cubicBezTo>
                      <a:pt x="140" y="2184"/>
                      <a:pt x="169" y="2173"/>
                      <a:pt x="183" y="2146"/>
                    </a:cubicBezTo>
                    <a:cubicBezTo>
                      <a:pt x="205" y="2123"/>
                      <a:pt x="228" y="2078"/>
                      <a:pt x="251" y="2032"/>
                    </a:cubicBezTo>
                    <a:cubicBezTo>
                      <a:pt x="274" y="2009"/>
                      <a:pt x="274" y="1964"/>
                      <a:pt x="297" y="1918"/>
                    </a:cubicBezTo>
                    <a:cubicBezTo>
                      <a:pt x="320" y="1895"/>
                      <a:pt x="342" y="1849"/>
                      <a:pt x="342" y="1827"/>
                    </a:cubicBezTo>
                    <a:cubicBezTo>
                      <a:pt x="365" y="1781"/>
                      <a:pt x="365" y="1735"/>
                      <a:pt x="388" y="1690"/>
                    </a:cubicBezTo>
                    <a:cubicBezTo>
                      <a:pt x="411" y="1598"/>
                      <a:pt x="457" y="1507"/>
                      <a:pt x="479" y="1416"/>
                    </a:cubicBezTo>
                    <a:cubicBezTo>
                      <a:pt x="502" y="1324"/>
                      <a:pt x="525" y="1233"/>
                      <a:pt x="525" y="1142"/>
                    </a:cubicBezTo>
                    <a:cubicBezTo>
                      <a:pt x="548" y="1051"/>
                      <a:pt x="571" y="959"/>
                      <a:pt x="571" y="868"/>
                    </a:cubicBezTo>
                    <a:cubicBezTo>
                      <a:pt x="571" y="777"/>
                      <a:pt x="571" y="685"/>
                      <a:pt x="571" y="571"/>
                    </a:cubicBezTo>
                    <a:cubicBezTo>
                      <a:pt x="571" y="480"/>
                      <a:pt x="571" y="411"/>
                      <a:pt x="548" y="320"/>
                    </a:cubicBezTo>
                    <a:cubicBezTo>
                      <a:pt x="548" y="275"/>
                      <a:pt x="525" y="229"/>
                      <a:pt x="525" y="206"/>
                    </a:cubicBezTo>
                    <a:cubicBezTo>
                      <a:pt x="525" y="138"/>
                      <a:pt x="502" y="92"/>
                      <a:pt x="479" y="46"/>
                    </a:cubicBezTo>
                    <a:cubicBezTo>
                      <a:pt x="457" y="23"/>
                      <a:pt x="434" y="1"/>
                      <a:pt x="411" y="1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79" name="Google Shape;1344;p22">
                <a:extLst>
                  <a:ext uri="{FF2B5EF4-FFF2-40B4-BE49-F238E27FC236}">
                    <a16:creationId xmlns:a16="http://schemas.microsoft.com/office/drawing/2014/main" id="{551282A9-F78B-4437-A8A6-A51D1DF4DACB}"/>
                  </a:ext>
                </a:extLst>
              </p:cNvPr>
              <p:cNvSpPr/>
              <p:nvPr/>
            </p:nvSpPr>
            <p:spPr>
              <a:xfrm>
                <a:off x="8476115" y="973949"/>
                <a:ext cx="21624" cy="62358"/>
              </a:xfrm>
              <a:custGeom>
                <a:avLst/>
                <a:gdLst/>
                <a:ahLst/>
                <a:cxnLst/>
                <a:rect l="l" t="t" r="r" b="b"/>
                <a:pathLst>
                  <a:path w="800" h="2307" extrusionOk="0">
                    <a:moveTo>
                      <a:pt x="708" y="1"/>
                    </a:moveTo>
                    <a:cubicBezTo>
                      <a:pt x="685" y="1"/>
                      <a:pt x="639" y="46"/>
                      <a:pt x="639" y="92"/>
                    </a:cubicBezTo>
                    <a:cubicBezTo>
                      <a:pt x="639" y="229"/>
                      <a:pt x="639" y="389"/>
                      <a:pt x="617" y="526"/>
                    </a:cubicBezTo>
                    <a:cubicBezTo>
                      <a:pt x="617" y="594"/>
                      <a:pt x="617" y="663"/>
                      <a:pt x="594" y="754"/>
                    </a:cubicBezTo>
                    <a:cubicBezTo>
                      <a:pt x="594" y="823"/>
                      <a:pt x="571" y="891"/>
                      <a:pt x="571" y="959"/>
                    </a:cubicBezTo>
                    <a:cubicBezTo>
                      <a:pt x="548" y="1005"/>
                      <a:pt x="548" y="1074"/>
                      <a:pt x="525" y="1119"/>
                    </a:cubicBezTo>
                    <a:cubicBezTo>
                      <a:pt x="502" y="1188"/>
                      <a:pt x="502" y="1233"/>
                      <a:pt x="480" y="1279"/>
                    </a:cubicBezTo>
                    <a:cubicBezTo>
                      <a:pt x="434" y="1393"/>
                      <a:pt x="388" y="1484"/>
                      <a:pt x="343" y="1599"/>
                    </a:cubicBezTo>
                    <a:cubicBezTo>
                      <a:pt x="297" y="1690"/>
                      <a:pt x="251" y="1781"/>
                      <a:pt x="183" y="1872"/>
                    </a:cubicBezTo>
                    <a:cubicBezTo>
                      <a:pt x="137" y="1941"/>
                      <a:pt x="92" y="2032"/>
                      <a:pt x="46" y="2101"/>
                    </a:cubicBezTo>
                    <a:cubicBezTo>
                      <a:pt x="0" y="2169"/>
                      <a:pt x="23" y="2238"/>
                      <a:pt x="69" y="2283"/>
                    </a:cubicBezTo>
                    <a:cubicBezTo>
                      <a:pt x="114" y="2306"/>
                      <a:pt x="137" y="2306"/>
                      <a:pt x="183" y="2306"/>
                    </a:cubicBezTo>
                    <a:cubicBezTo>
                      <a:pt x="206" y="2306"/>
                      <a:pt x="251" y="2283"/>
                      <a:pt x="274" y="2238"/>
                    </a:cubicBezTo>
                    <a:cubicBezTo>
                      <a:pt x="320" y="2192"/>
                      <a:pt x="343" y="2124"/>
                      <a:pt x="388" y="2078"/>
                    </a:cubicBezTo>
                    <a:cubicBezTo>
                      <a:pt x="411" y="1987"/>
                      <a:pt x="457" y="1895"/>
                      <a:pt x="502" y="1827"/>
                    </a:cubicBezTo>
                    <a:cubicBezTo>
                      <a:pt x="548" y="1736"/>
                      <a:pt x="571" y="1621"/>
                      <a:pt x="617" y="1530"/>
                    </a:cubicBezTo>
                    <a:cubicBezTo>
                      <a:pt x="639" y="1439"/>
                      <a:pt x="685" y="1347"/>
                      <a:pt x="708" y="1256"/>
                    </a:cubicBezTo>
                    <a:cubicBezTo>
                      <a:pt x="731" y="1165"/>
                      <a:pt x="754" y="1074"/>
                      <a:pt x="754" y="982"/>
                    </a:cubicBezTo>
                    <a:cubicBezTo>
                      <a:pt x="776" y="891"/>
                      <a:pt x="799" y="777"/>
                      <a:pt x="799" y="686"/>
                    </a:cubicBezTo>
                    <a:cubicBezTo>
                      <a:pt x="799" y="503"/>
                      <a:pt x="799" y="298"/>
                      <a:pt x="799" y="92"/>
                    </a:cubicBezTo>
                    <a:cubicBezTo>
                      <a:pt x="799" y="46"/>
                      <a:pt x="776" y="24"/>
                      <a:pt x="731" y="1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80" name="Google Shape;1345;p22">
                <a:extLst>
                  <a:ext uri="{FF2B5EF4-FFF2-40B4-BE49-F238E27FC236}">
                    <a16:creationId xmlns:a16="http://schemas.microsoft.com/office/drawing/2014/main" id="{5B46F4E6-827B-42F2-B08A-0157B6962271}"/>
                  </a:ext>
                </a:extLst>
              </p:cNvPr>
              <p:cNvSpPr/>
              <p:nvPr/>
            </p:nvSpPr>
            <p:spPr>
              <a:xfrm>
                <a:off x="8482278" y="975814"/>
                <a:ext cx="28409" cy="76522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2831" extrusionOk="0">
                    <a:moveTo>
                      <a:pt x="868" y="0"/>
                    </a:moveTo>
                    <a:cubicBezTo>
                      <a:pt x="822" y="0"/>
                      <a:pt x="799" y="46"/>
                      <a:pt x="799" y="92"/>
                    </a:cubicBezTo>
                    <a:cubicBezTo>
                      <a:pt x="822" y="160"/>
                      <a:pt x="822" y="229"/>
                      <a:pt x="845" y="274"/>
                    </a:cubicBezTo>
                    <a:cubicBezTo>
                      <a:pt x="845" y="343"/>
                      <a:pt x="868" y="388"/>
                      <a:pt x="868" y="457"/>
                    </a:cubicBezTo>
                    <a:cubicBezTo>
                      <a:pt x="868" y="548"/>
                      <a:pt x="868" y="639"/>
                      <a:pt x="868" y="731"/>
                    </a:cubicBezTo>
                    <a:cubicBezTo>
                      <a:pt x="868" y="845"/>
                      <a:pt x="845" y="959"/>
                      <a:pt x="822" y="1073"/>
                    </a:cubicBezTo>
                    <a:cubicBezTo>
                      <a:pt x="799" y="1210"/>
                      <a:pt x="754" y="1370"/>
                      <a:pt x="685" y="1507"/>
                    </a:cubicBezTo>
                    <a:cubicBezTo>
                      <a:pt x="685" y="1552"/>
                      <a:pt x="640" y="1598"/>
                      <a:pt x="617" y="1667"/>
                    </a:cubicBezTo>
                    <a:cubicBezTo>
                      <a:pt x="594" y="1712"/>
                      <a:pt x="594" y="1758"/>
                      <a:pt x="571" y="1803"/>
                    </a:cubicBezTo>
                    <a:cubicBezTo>
                      <a:pt x="480" y="1940"/>
                      <a:pt x="411" y="2077"/>
                      <a:pt x="320" y="2237"/>
                    </a:cubicBezTo>
                    <a:cubicBezTo>
                      <a:pt x="252" y="2374"/>
                      <a:pt x="137" y="2488"/>
                      <a:pt x="46" y="2625"/>
                    </a:cubicBezTo>
                    <a:cubicBezTo>
                      <a:pt x="1" y="2694"/>
                      <a:pt x="23" y="2762"/>
                      <a:pt x="92" y="2808"/>
                    </a:cubicBezTo>
                    <a:cubicBezTo>
                      <a:pt x="115" y="2831"/>
                      <a:pt x="137" y="2831"/>
                      <a:pt x="183" y="2831"/>
                    </a:cubicBezTo>
                    <a:cubicBezTo>
                      <a:pt x="206" y="2808"/>
                      <a:pt x="229" y="2808"/>
                      <a:pt x="252" y="2762"/>
                    </a:cubicBezTo>
                    <a:cubicBezTo>
                      <a:pt x="320" y="2694"/>
                      <a:pt x="389" y="2602"/>
                      <a:pt x="457" y="2511"/>
                    </a:cubicBezTo>
                    <a:cubicBezTo>
                      <a:pt x="526" y="2420"/>
                      <a:pt x="571" y="2306"/>
                      <a:pt x="617" y="2214"/>
                    </a:cubicBezTo>
                    <a:cubicBezTo>
                      <a:pt x="662" y="2100"/>
                      <a:pt x="731" y="1986"/>
                      <a:pt x="777" y="1895"/>
                    </a:cubicBezTo>
                    <a:cubicBezTo>
                      <a:pt x="822" y="1781"/>
                      <a:pt x="868" y="1667"/>
                      <a:pt x="914" y="1552"/>
                    </a:cubicBezTo>
                    <a:cubicBezTo>
                      <a:pt x="914" y="1507"/>
                      <a:pt x="936" y="1461"/>
                      <a:pt x="959" y="1415"/>
                    </a:cubicBezTo>
                    <a:cubicBezTo>
                      <a:pt x="982" y="1324"/>
                      <a:pt x="1005" y="1233"/>
                      <a:pt x="1028" y="1142"/>
                    </a:cubicBezTo>
                    <a:cubicBezTo>
                      <a:pt x="1051" y="1005"/>
                      <a:pt x="1051" y="868"/>
                      <a:pt x="1051" y="731"/>
                    </a:cubicBezTo>
                    <a:cubicBezTo>
                      <a:pt x="1051" y="617"/>
                      <a:pt x="1051" y="480"/>
                      <a:pt x="1028" y="388"/>
                    </a:cubicBezTo>
                    <a:cubicBezTo>
                      <a:pt x="1028" y="274"/>
                      <a:pt x="982" y="160"/>
                      <a:pt x="959" y="69"/>
                    </a:cubicBezTo>
                    <a:cubicBezTo>
                      <a:pt x="959" y="23"/>
                      <a:pt x="914" y="0"/>
                      <a:pt x="891" y="0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81" name="Google Shape;1346;p22">
                <a:extLst>
                  <a:ext uri="{FF2B5EF4-FFF2-40B4-BE49-F238E27FC236}">
                    <a16:creationId xmlns:a16="http://schemas.microsoft.com/office/drawing/2014/main" id="{1835583A-9089-4F5E-A9D3-732AAD6364D9}"/>
                  </a:ext>
                </a:extLst>
              </p:cNvPr>
              <p:cNvSpPr/>
              <p:nvPr/>
            </p:nvSpPr>
            <p:spPr>
              <a:xfrm>
                <a:off x="8492144" y="1000493"/>
                <a:ext cx="30274" cy="5979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2212" extrusionOk="0">
                    <a:moveTo>
                      <a:pt x="1028" y="0"/>
                    </a:moveTo>
                    <a:cubicBezTo>
                      <a:pt x="982" y="0"/>
                      <a:pt x="914" y="46"/>
                      <a:pt x="914" y="92"/>
                    </a:cubicBezTo>
                    <a:cubicBezTo>
                      <a:pt x="914" y="251"/>
                      <a:pt x="914" y="388"/>
                      <a:pt x="891" y="548"/>
                    </a:cubicBezTo>
                    <a:cubicBezTo>
                      <a:pt x="845" y="731"/>
                      <a:pt x="777" y="913"/>
                      <a:pt x="686" y="1096"/>
                    </a:cubicBezTo>
                    <a:cubicBezTo>
                      <a:pt x="640" y="1187"/>
                      <a:pt x="571" y="1301"/>
                      <a:pt x="526" y="1415"/>
                    </a:cubicBezTo>
                    <a:cubicBezTo>
                      <a:pt x="457" y="1507"/>
                      <a:pt x="389" y="1598"/>
                      <a:pt x="320" y="1689"/>
                    </a:cubicBezTo>
                    <a:cubicBezTo>
                      <a:pt x="275" y="1735"/>
                      <a:pt x="229" y="1781"/>
                      <a:pt x="183" y="1803"/>
                    </a:cubicBezTo>
                    <a:cubicBezTo>
                      <a:pt x="138" y="1849"/>
                      <a:pt x="115" y="1895"/>
                      <a:pt x="69" y="1940"/>
                    </a:cubicBezTo>
                    <a:cubicBezTo>
                      <a:pt x="24" y="1963"/>
                      <a:pt x="24" y="2009"/>
                      <a:pt x="1" y="2055"/>
                    </a:cubicBezTo>
                    <a:cubicBezTo>
                      <a:pt x="1" y="2077"/>
                      <a:pt x="24" y="2123"/>
                      <a:pt x="46" y="2169"/>
                    </a:cubicBezTo>
                    <a:cubicBezTo>
                      <a:pt x="71" y="2194"/>
                      <a:pt x="117" y="2212"/>
                      <a:pt x="165" y="2212"/>
                    </a:cubicBezTo>
                    <a:cubicBezTo>
                      <a:pt x="204" y="2212"/>
                      <a:pt x="244" y="2200"/>
                      <a:pt x="275" y="2169"/>
                    </a:cubicBezTo>
                    <a:cubicBezTo>
                      <a:pt x="320" y="2123"/>
                      <a:pt x="366" y="2077"/>
                      <a:pt x="412" y="2032"/>
                    </a:cubicBezTo>
                    <a:cubicBezTo>
                      <a:pt x="480" y="1963"/>
                      <a:pt x="549" y="1872"/>
                      <a:pt x="594" y="1803"/>
                    </a:cubicBezTo>
                    <a:cubicBezTo>
                      <a:pt x="708" y="1644"/>
                      <a:pt x="800" y="1461"/>
                      <a:pt x="868" y="1301"/>
                    </a:cubicBezTo>
                    <a:cubicBezTo>
                      <a:pt x="937" y="1142"/>
                      <a:pt x="1005" y="982"/>
                      <a:pt x="1051" y="799"/>
                    </a:cubicBezTo>
                    <a:cubicBezTo>
                      <a:pt x="1096" y="662"/>
                      <a:pt x="1119" y="525"/>
                      <a:pt x="1119" y="388"/>
                    </a:cubicBezTo>
                    <a:cubicBezTo>
                      <a:pt x="1119" y="297"/>
                      <a:pt x="1119" y="206"/>
                      <a:pt x="1119" y="114"/>
                    </a:cubicBezTo>
                    <a:cubicBezTo>
                      <a:pt x="1119" y="69"/>
                      <a:pt x="1096" y="0"/>
                      <a:pt x="1028" y="0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82" name="Google Shape;1347;p22">
                <a:extLst>
                  <a:ext uri="{FF2B5EF4-FFF2-40B4-BE49-F238E27FC236}">
                    <a16:creationId xmlns:a16="http://schemas.microsoft.com/office/drawing/2014/main" id="{7F0D1E81-0BCE-4B8C-ACCF-062280386B21}"/>
                  </a:ext>
                </a:extLst>
              </p:cNvPr>
              <p:cNvSpPr/>
              <p:nvPr/>
            </p:nvSpPr>
            <p:spPr>
              <a:xfrm>
                <a:off x="8898729" y="1382400"/>
                <a:ext cx="31490" cy="66791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2471" extrusionOk="0">
                    <a:moveTo>
                      <a:pt x="936" y="0"/>
                    </a:moveTo>
                    <a:cubicBezTo>
                      <a:pt x="868" y="0"/>
                      <a:pt x="822" y="91"/>
                      <a:pt x="845" y="160"/>
                    </a:cubicBezTo>
                    <a:cubicBezTo>
                      <a:pt x="845" y="228"/>
                      <a:pt x="868" y="297"/>
                      <a:pt x="868" y="365"/>
                    </a:cubicBezTo>
                    <a:cubicBezTo>
                      <a:pt x="868" y="457"/>
                      <a:pt x="868" y="548"/>
                      <a:pt x="868" y="616"/>
                    </a:cubicBezTo>
                    <a:cubicBezTo>
                      <a:pt x="868" y="708"/>
                      <a:pt x="845" y="776"/>
                      <a:pt x="822" y="845"/>
                    </a:cubicBezTo>
                    <a:cubicBezTo>
                      <a:pt x="822" y="936"/>
                      <a:pt x="800" y="1004"/>
                      <a:pt x="777" y="1096"/>
                    </a:cubicBezTo>
                    <a:cubicBezTo>
                      <a:pt x="731" y="1187"/>
                      <a:pt x="685" y="1256"/>
                      <a:pt x="640" y="1347"/>
                    </a:cubicBezTo>
                    <a:cubicBezTo>
                      <a:pt x="594" y="1461"/>
                      <a:pt x="526" y="1575"/>
                      <a:pt x="457" y="1689"/>
                    </a:cubicBezTo>
                    <a:cubicBezTo>
                      <a:pt x="389" y="1781"/>
                      <a:pt x="320" y="1872"/>
                      <a:pt x="252" y="1963"/>
                    </a:cubicBezTo>
                    <a:cubicBezTo>
                      <a:pt x="252" y="1986"/>
                      <a:pt x="252" y="1986"/>
                      <a:pt x="252" y="1986"/>
                    </a:cubicBezTo>
                    <a:cubicBezTo>
                      <a:pt x="183" y="2032"/>
                      <a:pt x="115" y="2100"/>
                      <a:pt x="69" y="2169"/>
                    </a:cubicBezTo>
                    <a:cubicBezTo>
                      <a:pt x="23" y="2214"/>
                      <a:pt x="1" y="2237"/>
                      <a:pt x="1" y="2283"/>
                    </a:cubicBezTo>
                    <a:cubicBezTo>
                      <a:pt x="1" y="2328"/>
                      <a:pt x="23" y="2374"/>
                      <a:pt x="46" y="2420"/>
                    </a:cubicBezTo>
                    <a:cubicBezTo>
                      <a:pt x="81" y="2454"/>
                      <a:pt x="126" y="2471"/>
                      <a:pt x="172" y="2471"/>
                    </a:cubicBezTo>
                    <a:cubicBezTo>
                      <a:pt x="217" y="2471"/>
                      <a:pt x="263" y="2454"/>
                      <a:pt x="297" y="2420"/>
                    </a:cubicBezTo>
                    <a:cubicBezTo>
                      <a:pt x="366" y="2351"/>
                      <a:pt x="434" y="2283"/>
                      <a:pt x="503" y="2191"/>
                    </a:cubicBezTo>
                    <a:cubicBezTo>
                      <a:pt x="571" y="2123"/>
                      <a:pt x="640" y="2032"/>
                      <a:pt x="685" y="1963"/>
                    </a:cubicBezTo>
                    <a:cubicBezTo>
                      <a:pt x="822" y="1758"/>
                      <a:pt x="914" y="1552"/>
                      <a:pt x="1005" y="1347"/>
                    </a:cubicBezTo>
                    <a:cubicBezTo>
                      <a:pt x="1073" y="1164"/>
                      <a:pt x="1119" y="959"/>
                      <a:pt x="1142" y="753"/>
                    </a:cubicBezTo>
                    <a:cubicBezTo>
                      <a:pt x="1165" y="525"/>
                      <a:pt x="1142" y="320"/>
                      <a:pt x="1096" y="91"/>
                    </a:cubicBezTo>
                    <a:cubicBezTo>
                      <a:pt x="1096" y="46"/>
                      <a:pt x="1028" y="0"/>
                      <a:pt x="9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83" name="Google Shape;1348;p22">
                <a:extLst>
                  <a:ext uri="{FF2B5EF4-FFF2-40B4-BE49-F238E27FC236}">
                    <a16:creationId xmlns:a16="http://schemas.microsoft.com/office/drawing/2014/main" id="{B7D5608D-8145-4F21-9C82-12C144D8E912}"/>
                  </a:ext>
                </a:extLst>
              </p:cNvPr>
              <p:cNvSpPr/>
              <p:nvPr/>
            </p:nvSpPr>
            <p:spPr>
              <a:xfrm>
                <a:off x="8905514" y="1387319"/>
                <a:ext cx="42599" cy="79495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2941" extrusionOk="0">
                    <a:moveTo>
                      <a:pt x="1439" y="1"/>
                    </a:moveTo>
                    <a:cubicBezTo>
                      <a:pt x="1370" y="1"/>
                      <a:pt x="1302" y="69"/>
                      <a:pt x="1302" y="138"/>
                    </a:cubicBezTo>
                    <a:cubicBezTo>
                      <a:pt x="1279" y="389"/>
                      <a:pt x="1279" y="617"/>
                      <a:pt x="1233" y="868"/>
                    </a:cubicBezTo>
                    <a:cubicBezTo>
                      <a:pt x="1188" y="1051"/>
                      <a:pt x="1119" y="1210"/>
                      <a:pt x="1051" y="1370"/>
                    </a:cubicBezTo>
                    <a:cubicBezTo>
                      <a:pt x="959" y="1530"/>
                      <a:pt x="868" y="1667"/>
                      <a:pt x="754" y="1827"/>
                    </a:cubicBezTo>
                    <a:cubicBezTo>
                      <a:pt x="663" y="1987"/>
                      <a:pt x="549" y="2123"/>
                      <a:pt x="434" y="2260"/>
                    </a:cubicBezTo>
                    <a:cubicBezTo>
                      <a:pt x="320" y="2397"/>
                      <a:pt x="183" y="2512"/>
                      <a:pt x="69" y="2648"/>
                    </a:cubicBezTo>
                    <a:cubicBezTo>
                      <a:pt x="1" y="2717"/>
                      <a:pt x="24" y="2808"/>
                      <a:pt x="69" y="2877"/>
                    </a:cubicBezTo>
                    <a:cubicBezTo>
                      <a:pt x="109" y="2917"/>
                      <a:pt x="164" y="2941"/>
                      <a:pt x="221" y="2941"/>
                    </a:cubicBezTo>
                    <a:cubicBezTo>
                      <a:pt x="263" y="2941"/>
                      <a:pt x="305" y="2928"/>
                      <a:pt x="343" y="2900"/>
                    </a:cubicBezTo>
                    <a:cubicBezTo>
                      <a:pt x="412" y="2808"/>
                      <a:pt x="503" y="2740"/>
                      <a:pt x="571" y="2648"/>
                    </a:cubicBezTo>
                    <a:cubicBezTo>
                      <a:pt x="663" y="2557"/>
                      <a:pt x="754" y="2443"/>
                      <a:pt x="845" y="2329"/>
                    </a:cubicBezTo>
                    <a:cubicBezTo>
                      <a:pt x="982" y="2123"/>
                      <a:pt x="1119" y="1918"/>
                      <a:pt x="1233" y="1690"/>
                    </a:cubicBezTo>
                    <a:cubicBezTo>
                      <a:pt x="1279" y="1599"/>
                      <a:pt x="1347" y="1484"/>
                      <a:pt x="1393" y="1370"/>
                    </a:cubicBezTo>
                    <a:cubicBezTo>
                      <a:pt x="1439" y="1210"/>
                      <a:pt x="1507" y="1028"/>
                      <a:pt x="1530" y="868"/>
                    </a:cubicBezTo>
                    <a:cubicBezTo>
                      <a:pt x="1530" y="754"/>
                      <a:pt x="1530" y="640"/>
                      <a:pt x="1553" y="503"/>
                    </a:cubicBezTo>
                    <a:cubicBezTo>
                      <a:pt x="1553" y="389"/>
                      <a:pt x="1553" y="275"/>
                      <a:pt x="1576" y="161"/>
                    </a:cubicBezTo>
                    <a:cubicBezTo>
                      <a:pt x="1576" y="69"/>
                      <a:pt x="1507" y="24"/>
                      <a:pt x="14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84" name="Google Shape;1349;p22">
                <a:extLst>
                  <a:ext uri="{FF2B5EF4-FFF2-40B4-BE49-F238E27FC236}">
                    <a16:creationId xmlns:a16="http://schemas.microsoft.com/office/drawing/2014/main" id="{2C1C463E-E08C-4CAB-AD5F-4F9BCB9A9CCF}"/>
                  </a:ext>
                </a:extLst>
              </p:cNvPr>
              <p:cNvSpPr/>
              <p:nvPr/>
            </p:nvSpPr>
            <p:spPr>
              <a:xfrm>
                <a:off x="8913541" y="1398429"/>
                <a:ext cx="46924" cy="80468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2977" extrusionOk="0">
                    <a:moveTo>
                      <a:pt x="1644" y="1"/>
                    </a:moveTo>
                    <a:cubicBezTo>
                      <a:pt x="1575" y="1"/>
                      <a:pt x="1530" y="23"/>
                      <a:pt x="1530" y="92"/>
                    </a:cubicBezTo>
                    <a:cubicBezTo>
                      <a:pt x="1530" y="274"/>
                      <a:pt x="1507" y="457"/>
                      <a:pt x="1484" y="640"/>
                    </a:cubicBezTo>
                    <a:cubicBezTo>
                      <a:pt x="1461" y="754"/>
                      <a:pt x="1438" y="868"/>
                      <a:pt x="1393" y="982"/>
                    </a:cubicBezTo>
                    <a:cubicBezTo>
                      <a:pt x="1370" y="1051"/>
                      <a:pt x="1324" y="1096"/>
                      <a:pt x="1301" y="1165"/>
                    </a:cubicBezTo>
                    <a:cubicBezTo>
                      <a:pt x="1279" y="1233"/>
                      <a:pt x="1256" y="1302"/>
                      <a:pt x="1210" y="1370"/>
                    </a:cubicBezTo>
                    <a:cubicBezTo>
                      <a:pt x="1210" y="1370"/>
                      <a:pt x="1232" y="1349"/>
                      <a:pt x="1233" y="1347"/>
                    </a:cubicBezTo>
                    <a:lnTo>
                      <a:pt x="1233" y="1347"/>
                    </a:lnTo>
                    <a:cubicBezTo>
                      <a:pt x="1187" y="1393"/>
                      <a:pt x="1164" y="1461"/>
                      <a:pt x="1119" y="1530"/>
                    </a:cubicBezTo>
                    <a:cubicBezTo>
                      <a:pt x="1073" y="1598"/>
                      <a:pt x="1028" y="1667"/>
                      <a:pt x="1005" y="1712"/>
                    </a:cubicBezTo>
                    <a:cubicBezTo>
                      <a:pt x="913" y="1849"/>
                      <a:pt x="822" y="1964"/>
                      <a:pt x="708" y="2078"/>
                    </a:cubicBezTo>
                    <a:cubicBezTo>
                      <a:pt x="708" y="2078"/>
                      <a:pt x="708" y="2055"/>
                      <a:pt x="708" y="2055"/>
                    </a:cubicBezTo>
                    <a:cubicBezTo>
                      <a:pt x="662" y="2123"/>
                      <a:pt x="617" y="2169"/>
                      <a:pt x="571" y="2237"/>
                    </a:cubicBezTo>
                    <a:cubicBezTo>
                      <a:pt x="503" y="2283"/>
                      <a:pt x="434" y="2352"/>
                      <a:pt x="388" y="2397"/>
                    </a:cubicBezTo>
                    <a:cubicBezTo>
                      <a:pt x="343" y="2443"/>
                      <a:pt x="274" y="2489"/>
                      <a:pt x="229" y="2534"/>
                    </a:cubicBezTo>
                    <a:cubicBezTo>
                      <a:pt x="183" y="2580"/>
                      <a:pt x="115" y="2625"/>
                      <a:pt x="69" y="2694"/>
                    </a:cubicBezTo>
                    <a:cubicBezTo>
                      <a:pt x="23" y="2717"/>
                      <a:pt x="0" y="2762"/>
                      <a:pt x="0" y="2808"/>
                    </a:cubicBezTo>
                    <a:cubicBezTo>
                      <a:pt x="0" y="2854"/>
                      <a:pt x="23" y="2899"/>
                      <a:pt x="46" y="2922"/>
                    </a:cubicBezTo>
                    <a:cubicBezTo>
                      <a:pt x="84" y="2960"/>
                      <a:pt x="128" y="2977"/>
                      <a:pt x="172" y="2977"/>
                    </a:cubicBezTo>
                    <a:cubicBezTo>
                      <a:pt x="208" y="2977"/>
                      <a:pt x="244" y="2966"/>
                      <a:pt x="274" y="2945"/>
                    </a:cubicBezTo>
                    <a:cubicBezTo>
                      <a:pt x="366" y="2854"/>
                      <a:pt x="457" y="2785"/>
                      <a:pt x="548" y="2694"/>
                    </a:cubicBezTo>
                    <a:cubicBezTo>
                      <a:pt x="640" y="2603"/>
                      <a:pt x="731" y="2511"/>
                      <a:pt x="822" y="2397"/>
                    </a:cubicBezTo>
                    <a:cubicBezTo>
                      <a:pt x="913" y="2283"/>
                      <a:pt x="1005" y="2192"/>
                      <a:pt x="1096" y="2078"/>
                    </a:cubicBezTo>
                    <a:cubicBezTo>
                      <a:pt x="1119" y="2009"/>
                      <a:pt x="1165" y="1964"/>
                      <a:pt x="1210" y="1895"/>
                    </a:cubicBezTo>
                    <a:cubicBezTo>
                      <a:pt x="1256" y="1827"/>
                      <a:pt x="1301" y="1781"/>
                      <a:pt x="1324" y="1712"/>
                    </a:cubicBezTo>
                    <a:cubicBezTo>
                      <a:pt x="1461" y="1461"/>
                      <a:pt x="1575" y="1188"/>
                      <a:pt x="1644" y="936"/>
                    </a:cubicBezTo>
                    <a:cubicBezTo>
                      <a:pt x="1667" y="868"/>
                      <a:pt x="1690" y="799"/>
                      <a:pt x="1690" y="731"/>
                    </a:cubicBezTo>
                    <a:cubicBezTo>
                      <a:pt x="1712" y="663"/>
                      <a:pt x="1712" y="594"/>
                      <a:pt x="1712" y="548"/>
                    </a:cubicBezTo>
                    <a:cubicBezTo>
                      <a:pt x="1712" y="389"/>
                      <a:pt x="1735" y="252"/>
                      <a:pt x="1735" y="92"/>
                    </a:cubicBezTo>
                    <a:cubicBezTo>
                      <a:pt x="1735" y="46"/>
                      <a:pt x="1690" y="1"/>
                      <a:pt x="16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85" name="Google Shape;1350;p22">
                <a:extLst>
                  <a:ext uri="{FF2B5EF4-FFF2-40B4-BE49-F238E27FC236}">
                    <a16:creationId xmlns:a16="http://schemas.microsoft.com/office/drawing/2014/main" id="{B7CE33A1-8652-49D9-B953-5CA2BB7CBCBB}"/>
                  </a:ext>
                </a:extLst>
              </p:cNvPr>
              <p:cNvSpPr/>
              <p:nvPr/>
            </p:nvSpPr>
            <p:spPr>
              <a:xfrm>
                <a:off x="8930192" y="1423729"/>
                <a:ext cx="40761" cy="56060"/>
              </a:xfrm>
              <a:custGeom>
                <a:avLst/>
                <a:gdLst/>
                <a:ahLst/>
                <a:cxnLst/>
                <a:rect l="l" t="t" r="r" b="b"/>
                <a:pathLst>
                  <a:path w="1508" h="2074" extrusionOk="0">
                    <a:moveTo>
                      <a:pt x="1370" y="0"/>
                    </a:moveTo>
                    <a:cubicBezTo>
                      <a:pt x="1279" y="0"/>
                      <a:pt x="1233" y="46"/>
                      <a:pt x="1233" y="115"/>
                    </a:cubicBezTo>
                    <a:cubicBezTo>
                      <a:pt x="1210" y="229"/>
                      <a:pt x="1210" y="343"/>
                      <a:pt x="1188" y="457"/>
                    </a:cubicBezTo>
                    <a:cubicBezTo>
                      <a:pt x="1165" y="548"/>
                      <a:pt x="1119" y="640"/>
                      <a:pt x="1074" y="731"/>
                    </a:cubicBezTo>
                    <a:cubicBezTo>
                      <a:pt x="1028" y="822"/>
                      <a:pt x="959" y="936"/>
                      <a:pt x="891" y="1028"/>
                    </a:cubicBezTo>
                    <a:cubicBezTo>
                      <a:pt x="822" y="1119"/>
                      <a:pt x="754" y="1210"/>
                      <a:pt x="685" y="1301"/>
                    </a:cubicBezTo>
                    <a:cubicBezTo>
                      <a:pt x="617" y="1370"/>
                      <a:pt x="549" y="1438"/>
                      <a:pt x="480" y="1507"/>
                    </a:cubicBezTo>
                    <a:cubicBezTo>
                      <a:pt x="412" y="1575"/>
                      <a:pt x="343" y="1621"/>
                      <a:pt x="275" y="1667"/>
                    </a:cubicBezTo>
                    <a:cubicBezTo>
                      <a:pt x="229" y="1712"/>
                      <a:pt x="160" y="1735"/>
                      <a:pt x="115" y="1758"/>
                    </a:cubicBezTo>
                    <a:cubicBezTo>
                      <a:pt x="46" y="1804"/>
                      <a:pt x="1" y="1895"/>
                      <a:pt x="46" y="1986"/>
                    </a:cubicBezTo>
                    <a:cubicBezTo>
                      <a:pt x="79" y="2036"/>
                      <a:pt x="136" y="2073"/>
                      <a:pt x="199" y="2073"/>
                    </a:cubicBezTo>
                    <a:cubicBezTo>
                      <a:pt x="224" y="2073"/>
                      <a:pt x="249" y="2067"/>
                      <a:pt x="275" y="2055"/>
                    </a:cubicBezTo>
                    <a:cubicBezTo>
                      <a:pt x="366" y="2009"/>
                      <a:pt x="434" y="1963"/>
                      <a:pt x="526" y="1895"/>
                    </a:cubicBezTo>
                    <a:cubicBezTo>
                      <a:pt x="594" y="1849"/>
                      <a:pt x="663" y="1781"/>
                      <a:pt x="708" y="1712"/>
                    </a:cubicBezTo>
                    <a:cubicBezTo>
                      <a:pt x="845" y="1575"/>
                      <a:pt x="959" y="1438"/>
                      <a:pt x="1074" y="1279"/>
                    </a:cubicBezTo>
                    <a:cubicBezTo>
                      <a:pt x="1119" y="1210"/>
                      <a:pt x="1165" y="1142"/>
                      <a:pt x="1188" y="1073"/>
                    </a:cubicBezTo>
                    <a:cubicBezTo>
                      <a:pt x="1256" y="982"/>
                      <a:pt x="1302" y="891"/>
                      <a:pt x="1347" y="776"/>
                    </a:cubicBezTo>
                    <a:cubicBezTo>
                      <a:pt x="1370" y="754"/>
                      <a:pt x="1370" y="708"/>
                      <a:pt x="1393" y="662"/>
                    </a:cubicBezTo>
                    <a:cubicBezTo>
                      <a:pt x="1416" y="594"/>
                      <a:pt x="1439" y="525"/>
                      <a:pt x="1462" y="457"/>
                    </a:cubicBezTo>
                    <a:cubicBezTo>
                      <a:pt x="1462" y="343"/>
                      <a:pt x="1484" y="252"/>
                      <a:pt x="1484" y="137"/>
                    </a:cubicBezTo>
                    <a:cubicBezTo>
                      <a:pt x="1507" y="69"/>
                      <a:pt x="1439" y="0"/>
                      <a:pt x="13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86" name="Google Shape;1351;p22">
                <a:extLst>
                  <a:ext uri="{FF2B5EF4-FFF2-40B4-BE49-F238E27FC236}">
                    <a16:creationId xmlns:a16="http://schemas.microsoft.com/office/drawing/2014/main" id="{C93D0939-54AF-4B9C-AB93-420344C70AFB}"/>
                  </a:ext>
                </a:extLst>
              </p:cNvPr>
              <p:cNvSpPr/>
              <p:nvPr/>
            </p:nvSpPr>
            <p:spPr>
              <a:xfrm>
                <a:off x="8476737" y="1404591"/>
                <a:ext cx="61709" cy="56952"/>
              </a:xfrm>
              <a:custGeom>
                <a:avLst/>
                <a:gdLst/>
                <a:ahLst/>
                <a:cxnLst/>
                <a:rect l="l" t="t" r="r" b="b"/>
                <a:pathLst>
                  <a:path w="2283" h="2107" extrusionOk="0">
                    <a:moveTo>
                      <a:pt x="1164" y="1"/>
                    </a:moveTo>
                    <a:cubicBezTo>
                      <a:pt x="1073" y="1"/>
                      <a:pt x="982" y="24"/>
                      <a:pt x="867" y="24"/>
                    </a:cubicBezTo>
                    <a:lnTo>
                      <a:pt x="890" y="24"/>
                    </a:lnTo>
                    <a:cubicBezTo>
                      <a:pt x="845" y="46"/>
                      <a:pt x="776" y="46"/>
                      <a:pt x="708" y="69"/>
                    </a:cubicBezTo>
                    <a:cubicBezTo>
                      <a:pt x="662" y="92"/>
                      <a:pt x="616" y="115"/>
                      <a:pt x="571" y="161"/>
                    </a:cubicBezTo>
                    <a:cubicBezTo>
                      <a:pt x="525" y="183"/>
                      <a:pt x="479" y="206"/>
                      <a:pt x="434" y="252"/>
                    </a:cubicBezTo>
                    <a:cubicBezTo>
                      <a:pt x="411" y="275"/>
                      <a:pt x="365" y="298"/>
                      <a:pt x="342" y="343"/>
                    </a:cubicBezTo>
                    <a:cubicBezTo>
                      <a:pt x="274" y="412"/>
                      <a:pt x="206" y="503"/>
                      <a:pt x="160" y="571"/>
                    </a:cubicBezTo>
                    <a:cubicBezTo>
                      <a:pt x="91" y="686"/>
                      <a:pt x="69" y="777"/>
                      <a:pt x="23" y="891"/>
                    </a:cubicBezTo>
                    <a:cubicBezTo>
                      <a:pt x="0" y="937"/>
                      <a:pt x="46" y="982"/>
                      <a:pt x="69" y="982"/>
                    </a:cubicBezTo>
                    <a:cubicBezTo>
                      <a:pt x="81" y="988"/>
                      <a:pt x="93" y="991"/>
                      <a:pt x="105" y="991"/>
                    </a:cubicBezTo>
                    <a:cubicBezTo>
                      <a:pt x="137" y="991"/>
                      <a:pt x="166" y="970"/>
                      <a:pt x="183" y="937"/>
                    </a:cubicBezTo>
                    <a:cubicBezTo>
                      <a:pt x="206" y="891"/>
                      <a:pt x="228" y="823"/>
                      <a:pt x="251" y="777"/>
                    </a:cubicBezTo>
                    <a:lnTo>
                      <a:pt x="251" y="777"/>
                    </a:lnTo>
                    <a:lnTo>
                      <a:pt x="228" y="800"/>
                    </a:lnTo>
                    <a:cubicBezTo>
                      <a:pt x="274" y="708"/>
                      <a:pt x="320" y="640"/>
                      <a:pt x="365" y="549"/>
                    </a:cubicBezTo>
                    <a:cubicBezTo>
                      <a:pt x="411" y="526"/>
                      <a:pt x="434" y="480"/>
                      <a:pt x="479" y="457"/>
                    </a:cubicBezTo>
                    <a:cubicBezTo>
                      <a:pt x="479" y="457"/>
                      <a:pt x="479" y="457"/>
                      <a:pt x="479" y="435"/>
                    </a:cubicBezTo>
                    <a:lnTo>
                      <a:pt x="502" y="435"/>
                    </a:lnTo>
                    <a:cubicBezTo>
                      <a:pt x="479" y="435"/>
                      <a:pt x="479" y="435"/>
                      <a:pt x="479" y="457"/>
                    </a:cubicBezTo>
                    <a:cubicBezTo>
                      <a:pt x="571" y="389"/>
                      <a:pt x="662" y="320"/>
                      <a:pt x="753" y="275"/>
                    </a:cubicBezTo>
                    <a:cubicBezTo>
                      <a:pt x="776" y="275"/>
                      <a:pt x="822" y="275"/>
                      <a:pt x="845" y="252"/>
                    </a:cubicBezTo>
                    <a:lnTo>
                      <a:pt x="1187" y="252"/>
                    </a:lnTo>
                    <a:cubicBezTo>
                      <a:pt x="1233" y="252"/>
                      <a:pt x="1301" y="275"/>
                      <a:pt x="1347" y="298"/>
                    </a:cubicBezTo>
                    <a:cubicBezTo>
                      <a:pt x="1415" y="320"/>
                      <a:pt x="1484" y="366"/>
                      <a:pt x="1552" y="412"/>
                    </a:cubicBezTo>
                    <a:cubicBezTo>
                      <a:pt x="1598" y="457"/>
                      <a:pt x="1621" y="480"/>
                      <a:pt x="1666" y="526"/>
                    </a:cubicBezTo>
                    <a:cubicBezTo>
                      <a:pt x="1712" y="617"/>
                      <a:pt x="1758" y="708"/>
                      <a:pt x="1803" y="777"/>
                    </a:cubicBezTo>
                    <a:cubicBezTo>
                      <a:pt x="1826" y="845"/>
                      <a:pt x="1849" y="891"/>
                      <a:pt x="1849" y="937"/>
                    </a:cubicBezTo>
                    <a:cubicBezTo>
                      <a:pt x="1872" y="982"/>
                      <a:pt x="1895" y="1051"/>
                      <a:pt x="1895" y="1096"/>
                    </a:cubicBezTo>
                    <a:cubicBezTo>
                      <a:pt x="1895" y="1142"/>
                      <a:pt x="1917" y="1188"/>
                      <a:pt x="1917" y="1256"/>
                    </a:cubicBezTo>
                    <a:cubicBezTo>
                      <a:pt x="1917" y="1302"/>
                      <a:pt x="1917" y="1348"/>
                      <a:pt x="1917" y="1393"/>
                    </a:cubicBezTo>
                    <a:cubicBezTo>
                      <a:pt x="1895" y="1462"/>
                      <a:pt x="1895" y="1507"/>
                      <a:pt x="1849" y="1576"/>
                    </a:cubicBezTo>
                    <a:cubicBezTo>
                      <a:pt x="1826" y="1644"/>
                      <a:pt x="1803" y="1690"/>
                      <a:pt x="1758" y="1758"/>
                    </a:cubicBezTo>
                    <a:cubicBezTo>
                      <a:pt x="1735" y="1781"/>
                      <a:pt x="1712" y="1827"/>
                      <a:pt x="1689" y="1850"/>
                    </a:cubicBezTo>
                    <a:cubicBezTo>
                      <a:pt x="1666" y="1873"/>
                      <a:pt x="1644" y="1895"/>
                      <a:pt x="1644" y="1895"/>
                    </a:cubicBezTo>
                    <a:cubicBezTo>
                      <a:pt x="1598" y="1964"/>
                      <a:pt x="1598" y="2032"/>
                      <a:pt x="1644" y="2078"/>
                    </a:cubicBezTo>
                    <a:cubicBezTo>
                      <a:pt x="1664" y="2099"/>
                      <a:pt x="1689" y="2107"/>
                      <a:pt x="1716" y="2107"/>
                    </a:cubicBezTo>
                    <a:cubicBezTo>
                      <a:pt x="1777" y="2107"/>
                      <a:pt x="1847" y="2064"/>
                      <a:pt x="1895" y="2032"/>
                    </a:cubicBezTo>
                    <a:cubicBezTo>
                      <a:pt x="1940" y="1964"/>
                      <a:pt x="2009" y="1918"/>
                      <a:pt x="2054" y="1850"/>
                    </a:cubicBezTo>
                    <a:cubicBezTo>
                      <a:pt x="2146" y="1736"/>
                      <a:pt x="2191" y="1599"/>
                      <a:pt x="2237" y="1439"/>
                    </a:cubicBezTo>
                    <a:cubicBezTo>
                      <a:pt x="2260" y="1348"/>
                      <a:pt x="2260" y="1279"/>
                      <a:pt x="2283" y="1188"/>
                    </a:cubicBezTo>
                    <a:cubicBezTo>
                      <a:pt x="2283" y="1096"/>
                      <a:pt x="2283" y="1005"/>
                      <a:pt x="2283" y="937"/>
                    </a:cubicBezTo>
                    <a:cubicBezTo>
                      <a:pt x="2260" y="891"/>
                      <a:pt x="2260" y="845"/>
                      <a:pt x="2237" y="800"/>
                    </a:cubicBezTo>
                    <a:cubicBezTo>
                      <a:pt x="2237" y="731"/>
                      <a:pt x="2191" y="663"/>
                      <a:pt x="2169" y="617"/>
                    </a:cubicBezTo>
                    <a:cubicBezTo>
                      <a:pt x="2123" y="549"/>
                      <a:pt x="2077" y="480"/>
                      <a:pt x="2032" y="412"/>
                    </a:cubicBezTo>
                    <a:cubicBezTo>
                      <a:pt x="1963" y="343"/>
                      <a:pt x="1895" y="298"/>
                      <a:pt x="1849" y="252"/>
                    </a:cubicBezTo>
                    <a:cubicBezTo>
                      <a:pt x="1826" y="229"/>
                      <a:pt x="1803" y="229"/>
                      <a:pt x="1780" y="206"/>
                    </a:cubicBezTo>
                    <a:cubicBezTo>
                      <a:pt x="1758" y="206"/>
                      <a:pt x="1758" y="183"/>
                      <a:pt x="1735" y="183"/>
                    </a:cubicBezTo>
                    <a:cubicBezTo>
                      <a:pt x="1666" y="138"/>
                      <a:pt x="1575" y="92"/>
                      <a:pt x="1507" y="69"/>
                    </a:cubicBezTo>
                    <a:cubicBezTo>
                      <a:pt x="1415" y="24"/>
                      <a:pt x="1324" y="1"/>
                      <a:pt x="1233" y="1"/>
                    </a:cubicBezTo>
                    <a:close/>
                  </a:path>
                </a:pathLst>
              </a:custGeom>
              <a:solidFill>
                <a:srgbClr val="4E4A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87" name="Google Shape;1352;p22">
                <a:extLst>
                  <a:ext uri="{FF2B5EF4-FFF2-40B4-BE49-F238E27FC236}">
                    <a16:creationId xmlns:a16="http://schemas.microsoft.com/office/drawing/2014/main" id="{407436AD-1B5D-498E-9239-953A3E194C0E}"/>
                  </a:ext>
                </a:extLst>
              </p:cNvPr>
              <p:cNvSpPr/>
              <p:nvPr/>
            </p:nvSpPr>
            <p:spPr>
              <a:xfrm>
                <a:off x="8511281" y="1404591"/>
                <a:ext cx="24705" cy="6049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2238" extrusionOk="0">
                    <a:moveTo>
                      <a:pt x="92" y="1"/>
                    </a:moveTo>
                    <a:cubicBezTo>
                      <a:pt x="69" y="1"/>
                      <a:pt x="46" y="1"/>
                      <a:pt x="46" y="24"/>
                    </a:cubicBezTo>
                    <a:cubicBezTo>
                      <a:pt x="23" y="24"/>
                      <a:pt x="0" y="46"/>
                      <a:pt x="0" y="69"/>
                    </a:cubicBezTo>
                    <a:cubicBezTo>
                      <a:pt x="0" y="92"/>
                      <a:pt x="0" y="115"/>
                      <a:pt x="0" y="138"/>
                    </a:cubicBezTo>
                    <a:cubicBezTo>
                      <a:pt x="23" y="138"/>
                      <a:pt x="46" y="161"/>
                      <a:pt x="69" y="161"/>
                    </a:cubicBezTo>
                    <a:cubicBezTo>
                      <a:pt x="69" y="161"/>
                      <a:pt x="92" y="183"/>
                      <a:pt x="114" y="183"/>
                    </a:cubicBezTo>
                    <a:lnTo>
                      <a:pt x="92" y="183"/>
                    </a:lnTo>
                    <a:cubicBezTo>
                      <a:pt x="137" y="206"/>
                      <a:pt x="183" y="206"/>
                      <a:pt x="206" y="229"/>
                    </a:cubicBezTo>
                    <a:cubicBezTo>
                      <a:pt x="229" y="252"/>
                      <a:pt x="251" y="275"/>
                      <a:pt x="274" y="275"/>
                    </a:cubicBezTo>
                    <a:cubicBezTo>
                      <a:pt x="366" y="366"/>
                      <a:pt x="434" y="435"/>
                      <a:pt x="502" y="526"/>
                    </a:cubicBezTo>
                    <a:cubicBezTo>
                      <a:pt x="525" y="571"/>
                      <a:pt x="548" y="594"/>
                      <a:pt x="571" y="640"/>
                    </a:cubicBezTo>
                    <a:cubicBezTo>
                      <a:pt x="594" y="663"/>
                      <a:pt x="617" y="708"/>
                      <a:pt x="639" y="754"/>
                    </a:cubicBezTo>
                    <a:lnTo>
                      <a:pt x="617" y="731"/>
                    </a:lnTo>
                    <a:lnTo>
                      <a:pt x="617" y="731"/>
                    </a:lnTo>
                    <a:cubicBezTo>
                      <a:pt x="662" y="845"/>
                      <a:pt x="685" y="960"/>
                      <a:pt x="708" y="1074"/>
                    </a:cubicBezTo>
                    <a:cubicBezTo>
                      <a:pt x="708" y="1051"/>
                      <a:pt x="708" y="1051"/>
                      <a:pt x="708" y="1051"/>
                    </a:cubicBezTo>
                    <a:cubicBezTo>
                      <a:pt x="708" y="1096"/>
                      <a:pt x="708" y="1142"/>
                      <a:pt x="731" y="1188"/>
                    </a:cubicBezTo>
                    <a:cubicBezTo>
                      <a:pt x="731" y="1233"/>
                      <a:pt x="731" y="1256"/>
                      <a:pt x="708" y="1302"/>
                    </a:cubicBezTo>
                    <a:lnTo>
                      <a:pt x="708" y="1279"/>
                    </a:lnTo>
                    <a:cubicBezTo>
                      <a:pt x="708" y="1348"/>
                      <a:pt x="685" y="1416"/>
                      <a:pt x="662" y="1462"/>
                    </a:cubicBezTo>
                    <a:cubicBezTo>
                      <a:pt x="662" y="1484"/>
                      <a:pt x="639" y="1507"/>
                      <a:pt x="639" y="1553"/>
                    </a:cubicBezTo>
                    <a:cubicBezTo>
                      <a:pt x="617" y="1576"/>
                      <a:pt x="594" y="1621"/>
                      <a:pt x="571" y="1644"/>
                    </a:cubicBezTo>
                    <a:cubicBezTo>
                      <a:pt x="525" y="1690"/>
                      <a:pt x="502" y="1736"/>
                      <a:pt x="457" y="1781"/>
                    </a:cubicBezTo>
                    <a:cubicBezTo>
                      <a:pt x="411" y="1827"/>
                      <a:pt x="388" y="1850"/>
                      <a:pt x="343" y="1895"/>
                    </a:cubicBezTo>
                    <a:lnTo>
                      <a:pt x="320" y="1895"/>
                    </a:lnTo>
                    <a:cubicBezTo>
                      <a:pt x="274" y="1918"/>
                      <a:pt x="251" y="1964"/>
                      <a:pt x="206" y="1987"/>
                    </a:cubicBezTo>
                    <a:cubicBezTo>
                      <a:pt x="183" y="2009"/>
                      <a:pt x="137" y="2055"/>
                      <a:pt x="114" y="2078"/>
                    </a:cubicBezTo>
                    <a:cubicBezTo>
                      <a:pt x="69" y="2124"/>
                      <a:pt x="69" y="2169"/>
                      <a:pt x="114" y="2215"/>
                    </a:cubicBezTo>
                    <a:cubicBezTo>
                      <a:pt x="114" y="2215"/>
                      <a:pt x="137" y="2238"/>
                      <a:pt x="160" y="2238"/>
                    </a:cubicBezTo>
                    <a:cubicBezTo>
                      <a:pt x="183" y="2238"/>
                      <a:pt x="206" y="2215"/>
                      <a:pt x="229" y="2215"/>
                    </a:cubicBezTo>
                    <a:cubicBezTo>
                      <a:pt x="251" y="2192"/>
                      <a:pt x="297" y="2169"/>
                      <a:pt x="320" y="2124"/>
                    </a:cubicBezTo>
                    <a:cubicBezTo>
                      <a:pt x="343" y="2101"/>
                      <a:pt x="366" y="2078"/>
                      <a:pt x="388" y="2055"/>
                    </a:cubicBezTo>
                    <a:cubicBezTo>
                      <a:pt x="434" y="2032"/>
                      <a:pt x="457" y="2009"/>
                      <a:pt x="502" y="1987"/>
                    </a:cubicBezTo>
                    <a:cubicBezTo>
                      <a:pt x="525" y="1941"/>
                      <a:pt x="571" y="1918"/>
                      <a:pt x="594" y="1873"/>
                    </a:cubicBezTo>
                    <a:cubicBezTo>
                      <a:pt x="662" y="1804"/>
                      <a:pt x="708" y="1736"/>
                      <a:pt x="754" y="1667"/>
                    </a:cubicBezTo>
                    <a:cubicBezTo>
                      <a:pt x="868" y="1530"/>
                      <a:pt x="913" y="1348"/>
                      <a:pt x="891" y="1165"/>
                    </a:cubicBezTo>
                    <a:cubicBezTo>
                      <a:pt x="891" y="1074"/>
                      <a:pt x="868" y="960"/>
                      <a:pt x="845" y="845"/>
                    </a:cubicBezTo>
                    <a:cubicBezTo>
                      <a:pt x="822" y="800"/>
                      <a:pt x="822" y="754"/>
                      <a:pt x="799" y="708"/>
                    </a:cubicBezTo>
                    <a:cubicBezTo>
                      <a:pt x="776" y="663"/>
                      <a:pt x="754" y="617"/>
                      <a:pt x="731" y="571"/>
                    </a:cubicBezTo>
                    <a:cubicBezTo>
                      <a:pt x="708" y="526"/>
                      <a:pt x="662" y="480"/>
                      <a:pt x="639" y="435"/>
                    </a:cubicBezTo>
                    <a:cubicBezTo>
                      <a:pt x="617" y="389"/>
                      <a:pt x="571" y="343"/>
                      <a:pt x="525" y="298"/>
                    </a:cubicBezTo>
                    <a:cubicBezTo>
                      <a:pt x="502" y="275"/>
                      <a:pt x="480" y="229"/>
                      <a:pt x="434" y="206"/>
                    </a:cubicBezTo>
                    <a:cubicBezTo>
                      <a:pt x="388" y="161"/>
                      <a:pt x="343" y="138"/>
                      <a:pt x="297" y="92"/>
                    </a:cubicBezTo>
                    <a:cubicBezTo>
                      <a:pt x="229" y="69"/>
                      <a:pt x="160" y="46"/>
                      <a:pt x="92" y="1"/>
                    </a:cubicBezTo>
                    <a:close/>
                  </a:path>
                </a:pathLst>
              </a:custGeom>
              <a:solidFill>
                <a:srgbClr val="4E4A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88" name="Google Shape;1353;p22">
                <a:extLst>
                  <a:ext uri="{FF2B5EF4-FFF2-40B4-BE49-F238E27FC236}">
                    <a16:creationId xmlns:a16="http://schemas.microsoft.com/office/drawing/2014/main" id="{F3A32214-45FE-44C0-86E9-C18FF8584CFF}"/>
                  </a:ext>
                </a:extLst>
              </p:cNvPr>
              <p:cNvSpPr/>
              <p:nvPr/>
            </p:nvSpPr>
            <p:spPr>
              <a:xfrm>
                <a:off x="8416271" y="964083"/>
                <a:ext cx="35193" cy="82171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3040" extrusionOk="0">
                    <a:moveTo>
                      <a:pt x="1073" y="1"/>
                    </a:moveTo>
                    <a:cubicBezTo>
                      <a:pt x="1027" y="1"/>
                      <a:pt x="959" y="23"/>
                      <a:pt x="936" y="46"/>
                    </a:cubicBezTo>
                    <a:cubicBezTo>
                      <a:pt x="845" y="138"/>
                      <a:pt x="753" y="206"/>
                      <a:pt x="662" y="275"/>
                    </a:cubicBezTo>
                    <a:cubicBezTo>
                      <a:pt x="594" y="366"/>
                      <a:pt x="525" y="457"/>
                      <a:pt x="434" y="548"/>
                    </a:cubicBezTo>
                    <a:cubicBezTo>
                      <a:pt x="365" y="640"/>
                      <a:pt x="297" y="777"/>
                      <a:pt x="228" y="891"/>
                    </a:cubicBezTo>
                    <a:cubicBezTo>
                      <a:pt x="160" y="1005"/>
                      <a:pt x="114" y="1165"/>
                      <a:pt x="69" y="1302"/>
                    </a:cubicBezTo>
                    <a:cubicBezTo>
                      <a:pt x="46" y="1439"/>
                      <a:pt x="23" y="1598"/>
                      <a:pt x="23" y="1735"/>
                    </a:cubicBezTo>
                    <a:cubicBezTo>
                      <a:pt x="0" y="1895"/>
                      <a:pt x="0" y="2078"/>
                      <a:pt x="46" y="2215"/>
                    </a:cubicBezTo>
                    <a:cubicBezTo>
                      <a:pt x="69" y="2374"/>
                      <a:pt x="114" y="2511"/>
                      <a:pt x="183" y="2648"/>
                    </a:cubicBezTo>
                    <a:cubicBezTo>
                      <a:pt x="228" y="2762"/>
                      <a:pt x="274" y="2877"/>
                      <a:pt x="365" y="2945"/>
                    </a:cubicBezTo>
                    <a:cubicBezTo>
                      <a:pt x="437" y="3005"/>
                      <a:pt x="521" y="3039"/>
                      <a:pt x="605" y="3039"/>
                    </a:cubicBezTo>
                    <a:cubicBezTo>
                      <a:pt x="681" y="3039"/>
                      <a:pt x="757" y="3010"/>
                      <a:pt x="822" y="2945"/>
                    </a:cubicBezTo>
                    <a:cubicBezTo>
                      <a:pt x="936" y="2831"/>
                      <a:pt x="936" y="2648"/>
                      <a:pt x="822" y="2511"/>
                    </a:cubicBezTo>
                    <a:cubicBezTo>
                      <a:pt x="776" y="2420"/>
                      <a:pt x="731" y="2352"/>
                      <a:pt x="685" y="2260"/>
                    </a:cubicBezTo>
                    <a:cubicBezTo>
                      <a:pt x="662" y="2169"/>
                      <a:pt x="639" y="2101"/>
                      <a:pt x="617" y="2009"/>
                    </a:cubicBezTo>
                    <a:cubicBezTo>
                      <a:pt x="617" y="1827"/>
                      <a:pt x="617" y="1621"/>
                      <a:pt x="639" y="1439"/>
                    </a:cubicBezTo>
                    <a:cubicBezTo>
                      <a:pt x="662" y="1233"/>
                      <a:pt x="731" y="1051"/>
                      <a:pt x="822" y="868"/>
                    </a:cubicBezTo>
                    <a:cubicBezTo>
                      <a:pt x="868" y="754"/>
                      <a:pt x="913" y="663"/>
                      <a:pt x="982" y="571"/>
                    </a:cubicBezTo>
                    <a:cubicBezTo>
                      <a:pt x="1050" y="480"/>
                      <a:pt x="1141" y="411"/>
                      <a:pt x="1210" y="343"/>
                    </a:cubicBezTo>
                    <a:cubicBezTo>
                      <a:pt x="1301" y="275"/>
                      <a:pt x="1278" y="138"/>
                      <a:pt x="1210" y="69"/>
                    </a:cubicBezTo>
                    <a:cubicBezTo>
                      <a:pt x="1164" y="23"/>
                      <a:pt x="1119" y="1"/>
                      <a:pt x="1073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89" name="Google Shape;1354;p22">
                <a:extLst>
                  <a:ext uri="{FF2B5EF4-FFF2-40B4-BE49-F238E27FC236}">
                    <a16:creationId xmlns:a16="http://schemas.microsoft.com/office/drawing/2014/main" id="{A21AD465-12B1-4D46-A30A-8F6642DFEE2C}"/>
                  </a:ext>
                </a:extLst>
              </p:cNvPr>
              <p:cNvSpPr/>
              <p:nvPr/>
            </p:nvSpPr>
            <p:spPr>
              <a:xfrm>
                <a:off x="8859238" y="1377453"/>
                <a:ext cx="35193" cy="83712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3097" extrusionOk="0">
                    <a:moveTo>
                      <a:pt x="1028" y="1"/>
                    </a:moveTo>
                    <a:cubicBezTo>
                      <a:pt x="982" y="1"/>
                      <a:pt x="959" y="23"/>
                      <a:pt x="914" y="46"/>
                    </a:cubicBezTo>
                    <a:cubicBezTo>
                      <a:pt x="823" y="115"/>
                      <a:pt x="708" y="206"/>
                      <a:pt x="617" y="297"/>
                    </a:cubicBezTo>
                    <a:cubicBezTo>
                      <a:pt x="526" y="389"/>
                      <a:pt x="457" y="503"/>
                      <a:pt x="389" y="594"/>
                    </a:cubicBezTo>
                    <a:cubicBezTo>
                      <a:pt x="320" y="708"/>
                      <a:pt x="275" y="799"/>
                      <a:pt x="229" y="914"/>
                    </a:cubicBezTo>
                    <a:cubicBezTo>
                      <a:pt x="161" y="1050"/>
                      <a:pt x="115" y="1187"/>
                      <a:pt x="92" y="1324"/>
                    </a:cubicBezTo>
                    <a:cubicBezTo>
                      <a:pt x="24" y="1575"/>
                      <a:pt x="1" y="1827"/>
                      <a:pt x="24" y="2100"/>
                    </a:cubicBezTo>
                    <a:cubicBezTo>
                      <a:pt x="24" y="2237"/>
                      <a:pt x="69" y="2374"/>
                      <a:pt x="92" y="2534"/>
                    </a:cubicBezTo>
                    <a:cubicBezTo>
                      <a:pt x="115" y="2580"/>
                      <a:pt x="115" y="2648"/>
                      <a:pt x="138" y="2694"/>
                    </a:cubicBezTo>
                    <a:cubicBezTo>
                      <a:pt x="138" y="2740"/>
                      <a:pt x="161" y="2762"/>
                      <a:pt x="161" y="2785"/>
                    </a:cubicBezTo>
                    <a:cubicBezTo>
                      <a:pt x="206" y="2877"/>
                      <a:pt x="229" y="2945"/>
                      <a:pt x="320" y="3013"/>
                    </a:cubicBezTo>
                    <a:cubicBezTo>
                      <a:pt x="375" y="3068"/>
                      <a:pt x="450" y="3096"/>
                      <a:pt x="526" y="3096"/>
                    </a:cubicBezTo>
                    <a:cubicBezTo>
                      <a:pt x="610" y="3096"/>
                      <a:pt x="694" y="3062"/>
                      <a:pt x="754" y="2991"/>
                    </a:cubicBezTo>
                    <a:cubicBezTo>
                      <a:pt x="800" y="2945"/>
                      <a:pt x="845" y="2854"/>
                      <a:pt x="845" y="2762"/>
                    </a:cubicBezTo>
                    <a:cubicBezTo>
                      <a:pt x="845" y="2694"/>
                      <a:pt x="800" y="2648"/>
                      <a:pt x="754" y="2580"/>
                    </a:cubicBezTo>
                    <a:cubicBezTo>
                      <a:pt x="708" y="2443"/>
                      <a:pt x="686" y="2306"/>
                      <a:pt x="663" y="2169"/>
                    </a:cubicBezTo>
                    <a:cubicBezTo>
                      <a:pt x="617" y="1986"/>
                      <a:pt x="617" y="1804"/>
                      <a:pt x="640" y="1598"/>
                    </a:cubicBezTo>
                    <a:cubicBezTo>
                      <a:pt x="663" y="1370"/>
                      <a:pt x="708" y="1142"/>
                      <a:pt x="800" y="914"/>
                    </a:cubicBezTo>
                    <a:cubicBezTo>
                      <a:pt x="845" y="822"/>
                      <a:pt x="891" y="708"/>
                      <a:pt x="937" y="617"/>
                    </a:cubicBezTo>
                    <a:cubicBezTo>
                      <a:pt x="982" y="571"/>
                      <a:pt x="1028" y="526"/>
                      <a:pt x="1074" y="480"/>
                    </a:cubicBezTo>
                    <a:cubicBezTo>
                      <a:pt x="1096" y="457"/>
                      <a:pt x="1119" y="434"/>
                      <a:pt x="1165" y="411"/>
                    </a:cubicBezTo>
                    <a:cubicBezTo>
                      <a:pt x="1256" y="343"/>
                      <a:pt x="1302" y="229"/>
                      <a:pt x="1233" y="115"/>
                    </a:cubicBezTo>
                    <a:cubicBezTo>
                      <a:pt x="1188" y="46"/>
                      <a:pt x="1119" y="1"/>
                      <a:pt x="1028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90" name="Google Shape;1355;p22">
                <a:extLst>
                  <a:ext uri="{FF2B5EF4-FFF2-40B4-BE49-F238E27FC236}">
                    <a16:creationId xmlns:a16="http://schemas.microsoft.com/office/drawing/2014/main" id="{B065EC70-1D50-40CB-B646-7F5C586A3CC7}"/>
                  </a:ext>
                </a:extLst>
              </p:cNvPr>
              <p:cNvSpPr/>
              <p:nvPr/>
            </p:nvSpPr>
            <p:spPr>
              <a:xfrm>
                <a:off x="8530391" y="1344747"/>
                <a:ext cx="61737" cy="71602"/>
              </a:xfrm>
              <a:custGeom>
                <a:avLst/>
                <a:gdLst/>
                <a:ahLst/>
                <a:cxnLst/>
                <a:rect l="l" t="t" r="r" b="b"/>
                <a:pathLst>
                  <a:path w="2284" h="2649" extrusionOk="0">
                    <a:moveTo>
                      <a:pt x="2010" y="1"/>
                    </a:moveTo>
                    <a:cubicBezTo>
                      <a:pt x="1964" y="1"/>
                      <a:pt x="1918" y="24"/>
                      <a:pt x="1873" y="46"/>
                    </a:cubicBezTo>
                    <a:cubicBezTo>
                      <a:pt x="1827" y="92"/>
                      <a:pt x="1781" y="138"/>
                      <a:pt x="1736" y="183"/>
                    </a:cubicBezTo>
                    <a:cubicBezTo>
                      <a:pt x="1713" y="229"/>
                      <a:pt x="1690" y="252"/>
                      <a:pt x="1667" y="298"/>
                    </a:cubicBezTo>
                    <a:cubicBezTo>
                      <a:pt x="1622" y="343"/>
                      <a:pt x="1576" y="412"/>
                      <a:pt x="1530" y="480"/>
                    </a:cubicBezTo>
                    <a:cubicBezTo>
                      <a:pt x="1462" y="526"/>
                      <a:pt x="1439" y="594"/>
                      <a:pt x="1393" y="640"/>
                    </a:cubicBezTo>
                    <a:cubicBezTo>
                      <a:pt x="1348" y="686"/>
                      <a:pt x="1325" y="708"/>
                      <a:pt x="1279" y="754"/>
                    </a:cubicBezTo>
                    <a:cubicBezTo>
                      <a:pt x="1097" y="959"/>
                      <a:pt x="914" y="1165"/>
                      <a:pt x="731" y="1370"/>
                    </a:cubicBezTo>
                    <a:cubicBezTo>
                      <a:pt x="594" y="1507"/>
                      <a:pt x="503" y="1667"/>
                      <a:pt x="389" y="1804"/>
                    </a:cubicBezTo>
                    <a:cubicBezTo>
                      <a:pt x="343" y="1872"/>
                      <a:pt x="298" y="1941"/>
                      <a:pt x="229" y="2009"/>
                    </a:cubicBezTo>
                    <a:cubicBezTo>
                      <a:pt x="184" y="2078"/>
                      <a:pt x="138" y="2146"/>
                      <a:pt x="92" y="2215"/>
                    </a:cubicBezTo>
                    <a:cubicBezTo>
                      <a:pt x="47" y="2306"/>
                      <a:pt x="1" y="2397"/>
                      <a:pt x="47" y="2512"/>
                    </a:cubicBezTo>
                    <a:cubicBezTo>
                      <a:pt x="69" y="2580"/>
                      <a:pt x="161" y="2649"/>
                      <a:pt x="229" y="2649"/>
                    </a:cubicBezTo>
                    <a:lnTo>
                      <a:pt x="298" y="2649"/>
                    </a:lnTo>
                    <a:cubicBezTo>
                      <a:pt x="320" y="2649"/>
                      <a:pt x="343" y="2649"/>
                      <a:pt x="366" y="2626"/>
                    </a:cubicBezTo>
                    <a:cubicBezTo>
                      <a:pt x="389" y="2626"/>
                      <a:pt x="412" y="2603"/>
                      <a:pt x="435" y="2603"/>
                    </a:cubicBezTo>
                    <a:cubicBezTo>
                      <a:pt x="457" y="2580"/>
                      <a:pt x="480" y="2534"/>
                      <a:pt x="503" y="2534"/>
                    </a:cubicBezTo>
                    <a:cubicBezTo>
                      <a:pt x="526" y="2489"/>
                      <a:pt x="549" y="2466"/>
                      <a:pt x="572" y="2443"/>
                    </a:cubicBezTo>
                    <a:cubicBezTo>
                      <a:pt x="640" y="2375"/>
                      <a:pt x="686" y="2329"/>
                      <a:pt x="754" y="2260"/>
                    </a:cubicBezTo>
                    <a:cubicBezTo>
                      <a:pt x="845" y="2124"/>
                      <a:pt x="960" y="1987"/>
                      <a:pt x="1051" y="1850"/>
                    </a:cubicBezTo>
                    <a:cubicBezTo>
                      <a:pt x="1119" y="1758"/>
                      <a:pt x="1211" y="1644"/>
                      <a:pt x="1279" y="1553"/>
                    </a:cubicBezTo>
                    <a:cubicBezTo>
                      <a:pt x="1370" y="1439"/>
                      <a:pt x="1462" y="1302"/>
                      <a:pt x="1530" y="1188"/>
                    </a:cubicBezTo>
                    <a:cubicBezTo>
                      <a:pt x="1576" y="1142"/>
                      <a:pt x="1599" y="1119"/>
                      <a:pt x="1622" y="1074"/>
                    </a:cubicBezTo>
                    <a:cubicBezTo>
                      <a:pt x="1726" y="948"/>
                      <a:pt x="1831" y="822"/>
                      <a:pt x="1936" y="696"/>
                    </a:cubicBezTo>
                    <a:lnTo>
                      <a:pt x="1936" y="696"/>
                    </a:lnTo>
                    <a:cubicBezTo>
                      <a:pt x="1995" y="654"/>
                      <a:pt x="2036" y="611"/>
                      <a:pt x="2078" y="549"/>
                    </a:cubicBezTo>
                    <a:cubicBezTo>
                      <a:pt x="2124" y="503"/>
                      <a:pt x="2169" y="434"/>
                      <a:pt x="2215" y="389"/>
                    </a:cubicBezTo>
                    <a:cubicBezTo>
                      <a:pt x="2283" y="298"/>
                      <a:pt x="2261" y="183"/>
                      <a:pt x="2215" y="92"/>
                    </a:cubicBezTo>
                    <a:cubicBezTo>
                      <a:pt x="2169" y="46"/>
                      <a:pt x="2101" y="1"/>
                      <a:pt x="2055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91" name="Google Shape;1356;p22">
                <a:extLst>
                  <a:ext uri="{FF2B5EF4-FFF2-40B4-BE49-F238E27FC236}">
                    <a16:creationId xmlns:a16="http://schemas.microsoft.com/office/drawing/2014/main" id="{AC126F6B-32BB-43F7-B9F9-D843C5568675}"/>
                  </a:ext>
                </a:extLst>
              </p:cNvPr>
              <p:cNvSpPr/>
              <p:nvPr/>
            </p:nvSpPr>
            <p:spPr>
              <a:xfrm>
                <a:off x="8581613" y="1306499"/>
                <a:ext cx="34571" cy="67764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2507" extrusionOk="0">
                    <a:moveTo>
                      <a:pt x="936" y="1"/>
                    </a:moveTo>
                    <a:cubicBezTo>
                      <a:pt x="891" y="23"/>
                      <a:pt x="845" y="46"/>
                      <a:pt x="799" y="69"/>
                    </a:cubicBezTo>
                    <a:cubicBezTo>
                      <a:pt x="776" y="115"/>
                      <a:pt x="776" y="160"/>
                      <a:pt x="776" y="206"/>
                    </a:cubicBezTo>
                    <a:cubicBezTo>
                      <a:pt x="776" y="252"/>
                      <a:pt x="776" y="275"/>
                      <a:pt x="776" y="297"/>
                    </a:cubicBezTo>
                    <a:cubicBezTo>
                      <a:pt x="776" y="526"/>
                      <a:pt x="754" y="754"/>
                      <a:pt x="731" y="982"/>
                    </a:cubicBezTo>
                    <a:cubicBezTo>
                      <a:pt x="731" y="1142"/>
                      <a:pt x="708" y="1279"/>
                      <a:pt x="685" y="1439"/>
                    </a:cubicBezTo>
                    <a:cubicBezTo>
                      <a:pt x="685" y="1461"/>
                      <a:pt x="662" y="1484"/>
                      <a:pt x="662" y="1530"/>
                    </a:cubicBezTo>
                    <a:cubicBezTo>
                      <a:pt x="617" y="1484"/>
                      <a:pt x="571" y="1439"/>
                      <a:pt x="525" y="1416"/>
                    </a:cubicBezTo>
                    <a:cubicBezTo>
                      <a:pt x="474" y="1364"/>
                      <a:pt x="410" y="1339"/>
                      <a:pt x="342" y="1339"/>
                    </a:cubicBezTo>
                    <a:cubicBezTo>
                      <a:pt x="320" y="1339"/>
                      <a:pt x="297" y="1342"/>
                      <a:pt x="274" y="1347"/>
                    </a:cubicBezTo>
                    <a:cubicBezTo>
                      <a:pt x="206" y="1347"/>
                      <a:pt x="115" y="1393"/>
                      <a:pt x="69" y="1461"/>
                    </a:cubicBezTo>
                    <a:cubicBezTo>
                      <a:pt x="23" y="1530"/>
                      <a:pt x="0" y="1621"/>
                      <a:pt x="0" y="1713"/>
                    </a:cubicBezTo>
                    <a:cubicBezTo>
                      <a:pt x="23" y="1804"/>
                      <a:pt x="69" y="1872"/>
                      <a:pt x="137" y="1918"/>
                    </a:cubicBezTo>
                    <a:cubicBezTo>
                      <a:pt x="183" y="1964"/>
                      <a:pt x="229" y="2009"/>
                      <a:pt x="297" y="2055"/>
                    </a:cubicBezTo>
                    <a:cubicBezTo>
                      <a:pt x="320" y="2078"/>
                      <a:pt x="366" y="2123"/>
                      <a:pt x="411" y="2169"/>
                    </a:cubicBezTo>
                    <a:cubicBezTo>
                      <a:pt x="434" y="2192"/>
                      <a:pt x="480" y="2237"/>
                      <a:pt x="503" y="2260"/>
                    </a:cubicBezTo>
                    <a:cubicBezTo>
                      <a:pt x="571" y="2352"/>
                      <a:pt x="662" y="2443"/>
                      <a:pt x="776" y="2489"/>
                    </a:cubicBezTo>
                    <a:cubicBezTo>
                      <a:pt x="818" y="2500"/>
                      <a:pt x="859" y="2506"/>
                      <a:pt x="899" y="2506"/>
                    </a:cubicBezTo>
                    <a:cubicBezTo>
                      <a:pt x="1014" y="2506"/>
                      <a:pt x="1120" y="2459"/>
                      <a:pt x="1187" y="2374"/>
                    </a:cubicBezTo>
                    <a:cubicBezTo>
                      <a:pt x="1233" y="2306"/>
                      <a:pt x="1256" y="2215"/>
                      <a:pt x="1256" y="2146"/>
                    </a:cubicBezTo>
                    <a:cubicBezTo>
                      <a:pt x="1276" y="2085"/>
                      <a:pt x="1278" y="2024"/>
                      <a:pt x="1279" y="1963"/>
                    </a:cubicBezTo>
                    <a:lnTo>
                      <a:pt x="1279" y="1963"/>
                    </a:lnTo>
                    <a:cubicBezTo>
                      <a:pt x="1279" y="1971"/>
                      <a:pt x="1279" y="1979"/>
                      <a:pt x="1279" y="1986"/>
                    </a:cubicBezTo>
                    <a:cubicBezTo>
                      <a:pt x="1279" y="1964"/>
                      <a:pt x="1279" y="1941"/>
                      <a:pt x="1279" y="1941"/>
                    </a:cubicBezTo>
                    <a:cubicBezTo>
                      <a:pt x="1279" y="1948"/>
                      <a:pt x="1279" y="1956"/>
                      <a:pt x="1279" y="1963"/>
                    </a:cubicBezTo>
                    <a:lnTo>
                      <a:pt x="1279" y="1963"/>
                    </a:lnTo>
                    <a:cubicBezTo>
                      <a:pt x="1278" y="1898"/>
                      <a:pt x="1276" y="1817"/>
                      <a:pt x="1256" y="1735"/>
                    </a:cubicBezTo>
                    <a:cubicBezTo>
                      <a:pt x="1256" y="1713"/>
                      <a:pt x="1256" y="1690"/>
                      <a:pt x="1256" y="1667"/>
                    </a:cubicBezTo>
                    <a:cubicBezTo>
                      <a:pt x="1256" y="1553"/>
                      <a:pt x="1256" y="1439"/>
                      <a:pt x="1256" y="1324"/>
                    </a:cubicBezTo>
                    <a:cubicBezTo>
                      <a:pt x="1256" y="1233"/>
                      <a:pt x="1256" y="1165"/>
                      <a:pt x="1256" y="1073"/>
                    </a:cubicBezTo>
                    <a:cubicBezTo>
                      <a:pt x="1256" y="1005"/>
                      <a:pt x="1233" y="914"/>
                      <a:pt x="1210" y="845"/>
                    </a:cubicBezTo>
                    <a:cubicBezTo>
                      <a:pt x="1187" y="731"/>
                      <a:pt x="1165" y="594"/>
                      <a:pt x="1165" y="480"/>
                    </a:cubicBezTo>
                    <a:cubicBezTo>
                      <a:pt x="1142" y="389"/>
                      <a:pt x="1142" y="275"/>
                      <a:pt x="1142" y="160"/>
                    </a:cubicBezTo>
                    <a:cubicBezTo>
                      <a:pt x="1142" y="69"/>
                      <a:pt x="1028" y="1"/>
                      <a:pt x="959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92" name="Google Shape;1357;p22">
                <a:extLst>
                  <a:ext uri="{FF2B5EF4-FFF2-40B4-BE49-F238E27FC236}">
                    <a16:creationId xmlns:a16="http://schemas.microsoft.com/office/drawing/2014/main" id="{1FC8FD61-B845-467C-B92B-3A734EA02F95}"/>
                  </a:ext>
                </a:extLst>
              </p:cNvPr>
              <p:cNvSpPr/>
              <p:nvPr/>
            </p:nvSpPr>
            <p:spPr>
              <a:xfrm>
                <a:off x="8538419" y="1410160"/>
                <a:ext cx="4352" cy="4352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61" extrusionOk="0">
                    <a:moveTo>
                      <a:pt x="23" y="0"/>
                    </a:moveTo>
                    <a:cubicBezTo>
                      <a:pt x="1" y="23"/>
                      <a:pt x="1" y="46"/>
                      <a:pt x="1" y="69"/>
                    </a:cubicBezTo>
                    <a:cubicBezTo>
                      <a:pt x="1" y="92"/>
                      <a:pt x="1" y="114"/>
                      <a:pt x="1" y="114"/>
                    </a:cubicBezTo>
                    <a:cubicBezTo>
                      <a:pt x="23" y="137"/>
                      <a:pt x="46" y="160"/>
                      <a:pt x="69" y="160"/>
                    </a:cubicBezTo>
                    <a:cubicBezTo>
                      <a:pt x="92" y="160"/>
                      <a:pt x="115" y="160"/>
                      <a:pt x="115" y="137"/>
                    </a:cubicBezTo>
                    <a:cubicBezTo>
                      <a:pt x="138" y="114"/>
                      <a:pt x="160" y="92"/>
                      <a:pt x="160" y="69"/>
                    </a:cubicBezTo>
                    <a:cubicBezTo>
                      <a:pt x="160" y="69"/>
                      <a:pt x="160" y="46"/>
                      <a:pt x="138" y="23"/>
                    </a:cubicBezTo>
                    <a:cubicBezTo>
                      <a:pt x="138" y="0"/>
                      <a:pt x="115" y="0"/>
                      <a:pt x="92" y="0"/>
                    </a:cubicBezTo>
                    <a:close/>
                  </a:path>
                </a:pathLst>
              </a:custGeom>
              <a:solidFill>
                <a:srgbClr val="DE82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93" name="Google Shape;1358;p22">
                <a:extLst>
                  <a:ext uri="{FF2B5EF4-FFF2-40B4-BE49-F238E27FC236}">
                    <a16:creationId xmlns:a16="http://schemas.microsoft.com/office/drawing/2014/main" id="{BAA33F2E-CAF4-4F2D-8E2F-D905ACD9E3E1}"/>
                  </a:ext>
                </a:extLst>
              </p:cNvPr>
              <p:cNvSpPr/>
              <p:nvPr/>
            </p:nvSpPr>
            <p:spPr>
              <a:xfrm>
                <a:off x="8506956" y="1405213"/>
                <a:ext cx="49384" cy="77387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2863" extrusionOk="0">
                    <a:moveTo>
                      <a:pt x="1256" y="1"/>
                    </a:moveTo>
                    <a:cubicBezTo>
                      <a:pt x="1210" y="1"/>
                      <a:pt x="1142" y="23"/>
                      <a:pt x="1119" y="46"/>
                    </a:cubicBezTo>
                    <a:cubicBezTo>
                      <a:pt x="1051" y="92"/>
                      <a:pt x="1028" y="160"/>
                      <a:pt x="1028" y="206"/>
                    </a:cubicBezTo>
                    <a:cubicBezTo>
                      <a:pt x="1005" y="275"/>
                      <a:pt x="1028" y="320"/>
                      <a:pt x="1073" y="389"/>
                    </a:cubicBezTo>
                    <a:cubicBezTo>
                      <a:pt x="1073" y="389"/>
                      <a:pt x="1096" y="412"/>
                      <a:pt x="1096" y="434"/>
                    </a:cubicBezTo>
                    <a:cubicBezTo>
                      <a:pt x="1119" y="457"/>
                      <a:pt x="1119" y="503"/>
                      <a:pt x="1142" y="526"/>
                    </a:cubicBezTo>
                    <a:cubicBezTo>
                      <a:pt x="1142" y="548"/>
                      <a:pt x="1142" y="548"/>
                      <a:pt x="1142" y="548"/>
                    </a:cubicBezTo>
                    <a:cubicBezTo>
                      <a:pt x="1165" y="594"/>
                      <a:pt x="1165" y="640"/>
                      <a:pt x="1187" y="685"/>
                    </a:cubicBezTo>
                    <a:cubicBezTo>
                      <a:pt x="1210" y="777"/>
                      <a:pt x="1210" y="868"/>
                      <a:pt x="1210" y="937"/>
                    </a:cubicBezTo>
                    <a:cubicBezTo>
                      <a:pt x="1210" y="1051"/>
                      <a:pt x="1210" y="1165"/>
                      <a:pt x="1187" y="1256"/>
                    </a:cubicBezTo>
                    <a:cubicBezTo>
                      <a:pt x="1142" y="1393"/>
                      <a:pt x="1096" y="1530"/>
                      <a:pt x="1028" y="1667"/>
                    </a:cubicBezTo>
                    <a:cubicBezTo>
                      <a:pt x="1005" y="1690"/>
                      <a:pt x="982" y="1735"/>
                      <a:pt x="982" y="1758"/>
                    </a:cubicBezTo>
                    <a:lnTo>
                      <a:pt x="982" y="1758"/>
                    </a:lnTo>
                    <a:cubicBezTo>
                      <a:pt x="982" y="1735"/>
                      <a:pt x="1005" y="1712"/>
                      <a:pt x="1028" y="1690"/>
                    </a:cubicBezTo>
                    <a:lnTo>
                      <a:pt x="1028" y="1690"/>
                    </a:lnTo>
                    <a:cubicBezTo>
                      <a:pt x="959" y="1804"/>
                      <a:pt x="868" y="1895"/>
                      <a:pt x="799" y="1986"/>
                    </a:cubicBezTo>
                    <a:cubicBezTo>
                      <a:pt x="731" y="2032"/>
                      <a:pt x="685" y="2078"/>
                      <a:pt x="640" y="2123"/>
                    </a:cubicBezTo>
                    <a:cubicBezTo>
                      <a:pt x="594" y="2123"/>
                      <a:pt x="571" y="2146"/>
                      <a:pt x="526" y="2146"/>
                    </a:cubicBezTo>
                    <a:cubicBezTo>
                      <a:pt x="434" y="2169"/>
                      <a:pt x="366" y="2192"/>
                      <a:pt x="274" y="2215"/>
                    </a:cubicBezTo>
                    <a:cubicBezTo>
                      <a:pt x="183" y="2238"/>
                      <a:pt x="115" y="2283"/>
                      <a:pt x="69" y="2352"/>
                    </a:cubicBezTo>
                    <a:cubicBezTo>
                      <a:pt x="23" y="2420"/>
                      <a:pt x="1" y="2511"/>
                      <a:pt x="1" y="2580"/>
                    </a:cubicBezTo>
                    <a:cubicBezTo>
                      <a:pt x="20" y="2739"/>
                      <a:pt x="161" y="2863"/>
                      <a:pt x="302" y="2863"/>
                    </a:cubicBezTo>
                    <a:cubicBezTo>
                      <a:pt x="323" y="2863"/>
                      <a:pt x="345" y="2860"/>
                      <a:pt x="366" y="2854"/>
                    </a:cubicBezTo>
                    <a:cubicBezTo>
                      <a:pt x="434" y="2854"/>
                      <a:pt x="480" y="2831"/>
                      <a:pt x="548" y="2808"/>
                    </a:cubicBezTo>
                    <a:cubicBezTo>
                      <a:pt x="617" y="2785"/>
                      <a:pt x="708" y="2763"/>
                      <a:pt x="799" y="2740"/>
                    </a:cubicBezTo>
                    <a:cubicBezTo>
                      <a:pt x="914" y="2717"/>
                      <a:pt x="1005" y="2648"/>
                      <a:pt x="1119" y="2580"/>
                    </a:cubicBezTo>
                    <a:cubicBezTo>
                      <a:pt x="1302" y="2420"/>
                      <a:pt x="1439" y="2238"/>
                      <a:pt x="1553" y="2009"/>
                    </a:cubicBezTo>
                    <a:cubicBezTo>
                      <a:pt x="1575" y="2009"/>
                      <a:pt x="1575" y="1986"/>
                      <a:pt x="1575" y="1986"/>
                    </a:cubicBezTo>
                    <a:cubicBezTo>
                      <a:pt x="1621" y="1918"/>
                      <a:pt x="1667" y="1827"/>
                      <a:pt x="1690" y="1758"/>
                    </a:cubicBezTo>
                    <a:cubicBezTo>
                      <a:pt x="1735" y="1667"/>
                      <a:pt x="1758" y="1553"/>
                      <a:pt x="1781" y="1461"/>
                    </a:cubicBezTo>
                    <a:cubicBezTo>
                      <a:pt x="1827" y="1279"/>
                      <a:pt x="1827" y="1119"/>
                      <a:pt x="1804" y="937"/>
                    </a:cubicBezTo>
                    <a:cubicBezTo>
                      <a:pt x="1781" y="777"/>
                      <a:pt x="1735" y="617"/>
                      <a:pt x="1644" y="480"/>
                    </a:cubicBezTo>
                    <a:cubicBezTo>
                      <a:pt x="1621" y="434"/>
                      <a:pt x="1598" y="389"/>
                      <a:pt x="1575" y="320"/>
                    </a:cubicBezTo>
                    <a:cubicBezTo>
                      <a:pt x="1530" y="252"/>
                      <a:pt x="1484" y="160"/>
                      <a:pt x="1439" y="92"/>
                    </a:cubicBezTo>
                    <a:cubicBezTo>
                      <a:pt x="1393" y="23"/>
                      <a:pt x="1324" y="1"/>
                      <a:pt x="1256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94" name="Google Shape;1359;p22">
                <a:extLst>
                  <a:ext uri="{FF2B5EF4-FFF2-40B4-BE49-F238E27FC236}">
                    <a16:creationId xmlns:a16="http://schemas.microsoft.com/office/drawing/2014/main" id="{0EEA7148-8974-4E94-8243-154600134BC9}"/>
                  </a:ext>
                </a:extLst>
              </p:cNvPr>
              <p:cNvSpPr/>
              <p:nvPr/>
            </p:nvSpPr>
            <p:spPr>
              <a:xfrm>
                <a:off x="8501415" y="1473085"/>
                <a:ext cx="21597" cy="127203"/>
              </a:xfrm>
              <a:custGeom>
                <a:avLst/>
                <a:gdLst/>
                <a:ahLst/>
                <a:cxnLst/>
                <a:rect l="l" t="t" r="r" b="b"/>
                <a:pathLst>
                  <a:path w="799" h="4706" extrusionOk="0">
                    <a:moveTo>
                      <a:pt x="571" y="0"/>
                    </a:moveTo>
                    <a:cubicBezTo>
                      <a:pt x="479" y="0"/>
                      <a:pt x="388" y="69"/>
                      <a:pt x="365" y="183"/>
                    </a:cubicBezTo>
                    <a:cubicBezTo>
                      <a:pt x="343" y="297"/>
                      <a:pt x="320" y="411"/>
                      <a:pt x="297" y="525"/>
                    </a:cubicBezTo>
                    <a:cubicBezTo>
                      <a:pt x="251" y="685"/>
                      <a:pt x="228" y="822"/>
                      <a:pt x="206" y="959"/>
                    </a:cubicBezTo>
                    <a:cubicBezTo>
                      <a:pt x="183" y="1096"/>
                      <a:pt x="160" y="1233"/>
                      <a:pt x="137" y="1370"/>
                    </a:cubicBezTo>
                    <a:cubicBezTo>
                      <a:pt x="114" y="1690"/>
                      <a:pt x="91" y="1986"/>
                      <a:pt x="69" y="2306"/>
                    </a:cubicBezTo>
                    <a:cubicBezTo>
                      <a:pt x="23" y="2580"/>
                      <a:pt x="23" y="2876"/>
                      <a:pt x="0" y="3150"/>
                    </a:cubicBezTo>
                    <a:cubicBezTo>
                      <a:pt x="0" y="3447"/>
                      <a:pt x="0" y="3744"/>
                      <a:pt x="23" y="4041"/>
                    </a:cubicBezTo>
                    <a:cubicBezTo>
                      <a:pt x="23" y="4132"/>
                      <a:pt x="23" y="4223"/>
                      <a:pt x="23" y="4337"/>
                    </a:cubicBezTo>
                    <a:cubicBezTo>
                      <a:pt x="23" y="4383"/>
                      <a:pt x="46" y="4429"/>
                      <a:pt x="46" y="4497"/>
                    </a:cubicBezTo>
                    <a:cubicBezTo>
                      <a:pt x="69" y="4611"/>
                      <a:pt x="160" y="4702"/>
                      <a:pt x="274" y="4702"/>
                    </a:cubicBezTo>
                    <a:cubicBezTo>
                      <a:pt x="286" y="4704"/>
                      <a:pt x="298" y="4705"/>
                      <a:pt x="309" y="4705"/>
                    </a:cubicBezTo>
                    <a:cubicBezTo>
                      <a:pt x="434" y="4705"/>
                      <a:pt x="548" y="4599"/>
                      <a:pt x="548" y="4474"/>
                    </a:cubicBezTo>
                    <a:cubicBezTo>
                      <a:pt x="548" y="4481"/>
                      <a:pt x="548" y="4489"/>
                      <a:pt x="548" y="4497"/>
                    </a:cubicBezTo>
                    <a:cubicBezTo>
                      <a:pt x="571" y="4406"/>
                      <a:pt x="571" y="4337"/>
                      <a:pt x="594" y="4246"/>
                    </a:cubicBezTo>
                    <a:cubicBezTo>
                      <a:pt x="594" y="4109"/>
                      <a:pt x="594" y="3995"/>
                      <a:pt x="594" y="3858"/>
                    </a:cubicBezTo>
                    <a:cubicBezTo>
                      <a:pt x="594" y="3584"/>
                      <a:pt x="639" y="3333"/>
                      <a:pt x="639" y="3059"/>
                    </a:cubicBezTo>
                    <a:cubicBezTo>
                      <a:pt x="662" y="2785"/>
                      <a:pt x="685" y="2534"/>
                      <a:pt x="685" y="2260"/>
                    </a:cubicBezTo>
                    <a:cubicBezTo>
                      <a:pt x="708" y="1963"/>
                      <a:pt x="708" y="1667"/>
                      <a:pt x="708" y="1370"/>
                    </a:cubicBezTo>
                    <a:cubicBezTo>
                      <a:pt x="708" y="1165"/>
                      <a:pt x="708" y="982"/>
                      <a:pt x="731" y="799"/>
                    </a:cubicBezTo>
                    <a:cubicBezTo>
                      <a:pt x="731" y="617"/>
                      <a:pt x="753" y="411"/>
                      <a:pt x="799" y="229"/>
                    </a:cubicBezTo>
                    <a:cubicBezTo>
                      <a:pt x="799" y="115"/>
                      <a:pt x="708" y="0"/>
                      <a:pt x="594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95" name="Google Shape;1360;p22">
                <a:extLst>
                  <a:ext uri="{FF2B5EF4-FFF2-40B4-BE49-F238E27FC236}">
                    <a16:creationId xmlns:a16="http://schemas.microsoft.com/office/drawing/2014/main" id="{72152EE2-1F50-471C-ADD1-0EAB3CA9781A}"/>
                  </a:ext>
                </a:extLst>
              </p:cNvPr>
              <p:cNvSpPr/>
              <p:nvPr/>
            </p:nvSpPr>
            <p:spPr>
              <a:xfrm>
                <a:off x="8497712" y="1586611"/>
                <a:ext cx="43816" cy="52249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1933" extrusionOk="0">
                    <a:moveTo>
                      <a:pt x="1004" y="0"/>
                    </a:moveTo>
                    <a:cubicBezTo>
                      <a:pt x="890" y="0"/>
                      <a:pt x="776" y="46"/>
                      <a:pt x="662" y="46"/>
                    </a:cubicBezTo>
                    <a:lnTo>
                      <a:pt x="548" y="46"/>
                    </a:lnTo>
                    <a:cubicBezTo>
                      <a:pt x="533" y="43"/>
                      <a:pt x="519" y="42"/>
                      <a:pt x="505" y="42"/>
                    </a:cubicBezTo>
                    <a:cubicBezTo>
                      <a:pt x="412" y="42"/>
                      <a:pt x="343" y="106"/>
                      <a:pt x="343" y="206"/>
                    </a:cubicBezTo>
                    <a:cubicBezTo>
                      <a:pt x="320" y="297"/>
                      <a:pt x="388" y="411"/>
                      <a:pt x="502" y="411"/>
                    </a:cubicBezTo>
                    <a:cubicBezTo>
                      <a:pt x="571" y="411"/>
                      <a:pt x="616" y="434"/>
                      <a:pt x="685" y="434"/>
                    </a:cubicBezTo>
                    <a:lnTo>
                      <a:pt x="845" y="434"/>
                    </a:lnTo>
                    <a:cubicBezTo>
                      <a:pt x="890" y="434"/>
                      <a:pt x="959" y="457"/>
                      <a:pt x="1004" y="457"/>
                    </a:cubicBezTo>
                    <a:cubicBezTo>
                      <a:pt x="959" y="525"/>
                      <a:pt x="913" y="571"/>
                      <a:pt x="868" y="639"/>
                    </a:cubicBezTo>
                    <a:cubicBezTo>
                      <a:pt x="776" y="731"/>
                      <a:pt x="685" y="845"/>
                      <a:pt x="594" y="959"/>
                    </a:cubicBezTo>
                    <a:cubicBezTo>
                      <a:pt x="594" y="936"/>
                      <a:pt x="616" y="936"/>
                      <a:pt x="616" y="913"/>
                    </a:cubicBezTo>
                    <a:lnTo>
                      <a:pt x="616" y="913"/>
                    </a:lnTo>
                    <a:cubicBezTo>
                      <a:pt x="594" y="936"/>
                      <a:pt x="594" y="936"/>
                      <a:pt x="571" y="959"/>
                    </a:cubicBezTo>
                    <a:cubicBezTo>
                      <a:pt x="480" y="1073"/>
                      <a:pt x="365" y="1187"/>
                      <a:pt x="274" y="1301"/>
                    </a:cubicBezTo>
                    <a:cubicBezTo>
                      <a:pt x="228" y="1370"/>
                      <a:pt x="183" y="1415"/>
                      <a:pt x="114" y="1484"/>
                    </a:cubicBezTo>
                    <a:cubicBezTo>
                      <a:pt x="69" y="1552"/>
                      <a:pt x="0" y="1621"/>
                      <a:pt x="0" y="1712"/>
                    </a:cubicBezTo>
                    <a:cubicBezTo>
                      <a:pt x="0" y="1781"/>
                      <a:pt x="23" y="1849"/>
                      <a:pt x="91" y="1895"/>
                    </a:cubicBezTo>
                    <a:cubicBezTo>
                      <a:pt x="118" y="1922"/>
                      <a:pt x="161" y="1933"/>
                      <a:pt x="205" y="1933"/>
                    </a:cubicBezTo>
                    <a:cubicBezTo>
                      <a:pt x="236" y="1933"/>
                      <a:pt x="269" y="1927"/>
                      <a:pt x="297" y="1918"/>
                    </a:cubicBezTo>
                    <a:cubicBezTo>
                      <a:pt x="343" y="1895"/>
                      <a:pt x="388" y="1872"/>
                      <a:pt x="411" y="1826"/>
                    </a:cubicBezTo>
                    <a:cubicBezTo>
                      <a:pt x="434" y="1803"/>
                      <a:pt x="457" y="1781"/>
                      <a:pt x="480" y="1758"/>
                    </a:cubicBezTo>
                    <a:cubicBezTo>
                      <a:pt x="548" y="1689"/>
                      <a:pt x="594" y="1621"/>
                      <a:pt x="639" y="1575"/>
                    </a:cubicBezTo>
                    <a:cubicBezTo>
                      <a:pt x="723" y="1492"/>
                      <a:pt x="787" y="1427"/>
                      <a:pt x="850" y="1347"/>
                    </a:cubicBezTo>
                    <a:lnTo>
                      <a:pt x="850" y="1347"/>
                    </a:lnTo>
                    <a:cubicBezTo>
                      <a:pt x="848" y="1347"/>
                      <a:pt x="847" y="1347"/>
                      <a:pt x="845" y="1347"/>
                    </a:cubicBezTo>
                    <a:cubicBezTo>
                      <a:pt x="847" y="1347"/>
                      <a:pt x="849" y="1347"/>
                      <a:pt x="850" y="1346"/>
                    </a:cubicBezTo>
                    <a:lnTo>
                      <a:pt x="850" y="1346"/>
                    </a:lnTo>
                    <a:cubicBezTo>
                      <a:pt x="850" y="1347"/>
                      <a:pt x="850" y="1347"/>
                      <a:pt x="850" y="1347"/>
                    </a:cubicBezTo>
                    <a:lnTo>
                      <a:pt x="850" y="1347"/>
                    </a:lnTo>
                    <a:cubicBezTo>
                      <a:pt x="863" y="1347"/>
                      <a:pt x="867" y="1346"/>
                      <a:pt x="867" y="1336"/>
                    </a:cubicBezTo>
                    <a:lnTo>
                      <a:pt x="867" y="1336"/>
                    </a:lnTo>
                    <a:cubicBezTo>
                      <a:pt x="863" y="1340"/>
                      <a:pt x="858" y="1345"/>
                      <a:pt x="850" y="1346"/>
                    </a:cubicBezTo>
                    <a:lnTo>
                      <a:pt x="850" y="1346"/>
                    </a:lnTo>
                    <a:cubicBezTo>
                      <a:pt x="856" y="1339"/>
                      <a:pt x="862" y="1332"/>
                      <a:pt x="868" y="1324"/>
                    </a:cubicBezTo>
                    <a:lnTo>
                      <a:pt x="868" y="1324"/>
                    </a:lnTo>
                    <a:cubicBezTo>
                      <a:pt x="868" y="1329"/>
                      <a:pt x="868" y="1333"/>
                      <a:pt x="867" y="1336"/>
                    </a:cubicBezTo>
                    <a:lnTo>
                      <a:pt x="867" y="1336"/>
                    </a:lnTo>
                    <a:cubicBezTo>
                      <a:pt x="873" y="1330"/>
                      <a:pt x="879" y="1324"/>
                      <a:pt x="890" y="1324"/>
                    </a:cubicBezTo>
                    <a:cubicBezTo>
                      <a:pt x="959" y="1256"/>
                      <a:pt x="1027" y="1164"/>
                      <a:pt x="1119" y="1096"/>
                    </a:cubicBezTo>
                    <a:cubicBezTo>
                      <a:pt x="1187" y="1005"/>
                      <a:pt x="1256" y="936"/>
                      <a:pt x="1301" y="845"/>
                    </a:cubicBezTo>
                    <a:cubicBezTo>
                      <a:pt x="1370" y="754"/>
                      <a:pt x="1438" y="662"/>
                      <a:pt x="1507" y="571"/>
                    </a:cubicBezTo>
                    <a:cubicBezTo>
                      <a:pt x="1529" y="525"/>
                      <a:pt x="1552" y="502"/>
                      <a:pt x="1552" y="457"/>
                    </a:cubicBezTo>
                    <a:cubicBezTo>
                      <a:pt x="1575" y="434"/>
                      <a:pt x="1598" y="388"/>
                      <a:pt x="1598" y="343"/>
                    </a:cubicBezTo>
                    <a:cubicBezTo>
                      <a:pt x="1621" y="297"/>
                      <a:pt x="1575" y="206"/>
                      <a:pt x="1552" y="160"/>
                    </a:cubicBezTo>
                    <a:cubicBezTo>
                      <a:pt x="1507" y="114"/>
                      <a:pt x="1484" y="92"/>
                      <a:pt x="1415" y="69"/>
                    </a:cubicBezTo>
                    <a:cubicBezTo>
                      <a:pt x="1393" y="46"/>
                      <a:pt x="1370" y="46"/>
                      <a:pt x="1347" y="23"/>
                    </a:cubicBezTo>
                    <a:cubicBezTo>
                      <a:pt x="1301" y="23"/>
                      <a:pt x="1256" y="0"/>
                      <a:pt x="1210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96" name="Google Shape;1361;p22">
                <a:extLst>
                  <a:ext uri="{FF2B5EF4-FFF2-40B4-BE49-F238E27FC236}">
                    <a16:creationId xmlns:a16="http://schemas.microsoft.com/office/drawing/2014/main" id="{BE8FEFA5-E738-4E64-9C85-EF1EF78454D5}"/>
                  </a:ext>
                </a:extLst>
              </p:cNvPr>
              <p:cNvSpPr/>
              <p:nvPr/>
            </p:nvSpPr>
            <p:spPr>
              <a:xfrm>
                <a:off x="8585316" y="1442244"/>
                <a:ext cx="125257" cy="161288"/>
              </a:xfrm>
              <a:custGeom>
                <a:avLst/>
                <a:gdLst/>
                <a:ahLst/>
                <a:cxnLst/>
                <a:rect l="l" t="t" r="r" b="b"/>
                <a:pathLst>
                  <a:path w="4634" h="5967" extrusionOk="0">
                    <a:moveTo>
                      <a:pt x="4520" y="0"/>
                    </a:moveTo>
                    <a:cubicBezTo>
                      <a:pt x="4474" y="0"/>
                      <a:pt x="4428" y="23"/>
                      <a:pt x="4428" y="91"/>
                    </a:cubicBezTo>
                    <a:cubicBezTo>
                      <a:pt x="4406" y="160"/>
                      <a:pt x="4383" y="228"/>
                      <a:pt x="4360" y="320"/>
                    </a:cubicBezTo>
                    <a:cubicBezTo>
                      <a:pt x="4246" y="639"/>
                      <a:pt x="4132" y="982"/>
                      <a:pt x="3995" y="1324"/>
                    </a:cubicBezTo>
                    <a:cubicBezTo>
                      <a:pt x="3926" y="1484"/>
                      <a:pt x="3835" y="1666"/>
                      <a:pt x="3744" y="1849"/>
                    </a:cubicBezTo>
                    <a:cubicBezTo>
                      <a:pt x="3652" y="2009"/>
                      <a:pt x="3561" y="2169"/>
                      <a:pt x="3470" y="2328"/>
                    </a:cubicBezTo>
                    <a:cubicBezTo>
                      <a:pt x="3264" y="2648"/>
                      <a:pt x="3036" y="2967"/>
                      <a:pt x="2808" y="3264"/>
                    </a:cubicBezTo>
                    <a:cubicBezTo>
                      <a:pt x="2694" y="3424"/>
                      <a:pt x="2580" y="3584"/>
                      <a:pt x="2443" y="3744"/>
                    </a:cubicBezTo>
                    <a:cubicBezTo>
                      <a:pt x="2306" y="3880"/>
                      <a:pt x="2169" y="4017"/>
                      <a:pt x="2032" y="4154"/>
                    </a:cubicBezTo>
                    <a:cubicBezTo>
                      <a:pt x="1598" y="4520"/>
                      <a:pt x="1142" y="4862"/>
                      <a:pt x="639" y="5136"/>
                    </a:cubicBezTo>
                    <a:cubicBezTo>
                      <a:pt x="571" y="5182"/>
                      <a:pt x="503" y="5204"/>
                      <a:pt x="457" y="5227"/>
                    </a:cubicBezTo>
                    <a:cubicBezTo>
                      <a:pt x="320" y="5296"/>
                      <a:pt x="206" y="5341"/>
                      <a:pt x="114" y="5433"/>
                    </a:cubicBezTo>
                    <a:cubicBezTo>
                      <a:pt x="23" y="5547"/>
                      <a:pt x="0" y="5706"/>
                      <a:pt x="92" y="5821"/>
                    </a:cubicBezTo>
                    <a:cubicBezTo>
                      <a:pt x="137" y="5889"/>
                      <a:pt x="206" y="5958"/>
                      <a:pt x="297" y="5958"/>
                    </a:cubicBezTo>
                    <a:cubicBezTo>
                      <a:pt x="315" y="5964"/>
                      <a:pt x="337" y="5967"/>
                      <a:pt x="360" y="5967"/>
                    </a:cubicBezTo>
                    <a:cubicBezTo>
                      <a:pt x="422" y="5967"/>
                      <a:pt x="492" y="5945"/>
                      <a:pt x="525" y="5912"/>
                    </a:cubicBezTo>
                    <a:lnTo>
                      <a:pt x="548" y="5912"/>
                    </a:lnTo>
                    <a:cubicBezTo>
                      <a:pt x="799" y="5775"/>
                      <a:pt x="1050" y="5661"/>
                      <a:pt x="1301" y="5501"/>
                    </a:cubicBezTo>
                    <a:cubicBezTo>
                      <a:pt x="1552" y="5364"/>
                      <a:pt x="1781" y="5182"/>
                      <a:pt x="2009" y="4999"/>
                    </a:cubicBezTo>
                    <a:cubicBezTo>
                      <a:pt x="2260" y="4793"/>
                      <a:pt x="2488" y="4588"/>
                      <a:pt x="2717" y="4360"/>
                    </a:cubicBezTo>
                    <a:cubicBezTo>
                      <a:pt x="2945" y="4109"/>
                      <a:pt x="3150" y="3858"/>
                      <a:pt x="3333" y="3584"/>
                    </a:cubicBezTo>
                    <a:cubicBezTo>
                      <a:pt x="3424" y="3447"/>
                      <a:pt x="3515" y="3333"/>
                      <a:pt x="3607" y="3196"/>
                    </a:cubicBezTo>
                    <a:cubicBezTo>
                      <a:pt x="3698" y="3036"/>
                      <a:pt x="3789" y="2899"/>
                      <a:pt x="3881" y="2739"/>
                    </a:cubicBezTo>
                    <a:cubicBezTo>
                      <a:pt x="4040" y="2465"/>
                      <a:pt x="4177" y="2191"/>
                      <a:pt x="4269" y="1895"/>
                    </a:cubicBezTo>
                    <a:cubicBezTo>
                      <a:pt x="4383" y="1598"/>
                      <a:pt x="4451" y="1278"/>
                      <a:pt x="4474" y="982"/>
                    </a:cubicBezTo>
                    <a:cubicBezTo>
                      <a:pt x="4520" y="708"/>
                      <a:pt x="4565" y="434"/>
                      <a:pt x="4611" y="160"/>
                    </a:cubicBezTo>
                    <a:cubicBezTo>
                      <a:pt x="4611" y="160"/>
                      <a:pt x="4611" y="137"/>
                      <a:pt x="4611" y="114"/>
                    </a:cubicBezTo>
                    <a:cubicBezTo>
                      <a:pt x="4634" y="69"/>
                      <a:pt x="4588" y="0"/>
                      <a:pt x="4543" y="0"/>
                    </a:cubicBezTo>
                    <a:close/>
                  </a:path>
                </a:pathLst>
              </a:custGeom>
              <a:solidFill>
                <a:srgbClr val="FFFFFF">
                  <a:alpha val="80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97" name="Google Shape;1362;p22">
                <a:extLst>
                  <a:ext uri="{FF2B5EF4-FFF2-40B4-BE49-F238E27FC236}">
                    <a16:creationId xmlns:a16="http://schemas.microsoft.com/office/drawing/2014/main" id="{DD7DCCD1-F896-4A09-B614-B8C5E9A57954}"/>
                  </a:ext>
                </a:extLst>
              </p:cNvPr>
              <p:cNvSpPr/>
              <p:nvPr/>
            </p:nvSpPr>
            <p:spPr>
              <a:xfrm>
                <a:off x="8543366" y="1493439"/>
                <a:ext cx="120338" cy="93199"/>
              </a:xfrm>
              <a:custGeom>
                <a:avLst/>
                <a:gdLst/>
                <a:ahLst/>
                <a:cxnLst/>
                <a:rect l="l" t="t" r="r" b="b"/>
                <a:pathLst>
                  <a:path w="4452" h="3448" extrusionOk="0">
                    <a:moveTo>
                      <a:pt x="4269" y="1"/>
                    </a:moveTo>
                    <a:cubicBezTo>
                      <a:pt x="4223" y="1"/>
                      <a:pt x="4177" y="24"/>
                      <a:pt x="4154" y="69"/>
                    </a:cubicBezTo>
                    <a:cubicBezTo>
                      <a:pt x="3995" y="252"/>
                      <a:pt x="3858" y="434"/>
                      <a:pt x="3698" y="594"/>
                    </a:cubicBezTo>
                    <a:cubicBezTo>
                      <a:pt x="3538" y="777"/>
                      <a:pt x="3378" y="959"/>
                      <a:pt x="3219" y="1119"/>
                    </a:cubicBezTo>
                    <a:cubicBezTo>
                      <a:pt x="3059" y="1256"/>
                      <a:pt x="2899" y="1370"/>
                      <a:pt x="2739" y="1484"/>
                    </a:cubicBezTo>
                    <a:cubicBezTo>
                      <a:pt x="2557" y="1621"/>
                      <a:pt x="2374" y="1735"/>
                      <a:pt x="2169" y="1850"/>
                    </a:cubicBezTo>
                    <a:cubicBezTo>
                      <a:pt x="1803" y="2078"/>
                      <a:pt x="1438" y="2283"/>
                      <a:pt x="1050" y="2489"/>
                    </a:cubicBezTo>
                    <a:cubicBezTo>
                      <a:pt x="913" y="2557"/>
                      <a:pt x="799" y="2603"/>
                      <a:pt x="662" y="2671"/>
                    </a:cubicBezTo>
                    <a:cubicBezTo>
                      <a:pt x="525" y="2717"/>
                      <a:pt x="388" y="2785"/>
                      <a:pt x="251" y="2831"/>
                    </a:cubicBezTo>
                    <a:cubicBezTo>
                      <a:pt x="92" y="2877"/>
                      <a:pt x="0" y="3082"/>
                      <a:pt x="69" y="3242"/>
                    </a:cubicBezTo>
                    <a:cubicBezTo>
                      <a:pt x="104" y="3365"/>
                      <a:pt x="220" y="3447"/>
                      <a:pt x="345" y="3447"/>
                    </a:cubicBezTo>
                    <a:cubicBezTo>
                      <a:pt x="382" y="3447"/>
                      <a:pt x="420" y="3440"/>
                      <a:pt x="457" y="3424"/>
                    </a:cubicBezTo>
                    <a:cubicBezTo>
                      <a:pt x="594" y="3379"/>
                      <a:pt x="731" y="3310"/>
                      <a:pt x="868" y="3242"/>
                    </a:cubicBezTo>
                    <a:cubicBezTo>
                      <a:pt x="1050" y="3173"/>
                      <a:pt x="1233" y="3082"/>
                      <a:pt x="1393" y="2991"/>
                    </a:cubicBezTo>
                    <a:cubicBezTo>
                      <a:pt x="1530" y="2899"/>
                      <a:pt x="1666" y="2831"/>
                      <a:pt x="1781" y="2763"/>
                    </a:cubicBezTo>
                    <a:cubicBezTo>
                      <a:pt x="1918" y="2671"/>
                      <a:pt x="2077" y="2580"/>
                      <a:pt x="2214" y="2511"/>
                    </a:cubicBezTo>
                    <a:cubicBezTo>
                      <a:pt x="2488" y="2329"/>
                      <a:pt x="2739" y="2146"/>
                      <a:pt x="2990" y="1941"/>
                    </a:cubicBezTo>
                    <a:cubicBezTo>
                      <a:pt x="3241" y="1735"/>
                      <a:pt x="3493" y="1507"/>
                      <a:pt x="3698" y="1233"/>
                    </a:cubicBezTo>
                    <a:cubicBezTo>
                      <a:pt x="3812" y="1073"/>
                      <a:pt x="3926" y="891"/>
                      <a:pt x="4040" y="731"/>
                    </a:cubicBezTo>
                    <a:cubicBezTo>
                      <a:pt x="4109" y="663"/>
                      <a:pt x="4154" y="594"/>
                      <a:pt x="4200" y="503"/>
                    </a:cubicBezTo>
                    <a:cubicBezTo>
                      <a:pt x="4269" y="434"/>
                      <a:pt x="4337" y="343"/>
                      <a:pt x="4406" y="275"/>
                    </a:cubicBezTo>
                    <a:cubicBezTo>
                      <a:pt x="4451" y="206"/>
                      <a:pt x="4451" y="92"/>
                      <a:pt x="4383" y="46"/>
                    </a:cubicBezTo>
                    <a:cubicBezTo>
                      <a:pt x="4360" y="24"/>
                      <a:pt x="4314" y="1"/>
                      <a:pt x="4269" y="1"/>
                    </a:cubicBezTo>
                    <a:close/>
                  </a:path>
                </a:pathLst>
              </a:custGeom>
              <a:solidFill>
                <a:srgbClr val="FFFFFF">
                  <a:alpha val="80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98" name="Google Shape;1363;p22">
                <a:extLst>
                  <a:ext uri="{FF2B5EF4-FFF2-40B4-BE49-F238E27FC236}">
                    <a16:creationId xmlns:a16="http://schemas.microsoft.com/office/drawing/2014/main" id="{6D719740-1E78-4867-9D1A-D7544C819CB6}"/>
                  </a:ext>
                </a:extLst>
              </p:cNvPr>
              <p:cNvSpPr/>
              <p:nvPr/>
            </p:nvSpPr>
            <p:spPr>
              <a:xfrm>
                <a:off x="8110237" y="1039362"/>
                <a:ext cx="791601" cy="778653"/>
              </a:xfrm>
              <a:custGeom>
                <a:avLst/>
                <a:gdLst/>
                <a:ahLst/>
                <a:cxnLst/>
                <a:rect l="l" t="t" r="r" b="b"/>
                <a:pathLst>
                  <a:path w="29286" h="28807" extrusionOk="0">
                    <a:moveTo>
                      <a:pt x="1521" y="19562"/>
                    </a:moveTo>
                    <a:cubicBezTo>
                      <a:pt x="1524" y="19569"/>
                      <a:pt x="1527" y="19577"/>
                      <a:pt x="1530" y="19584"/>
                    </a:cubicBezTo>
                    <a:cubicBezTo>
                      <a:pt x="1530" y="19567"/>
                      <a:pt x="1530" y="19563"/>
                      <a:pt x="1521" y="19562"/>
                    </a:cubicBezTo>
                    <a:close/>
                    <a:moveTo>
                      <a:pt x="16937" y="28349"/>
                    </a:moveTo>
                    <a:cubicBezTo>
                      <a:pt x="16934" y="28349"/>
                      <a:pt x="16932" y="28350"/>
                      <a:pt x="16929" y="28350"/>
                    </a:cubicBezTo>
                    <a:lnTo>
                      <a:pt x="16929" y="28350"/>
                    </a:lnTo>
                    <a:cubicBezTo>
                      <a:pt x="16932" y="28350"/>
                      <a:pt x="16935" y="28350"/>
                      <a:pt x="16937" y="28349"/>
                    </a:cubicBezTo>
                    <a:close/>
                    <a:moveTo>
                      <a:pt x="12988" y="28349"/>
                    </a:moveTo>
                    <a:cubicBezTo>
                      <a:pt x="12996" y="28350"/>
                      <a:pt x="13004" y="28351"/>
                      <a:pt x="13012" y="28353"/>
                    </a:cubicBezTo>
                    <a:lnTo>
                      <a:pt x="13012" y="28353"/>
                    </a:lnTo>
                    <a:cubicBezTo>
                      <a:pt x="13006" y="28349"/>
                      <a:pt x="13000" y="28349"/>
                      <a:pt x="12988" y="28349"/>
                    </a:cubicBezTo>
                    <a:close/>
                    <a:moveTo>
                      <a:pt x="9656" y="0"/>
                    </a:moveTo>
                    <a:cubicBezTo>
                      <a:pt x="9451" y="69"/>
                      <a:pt x="9245" y="160"/>
                      <a:pt x="9040" y="251"/>
                    </a:cubicBezTo>
                    <a:cubicBezTo>
                      <a:pt x="9017" y="251"/>
                      <a:pt x="8994" y="274"/>
                      <a:pt x="8971" y="274"/>
                    </a:cubicBezTo>
                    <a:cubicBezTo>
                      <a:pt x="8811" y="343"/>
                      <a:pt x="8674" y="411"/>
                      <a:pt x="8515" y="480"/>
                    </a:cubicBezTo>
                    <a:lnTo>
                      <a:pt x="8469" y="502"/>
                    </a:lnTo>
                    <a:cubicBezTo>
                      <a:pt x="8469" y="525"/>
                      <a:pt x="8446" y="525"/>
                      <a:pt x="8423" y="525"/>
                    </a:cubicBezTo>
                    <a:cubicBezTo>
                      <a:pt x="7579" y="936"/>
                      <a:pt x="6803" y="1415"/>
                      <a:pt x="6050" y="1986"/>
                    </a:cubicBezTo>
                    <a:cubicBezTo>
                      <a:pt x="5274" y="2557"/>
                      <a:pt x="4589" y="3196"/>
                      <a:pt x="3950" y="3881"/>
                    </a:cubicBezTo>
                    <a:cubicBezTo>
                      <a:pt x="3311" y="4565"/>
                      <a:pt x="2763" y="5319"/>
                      <a:pt x="2261" y="6117"/>
                    </a:cubicBezTo>
                    <a:cubicBezTo>
                      <a:pt x="1781" y="6916"/>
                      <a:pt x="1370" y="7761"/>
                      <a:pt x="1028" y="8651"/>
                    </a:cubicBezTo>
                    <a:cubicBezTo>
                      <a:pt x="320" y="10500"/>
                      <a:pt x="1" y="12486"/>
                      <a:pt x="69" y="14449"/>
                    </a:cubicBezTo>
                    <a:cubicBezTo>
                      <a:pt x="92" y="15430"/>
                      <a:pt x="229" y="16412"/>
                      <a:pt x="457" y="17370"/>
                    </a:cubicBezTo>
                    <a:cubicBezTo>
                      <a:pt x="686" y="18329"/>
                      <a:pt x="1005" y="19242"/>
                      <a:pt x="1416" y="20132"/>
                    </a:cubicBezTo>
                    <a:cubicBezTo>
                      <a:pt x="2238" y="21913"/>
                      <a:pt x="3402" y="23533"/>
                      <a:pt x="4840" y="24857"/>
                    </a:cubicBezTo>
                    <a:cubicBezTo>
                      <a:pt x="5525" y="25496"/>
                      <a:pt x="6301" y="26067"/>
                      <a:pt x="7100" y="26569"/>
                    </a:cubicBezTo>
                    <a:cubicBezTo>
                      <a:pt x="7898" y="27071"/>
                      <a:pt x="8743" y="27482"/>
                      <a:pt x="9633" y="27824"/>
                    </a:cubicBezTo>
                    <a:cubicBezTo>
                      <a:pt x="11332" y="28486"/>
                      <a:pt x="13159" y="28807"/>
                      <a:pt x="14990" y="28807"/>
                    </a:cubicBezTo>
                    <a:cubicBezTo>
                      <a:pt x="15054" y="28807"/>
                      <a:pt x="15117" y="28807"/>
                      <a:pt x="15180" y="28806"/>
                    </a:cubicBezTo>
                    <a:cubicBezTo>
                      <a:pt x="16138" y="28806"/>
                      <a:pt x="17120" y="28692"/>
                      <a:pt x="18056" y="28486"/>
                    </a:cubicBezTo>
                    <a:cubicBezTo>
                      <a:pt x="19014" y="28281"/>
                      <a:pt x="19950" y="27984"/>
                      <a:pt x="20840" y="27596"/>
                    </a:cubicBezTo>
                    <a:cubicBezTo>
                      <a:pt x="22164" y="27025"/>
                      <a:pt x="23397" y="26272"/>
                      <a:pt x="24492" y="25359"/>
                    </a:cubicBezTo>
                    <a:cubicBezTo>
                      <a:pt x="25565" y="24469"/>
                      <a:pt x="26501" y="23442"/>
                      <a:pt x="27277" y="22301"/>
                    </a:cubicBezTo>
                    <a:cubicBezTo>
                      <a:pt x="27323" y="22209"/>
                      <a:pt x="27368" y="22141"/>
                      <a:pt x="27437" y="22072"/>
                    </a:cubicBezTo>
                    <a:cubicBezTo>
                      <a:pt x="27437" y="22049"/>
                      <a:pt x="27437" y="22049"/>
                      <a:pt x="27437" y="22027"/>
                    </a:cubicBezTo>
                    <a:lnTo>
                      <a:pt x="27460" y="22027"/>
                    </a:lnTo>
                    <a:cubicBezTo>
                      <a:pt x="27779" y="21502"/>
                      <a:pt x="28099" y="20977"/>
                      <a:pt x="28350" y="20406"/>
                    </a:cubicBezTo>
                    <a:lnTo>
                      <a:pt x="28373" y="20406"/>
                    </a:lnTo>
                    <a:cubicBezTo>
                      <a:pt x="28396" y="20360"/>
                      <a:pt x="28418" y="20292"/>
                      <a:pt x="28441" y="20246"/>
                    </a:cubicBezTo>
                    <a:cubicBezTo>
                      <a:pt x="28441" y="20246"/>
                      <a:pt x="28441" y="20223"/>
                      <a:pt x="28441" y="20223"/>
                    </a:cubicBezTo>
                    <a:cubicBezTo>
                      <a:pt x="28578" y="19950"/>
                      <a:pt x="28692" y="19653"/>
                      <a:pt x="28806" y="19379"/>
                    </a:cubicBezTo>
                    <a:cubicBezTo>
                      <a:pt x="28806" y="19356"/>
                      <a:pt x="28829" y="19356"/>
                      <a:pt x="28829" y="19356"/>
                    </a:cubicBezTo>
                    <a:cubicBezTo>
                      <a:pt x="28852" y="19288"/>
                      <a:pt x="28875" y="19242"/>
                      <a:pt x="28898" y="19174"/>
                    </a:cubicBezTo>
                    <a:cubicBezTo>
                      <a:pt x="28898" y="19151"/>
                      <a:pt x="28898" y="19151"/>
                      <a:pt x="28898" y="19151"/>
                    </a:cubicBezTo>
                    <a:cubicBezTo>
                      <a:pt x="28921" y="19105"/>
                      <a:pt x="28921" y="19082"/>
                      <a:pt x="28943" y="19059"/>
                    </a:cubicBezTo>
                    <a:cubicBezTo>
                      <a:pt x="28943" y="19059"/>
                      <a:pt x="28943" y="19059"/>
                      <a:pt x="28943" y="19037"/>
                    </a:cubicBezTo>
                    <a:cubicBezTo>
                      <a:pt x="28943" y="19014"/>
                      <a:pt x="28966" y="18991"/>
                      <a:pt x="28966" y="18968"/>
                    </a:cubicBezTo>
                    <a:cubicBezTo>
                      <a:pt x="29057" y="18740"/>
                      <a:pt x="29126" y="18512"/>
                      <a:pt x="29194" y="18260"/>
                    </a:cubicBezTo>
                    <a:cubicBezTo>
                      <a:pt x="29217" y="18238"/>
                      <a:pt x="29217" y="18215"/>
                      <a:pt x="29217" y="18169"/>
                    </a:cubicBezTo>
                    <a:lnTo>
                      <a:pt x="29240" y="18169"/>
                    </a:lnTo>
                    <a:cubicBezTo>
                      <a:pt x="29240" y="18124"/>
                      <a:pt x="29240" y="18101"/>
                      <a:pt x="29263" y="18055"/>
                    </a:cubicBezTo>
                    <a:cubicBezTo>
                      <a:pt x="29286" y="17987"/>
                      <a:pt x="29240" y="17895"/>
                      <a:pt x="29149" y="17872"/>
                    </a:cubicBezTo>
                    <a:cubicBezTo>
                      <a:pt x="29133" y="17869"/>
                      <a:pt x="29117" y="17867"/>
                      <a:pt x="29102" y="17867"/>
                    </a:cubicBezTo>
                    <a:cubicBezTo>
                      <a:pt x="29028" y="17867"/>
                      <a:pt x="28962" y="17911"/>
                      <a:pt x="28943" y="17987"/>
                    </a:cubicBezTo>
                    <a:cubicBezTo>
                      <a:pt x="28943" y="18009"/>
                      <a:pt x="28921" y="18055"/>
                      <a:pt x="28921" y="18078"/>
                    </a:cubicBezTo>
                    <a:cubicBezTo>
                      <a:pt x="28921" y="18101"/>
                      <a:pt x="28921" y="18101"/>
                      <a:pt x="28921" y="18101"/>
                    </a:cubicBezTo>
                    <a:cubicBezTo>
                      <a:pt x="28898" y="18101"/>
                      <a:pt x="28898" y="18101"/>
                      <a:pt x="28898" y="18124"/>
                    </a:cubicBezTo>
                    <a:cubicBezTo>
                      <a:pt x="28898" y="18146"/>
                      <a:pt x="28898" y="18169"/>
                      <a:pt x="28875" y="18192"/>
                    </a:cubicBezTo>
                    <a:cubicBezTo>
                      <a:pt x="28875" y="18192"/>
                      <a:pt x="28875" y="18192"/>
                      <a:pt x="28875" y="18215"/>
                    </a:cubicBezTo>
                    <a:cubicBezTo>
                      <a:pt x="28806" y="18443"/>
                      <a:pt x="28715" y="18694"/>
                      <a:pt x="28624" y="18945"/>
                    </a:cubicBezTo>
                    <a:cubicBezTo>
                      <a:pt x="28624" y="18945"/>
                      <a:pt x="28624" y="18968"/>
                      <a:pt x="28624" y="18968"/>
                    </a:cubicBezTo>
                    <a:cubicBezTo>
                      <a:pt x="28601" y="18991"/>
                      <a:pt x="28601" y="19037"/>
                      <a:pt x="28578" y="19059"/>
                    </a:cubicBezTo>
                    <a:cubicBezTo>
                      <a:pt x="28578" y="19082"/>
                      <a:pt x="28578" y="19082"/>
                      <a:pt x="28578" y="19082"/>
                    </a:cubicBezTo>
                    <a:cubicBezTo>
                      <a:pt x="28578" y="19105"/>
                      <a:pt x="28578" y="19105"/>
                      <a:pt x="28578" y="19105"/>
                    </a:cubicBezTo>
                    <a:cubicBezTo>
                      <a:pt x="28555" y="19151"/>
                      <a:pt x="28533" y="19219"/>
                      <a:pt x="28510" y="19265"/>
                    </a:cubicBezTo>
                    <a:cubicBezTo>
                      <a:pt x="28464" y="19379"/>
                      <a:pt x="28418" y="19493"/>
                      <a:pt x="28373" y="19584"/>
                    </a:cubicBezTo>
                    <a:cubicBezTo>
                      <a:pt x="28373" y="19596"/>
                      <a:pt x="28373" y="19601"/>
                      <a:pt x="28373" y="19607"/>
                    </a:cubicBezTo>
                    <a:cubicBezTo>
                      <a:pt x="28373" y="19607"/>
                      <a:pt x="28373" y="19630"/>
                      <a:pt x="28350" y="19630"/>
                    </a:cubicBezTo>
                    <a:lnTo>
                      <a:pt x="28373" y="19630"/>
                    </a:lnTo>
                    <a:cubicBezTo>
                      <a:pt x="28281" y="19813"/>
                      <a:pt x="28213" y="19972"/>
                      <a:pt x="28122" y="20155"/>
                    </a:cubicBezTo>
                    <a:cubicBezTo>
                      <a:pt x="28122" y="20155"/>
                      <a:pt x="28122" y="20178"/>
                      <a:pt x="28122" y="20178"/>
                    </a:cubicBezTo>
                    <a:cubicBezTo>
                      <a:pt x="28099" y="20201"/>
                      <a:pt x="28076" y="20223"/>
                      <a:pt x="28076" y="20246"/>
                    </a:cubicBezTo>
                    <a:cubicBezTo>
                      <a:pt x="28076" y="20269"/>
                      <a:pt x="28076" y="20269"/>
                      <a:pt x="28076" y="20269"/>
                    </a:cubicBezTo>
                    <a:cubicBezTo>
                      <a:pt x="27779" y="20840"/>
                      <a:pt x="27460" y="21410"/>
                      <a:pt x="27117" y="21935"/>
                    </a:cubicBezTo>
                    <a:cubicBezTo>
                      <a:pt x="27117" y="21935"/>
                      <a:pt x="27117" y="21935"/>
                      <a:pt x="27117" y="21958"/>
                    </a:cubicBezTo>
                    <a:cubicBezTo>
                      <a:pt x="27072" y="22004"/>
                      <a:pt x="27049" y="22049"/>
                      <a:pt x="27003" y="22118"/>
                    </a:cubicBezTo>
                    <a:cubicBezTo>
                      <a:pt x="26821" y="22369"/>
                      <a:pt x="26661" y="22620"/>
                      <a:pt x="26478" y="22848"/>
                    </a:cubicBezTo>
                    <a:cubicBezTo>
                      <a:pt x="26478" y="22848"/>
                      <a:pt x="26478" y="22848"/>
                      <a:pt x="26478" y="22826"/>
                    </a:cubicBezTo>
                    <a:cubicBezTo>
                      <a:pt x="25725" y="23807"/>
                      <a:pt x="24858" y="24697"/>
                      <a:pt x="23876" y="25450"/>
                    </a:cubicBezTo>
                    <a:lnTo>
                      <a:pt x="23853" y="25450"/>
                    </a:lnTo>
                    <a:cubicBezTo>
                      <a:pt x="22849" y="26227"/>
                      <a:pt x="21776" y="26866"/>
                      <a:pt x="20612" y="27345"/>
                    </a:cubicBezTo>
                    <a:cubicBezTo>
                      <a:pt x="20589" y="27345"/>
                      <a:pt x="20589" y="27368"/>
                      <a:pt x="20589" y="27368"/>
                    </a:cubicBezTo>
                    <a:cubicBezTo>
                      <a:pt x="19405" y="27846"/>
                      <a:pt x="18175" y="28188"/>
                      <a:pt x="16900" y="28371"/>
                    </a:cubicBezTo>
                    <a:lnTo>
                      <a:pt x="16900" y="28371"/>
                    </a:lnTo>
                    <a:cubicBezTo>
                      <a:pt x="16913" y="28367"/>
                      <a:pt x="16916" y="28354"/>
                      <a:pt x="16929" y="28350"/>
                    </a:cubicBezTo>
                    <a:lnTo>
                      <a:pt x="16929" y="28350"/>
                    </a:lnTo>
                    <a:cubicBezTo>
                      <a:pt x="16281" y="28441"/>
                      <a:pt x="15622" y="28486"/>
                      <a:pt x="14963" y="28486"/>
                    </a:cubicBezTo>
                    <a:cubicBezTo>
                      <a:pt x="14309" y="28486"/>
                      <a:pt x="13655" y="28442"/>
                      <a:pt x="13012" y="28353"/>
                    </a:cubicBezTo>
                    <a:lnTo>
                      <a:pt x="13012" y="28353"/>
                    </a:lnTo>
                    <a:cubicBezTo>
                      <a:pt x="13018" y="28356"/>
                      <a:pt x="13023" y="28361"/>
                      <a:pt x="13034" y="28372"/>
                    </a:cubicBezTo>
                    <a:cubicBezTo>
                      <a:pt x="11733" y="28189"/>
                      <a:pt x="10455" y="27824"/>
                      <a:pt x="9245" y="27322"/>
                    </a:cubicBezTo>
                    <a:lnTo>
                      <a:pt x="9245" y="27322"/>
                    </a:lnTo>
                    <a:lnTo>
                      <a:pt x="9291" y="27345"/>
                    </a:lnTo>
                    <a:cubicBezTo>
                      <a:pt x="8127" y="26843"/>
                      <a:pt x="7031" y="26204"/>
                      <a:pt x="6027" y="25428"/>
                    </a:cubicBezTo>
                    <a:cubicBezTo>
                      <a:pt x="5068" y="24674"/>
                      <a:pt x="4178" y="23807"/>
                      <a:pt x="3425" y="22848"/>
                    </a:cubicBezTo>
                    <a:cubicBezTo>
                      <a:pt x="2649" y="21821"/>
                      <a:pt x="2010" y="20726"/>
                      <a:pt x="1507" y="19562"/>
                    </a:cubicBezTo>
                    <a:cubicBezTo>
                      <a:pt x="1513" y="19562"/>
                      <a:pt x="1517" y="19562"/>
                      <a:pt x="1521" y="19562"/>
                    </a:cubicBezTo>
                    <a:lnTo>
                      <a:pt x="1521" y="19562"/>
                    </a:lnTo>
                    <a:cubicBezTo>
                      <a:pt x="1025" y="18384"/>
                      <a:pt x="686" y="17140"/>
                      <a:pt x="504" y="15872"/>
                    </a:cubicBezTo>
                    <a:lnTo>
                      <a:pt x="504" y="15872"/>
                    </a:lnTo>
                    <a:cubicBezTo>
                      <a:pt x="506" y="15881"/>
                      <a:pt x="512" y="15895"/>
                      <a:pt x="526" y="15909"/>
                    </a:cubicBezTo>
                    <a:cubicBezTo>
                      <a:pt x="343" y="14586"/>
                      <a:pt x="343" y="13285"/>
                      <a:pt x="526" y="11984"/>
                    </a:cubicBezTo>
                    <a:cubicBezTo>
                      <a:pt x="511" y="11984"/>
                      <a:pt x="506" y="11994"/>
                      <a:pt x="504" y="12000"/>
                    </a:cubicBezTo>
                    <a:lnTo>
                      <a:pt x="504" y="12000"/>
                    </a:lnTo>
                    <a:cubicBezTo>
                      <a:pt x="687" y="10724"/>
                      <a:pt x="1029" y="9448"/>
                      <a:pt x="1530" y="8240"/>
                    </a:cubicBezTo>
                    <a:cubicBezTo>
                      <a:pt x="2032" y="7076"/>
                      <a:pt x="2671" y="6003"/>
                      <a:pt x="3425" y="4999"/>
                    </a:cubicBezTo>
                    <a:cubicBezTo>
                      <a:pt x="4178" y="4018"/>
                      <a:pt x="5068" y="3150"/>
                      <a:pt x="6027" y="2397"/>
                    </a:cubicBezTo>
                    <a:cubicBezTo>
                      <a:pt x="6050" y="2397"/>
                      <a:pt x="6050" y="2397"/>
                      <a:pt x="6050" y="2374"/>
                    </a:cubicBezTo>
                    <a:cubicBezTo>
                      <a:pt x="6848" y="1758"/>
                      <a:pt x="7716" y="1233"/>
                      <a:pt x="8629" y="799"/>
                    </a:cubicBezTo>
                    <a:cubicBezTo>
                      <a:pt x="8834" y="685"/>
                      <a:pt x="9017" y="617"/>
                      <a:pt x="9222" y="525"/>
                    </a:cubicBezTo>
                    <a:cubicBezTo>
                      <a:pt x="9245" y="502"/>
                      <a:pt x="9268" y="502"/>
                      <a:pt x="9291" y="480"/>
                    </a:cubicBezTo>
                    <a:lnTo>
                      <a:pt x="9291" y="502"/>
                    </a:lnTo>
                    <a:cubicBezTo>
                      <a:pt x="9451" y="434"/>
                      <a:pt x="9588" y="365"/>
                      <a:pt x="9747" y="320"/>
                    </a:cubicBezTo>
                    <a:cubicBezTo>
                      <a:pt x="9770" y="297"/>
                      <a:pt x="9816" y="274"/>
                      <a:pt x="9839" y="229"/>
                    </a:cubicBezTo>
                    <a:cubicBezTo>
                      <a:pt x="9861" y="206"/>
                      <a:pt x="9861" y="160"/>
                      <a:pt x="9861" y="114"/>
                    </a:cubicBezTo>
                    <a:cubicBezTo>
                      <a:pt x="9839" y="69"/>
                      <a:pt x="9816" y="46"/>
                      <a:pt x="9770" y="23"/>
                    </a:cubicBezTo>
                    <a:cubicBezTo>
                      <a:pt x="9747" y="0"/>
                      <a:pt x="9724" y="0"/>
                      <a:pt x="970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599" name="Google Shape;1364;p22">
                <a:extLst>
                  <a:ext uri="{FF2B5EF4-FFF2-40B4-BE49-F238E27FC236}">
                    <a16:creationId xmlns:a16="http://schemas.microsoft.com/office/drawing/2014/main" id="{AB76F546-D8C4-4B40-A7AF-9A01DB5F9128}"/>
                  </a:ext>
                </a:extLst>
              </p:cNvPr>
              <p:cNvSpPr/>
              <p:nvPr/>
            </p:nvSpPr>
            <p:spPr>
              <a:xfrm>
                <a:off x="8566801" y="1017143"/>
                <a:ext cx="338740" cy="306196"/>
              </a:xfrm>
              <a:custGeom>
                <a:avLst/>
                <a:gdLst/>
                <a:ahLst/>
                <a:cxnLst/>
                <a:rect l="l" t="t" r="r" b="b"/>
                <a:pathLst>
                  <a:path w="12532" h="11328" extrusionOk="0">
                    <a:moveTo>
                      <a:pt x="160" y="1"/>
                    </a:moveTo>
                    <a:cubicBezTo>
                      <a:pt x="138" y="1"/>
                      <a:pt x="115" y="1"/>
                      <a:pt x="92" y="23"/>
                    </a:cubicBezTo>
                    <a:cubicBezTo>
                      <a:pt x="46" y="46"/>
                      <a:pt x="23" y="69"/>
                      <a:pt x="1" y="115"/>
                    </a:cubicBezTo>
                    <a:cubicBezTo>
                      <a:pt x="1" y="160"/>
                      <a:pt x="1" y="206"/>
                      <a:pt x="23" y="252"/>
                    </a:cubicBezTo>
                    <a:cubicBezTo>
                      <a:pt x="46" y="274"/>
                      <a:pt x="92" y="320"/>
                      <a:pt x="115" y="320"/>
                    </a:cubicBezTo>
                    <a:cubicBezTo>
                      <a:pt x="822" y="411"/>
                      <a:pt x="1507" y="571"/>
                      <a:pt x="2169" y="777"/>
                    </a:cubicBezTo>
                    <a:lnTo>
                      <a:pt x="2215" y="777"/>
                    </a:lnTo>
                    <a:cubicBezTo>
                      <a:pt x="2260" y="799"/>
                      <a:pt x="2283" y="799"/>
                      <a:pt x="2329" y="799"/>
                    </a:cubicBezTo>
                    <a:cubicBezTo>
                      <a:pt x="2329" y="799"/>
                      <a:pt x="2329" y="822"/>
                      <a:pt x="2329" y="822"/>
                    </a:cubicBezTo>
                    <a:cubicBezTo>
                      <a:pt x="2694" y="914"/>
                      <a:pt x="3059" y="1051"/>
                      <a:pt x="3402" y="1187"/>
                    </a:cubicBezTo>
                    <a:lnTo>
                      <a:pt x="3424" y="1187"/>
                    </a:lnTo>
                    <a:cubicBezTo>
                      <a:pt x="3539" y="1233"/>
                      <a:pt x="3653" y="1279"/>
                      <a:pt x="3767" y="1347"/>
                    </a:cubicBezTo>
                    <a:cubicBezTo>
                      <a:pt x="4337" y="1576"/>
                      <a:pt x="4885" y="1849"/>
                      <a:pt x="5410" y="2146"/>
                    </a:cubicBezTo>
                    <a:cubicBezTo>
                      <a:pt x="5410" y="2146"/>
                      <a:pt x="5410" y="2146"/>
                      <a:pt x="5410" y="2169"/>
                    </a:cubicBezTo>
                    <a:cubicBezTo>
                      <a:pt x="5958" y="2489"/>
                      <a:pt x="6483" y="2831"/>
                      <a:pt x="6985" y="3219"/>
                    </a:cubicBezTo>
                    <a:cubicBezTo>
                      <a:pt x="7944" y="3972"/>
                      <a:pt x="8811" y="4817"/>
                      <a:pt x="9564" y="5775"/>
                    </a:cubicBezTo>
                    <a:cubicBezTo>
                      <a:pt x="9564" y="5775"/>
                      <a:pt x="9564" y="5775"/>
                      <a:pt x="9564" y="5798"/>
                    </a:cubicBezTo>
                    <a:cubicBezTo>
                      <a:pt x="10021" y="6369"/>
                      <a:pt x="10432" y="6985"/>
                      <a:pt x="10797" y="7647"/>
                    </a:cubicBezTo>
                    <a:cubicBezTo>
                      <a:pt x="10820" y="7716"/>
                      <a:pt x="10865" y="7784"/>
                      <a:pt x="10888" y="7830"/>
                    </a:cubicBezTo>
                    <a:cubicBezTo>
                      <a:pt x="10888" y="7852"/>
                      <a:pt x="10911" y="7852"/>
                      <a:pt x="10911" y="7852"/>
                    </a:cubicBezTo>
                    <a:cubicBezTo>
                      <a:pt x="11025" y="8081"/>
                      <a:pt x="11139" y="8309"/>
                      <a:pt x="11253" y="8560"/>
                    </a:cubicBezTo>
                    <a:cubicBezTo>
                      <a:pt x="11253" y="8560"/>
                      <a:pt x="11276" y="8583"/>
                      <a:pt x="11276" y="8583"/>
                    </a:cubicBezTo>
                    <a:cubicBezTo>
                      <a:pt x="11299" y="8651"/>
                      <a:pt x="11345" y="8743"/>
                      <a:pt x="11390" y="8834"/>
                    </a:cubicBezTo>
                    <a:cubicBezTo>
                      <a:pt x="11390" y="8857"/>
                      <a:pt x="11390" y="8857"/>
                      <a:pt x="11390" y="8857"/>
                    </a:cubicBezTo>
                    <a:cubicBezTo>
                      <a:pt x="11436" y="8925"/>
                      <a:pt x="11459" y="9017"/>
                      <a:pt x="11505" y="9085"/>
                    </a:cubicBezTo>
                    <a:lnTo>
                      <a:pt x="11482" y="9085"/>
                    </a:lnTo>
                    <a:cubicBezTo>
                      <a:pt x="11573" y="9268"/>
                      <a:pt x="11664" y="9473"/>
                      <a:pt x="11733" y="9678"/>
                    </a:cubicBezTo>
                    <a:cubicBezTo>
                      <a:pt x="11733" y="9701"/>
                      <a:pt x="11733" y="9724"/>
                      <a:pt x="11756" y="9724"/>
                    </a:cubicBezTo>
                    <a:cubicBezTo>
                      <a:pt x="11756" y="9770"/>
                      <a:pt x="11778" y="9815"/>
                      <a:pt x="11801" y="9861"/>
                    </a:cubicBezTo>
                    <a:cubicBezTo>
                      <a:pt x="11801" y="9884"/>
                      <a:pt x="11801" y="9907"/>
                      <a:pt x="11824" y="9930"/>
                    </a:cubicBezTo>
                    <a:cubicBezTo>
                      <a:pt x="11824" y="9952"/>
                      <a:pt x="11847" y="9975"/>
                      <a:pt x="11847" y="9998"/>
                    </a:cubicBezTo>
                    <a:lnTo>
                      <a:pt x="11847" y="10021"/>
                    </a:lnTo>
                    <a:cubicBezTo>
                      <a:pt x="11938" y="10272"/>
                      <a:pt x="12007" y="10523"/>
                      <a:pt x="12075" y="10774"/>
                    </a:cubicBezTo>
                    <a:lnTo>
                      <a:pt x="12098" y="10774"/>
                    </a:lnTo>
                    <a:cubicBezTo>
                      <a:pt x="12098" y="10820"/>
                      <a:pt x="12098" y="10843"/>
                      <a:pt x="12121" y="10865"/>
                    </a:cubicBezTo>
                    <a:cubicBezTo>
                      <a:pt x="12121" y="10911"/>
                      <a:pt x="12144" y="10957"/>
                      <a:pt x="12144" y="11002"/>
                    </a:cubicBezTo>
                    <a:lnTo>
                      <a:pt x="12166" y="11048"/>
                    </a:lnTo>
                    <a:cubicBezTo>
                      <a:pt x="12166" y="11071"/>
                      <a:pt x="12166" y="11071"/>
                      <a:pt x="12166" y="11094"/>
                    </a:cubicBezTo>
                    <a:cubicBezTo>
                      <a:pt x="12189" y="11139"/>
                      <a:pt x="12189" y="11162"/>
                      <a:pt x="12212" y="11208"/>
                    </a:cubicBezTo>
                    <a:cubicBezTo>
                      <a:pt x="12231" y="11283"/>
                      <a:pt x="12297" y="11328"/>
                      <a:pt x="12358" y="11328"/>
                    </a:cubicBezTo>
                    <a:cubicBezTo>
                      <a:pt x="12371" y="11328"/>
                      <a:pt x="12383" y="11326"/>
                      <a:pt x="12395" y="11322"/>
                    </a:cubicBezTo>
                    <a:cubicBezTo>
                      <a:pt x="12486" y="11299"/>
                      <a:pt x="12532" y="11208"/>
                      <a:pt x="12509" y="11116"/>
                    </a:cubicBezTo>
                    <a:cubicBezTo>
                      <a:pt x="12509" y="11071"/>
                      <a:pt x="12486" y="11048"/>
                      <a:pt x="12486" y="11002"/>
                    </a:cubicBezTo>
                    <a:cubicBezTo>
                      <a:pt x="12486" y="10980"/>
                      <a:pt x="12463" y="10957"/>
                      <a:pt x="12463" y="10934"/>
                    </a:cubicBezTo>
                    <a:cubicBezTo>
                      <a:pt x="12463" y="10911"/>
                      <a:pt x="12463" y="10911"/>
                      <a:pt x="12463" y="10911"/>
                    </a:cubicBezTo>
                    <a:cubicBezTo>
                      <a:pt x="12463" y="10911"/>
                      <a:pt x="12463" y="10888"/>
                      <a:pt x="12463" y="10888"/>
                    </a:cubicBezTo>
                    <a:cubicBezTo>
                      <a:pt x="12440" y="10865"/>
                      <a:pt x="12440" y="10820"/>
                      <a:pt x="12440" y="10797"/>
                    </a:cubicBezTo>
                    <a:cubicBezTo>
                      <a:pt x="12418" y="10797"/>
                      <a:pt x="12418" y="10774"/>
                      <a:pt x="12418" y="10774"/>
                    </a:cubicBezTo>
                    <a:cubicBezTo>
                      <a:pt x="12418" y="10774"/>
                      <a:pt x="12418" y="10774"/>
                      <a:pt x="12418" y="10751"/>
                    </a:cubicBezTo>
                    <a:cubicBezTo>
                      <a:pt x="12349" y="10500"/>
                      <a:pt x="12281" y="10249"/>
                      <a:pt x="12189" y="9998"/>
                    </a:cubicBezTo>
                    <a:cubicBezTo>
                      <a:pt x="12189" y="9975"/>
                      <a:pt x="12166" y="9952"/>
                      <a:pt x="12166" y="9930"/>
                    </a:cubicBezTo>
                    <a:cubicBezTo>
                      <a:pt x="12166" y="9930"/>
                      <a:pt x="12144" y="9907"/>
                      <a:pt x="12144" y="9884"/>
                    </a:cubicBezTo>
                    <a:cubicBezTo>
                      <a:pt x="12144" y="9861"/>
                      <a:pt x="12121" y="9838"/>
                      <a:pt x="12121" y="9815"/>
                    </a:cubicBezTo>
                    <a:cubicBezTo>
                      <a:pt x="12121" y="9815"/>
                      <a:pt x="12121" y="9793"/>
                      <a:pt x="12121" y="9793"/>
                    </a:cubicBezTo>
                    <a:cubicBezTo>
                      <a:pt x="12121" y="9770"/>
                      <a:pt x="12098" y="9770"/>
                      <a:pt x="12098" y="9770"/>
                    </a:cubicBezTo>
                    <a:cubicBezTo>
                      <a:pt x="12098" y="9770"/>
                      <a:pt x="12098" y="9747"/>
                      <a:pt x="12098" y="9747"/>
                    </a:cubicBezTo>
                    <a:cubicBezTo>
                      <a:pt x="12075" y="9678"/>
                      <a:pt x="12052" y="9610"/>
                      <a:pt x="12030" y="9564"/>
                    </a:cubicBezTo>
                    <a:cubicBezTo>
                      <a:pt x="12030" y="9564"/>
                      <a:pt x="12030" y="9542"/>
                      <a:pt x="12030" y="9542"/>
                    </a:cubicBezTo>
                    <a:cubicBezTo>
                      <a:pt x="11915" y="9268"/>
                      <a:pt x="11824" y="9017"/>
                      <a:pt x="11710" y="8765"/>
                    </a:cubicBezTo>
                    <a:cubicBezTo>
                      <a:pt x="11710" y="8743"/>
                      <a:pt x="11710" y="8743"/>
                      <a:pt x="11687" y="8743"/>
                    </a:cubicBezTo>
                    <a:cubicBezTo>
                      <a:pt x="11642" y="8629"/>
                      <a:pt x="11596" y="8514"/>
                      <a:pt x="11550" y="8400"/>
                    </a:cubicBezTo>
                    <a:cubicBezTo>
                      <a:pt x="11527" y="8377"/>
                      <a:pt x="11527" y="8377"/>
                      <a:pt x="11527" y="8355"/>
                    </a:cubicBezTo>
                    <a:cubicBezTo>
                      <a:pt x="11527" y="8355"/>
                      <a:pt x="11527" y="8355"/>
                      <a:pt x="11505" y="8332"/>
                    </a:cubicBezTo>
                    <a:cubicBezTo>
                      <a:pt x="11413" y="8149"/>
                      <a:pt x="11322" y="7967"/>
                      <a:pt x="11231" y="7761"/>
                    </a:cubicBezTo>
                    <a:cubicBezTo>
                      <a:pt x="11185" y="7693"/>
                      <a:pt x="11139" y="7624"/>
                      <a:pt x="11117" y="7556"/>
                    </a:cubicBezTo>
                    <a:cubicBezTo>
                      <a:pt x="11117" y="7556"/>
                      <a:pt x="11117" y="7533"/>
                      <a:pt x="11094" y="7533"/>
                    </a:cubicBezTo>
                    <a:cubicBezTo>
                      <a:pt x="11094" y="7510"/>
                      <a:pt x="11094" y="7510"/>
                      <a:pt x="11071" y="7487"/>
                    </a:cubicBezTo>
                    <a:cubicBezTo>
                      <a:pt x="10706" y="6825"/>
                      <a:pt x="10295" y="6209"/>
                      <a:pt x="9861" y="5638"/>
                    </a:cubicBezTo>
                    <a:cubicBezTo>
                      <a:pt x="9838" y="5616"/>
                      <a:pt x="9838" y="5616"/>
                      <a:pt x="9838" y="5616"/>
                    </a:cubicBezTo>
                    <a:cubicBezTo>
                      <a:pt x="9245" y="4862"/>
                      <a:pt x="8606" y="4155"/>
                      <a:pt x="7875" y="3538"/>
                    </a:cubicBezTo>
                    <a:cubicBezTo>
                      <a:pt x="7168" y="2922"/>
                      <a:pt x="6392" y="2352"/>
                      <a:pt x="5593" y="1895"/>
                    </a:cubicBezTo>
                    <a:cubicBezTo>
                      <a:pt x="5593" y="1872"/>
                      <a:pt x="5570" y="1872"/>
                      <a:pt x="5570" y="1872"/>
                    </a:cubicBezTo>
                    <a:cubicBezTo>
                      <a:pt x="4885" y="1484"/>
                      <a:pt x="4178" y="1142"/>
                      <a:pt x="3447" y="845"/>
                    </a:cubicBezTo>
                    <a:cubicBezTo>
                      <a:pt x="3105" y="731"/>
                      <a:pt x="2785" y="617"/>
                      <a:pt x="2443" y="503"/>
                    </a:cubicBezTo>
                    <a:lnTo>
                      <a:pt x="2420" y="503"/>
                    </a:lnTo>
                    <a:cubicBezTo>
                      <a:pt x="2397" y="503"/>
                      <a:pt x="2374" y="480"/>
                      <a:pt x="2329" y="480"/>
                    </a:cubicBezTo>
                    <a:cubicBezTo>
                      <a:pt x="2329" y="480"/>
                      <a:pt x="2329" y="480"/>
                      <a:pt x="2329" y="457"/>
                    </a:cubicBezTo>
                    <a:cubicBezTo>
                      <a:pt x="1621" y="274"/>
                      <a:pt x="914" y="115"/>
                      <a:pt x="2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00" name="Google Shape;1365;p22">
                <a:extLst>
                  <a:ext uri="{FF2B5EF4-FFF2-40B4-BE49-F238E27FC236}">
                    <a16:creationId xmlns:a16="http://schemas.microsoft.com/office/drawing/2014/main" id="{9ED0A854-A42C-4D72-B34E-9D57320DF583}"/>
                  </a:ext>
                </a:extLst>
              </p:cNvPr>
              <p:cNvSpPr/>
              <p:nvPr/>
            </p:nvSpPr>
            <p:spPr>
              <a:xfrm>
                <a:off x="8042392" y="1022090"/>
                <a:ext cx="228295" cy="699807"/>
              </a:xfrm>
              <a:custGeom>
                <a:avLst/>
                <a:gdLst/>
                <a:ahLst/>
                <a:cxnLst/>
                <a:rect l="l" t="t" r="r" b="b"/>
                <a:pathLst>
                  <a:path w="8446" h="25890" extrusionOk="0">
                    <a:moveTo>
                      <a:pt x="8263" y="0"/>
                    </a:moveTo>
                    <a:cubicBezTo>
                      <a:pt x="8240" y="0"/>
                      <a:pt x="8194" y="23"/>
                      <a:pt x="8172" y="23"/>
                    </a:cubicBezTo>
                    <a:cubicBezTo>
                      <a:pt x="8057" y="91"/>
                      <a:pt x="7943" y="160"/>
                      <a:pt x="7829" y="251"/>
                    </a:cubicBezTo>
                    <a:cubicBezTo>
                      <a:pt x="6893" y="845"/>
                      <a:pt x="6003" y="1552"/>
                      <a:pt x="5204" y="2306"/>
                    </a:cubicBezTo>
                    <a:cubicBezTo>
                      <a:pt x="4405" y="3082"/>
                      <a:pt x="3675" y="3949"/>
                      <a:pt x="3036" y="4862"/>
                    </a:cubicBezTo>
                    <a:cubicBezTo>
                      <a:pt x="3036" y="4885"/>
                      <a:pt x="3036" y="4885"/>
                      <a:pt x="3036" y="4885"/>
                    </a:cubicBezTo>
                    <a:cubicBezTo>
                      <a:pt x="3013" y="4885"/>
                      <a:pt x="3013" y="4885"/>
                      <a:pt x="3013" y="4908"/>
                    </a:cubicBezTo>
                    <a:cubicBezTo>
                      <a:pt x="3013" y="4908"/>
                      <a:pt x="3013" y="4908"/>
                      <a:pt x="2990" y="4930"/>
                    </a:cubicBezTo>
                    <a:cubicBezTo>
                      <a:pt x="2054" y="6300"/>
                      <a:pt x="1324" y="7829"/>
                      <a:pt x="799" y="9427"/>
                    </a:cubicBezTo>
                    <a:cubicBezTo>
                      <a:pt x="274" y="11139"/>
                      <a:pt x="0" y="12919"/>
                      <a:pt x="23" y="14700"/>
                    </a:cubicBezTo>
                    <a:cubicBezTo>
                      <a:pt x="23" y="15635"/>
                      <a:pt x="114" y="16548"/>
                      <a:pt x="274" y="17462"/>
                    </a:cubicBezTo>
                    <a:cubicBezTo>
                      <a:pt x="434" y="18397"/>
                      <a:pt x="685" y="19333"/>
                      <a:pt x="1004" y="20223"/>
                    </a:cubicBezTo>
                    <a:cubicBezTo>
                      <a:pt x="1324" y="21068"/>
                      <a:pt x="1689" y="21912"/>
                      <a:pt x="2123" y="22711"/>
                    </a:cubicBezTo>
                    <a:cubicBezTo>
                      <a:pt x="2579" y="23510"/>
                      <a:pt x="3082" y="24263"/>
                      <a:pt x="3652" y="24994"/>
                    </a:cubicBezTo>
                    <a:cubicBezTo>
                      <a:pt x="3858" y="25268"/>
                      <a:pt x="4086" y="25542"/>
                      <a:pt x="4337" y="25816"/>
                    </a:cubicBezTo>
                    <a:lnTo>
                      <a:pt x="4360" y="25838"/>
                    </a:lnTo>
                    <a:cubicBezTo>
                      <a:pt x="4383" y="25873"/>
                      <a:pt x="4422" y="25890"/>
                      <a:pt x="4465" y="25890"/>
                    </a:cubicBezTo>
                    <a:cubicBezTo>
                      <a:pt x="4508" y="25890"/>
                      <a:pt x="4554" y="25873"/>
                      <a:pt x="4588" y="25838"/>
                    </a:cubicBezTo>
                    <a:cubicBezTo>
                      <a:pt x="4656" y="25770"/>
                      <a:pt x="4634" y="25679"/>
                      <a:pt x="4588" y="25610"/>
                    </a:cubicBezTo>
                    <a:cubicBezTo>
                      <a:pt x="4314" y="25313"/>
                      <a:pt x="4063" y="24994"/>
                      <a:pt x="3812" y="24697"/>
                    </a:cubicBezTo>
                    <a:cubicBezTo>
                      <a:pt x="2945" y="23533"/>
                      <a:pt x="2191" y="22278"/>
                      <a:pt x="1644" y="20931"/>
                    </a:cubicBezTo>
                    <a:lnTo>
                      <a:pt x="1644" y="20977"/>
                    </a:lnTo>
                    <a:cubicBezTo>
                      <a:pt x="1096" y="19630"/>
                      <a:pt x="708" y="18215"/>
                      <a:pt x="502" y="16777"/>
                    </a:cubicBezTo>
                    <a:cubicBezTo>
                      <a:pt x="411" y="16092"/>
                      <a:pt x="365" y="15384"/>
                      <a:pt x="342" y="14700"/>
                    </a:cubicBezTo>
                    <a:cubicBezTo>
                      <a:pt x="342" y="13878"/>
                      <a:pt x="388" y="13079"/>
                      <a:pt x="502" y="12280"/>
                    </a:cubicBezTo>
                    <a:cubicBezTo>
                      <a:pt x="502" y="12280"/>
                      <a:pt x="502" y="12303"/>
                      <a:pt x="502" y="12326"/>
                    </a:cubicBezTo>
                    <a:cubicBezTo>
                      <a:pt x="708" y="10842"/>
                      <a:pt x="1096" y="9381"/>
                      <a:pt x="1666" y="8012"/>
                    </a:cubicBezTo>
                    <a:lnTo>
                      <a:pt x="1666" y="8035"/>
                    </a:lnTo>
                    <a:cubicBezTo>
                      <a:pt x="2100" y="7008"/>
                      <a:pt x="2648" y="6003"/>
                      <a:pt x="3287" y="5067"/>
                    </a:cubicBezTo>
                    <a:cubicBezTo>
                      <a:pt x="3287" y="5067"/>
                      <a:pt x="3310" y="5067"/>
                      <a:pt x="3310" y="5045"/>
                    </a:cubicBezTo>
                    <a:cubicBezTo>
                      <a:pt x="3470" y="4816"/>
                      <a:pt x="3652" y="4588"/>
                      <a:pt x="3812" y="4360"/>
                    </a:cubicBezTo>
                    <a:cubicBezTo>
                      <a:pt x="4679" y="3219"/>
                      <a:pt x="5706" y="2214"/>
                      <a:pt x="6825" y="1347"/>
                    </a:cubicBezTo>
                    <a:lnTo>
                      <a:pt x="6825" y="1347"/>
                    </a:lnTo>
                    <a:cubicBezTo>
                      <a:pt x="6825" y="1347"/>
                      <a:pt x="6802" y="1370"/>
                      <a:pt x="6802" y="1370"/>
                    </a:cubicBezTo>
                    <a:cubicBezTo>
                      <a:pt x="7144" y="1096"/>
                      <a:pt x="7510" y="845"/>
                      <a:pt x="7875" y="594"/>
                    </a:cubicBezTo>
                    <a:cubicBezTo>
                      <a:pt x="8035" y="502"/>
                      <a:pt x="8194" y="411"/>
                      <a:pt x="8331" y="320"/>
                    </a:cubicBezTo>
                    <a:cubicBezTo>
                      <a:pt x="8423" y="274"/>
                      <a:pt x="8445" y="160"/>
                      <a:pt x="8400" y="91"/>
                    </a:cubicBezTo>
                    <a:cubicBezTo>
                      <a:pt x="8377" y="46"/>
                      <a:pt x="8309" y="0"/>
                      <a:pt x="82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01" name="Google Shape;1366;p22">
                <a:extLst>
                  <a:ext uri="{FF2B5EF4-FFF2-40B4-BE49-F238E27FC236}">
                    <a16:creationId xmlns:a16="http://schemas.microsoft.com/office/drawing/2014/main" id="{55758467-11B8-4354-BBF1-C6D08A3DC2B5}"/>
                  </a:ext>
                </a:extLst>
              </p:cNvPr>
              <p:cNvSpPr/>
              <p:nvPr/>
            </p:nvSpPr>
            <p:spPr>
              <a:xfrm>
                <a:off x="8212059" y="1763685"/>
                <a:ext cx="76522" cy="53114"/>
              </a:xfrm>
              <a:custGeom>
                <a:avLst/>
                <a:gdLst/>
                <a:ahLst/>
                <a:cxnLst/>
                <a:rect l="l" t="t" r="r" b="b"/>
                <a:pathLst>
                  <a:path w="2831" h="1965" extrusionOk="0">
                    <a:moveTo>
                      <a:pt x="160" y="0"/>
                    </a:moveTo>
                    <a:cubicBezTo>
                      <a:pt x="137" y="0"/>
                      <a:pt x="91" y="0"/>
                      <a:pt x="46" y="46"/>
                    </a:cubicBezTo>
                    <a:cubicBezTo>
                      <a:pt x="23" y="69"/>
                      <a:pt x="0" y="114"/>
                      <a:pt x="0" y="160"/>
                    </a:cubicBezTo>
                    <a:cubicBezTo>
                      <a:pt x="0" y="206"/>
                      <a:pt x="23" y="251"/>
                      <a:pt x="46" y="274"/>
                    </a:cubicBezTo>
                    <a:cubicBezTo>
                      <a:pt x="730" y="822"/>
                      <a:pt x="1461" y="1301"/>
                      <a:pt x="2214" y="1758"/>
                    </a:cubicBezTo>
                    <a:cubicBezTo>
                      <a:pt x="2328" y="1826"/>
                      <a:pt x="2442" y="1872"/>
                      <a:pt x="2556" y="1940"/>
                    </a:cubicBezTo>
                    <a:cubicBezTo>
                      <a:pt x="2589" y="1956"/>
                      <a:pt x="2621" y="1964"/>
                      <a:pt x="2651" y="1964"/>
                    </a:cubicBezTo>
                    <a:cubicBezTo>
                      <a:pt x="2707" y="1964"/>
                      <a:pt x="2755" y="1939"/>
                      <a:pt x="2785" y="1895"/>
                    </a:cubicBezTo>
                    <a:cubicBezTo>
                      <a:pt x="2830" y="1803"/>
                      <a:pt x="2808" y="1712"/>
                      <a:pt x="2716" y="1666"/>
                    </a:cubicBezTo>
                    <a:cubicBezTo>
                      <a:pt x="2602" y="1598"/>
                      <a:pt x="2488" y="1529"/>
                      <a:pt x="2397" y="1484"/>
                    </a:cubicBezTo>
                    <a:cubicBezTo>
                      <a:pt x="2374" y="1461"/>
                      <a:pt x="2374" y="1461"/>
                      <a:pt x="2374" y="1461"/>
                    </a:cubicBezTo>
                    <a:cubicBezTo>
                      <a:pt x="1735" y="1096"/>
                      <a:pt x="1096" y="662"/>
                      <a:pt x="502" y="206"/>
                    </a:cubicBezTo>
                    <a:cubicBezTo>
                      <a:pt x="434" y="160"/>
                      <a:pt x="365" y="91"/>
                      <a:pt x="274" y="46"/>
                    </a:cubicBezTo>
                    <a:cubicBezTo>
                      <a:pt x="251" y="23"/>
                      <a:pt x="205" y="0"/>
                      <a:pt x="1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02" name="Google Shape;1367;p22">
                <a:extLst>
                  <a:ext uri="{FF2B5EF4-FFF2-40B4-BE49-F238E27FC236}">
                    <a16:creationId xmlns:a16="http://schemas.microsoft.com/office/drawing/2014/main" id="{08274A2B-AD44-4A1A-A43B-502A33366B9B}"/>
                  </a:ext>
                </a:extLst>
              </p:cNvPr>
              <p:cNvSpPr/>
              <p:nvPr/>
            </p:nvSpPr>
            <p:spPr>
              <a:xfrm>
                <a:off x="8661811" y="1573042"/>
                <a:ext cx="266570" cy="268057"/>
              </a:xfrm>
              <a:custGeom>
                <a:avLst/>
                <a:gdLst/>
                <a:ahLst/>
                <a:cxnLst/>
                <a:rect l="l" t="t" r="r" b="b"/>
                <a:pathLst>
                  <a:path w="9862" h="9917" extrusionOk="0">
                    <a:moveTo>
                      <a:pt x="480" y="9450"/>
                    </a:moveTo>
                    <a:cubicBezTo>
                      <a:pt x="464" y="9450"/>
                      <a:pt x="459" y="9450"/>
                      <a:pt x="458" y="9457"/>
                    </a:cubicBezTo>
                    <a:lnTo>
                      <a:pt x="458" y="9457"/>
                    </a:lnTo>
                    <a:cubicBezTo>
                      <a:pt x="465" y="9455"/>
                      <a:pt x="473" y="9452"/>
                      <a:pt x="480" y="9450"/>
                    </a:cubicBezTo>
                    <a:close/>
                    <a:moveTo>
                      <a:pt x="9701" y="0"/>
                    </a:moveTo>
                    <a:cubicBezTo>
                      <a:pt x="9656" y="0"/>
                      <a:pt x="9633" y="23"/>
                      <a:pt x="9610" y="23"/>
                    </a:cubicBezTo>
                    <a:cubicBezTo>
                      <a:pt x="9565" y="46"/>
                      <a:pt x="9542" y="91"/>
                      <a:pt x="9542" y="137"/>
                    </a:cubicBezTo>
                    <a:cubicBezTo>
                      <a:pt x="9519" y="137"/>
                      <a:pt x="9519" y="160"/>
                      <a:pt x="9519" y="183"/>
                    </a:cubicBezTo>
                    <a:cubicBezTo>
                      <a:pt x="9450" y="320"/>
                      <a:pt x="9405" y="479"/>
                      <a:pt x="9336" y="616"/>
                    </a:cubicBezTo>
                    <a:cubicBezTo>
                      <a:pt x="8948" y="1529"/>
                      <a:pt x="8469" y="2442"/>
                      <a:pt x="7921" y="3287"/>
                    </a:cubicBezTo>
                    <a:cubicBezTo>
                      <a:pt x="7693" y="3629"/>
                      <a:pt x="7442" y="3949"/>
                      <a:pt x="7191" y="4291"/>
                    </a:cubicBezTo>
                    <a:cubicBezTo>
                      <a:pt x="6346" y="5410"/>
                      <a:pt x="5342" y="6414"/>
                      <a:pt x="4223" y="7281"/>
                    </a:cubicBezTo>
                    <a:cubicBezTo>
                      <a:pt x="3219" y="8035"/>
                      <a:pt x="2146" y="8674"/>
                      <a:pt x="1028" y="9222"/>
                    </a:cubicBezTo>
                    <a:cubicBezTo>
                      <a:pt x="845" y="9290"/>
                      <a:pt x="640" y="9381"/>
                      <a:pt x="457" y="9473"/>
                    </a:cubicBezTo>
                    <a:cubicBezTo>
                      <a:pt x="457" y="9466"/>
                      <a:pt x="457" y="9461"/>
                      <a:pt x="458" y="9457"/>
                    </a:cubicBezTo>
                    <a:lnTo>
                      <a:pt x="458" y="9457"/>
                    </a:lnTo>
                    <a:cubicBezTo>
                      <a:pt x="331" y="9503"/>
                      <a:pt x="223" y="9566"/>
                      <a:pt x="115" y="9610"/>
                    </a:cubicBezTo>
                    <a:cubicBezTo>
                      <a:pt x="69" y="9610"/>
                      <a:pt x="46" y="9632"/>
                      <a:pt x="24" y="9678"/>
                    </a:cubicBezTo>
                    <a:cubicBezTo>
                      <a:pt x="1" y="9701"/>
                      <a:pt x="1" y="9747"/>
                      <a:pt x="1" y="9792"/>
                    </a:cubicBezTo>
                    <a:cubicBezTo>
                      <a:pt x="24" y="9838"/>
                      <a:pt x="46" y="9883"/>
                      <a:pt x="69" y="9906"/>
                    </a:cubicBezTo>
                    <a:cubicBezTo>
                      <a:pt x="100" y="9906"/>
                      <a:pt x="130" y="9916"/>
                      <a:pt x="160" y="9916"/>
                    </a:cubicBezTo>
                    <a:cubicBezTo>
                      <a:pt x="176" y="9916"/>
                      <a:pt x="191" y="9914"/>
                      <a:pt x="206" y="9906"/>
                    </a:cubicBezTo>
                    <a:cubicBezTo>
                      <a:pt x="503" y="9792"/>
                      <a:pt x="800" y="9655"/>
                      <a:pt x="1096" y="9541"/>
                    </a:cubicBezTo>
                    <a:cubicBezTo>
                      <a:pt x="1119" y="9518"/>
                      <a:pt x="1119" y="9518"/>
                      <a:pt x="1119" y="9518"/>
                    </a:cubicBezTo>
                    <a:cubicBezTo>
                      <a:pt x="1142" y="9518"/>
                      <a:pt x="1165" y="9495"/>
                      <a:pt x="1188" y="9495"/>
                    </a:cubicBezTo>
                    <a:lnTo>
                      <a:pt x="1210" y="9495"/>
                    </a:lnTo>
                    <a:cubicBezTo>
                      <a:pt x="1918" y="9153"/>
                      <a:pt x="2626" y="8765"/>
                      <a:pt x="3288" y="8331"/>
                    </a:cubicBezTo>
                    <a:cubicBezTo>
                      <a:pt x="3949" y="7898"/>
                      <a:pt x="4589" y="7418"/>
                      <a:pt x="5182" y="6916"/>
                    </a:cubicBezTo>
                    <a:cubicBezTo>
                      <a:pt x="6323" y="5912"/>
                      <a:pt x="7350" y="4725"/>
                      <a:pt x="8195" y="3447"/>
                    </a:cubicBezTo>
                    <a:cubicBezTo>
                      <a:pt x="8218" y="3424"/>
                      <a:pt x="8218" y="3401"/>
                      <a:pt x="8241" y="3378"/>
                    </a:cubicBezTo>
                    <a:cubicBezTo>
                      <a:pt x="8880" y="2397"/>
                      <a:pt x="9405" y="1347"/>
                      <a:pt x="9838" y="251"/>
                    </a:cubicBezTo>
                    <a:cubicBezTo>
                      <a:pt x="9838" y="251"/>
                      <a:pt x="9838" y="228"/>
                      <a:pt x="9861" y="206"/>
                    </a:cubicBezTo>
                    <a:cubicBezTo>
                      <a:pt x="9861" y="183"/>
                      <a:pt x="9861" y="114"/>
                      <a:pt x="9838" y="91"/>
                    </a:cubicBezTo>
                    <a:cubicBezTo>
                      <a:pt x="9816" y="46"/>
                      <a:pt x="9770" y="23"/>
                      <a:pt x="9747" y="23"/>
                    </a:cubicBezTo>
                    <a:cubicBezTo>
                      <a:pt x="9724" y="0"/>
                      <a:pt x="9701" y="0"/>
                      <a:pt x="970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03" name="Google Shape;1368;p22">
                <a:extLst>
                  <a:ext uri="{FF2B5EF4-FFF2-40B4-BE49-F238E27FC236}">
                    <a16:creationId xmlns:a16="http://schemas.microsoft.com/office/drawing/2014/main" id="{8C299562-251F-478F-A590-7606416A4C6D}"/>
                  </a:ext>
                </a:extLst>
              </p:cNvPr>
              <p:cNvSpPr/>
              <p:nvPr/>
            </p:nvSpPr>
            <p:spPr>
              <a:xfrm>
                <a:off x="8769796" y="1048606"/>
                <a:ext cx="152395" cy="191291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7077" extrusionOk="0">
                    <a:moveTo>
                      <a:pt x="137" y="1"/>
                    </a:moveTo>
                    <a:cubicBezTo>
                      <a:pt x="91" y="23"/>
                      <a:pt x="46" y="46"/>
                      <a:pt x="46" y="69"/>
                    </a:cubicBezTo>
                    <a:cubicBezTo>
                      <a:pt x="23" y="115"/>
                      <a:pt x="0" y="160"/>
                      <a:pt x="23" y="206"/>
                    </a:cubicBezTo>
                    <a:cubicBezTo>
                      <a:pt x="23" y="252"/>
                      <a:pt x="69" y="275"/>
                      <a:pt x="91" y="297"/>
                    </a:cubicBezTo>
                    <a:cubicBezTo>
                      <a:pt x="137" y="343"/>
                      <a:pt x="183" y="366"/>
                      <a:pt x="228" y="412"/>
                    </a:cubicBezTo>
                    <a:cubicBezTo>
                      <a:pt x="228" y="410"/>
                      <a:pt x="228" y="408"/>
                      <a:pt x="228" y="406"/>
                    </a:cubicBezTo>
                    <a:lnTo>
                      <a:pt x="228" y="406"/>
                    </a:lnTo>
                    <a:cubicBezTo>
                      <a:pt x="1337" y="1269"/>
                      <a:pt x="2334" y="2268"/>
                      <a:pt x="3196" y="3379"/>
                    </a:cubicBezTo>
                    <a:cubicBezTo>
                      <a:pt x="3492" y="3767"/>
                      <a:pt x="3766" y="4155"/>
                      <a:pt x="4040" y="4566"/>
                    </a:cubicBezTo>
                    <a:cubicBezTo>
                      <a:pt x="4040" y="4566"/>
                      <a:pt x="4040" y="4566"/>
                      <a:pt x="4040" y="4589"/>
                    </a:cubicBezTo>
                    <a:cubicBezTo>
                      <a:pt x="4291" y="4954"/>
                      <a:pt x="4520" y="5365"/>
                      <a:pt x="4725" y="5753"/>
                    </a:cubicBezTo>
                    <a:cubicBezTo>
                      <a:pt x="4816" y="5912"/>
                      <a:pt x="4885" y="6049"/>
                      <a:pt x="4953" y="6186"/>
                    </a:cubicBezTo>
                    <a:cubicBezTo>
                      <a:pt x="4953" y="6209"/>
                      <a:pt x="4976" y="6232"/>
                      <a:pt x="4976" y="6255"/>
                    </a:cubicBezTo>
                    <a:cubicBezTo>
                      <a:pt x="5045" y="6392"/>
                      <a:pt x="5136" y="6552"/>
                      <a:pt x="5204" y="6711"/>
                    </a:cubicBezTo>
                    <a:cubicBezTo>
                      <a:pt x="5204" y="6711"/>
                      <a:pt x="5204" y="6734"/>
                      <a:pt x="5204" y="6757"/>
                    </a:cubicBezTo>
                    <a:lnTo>
                      <a:pt x="5227" y="6757"/>
                    </a:lnTo>
                    <a:cubicBezTo>
                      <a:pt x="5227" y="6780"/>
                      <a:pt x="5227" y="6803"/>
                      <a:pt x="5250" y="6803"/>
                    </a:cubicBezTo>
                    <a:cubicBezTo>
                      <a:pt x="5250" y="6825"/>
                      <a:pt x="5273" y="6871"/>
                      <a:pt x="5273" y="6894"/>
                    </a:cubicBezTo>
                    <a:cubicBezTo>
                      <a:pt x="5296" y="6917"/>
                      <a:pt x="5296" y="6917"/>
                      <a:pt x="5296" y="6940"/>
                    </a:cubicBezTo>
                    <a:cubicBezTo>
                      <a:pt x="5296" y="6962"/>
                      <a:pt x="5318" y="6985"/>
                      <a:pt x="5318" y="7008"/>
                    </a:cubicBezTo>
                    <a:cubicBezTo>
                      <a:pt x="5341" y="7031"/>
                      <a:pt x="5387" y="7054"/>
                      <a:pt x="5433" y="7076"/>
                    </a:cubicBezTo>
                    <a:cubicBezTo>
                      <a:pt x="5455" y="7076"/>
                      <a:pt x="5501" y="7076"/>
                      <a:pt x="5547" y="7054"/>
                    </a:cubicBezTo>
                    <a:cubicBezTo>
                      <a:pt x="5592" y="7031"/>
                      <a:pt x="5615" y="7008"/>
                      <a:pt x="5615" y="6962"/>
                    </a:cubicBezTo>
                    <a:cubicBezTo>
                      <a:pt x="5638" y="6917"/>
                      <a:pt x="5615" y="6871"/>
                      <a:pt x="5615" y="6825"/>
                    </a:cubicBezTo>
                    <a:cubicBezTo>
                      <a:pt x="5592" y="6825"/>
                      <a:pt x="5592" y="6825"/>
                      <a:pt x="5592" y="6803"/>
                    </a:cubicBezTo>
                    <a:cubicBezTo>
                      <a:pt x="5592" y="6803"/>
                      <a:pt x="5592" y="6803"/>
                      <a:pt x="5592" y="6780"/>
                    </a:cubicBezTo>
                    <a:cubicBezTo>
                      <a:pt x="5592" y="6780"/>
                      <a:pt x="5570" y="6780"/>
                      <a:pt x="5570" y="6757"/>
                    </a:cubicBezTo>
                    <a:cubicBezTo>
                      <a:pt x="5570" y="6757"/>
                      <a:pt x="5570" y="6734"/>
                      <a:pt x="5547" y="6734"/>
                    </a:cubicBezTo>
                    <a:cubicBezTo>
                      <a:pt x="5547" y="6711"/>
                      <a:pt x="5547" y="6711"/>
                      <a:pt x="5547" y="6711"/>
                    </a:cubicBezTo>
                    <a:cubicBezTo>
                      <a:pt x="5524" y="6666"/>
                      <a:pt x="5524" y="6643"/>
                      <a:pt x="5501" y="6597"/>
                    </a:cubicBezTo>
                    <a:cubicBezTo>
                      <a:pt x="5501" y="6597"/>
                      <a:pt x="5501" y="6597"/>
                      <a:pt x="5501" y="6574"/>
                    </a:cubicBezTo>
                    <a:cubicBezTo>
                      <a:pt x="5478" y="6552"/>
                      <a:pt x="5478" y="6552"/>
                      <a:pt x="5478" y="6529"/>
                    </a:cubicBezTo>
                    <a:cubicBezTo>
                      <a:pt x="5455" y="6529"/>
                      <a:pt x="5455" y="6506"/>
                      <a:pt x="5455" y="6506"/>
                    </a:cubicBezTo>
                    <a:cubicBezTo>
                      <a:pt x="5387" y="6369"/>
                      <a:pt x="5318" y="6209"/>
                      <a:pt x="5250" y="6072"/>
                    </a:cubicBezTo>
                    <a:cubicBezTo>
                      <a:pt x="5250" y="6049"/>
                      <a:pt x="5250" y="6049"/>
                      <a:pt x="5250" y="6049"/>
                    </a:cubicBezTo>
                    <a:lnTo>
                      <a:pt x="5227" y="6049"/>
                    </a:lnTo>
                    <a:cubicBezTo>
                      <a:pt x="5159" y="5890"/>
                      <a:pt x="5090" y="5753"/>
                      <a:pt x="5022" y="5593"/>
                    </a:cubicBezTo>
                    <a:lnTo>
                      <a:pt x="4999" y="5593"/>
                    </a:lnTo>
                    <a:cubicBezTo>
                      <a:pt x="4793" y="5182"/>
                      <a:pt x="4565" y="4794"/>
                      <a:pt x="4314" y="4406"/>
                    </a:cubicBezTo>
                    <a:lnTo>
                      <a:pt x="4314" y="4383"/>
                    </a:lnTo>
                    <a:cubicBezTo>
                      <a:pt x="3789" y="3561"/>
                      <a:pt x="3196" y="2808"/>
                      <a:pt x="2534" y="2078"/>
                    </a:cubicBezTo>
                    <a:cubicBezTo>
                      <a:pt x="1849" y="1325"/>
                      <a:pt x="1073" y="640"/>
                      <a:pt x="251" y="23"/>
                    </a:cubicBezTo>
                    <a:cubicBezTo>
                      <a:pt x="228" y="1"/>
                      <a:pt x="206" y="1"/>
                      <a:pt x="1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04" name="Google Shape;1369;p22">
                <a:extLst>
                  <a:ext uri="{FF2B5EF4-FFF2-40B4-BE49-F238E27FC236}">
                    <a16:creationId xmlns:a16="http://schemas.microsoft.com/office/drawing/2014/main" id="{10F71780-E315-4528-9CEB-34F85FDBC6BD}"/>
                  </a:ext>
                </a:extLst>
              </p:cNvPr>
              <p:cNvSpPr/>
              <p:nvPr/>
            </p:nvSpPr>
            <p:spPr>
              <a:xfrm>
                <a:off x="8521769" y="1337962"/>
                <a:ext cx="64196" cy="76549"/>
              </a:xfrm>
              <a:custGeom>
                <a:avLst/>
                <a:gdLst/>
                <a:ahLst/>
                <a:cxnLst/>
                <a:rect l="l" t="t" r="r" b="b"/>
                <a:pathLst>
                  <a:path w="2375" h="2832" extrusionOk="0">
                    <a:moveTo>
                      <a:pt x="2100" y="1"/>
                    </a:moveTo>
                    <a:cubicBezTo>
                      <a:pt x="2032" y="1"/>
                      <a:pt x="1963" y="24"/>
                      <a:pt x="1918" y="92"/>
                    </a:cubicBezTo>
                    <a:cubicBezTo>
                      <a:pt x="1279" y="891"/>
                      <a:pt x="639" y="1713"/>
                      <a:pt x="0" y="2511"/>
                    </a:cubicBezTo>
                    <a:cubicBezTo>
                      <a:pt x="92" y="2580"/>
                      <a:pt x="206" y="2648"/>
                      <a:pt x="297" y="2740"/>
                    </a:cubicBezTo>
                    <a:cubicBezTo>
                      <a:pt x="320" y="2763"/>
                      <a:pt x="343" y="2785"/>
                      <a:pt x="366" y="2831"/>
                    </a:cubicBezTo>
                    <a:cubicBezTo>
                      <a:pt x="1005" y="2009"/>
                      <a:pt x="1644" y="1210"/>
                      <a:pt x="2283" y="389"/>
                    </a:cubicBezTo>
                    <a:cubicBezTo>
                      <a:pt x="2374" y="297"/>
                      <a:pt x="2351" y="138"/>
                      <a:pt x="2260" y="46"/>
                    </a:cubicBezTo>
                    <a:cubicBezTo>
                      <a:pt x="2214" y="24"/>
                      <a:pt x="2146" y="1"/>
                      <a:pt x="2100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05" name="Google Shape;1370;p22">
                <a:extLst>
                  <a:ext uri="{FF2B5EF4-FFF2-40B4-BE49-F238E27FC236}">
                    <a16:creationId xmlns:a16="http://schemas.microsoft.com/office/drawing/2014/main" id="{A0F0E7AB-2C6E-40E3-A299-2A97F9FBAB0F}"/>
                  </a:ext>
                </a:extLst>
              </p:cNvPr>
              <p:cNvSpPr/>
              <p:nvPr/>
            </p:nvSpPr>
            <p:spPr>
              <a:xfrm>
                <a:off x="8494009" y="1460733"/>
                <a:ext cx="19137" cy="155504"/>
              </a:xfrm>
              <a:custGeom>
                <a:avLst/>
                <a:gdLst/>
                <a:ahLst/>
                <a:cxnLst/>
                <a:rect l="l" t="t" r="r" b="b"/>
                <a:pathLst>
                  <a:path w="708" h="5753" extrusionOk="0">
                    <a:moveTo>
                      <a:pt x="708" y="1"/>
                    </a:moveTo>
                    <a:lnTo>
                      <a:pt x="708" y="1"/>
                    </a:lnTo>
                    <a:cubicBezTo>
                      <a:pt x="662" y="24"/>
                      <a:pt x="617" y="47"/>
                      <a:pt x="571" y="47"/>
                    </a:cubicBezTo>
                    <a:cubicBezTo>
                      <a:pt x="525" y="69"/>
                      <a:pt x="480" y="69"/>
                      <a:pt x="434" y="69"/>
                    </a:cubicBezTo>
                    <a:cubicBezTo>
                      <a:pt x="403" y="69"/>
                      <a:pt x="373" y="80"/>
                      <a:pt x="343" y="80"/>
                    </a:cubicBezTo>
                    <a:cubicBezTo>
                      <a:pt x="327" y="80"/>
                      <a:pt x="312" y="77"/>
                      <a:pt x="297" y="69"/>
                    </a:cubicBezTo>
                    <a:lnTo>
                      <a:pt x="228" y="69"/>
                    </a:lnTo>
                    <a:cubicBezTo>
                      <a:pt x="160" y="1850"/>
                      <a:pt x="92" y="3630"/>
                      <a:pt x="0" y="5411"/>
                    </a:cubicBezTo>
                    <a:cubicBezTo>
                      <a:pt x="0" y="5433"/>
                      <a:pt x="0" y="5456"/>
                      <a:pt x="0" y="5479"/>
                    </a:cubicBezTo>
                    <a:cubicBezTo>
                      <a:pt x="0" y="5547"/>
                      <a:pt x="0" y="5593"/>
                      <a:pt x="46" y="5639"/>
                    </a:cubicBezTo>
                    <a:cubicBezTo>
                      <a:pt x="92" y="5707"/>
                      <a:pt x="137" y="5730"/>
                      <a:pt x="206" y="5753"/>
                    </a:cubicBezTo>
                    <a:cubicBezTo>
                      <a:pt x="274" y="5753"/>
                      <a:pt x="343" y="5753"/>
                      <a:pt x="388" y="5707"/>
                    </a:cubicBezTo>
                    <a:cubicBezTo>
                      <a:pt x="434" y="5684"/>
                      <a:pt x="480" y="5616"/>
                      <a:pt x="480" y="5547"/>
                    </a:cubicBezTo>
                    <a:cubicBezTo>
                      <a:pt x="480" y="5525"/>
                      <a:pt x="480" y="5502"/>
                      <a:pt x="480" y="5502"/>
                    </a:cubicBezTo>
                    <a:cubicBezTo>
                      <a:pt x="571" y="3653"/>
                      <a:pt x="639" y="1827"/>
                      <a:pt x="708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06" name="Google Shape;1371;p22">
                <a:extLst>
                  <a:ext uri="{FF2B5EF4-FFF2-40B4-BE49-F238E27FC236}">
                    <a16:creationId xmlns:a16="http://schemas.microsoft.com/office/drawing/2014/main" id="{61F9D55C-99EA-4B95-B38F-C33C7F7F32B4}"/>
                  </a:ext>
                </a:extLst>
              </p:cNvPr>
              <p:cNvSpPr/>
              <p:nvPr/>
            </p:nvSpPr>
            <p:spPr>
              <a:xfrm>
                <a:off x="8551988" y="1307121"/>
                <a:ext cx="56790" cy="58033"/>
              </a:xfrm>
              <a:custGeom>
                <a:avLst/>
                <a:gdLst/>
                <a:ahLst/>
                <a:cxnLst/>
                <a:rect l="l" t="t" r="r" b="b"/>
                <a:pathLst>
                  <a:path w="2101" h="2147" extrusionOk="0">
                    <a:moveTo>
                      <a:pt x="2101" y="0"/>
                    </a:moveTo>
                    <a:lnTo>
                      <a:pt x="2101" y="0"/>
                    </a:lnTo>
                    <a:cubicBezTo>
                      <a:pt x="1393" y="160"/>
                      <a:pt x="708" y="320"/>
                      <a:pt x="1" y="480"/>
                    </a:cubicBezTo>
                    <a:cubicBezTo>
                      <a:pt x="663" y="1050"/>
                      <a:pt x="1347" y="1598"/>
                      <a:pt x="2009" y="2146"/>
                    </a:cubicBezTo>
                    <a:cubicBezTo>
                      <a:pt x="2032" y="1438"/>
                      <a:pt x="2078" y="731"/>
                      <a:pt x="2101" y="0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07" name="Google Shape;1372;p22">
                <a:extLst>
                  <a:ext uri="{FF2B5EF4-FFF2-40B4-BE49-F238E27FC236}">
                    <a16:creationId xmlns:a16="http://schemas.microsoft.com/office/drawing/2014/main" id="{CC0A88A7-A7DB-4C63-AFFD-E1D57A7FE5D6}"/>
                  </a:ext>
                </a:extLst>
              </p:cNvPr>
              <p:cNvSpPr/>
              <p:nvPr/>
            </p:nvSpPr>
            <p:spPr>
              <a:xfrm>
                <a:off x="8466249" y="1591531"/>
                <a:ext cx="69116" cy="46302"/>
              </a:xfrm>
              <a:custGeom>
                <a:avLst/>
                <a:gdLst/>
                <a:ahLst/>
                <a:cxnLst/>
                <a:rect l="l" t="t" r="r" b="b"/>
                <a:pathLst>
                  <a:path w="2557" h="1713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11" y="572"/>
                      <a:pt x="799" y="1142"/>
                      <a:pt x="1210" y="1713"/>
                    </a:cubicBezTo>
                    <a:cubicBezTo>
                      <a:pt x="1666" y="1188"/>
                      <a:pt x="2123" y="640"/>
                      <a:pt x="2557" y="92"/>
                    </a:cubicBezTo>
                    <a:cubicBezTo>
                      <a:pt x="1712" y="47"/>
                      <a:pt x="845" y="24"/>
                      <a:pt x="0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08" name="Google Shape;1373;p22">
                <a:extLst>
                  <a:ext uri="{FF2B5EF4-FFF2-40B4-BE49-F238E27FC236}">
                    <a16:creationId xmlns:a16="http://schemas.microsoft.com/office/drawing/2014/main" id="{E7DE8F3A-BC09-405D-B7F9-C8B0976FCDE9}"/>
                  </a:ext>
                </a:extLst>
              </p:cNvPr>
              <p:cNvSpPr/>
              <p:nvPr/>
            </p:nvSpPr>
            <p:spPr>
              <a:xfrm>
                <a:off x="8207112" y="1112775"/>
                <a:ext cx="610824" cy="609905"/>
              </a:xfrm>
              <a:custGeom>
                <a:avLst/>
                <a:gdLst/>
                <a:ahLst/>
                <a:cxnLst/>
                <a:rect l="l" t="t" r="r" b="b"/>
                <a:pathLst>
                  <a:path w="22598" h="22564" extrusionOk="0">
                    <a:moveTo>
                      <a:pt x="21388" y="6985"/>
                    </a:moveTo>
                    <a:cubicBezTo>
                      <a:pt x="21388" y="7002"/>
                      <a:pt x="21388" y="7006"/>
                      <a:pt x="21397" y="7007"/>
                    </a:cubicBezTo>
                    <a:lnTo>
                      <a:pt x="21397" y="7007"/>
                    </a:lnTo>
                    <a:cubicBezTo>
                      <a:pt x="21394" y="7000"/>
                      <a:pt x="21391" y="6993"/>
                      <a:pt x="21388" y="6985"/>
                    </a:cubicBezTo>
                    <a:close/>
                    <a:moveTo>
                      <a:pt x="12760" y="22141"/>
                    </a:moveTo>
                    <a:cubicBezTo>
                      <a:pt x="12748" y="22141"/>
                      <a:pt x="12742" y="22141"/>
                      <a:pt x="12736" y="22144"/>
                    </a:cubicBezTo>
                    <a:lnTo>
                      <a:pt x="12736" y="22144"/>
                    </a:lnTo>
                    <a:cubicBezTo>
                      <a:pt x="12744" y="22143"/>
                      <a:pt x="12752" y="22142"/>
                      <a:pt x="12760" y="22141"/>
                    </a:cubicBezTo>
                    <a:close/>
                    <a:moveTo>
                      <a:pt x="11299" y="326"/>
                    </a:moveTo>
                    <a:cubicBezTo>
                      <a:pt x="11795" y="326"/>
                      <a:pt x="12292" y="354"/>
                      <a:pt x="12783" y="411"/>
                    </a:cubicBezTo>
                    <a:lnTo>
                      <a:pt x="12737" y="411"/>
                    </a:lnTo>
                    <a:cubicBezTo>
                      <a:pt x="13718" y="548"/>
                      <a:pt x="14677" y="799"/>
                      <a:pt x="15590" y="1187"/>
                    </a:cubicBezTo>
                    <a:lnTo>
                      <a:pt x="15567" y="1187"/>
                    </a:lnTo>
                    <a:cubicBezTo>
                      <a:pt x="16435" y="1553"/>
                      <a:pt x="17256" y="2032"/>
                      <a:pt x="18010" y="2603"/>
                    </a:cubicBezTo>
                    <a:cubicBezTo>
                      <a:pt x="18740" y="3173"/>
                      <a:pt x="19402" y="3835"/>
                      <a:pt x="19973" y="4566"/>
                    </a:cubicBezTo>
                    <a:cubicBezTo>
                      <a:pt x="20543" y="5319"/>
                      <a:pt x="21023" y="6140"/>
                      <a:pt x="21411" y="7008"/>
                    </a:cubicBezTo>
                    <a:cubicBezTo>
                      <a:pt x="21405" y="7008"/>
                      <a:pt x="21401" y="7008"/>
                      <a:pt x="21397" y="7007"/>
                    </a:cubicBezTo>
                    <a:lnTo>
                      <a:pt x="21397" y="7007"/>
                    </a:lnTo>
                    <a:cubicBezTo>
                      <a:pt x="21780" y="7913"/>
                      <a:pt x="22028" y="8842"/>
                      <a:pt x="22164" y="9815"/>
                    </a:cubicBezTo>
                    <a:cubicBezTo>
                      <a:pt x="22164" y="9793"/>
                      <a:pt x="22164" y="9793"/>
                      <a:pt x="22164" y="9770"/>
                    </a:cubicBezTo>
                    <a:cubicBezTo>
                      <a:pt x="22301" y="10774"/>
                      <a:pt x="22301" y="11778"/>
                      <a:pt x="22164" y="12760"/>
                    </a:cubicBezTo>
                    <a:cubicBezTo>
                      <a:pt x="22164" y="12760"/>
                      <a:pt x="22164" y="12737"/>
                      <a:pt x="22164" y="12737"/>
                    </a:cubicBezTo>
                    <a:cubicBezTo>
                      <a:pt x="22027" y="13696"/>
                      <a:pt x="21776" y="14631"/>
                      <a:pt x="21411" y="15544"/>
                    </a:cubicBezTo>
                    <a:cubicBezTo>
                      <a:pt x="21411" y="15522"/>
                      <a:pt x="21411" y="15522"/>
                      <a:pt x="21411" y="15522"/>
                    </a:cubicBezTo>
                    <a:cubicBezTo>
                      <a:pt x="21023" y="16412"/>
                      <a:pt x="20543" y="17234"/>
                      <a:pt x="19973" y="18010"/>
                    </a:cubicBezTo>
                    <a:cubicBezTo>
                      <a:pt x="19402" y="18717"/>
                      <a:pt x="18740" y="19379"/>
                      <a:pt x="18032" y="19950"/>
                    </a:cubicBezTo>
                    <a:cubicBezTo>
                      <a:pt x="17256" y="20520"/>
                      <a:pt x="16412" y="21023"/>
                      <a:pt x="15544" y="21388"/>
                    </a:cubicBezTo>
                    <a:cubicBezTo>
                      <a:pt x="14631" y="21776"/>
                      <a:pt x="13696" y="22027"/>
                      <a:pt x="12714" y="22164"/>
                    </a:cubicBezTo>
                    <a:cubicBezTo>
                      <a:pt x="12725" y="22153"/>
                      <a:pt x="12731" y="22147"/>
                      <a:pt x="12736" y="22144"/>
                    </a:cubicBezTo>
                    <a:lnTo>
                      <a:pt x="12736" y="22144"/>
                    </a:lnTo>
                    <a:cubicBezTo>
                      <a:pt x="12264" y="22211"/>
                      <a:pt x="11787" y="22244"/>
                      <a:pt x="11310" y="22244"/>
                    </a:cubicBezTo>
                    <a:cubicBezTo>
                      <a:pt x="10825" y="22244"/>
                      <a:pt x="10340" y="22209"/>
                      <a:pt x="9861" y="22141"/>
                    </a:cubicBezTo>
                    <a:lnTo>
                      <a:pt x="9907" y="22141"/>
                    </a:lnTo>
                    <a:cubicBezTo>
                      <a:pt x="8925" y="22027"/>
                      <a:pt x="7944" y="21753"/>
                      <a:pt x="7031" y="21365"/>
                    </a:cubicBezTo>
                    <a:cubicBezTo>
                      <a:pt x="6437" y="21114"/>
                      <a:pt x="5867" y="20817"/>
                      <a:pt x="5319" y="20475"/>
                    </a:cubicBezTo>
                    <a:cubicBezTo>
                      <a:pt x="5319" y="20475"/>
                      <a:pt x="5319" y="20452"/>
                      <a:pt x="5319" y="20452"/>
                    </a:cubicBezTo>
                    <a:cubicBezTo>
                      <a:pt x="5296" y="20452"/>
                      <a:pt x="5273" y="20429"/>
                      <a:pt x="5250" y="20429"/>
                    </a:cubicBezTo>
                    <a:cubicBezTo>
                      <a:pt x="5250" y="20406"/>
                      <a:pt x="5227" y="20406"/>
                      <a:pt x="5227" y="20406"/>
                    </a:cubicBezTo>
                    <a:lnTo>
                      <a:pt x="5205" y="20383"/>
                    </a:lnTo>
                    <a:cubicBezTo>
                      <a:pt x="5182" y="20361"/>
                      <a:pt x="5159" y="20361"/>
                      <a:pt x="5136" y="20338"/>
                    </a:cubicBezTo>
                    <a:cubicBezTo>
                      <a:pt x="4954" y="20224"/>
                      <a:pt x="4794" y="20110"/>
                      <a:pt x="4611" y="19973"/>
                    </a:cubicBezTo>
                    <a:cubicBezTo>
                      <a:pt x="4611" y="19950"/>
                      <a:pt x="4588" y="19950"/>
                      <a:pt x="4588" y="19950"/>
                    </a:cubicBezTo>
                    <a:lnTo>
                      <a:pt x="4611" y="19950"/>
                    </a:lnTo>
                    <a:cubicBezTo>
                      <a:pt x="4474" y="19858"/>
                      <a:pt x="4337" y="19744"/>
                      <a:pt x="4200" y="19630"/>
                    </a:cubicBezTo>
                    <a:cubicBezTo>
                      <a:pt x="4063" y="19516"/>
                      <a:pt x="3926" y="19379"/>
                      <a:pt x="3767" y="19242"/>
                    </a:cubicBezTo>
                    <a:cubicBezTo>
                      <a:pt x="3356" y="18854"/>
                      <a:pt x="2968" y="18443"/>
                      <a:pt x="2625" y="17987"/>
                    </a:cubicBezTo>
                    <a:cubicBezTo>
                      <a:pt x="2215" y="17439"/>
                      <a:pt x="1849" y="16868"/>
                      <a:pt x="1530" y="16252"/>
                    </a:cubicBezTo>
                    <a:cubicBezTo>
                      <a:pt x="1507" y="16229"/>
                      <a:pt x="1507" y="16184"/>
                      <a:pt x="1484" y="16161"/>
                    </a:cubicBezTo>
                    <a:cubicBezTo>
                      <a:pt x="1484" y="16138"/>
                      <a:pt x="1461" y="16115"/>
                      <a:pt x="1461" y="16092"/>
                    </a:cubicBezTo>
                    <a:cubicBezTo>
                      <a:pt x="1438" y="16092"/>
                      <a:pt x="1438" y="16069"/>
                      <a:pt x="1438" y="16069"/>
                    </a:cubicBezTo>
                    <a:cubicBezTo>
                      <a:pt x="1438" y="16047"/>
                      <a:pt x="1416" y="16024"/>
                      <a:pt x="1416" y="16001"/>
                    </a:cubicBezTo>
                    <a:lnTo>
                      <a:pt x="1393" y="15978"/>
                    </a:lnTo>
                    <a:cubicBezTo>
                      <a:pt x="1393" y="15955"/>
                      <a:pt x="1393" y="15955"/>
                      <a:pt x="1370" y="15933"/>
                    </a:cubicBezTo>
                    <a:cubicBezTo>
                      <a:pt x="1370" y="15910"/>
                      <a:pt x="1370" y="15910"/>
                      <a:pt x="1347" y="15887"/>
                    </a:cubicBezTo>
                    <a:cubicBezTo>
                      <a:pt x="1347" y="15887"/>
                      <a:pt x="1347" y="15864"/>
                      <a:pt x="1347" y="15841"/>
                    </a:cubicBezTo>
                    <a:lnTo>
                      <a:pt x="1324" y="15796"/>
                    </a:lnTo>
                    <a:cubicBezTo>
                      <a:pt x="1301" y="15796"/>
                      <a:pt x="1301" y="15773"/>
                      <a:pt x="1301" y="15773"/>
                    </a:cubicBezTo>
                    <a:lnTo>
                      <a:pt x="1279" y="15727"/>
                    </a:lnTo>
                    <a:lnTo>
                      <a:pt x="1256" y="15681"/>
                    </a:lnTo>
                    <a:cubicBezTo>
                      <a:pt x="1256" y="15659"/>
                      <a:pt x="1256" y="15659"/>
                      <a:pt x="1233" y="15636"/>
                    </a:cubicBezTo>
                    <a:cubicBezTo>
                      <a:pt x="1233" y="15613"/>
                      <a:pt x="1233" y="15613"/>
                      <a:pt x="1233" y="15613"/>
                    </a:cubicBezTo>
                    <a:cubicBezTo>
                      <a:pt x="1210" y="15590"/>
                      <a:pt x="1210" y="15567"/>
                      <a:pt x="1210" y="15544"/>
                    </a:cubicBezTo>
                    <a:cubicBezTo>
                      <a:pt x="1210" y="15567"/>
                      <a:pt x="1210" y="15567"/>
                      <a:pt x="1210" y="15567"/>
                    </a:cubicBezTo>
                    <a:cubicBezTo>
                      <a:pt x="1050" y="15202"/>
                      <a:pt x="936" y="14837"/>
                      <a:pt x="822" y="14472"/>
                    </a:cubicBezTo>
                    <a:cubicBezTo>
                      <a:pt x="822" y="14449"/>
                      <a:pt x="799" y="14449"/>
                      <a:pt x="799" y="14449"/>
                    </a:cubicBezTo>
                    <a:cubicBezTo>
                      <a:pt x="799" y="14426"/>
                      <a:pt x="799" y="14403"/>
                      <a:pt x="799" y="14403"/>
                    </a:cubicBezTo>
                    <a:cubicBezTo>
                      <a:pt x="799" y="14380"/>
                      <a:pt x="777" y="14358"/>
                      <a:pt x="777" y="14358"/>
                    </a:cubicBezTo>
                    <a:cubicBezTo>
                      <a:pt x="777" y="14335"/>
                      <a:pt x="777" y="14335"/>
                      <a:pt x="777" y="14335"/>
                    </a:cubicBezTo>
                    <a:cubicBezTo>
                      <a:pt x="662" y="13970"/>
                      <a:pt x="571" y="13582"/>
                      <a:pt x="503" y="13216"/>
                    </a:cubicBezTo>
                    <a:cubicBezTo>
                      <a:pt x="503" y="13216"/>
                      <a:pt x="503" y="13193"/>
                      <a:pt x="503" y="13193"/>
                    </a:cubicBezTo>
                    <a:cubicBezTo>
                      <a:pt x="503" y="13193"/>
                      <a:pt x="503" y="13171"/>
                      <a:pt x="503" y="13171"/>
                    </a:cubicBezTo>
                    <a:cubicBezTo>
                      <a:pt x="480" y="13034"/>
                      <a:pt x="457" y="12920"/>
                      <a:pt x="434" y="12783"/>
                    </a:cubicBezTo>
                    <a:cubicBezTo>
                      <a:pt x="411" y="12486"/>
                      <a:pt x="366" y="12189"/>
                      <a:pt x="366" y="11870"/>
                    </a:cubicBezTo>
                    <a:cubicBezTo>
                      <a:pt x="320" y="11185"/>
                      <a:pt x="343" y="10477"/>
                      <a:pt x="434" y="9793"/>
                    </a:cubicBezTo>
                    <a:cubicBezTo>
                      <a:pt x="434" y="9793"/>
                      <a:pt x="434" y="9770"/>
                      <a:pt x="457" y="9770"/>
                    </a:cubicBezTo>
                    <a:cubicBezTo>
                      <a:pt x="503" y="9336"/>
                      <a:pt x="594" y="8902"/>
                      <a:pt x="708" y="8491"/>
                    </a:cubicBezTo>
                    <a:cubicBezTo>
                      <a:pt x="708" y="8491"/>
                      <a:pt x="708" y="8469"/>
                      <a:pt x="708" y="8469"/>
                    </a:cubicBezTo>
                    <a:lnTo>
                      <a:pt x="731" y="8400"/>
                    </a:lnTo>
                    <a:cubicBezTo>
                      <a:pt x="731" y="8400"/>
                      <a:pt x="731" y="8400"/>
                      <a:pt x="731" y="8377"/>
                    </a:cubicBezTo>
                    <a:cubicBezTo>
                      <a:pt x="731" y="8377"/>
                      <a:pt x="754" y="8355"/>
                      <a:pt x="754" y="8332"/>
                    </a:cubicBezTo>
                    <a:cubicBezTo>
                      <a:pt x="754" y="8309"/>
                      <a:pt x="754" y="8309"/>
                      <a:pt x="754" y="8286"/>
                    </a:cubicBezTo>
                    <a:cubicBezTo>
                      <a:pt x="754" y="8286"/>
                      <a:pt x="754" y="8286"/>
                      <a:pt x="777" y="8263"/>
                    </a:cubicBezTo>
                    <a:cubicBezTo>
                      <a:pt x="777" y="8240"/>
                      <a:pt x="777" y="8218"/>
                      <a:pt x="777" y="8195"/>
                    </a:cubicBezTo>
                    <a:lnTo>
                      <a:pt x="799" y="8195"/>
                    </a:lnTo>
                    <a:cubicBezTo>
                      <a:pt x="799" y="8126"/>
                      <a:pt x="822" y="8058"/>
                      <a:pt x="845" y="7989"/>
                    </a:cubicBezTo>
                    <a:cubicBezTo>
                      <a:pt x="845" y="7967"/>
                      <a:pt x="868" y="7967"/>
                      <a:pt x="868" y="7944"/>
                    </a:cubicBezTo>
                    <a:cubicBezTo>
                      <a:pt x="959" y="7624"/>
                      <a:pt x="1073" y="7305"/>
                      <a:pt x="1210" y="7008"/>
                    </a:cubicBezTo>
                    <a:lnTo>
                      <a:pt x="1210" y="7031"/>
                    </a:lnTo>
                    <a:cubicBezTo>
                      <a:pt x="1301" y="6802"/>
                      <a:pt x="1393" y="6597"/>
                      <a:pt x="1484" y="6392"/>
                    </a:cubicBezTo>
                    <a:cubicBezTo>
                      <a:pt x="1507" y="6392"/>
                      <a:pt x="1507" y="6369"/>
                      <a:pt x="1507" y="6369"/>
                    </a:cubicBezTo>
                    <a:cubicBezTo>
                      <a:pt x="1507" y="6369"/>
                      <a:pt x="1507" y="6346"/>
                      <a:pt x="1530" y="6323"/>
                    </a:cubicBezTo>
                    <a:cubicBezTo>
                      <a:pt x="1530" y="6323"/>
                      <a:pt x="1530" y="6300"/>
                      <a:pt x="1553" y="6277"/>
                    </a:cubicBezTo>
                    <a:cubicBezTo>
                      <a:pt x="1826" y="5752"/>
                      <a:pt x="2123" y="5250"/>
                      <a:pt x="2466" y="4771"/>
                    </a:cubicBezTo>
                    <a:cubicBezTo>
                      <a:pt x="2488" y="4771"/>
                      <a:pt x="2488" y="4771"/>
                      <a:pt x="2488" y="4748"/>
                    </a:cubicBezTo>
                    <a:cubicBezTo>
                      <a:pt x="2511" y="4748"/>
                      <a:pt x="2511" y="4725"/>
                      <a:pt x="2534" y="4702"/>
                    </a:cubicBezTo>
                    <a:cubicBezTo>
                      <a:pt x="2557" y="4680"/>
                      <a:pt x="2580" y="4634"/>
                      <a:pt x="2625" y="4588"/>
                    </a:cubicBezTo>
                    <a:cubicBezTo>
                      <a:pt x="2648" y="4566"/>
                      <a:pt x="2671" y="4520"/>
                      <a:pt x="2694" y="4497"/>
                    </a:cubicBezTo>
                    <a:cubicBezTo>
                      <a:pt x="3219" y="3812"/>
                      <a:pt x="3835" y="3219"/>
                      <a:pt x="4520" y="2671"/>
                    </a:cubicBezTo>
                    <a:cubicBezTo>
                      <a:pt x="4543" y="2648"/>
                      <a:pt x="4543" y="2648"/>
                      <a:pt x="4566" y="2625"/>
                    </a:cubicBezTo>
                    <a:cubicBezTo>
                      <a:pt x="4566" y="2625"/>
                      <a:pt x="4588" y="2625"/>
                      <a:pt x="4588" y="2603"/>
                    </a:cubicBezTo>
                    <a:lnTo>
                      <a:pt x="4611" y="2580"/>
                    </a:lnTo>
                    <a:lnTo>
                      <a:pt x="4634" y="2580"/>
                    </a:lnTo>
                    <a:lnTo>
                      <a:pt x="4680" y="2557"/>
                    </a:lnTo>
                    <a:cubicBezTo>
                      <a:pt x="4680" y="2534"/>
                      <a:pt x="4702" y="2534"/>
                      <a:pt x="4725" y="2511"/>
                    </a:cubicBezTo>
                    <a:cubicBezTo>
                      <a:pt x="5433" y="1986"/>
                      <a:pt x="6209" y="1530"/>
                      <a:pt x="7031" y="1187"/>
                    </a:cubicBezTo>
                    <a:cubicBezTo>
                      <a:pt x="7076" y="1165"/>
                      <a:pt x="7122" y="1142"/>
                      <a:pt x="7168" y="1119"/>
                    </a:cubicBezTo>
                    <a:lnTo>
                      <a:pt x="7190" y="1119"/>
                    </a:lnTo>
                    <a:cubicBezTo>
                      <a:pt x="7213" y="1119"/>
                      <a:pt x="7213" y="1096"/>
                      <a:pt x="7236" y="1096"/>
                    </a:cubicBezTo>
                    <a:cubicBezTo>
                      <a:pt x="7259" y="1096"/>
                      <a:pt x="7282" y="1096"/>
                      <a:pt x="7282" y="1073"/>
                    </a:cubicBezTo>
                    <a:lnTo>
                      <a:pt x="7305" y="1073"/>
                    </a:lnTo>
                    <a:cubicBezTo>
                      <a:pt x="7624" y="936"/>
                      <a:pt x="7966" y="822"/>
                      <a:pt x="8332" y="731"/>
                    </a:cubicBezTo>
                    <a:cubicBezTo>
                      <a:pt x="8811" y="594"/>
                      <a:pt x="9313" y="480"/>
                      <a:pt x="9815" y="411"/>
                    </a:cubicBezTo>
                    <a:cubicBezTo>
                      <a:pt x="10306" y="354"/>
                      <a:pt x="10803" y="326"/>
                      <a:pt x="11299" y="326"/>
                    </a:cubicBezTo>
                    <a:close/>
                    <a:moveTo>
                      <a:pt x="10797" y="0"/>
                    </a:moveTo>
                    <a:cubicBezTo>
                      <a:pt x="10317" y="23"/>
                      <a:pt x="9838" y="69"/>
                      <a:pt x="9359" y="160"/>
                    </a:cubicBezTo>
                    <a:cubicBezTo>
                      <a:pt x="8948" y="229"/>
                      <a:pt x="8537" y="320"/>
                      <a:pt x="8149" y="434"/>
                    </a:cubicBezTo>
                    <a:cubicBezTo>
                      <a:pt x="8012" y="480"/>
                      <a:pt x="7898" y="525"/>
                      <a:pt x="7761" y="571"/>
                    </a:cubicBezTo>
                    <a:cubicBezTo>
                      <a:pt x="7327" y="708"/>
                      <a:pt x="6894" y="891"/>
                      <a:pt x="6460" y="1073"/>
                    </a:cubicBezTo>
                    <a:cubicBezTo>
                      <a:pt x="6460" y="1073"/>
                      <a:pt x="6460" y="1073"/>
                      <a:pt x="6460" y="1096"/>
                    </a:cubicBezTo>
                    <a:lnTo>
                      <a:pt x="6437" y="1096"/>
                    </a:lnTo>
                    <a:cubicBezTo>
                      <a:pt x="6095" y="1256"/>
                      <a:pt x="5752" y="1438"/>
                      <a:pt x="5410" y="1644"/>
                    </a:cubicBezTo>
                    <a:cubicBezTo>
                      <a:pt x="5296" y="1712"/>
                      <a:pt x="5182" y="1804"/>
                      <a:pt x="5068" y="1872"/>
                    </a:cubicBezTo>
                    <a:cubicBezTo>
                      <a:pt x="4680" y="2123"/>
                      <a:pt x="4337" y="2397"/>
                      <a:pt x="3995" y="2694"/>
                    </a:cubicBezTo>
                    <a:cubicBezTo>
                      <a:pt x="3675" y="2945"/>
                      <a:pt x="3401" y="3219"/>
                      <a:pt x="3128" y="3516"/>
                    </a:cubicBezTo>
                    <a:lnTo>
                      <a:pt x="3082" y="3538"/>
                    </a:lnTo>
                    <a:cubicBezTo>
                      <a:pt x="3082" y="3538"/>
                      <a:pt x="3082" y="3538"/>
                      <a:pt x="3082" y="3561"/>
                    </a:cubicBezTo>
                    <a:cubicBezTo>
                      <a:pt x="2991" y="3653"/>
                      <a:pt x="2899" y="3744"/>
                      <a:pt x="2808" y="3858"/>
                    </a:cubicBezTo>
                    <a:cubicBezTo>
                      <a:pt x="2534" y="4155"/>
                      <a:pt x="2283" y="4497"/>
                      <a:pt x="2032" y="4839"/>
                    </a:cubicBezTo>
                    <a:cubicBezTo>
                      <a:pt x="1735" y="5250"/>
                      <a:pt x="1461" y="5707"/>
                      <a:pt x="1233" y="6186"/>
                    </a:cubicBezTo>
                    <a:cubicBezTo>
                      <a:pt x="1210" y="6232"/>
                      <a:pt x="1165" y="6300"/>
                      <a:pt x="1142" y="6369"/>
                    </a:cubicBezTo>
                    <a:cubicBezTo>
                      <a:pt x="959" y="6734"/>
                      <a:pt x="822" y="7099"/>
                      <a:pt x="685" y="7487"/>
                    </a:cubicBezTo>
                    <a:cubicBezTo>
                      <a:pt x="343" y="8400"/>
                      <a:pt x="137" y="9382"/>
                      <a:pt x="46" y="10340"/>
                    </a:cubicBezTo>
                    <a:cubicBezTo>
                      <a:pt x="0" y="10865"/>
                      <a:pt x="0" y="11390"/>
                      <a:pt x="23" y="11915"/>
                    </a:cubicBezTo>
                    <a:cubicBezTo>
                      <a:pt x="46" y="12052"/>
                      <a:pt x="46" y="12166"/>
                      <a:pt x="69" y="12303"/>
                    </a:cubicBezTo>
                    <a:cubicBezTo>
                      <a:pt x="92" y="12669"/>
                      <a:pt x="137" y="13011"/>
                      <a:pt x="206" y="13376"/>
                    </a:cubicBezTo>
                    <a:cubicBezTo>
                      <a:pt x="206" y="13376"/>
                      <a:pt x="206" y="13399"/>
                      <a:pt x="206" y="13399"/>
                    </a:cubicBezTo>
                    <a:cubicBezTo>
                      <a:pt x="206" y="13399"/>
                      <a:pt x="206" y="13399"/>
                      <a:pt x="206" y="13422"/>
                    </a:cubicBezTo>
                    <a:cubicBezTo>
                      <a:pt x="411" y="14403"/>
                      <a:pt x="731" y="15339"/>
                      <a:pt x="1165" y="16252"/>
                    </a:cubicBezTo>
                    <a:cubicBezTo>
                      <a:pt x="1393" y="16709"/>
                      <a:pt x="1644" y="17165"/>
                      <a:pt x="1941" y="17576"/>
                    </a:cubicBezTo>
                    <a:cubicBezTo>
                      <a:pt x="1986" y="17667"/>
                      <a:pt x="2055" y="17736"/>
                      <a:pt x="2100" y="17827"/>
                    </a:cubicBezTo>
                    <a:cubicBezTo>
                      <a:pt x="2329" y="18147"/>
                      <a:pt x="2580" y="18466"/>
                      <a:pt x="2831" y="18763"/>
                    </a:cubicBezTo>
                    <a:cubicBezTo>
                      <a:pt x="3264" y="19242"/>
                      <a:pt x="3721" y="19676"/>
                      <a:pt x="4246" y="20087"/>
                    </a:cubicBezTo>
                    <a:cubicBezTo>
                      <a:pt x="4474" y="20269"/>
                      <a:pt x="4702" y="20452"/>
                      <a:pt x="4954" y="20612"/>
                    </a:cubicBezTo>
                    <a:cubicBezTo>
                      <a:pt x="4999" y="20635"/>
                      <a:pt x="5022" y="20657"/>
                      <a:pt x="5045" y="20680"/>
                    </a:cubicBezTo>
                    <a:cubicBezTo>
                      <a:pt x="5889" y="21251"/>
                      <a:pt x="6802" y="21684"/>
                      <a:pt x="7761" y="22004"/>
                    </a:cubicBezTo>
                    <a:cubicBezTo>
                      <a:pt x="8743" y="22324"/>
                      <a:pt x="9770" y="22506"/>
                      <a:pt x="10797" y="22552"/>
                    </a:cubicBezTo>
                    <a:cubicBezTo>
                      <a:pt x="10972" y="22559"/>
                      <a:pt x="11146" y="22563"/>
                      <a:pt x="11320" y="22563"/>
                    </a:cubicBezTo>
                    <a:cubicBezTo>
                      <a:pt x="12189" y="22563"/>
                      <a:pt x="13045" y="22468"/>
                      <a:pt x="13901" y="22278"/>
                    </a:cubicBezTo>
                    <a:cubicBezTo>
                      <a:pt x="14905" y="22027"/>
                      <a:pt x="15864" y="21662"/>
                      <a:pt x="16754" y="21160"/>
                    </a:cubicBezTo>
                    <a:cubicBezTo>
                      <a:pt x="17622" y="20680"/>
                      <a:pt x="18420" y="20087"/>
                      <a:pt x="19151" y="19402"/>
                    </a:cubicBezTo>
                    <a:cubicBezTo>
                      <a:pt x="19858" y="18717"/>
                      <a:pt x="20452" y="17941"/>
                      <a:pt x="20977" y="17119"/>
                    </a:cubicBezTo>
                    <a:cubicBezTo>
                      <a:pt x="21502" y="16229"/>
                      <a:pt x="21913" y="15271"/>
                      <a:pt x="22187" y="14289"/>
                    </a:cubicBezTo>
                    <a:cubicBezTo>
                      <a:pt x="22461" y="13285"/>
                      <a:pt x="22598" y="12258"/>
                      <a:pt x="22598" y="11208"/>
                    </a:cubicBezTo>
                    <a:cubicBezTo>
                      <a:pt x="22598" y="10181"/>
                      <a:pt x="22438" y="9153"/>
                      <a:pt x="22141" y="8149"/>
                    </a:cubicBezTo>
                    <a:cubicBezTo>
                      <a:pt x="21867" y="7190"/>
                      <a:pt x="21456" y="6277"/>
                      <a:pt x="20954" y="5410"/>
                    </a:cubicBezTo>
                    <a:cubicBezTo>
                      <a:pt x="20429" y="4566"/>
                      <a:pt x="19790" y="3789"/>
                      <a:pt x="19082" y="3105"/>
                    </a:cubicBezTo>
                    <a:cubicBezTo>
                      <a:pt x="18352" y="2397"/>
                      <a:pt x="17530" y="1804"/>
                      <a:pt x="16640" y="1324"/>
                    </a:cubicBezTo>
                    <a:cubicBezTo>
                      <a:pt x="15339" y="640"/>
                      <a:pt x="13901" y="206"/>
                      <a:pt x="12417" y="46"/>
                    </a:cubicBezTo>
                    <a:lnTo>
                      <a:pt x="12395" y="46"/>
                    </a:lnTo>
                    <a:cubicBezTo>
                      <a:pt x="12007" y="0"/>
                      <a:pt x="11641" y="0"/>
                      <a:pt x="11276" y="0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09" name="Google Shape;1374;p22">
                <a:extLst>
                  <a:ext uri="{FF2B5EF4-FFF2-40B4-BE49-F238E27FC236}">
                    <a16:creationId xmlns:a16="http://schemas.microsoft.com/office/drawing/2014/main" id="{BBBBB206-B295-4A46-8190-DCC8A355EB39}"/>
                  </a:ext>
                </a:extLst>
              </p:cNvPr>
              <p:cNvSpPr/>
              <p:nvPr/>
            </p:nvSpPr>
            <p:spPr>
              <a:xfrm>
                <a:off x="8279310" y="1189270"/>
                <a:ext cx="468916" cy="466889"/>
              </a:xfrm>
              <a:custGeom>
                <a:avLst/>
                <a:gdLst/>
                <a:ahLst/>
                <a:cxnLst/>
                <a:rect l="l" t="t" r="r" b="b"/>
                <a:pathLst>
                  <a:path w="17348" h="17273" extrusionOk="0">
                    <a:moveTo>
                      <a:pt x="16868" y="7488"/>
                    </a:moveTo>
                    <a:lnTo>
                      <a:pt x="16868" y="7488"/>
                    </a:lnTo>
                    <a:cubicBezTo>
                      <a:pt x="16868" y="7491"/>
                      <a:pt x="16868" y="7494"/>
                      <a:pt x="16869" y="7496"/>
                    </a:cubicBezTo>
                    <a:lnTo>
                      <a:pt x="16869" y="7496"/>
                    </a:lnTo>
                    <a:cubicBezTo>
                      <a:pt x="16869" y="7493"/>
                      <a:pt x="16868" y="7490"/>
                      <a:pt x="16868" y="7488"/>
                    </a:cubicBezTo>
                    <a:close/>
                    <a:moveTo>
                      <a:pt x="8619" y="320"/>
                    </a:moveTo>
                    <a:cubicBezTo>
                      <a:pt x="8993" y="320"/>
                      <a:pt x="9370" y="343"/>
                      <a:pt x="9746" y="389"/>
                    </a:cubicBezTo>
                    <a:lnTo>
                      <a:pt x="9701" y="389"/>
                    </a:lnTo>
                    <a:cubicBezTo>
                      <a:pt x="10454" y="480"/>
                      <a:pt x="11207" y="686"/>
                      <a:pt x="11915" y="982"/>
                    </a:cubicBezTo>
                    <a:lnTo>
                      <a:pt x="11869" y="982"/>
                    </a:lnTo>
                    <a:cubicBezTo>
                      <a:pt x="12531" y="1256"/>
                      <a:pt x="13147" y="1621"/>
                      <a:pt x="13718" y="2055"/>
                    </a:cubicBezTo>
                    <a:cubicBezTo>
                      <a:pt x="14289" y="2489"/>
                      <a:pt x="14791" y="2991"/>
                      <a:pt x="15224" y="3562"/>
                    </a:cubicBezTo>
                    <a:cubicBezTo>
                      <a:pt x="15658" y="4132"/>
                      <a:pt x="16023" y="4748"/>
                      <a:pt x="16297" y="5410"/>
                    </a:cubicBezTo>
                    <a:cubicBezTo>
                      <a:pt x="16593" y="6092"/>
                      <a:pt x="16775" y="6797"/>
                      <a:pt x="16889" y="7524"/>
                    </a:cubicBezTo>
                    <a:lnTo>
                      <a:pt x="16889" y="7524"/>
                    </a:lnTo>
                    <a:cubicBezTo>
                      <a:pt x="16885" y="7512"/>
                      <a:pt x="16873" y="7508"/>
                      <a:pt x="16869" y="7496"/>
                    </a:cubicBezTo>
                    <a:lnTo>
                      <a:pt x="16869" y="7496"/>
                    </a:lnTo>
                    <a:cubicBezTo>
                      <a:pt x="16982" y="8247"/>
                      <a:pt x="16982" y="8997"/>
                      <a:pt x="16868" y="9747"/>
                    </a:cubicBezTo>
                    <a:lnTo>
                      <a:pt x="16891" y="9724"/>
                    </a:lnTo>
                    <a:lnTo>
                      <a:pt x="16891" y="9724"/>
                    </a:lnTo>
                    <a:cubicBezTo>
                      <a:pt x="16777" y="10455"/>
                      <a:pt x="16571" y="11208"/>
                      <a:pt x="16274" y="11893"/>
                    </a:cubicBezTo>
                    <a:cubicBezTo>
                      <a:pt x="16001" y="12555"/>
                      <a:pt x="15635" y="13171"/>
                      <a:pt x="15202" y="13719"/>
                    </a:cubicBezTo>
                    <a:cubicBezTo>
                      <a:pt x="14768" y="14289"/>
                      <a:pt x="14289" y="14769"/>
                      <a:pt x="13718" y="15202"/>
                    </a:cubicBezTo>
                    <a:lnTo>
                      <a:pt x="13695" y="15225"/>
                    </a:lnTo>
                    <a:lnTo>
                      <a:pt x="13718" y="15225"/>
                    </a:lnTo>
                    <a:cubicBezTo>
                      <a:pt x="13159" y="15650"/>
                      <a:pt x="12534" y="15987"/>
                      <a:pt x="11887" y="16280"/>
                    </a:cubicBezTo>
                    <a:lnTo>
                      <a:pt x="11887" y="16280"/>
                    </a:lnTo>
                    <a:cubicBezTo>
                      <a:pt x="11890" y="16277"/>
                      <a:pt x="11892" y="16275"/>
                      <a:pt x="11892" y="16275"/>
                    </a:cubicBezTo>
                    <a:lnTo>
                      <a:pt x="11892" y="16275"/>
                    </a:lnTo>
                    <a:cubicBezTo>
                      <a:pt x="11207" y="16572"/>
                      <a:pt x="10477" y="16777"/>
                      <a:pt x="9724" y="16869"/>
                    </a:cubicBezTo>
                    <a:lnTo>
                      <a:pt x="9769" y="16869"/>
                    </a:lnTo>
                    <a:cubicBezTo>
                      <a:pt x="9415" y="16918"/>
                      <a:pt x="9066" y="16940"/>
                      <a:pt x="8718" y="16940"/>
                    </a:cubicBezTo>
                    <a:cubicBezTo>
                      <a:pt x="8416" y="16940"/>
                      <a:pt x="8113" y="16923"/>
                      <a:pt x="7806" y="16892"/>
                    </a:cubicBezTo>
                    <a:cubicBezTo>
                      <a:pt x="7715" y="16892"/>
                      <a:pt x="7646" y="16869"/>
                      <a:pt x="7555" y="16869"/>
                    </a:cubicBezTo>
                    <a:cubicBezTo>
                      <a:pt x="6825" y="16755"/>
                      <a:pt x="6117" y="16572"/>
                      <a:pt x="5432" y="16298"/>
                    </a:cubicBezTo>
                    <a:lnTo>
                      <a:pt x="5410" y="16275"/>
                    </a:lnTo>
                    <a:lnTo>
                      <a:pt x="5410" y="16275"/>
                    </a:lnTo>
                    <a:cubicBezTo>
                      <a:pt x="5410" y="16280"/>
                      <a:pt x="5410" y="16284"/>
                      <a:pt x="5410" y="16287"/>
                    </a:cubicBezTo>
                    <a:lnTo>
                      <a:pt x="5410" y="16287"/>
                    </a:lnTo>
                    <a:lnTo>
                      <a:pt x="5387" y="16275"/>
                    </a:lnTo>
                    <a:cubicBezTo>
                      <a:pt x="4748" y="16001"/>
                      <a:pt x="4131" y="15636"/>
                      <a:pt x="3561" y="15225"/>
                    </a:cubicBezTo>
                    <a:lnTo>
                      <a:pt x="3584" y="15225"/>
                    </a:lnTo>
                    <a:cubicBezTo>
                      <a:pt x="3561" y="15225"/>
                      <a:pt x="3561" y="15225"/>
                      <a:pt x="3561" y="15202"/>
                    </a:cubicBezTo>
                    <a:cubicBezTo>
                      <a:pt x="2990" y="14769"/>
                      <a:pt x="2488" y="14267"/>
                      <a:pt x="2054" y="13696"/>
                    </a:cubicBezTo>
                    <a:cubicBezTo>
                      <a:pt x="1735" y="13262"/>
                      <a:pt x="1438" y="12806"/>
                      <a:pt x="1187" y="12326"/>
                    </a:cubicBezTo>
                    <a:cubicBezTo>
                      <a:pt x="1187" y="12326"/>
                      <a:pt x="1187" y="12304"/>
                      <a:pt x="1187" y="12304"/>
                    </a:cubicBezTo>
                    <a:lnTo>
                      <a:pt x="1164" y="12258"/>
                    </a:lnTo>
                    <a:cubicBezTo>
                      <a:pt x="1164" y="12258"/>
                      <a:pt x="1164" y="12235"/>
                      <a:pt x="1164" y="12235"/>
                    </a:cubicBezTo>
                    <a:lnTo>
                      <a:pt x="1141" y="12190"/>
                    </a:lnTo>
                    <a:cubicBezTo>
                      <a:pt x="1141" y="12190"/>
                      <a:pt x="1118" y="12167"/>
                      <a:pt x="1118" y="12167"/>
                    </a:cubicBezTo>
                    <a:cubicBezTo>
                      <a:pt x="1118" y="12167"/>
                      <a:pt x="1118" y="12144"/>
                      <a:pt x="1118" y="12144"/>
                    </a:cubicBezTo>
                    <a:cubicBezTo>
                      <a:pt x="1096" y="12121"/>
                      <a:pt x="1096" y="12098"/>
                      <a:pt x="1096" y="12098"/>
                    </a:cubicBezTo>
                    <a:cubicBezTo>
                      <a:pt x="1096" y="12098"/>
                      <a:pt x="1073" y="12075"/>
                      <a:pt x="1073" y="12075"/>
                    </a:cubicBezTo>
                    <a:cubicBezTo>
                      <a:pt x="1073" y="12053"/>
                      <a:pt x="1073" y="12030"/>
                      <a:pt x="1050" y="12030"/>
                    </a:cubicBezTo>
                    <a:cubicBezTo>
                      <a:pt x="1050" y="12030"/>
                      <a:pt x="1050" y="12030"/>
                      <a:pt x="1050" y="12007"/>
                    </a:cubicBezTo>
                    <a:cubicBezTo>
                      <a:pt x="1050" y="12007"/>
                      <a:pt x="1027" y="11984"/>
                      <a:pt x="1027" y="11961"/>
                    </a:cubicBezTo>
                    <a:cubicBezTo>
                      <a:pt x="1004" y="11916"/>
                      <a:pt x="1004" y="11893"/>
                      <a:pt x="981" y="11870"/>
                    </a:cubicBezTo>
                    <a:cubicBezTo>
                      <a:pt x="959" y="11801"/>
                      <a:pt x="936" y="11733"/>
                      <a:pt x="913" y="11687"/>
                    </a:cubicBezTo>
                    <a:cubicBezTo>
                      <a:pt x="913" y="11665"/>
                      <a:pt x="913" y="11665"/>
                      <a:pt x="913" y="11665"/>
                    </a:cubicBezTo>
                    <a:cubicBezTo>
                      <a:pt x="890" y="11665"/>
                      <a:pt x="890" y="11642"/>
                      <a:pt x="890" y="11619"/>
                    </a:cubicBezTo>
                    <a:cubicBezTo>
                      <a:pt x="890" y="11619"/>
                      <a:pt x="890" y="11619"/>
                      <a:pt x="890" y="11596"/>
                    </a:cubicBezTo>
                    <a:cubicBezTo>
                      <a:pt x="867" y="11596"/>
                      <a:pt x="867" y="11573"/>
                      <a:pt x="867" y="11573"/>
                    </a:cubicBezTo>
                    <a:cubicBezTo>
                      <a:pt x="867" y="11550"/>
                      <a:pt x="867" y="11550"/>
                      <a:pt x="845" y="11528"/>
                    </a:cubicBezTo>
                    <a:cubicBezTo>
                      <a:pt x="845" y="11505"/>
                      <a:pt x="845" y="11482"/>
                      <a:pt x="822" y="11459"/>
                    </a:cubicBezTo>
                    <a:cubicBezTo>
                      <a:pt x="662" y="11003"/>
                      <a:pt x="548" y="10523"/>
                      <a:pt x="457" y="10044"/>
                    </a:cubicBezTo>
                    <a:lnTo>
                      <a:pt x="434" y="9975"/>
                    </a:lnTo>
                    <a:cubicBezTo>
                      <a:pt x="434" y="9975"/>
                      <a:pt x="434" y="9975"/>
                      <a:pt x="434" y="9953"/>
                    </a:cubicBezTo>
                    <a:lnTo>
                      <a:pt x="434" y="9930"/>
                    </a:lnTo>
                    <a:cubicBezTo>
                      <a:pt x="434" y="9907"/>
                      <a:pt x="434" y="9907"/>
                      <a:pt x="434" y="9884"/>
                    </a:cubicBezTo>
                    <a:lnTo>
                      <a:pt x="411" y="9861"/>
                    </a:lnTo>
                    <a:cubicBezTo>
                      <a:pt x="411" y="9839"/>
                      <a:pt x="411" y="9793"/>
                      <a:pt x="411" y="9770"/>
                    </a:cubicBezTo>
                    <a:cubicBezTo>
                      <a:pt x="297" y="9040"/>
                      <a:pt x="297" y="8286"/>
                      <a:pt x="411" y="7533"/>
                    </a:cubicBezTo>
                    <a:cubicBezTo>
                      <a:pt x="502" y="6780"/>
                      <a:pt x="708" y="6072"/>
                      <a:pt x="1004" y="5365"/>
                    </a:cubicBezTo>
                    <a:lnTo>
                      <a:pt x="1004" y="5365"/>
                    </a:lnTo>
                    <a:cubicBezTo>
                      <a:pt x="981" y="5388"/>
                      <a:pt x="981" y="5388"/>
                      <a:pt x="981" y="5388"/>
                    </a:cubicBezTo>
                    <a:cubicBezTo>
                      <a:pt x="1278" y="4726"/>
                      <a:pt x="1643" y="4109"/>
                      <a:pt x="2077" y="3539"/>
                    </a:cubicBezTo>
                    <a:cubicBezTo>
                      <a:pt x="2214" y="3356"/>
                      <a:pt x="2351" y="3174"/>
                      <a:pt x="2511" y="3014"/>
                    </a:cubicBezTo>
                    <a:cubicBezTo>
                      <a:pt x="2830" y="2671"/>
                      <a:pt x="3173" y="2352"/>
                      <a:pt x="3538" y="2078"/>
                    </a:cubicBezTo>
                    <a:lnTo>
                      <a:pt x="3561" y="2055"/>
                    </a:lnTo>
                    <a:cubicBezTo>
                      <a:pt x="3743" y="1918"/>
                      <a:pt x="3949" y="1781"/>
                      <a:pt x="4154" y="1644"/>
                    </a:cubicBezTo>
                    <a:lnTo>
                      <a:pt x="4177" y="1621"/>
                    </a:lnTo>
                    <a:cubicBezTo>
                      <a:pt x="4200" y="1599"/>
                      <a:pt x="4223" y="1599"/>
                      <a:pt x="4223" y="1599"/>
                    </a:cubicBezTo>
                    <a:lnTo>
                      <a:pt x="4246" y="1576"/>
                    </a:lnTo>
                    <a:cubicBezTo>
                      <a:pt x="4611" y="1348"/>
                      <a:pt x="5022" y="1142"/>
                      <a:pt x="5432" y="959"/>
                    </a:cubicBezTo>
                    <a:cubicBezTo>
                      <a:pt x="6003" y="731"/>
                      <a:pt x="6574" y="549"/>
                      <a:pt x="7167" y="457"/>
                    </a:cubicBezTo>
                    <a:lnTo>
                      <a:pt x="7190" y="457"/>
                    </a:lnTo>
                    <a:cubicBezTo>
                      <a:pt x="7190" y="435"/>
                      <a:pt x="7213" y="435"/>
                      <a:pt x="7213" y="435"/>
                    </a:cubicBezTo>
                    <a:lnTo>
                      <a:pt x="7281" y="435"/>
                    </a:lnTo>
                    <a:cubicBezTo>
                      <a:pt x="7350" y="412"/>
                      <a:pt x="7418" y="412"/>
                      <a:pt x="7510" y="389"/>
                    </a:cubicBezTo>
                    <a:cubicBezTo>
                      <a:pt x="7875" y="343"/>
                      <a:pt x="8246" y="320"/>
                      <a:pt x="8619" y="320"/>
                    </a:cubicBezTo>
                    <a:close/>
                    <a:moveTo>
                      <a:pt x="8628" y="1"/>
                    </a:moveTo>
                    <a:cubicBezTo>
                      <a:pt x="8149" y="1"/>
                      <a:pt x="7646" y="46"/>
                      <a:pt x="7167" y="115"/>
                    </a:cubicBezTo>
                    <a:cubicBezTo>
                      <a:pt x="7053" y="138"/>
                      <a:pt x="6939" y="161"/>
                      <a:pt x="6825" y="183"/>
                    </a:cubicBezTo>
                    <a:cubicBezTo>
                      <a:pt x="6665" y="229"/>
                      <a:pt x="6505" y="252"/>
                      <a:pt x="6345" y="298"/>
                    </a:cubicBezTo>
                    <a:cubicBezTo>
                      <a:pt x="5729" y="480"/>
                      <a:pt x="5136" y="708"/>
                      <a:pt x="4588" y="1005"/>
                    </a:cubicBezTo>
                    <a:cubicBezTo>
                      <a:pt x="4565" y="1005"/>
                      <a:pt x="4542" y="1028"/>
                      <a:pt x="4542" y="1028"/>
                    </a:cubicBezTo>
                    <a:lnTo>
                      <a:pt x="4519" y="1028"/>
                    </a:lnTo>
                    <a:cubicBezTo>
                      <a:pt x="4428" y="1096"/>
                      <a:pt x="4337" y="1142"/>
                      <a:pt x="4246" y="1188"/>
                    </a:cubicBezTo>
                    <a:cubicBezTo>
                      <a:pt x="4086" y="1302"/>
                      <a:pt x="3903" y="1393"/>
                      <a:pt x="3743" y="1507"/>
                    </a:cubicBezTo>
                    <a:cubicBezTo>
                      <a:pt x="3743" y="1530"/>
                      <a:pt x="3721" y="1530"/>
                      <a:pt x="3721" y="1530"/>
                    </a:cubicBezTo>
                    <a:cubicBezTo>
                      <a:pt x="3515" y="1690"/>
                      <a:pt x="3310" y="1827"/>
                      <a:pt x="3104" y="2009"/>
                    </a:cubicBezTo>
                    <a:cubicBezTo>
                      <a:pt x="3081" y="2009"/>
                      <a:pt x="3081" y="2009"/>
                      <a:pt x="3081" y="2032"/>
                    </a:cubicBezTo>
                    <a:cubicBezTo>
                      <a:pt x="2579" y="2443"/>
                      <a:pt x="2146" y="2900"/>
                      <a:pt x="1758" y="3425"/>
                    </a:cubicBezTo>
                    <a:cubicBezTo>
                      <a:pt x="1712" y="3470"/>
                      <a:pt x="1666" y="3516"/>
                      <a:pt x="1643" y="3584"/>
                    </a:cubicBezTo>
                    <a:cubicBezTo>
                      <a:pt x="1438" y="3835"/>
                      <a:pt x="1278" y="4109"/>
                      <a:pt x="1118" y="4383"/>
                    </a:cubicBezTo>
                    <a:cubicBezTo>
                      <a:pt x="822" y="4885"/>
                      <a:pt x="593" y="5433"/>
                      <a:pt x="411" y="5981"/>
                    </a:cubicBezTo>
                    <a:cubicBezTo>
                      <a:pt x="411" y="5981"/>
                      <a:pt x="411" y="6004"/>
                      <a:pt x="411" y="6004"/>
                    </a:cubicBezTo>
                    <a:cubicBezTo>
                      <a:pt x="411" y="6027"/>
                      <a:pt x="411" y="6027"/>
                      <a:pt x="411" y="6050"/>
                    </a:cubicBezTo>
                    <a:cubicBezTo>
                      <a:pt x="388" y="6118"/>
                      <a:pt x="365" y="6186"/>
                      <a:pt x="342" y="6255"/>
                    </a:cubicBezTo>
                    <a:cubicBezTo>
                      <a:pt x="160" y="6894"/>
                      <a:pt x="46" y="7579"/>
                      <a:pt x="23" y="8241"/>
                    </a:cubicBezTo>
                    <a:cubicBezTo>
                      <a:pt x="0" y="8309"/>
                      <a:pt x="0" y="8378"/>
                      <a:pt x="0" y="8446"/>
                    </a:cubicBezTo>
                    <a:cubicBezTo>
                      <a:pt x="0" y="8720"/>
                      <a:pt x="0" y="8994"/>
                      <a:pt x="23" y="9245"/>
                    </a:cubicBezTo>
                    <a:cubicBezTo>
                      <a:pt x="23" y="9268"/>
                      <a:pt x="23" y="9268"/>
                      <a:pt x="23" y="9291"/>
                    </a:cubicBezTo>
                    <a:cubicBezTo>
                      <a:pt x="46" y="9587"/>
                      <a:pt x="91" y="9884"/>
                      <a:pt x="137" y="10181"/>
                    </a:cubicBezTo>
                    <a:cubicBezTo>
                      <a:pt x="183" y="10455"/>
                      <a:pt x="251" y="10729"/>
                      <a:pt x="342" y="11003"/>
                    </a:cubicBezTo>
                    <a:cubicBezTo>
                      <a:pt x="342" y="11025"/>
                      <a:pt x="342" y="11025"/>
                      <a:pt x="342" y="11048"/>
                    </a:cubicBezTo>
                    <a:lnTo>
                      <a:pt x="365" y="11071"/>
                    </a:lnTo>
                    <a:cubicBezTo>
                      <a:pt x="365" y="11094"/>
                      <a:pt x="365" y="11117"/>
                      <a:pt x="365" y="11140"/>
                    </a:cubicBezTo>
                    <a:cubicBezTo>
                      <a:pt x="365" y="11140"/>
                      <a:pt x="388" y="11162"/>
                      <a:pt x="388" y="11162"/>
                    </a:cubicBezTo>
                    <a:cubicBezTo>
                      <a:pt x="388" y="11185"/>
                      <a:pt x="388" y="11208"/>
                      <a:pt x="411" y="11231"/>
                    </a:cubicBezTo>
                    <a:cubicBezTo>
                      <a:pt x="411" y="11231"/>
                      <a:pt x="411" y="11254"/>
                      <a:pt x="411" y="11254"/>
                    </a:cubicBezTo>
                    <a:cubicBezTo>
                      <a:pt x="411" y="11277"/>
                      <a:pt x="434" y="11299"/>
                      <a:pt x="434" y="11299"/>
                    </a:cubicBezTo>
                    <a:cubicBezTo>
                      <a:pt x="525" y="11573"/>
                      <a:pt x="616" y="11824"/>
                      <a:pt x="730" y="12098"/>
                    </a:cubicBezTo>
                    <a:cubicBezTo>
                      <a:pt x="753" y="12144"/>
                      <a:pt x="776" y="12212"/>
                      <a:pt x="799" y="12258"/>
                    </a:cubicBezTo>
                    <a:cubicBezTo>
                      <a:pt x="913" y="12486"/>
                      <a:pt x="1027" y="12714"/>
                      <a:pt x="1164" y="12943"/>
                    </a:cubicBezTo>
                    <a:cubicBezTo>
                      <a:pt x="1415" y="13399"/>
                      <a:pt x="1735" y="13856"/>
                      <a:pt x="2100" y="14267"/>
                    </a:cubicBezTo>
                    <a:cubicBezTo>
                      <a:pt x="2579" y="14837"/>
                      <a:pt x="3150" y="15339"/>
                      <a:pt x="3766" y="15750"/>
                    </a:cubicBezTo>
                    <a:cubicBezTo>
                      <a:pt x="4154" y="16024"/>
                      <a:pt x="4588" y="16275"/>
                      <a:pt x="5022" y="16458"/>
                    </a:cubicBezTo>
                    <a:cubicBezTo>
                      <a:pt x="5044" y="16481"/>
                      <a:pt x="5044" y="16481"/>
                      <a:pt x="5067" y="16481"/>
                    </a:cubicBezTo>
                    <a:cubicBezTo>
                      <a:pt x="5067" y="16481"/>
                      <a:pt x="5067" y="16481"/>
                      <a:pt x="5067" y="16503"/>
                    </a:cubicBezTo>
                    <a:cubicBezTo>
                      <a:pt x="5136" y="16526"/>
                      <a:pt x="5204" y="16549"/>
                      <a:pt x="5295" y="16595"/>
                    </a:cubicBezTo>
                    <a:cubicBezTo>
                      <a:pt x="5318" y="16595"/>
                      <a:pt x="5364" y="16618"/>
                      <a:pt x="5387" y="16640"/>
                    </a:cubicBezTo>
                    <a:cubicBezTo>
                      <a:pt x="5524" y="16686"/>
                      <a:pt x="5661" y="16732"/>
                      <a:pt x="5798" y="16777"/>
                    </a:cubicBezTo>
                    <a:cubicBezTo>
                      <a:pt x="6072" y="16892"/>
                      <a:pt x="6368" y="16960"/>
                      <a:pt x="6665" y="17028"/>
                    </a:cubicBezTo>
                    <a:cubicBezTo>
                      <a:pt x="6688" y="17028"/>
                      <a:pt x="6688" y="17051"/>
                      <a:pt x="6688" y="17051"/>
                    </a:cubicBezTo>
                    <a:cubicBezTo>
                      <a:pt x="6985" y="17120"/>
                      <a:pt x="7281" y="17165"/>
                      <a:pt x="7578" y="17188"/>
                    </a:cubicBezTo>
                    <a:cubicBezTo>
                      <a:pt x="7601" y="17211"/>
                      <a:pt x="7601" y="17211"/>
                      <a:pt x="7624" y="17211"/>
                    </a:cubicBezTo>
                    <a:cubicBezTo>
                      <a:pt x="7783" y="17211"/>
                      <a:pt x="7920" y="17234"/>
                      <a:pt x="8080" y="17257"/>
                    </a:cubicBezTo>
                    <a:lnTo>
                      <a:pt x="8194" y="17257"/>
                    </a:lnTo>
                    <a:cubicBezTo>
                      <a:pt x="8352" y="17267"/>
                      <a:pt x="8511" y="17272"/>
                      <a:pt x="8670" y="17272"/>
                    </a:cubicBezTo>
                    <a:cubicBezTo>
                      <a:pt x="9549" y="17272"/>
                      <a:pt x="10445" y="17116"/>
                      <a:pt x="11276" y="16846"/>
                    </a:cubicBezTo>
                    <a:cubicBezTo>
                      <a:pt x="11778" y="16709"/>
                      <a:pt x="12234" y="16503"/>
                      <a:pt x="12691" y="16252"/>
                    </a:cubicBezTo>
                    <a:cubicBezTo>
                      <a:pt x="13125" y="16024"/>
                      <a:pt x="13535" y="15750"/>
                      <a:pt x="13946" y="15454"/>
                    </a:cubicBezTo>
                    <a:cubicBezTo>
                      <a:pt x="14334" y="15157"/>
                      <a:pt x="14700" y="14814"/>
                      <a:pt x="15019" y="14449"/>
                    </a:cubicBezTo>
                    <a:cubicBezTo>
                      <a:pt x="15361" y="14084"/>
                      <a:pt x="15658" y="13696"/>
                      <a:pt x="15909" y="13285"/>
                    </a:cubicBezTo>
                    <a:cubicBezTo>
                      <a:pt x="16457" y="12441"/>
                      <a:pt x="16845" y="11505"/>
                      <a:pt x="17051" y="10546"/>
                    </a:cubicBezTo>
                    <a:cubicBezTo>
                      <a:pt x="17302" y="9519"/>
                      <a:pt x="17347" y="8469"/>
                      <a:pt x="17187" y="7442"/>
                    </a:cubicBezTo>
                    <a:cubicBezTo>
                      <a:pt x="17119" y="6963"/>
                      <a:pt x="17028" y="6483"/>
                      <a:pt x="16868" y="6004"/>
                    </a:cubicBezTo>
                    <a:cubicBezTo>
                      <a:pt x="16731" y="5547"/>
                      <a:pt x="16526" y="5114"/>
                      <a:pt x="16320" y="4680"/>
                    </a:cubicBezTo>
                    <a:cubicBezTo>
                      <a:pt x="15886" y="3835"/>
                      <a:pt x="15293" y="3037"/>
                      <a:pt x="14608" y="2375"/>
                    </a:cubicBezTo>
                    <a:cubicBezTo>
                      <a:pt x="13901" y="1690"/>
                      <a:pt x="13056" y="1142"/>
                      <a:pt x="12166" y="754"/>
                    </a:cubicBezTo>
                    <a:cubicBezTo>
                      <a:pt x="11276" y="343"/>
                      <a:pt x="10317" y="115"/>
                      <a:pt x="9358" y="24"/>
                    </a:cubicBezTo>
                    <a:cubicBezTo>
                      <a:pt x="9107" y="1"/>
                      <a:pt x="8879" y="1"/>
                      <a:pt x="86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10" name="Google Shape;1375;p22">
                <a:extLst>
                  <a:ext uri="{FF2B5EF4-FFF2-40B4-BE49-F238E27FC236}">
                    <a16:creationId xmlns:a16="http://schemas.microsoft.com/office/drawing/2014/main" id="{1A36D4D0-600A-4B54-BFB1-73CF7F244275}"/>
                  </a:ext>
                </a:extLst>
              </p:cNvPr>
              <p:cNvSpPr/>
              <p:nvPr/>
            </p:nvSpPr>
            <p:spPr>
              <a:xfrm>
                <a:off x="8473034" y="1397807"/>
                <a:ext cx="71575" cy="71602"/>
              </a:xfrm>
              <a:custGeom>
                <a:avLst/>
                <a:gdLst/>
                <a:ahLst/>
                <a:cxnLst/>
                <a:rect l="l" t="t" r="r" b="b"/>
                <a:pathLst>
                  <a:path w="2648" h="2649" extrusionOk="0">
                    <a:moveTo>
                      <a:pt x="1301" y="320"/>
                    </a:moveTo>
                    <a:cubicBezTo>
                      <a:pt x="1393" y="320"/>
                      <a:pt x="1484" y="343"/>
                      <a:pt x="1552" y="366"/>
                    </a:cubicBezTo>
                    <a:cubicBezTo>
                      <a:pt x="1644" y="389"/>
                      <a:pt x="1735" y="412"/>
                      <a:pt x="1803" y="457"/>
                    </a:cubicBezTo>
                    <a:cubicBezTo>
                      <a:pt x="1872" y="503"/>
                      <a:pt x="1940" y="549"/>
                      <a:pt x="2009" y="594"/>
                    </a:cubicBezTo>
                    <a:cubicBezTo>
                      <a:pt x="2077" y="663"/>
                      <a:pt x="2123" y="731"/>
                      <a:pt x="2169" y="800"/>
                    </a:cubicBezTo>
                    <a:cubicBezTo>
                      <a:pt x="2214" y="868"/>
                      <a:pt x="2237" y="959"/>
                      <a:pt x="2260" y="1028"/>
                    </a:cubicBezTo>
                    <a:cubicBezTo>
                      <a:pt x="2306" y="1119"/>
                      <a:pt x="2306" y="1188"/>
                      <a:pt x="2306" y="1279"/>
                    </a:cubicBezTo>
                    <a:cubicBezTo>
                      <a:pt x="2306" y="1370"/>
                      <a:pt x="2306" y="1462"/>
                      <a:pt x="2283" y="1553"/>
                    </a:cubicBezTo>
                    <a:cubicBezTo>
                      <a:pt x="2260" y="1644"/>
                      <a:pt x="2237" y="1713"/>
                      <a:pt x="2191" y="1804"/>
                    </a:cubicBezTo>
                    <a:cubicBezTo>
                      <a:pt x="2146" y="1872"/>
                      <a:pt x="2100" y="1941"/>
                      <a:pt x="2054" y="2009"/>
                    </a:cubicBezTo>
                    <a:cubicBezTo>
                      <a:pt x="1986" y="2078"/>
                      <a:pt x="1917" y="2124"/>
                      <a:pt x="1826" y="2169"/>
                    </a:cubicBezTo>
                    <a:cubicBezTo>
                      <a:pt x="1758" y="2215"/>
                      <a:pt x="1689" y="2260"/>
                      <a:pt x="1598" y="2283"/>
                    </a:cubicBezTo>
                    <a:cubicBezTo>
                      <a:pt x="1507" y="2306"/>
                      <a:pt x="1438" y="2306"/>
                      <a:pt x="1347" y="2329"/>
                    </a:cubicBezTo>
                    <a:cubicBezTo>
                      <a:pt x="1256" y="2329"/>
                      <a:pt x="1164" y="2306"/>
                      <a:pt x="1073" y="2283"/>
                    </a:cubicBezTo>
                    <a:cubicBezTo>
                      <a:pt x="1004" y="2260"/>
                      <a:pt x="913" y="2238"/>
                      <a:pt x="845" y="2215"/>
                    </a:cubicBezTo>
                    <a:cubicBezTo>
                      <a:pt x="776" y="2146"/>
                      <a:pt x="685" y="2101"/>
                      <a:pt x="616" y="2032"/>
                    </a:cubicBezTo>
                    <a:cubicBezTo>
                      <a:pt x="616" y="2032"/>
                      <a:pt x="594" y="2009"/>
                      <a:pt x="571" y="1987"/>
                    </a:cubicBezTo>
                    <a:cubicBezTo>
                      <a:pt x="525" y="1941"/>
                      <a:pt x="502" y="1895"/>
                      <a:pt x="457" y="1827"/>
                    </a:cubicBezTo>
                    <a:cubicBezTo>
                      <a:pt x="411" y="1758"/>
                      <a:pt x="388" y="1690"/>
                      <a:pt x="365" y="1599"/>
                    </a:cubicBezTo>
                    <a:cubicBezTo>
                      <a:pt x="343" y="1530"/>
                      <a:pt x="320" y="1484"/>
                      <a:pt x="320" y="1416"/>
                    </a:cubicBezTo>
                    <a:cubicBezTo>
                      <a:pt x="320" y="1393"/>
                      <a:pt x="320" y="1370"/>
                      <a:pt x="320" y="1347"/>
                    </a:cubicBezTo>
                    <a:cubicBezTo>
                      <a:pt x="320" y="1325"/>
                      <a:pt x="320" y="1279"/>
                      <a:pt x="320" y="1233"/>
                    </a:cubicBezTo>
                    <a:cubicBezTo>
                      <a:pt x="320" y="1188"/>
                      <a:pt x="343" y="1165"/>
                      <a:pt x="343" y="1119"/>
                    </a:cubicBezTo>
                    <a:cubicBezTo>
                      <a:pt x="343" y="1096"/>
                      <a:pt x="343" y="1096"/>
                      <a:pt x="343" y="1096"/>
                    </a:cubicBezTo>
                    <a:cubicBezTo>
                      <a:pt x="343" y="1096"/>
                      <a:pt x="343" y="1096"/>
                      <a:pt x="343" y="1074"/>
                    </a:cubicBezTo>
                    <a:cubicBezTo>
                      <a:pt x="365" y="1005"/>
                      <a:pt x="411" y="914"/>
                      <a:pt x="457" y="845"/>
                    </a:cubicBezTo>
                    <a:cubicBezTo>
                      <a:pt x="479" y="800"/>
                      <a:pt x="502" y="754"/>
                      <a:pt x="525" y="708"/>
                    </a:cubicBezTo>
                    <a:cubicBezTo>
                      <a:pt x="548" y="708"/>
                      <a:pt x="548" y="686"/>
                      <a:pt x="548" y="686"/>
                    </a:cubicBezTo>
                    <a:lnTo>
                      <a:pt x="571" y="663"/>
                    </a:lnTo>
                    <a:cubicBezTo>
                      <a:pt x="571" y="663"/>
                      <a:pt x="594" y="640"/>
                      <a:pt x="594" y="640"/>
                    </a:cubicBezTo>
                    <a:cubicBezTo>
                      <a:pt x="662" y="571"/>
                      <a:pt x="731" y="526"/>
                      <a:pt x="799" y="480"/>
                    </a:cubicBezTo>
                    <a:cubicBezTo>
                      <a:pt x="799" y="480"/>
                      <a:pt x="799" y="457"/>
                      <a:pt x="822" y="457"/>
                    </a:cubicBezTo>
                    <a:lnTo>
                      <a:pt x="845" y="457"/>
                    </a:lnTo>
                    <a:cubicBezTo>
                      <a:pt x="845" y="457"/>
                      <a:pt x="845" y="434"/>
                      <a:pt x="868" y="434"/>
                    </a:cubicBezTo>
                    <a:lnTo>
                      <a:pt x="890" y="434"/>
                    </a:lnTo>
                    <a:cubicBezTo>
                      <a:pt x="936" y="412"/>
                      <a:pt x="982" y="389"/>
                      <a:pt x="1050" y="366"/>
                    </a:cubicBezTo>
                    <a:cubicBezTo>
                      <a:pt x="1073" y="366"/>
                      <a:pt x="1096" y="343"/>
                      <a:pt x="1119" y="343"/>
                    </a:cubicBezTo>
                    <a:lnTo>
                      <a:pt x="1141" y="343"/>
                    </a:lnTo>
                    <a:cubicBezTo>
                      <a:pt x="1187" y="343"/>
                      <a:pt x="1256" y="320"/>
                      <a:pt x="1301" y="320"/>
                    </a:cubicBezTo>
                    <a:close/>
                    <a:moveTo>
                      <a:pt x="1164" y="1"/>
                    </a:moveTo>
                    <a:cubicBezTo>
                      <a:pt x="1073" y="24"/>
                      <a:pt x="982" y="46"/>
                      <a:pt x="913" y="69"/>
                    </a:cubicBezTo>
                    <a:lnTo>
                      <a:pt x="868" y="69"/>
                    </a:lnTo>
                    <a:lnTo>
                      <a:pt x="845" y="92"/>
                    </a:lnTo>
                    <a:cubicBezTo>
                      <a:pt x="822" y="92"/>
                      <a:pt x="799" y="115"/>
                      <a:pt x="776" y="115"/>
                    </a:cubicBezTo>
                    <a:cubicBezTo>
                      <a:pt x="753" y="138"/>
                      <a:pt x="731" y="138"/>
                      <a:pt x="708" y="161"/>
                    </a:cubicBezTo>
                    <a:cubicBezTo>
                      <a:pt x="639" y="183"/>
                      <a:pt x="594" y="206"/>
                      <a:pt x="525" y="252"/>
                    </a:cubicBezTo>
                    <a:cubicBezTo>
                      <a:pt x="457" y="297"/>
                      <a:pt x="411" y="366"/>
                      <a:pt x="343" y="434"/>
                    </a:cubicBezTo>
                    <a:cubicBezTo>
                      <a:pt x="320" y="434"/>
                      <a:pt x="320" y="457"/>
                      <a:pt x="297" y="480"/>
                    </a:cubicBezTo>
                    <a:cubicBezTo>
                      <a:pt x="274" y="503"/>
                      <a:pt x="274" y="526"/>
                      <a:pt x="251" y="526"/>
                    </a:cubicBezTo>
                    <a:cubicBezTo>
                      <a:pt x="206" y="594"/>
                      <a:pt x="160" y="663"/>
                      <a:pt x="137" y="731"/>
                    </a:cubicBezTo>
                    <a:cubicBezTo>
                      <a:pt x="91" y="822"/>
                      <a:pt x="69" y="891"/>
                      <a:pt x="46" y="982"/>
                    </a:cubicBezTo>
                    <a:cubicBezTo>
                      <a:pt x="0" y="1096"/>
                      <a:pt x="0" y="1211"/>
                      <a:pt x="0" y="1347"/>
                    </a:cubicBezTo>
                    <a:cubicBezTo>
                      <a:pt x="0" y="1416"/>
                      <a:pt x="0" y="1507"/>
                      <a:pt x="23" y="1576"/>
                    </a:cubicBezTo>
                    <a:cubicBezTo>
                      <a:pt x="23" y="1599"/>
                      <a:pt x="23" y="1621"/>
                      <a:pt x="23" y="1644"/>
                    </a:cubicBezTo>
                    <a:cubicBezTo>
                      <a:pt x="46" y="1713"/>
                      <a:pt x="91" y="1804"/>
                      <a:pt x="114" y="1895"/>
                    </a:cubicBezTo>
                    <a:lnTo>
                      <a:pt x="137" y="1895"/>
                    </a:lnTo>
                    <a:cubicBezTo>
                      <a:pt x="160" y="1987"/>
                      <a:pt x="228" y="2078"/>
                      <a:pt x="274" y="2146"/>
                    </a:cubicBezTo>
                    <a:cubicBezTo>
                      <a:pt x="343" y="2215"/>
                      <a:pt x="411" y="2283"/>
                      <a:pt x="479" y="2352"/>
                    </a:cubicBezTo>
                    <a:cubicBezTo>
                      <a:pt x="502" y="2375"/>
                      <a:pt x="525" y="2397"/>
                      <a:pt x="548" y="2397"/>
                    </a:cubicBezTo>
                    <a:cubicBezTo>
                      <a:pt x="616" y="2443"/>
                      <a:pt x="662" y="2489"/>
                      <a:pt x="731" y="2512"/>
                    </a:cubicBezTo>
                    <a:cubicBezTo>
                      <a:pt x="731" y="2512"/>
                      <a:pt x="753" y="2512"/>
                      <a:pt x="753" y="2534"/>
                    </a:cubicBezTo>
                    <a:lnTo>
                      <a:pt x="776" y="2534"/>
                    </a:lnTo>
                    <a:cubicBezTo>
                      <a:pt x="868" y="2580"/>
                      <a:pt x="982" y="2603"/>
                      <a:pt x="1073" y="2626"/>
                    </a:cubicBezTo>
                    <a:cubicBezTo>
                      <a:pt x="1164" y="2648"/>
                      <a:pt x="1278" y="2648"/>
                      <a:pt x="1370" y="2648"/>
                    </a:cubicBezTo>
                    <a:cubicBezTo>
                      <a:pt x="1438" y="2648"/>
                      <a:pt x="1484" y="2648"/>
                      <a:pt x="1529" y="2626"/>
                    </a:cubicBezTo>
                    <a:cubicBezTo>
                      <a:pt x="1598" y="2626"/>
                      <a:pt x="1689" y="2603"/>
                      <a:pt x="1758" y="2580"/>
                    </a:cubicBezTo>
                    <a:cubicBezTo>
                      <a:pt x="1849" y="2534"/>
                      <a:pt x="1940" y="2489"/>
                      <a:pt x="2032" y="2443"/>
                    </a:cubicBezTo>
                    <a:cubicBezTo>
                      <a:pt x="2123" y="2375"/>
                      <a:pt x="2191" y="2306"/>
                      <a:pt x="2260" y="2238"/>
                    </a:cubicBezTo>
                    <a:cubicBezTo>
                      <a:pt x="2420" y="2078"/>
                      <a:pt x="2534" y="1872"/>
                      <a:pt x="2602" y="1667"/>
                    </a:cubicBezTo>
                    <a:cubicBezTo>
                      <a:pt x="2648" y="1484"/>
                      <a:pt x="2648" y="1279"/>
                      <a:pt x="2625" y="1096"/>
                    </a:cubicBezTo>
                    <a:cubicBezTo>
                      <a:pt x="2579" y="868"/>
                      <a:pt x="2488" y="663"/>
                      <a:pt x="2351" y="503"/>
                    </a:cubicBezTo>
                    <a:cubicBezTo>
                      <a:pt x="2283" y="412"/>
                      <a:pt x="2214" y="343"/>
                      <a:pt x="2123" y="275"/>
                    </a:cubicBezTo>
                    <a:cubicBezTo>
                      <a:pt x="2054" y="229"/>
                      <a:pt x="1986" y="183"/>
                      <a:pt x="1895" y="138"/>
                    </a:cubicBezTo>
                    <a:cubicBezTo>
                      <a:pt x="1803" y="92"/>
                      <a:pt x="1712" y="69"/>
                      <a:pt x="1621" y="46"/>
                    </a:cubicBezTo>
                    <a:cubicBezTo>
                      <a:pt x="1598" y="24"/>
                      <a:pt x="1575" y="24"/>
                      <a:pt x="1552" y="24"/>
                    </a:cubicBezTo>
                    <a:cubicBezTo>
                      <a:pt x="1507" y="24"/>
                      <a:pt x="1484" y="1"/>
                      <a:pt x="1461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11" name="Google Shape;1376;p22">
                <a:extLst>
                  <a:ext uri="{FF2B5EF4-FFF2-40B4-BE49-F238E27FC236}">
                    <a16:creationId xmlns:a16="http://schemas.microsoft.com/office/drawing/2014/main" id="{F8022F76-EEA4-4329-AE3C-98CB88814D24}"/>
                  </a:ext>
                </a:extLst>
              </p:cNvPr>
              <p:cNvSpPr/>
              <p:nvPr/>
            </p:nvSpPr>
            <p:spPr>
              <a:xfrm>
                <a:off x="8836425" y="1353397"/>
                <a:ext cx="150557" cy="149935"/>
              </a:xfrm>
              <a:custGeom>
                <a:avLst/>
                <a:gdLst/>
                <a:ahLst/>
                <a:cxnLst/>
                <a:rect l="l" t="t" r="r" b="b"/>
                <a:pathLst>
                  <a:path w="5570" h="5547" extrusionOk="0">
                    <a:moveTo>
                      <a:pt x="2990" y="320"/>
                    </a:moveTo>
                    <a:cubicBezTo>
                      <a:pt x="2990" y="320"/>
                      <a:pt x="3013" y="343"/>
                      <a:pt x="3013" y="343"/>
                    </a:cubicBezTo>
                    <a:lnTo>
                      <a:pt x="3196" y="343"/>
                    </a:lnTo>
                    <a:cubicBezTo>
                      <a:pt x="3196" y="343"/>
                      <a:pt x="3196" y="366"/>
                      <a:pt x="3219" y="366"/>
                    </a:cubicBezTo>
                    <a:cubicBezTo>
                      <a:pt x="3424" y="388"/>
                      <a:pt x="3607" y="457"/>
                      <a:pt x="3812" y="548"/>
                    </a:cubicBezTo>
                    <a:cubicBezTo>
                      <a:pt x="3995" y="639"/>
                      <a:pt x="4177" y="754"/>
                      <a:pt x="4337" y="868"/>
                    </a:cubicBezTo>
                    <a:cubicBezTo>
                      <a:pt x="4497" y="1027"/>
                      <a:pt x="4657" y="1164"/>
                      <a:pt x="4771" y="1347"/>
                    </a:cubicBezTo>
                    <a:cubicBezTo>
                      <a:pt x="4908" y="1507"/>
                      <a:pt x="4999" y="1712"/>
                      <a:pt x="5067" y="1895"/>
                    </a:cubicBezTo>
                    <a:cubicBezTo>
                      <a:pt x="5067" y="1895"/>
                      <a:pt x="5067" y="1872"/>
                      <a:pt x="5067" y="1872"/>
                    </a:cubicBezTo>
                    <a:cubicBezTo>
                      <a:pt x="5136" y="2077"/>
                      <a:pt x="5204" y="2306"/>
                      <a:pt x="5227" y="2534"/>
                    </a:cubicBezTo>
                    <a:cubicBezTo>
                      <a:pt x="5250" y="2739"/>
                      <a:pt x="5227" y="2968"/>
                      <a:pt x="5204" y="3173"/>
                    </a:cubicBezTo>
                    <a:cubicBezTo>
                      <a:pt x="5159" y="3378"/>
                      <a:pt x="5090" y="3584"/>
                      <a:pt x="5022" y="3789"/>
                    </a:cubicBezTo>
                    <a:cubicBezTo>
                      <a:pt x="4908" y="3995"/>
                      <a:pt x="4794" y="4177"/>
                      <a:pt x="4657" y="4360"/>
                    </a:cubicBezTo>
                    <a:cubicBezTo>
                      <a:pt x="4526" y="4491"/>
                      <a:pt x="4395" y="4621"/>
                      <a:pt x="4245" y="4732"/>
                    </a:cubicBezTo>
                    <a:lnTo>
                      <a:pt x="4245" y="4732"/>
                    </a:lnTo>
                    <a:cubicBezTo>
                      <a:pt x="4245" y="4730"/>
                      <a:pt x="4246" y="4728"/>
                      <a:pt x="4246" y="4725"/>
                    </a:cubicBezTo>
                    <a:lnTo>
                      <a:pt x="4246" y="4725"/>
                    </a:lnTo>
                    <a:cubicBezTo>
                      <a:pt x="4063" y="4862"/>
                      <a:pt x="3881" y="4976"/>
                      <a:pt x="3675" y="5045"/>
                    </a:cubicBezTo>
                    <a:cubicBezTo>
                      <a:pt x="3470" y="5136"/>
                      <a:pt x="3264" y="5182"/>
                      <a:pt x="3059" y="5205"/>
                    </a:cubicBezTo>
                    <a:cubicBezTo>
                      <a:pt x="2964" y="5214"/>
                      <a:pt x="2870" y="5219"/>
                      <a:pt x="2775" y="5219"/>
                    </a:cubicBezTo>
                    <a:cubicBezTo>
                      <a:pt x="2642" y="5219"/>
                      <a:pt x="2508" y="5208"/>
                      <a:pt x="2374" y="5182"/>
                    </a:cubicBezTo>
                    <a:cubicBezTo>
                      <a:pt x="2169" y="5136"/>
                      <a:pt x="1963" y="5090"/>
                      <a:pt x="1781" y="4999"/>
                    </a:cubicBezTo>
                    <a:cubicBezTo>
                      <a:pt x="1575" y="4908"/>
                      <a:pt x="1393" y="4794"/>
                      <a:pt x="1210" y="4657"/>
                    </a:cubicBezTo>
                    <a:cubicBezTo>
                      <a:pt x="1073" y="4520"/>
                      <a:pt x="936" y="4383"/>
                      <a:pt x="799" y="4200"/>
                    </a:cubicBezTo>
                    <a:cubicBezTo>
                      <a:pt x="799" y="4200"/>
                      <a:pt x="799" y="4223"/>
                      <a:pt x="799" y="4223"/>
                    </a:cubicBezTo>
                    <a:cubicBezTo>
                      <a:pt x="708" y="4086"/>
                      <a:pt x="617" y="3926"/>
                      <a:pt x="548" y="3767"/>
                    </a:cubicBezTo>
                    <a:cubicBezTo>
                      <a:pt x="548" y="3744"/>
                      <a:pt x="548" y="3744"/>
                      <a:pt x="548" y="3744"/>
                    </a:cubicBezTo>
                    <a:cubicBezTo>
                      <a:pt x="525" y="3721"/>
                      <a:pt x="525" y="3721"/>
                      <a:pt x="525" y="3698"/>
                    </a:cubicBezTo>
                    <a:cubicBezTo>
                      <a:pt x="502" y="3675"/>
                      <a:pt x="502" y="3675"/>
                      <a:pt x="502" y="3652"/>
                    </a:cubicBezTo>
                    <a:cubicBezTo>
                      <a:pt x="502" y="3630"/>
                      <a:pt x="502" y="3630"/>
                      <a:pt x="480" y="3607"/>
                    </a:cubicBezTo>
                    <a:cubicBezTo>
                      <a:pt x="480" y="3584"/>
                      <a:pt x="480" y="3584"/>
                      <a:pt x="480" y="3584"/>
                    </a:cubicBezTo>
                    <a:lnTo>
                      <a:pt x="480" y="3561"/>
                    </a:lnTo>
                    <a:cubicBezTo>
                      <a:pt x="457" y="3561"/>
                      <a:pt x="457" y="3538"/>
                      <a:pt x="457" y="3538"/>
                    </a:cubicBezTo>
                    <a:cubicBezTo>
                      <a:pt x="457" y="3538"/>
                      <a:pt x="457" y="3515"/>
                      <a:pt x="457" y="3515"/>
                    </a:cubicBezTo>
                    <a:cubicBezTo>
                      <a:pt x="411" y="3356"/>
                      <a:pt x="365" y="3196"/>
                      <a:pt x="343" y="3036"/>
                    </a:cubicBezTo>
                    <a:cubicBezTo>
                      <a:pt x="343" y="2922"/>
                      <a:pt x="343" y="2785"/>
                      <a:pt x="343" y="2648"/>
                    </a:cubicBezTo>
                    <a:cubicBezTo>
                      <a:pt x="343" y="2648"/>
                      <a:pt x="343" y="2625"/>
                      <a:pt x="343" y="2625"/>
                    </a:cubicBezTo>
                    <a:cubicBezTo>
                      <a:pt x="343" y="2534"/>
                      <a:pt x="365" y="2443"/>
                      <a:pt x="365" y="2374"/>
                    </a:cubicBezTo>
                    <a:cubicBezTo>
                      <a:pt x="411" y="2146"/>
                      <a:pt x="480" y="1940"/>
                      <a:pt x="571" y="1735"/>
                    </a:cubicBezTo>
                    <a:cubicBezTo>
                      <a:pt x="662" y="1530"/>
                      <a:pt x="776" y="1370"/>
                      <a:pt x="913" y="1187"/>
                    </a:cubicBezTo>
                    <a:cubicBezTo>
                      <a:pt x="936" y="1164"/>
                      <a:pt x="959" y="1142"/>
                      <a:pt x="982" y="1119"/>
                    </a:cubicBezTo>
                    <a:cubicBezTo>
                      <a:pt x="982" y="1119"/>
                      <a:pt x="982" y="1096"/>
                      <a:pt x="982" y="1096"/>
                    </a:cubicBezTo>
                    <a:cubicBezTo>
                      <a:pt x="1005" y="1096"/>
                      <a:pt x="1005" y="1096"/>
                      <a:pt x="1005" y="1073"/>
                    </a:cubicBezTo>
                    <a:lnTo>
                      <a:pt x="1027" y="1073"/>
                    </a:lnTo>
                    <a:cubicBezTo>
                      <a:pt x="1027" y="1050"/>
                      <a:pt x="1027" y="1050"/>
                      <a:pt x="1027" y="1050"/>
                    </a:cubicBezTo>
                    <a:cubicBezTo>
                      <a:pt x="1119" y="982"/>
                      <a:pt x="1210" y="891"/>
                      <a:pt x="1301" y="822"/>
                    </a:cubicBezTo>
                    <a:cubicBezTo>
                      <a:pt x="1324" y="799"/>
                      <a:pt x="1347" y="799"/>
                      <a:pt x="1347" y="776"/>
                    </a:cubicBezTo>
                    <a:cubicBezTo>
                      <a:pt x="1393" y="754"/>
                      <a:pt x="1415" y="731"/>
                      <a:pt x="1438" y="708"/>
                    </a:cubicBezTo>
                    <a:cubicBezTo>
                      <a:pt x="1598" y="617"/>
                      <a:pt x="1758" y="548"/>
                      <a:pt x="1918" y="480"/>
                    </a:cubicBezTo>
                    <a:cubicBezTo>
                      <a:pt x="2123" y="411"/>
                      <a:pt x="2328" y="366"/>
                      <a:pt x="2534" y="320"/>
                    </a:cubicBezTo>
                    <a:close/>
                    <a:moveTo>
                      <a:pt x="2762" y="0"/>
                    </a:moveTo>
                    <a:cubicBezTo>
                      <a:pt x="2580" y="0"/>
                      <a:pt x="2374" y="23"/>
                      <a:pt x="2191" y="69"/>
                    </a:cubicBezTo>
                    <a:cubicBezTo>
                      <a:pt x="2055" y="92"/>
                      <a:pt x="1940" y="114"/>
                      <a:pt x="1826" y="160"/>
                    </a:cubicBezTo>
                    <a:cubicBezTo>
                      <a:pt x="1530" y="274"/>
                      <a:pt x="1256" y="434"/>
                      <a:pt x="1027" y="617"/>
                    </a:cubicBezTo>
                    <a:cubicBezTo>
                      <a:pt x="1005" y="639"/>
                      <a:pt x="1005" y="639"/>
                      <a:pt x="982" y="662"/>
                    </a:cubicBezTo>
                    <a:cubicBezTo>
                      <a:pt x="936" y="708"/>
                      <a:pt x="890" y="731"/>
                      <a:pt x="845" y="776"/>
                    </a:cubicBezTo>
                    <a:cubicBezTo>
                      <a:pt x="845" y="776"/>
                      <a:pt x="845" y="776"/>
                      <a:pt x="845" y="799"/>
                    </a:cubicBezTo>
                    <a:cubicBezTo>
                      <a:pt x="754" y="891"/>
                      <a:pt x="662" y="982"/>
                      <a:pt x="594" y="1073"/>
                    </a:cubicBezTo>
                    <a:cubicBezTo>
                      <a:pt x="525" y="1142"/>
                      <a:pt x="480" y="1233"/>
                      <a:pt x="434" y="1301"/>
                    </a:cubicBezTo>
                    <a:cubicBezTo>
                      <a:pt x="343" y="1438"/>
                      <a:pt x="274" y="1575"/>
                      <a:pt x="229" y="1712"/>
                    </a:cubicBezTo>
                    <a:cubicBezTo>
                      <a:pt x="183" y="1804"/>
                      <a:pt x="137" y="1895"/>
                      <a:pt x="114" y="2009"/>
                    </a:cubicBezTo>
                    <a:cubicBezTo>
                      <a:pt x="92" y="2123"/>
                      <a:pt x="46" y="2260"/>
                      <a:pt x="46" y="2397"/>
                    </a:cubicBezTo>
                    <a:cubicBezTo>
                      <a:pt x="0" y="2625"/>
                      <a:pt x="0" y="2854"/>
                      <a:pt x="23" y="3082"/>
                    </a:cubicBezTo>
                    <a:cubicBezTo>
                      <a:pt x="23" y="3105"/>
                      <a:pt x="46" y="3127"/>
                      <a:pt x="46" y="3150"/>
                    </a:cubicBezTo>
                    <a:cubicBezTo>
                      <a:pt x="46" y="3173"/>
                      <a:pt x="46" y="3173"/>
                      <a:pt x="46" y="3196"/>
                    </a:cubicBezTo>
                    <a:cubicBezTo>
                      <a:pt x="92" y="3538"/>
                      <a:pt x="229" y="3903"/>
                      <a:pt x="411" y="4200"/>
                    </a:cubicBezTo>
                    <a:cubicBezTo>
                      <a:pt x="411" y="4223"/>
                      <a:pt x="411" y="4223"/>
                      <a:pt x="434" y="4223"/>
                    </a:cubicBezTo>
                    <a:cubicBezTo>
                      <a:pt x="434" y="4246"/>
                      <a:pt x="457" y="4269"/>
                      <a:pt x="480" y="4314"/>
                    </a:cubicBezTo>
                    <a:cubicBezTo>
                      <a:pt x="708" y="4680"/>
                      <a:pt x="1050" y="4976"/>
                      <a:pt x="1438" y="5182"/>
                    </a:cubicBezTo>
                    <a:cubicBezTo>
                      <a:pt x="1826" y="5410"/>
                      <a:pt x="2283" y="5524"/>
                      <a:pt x="2716" y="5547"/>
                    </a:cubicBezTo>
                    <a:cubicBezTo>
                      <a:pt x="2945" y="5547"/>
                      <a:pt x="3150" y="5524"/>
                      <a:pt x="3378" y="5478"/>
                    </a:cubicBezTo>
                    <a:cubicBezTo>
                      <a:pt x="3584" y="5433"/>
                      <a:pt x="3812" y="5364"/>
                      <a:pt x="4018" y="5250"/>
                    </a:cubicBezTo>
                    <a:cubicBezTo>
                      <a:pt x="4223" y="5159"/>
                      <a:pt x="4406" y="5022"/>
                      <a:pt x="4565" y="4885"/>
                    </a:cubicBezTo>
                    <a:cubicBezTo>
                      <a:pt x="4771" y="4748"/>
                      <a:pt x="4931" y="4565"/>
                      <a:pt x="5067" y="4360"/>
                    </a:cubicBezTo>
                    <a:cubicBezTo>
                      <a:pt x="5182" y="4177"/>
                      <a:pt x="5296" y="3972"/>
                      <a:pt x="5364" y="3789"/>
                    </a:cubicBezTo>
                    <a:cubicBezTo>
                      <a:pt x="5456" y="3561"/>
                      <a:pt x="5524" y="3310"/>
                      <a:pt x="5547" y="3059"/>
                    </a:cubicBezTo>
                    <a:cubicBezTo>
                      <a:pt x="5570" y="2831"/>
                      <a:pt x="5570" y="2625"/>
                      <a:pt x="5547" y="2397"/>
                    </a:cubicBezTo>
                    <a:cubicBezTo>
                      <a:pt x="5501" y="2146"/>
                      <a:pt x="5433" y="1918"/>
                      <a:pt x="5341" y="1689"/>
                    </a:cubicBezTo>
                    <a:cubicBezTo>
                      <a:pt x="5273" y="1507"/>
                      <a:pt x="5159" y="1324"/>
                      <a:pt x="5045" y="1142"/>
                    </a:cubicBezTo>
                    <a:cubicBezTo>
                      <a:pt x="4885" y="959"/>
                      <a:pt x="4725" y="776"/>
                      <a:pt x="4543" y="617"/>
                    </a:cubicBezTo>
                    <a:cubicBezTo>
                      <a:pt x="4200" y="343"/>
                      <a:pt x="3789" y="160"/>
                      <a:pt x="3356" y="46"/>
                    </a:cubicBezTo>
                    <a:lnTo>
                      <a:pt x="3333" y="46"/>
                    </a:lnTo>
                    <a:cubicBezTo>
                      <a:pt x="3173" y="23"/>
                      <a:pt x="3036" y="0"/>
                      <a:pt x="287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12" name="Google Shape;1377;p22">
                <a:extLst>
                  <a:ext uri="{FF2B5EF4-FFF2-40B4-BE49-F238E27FC236}">
                    <a16:creationId xmlns:a16="http://schemas.microsoft.com/office/drawing/2014/main" id="{37009DDA-6C84-411C-BCB4-F14FCE83DBA9}"/>
                  </a:ext>
                </a:extLst>
              </p:cNvPr>
              <p:cNvSpPr/>
              <p:nvPr/>
            </p:nvSpPr>
            <p:spPr>
              <a:xfrm>
                <a:off x="8397755" y="939405"/>
                <a:ext cx="151179" cy="150557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5570" extrusionOk="0">
                    <a:moveTo>
                      <a:pt x="5068" y="1918"/>
                    </a:moveTo>
                    <a:cubicBezTo>
                      <a:pt x="5068" y="1918"/>
                      <a:pt x="5068" y="1929"/>
                      <a:pt x="5076" y="1936"/>
                    </a:cubicBezTo>
                    <a:lnTo>
                      <a:pt x="5076" y="1936"/>
                    </a:lnTo>
                    <a:cubicBezTo>
                      <a:pt x="5073" y="1930"/>
                      <a:pt x="5070" y="1924"/>
                      <a:pt x="5068" y="1918"/>
                    </a:cubicBezTo>
                    <a:close/>
                    <a:moveTo>
                      <a:pt x="2737" y="334"/>
                    </a:moveTo>
                    <a:cubicBezTo>
                      <a:pt x="2883" y="334"/>
                      <a:pt x="3028" y="350"/>
                      <a:pt x="3173" y="366"/>
                    </a:cubicBezTo>
                    <a:cubicBezTo>
                      <a:pt x="3401" y="411"/>
                      <a:pt x="3607" y="480"/>
                      <a:pt x="3835" y="571"/>
                    </a:cubicBezTo>
                    <a:cubicBezTo>
                      <a:pt x="4018" y="663"/>
                      <a:pt x="4178" y="777"/>
                      <a:pt x="4360" y="914"/>
                    </a:cubicBezTo>
                    <a:cubicBezTo>
                      <a:pt x="4360" y="914"/>
                      <a:pt x="4360" y="891"/>
                      <a:pt x="4360" y="891"/>
                    </a:cubicBezTo>
                    <a:cubicBezTo>
                      <a:pt x="4520" y="1051"/>
                      <a:pt x="4657" y="1188"/>
                      <a:pt x="4771" y="1370"/>
                    </a:cubicBezTo>
                    <a:cubicBezTo>
                      <a:pt x="4908" y="1553"/>
                      <a:pt x="4999" y="1735"/>
                      <a:pt x="5091" y="1941"/>
                    </a:cubicBezTo>
                    <a:cubicBezTo>
                      <a:pt x="5084" y="1941"/>
                      <a:pt x="5079" y="1939"/>
                      <a:pt x="5076" y="1936"/>
                    </a:cubicBezTo>
                    <a:lnTo>
                      <a:pt x="5076" y="1936"/>
                    </a:lnTo>
                    <a:cubicBezTo>
                      <a:pt x="5162" y="2135"/>
                      <a:pt x="5205" y="2335"/>
                      <a:pt x="5227" y="2534"/>
                    </a:cubicBezTo>
                    <a:cubicBezTo>
                      <a:pt x="5227" y="2534"/>
                      <a:pt x="5227" y="2511"/>
                      <a:pt x="5227" y="2489"/>
                    </a:cubicBezTo>
                    <a:lnTo>
                      <a:pt x="5227" y="2489"/>
                    </a:lnTo>
                    <a:cubicBezTo>
                      <a:pt x="5250" y="2740"/>
                      <a:pt x="5227" y="2968"/>
                      <a:pt x="5205" y="3196"/>
                    </a:cubicBezTo>
                    <a:cubicBezTo>
                      <a:pt x="5159" y="3424"/>
                      <a:pt x="5091" y="3630"/>
                      <a:pt x="4999" y="3835"/>
                    </a:cubicBezTo>
                    <a:cubicBezTo>
                      <a:pt x="4908" y="4018"/>
                      <a:pt x="4817" y="4178"/>
                      <a:pt x="4680" y="4337"/>
                    </a:cubicBezTo>
                    <a:cubicBezTo>
                      <a:pt x="4543" y="4497"/>
                      <a:pt x="4406" y="4634"/>
                      <a:pt x="4223" y="4771"/>
                    </a:cubicBezTo>
                    <a:cubicBezTo>
                      <a:pt x="4063" y="4885"/>
                      <a:pt x="3904" y="4977"/>
                      <a:pt x="3721" y="5045"/>
                    </a:cubicBezTo>
                    <a:cubicBezTo>
                      <a:pt x="3698" y="5045"/>
                      <a:pt x="3698" y="5068"/>
                      <a:pt x="3675" y="5068"/>
                    </a:cubicBezTo>
                    <a:cubicBezTo>
                      <a:pt x="3470" y="5136"/>
                      <a:pt x="3242" y="5205"/>
                      <a:pt x="3036" y="5228"/>
                    </a:cubicBezTo>
                    <a:lnTo>
                      <a:pt x="2785" y="5228"/>
                    </a:lnTo>
                    <a:cubicBezTo>
                      <a:pt x="2648" y="5228"/>
                      <a:pt x="2534" y="5228"/>
                      <a:pt x="2397" y="5205"/>
                    </a:cubicBezTo>
                    <a:cubicBezTo>
                      <a:pt x="2283" y="5182"/>
                      <a:pt x="2192" y="5159"/>
                      <a:pt x="2078" y="5136"/>
                    </a:cubicBezTo>
                    <a:cubicBezTo>
                      <a:pt x="2078" y="5136"/>
                      <a:pt x="2055" y="5113"/>
                      <a:pt x="2055" y="5113"/>
                    </a:cubicBezTo>
                    <a:lnTo>
                      <a:pt x="2009" y="5113"/>
                    </a:lnTo>
                    <a:cubicBezTo>
                      <a:pt x="2009" y="5113"/>
                      <a:pt x="2009" y="5113"/>
                      <a:pt x="1986" y="5091"/>
                    </a:cubicBezTo>
                    <a:lnTo>
                      <a:pt x="1941" y="5091"/>
                    </a:lnTo>
                    <a:cubicBezTo>
                      <a:pt x="1918" y="5068"/>
                      <a:pt x="1918" y="5068"/>
                      <a:pt x="1918" y="5068"/>
                    </a:cubicBezTo>
                    <a:lnTo>
                      <a:pt x="1872" y="5068"/>
                    </a:lnTo>
                    <a:cubicBezTo>
                      <a:pt x="1872" y="5045"/>
                      <a:pt x="1849" y="5045"/>
                      <a:pt x="1849" y="5045"/>
                    </a:cubicBezTo>
                    <a:lnTo>
                      <a:pt x="1826" y="5045"/>
                    </a:lnTo>
                    <a:cubicBezTo>
                      <a:pt x="1804" y="5022"/>
                      <a:pt x="1781" y="5022"/>
                      <a:pt x="1758" y="5022"/>
                    </a:cubicBezTo>
                    <a:cubicBezTo>
                      <a:pt x="1667" y="4954"/>
                      <a:pt x="1575" y="4908"/>
                      <a:pt x="1461" y="4840"/>
                    </a:cubicBezTo>
                    <a:lnTo>
                      <a:pt x="1438" y="4840"/>
                    </a:lnTo>
                    <a:cubicBezTo>
                      <a:pt x="1370" y="4794"/>
                      <a:pt x="1302" y="4725"/>
                      <a:pt x="1233" y="4680"/>
                    </a:cubicBezTo>
                    <a:cubicBezTo>
                      <a:pt x="1210" y="4657"/>
                      <a:pt x="1187" y="4657"/>
                      <a:pt x="1165" y="4634"/>
                    </a:cubicBezTo>
                    <a:cubicBezTo>
                      <a:pt x="1073" y="4543"/>
                      <a:pt x="1005" y="4474"/>
                      <a:pt x="913" y="4383"/>
                    </a:cubicBezTo>
                    <a:cubicBezTo>
                      <a:pt x="913" y="4360"/>
                      <a:pt x="913" y="4360"/>
                      <a:pt x="891" y="4337"/>
                    </a:cubicBezTo>
                    <a:cubicBezTo>
                      <a:pt x="891" y="4337"/>
                      <a:pt x="868" y="4315"/>
                      <a:pt x="868" y="4315"/>
                    </a:cubicBezTo>
                    <a:cubicBezTo>
                      <a:pt x="868" y="4315"/>
                      <a:pt x="868" y="4315"/>
                      <a:pt x="868" y="4292"/>
                    </a:cubicBezTo>
                    <a:lnTo>
                      <a:pt x="845" y="4292"/>
                    </a:lnTo>
                    <a:cubicBezTo>
                      <a:pt x="845" y="4269"/>
                      <a:pt x="845" y="4269"/>
                      <a:pt x="822" y="4269"/>
                    </a:cubicBezTo>
                    <a:cubicBezTo>
                      <a:pt x="822" y="4269"/>
                      <a:pt x="822" y="4246"/>
                      <a:pt x="822" y="4246"/>
                    </a:cubicBezTo>
                    <a:cubicBezTo>
                      <a:pt x="822" y="4246"/>
                      <a:pt x="799" y="4246"/>
                      <a:pt x="799" y="4223"/>
                    </a:cubicBezTo>
                    <a:cubicBezTo>
                      <a:pt x="731" y="4132"/>
                      <a:pt x="685" y="4041"/>
                      <a:pt x="617" y="3949"/>
                    </a:cubicBezTo>
                    <a:cubicBezTo>
                      <a:pt x="571" y="3858"/>
                      <a:pt x="525" y="3767"/>
                      <a:pt x="503" y="3653"/>
                    </a:cubicBezTo>
                    <a:cubicBezTo>
                      <a:pt x="411" y="3447"/>
                      <a:pt x="366" y="3242"/>
                      <a:pt x="343" y="3036"/>
                    </a:cubicBezTo>
                    <a:cubicBezTo>
                      <a:pt x="320" y="2808"/>
                      <a:pt x="343" y="2603"/>
                      <a:pt x="366" y="2374"/>
                    </a:cubicBezTo>
                    <a:cubicBezTo>
                      <a:pt x="389" y="2329"/>
                      <a:pt x="389" y="2260"/>
                      <a:pt x="411" y="2215"/>
                    </a:cubicBezTo>
                    <a:cubicBezTo>
                      <a:pt x="434" y="2078"/>
                      <a:pt x="480" y="1941"/>
                      <a:pt x="525" y="1827"/>
                    </a:cubicBezTo>
                    <a:cubicBezTo>
                      <a:pt x="548" y="1804"/>
                      <a:pt x="548" y="1781"/>
                      <a:pt x="548" y="1758"/>
                    </a:cubicBezTo>
                    <a:cubicBezTo>
                      <a:pt x="662" y="1576"/>
                      <a:pt x="777" y="1393"/>
                      <a:pt x="913" y="1210"/>
                    </a:cubicBezTo>
                    <a:cubicBezTo>
                      <a:pt x="1028" y="1051"/>
                      <a:pt x="1187" y="936"/>
                      <a:pt x="1347" y="799"/>
                    </a:cubicBezTo>
                    <a:lnTo>
                      <a:pt x="1370" y="799"/>
                    </a:lnTo>
                    <a:cubicBezTo>
                      <a:pt x="1370" y="777"/>
                      <a:pt x="1370" y="777"/>
                      <a:pt x="1370" y="777"/>
                    </a:cubicBezTo>
                    <a:cubicBezTo>
                      <a:pt x="1393" y="777"/>
                      <a:pt x="1393" y="777"/>
                      <a:pt x="1393" y="754"/>
                    </a:cubicBezTo>
                    <a:lnTo>
                      <a:pt x="1416" y="754"/>
                    </a:lnTo>
                    <a:cubicBezTo>
                      <a:pt x="1416" y="754"/>
                      <a:pt x="1438" y="754"/>
                      <a:pt x="1438" y="731"/>
                    </a:cubicBezTo>
                    <a:cubicBezTo>
                      <a:pt x="1598" y="640"/>
                      <a:pt x="1758" y="571"/>
                      <a:pt x="1918" y="503"/>
                    </a:cubicBezTo>
                    <a:cubicBezTo>
                      <a:pt x="1941" y="480"/>
                      <a:pt x="1963" y="480"/>
                      <a:pt x="1986" y="480"/>
                    </a:cubicBezTo>
                    <a:cubicBezTo>
                      <a:pt x="1986" y="457"/>
                      <a:pt x="2009" y="457"/>
                      <a:pt x="2009" y="457"/>
                    </a:cubicBezTo>
                    <a:lnTo>
                      <a:pt x="2032" y="457"/>
                    </a:lnTo>
                    <a:cubicBezTo>
                      <a:pt x="2055" y="457"/>
                      <a:pt x="2055" y="457"/>
                      <a:pt x="2055" y="434"/>
                    </a:cubicBezTo>
                    <a:cubicBezTo>
                      <a:pt x="2146" y="411"/>
                      <a:pt x="2237" y="389"/>
                      <a:pt x="2329" y="389"/>
                    </a:cubicBezTo>
                    <a:cubicBezTo>
                      <a:pt x="2351" y="389"/>
                      <a:pt x="2351" y="366"/>
                      <a:pt x="2351" y="366"/>
                    </a:cubicBezTo>
                    <a:cubicBezTo>
                      <a:pt x="2420" y="366"/>
                      <a:pt x="2488" y="343"/>
                      <a:pt x="2557" y="343"/>
                    </a:cubicBezTo>
                    <a:cubicBezTo>
                      <a:pt x="2617" y="336"/>
                      <a:pt x="2677" y="334"/>
                      <a:pt x="2737" y="334"/>
                    </a:cubicBezTo>
                    <a:close/>
                    <a:moveTo>
                      <a:pt x="2785" y="1"/>
                    </a:moveTo>
                    <a:cubicBezTo>
                      <a:pt x="2603" y="1"/>
                      <a:pt x="2397" y="23"/>
                      <a:pt x="2237" y="69"/>
                    </a:cubicBezTo>
                    <a:cubicBezTo>
                      <a:pt x="2169" y="69"/>
                      <a:pt x="2123" y="92"/>
                      <a:pt x="2055" y="115"/>
                    </a:cubicBezTo>
                    <a:cubicBezTo>
                      <a:pt x="1918" y="138"/>
                      <a:pt x="1781" y="183"/>
                      <a:pt x="1644" y="252"/>
                    </a:cubicBezTo>
                    <a:cubicBezTo>
                      <a:pt x="1553" y="297"/>
                      <a:pt x="1484" y="343"/>
                      <a:pt x="1393" y="389"/>
                    </a:cubicBezTo>
                    <a:cubicBezTo>
                      <a:pt x="1256" y="457"/>
                      <a:pt x="1119" y="548"/>
                      <a:pt x="1005" y="663"/>
                    </a:cubicBezTo>
                    <a:cubicBezTo>
                      <a:pt x="891" y="731"/>
                      <a:pt x="799" y="845"/>
                      <a:pt x="708" y="936"/>
                    </a:cubicBezTo>
                    <a:cubicBezTo>
                      <a:pt x="685" y="982"/>
                      <a:pt x="640" y="1028"/>
                      <a:pt x="594" y="1073"/>
                    </a:cubicBezTo>
                    <a:lnTo>
                      <a:pt x="571" y="1119"/>
                    </a:lnTo>
                    <a:cubicBezTo>
                      <a:pt x="525" y="1165"/>
                      <a:pt x="480" y="1233"/>
                      <a:pt x="457" y="1279"/>
                    </a:cubicBezTo>
                    <a:cubicBezTo>
                      <a:pt x="434" y="1279"/>
                      <a:pt x="434" y="1302"/>
                      <a:pt x="434" y="1302"/>
                    </a:cubicBezTo>
                    <a:cubicBezTo>
                      <a:pt x="343" y="1439"/>
                      <a:pt x="274" y="1598"/>
                      <a:pt x="206" y="1781"/>
                    </a:cubicBezTo>
                    <a:cubicBezTo>
                      <a:pt x="137" y="1895"/>
                      <a:pt x="115" y="2032"/>
                      <a:pt x="69" y="2192"/>
                    </a:cubicBezTo>
                    <a:cubicBezTo>
                      <a:pt x="69" y="2237"/>
                      <a:pt x="46" y="2283"/>
                      <a:pt x="46" y="2329"/>
                    </a:cubicBezTo>
                    <a:cubicBezTo>
                      <a:pt x="46" y="2352"/>
                      <a:pt x="46" y="2374"/>
                      <a:pt x="46" y="2374"/>
                    </a:cubicBezTo>
                    <a:cubicBezTo>
                      <a:pt x="23" y="2466"/>
                      <a:pt x="23" y="2534"/>
                      <a:pt x="23" y="2603"/>
                    </a:cubicBezTo>
                    <a:cubicBezTo>
                      <a:pt x="0" y="2762"/>
                      <a:pt x="0" y="2899"/>
                      <a:pt x="23" y="3059"/>
                    </a:cubicBezTo>
                    <a:cubicBezTo>
                      <a:pt x="23" y="3105"/>
                      <a:pt x="23" y="3150"/>
                      <a:pt x="46" y="3173"/>
                    </a:cubicBezTo>
                    <a:cubicBezTo>
                      <a:pt x="69" y="3402"/>
                      <a:pt x="115" y="3607"/>
                      <a:pt x="206" y="3812"/>
                    </a:cubicBezTo>
                    <a:cubicBezTo>
                      <a:pt x="206" y="3835"/>
                      <a:pt x="229" y="3835"/>
                      <a:pt x="229" y="3858"/>
                    </a:cubicBezTo>
                    <a:cubicBezTo>
                      <a:pt x="343" y="4132"/>
                      <a:pt x="503" y="4383"/>
                      <a:pt x="685" y="4611"/>
                    </a:cubicBezTo>
                    <a:cubicBezTo>
                      <a:pt x="868" y="4794"/>
                      <a:pt x="1050" y="4954"/>
                      <a:pt x="1256" y="5113"/>
                    </a:cubicBezTo>
                    <a:cubicBezTo>
                      <a:pt x="1347" y="5159"/>
                      <a:pt x="1461" y="5228"/>
                      <a:pt x="1553" y="5273"/>
                    </a:cubicBezTo>
                    <a:cubicBezTo>
                      <a:pt x="1735" y="5365"/>
                      <a:pt x="1918" y="5433"/>
                      <a:pt x="2123" y="5479"/>
                    </a:cubicBezTo>
                    <a:cubicBezTo>
                      <a:pt x="2169" y="5501"/>
                      <a:pt x="2215" y="5501"/>
                      <a:pt x="2260" y="5501"/>
                    </a:cubicBezTo>
                    <a:cubicBezTo>
                      <a:pt x="2466" y="5547"/>
                      <a:pt x="2648" y="5570"/>
                      <a:pt x="2854" y="5570"/>
                    </a:cubicBezTo>
                    <a:cubicBezTo>
                      <a:pt x="2854" y="5547"/>
                      <a:pt x="2876" y="5547"/>
                      <a:pt x="2899" y="5547"/>
                    </a:cubicBezTo>
                    <a:cubicBezTo>
                      <a:pt x="3173" y="5547"/>
                      <a:pt x="3424" y="5501"/>
                      <a:pt x="3675" y="5410"/>
                    </a:cubicBezTo>
                    <a:lnTo>
                      <a:pt x="3698" y="5410"/>
                    </a:lnTo>
                    <a:cubicBezTo>
                      <a:pt x="3858" y="5342"/>
                      <a:pt x="3995" y="5273"/>
                      <a:pt x="4155" y="5205"/>
                    </a:cubicBezTo>
                    <a:cubicBezTo>
                      <a:pt x="4155" y="5205"/>
                      <a:pt x="4155" y="5182"/>
                      <a:pt x="4155" y="5182"/>
                    </a:cubicBezTo>
                    <a:cubicBezTo>
                      <a:pt x="4406" y="5045"/>
                      <a:pt x="4634" y="4862"/>
                      <a:pt x="4839" y="4657"/>
                    </a:cubicBezTo>
                    <a:cubicBezTo>
                      <a:pt x="5159" y="4292"/>
                      <a:pt x="5387" y="3858"/>
                      <a:pt x="5479" y="3402"/>
                    </a:cubicBezTo>
                    <a:cubicBezTo>
                      <a:pt x="5593" y="2922"/>
                      <a:pt x="5570" y="2443"/>
                      <a:pt x="5433" y="1964"/>
                    </a:cubicBezTo>
                    <a:cubicBezTo>
                      <a:pt x="5296" y="1530"/>
                      <a:pt x="5045" y="1119"/>
                      <a:pt x="4725" y="799"/>
                    </a:cubicBezTo>
                    <a:cubicBezTo>
                      <a:pt x="4406" y="480"/>
                      <a:pt x="3995" y="252"/>
                      <a:pt x="3538" y="115"/>
                    </a:cubicBezTo>
                    <a:cubicBezTo>
                      <a:pt x="3333" y="46"/>
                      <a:pt x="3105" y="23"/>
                      <a:pt x="2899" y="23"/>
                    </a:cubicBezTo>
                    <a:cubicBezTo>
                      <a:pt x="2854" y="1"/>
                      <a:pt x="2808" y="1"/>
                      <a:pt x="27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13" name="Google Shape;1378;p22">
                <a:extLst>
                  <a:ext uri="{FF2B5EF4-FFF2-40B4-BE49-F238E27FC236}">
                    <a16:creationId xmlns:a16="http://schemas.microsoft.com/office/drawing/2014/main" id="{97F5FD9A-8311-4B39-B911-DE4917E1A941}"/>
                  </a:ext>
                </a:extLst>
              </p:cNvPr>
              <p:cNvSpPr/>
              <p:nvPr/>
            </p:nvSpPr>
            <p:spPr>
              <a:xfrm>
                <a:off x="4563306" y="3176516"/>
                <a:ext cx="223971" cy="302358"/>
              </a:xfrm>
              <a:custGeom>
                <a:avLst/>
                <a:gdLst/>
                <a:ahLst/>
                <a:cxnLst/>
                <a:rect l="l" t="t" r="r" b="b"/>
                <a:pathLst>
                  <a:path w="8286" h="11186" extrusionOk="0">
                    <a:moveTo>
                      <a:pt x="8103" y="1"/>
                    </a:moveTo>
                    <a:cubicBezTo>
                      <a:pt x="8080" y="1"/>
                      <a:pt x="8080" y="24"/>
                      <a:pt x="8058" y="24"/>
                    </a:cubicBezTo>
                    <a:cubicBezTo>
                      <a:pt x="7943" y="69"/>
                      <a:pt x="7829" y="138"/>
                      <a:pt x="7692" y="184"/>
                    </a:cubicBezTo>
                    <a:lnTo>
                      <a:pt x="7464" y="321"/>
                    </a:lnTo>
                    <a:cubicBezTo>
                      <a:pt x="7304" y="435"/>
                      <a:pt x="7145" y="503"/>
                      <a:pt x="7008" y="572"/>
                    </a:cubicBezTo>
                    <a:lnTo>
                      <a:pt x="7053" y="549"/>
                    </a:lnTo>
                    <a:lnTo>
                      <a:pt x="7053" y="549"/>
                    </a:lnTo>
                    <a:cubicBezTo>
                      <a:pt x="6916" y="617"/>
                      <a:pt x="6756" y="686"/>
                      <a:pt x="6620" y="754"/>
                    </a:cubicBezTo>
                    <a:lnTo>
                      <a:pt x="6483" y="823"/>
                    </a:lnTo>
                    <a:cubicBezTo>
                      <a:pt x="6391" y="868"/>
                      <a:pt x="6323" y="891"/>
                      <a:pt x="6231" y="937"/>
                    </a:cubicBezTo>
                    <a:cubicBezTo>
                      <a:pt x="6095" y="982"/>
                      <a:pt x="5980" y="1051"/>
                      <a:pt x="5843" y="1097"/>
                    </a:cubicBezTo>
                    <a:cubicBezTo>
                      <a:pt x="5729" y="1165"/>
                      <a:pt x="5615" y="1211"/>
                      <a:pt x="5524" y="1279"/>
                    </a:cubicBezTo>
                    <a:cubicBezTo>
                      <a:pt x="5433" y="1325"/>
                      <a:pt x="5364" y="1348"/>
                      <a:pt x="5273" y="1393"/>
                    </a:cubicBezTo>
                    <a:lnTo>
                      <a:pt x="5136" y="1462"/>
                    </a:lnTo>
                    <a:cubicBezTo>
                      <a:pt x="4976" y="1530"/>
                      <a:pt x="4839" y="1622"/>
                      <a:pt x="4702" y="1690"/>
                    </a:cubicBezTo>
                    <a:cubicBezTo>
                      <a:pt x="4542" y="1781"/>
                      <a:pt x="4383" y="1850"/>
                      <a:pt x="4223" y="1941"/>
                    </a:cubicBezTo>
                    <a:lnTo>
                      <a:pt x="4200" y="1941"/>
                    </a:lnTo>
                    <a:lnTo>
                      <a:pt x="4154" y="1964"/>
                    </a:lnTo>
                    <a:cubicBezTo>
                      <a:pt x="3926" y="2055"/>
                      <a:pt x="3721" y="2169"/>
                      <a:pt x="3492" y="2284"/>
                    </a:cubicBezTo>
                    <a:lnTo>
                      <a:pt x="3196" y="2443"/>
                    </a:lnTo>
                    <a:cubicBezTo>
                      <a:pt x="3036" y="2512"/>
                      <a:pt x="2899" y="2580"/>
                      <a:pt x="2739" y="2672"/>
                    </a:cubicBezTo>
                    <a:cubicBezTo>
                      <a:pt x="2579" y="2740"/>
                      <a:pt x="2420" y="2831"/>
                      <a:pt x="2260" y="2900"/>
                    </a:cubicBezTo>
                    <a:cubicBezTo>
                      <a:pt x="2214" y="2923"/>
                      <a:pt x="2146" y="2945"/>
                      <a:pt x="2100" y="2968"/>
                    </a:cubicBezTo>
                    <a:cubicBezTo>
                      <a:pt x="1895" y="3082"/>
                      <a:pt x="1666" y="3174"/>
                      <a:pt x="1461" y="3288"/>
                    </a:cubicBezTo>
                    <a:lnTo>
                      <a:pt x="1438" y="3288"/>
                    </a:lnTo>
                    <a:cubicBezTo>
                      <a:pt x="1233" y="3402"/>
                      <a:pt x="1027" y="3493"/>
                      <a:pt x="845" y="3630"/>
                    </a:cubicBezTo>
                    <a:cubicBezTo>
                      <a:pt x="776" y="3676"/>
                      <a:pt x="685" y="3744"/>
                      <a:pt x="616" y="3836"/>
                    </a:cubicBezTo>
                    <a:cubicBezTo>
                      <a:pt x="548" y="3927"/>
                      <a:pt x="480" y="4018"/>
                      <a:pt x="411" y="4110"/>
                    </a:cubicBezTo>
                    <a:cubicBezTo>
                      <a:pt x="343" y="4201"/>
                      <a:pt x="274" y="4315"/>
                      <a:pt x="228" y="4429"/>
                    </a:cubicBezTo>
                    <a:cubicBezTo>
                      <a:pt x="183" y="4543"/>
                      <a:pt x="137" y="4657"/>
                      <a:pt x="114" y="4794"/>
                    </a:cubicBezTo>
                    <a:cubicBezTo>
                      <a:pt x="91" y="4863"/>
                      <a:pt x="69" y="4931"/>
                      <a:pt x="46" y="5000"/>
                    </a:cubicBezTo>
                    <a:cubicBezTo>
                      <a:pt x="46" y="5045"/>
                      <a:pt x="23" y="5091"/>
                      <a:pt x="23" y="5137"/>
                    </a:cubicBezTo>
                    <a:lnTo>
                      <a:pt x="23" y="5182"/>
                    </a:lnTo>
                    <a:cubicBezTo>
                      <a:pt x="23" y="5274"/>
                      <a:pt x="0" y="5365"/>
                      <a:pt x="0" y="5433"/>
                    </a:cubicBezTo>
                    <a:cubicBezTo>
                      <a:pt x="0" y="5593"/>
                      <a:pt x="0" y="5730"/>
                      <a:pt x="0" y="5890"/>
                    </a:cubicBezTo>
                    <a:cubicBezTo>
                      <a:pt x="0" y="6004"/>
                      <a:pt x="23" y="6118"/>
                      <a:pt x="46" y="6232"/>
                    </a:cubicBezTo>
                    <a:lnTo>
                      <a:pt x="46" y="6324"/>
                    </a:lnTo>
                    <a:cubicBezTo>
                      <a:pt x="69" y="6506"/>
                      <a:pt x="114" y="6666"/>
                      <a:pt x="183" y="6826"/>
                    </a:cubicBezTo>
                    <a:cubicBezTo>
                      <a:pt x="206" y="6940"/>
                      <a:pt x="274" y="7054"/>
                      <a:pt x="320" y="7191"/>
                    </a:cubicBezTo>
                    <a:lnTo>
                      <a:pt x="343" y="7237"/>
                    </a:lnTo>
                    <a:cubicBezTo>
                      <a:pt x="411" y="7396"/>
                      <a:pt x="480" y="7533"/>
                      <a:pt x="548" y="7693"/>
                    </a:cubicBezTo>
                    <a:lnTo>
                      <a:pt x="571" y="7739"/>
                    </a:lnTo>
                    <a:lnTo>
                      <a:pt x="594" y="7762"/>
                    </a:lnTo>
                    <a:lnTo>
                      <a:pt x="639" y="7853"/>
                    </a:lnTo>
                    <a:lnTo>
                      <a:pt x="708" y="7967"/>
                    </a:lnTo>
                    <a:cubicBezTo>
                      <a:pt x="753" y="8081"/>
                      <a:pt x="799" y="8172"/>
                      <a:pt x="845" y="8264"/>
                    </a:cubicBezTo>
                    <a:cubicBezTo>
                      <a:pt x="936" y="8401"/>
                      <a:pt x="1027" y="8538"/>
                      <a:pt x="1119" y="8652"/>
                    </a:cubicBezTo>
                    <a:cubicBezTo>
                      <a:pt x="1187" y="8766"/>
                      <a:pt x="1278" y="8880"/>
                      <a:pt x="1370" y="8971"/>
                    </a:cubicBezTo>
                    <a:lnTo>
                      <a:pt x="1393" y="9017"/>
                    </a:lnTo>
                    <a:lnTo>
                      <a:pt x="1415" y="9063"/>
                    </a:lnTo>
                    <a:cubicBezTo>
                      <a:pt x="1461" y="9085"/>
                      <a:pt x="1484" y="9131"/>
                      <a:pt x="1529" y="9177"/>
                    </a:cubicBezTo>
                    <a:cubicBezTo>
                      <a:pt x="1666" y="9359"/>
                      <a:pt x="1826" y="9565"/>
                      <a:pt x="1963" y="9725"/>
                    </a:cubicBezTo>
                    <a:cubicBezTo>
                      <a:pt x="2054" y="9839"/>
                      <a:pt x="2123" y="9907"/>
                      <a:pt x="2214" y="9998"/>
                    </a:cubicBezTo>
                    <a:cubicBezTo>
                      <a:pt x="2283" y="10067"/>
                      <a:pt x="2397" y="10181"/>
                      <a:pt x="2511" y="10250"/>
                    </a:cubicBezTo>
                    <a:cubicBezTo>
                      <a:pt x="2625" y="10341"/>
                      <a:pt x="2739" y="10409"/>
                      <a:pt x="2853" y="10478"/>
                    </a:cubicBezTo>
                    <a:cubicBezTo>
                      <a:pt x="2922" y="10501"/>
                      <a:pt x="2967" y="10546"/>
                      <a:pt x="3013" y="10569"/>
                    </a:cubicBezTo>
                    <a:cubicBezTo>
                      <a:pt x="3036" y="10592"/>
                      <a:pt x="3059" y="10615"/>
                      <a:pt x="3082" y="10638"/>
                    </a:cubicBezTo>
                    <a:cubicBezTo>
                      <a:pt x="3310" y="10775"/>
                      <a:pt x="3607" y="10934"/>
                      <a:pt x="3926" y="11026"/>
                    </a:cubicBezTo>
                    <a:cubicBezTo>
                      <a:pt x="4063" y="11071"/>
                      <a:pt x="4223" y="11117"/>
                      <a:pt x="4405" y="11140"/>
                    </a:cubicBezTo>
                    <a:lnTo>
                      <a:pt x="4451" y="11140"/>
                    </a:lnTo>
                    <a:cubicBezTo>
                      <a:pt x="4565" y="11163"/>
                      <a:pt x="4679" y="11185"/>
                      <a:pt x="4771" y="11185"/>
                    </a:cubicBezTo>
                    <a:lnTo>
                      <a:pt x="4816" y="11185"/>
                    </a:lnTo>
                    <a:cubicBezTo>
                      <a:pt x="4885" y="11185"/>
                      <a:pt x="4930" y="11163"/>
                      <a:pt x="4999" y="11163"/>
                    </a:cubicBezTo>
                    <a:lnTo>
                      <a:pt x="5067" y="11140"/>
                    </a:lnTo>
                    <a:cubicBezTo>
                      <a:pt x="5136" y="11140"/>
                      <a:pt x="5204" y="11117"/>
                      <a:pt x="5273" y="11117"/>
                    </a:cubicBezTo>
                    <a:cubicBezTo>
                      <a:pt x="5410" y="11071"/>
                      <a:pt x="5570" y="11026"/>
                      <a:pt x="5684" y="10980"/>
                    </a:cubicBezTo>
                    <a:cubicBezTo>
                      <a:pt x="5866" y="10934"/>
                      <a:pt x="6003" y="10866"/>
                      <a:pt x="6140" y="10820"/>
                    </a:cubicBezTo>
                    <a:cubicBezTo>
                      <a:pt x="6231" y="10775"/>
                      <a:pt x="6346" y="10729"/>
                      <a:pt x="6437" y="10683"/>
                    </a:cubicBezTo>
                    <a:lnTo>
                      <a:pt x="6597" y="10615"/>
                    </a:lnTo>
                    <a:lnTo>
                      <a:pt x="6665" y="10569"/>
                    </a:lnTo>
                    <a:cubicBezTo>
                      <a:pt x="6871" y="10478"/>
                      <a:pt x="7099" y="10364"/>
                      <a:pt x="7327" y="10250"/>
                    </a:cubicBezTo>
                    <a:cubicBezTo>
                      <a:pt x="7396" y="10204"/>
                      <a:pt x="7464" y="10158"/>
                      <a:pt x="7533" y="10113"/>
                    </a:cubicBezTo>
                    <a:lnTo>
                      <a:pt x="7578" y="10090"/>
                    </a:lnTo>
                    <a:cubicBezTo>
                      <a:pt x="7647" y="10044"/>
                      <a:pt x="7738" y="9998"/>
                      <a:pt x="7806" y="9953"/>
                    </a:cubicBezTo>
                    <a:cubicBezTo>
                      <a:pt x="7875" y="9907"/>
                      <a:pt x="7943" y="9884"/>
                      <a:pt x="7989" y="9839"/>
                    </a:cubicBezTo>
                    <a:cubicBezTo>
                      <a:pt x="8035" y="9793"/>
                      <a:pt x="8058" y="9770"/>
                      <a:pt x="8080" y="9747"/>
                    </a:cubicBezTo>
                    <a:cubicBezTo>
                      <a:pt x="8126" y="9702"/>
                      <a:pt x="8149" y="9656"/>
                      <a:pt x="8172" y="9565"/>
                    </a:cubicBezTo>
                    <a:cubicBezTo>
                      <a:pt x="8194" y="9519"/>
                      <a:pt x="8194" y="9451"/>
                      <a:pt x="8172" y="9405"/>
                    </a:cubicBezTo>
                    <a:cubicBezTo>
                      <a:pt x="8172" y="9337"/>
                      <a:pt x="8172" y="9291"/>
                      <a:pt x="8149" y="9222"/>
                    </a:cubicBezTo>
                    <a:cubicBezTo>
                      <a:pt x="8103" y="9085"/>
                      <a:pt x="8035" y="8948"/>
                      <a:pt x="7966" y="8834"/>
                    </a:cubicBezTo>
                    <a:cubicBezTo>
                      <a:pt x="7921" y="8743"/>
                      <a:pt x="7875" y="8652"/>
                      <a:pt x="7829" y="8560"/>
                    </a:cubicBezTo>
                    <a:lnTo>
                      <a:pt x="7761" y="8424"/>
                    </a:lnTo>
                    <a:cubicBezTo>
                      <a:pt x="7715" y="8332"/>
                      <a:pt x="7669" y="8241"/>
                      <a:pt x="7624" y="8150"/>
                    </a:cubicBezTo>
                    <a:lnTo>
                      <a:pt x="7578" y="8081"/>
                    </a:lnTo>
                    <a:cubicBezTo>
                      <a:pt x="7510" y="7921"/>
                      <a:pt x="7464" y="7784"/>
                      <a:pt x="7441" y="7670"/>
                    </a:cubicBezTo>
                    <a:lnTo>
                      <a:pt x="7418" y="7533"/>
                    </a:lnTo>
                    <a:cubicBezTo>
                      <a:pt x="7418" y="7465"/>
                      <a:pt x="7396" y="7396"/>
                      <a:pt x="7396" y="7328"/>
                    </a:cubicBezTo>
                    <a:cubicBezTo>
                      <a:pt x="7373" y="7168"/>
                      <a:pt x="7373" y="7008"/>
                      <a:pt x="7396" y="6849"/>
                    </a:cubicBezTo>
                    <a:lnTo>
                      <a:pt x="7396" y="6826"/>
                    </a:lnTo>
                    <a:cubicBezTo>
                      <a:pt x="7396" y="6803"/>
                      <a:pt x="7396" y="6780"/>
                      <a:pt x="7396" y="6780"/>
                    </a:cubicBezTo>
                    <a:lnTo>
                      <a:pt x="7418" y="6666"/>
                    </a:lnTo>
                    <a:lnTo>
                      <a:pt x="7441" y="6483"/>
                    </a:lnTo>
                    <a:cubicBezTo>
                      <a:pt x="7464" y="6278"/>
                      <a:pt x="7487" y="6095"/>
                      <a:pt x="7533" y="5913"/>
                    </a:cubicBezTo>
                    <a:cubicBezTo>
                      <a:pt x="7555" y="5707"/>
                      <a:pt x="7601" y="5479"/>
                      <a:pt x="7624" y="5251"/>
                    </a:cubicBezTo>
                    <a:cubicBezTo>
                      <a:pt x="7647" y="5023"/>
                      <a:pt x="7647" y="4771"/>
                      <a:pt x="7669" y="4543"/>
                    </a:cubicBezTo>
                    <a:lnTo>
                      <a:pt x="7669" y="4498"/>
                    </a:lnTo>
                    <a:cubicBezTo>
                      <a:pt x="7692" y="4246"/>
                      <a:pt x="7692" y="3973"/>
                      <a:pt x="7715" y="3722"/>
                    </a:cubicBezTo>
                    <a:cubicBezTo>
                      <a:pt x="7715" y="3722"/>
                      <a:pt x="7715" y="3744"/>
                      <a:pt x="7715" y="3744"/>
                    </a:cubicBezTo>
                    <a:cubicBezTo>
                      <a:pt x="7715" y="3744"/>
                      <a:pt x="7715" y="3744"/>
                      <a:pt x="7715" y="3767"/>
                    </a:cubicBezTo>
                    <a:cubicBezTo>
                      <a:pt x="7738" y="3676"/>
                      <a:pt x="7738" y="3607"/>
                      <a:pt x="7738" y="3516"/>
                    </a:cubicBezTo>
                    <a:lnTo>
                      <a:pt x="7738" y="3539"/>
                    </a:lnTo>
                    <a:cubicBezTo>
                      <a:pt x="7784" y="3311"/>
                      <a:pt x="7806" y="3082"/>
                      <a:pt x="7852" y="2854"/>
                    </a:cubicBezTo>
                    <a:cubicBezTo>
                      <a:pt x="7875" y="2717"/>
                      <a:pt x="7898" y="2580"/>
                      <a:pt x="7921" y="2443"/>
                    </a:cubicBezTo>
                    <a:cubicBezTo>
                      <a:pt x="7943" y="2306"/>
                      <a:pt x="7966" y="2147"/>
                      <a:pt x="7989" y="2010"/>
                    </a:cubicBezTo>
                    <a:cubicBezTo>
                      <a:pt x="8012" y="1827"/>
                      <a:pt x="8035" y="1644"/>
                      <a:pt x="8058" y="1462"/>
                    </a:cubicBezTo>
                    <a:lnTo>
                      <a:pt x="8080" y="1234"/>
                    </a:lnTo>
                    <a:cubicBezTo>
                      <a:pt x="8103" y="1097"/>
                      <a:pt x="8126" y="960"/>
                      <a:pt x="8126" y="800"/>
                    </a:cubicBezTo>
                    <a:lnTo>
                      <a:pt x="8149" y="709"/>
                    </a:lnTo>
                    <a:lnTo>
                      <a:pt x="8149" y="617"/>
                    </a:lnTo>
                    <a:cubicBezTo>
                      <a:pt x="8149" y="594"/>
                      <a:pt x="8149" y="572"/>
                      <a:pt x="8149" y="549"/>
                    </a:cubicBezTo>
                    <a:cubicBezTo>
                      <a:pt x="8172" y="526"/>
                      <a:pt x="8194" y="503"/>
                      <a:pt x="8217" y="457"/>
                    </a:cubicBezTo>
                    <a:lnTo>
                      <a:pt x="8217" y="435"/>
                    </a:lnTo>
                    <a:lnTo>
                      <a:pt x="8240" y="412"/>
                    </a:lnTo>
                    <a:cubicBezTo>
                      <a:pt x="8240" y="389"/>
                      <a:pt x="8240" y="389"/>
                      <a:pt x="8240" y="366"/>
                    </a:cubicBezTo>
                    <a:cubicBezTo>
                      <a:pt x="8240" y="343"/>
                      <a:pt x="8263" y="321"/>
                      <a:pt x="8263" y="275"/>
                    </a:cubicBezTo>
                    <a:cubicBezTo>
                      <a:pt x="8263" y="252"/>
                      <a:pt x="8263" y="229"/>
                      <a:pt x="8286" y="206"/>
                    </a:cubicBezTo>
                    <a:cubicBezTo>
                      <a:pt x="8286" y="206"/>
                      <a:pt x="8263" y="206"/>
                      <a:pt x="8263" y="184"/>
                    </a:cubicBezTo>
                    <a:cubicBezTo>
                      <a:pt x="8263" y="115"/>
                      <a:pt x="8194" y="69"/>
                      <a:pt x="8149" y="24"/>
                    </a:cubicBezTo>
                    <a:cubicBezTo>
                      <a:pt x="8126" y="24"/>
                      <a:pt x="8103" y="24"/>
                      <a:pt x="81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14" name="Google Shape;1379;p22">
                <a:extLst>
                  <a:ext uri="{FF2B5EF4-FFF2-40B4-BE49-F238E27FC236}">
                    <a16:creationId xmlns:a16="http://schemas.microsoft.com/office/drawing/2014/main" id="{6A7AAFDC-1335-4262-AA85-B9B53BBE16C6}"/>
                  </a:ext>
                </a:extLst>
              </p:cNvPr>
              <p:cNvSpPr/>
              <p:nvPr/>
            </p:nvSpPr>
            <p:spPr>
              <a:xfrm>
                <a:off x="4769356" y="3146918"/>
                <a:ext cx="209807" cy="290627"/>
              </a:xfrm>
              <a:custGeom>
                <a:avLst/>
                <a:gdLst/>
                <a:ahLst/>
                <a:cxnLst/>
                <a:rect l="l" t="t" r="r" b="b"/>
                <a:pathLst>
                  <a:path w="7762" h="10752" extrusionOk="0">
                    <a:moveTo>
                      <a:pt x="3059" y="0"/>
                    </a:moveTo>
                    <a:cubicBezTo>
                      <a:pt x="3037" y="0"/>
                      <a:pt x="2991" y="0"/>
                      <a:pt x="2945" y="23"/>
                    </a:cubicBezTo>
                    <a:cubicBezTo>
                      <a:pt x="2854" y="23"/>
                      <a:pt x="2763" y="46"/>
                      <a:pt x="2649" y="69"/>
                    </a:cubicBezTo>
                    <a:cubicBezTo>
                      <a:pt x="2603" y="92"/>
                      <a:pt x="2534" y="115"/>
                      <a:pt x="2489" y="137"/>
                    </a:cubicBezTo>
                    <a:cubicBezTo>
                      <a:pt x="2398" y="160"/>
                      <a:pt x="2329" y="206"/>
                      <a:pt x="2261" y="251"/>
                    </a:cubicBezTo>
                    <a:lnTo>
                      <a:pt x="2124" y="320"/>
                    </a:lnTo>
                    <a:cubicBezTo>
                      <a:pt x="2009" y="388"/>
                      <a:pt x="1895" y="457"/>
                      <a:pt x="1781" y="503"/>
                    </a:cubicBezTo>
                    <a:cubicBezTo>
                      <a:pt x="1713" y="525"/>
                      <a:pt x="1667" y="548"/>
                      <a:pt x="1599" y="594"/>
                    </a:cubicBezTo>
                    <a:cubicBezTo>
                      <a:pt x="1530" y="617"/>
                      <a:pt x="1439" y="639"/>
                      <a:pt x="1370" y="685"/>
                    </a:cubicBezTo>
                    <a:cubicBezTo>
                      <a:pt x="1325" y="708"/>
                      <a:pt x="1279" y="731"/>
                      <a:pt x="1256" y="754"/>
                    </a:cubicBezTo>
                    <a:cubicBezTo>
                      <a:pt x="1211" y="776"/>
                      <a:pt x="1165" y="799"/>
                      <a:pt x="1119" y="822"/>
                    </a:cubicBezTo>
                    <a:cubicBezTo>
                      <a:pt x="982" y="891"/>
                      <a:pt x="777" y="982"/>
                      <a:pt x="708" y="1164"/>
                    </a:cubicBezTo>
                    <a:cubicBezTo>
                      <a:pt x="686" y="1233"/>
                      <a:pt x="640" y="1301"/>
                      <a:pt x="640" y="1370"/>
                    </a:cubicBezTo>
                    <a:cubicBezTo>
                      <a:pt x="640" y="1416"/>
                      <a:pt x="617" y="1438"/>
                      <a:pt x="617" y="1461"/>
                    </a:cubicBezTo>
                    <a:cubicBezTo>
                      <a:pt x="617" y="1507"/>
                      <a:pt x="617" y="1530"/>
                      <a:pt x="617" y="1575"/>
                    </a:cubicBezTo>
                    <a:lnTo>
                      <a:pt x="594" y="1644"/>
                    </a:lnTo>
                    <a:cubicBezTo>
                      <a:pt x="594" y="1712"/>
                      <a:pt x="571" y="1758"/>
                      <a:pt x="571" y="1804"/>
                    </a:cubicBezTo>
                    <a:cubicBezTo>
                      <a:pt x="549" y="1872"/>
                      <a:pt x="549" y="1941"/>
                      <a:pt x="549" y="1986"/>
                    </a:cubicBezTo>
                    <a:lnTo>
                      <a:pt x="549" y="2077"/>
                    </a:lnTo>
                    <a:lnTo>
                      <a:pt x="526" y="2214"/>
                    </a:lnTo>
                    <a:cubicBezTo>
                      <a:pt x="526" y="2306"/>
                      <a:pt x="503" y="2397"/>
                      <a:pt x="503" y="2511"/>
                    </a:cubicBezTo>
                    <a:cubicBezTo>
                      <a:pt x="503" y="2557"/>
                      <a:pt x="503" y="2602"/>
                      <a:pt x="503" y="2648"/>
                    </a:cubicBezTo>
                    <a:cubicBezTo>
                      <a:pt x="503" y="2717"/>
                      <a:pt x="503" y="2762"/>
                      <a:pt x="480" y="2831"/>
                    </a:cubicBezTo>
                    <a:cubicBezTo>
                      <a:pt x="480" y="2990"/>
                      <a:pt x="457" y="3150"/>
                      <a:pt x="435" y="3310"/>
                    </a:cubicBezTo>
                    <a:lnTo>
                      <a:pt x="435" y="3356"/>
                    </a:lnTo>
                    <a:cubicBezTo>
                      <a:pt x="412" y="3470"/>
                      <a:pt x="412" y="3584"/>
                      <a:pt x="389" y="3721"/>
                    </a:cubicBezTo>
                    <a:cubicBezTo>
                      <a:pt x="389" y="3767"/>
                      <a:pt x="389" y="3835"/>
                      <a:pt x="389" y="3881"/>
                    </a:cubicBezTo>
                    <a:cubicBezTo>
                      <a:pt x="389" y="3926"/>
                      <a:pt x="366" y="3972"/>
                      <a:pt x="366" y="4018"/>
                    </a:cubicBezTo>
                    <a:cubicBezTo>
                      <a:pt x="366" y="4109"/>
                      <a:pt x="343" y="4200"/>
                      <a:pt x="343" y="4269"/>
                    </a:cubicBezTo>
                    <a:cubicBezTo>
                      <a:pt x="320" y="4406"/>
                      <a:pt x="298" y="4520"/>
                      <a:pt x="275" y="4634"/>
                    </a:cubicBezTo>
                    <a:lnTo>
                      <a:pt x="252" y="4908"/>
                    </a:lnTo>
                    <a:cubicBezTo>
                      <a:pt x="252" y="5022"/>
                      <a:pt x="252" y="5113"/>
                      <a:pt x="229" y="5227"/>
                    </a:cubicBezTo>
                    <a:lnTo>
                      <a:pt x="229" y="5296"/>
                    </a:lnTo>
                    <a:lnTo>
                      <a:pt x="206" y="5410"/>
                    </a:lnTo>
                    <a:cubicBezTo>
                      <a:pt x="183" y="5661"/>
                      <a:pt x="161" y="5912"/>
                      <a:pt x="138" y="6186"/>
                    </a:cubicBezTo>
                    <a:cubicBezTo>
                      <a:pt x="115" y="6346"/>
                      <a:pt x="115" y="6483"/>
                      <a:pt x="115" y="6643"/>
                    </a:cubicBezTo>
                    <a:lnTo>
                      <a:pt x="92" y="6802"/>
                    </a:lnTo>
                    <a:cubicBezTo>
                      <a:pt x="92" y="6894"/>
                      <a:pt x="92" y="6962"/>
                      <a:pt x="92" y="7053"/>
                    </a:cubicBezTo>
                    <a:lnTo>
                      <a:pt x="69" y="7168"/>
                    </a:lnTo>
                    <a:cubicBezTo>
                      <a:pt x="69" y="7282"/>
                      <a:pt x="46" y="7419"/>
                      <a:pt x="46" y="7533"/>
                    </a:cubicBezTo>
                    <a:cubicBezTo>
                      <a:pt x="46" y="7670"/>
                      <a:pt x="46" y="7784"/>
                      <a:pt x="24" y="7921"/>
                    </a:cubicBezTo>
                    <a:cubicBezTo>
                      <a:pt x="24" y="8035"/>
                      <a:pt x="24" y="8172"/>
                      <a:pt x="1" y="8286"/>
                    </a:cubicBezTo>
                    <a:cubicBezTo>
                      <a:pt x="1" y="8377"/>
                      <a:pt x="1" y="8446"/>
                      <a:pt x="24" y="8514"/>
                    </a:cubicBezTo>
                    <a:cubicBezTo>
                      <a:pt x="24" y="8560"/>
                      <a:pt x="24" y="8606"/>
                      <a:pt x="24" y="8628"/>
                    </a:cubicBezTo>
                    <a:cubicBezTo>
                      <a:pt x="24" y="8651"/>
                      <a:pt x="1" y="8697"/>
                      <a:pt x="1" y="8742"/>
                    </a:cubicBezTo>
                    <a:cubicBezTo>
                      <a:pt x="24" y="8857"/>
                      <a:pt x="46" y="8971"/>
                      <a:pt x="69" y="9085"/>
                    </a:cubicBezTo>
                    <a:lnTo>
                      <a:pt x="92" y="9153"/>
                    </a:lnTo>
                    <a:cubicBezTo>
                      <a:pt x="138" y="9290"/>
                      <a:pt x="183" y="9427"/>
                      <a:pt x="229" y="9564"/>
                    </a:cubicBezTo>
                    <a:cubicBezTo>
                      <a:pt x="275" y="9724"/>
                      <a:pt x="320" y="9861"/>
                      <a:pt x="389" y="9975"/>
                    </a:cubicBezTo>
                    <a:cubicBezTo>
                      <a:pt x="412" y="10043"/>
                      <a:pt x="435" y="10089"/>
                      <a:pt x="480" y="10135"/>
                    </a:cubicBezTo>
                    <a:lnTo>
                      <a:pt x="526" y="10249"/>
                    </a:lnTo>
                    <a:lnTo>
                      <a:pt x="571" y="10340"/>
                    </a:lnTo>
                    <a:cubicBezTo>
                      <a:pt x="594" y="10386"/>
                      <a:pt x="617" y="10454"/>
                      <a:pt x="640" y="10500"/>
                    </a:cubicBezTo>
                    <a:cubicBezTo>
                      <a:pt x="640" y="10523"/>
                      <a:pt x="663" y="10546"/>
                      <a:pt x="663" y="10546"/>
                    </a:cubicBezTo>
                    <a:cubicBezTo>
                      <a:pt x="686" y="10591"/>
                      <a:pt x="708" y="10614"/>
                      <a:pt x="731" y="10637"/>
                    </a:cubicBezTo>
                    <a:cubicBezTo>
                      <a:pt x="777" y="10683"/>
                      <a:pt x="845" y="10705"/>
                      <a:pt x="891" y="10728"/>
                    </a:cubicBezTo>
                    <a:cubicBezTo>
                      <a:pt x="914" y="10751"/>
                      <a:pt x="960" y="10751"/>
                      <a:pt x="982" y="10751"/>
                    </a:cubicBezTo>
                    <a:cubicBezTo>
                      <a:pt x="1051" y="10751"/>
                      <a:pt x="1142" y="10705"/>
                      <a:pt x="1211" y="10660"/>
                    </a:cubicBezTo>
                    <a:cubicBezTo>
                      <a:pt x="1256" y="10660"/>
                      <a:pt x="1279" y="10614"/>
                      <a:pt x="1325" y="10591"/>
                    </a:cubicBezTo>
                    <a:lnTo>
                      <a:pt x="1416" y="10523"/>
                    </a:lnTo>
                    <a:lnTo>
                      <a:pt x="1621" y="10409"/>
                    </a:lnTo>
                    <a:cubicBezTo>
                      <a:pt x="1827" y="10272"/>
                      <a:pt x="2032" y="10180"/>
                      <a:pt x="2238" y="10066"/>
                    </a:cubicBezTo>
                    <a:lnTo>
                      <a:pt x="2261" y="10043"/>
                    </a:lnTo>
                    <a:lnTo>
                      <a:pt x="2420" y="9975"/>
                    </a:lnTo>
                    <a:cubicBezTo>
                      <a:pt x="2580" y="9884"/>
                      <a:pt x="2740" y="9815"/>
                      <a:pt x="2900" y="9724"/>
                    </a:cubicBezTo>
                    <a:lnTo>
                      <a:pt x="2968" y="9701"/>
                    </a:lnTo>
                    <a:lnTo>
                      <a:pt x="2945" y="9701"/>
                    </a:lnTo>
                    <a:cubicBezTo>
                      <a:pt x="3219" y="9587"/>
                      <a:pt x="3493" y="9473"/>
                      <a:pt x="3767" y="9359"/>
                    </a:cubicBezTo>
                    <a:cubicBezTo>
                      <a:pt x="4087" y="9222"/>
                      <a:pt x="4383" y="9062"/>
                      <a:pt x="4634" y="8925"/>
                    </a:cubicBezTo>
                    <a:cubicBezTo>
                      <a:pt x="4771" y="8857"/>
                      <a:pt x="4885" y="8788"/>
                      <a:pt x="5000" y="8720"/>
                    </a:cubicBezTo>
                    <a:cubicBezTo>
                      <a:pt x="5159" y="8628"/>
                      <a:pt x="5296" y="8560"/>
                      <a:pt x="5433" y="8469"/>
                    </a:cubicBezTo>
                    <a:lnTo>
                      <a:pt x="5639" y="8354"/>
                    </a:lnTo>
                    <a:cubicBezTo>
                      <a:pt x="5821" y="8263"/>
                      <a:pt x="6004" y="8172"/>
                      <a:pt x="6187" y="8081"/>
                    </a:cubicBezTo>
                    <a:cubicBezTo>
                      <a:pt x="6392" y="7966"/>
                      <a:pt x="6575" y="7875"/>
                      <a:pt x="6780" y="7784"/>
                    </a:cubicBezTo>
                    <a:cubicBezTo>
                      <a:pt x="6894" y="7738"/>
                      <a:pt x="6985" y="7692"/>
                      <a:pt x="7100" y="7647"/>
                    </a:cubicBezTo>
                    <a:cubicBezTo>
                      <a:pt x="7168" y="7624"/>
                      <a:pt x="7259" y="7601"/>
                      <a:pt x="7328" y="7556"/>
                    </a:cubicBezTo>
                    <a:cubicBezTo>
                      <a:pt x="7373" y="7533"/>
                      <a:pt x="7442" y="7510"/>
                      <a:pt x="7488" y="7487"/>
                    </a:cubicBezTo>
                    <a:cubicBezTo>
                      <a:pt x="7510" y="7487"/>
                      <a:pt x="7510" y="7464"/>
                      <a:pt x="7533" y="7464"/>
                    </a:cubicBezTo>
                    <a:cubicBezTo>
                      <a:pt x="7579" y="7419"/>
                      <a:pt x="7624" y="7373"/>
                      <a:pt x="7670" y="7327"/>
                    </a:cubicBezTo>
                    <a:cubicBezTo>
                      <a:pt x="7716" y="7236"/>
                      <a:pt x="7716" y="7145"/>
                      <a:pt x="7739" y="7053"/>
                    </a:cubicBezTo>
                    <a:lnTo>
                      <a:pt x="7739" y="7008"/>
                    </a:lnTo>
                    <a:cubicBezTo>
                      <a:pt x="7739" y="6848"/>
                      <a:pt x="7761" y="6711"/>
                      <a:pt x="7761" y="6574"/>
                    </a:cubicBezTo>
                    <a:cubicBezTo>
                      <a:pt x="7761" y="6437"/>
                      <a:pt x="7761" y="6300"/>
                      <a:pt x="7739" y="6163"/>
                    </a:cubicBezTo>
                    <a:lnTo>
                      <a:pt x="7739" y="6118"/>
                    </a:lnTo>
                    <a:cubicBezTo>
                      <a:pt x="7739" y="6003"/>
                      <a:pt x="7739" y="5866"/>
                      <a:pt x="7716" y="5752"/>
                    </a:cubicBezTo>
                    <a:cubicBezTo>
                      <a:pt x="7693" y="5593"/>
                      <a:pt x="7670" y="5410"/>
                      <a:pt x="7624" y="5227"/>
                    </a:cubicBezTo>
                    <a:cubicBezTo>
                      <a:pt x="7602" y="5159"/>
                      <a:pt x="7602" y="5113"/>
                      <a:pt x="7579" y="5045"/>
                    </a:cubicBezTo>
                    <a:cubicBezTo>
                      <a:pt x="7556" y="4953"/>
                      <a:pt x="7556" y="4885"/>
                      <a:pt x="7533" y="4794"/>
                    </a:cubicBezTo>
                    <a:cubicBezTo>
                      <a:pt x="7510" y="4725"/>
                      <a:pt x="7488" y="4680"/>
                      <a:pt x="7465" y="4611"/>
                    </a:cubicBezTo>
                    <a:lnTo>
                      <a:pt x="7442" y="4543"/>
                    </a:lnTo>
                    <a:cubicBezTo>
                      <a:pt x="7442" y="4520"/>
                      <a:pt x="7442" y="4497"/>
                      <a:pt x="7419" y="4474"/>
                    </a:cubicBezTo>
                    <a:cubicBezTo>
                      <a:pt x="7396" y="4428"/>
                      <a:pt x="7373" y="4383"/>
                      <a:pt x="7351" y="4337"/>
                    </a:cubicBezTo>
                    <a:lnTo>
                      <a:pt x="7305" y="4246"/>
                    </a:lnTo>
                    <a:cubicBezTo>
                      <a:pt x="7259" y="4177"/>
                      <a:pt x="7236" y="4086"/>
                      <a:pt x="7191" y="4040"/>
                    </a:cubicBezTo>
                    <a:cubicBezTo>
                      <a:pt x="7100" y="3903"/>
                      <a:pt x="7008" y="3767"/>
                      <a:pt x="6894" y="3652"/>
                    </a:cubicBezTo>
                    <a:lnTo>
                      <a:pt x="6826" y="3538"/>
                    </a:lnTo>
                    <a:cubicBezTo>
                      <a:pt x="6757" y="3447"/>
                      <a:pt x="6689" y="3356"/>
                      <a:pt x="6620" y="3264"/>
                    </a:cubicBezTo>
                    <a:cubicBezTo>
                      <a:pt x="6460" y="3105"/>
                      <a:pt x="6301" y="2945"/>
                      <a:pt x="6141" y="2785"/>
                    </a:cubicBezTo>
                    <a:lnTo>
                      <a:pt x="6072" y="2717"/>
                    </a:lnTo>
                    <a:cubicBezTo>
                      <a:pt x="6095" y="2648"/>
                      <a:pt x="6072" y="2602"/>
                      <a:pt x="6050" y="2557"/>
                    </a:cubicBezTo>
                    <a:cubicBezTo>
                      <a:pt x="6004" y="2488"/>
                      <a:pt x="5981" y="2466"/>
                      <a:pt x="5935" y="2420"/>
                    </a:cubicBezTo>
                    <a:lnTo>
                      <a:pt x="5890" y="2374"/>
                    </a:lnTo>
                    <a:cubicBezTo>
                      <a:pt x="5867" y="2329"/>
                      <a:pt x="5844" y="2283"/>
                      <a:pt x="5798" y="2237"/>
                    </a:cubicBezTo>
                    <a:lnTo>
                      <a:pt x="5753" y="2146"/>
                    </a:lnTo>
                    <a:cubicBezTo>
                      <a:pt x="5730" y="2123"/>
                      <a:pt x="5730" y="2100"/>
                      <a:pt x="5707" y="2100"/>
                    </a:cubicBezTo>
                    <a:cubicBezTo>
                      <a:pt x="5707" y="2077"/>
                      <a:pt x="5707" y="2077"/>
                      <a:pt x="5707" y="2077"/>
                    </a:cubicBezTo>
                    <a:cubicBezTo>
                      <a:pt x="5662" y="2032"/>
                      <a:pt x="5616" y="1986"/>
                      <a:pt x="5570" y="1918"/>
                    </a:cubicBezTo>
                    <a:cubicBezTo>
                      <a:pt x="5502" y="1872"/>
                      <a:pt x="5456" y="1804"/>
                      <a:pt x="5388" y="1758"/>
                    </a:cubicBezTo>
                    <a:cubicBezTo>
                      <a:pt x="5273" y="1621"/>
                      <a:pt x="5137" y="1530"/>
                      <a:pt x="5000" y="1416"/>
                    </a:cubicBezTo>
                    <a:cubicBezTo>
                      <a:pt x="4908" y="1324"/>
                      <a:pt x="4817" y="1233"/>
                      <a:pt x="4703" y="1142"/>
                    </a:cubicBezTo>
                    <a:lnTo>
                      <a:pt x="4589" y="1050"/>
                    </a:lnTo>
                    <a:cubicBezTo>
                      <a:pt x="4497" y="959"/>
                      <a:pt x="4406" y="868"/>
                      <a:pt x="4315" y="799"/>
                    </a:cubicBezTo>
                    <a:cubicBezTo>
                      <a:pt x="4269" y="754"/>
                      <a:pt x="4224" y="708"/>
                      <a:pt x="4178" y="662"/>
                    </a:cubicBezTo>
                    <a:cubicBezTo>
                      <a:pt x="4132" y="639"/>
                      <a:pt x="4087" y="617"/>
                      <a:pt x="4041" y="571"/>
                    </a:cubicBezTo>
                    <a:cubicBezTo>
                      <a:pt x="3972" y="503"/>
                      <a:pt x="3904" y="457"/>
                      <a:pt x="3835" y="388"/>
                    </a:cubicBezTo>
                    <a:lnTo>
                      <a:pt x="3790" y="366"/>
                    </a:lnTo>
                    <a:cubicBezTo>
                      <a:pt x="3721" y="320"/>
                      <a:pt x="3653" y="297"/>
                      <a:pt x="3584" y="251"/>
                    </a:cubicBezTo>
                    <a:cubicBezTo>
                      <a:pt x="3562" y="229"/>
                      <a:pt x="3539" y="206"/>
                      <a:pt x="3516" y="183"/>
                    </a:cubicBezTo>
                    <a:cubicBezTo>
                      <a:pt x="3470" y="137"/>
                      <a:pt x="3425" y="115"/>
                      <a:pt x="3402" y="92"/>
                    </a:cubicBezTo>
                    <a:lnTo>
                      <a:pt x="3311" y="46"/>
                    </a:lnTo>
                    <a:cubicBezTo>
                      <a:pt x="3265" y="23"/>
                      <a:pt x="3242" y="23"/>
                      <a:pt x="3196" y="23"/>
                    </a:cubicBezTo>
                    <a:cubicBezTo>
                      <a:pt x="3151" y="0"/>
                      <a:pt x="3105" y="0"/>
                      <a:pt x="305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15" name="Google Shape;1380;p22">
                <a:extLst>
                  <a:ext uri="{FF2B5EF4-FFF2-40B4-BE49-F238E27FC236}">
                    <a16:creationId xmlns:a16="http://schemas.microsoft.com/office/drawing/2014/main" id="{CDC0F702-F43B-4C27-B553-E2DFBF44A25C}"/>
                  </a:ext>
                </a:extLst>
              </p:cNvPr>
              <p:cNvSpPr/>
              <p:nvPr/>
            </p:nvSpPr>
            <p:spPr>
              <a:xfrm>
                <a:off x="4723702" y="2987738"/>
                <a:ext cx="629339" cy="418316"/>
              </a:xfrm>
              <a:custGeom>
                <a:avLst/>
                <a:gdLst/>
                <a:ahLst/>
                <a:cxnLst/>
                <a:rect l="l" t="t" r="r" b="b"/>
                <a:pathLst>
                  <a:path w="23283" h="15476" extrusionOk="0">
                    <a:moveTo>
                      <a:pt x="15522" y="0"/>
                    </a:moveTo>
                    <a:cubicBezTo>
                      <a:pt x="15385" y="0"/>
                      <a:pt x="15225" y="23"/>
                      <a:pt x="15088" y="23"/>
                    </a:cubicBezTo>
                    <a:cubicBezTo>
                      <a:pt x="14951" y="23"/>
                      <a:pt x="14837" y="46"/>
                      <a:pt x="14723" y="69"/>
                    </a:cubicBezTo>
                    <a:cubicBezTo>
                      <a:pt x="14632" y="92"/>
                      <a:pt x="14563" y="92"/>
                      <a:pt x="14495" y="115"/>
                    </a:cubicBezTo>
                    <a:cubicBezTo>
                      <a:pt x="14404" y="115"/>
                      <a:pt x="14335" y="137"/>
                      <a:pt x="14244" y="137"/>
                    </a:cubicBezTo>
                    <a:cubicBezTo>
                      <a:pt x="14107" y="160"/>
                      <a:pt x="13993" y="206"/>
                      <a:pt x="13879" y="229"/>
                    </a:cubicBezTo>
                    <a:cubicBezTo>
                      <a:pt x="13856" y="206"/>
                      <a:pt x="13833" y="183"/>
                      <a:pt x="13787" y="183"/>
                    </a:cubicBezTo>
                    <a:lnTo>
                      <a:pt x="13696" y="206"/>
                    </a:lnTo>
                    <a:cubicBezTo>
                      <a:pt x="13605" y="229"/>
                      <a:pt x="13513" y="252"/>
                      <a:pt x="13422" y="274"/>
                    </a:cubicBezTo>
                    <a:cubicBezTo>
                      <a:pt x="13331" y="320"/>
                      <a:pt x="13262" y="343"/>
                      <a:pt x="13171" y="366"/>
                    </a:cubicBezTo>
                    <a:lnTo>
                      <a:pt x="13125" y="388"/>
                    </a:lnTo>
                    <a:cubicBezTo>
                      <a:pt x="13011" y="434"/>
                      <a:pt x="12897" y="480"/>
                      <a:pt x="12783" y="525"/>
                    </a:cubicBezTo>
                    <a:lnTo>
                      <a:pt x="12555" y="594"/>
                    </a:lnTo>
                    <a:lnTo>
                      <a:pt x="12463" y="640"/>
                    </a:lnTo>
                    <a:cubicBezTo>
                      <a:pt x="12304" y="685"/>
                      <a:pt x="12167" y="731"/>
                      <a:pt x="12007" y="799"/>
                    </a:cubicBezTo>
                    <a:cubicBezTo>
                      <a:pt x="11916" y="845"/>
                      <a:pt x="11824" y="891"/>
                      <a:pt x="11756" y="936"/>
                    </a:cubicBezTo>
                    <a:lnTo>
                      <a:pt x="11413" y="1142"/>
                    </a:lnTo>
                    <a:cubicBezTo>
                      <a:pt x="11368" y="1165"/>
                      <a:pt x="11322" y="1210"/>
                      <a:pt x="11299" y="1233"/>
                    </a:cubicBezTo>
                    <a:cubicBezTo>
                      <a:pt x="11140" y="1324"/>
                      <a:pt x="10980" y="1393"/>
                      <a:pt x="10820" y="1484"/>
                    </a:cubicBezTo>
                    <a:lnTo>
                      <a:pt x="10660" y="1575"/>
                    </a:lnTo>
                    <a:lnTo>
                      <a:pt x="10500" y="1644"/>
                    </a:lnTo>
                    <a:cubicBezTo>
                      <a:pt x="10341" y="1712"/>
                      <a:pt x="10181" y="1804"/>
                      <a:pt x="10021" y="1872"/>
                    </a:cubicBezTo>
                    <a:cubicBezTo>
                      <a:pt x="9816" y="1986"/>
                      <a:pt x="9610" y="2100"/>
                      <a:pt x="9405" y="2237"/>
                    </a:cubicBezTo>
                    <a:cubicBezTo>
                      <a:pt x="9245" y="2329"/>
                      <a:pt x="9085" y="2420"/>
                      <a:pt x="8925" y="2511"/>
                    </a:cubicBezTo>
                    <a:lnTo>
                      <a:pt x="8789" y="2603"/>
                    </a:lnTo>
                    <a:lnTo>
                      <a:pt x="8789" y="2603"/>
                    </a:lnTo>
                    <a:lnTo>
                      <a:pt x="8811" y="2580"/>
                    </a:lnTo>
                    <a:lnTo>
                      <a:pt x="8857" y="2534"/>
                    </a:lnTo>
                    <a:cubicBezTo>
                      <a:pt x="8971" y="2420"/>
                      <a:pt x="9062" y="2329"/>
                      <a:pt x="9154" y="2237"/>
                    </a:cubicBezTo>
                    <a:cubicBezTo>
                      <a:pt x="9245" y="2100"/>
                      <a:pt x="9336" y="1986"/>
                      <a:pt x="9382" y="1872"/>
                    </a:cubicBezTo>
                    <a:cubicBezTo>
                      <a:pt x="9428" y="1758"/>
                      <a:pt x="9473" y="1644"/>
                      <a:pt x="9473" y="1507"/>
                    </a:cubicBezTo>
                    <a:cubicBezTo>
                      <a:pt x="9496" y="1393"/>
                      <a:pt x="9496" y="1302"/>
                      <a:pt x="9473" y="1187"/>
                    </a:cubicBezTo>
                    <a:cubicBezTo>
                      <a:pt x="9450" y="1096"/>
                      <a:pt x="9428" y="1005"/>
                      <a:pt x="9359" y="868"/>
                    </a:cubicBezTo>
                    <a:cubicBezTo>
                      <a:pt x="9336" y="822"/>
                      <a:pt x="9291" y="777"/>
                      <a:pt x="9268" y="731"/>
                    </a:cubicBezTo>
                    <a:cubicBezTo>
                      <a:pt x="9199" y="662"/>
                      <a:pt x="9131" y="594"/>
                      <a:pt x="8994" y="548"/>
                    </a:cubicBezTo>
                    <a:cubicBezTo>
                      <a:pt x="8925" y="525"/>
                      <a:pt x="8857" y="503"/>
                      <a:pt x="8789" y="480"/>
                    </a:cubicBezTo>
                    <a:lnTo>
                      <a:pt x="8515" y="480"/>
                    </a:lnTo>
                    <a:cubicBezTo>
                      <a:pt x="8400" y="503"/>
                      <a:pt x="8286" y="503"/>
                      <a:pt x="8172" y="525"/>
                    </a:cubicBezTo>
                    <a:lnTo>
                      <a:pt x="8035" y="548"/>
                    </a:lnTo>
                    <a:cubicBezTo>
                      <a:pt x="7898" y="571"/>
                      <a:pt x="7761" y="594"/>
                      <a:pt x="7602" y="617"/>
                    </a:cubicBezTo>
                    <a:cubicBezTo>
                      <a:pt x="7442" y="662"/>
                      <a:pt x="7282" y="708"/>
                      <a:pt x="7122" y="754"/>
                    </a:cubicBezTo>
                    <a:cubicBezTo>
                      <a:pt x="6940" y="822"/>
                      <a:pt x="6757" y="891"/>
                      <a:pt x="6597" y="959"/>
                    </a:cubicBezTo>
                    <a:cubicBezTo>
                      <a:pt x="6438" y="1005"/>
                      <a:pt x="6301" y="1073"/>
                      <a:pt x="6118" y="1142"/>
                    </a:cubicBezTo>
                    <a:lnTo>
                      <a:pt x="6027" y="1210"/>
                    </a:lnTo>
                    <a:cubicBezTo>
                      <a:pt x="5913" y="1256"/>
                      <a:pt x="5798" y="1302"/>
                      <a:pt x="5707" y="1347"/>
                    </a:cubicBezTo>
                    <a:cubicBezTo>
                      <a:pt x="5456" y="1484"/>
                      <a:pt x="5228" y="1667"/>
                      <a:pt x="4977" y="1826"/>
                    </a:cubicBezTo>
                    <a:lnTo>
                      <a:pt x="4931" y="1872"/>
                    </a:lnTo>
                    <a:lnTo>
                      <a:pt x="4817" y="1941"/>
                    </a:lnTo>
                    <a:cubicBezTo>
                      <a:pt x="4657" y="2032"/>
                      <a:pt x="4520" y="2146"/>
                      <a:pt x="4360" y="2260"/>
                    </a:cubicBezTo>
                    <a:cubicBezTo>
                      <a:pt x="4201" y="2397"/>
                      <a:pt x="4041" y="2534"/>
                      <a:pt x="3881" y="2694"/>
                    </a:cubicBezTo>
                    <a:cubicBezTo>
                      <a:pt x="3721" y="2831"/>
                      <a:pt x="3562" y="2968"/>
                      <a:pt x="3425" y="3105"/>
                    </a:cubicBezTo>
                    <a:cubicBezTo>
                      <a:pt x="3288" y="3242"/>
                      <a:pt x="3173" y="3379"/>
                      <a:pt x="3059" y="3516"/>
                    </a:cubicBezTo>
                    <a:lnTo>
                      <a:pt x="2968" y="3630"/>
                    </a:lnTo>
                    <a:cubicBezTo>
                      <a:pt x="2877" y="3744"/>
                      <a:pt x="2763" y="3858"/>
                      <a:pt x="2649" y="3995"/>
                    </a:cubicBezTo>
                    <a:cubicBezTo>
                      <a:pt x="2628" y="4015"/>
                      <a:pt x="2607" y="4036"/>
                      <a:pt x="2603" y="4057"/>
                    </a:cubicBezTo>
                    <a:lnTo>
                      <a:pt x="2603" y="4057"/>
                    </a:lnTo>
                    <a:cubicBezTo>
                      <a:pt x="2486" y="4162"/>
                      <a:pt x="2382" y="4284"/>
                      <a:pt x="2260" y="4406"/>
                    </a:cubicBezTo>
                    <a:cubicBezTo>
                      <a:pt x="2124" y="4543"/>
                      <a:pt x="2009" y="4680"/>
                      <a:pt x="1895" y="4839"/>
                    </a:cubicBezTo>
                    <a:lnTo>
                      <a:pt x="1804" y="4931"/>
                    </a:lnTo>
                    <a:cubicBezTo>
                      <a:pt x="1735" y="4999"/>
                      <a:pt x="1667" y="5068"/>
                      <a:pt x="1599" y="5159"/>
                    </a:cubicBezTo>
                    <a:lnTo>
                      <a:pt x="1507" y="5273"/>
                    </a:lnTo>
                    <a:cubicBezTo>
                      <a:pt x="1462" y="5319"/>
                      <a:pt x="1416" y="5387"/>
                      <a:pt x="1370" y="5433"/>
                    </a:cubicBezTo>
                    <a:cubicBezTo>
                      <a:pt x="1370" y="5433"/>
                      <a:pt x="1370" y="5456"/>
                      <a:pt x="1370" y="5456"/>
                    </a:cubicBezTo>
                    <a:cubicBezTo>
                      <a:pt x="1370" y="5456"/>
                      <a:pt x="1347" y="5479"/>
                      <a:pt x="1347" y="5479"/>
                    </a:cubicBezTo>
                    <a:cubicBezTo>
                      <a:pt x="1279" y="5570"/>
                      <a:pt x="1188" y="5661"/>
                      <a:pt x="1119" y="5752"/>
                    </a:cubicBezTo>
                    <a:cubicBezTo>
                      <a:pt x="1096" y="5798"/>
                      <a:pt x="1074" y="5844"/>
                      <a:pt x="1028" y="5867"/>
                    </a:cubicBezTo>
                    <a:cubicBezTo>
                      <a:pt x="1005" y="5912"/>
                      <a:pt x="982" y="5981"/>
                      <a:pt x="937" y="6026"/>
                    </a:cubicBezTo>
                    <a:cubicBezTo>
                      <a:pt x="868" y="6118"/>
                      <a:pt x="800" y="6232"/>
                      <a:pt x="731" y="6323"/>
                    </a:cubicBezTo>
                    <a:cubicBezTo>
                      <a:pt x="663" y="6437"/>
                      <a:pt x="594" y="6528"/>
                      <a:pt x="526" y="6643"/>
                    </a:cubicBezTo>
                    <a:lnTo>
                      <a:pt x="503" y="6688"/>
                    </a:lnTo>
                    <a:cubicBezTo>
                      <a:pt x="412" y="6825"/>
                      <a:pt x="320" y="6962"/>
                      <a:pt x="229" y="7099"/>
                    </a:cubicBezTo>
                    <a:cubicBezTo>
                      <a:pt x="206" y="7145"/>
                      <a:pt x="183" y="7168"/>
                      <a:pt x="161" y="7213"/>
                    </a:cubicBezTo>
                    <a:lnTo>
                      <a:pt x="115" y="7282"/>
                    </a:lnTo>
                    <a:cubicBezTo>
                      <a:pt x="115" y="7305"/>
                      <a:pt x="92" y="7327"/>
                      <a:pt x="92" y="7350"/>
                    </a:cubicBezTo>
                    <a:cubicBezTo>
                      <a:pt x="46" y="7396"/>
                      <a:pt x="24" y="7441"/>
                      <a:pt x="24" y="7487"/>
                    </a:cubicBezTo>
                    <a:cubicBezTo>
                      <a:pt x="1" y="7556"/>
                      <a:pt x="1" y="7624"/>
                      <a:pt x="24" y="7693"/>
                    </a:cubicBezTo>
                    <a:cubicBezTo>
                      <a:pt x="69" y="7738"/>
                      <a:pt x="115" y="7807"/>
                      <a:pt x="183" y="7830"/>
                    </a:cubicBezTo>
                    <a:lnTo>
                      <a:pt x="366" y="7830"/>
                    </a:lnTo>
                    <a:cubicBezTo>
                      <a:pt x="366" y="7807"/>
                      <a:pt x="389" y="7807"/>
                      <a:pt x="389" y="7807"/>
                    </a:cubicBezTo>
                    <a:cubicBezTo>
                      <a:pt x="412" y="7807"/>
                      <a:pt x="412" y="7784"/>
                      <a:pt x="434" y="7784"/>
                    </a:cubicBezTo>
                    <a:cubicBezTo>
                      <a:pt x="480" y="7761"/>
                      <a:pt x="526" y="7738"/>
                      <a:pt x="549" y="7693"/>
                    </a:cubicBezTo>
                    <a:cubicBezTo>
                      <a:pt x="640" y="7647"/>
                      <a:pt x="708" y="7624"/>
                      <a:pt x="777" y="7601"/>
                    </a:cubicBezTo>
                    <a:lnTo>
                      <a:pt x="822" y="7578"/>
                    </a:lnTo>
                    <a:cubicBezTo>
                      <a:pt x="914" y="7533"/>
                      <a:pt x="1028" y="7487"/>
                      <a:pt x="1119" y="7441"/>
                    </a:cubicBezTo>
                    <a:lnTo>
                      <a:pt x="1256" y="7373"/>
                    </a:lnTo>
                    <a:cubicBezTo>
                      <a:pt x="1416" y="7305"/>
                      <a:pt x="1553" y="7236"/>
                      <a:pt x="1713" y="7190"/>
                    </a:cubicBezTo>
                    <a:cubicBezTo>
                      <a:pt x="1850" y="7122"/>
                      <a:pt x="1987" y="7076"/>
                      <a:pt x="2124" y="7008"/>
                    </a:cubicBezTo>
                    <a:cubicBezTo>
                      <a:pt x="2375" y="6894"/>
                      <a:pt x="2626" y="6757"/>
                      <a:pt x="2854" y="6643"/>
                    </a:cubicBezTo>
                    <a:lnTo>
                      <a:pt x="2900" y="6620"/>
                    </a:lnTo>
                    <a:cubicBezTo>
                      <a:pt x="2945" y="6597"/>
                      <a:pt x="3014" y="6551"/>
                      <a:pt x="3059" y="6528"/>
                    </a:cubicBezTo>
                    <a:cubicBezTo>
                      <a:pt x="3151" y="6506"/>
                      <a:pt x="3219" y="6460"/>
                      <a:pt x="3288" y="6414"/>
                    </a:cubicBezTo>
                    <a:cubicBezTo>
                      <a:pt x="3402" y="6346"/>
                      <a:pt x="3539" y="6277"/>
                      <a:pt x="3676" y="6209"/>
                    </a:cubicBezTo>
                    <a:cubicBezTo>
                      <a:pt x="3858" y="6118"/>
                      <a:pt x="4064" y="6026"/>
                      <a:pt x="4269" y="5958"/>
                    </a:cubicBezTo>
                    <a:cubicBezTo>
                      <a:pt x="4406" y="5912"/>
                      <a:pt x="4543" y="5867"/>
                      <a:pt x="4634" y="5867"/>
                    </a:cubicBezTo>
                    <a:lnTo>
                      <a:pt x="4840" y="5867"/>
                    </a:lnTo>
                    <a:cubicBezTo>
                      <a:pt x="4885" y="5889"/>
                      <a:pt x="4931" y="5889"/>
                      <a:pt x="4977" y="5912"/>
                    </a:cubicBezTo>
                    <a:cubicBezTo>
                      <a:pt x="4931" y="5889"/>
                      <a:pt x="4908" y="5867"/>
                      <a:pt x="4863" y="5844"/>
                    </a:cubicBezTo>
                    <a:cubicBezTo>
                      <a:pt x="4817" y="5844"/>
                      <a:pt x="4771" y="5821"/>
                      <a:pt x="4703" y="5821"/>
                    </a:cubicBezTo>
                    <a:cubicBezTo>
                      <a:pt x="4634" y="5821"/>
                      <a:pt x="4589" y="5821"/>
                      <a:pt x="4520" y="5844"/>
                    </a:cubicBezTo>
                    <a:cubicBezTo>
                      <a:pt x="4452" y="5844"/>
                      <a:pt x="4360" y="5867"/>
                      <a:pt x="4269" y="5912"/>
                    </a:cubicBezTo>
                    <a:lnTo>
                      <a:pt x="4178" y="5935"/>
                    </a:lnTo>
                    <a:cubicBezTo>
                      <a:pt x="4132" y="5958"/>
                      <a:pt x="4109" y="5958"/>
                      <a:pt x="4064" y="5958"/>
                    </a:cubicBezTo>
                    <a:cubicBezTo>
                      <a:pt x="4041" y="5958"/>
                      <a:pt x="4018" y="5958"/>
                      <a:pt x="3995" y="5935"/>
                    </a:cubicBezTo>
                    <a:cubicBezTo>
                      <a:pt x="3927" y="5912"/>
                      <a:pt x="3881" y="5844"/>
                      <a:pt x="3881" y="5775"/>
                    </a:cubicBezTo>
                    <a:cubicBezTo>
                      <a:pt x="3881" y="5638"/>
                      <a:pt x="4018" y="5547"/>
                      <a:pt x="4155" y="5456"/>
                    </a:cubicBezTo>
                    <a:cubicBezTo>
                      <a:pt x="4223" y="5410"/>
                      <a:pt x="4292" y="5387"/>
                      <a:pt x="4360" y="5342"/>
                    </a:cubicBezTo>
                    <a:cubicBezTo>
                      <a:pt x="4406" y="5319"/>
                      <a:pt x="4475" y="5273"/>
                      <a:pt x="4520" y="5250"/>
                    </a:cubicBezTo>
                    <a:cubicBezTo>
                      <a:pt x="4589" y="5205"/>
                      <a:pt x="4634" y="5182"/>
                      <a:pt x="4703" y="5159"/>
                    </a:cubicBezTo>
                    <a:cubicBezTo>
                      <a:pt x="4771" y="5113"/>
                      <a:pt x="4863" y="5068"/>
                      <a:pt x="4931" y="5022"/>
                    </a:cubicBezTo>
                    <a:cubicBezTo>
                      <a:pt x="5045" y="4954"/>
                      <a:pt x="5182" y="4885"/>
                      <a:pt x="5296" y="4817"/>
                    </a:cubicBezTo>
                    <a:lnTo>
                      <a:pt x="5388" y="4771"/>
                    </a:lnTo>
                    <a:lnTo>
                      <a:pt x="5502" y="4725"/>
                    </a:lnTo>
                    <a:lnTo>
                      <a:pt x="5502" y="4748"/>
                    </a:lnTo>
                    <a:lnTo>
                      <a:pt x="5547" y="4702"/>
                    </a:lnTo>
                    <a:lnTo>
                      <a:pt x="5639" y="4657"/>
                    </a:lnTo>
                    <a:cubicBezTo>
                      <a:pt x="5753" y="4611"/>
                      <a:pt x="5844" y="4566"/>
                      <a:pt x="5958" y="4520"/>
                    </a:cubicBezTo>
                    <a:cubicBezTo>
                      <a:pt x="6072" y="4451"/>
                      <a:pt x="6186" y="4406"/>
                      <a:pt x="6323" y="4383"/>
                    </a:cubicBezTo>
                    <a:cubicBezTo>
                      <a:pt x="6574" y="4292"/>
                      <a:pt x="6826" y="4200"/>
                      <a:pt x="7077" y="4155"/>
                    </a:cubicBezTo>
                    <a:cubicBezTo>
                      <a:pt x="7351" y="4109"/>
                      <a:pt x="7556" y="4086"/>
                      <a:pt x="7739" y="4086"/>
                    </a:cubicBezTo>
                    <a:cubicBezTo>
                      <a:pt x="7876" y="4086"/>
                      <a:pt x="7990" y="4086"/>
                      <a:pt x="8104" y="4109"/>
                    </a:cubicBezTo>
                    <a:cubicBezTo>
                      <a:pt x="8172" y="4132"/>
                      <a:pt x="8264" y="4155"/>
                      <a:pt x="8332" y="4177"/>
                    </a:cubicBezTo>
                    <a:lnTo>
                      <a:pt x="8378" y="4177"/>
                    </a:lnTo>
                    <a:cubicBezTo>
                      <a:pt x="8469" y="4223"/>
                      <a:pt x="8537" y="4246"/>
                      <a:pt x="8606" y="4292"/>
                    </a:cubicBezTo>
                    <a:cubicBezTo>
                      <a:pt x="8743" y="4360"/>
                      <a:pt x="8903" y="4474"/>
                      <a:pt x="8971" y="4634"/>
                    </a:cubicBezTo>
                    <a:cubicBezTo>
                      <a:pt x="9062" y="4771"/>
                      <a:pt x="9108" y="4931"/>
                      <a:pt x="9108" y="5090"/>
                    </a:cubicBezTo>
                    <a:cubicBezTo>
                      <a:pt x="9108" y="5227"/>
                      <a:pt x="9108" y="5342"/>
                      <a:pt x="9062" y="5456"/>
                    </a:cubicBezTo>
                    <a:cubicBezTo>
                      <a:pt x="9040" y="5615"/>
                      <a:pt x="8971" y="5775"/>
                      <a:pt x="8880" y="5889"/>
                    </a:cubicBezTo>
                    <a:cubicBezTo>
                      <a:pt x="8834" y="5981"/>
                      <a:pt x="8766" y="6072"/>
                      <a:pt x="8720" y="6163"/>
                    </a:cubicBezTo>
                    <a:lnTo>
                      <a:pt x="8606" y="6300"/>
                    </a:lnTo>
                    <a:lnTo>
                      <a:pt x="8652" y="6277"/>
                    </a:lnTo>
                    <a:cubicBezTo>
                      <a:pt x="8766" y="6232"/>
                      <a:pt x="8880" y="6209"/>
                      <a:pt x="8994" y="6140"/>
                    </a:cubicBezTo>
                    <a:cubicBezTo>
                      <a:pt x="9222" y="6072"/>
                      <a:pt x="9450" y="5981"/>
                      <a:pt x="9679" y="5889"/>
                    </a:cubicBezTo>
                    <a:cubicBezTo>
                      <a:pt x="9953" y="5798"/>
                      <a:pt x="10204" y="5707"/>
                      <a:pt x="10478" y="5593"/>
                    </a:cubicBezTo>
                    <a:lnTo>
                      <a:pt x="10569" y="5547"/>
                    </a:lnTo>
                    <a:cubicBezTo>
                      <a:pt x="10866" y="5433"/>
                      <a:pt x="11185" y="5319"/>
                      <a:pt x="11482" y="5205"/>
                    </a:cubicBezTo>
                    <a:cubicBezTo>
                      <a:pt x="11642" y="5136"/>
                      <a:pt x="11801" y="5090"/>
                      <a:pt x="11961" y="5022"/>
                    </a:cubicBezTo>
                    <a:cubicBezTo>
                      <a:pt x="12053" y="4999"/>
                      <a:pt x="12121" y="4976"/>
                      <a:pt x="12189" y="4954"/>
                    </a:cubicBezTo>
                    <a:cubicBezTo>
                      <a:pt x="12258" y="4931"/>
                      <a:pt x="12349" y="4908"/>
                      <a:pt x="12418" y="4885"/>
                    </a:cubicBezTo>
                    <a:lnTo>
                      <a:pt x="12509" y="4862"/>
                    </a:lnTo>
                    <a:cubicBezTo>
                      <a:pt x="12646" y="4817"/>
                      <a:pt x="12760" y="4771"/>
                      <a:pt x="12897" y="4748"/>
                    </a:cubicBezTo>
                    <a:cubicBezTo>
                      <a:pt x="12966" y="4725"/>
                      <a:pt x="13057" y="4702"/>
                      <a:pt x="13148" y="4680"/>
                    </a:cubicBezTo>
                    <a:lnTo>
                      <a:pt x="13308" y="4634"/>
                    </a:lnTo>
                    <a:lnTo>
                      <a:pt x="13445" y="4611"/>
                    </a:lnTo>
                    <a:lnTo>
                      <a:pt x="13536" y="4588"/>
                    </a:lnTo>
                    <a:cubicBezTo>
                      <a:pt x="13605" y="4566"/>
                      <a:pt x="13673" y="4566"/>
                      <a:pt x="13719" y="4543"/>
                    </a:cubicBezTo>
                    <a:lnTo>
                      <a:pt x="13810" y="4543"/>
                    </a:lnTo>
                    <a:cubicBezTo>
                      <a:pt x="13947" y="4497"/>
                      <a:pt x="14084" y="4497"/>
                      <a:pt x="14244" y="4474"/>
                    </a:cubicBezTo>
                    <a:cubicBezTo>
                      <a:pt x="14335" y="4451"/>
                      <a:pt x="14449" y="4451"/>
                      <a:pt x="14563" y="4451"/>
                    </a:cubicBezTo>
                    <a:lnTo>
                      <a:pt x="14677" y="4451"/>
                    </a:lnTo>
                    <a:cubicBezTo>
                      <a:pt x="14792" y="4451"/>
                      <a:pt x="14929" y="4451"/>
                      <a:pt x="15043" y="4497"/>
                    </a:cubicBezTo>
                    <a:cubicBezTo>
                      <a:pt x="15202" y="4543"/>
                      <a:pt x="15339" y="4611"/>
                      <a:pt x="15454" y="4702"/>
                    </a:cubicBezTo>
                    <a:cubicBezTo>
                      <a:pt x="15613" y="4817"/>
                      <a:pt x="15727" y="4954"/>
                      <a:pt x="15773" y="5136"/>
                    </a:cubicBezTo>
                    <a:cubicBezTo>
                      <a:pt x="15796" y="5182"/>
                      <a:pt x="15819" y="5250"/>
                      <a:pt x="15842" y="5319"/>
                    </a:cubicBezTo>
                    <a:cubicBezTo>
                      <a:pt x="15842" y="5410"/>
                      <a:pt x="15864" y="5479"/>
                      <a:pt x="15864" y="5570"/>
                    </a:cubicBezTo>
                    <a:cubicBezTo>
                      <a:pt x="15864" y="5684"/>
                      <a:pt x="15842" y="5798"/>
                      <a:pt x="15819" y="5889"/>
                    </a:cubicBezTo>
                    <a:cubicBezTo>
                      <a:pt x="15773" y="6004"/>
                      <a:pt x="15727" y="6118"/>
                      <a:pt x="15636" y="6255"/>
                    </a:cubicBezTo>
                    <a:cubicBezTo>
                      <a:pt x="15568" y="6369"/>
                      <a:pt x="15499" y="6460"/>
                      <a:pt x="15408" y="6551"/>
                    </a:cubicBezTo>
                    <a:lnTo>
                      <a:pt x="15339" y="6643"/>
                    </a:lnTo>
                    <a:cubicBezTo>
                      <a:pt x="15271" y="6757"/>
                      <a:pt x="15157" y="6848"/>
                      <a:pt x="15065" y="6962"/>
                    </a:cubicBezTo>
                    <a:cubicBezTo>
                      <a:pt x="14929" y="7099"/>
                      <a:pt x="14792" y="7236"/>
                      <a:pt x="14655" y="7350"/>
                    </a:cubicBezTo>
                    <a:cubicBezTo>
                      <a:pt x="14563" y="7441"/>
                      <a:pt x="14449" y="7510"/>
                      <a:pt x="14335" y="7601"/>
                    </a:cubicBezTo>
                    <a:cubicBezTo>
                      <a:pt x="14221" y="7693"/>
                      <a:pt x="14107" y="7761"/>
                      <a:pt x="13970" y="7830"/>
                    </a:cubicBezTo>
                    <a:cubicBezTo>
                      <a:pt x="13764" y="7966"/>
                      <a:pt x="13536" y="8081"/>
                      <a:pt x="13308" y="8195"/>
                    </a:cubicBezTo>
                    <a:lnTo>
                      <a:pt x="13217" y="8218"/>
                    </a:lnTo>
                    <a:lnTo>
                      <a:pt x="13239" y="8218"/>
                    </a:lnTo>
                    <a:cubicBezTo>
                      <a:pt x="12920" y="8377"/>
                      <a:pt x="12578" y="8537"/>
                      <a:pt x="12144" y="8720"/>
                    </a:cubicBezTo>
                    <a:cubicBezTo>
                      <a:pt x="11984" y="8788"/>
                      <a:pt x="11801" y="8857"/>
                      <a:pt x="11619" y="8925"/>
                    </a:cubicBezTo>
                    <a:lnTo>
                      <a:pt x="11505" y="8971"/>
                    </a:lnTo>
                    <a:cubicBezTo>
                      <a:pt x="11391" y="9016"/>
                      <a:pt x="11276" y="9062"/>
                      <a:pt x="11140" y="9131"/>
                    </a:cubicBezTo>
                    <a:cubicBezTo>
                      <a:pt x="11048" y="9176"/>
                      <a:pt x="10957" y="9222"/>
                      <a:pt x="10888" y="9290"/>
                    </a:cubicBezTo>
                    <a:cubicBezTo>
                      <a:pt x="10866" y="9290"/>
                      <a:pt x="10843" y="9313"/>
                      <a:pt x="10843" y="9336"/>
                    </a:cubicBezTo>
                    <a:lnTo>
                      <a:pt x="11619" y="9336"/>
                    </a:lnTo>
                    <a:cubicBezTo>
                      <a:pt x="11710" y="9336"/>
                      <a:pt x="11779" y="9336"/>
                      <a:pt x="11847" y="9359"/>
                    </a:cubicBezTo>
                    <a:cubicBezTo>
                      <a:pt x="11893" y="9359"/>
                      <a:pt x="11938" y="9382"/>
                      <a:pt x="12007" y="9404"/>
                    </a:cubicBezTo>
                    <a:cubicBezTo>
                      <a:pt x="12121" y="9450"/>
                      <a:pt x="12235" y="9473"/>
                      <a:pt x="12326" y="9519"/>
                    </a:cubicBezTo>
                    <a:lnTo>
                      <a:pt x="12441" y="9564"/>
                    </a:lnTo>
                    <a:cubicBezTo>
                      <a:pt x="12578" y="9610"/>
                      <a:pt x="12714" y="9678"/>
                      <a:pt x="12806" y="9770"/>
                    </a:cubicBezTo>
                    <a:cubicBezTo>
                      <a:pt x="12874" y="9838"/>
                      <a:pt x="12943" y="9907"/>
                      <a:pt x="12988" y="9998"/>
                    </a:cubicBezTo>
                    <a:cubicBezTo>
                      <a:pt x="13057" y="10089"/>
                      <a:pt x="13102" y="10181"/>
                      <a:pt x="13125" y="10249"/>
                    </a:cubicBezTo>
                    <a:cubicBezTo>
                      <a:pt x="13148" y="10340"/>
                      <a:pt x="13148" y="10409"/>
                      <a:pt x="13171" y="10500"/>
                    </a:cubicBezTo>
                    <a:cubicBezTo>
                      <a:pt x="13194" y="10569"/>
                      <a:pt x="13194" y="10637"/>
                      <a:pt x="13194" y="10706"/>
                    </a:cubicBezTo>
                    <a:cubicBezTo>
                      <a:pt x="13194" y="10797"/>
                      <a:pt x="13194" y="10865"/>
                      <a:pt x="13148" y="10957"/>
                    </a:cubicBezTo>
                    <a:cubicBezTo>
                      <a:pt x="13102" y="11139"/>
                      <a:pt x="13011" y="11322"/>
                      <a:pt x="12920" y="11482"/>
                    </a:cubicBezTo>
                    <a:cubicBezTo>
                      <a:pt x="12806" y="11687"/>
                      <a:pt x="12623" y="11915"/>
                      <a:pt x="12395" y="12166"/>
                    </a:cubicBezTo>
                    <a:cubicBezTo>
                      <a:pt x="12281" y="12258"/>
                      <a:pt x="12167" y="12372"/>
                      <a:pt x="12053" y="12463"/>
                    </a:cubicBezTo>
                    <a:cubicBezTo>
                      <a:pt x="11938" y="12577"/>
                      <a:pt x="11824" y="12668"/>
                      <a:pt x="11710" y="12737"/>
                    </a:cubicBezTo>
                    <a:cubicBezTo>
                      <a:pt x="11596" y="12805"/>
                      <a:pt x="11482" y="12897"/>
                      <a:pt x="11368" y="12965"/>
                    </a:cubicBezTo>
                    <a:cubicBezTo>
                      <a:pt x="11231" y="13034"/>
                      <a:pt x="11094" y="13102"/>
                      <a:pt x="10934" y="13171"/>
                    </a:cubicBezTo>
                    <a:cubicBezTo>
                      <a:pt x="10797" y="13216"/>
                      <a:pt x="10683" y="13285"/>
                      <a:pt x="10546" y="13308"/>
                    </a:cubicBezTo>
                    <a:cubicBezTo>
                      <a:pt x="10386" y="13353"/>
                      <a:pt x="10227" y="13376"/>
                      <a:pt x="10090" y="13399"/>
                    </a:cubicBezTo>
                    <a:cubicBezTo>
                      <a:pt x="9975" y="13422"/>
                      <a:pt x="9861" y="13445"/>
                      <a:pt x="9747" y="13467"/>
                    </a:cubicBezTo>
                    <a:lnTo>
                      <a:pt x="9679" y="13490"/>
                    </a:lnTo>
                    <a:lnTo>
                      <a:pt x="9610" y="13490"/>
                    </a:lnTo>
                    <a:cubicBezTo>
                      <a:pt x="9496" y="13490"/>
                      <a:pt x="9428" y="13445"/>
                      <a:pt x="9405" y="13353"/>
                    </a:cubicBezTo>
                    <a:cubicBezTo>
                      <a:pt x="9382" y="13262"/>
                      <a:pt x="9405" y="13148"/>
                      <a:pt x="9496" y="13102"/>
                    </a:cubicBezTo>
                    <a:cubicBezTo>
                      <a:pt x="9473" y="13102"/>
                      <a:pt x="9473" y="13079"/>
                      <a:pt x="9473" y="13057"/>
                    </a:cubicBezTo>
                    <a:cubicBezTo>
                      <a:pt x="9450" y="13034"/>
                      <a:pt x="9450" y="12988"/>
                      <a:pt x="9450" y="12942"/>
                    </a:cubicBezTo>
                    <a:cubicBezTo>
                      <a:pt x="9428" y="12988"/>
                      <a:pt x="9428" y="13034"/>
                      <a:pt x="9405" y="13079"/>
                    </a:cubicBezTo>
                    <a:lnTo>
                      <a:pt x="9382" y="13148"/>
                    </a:lnTo>
                    <a:cubicBezTo>
                      <a:pt x="9359" y="13285"/>
                      <a:pt x="9313" y="13399"/>
                      <a:pt x="9268" y="13513"/>
                    </a:cubicBezTo>
                    <a:lnTo>
                      <a:pt x="9222" y="13513"/>
                    </a:lnTo>
                    <a:cubicBezTo>
                      <a:pt x="9131" y="13513"/>
                      <a:pt x="9062" y="13536"/>
                      <a:pt x="9017" y="13559"/>
                    </a:cubicBezTo>
                    <a:cubicBezTo>
                      <a:pt x="8948" y="13581"/>
                      <a:pt x="8903" y="13604"/>
                      <a:pt x="8857" y="13627"/>
                    </a:cubicBezTo>
                    <a:lnTo>
                      <a:pt x="8766" y="13673"/>
                    </a:lnTo>
                    <a:cubicBezTo>
                      <a:pt x="8674" y="13718"/>
                      <a:pt x="8583" y="13764"/>
                      <a:pt x="8515" y="13787"/>
                    </a:cubicBezTo>
                    <a:lnTo>
                      <a:pt x="8423" y="13833"/>
                    </a:lnTo>
                    <a:cubicBezTo>
                      <a:pt x="8218" y="13924"/>
                      <a:pt x="8012" y="14015"/>
                      <a:pt x="7807" y="14106"/>
                    </a:cubicBezTo>
                    <a:cubicBezTo>
                      <a:pt x="7579" y="14221"/>
                      <a:pt x="7328" y="14335"/>
                      <a:pt x="7099" y="14449"/>
                    </a:cubicBezTo>
                    <a:lnTo>
                      <a:pt x="7008" y="14495"/>
                    </a:lnTo>
                    <a:cubicBezTo>
                      <a:pt x="6940" y="14517"/>
                      <a:pt x="6848" y="14563"/>
                      <a:pt x="6780" y="14609"/>
                    </a:cubicBezTo>
                    <a:lnTo>
                      <a:pt x="6711" y="14631"/>
                    </a:lnTo>
                    <a:cubicBezTo>
                      <a:pt x="6597" y="14677"/>
                      <a:pt x="6483" y="14746"/>
                      <a:pt x="6415" y="14837"/>
                    </a:cubicBezTo>
                    <a:cubicBezTo>
                      <a:pt x="6415" y="14860"/>
                      <a:pt x="6392" y="14883"/>
                      <a:pt x="6392" y="14905"/>
                    </a:cubicBezTo>
                    <a:cubicBezTo>
                      <a:pt x="6369" y="14905"/>
                      <a:pt x="6346" y="14928"/>
                      <a:pt x="6323" y="14928"/>
                    </a:cubicBezTo>
                    <a:cubicBezTo>
                      <a:pt x="6278" y="14951"/>
                      <a:pt x="6255" y="14974"/>
                      <a:pt x="6232" y="15019"/>
                    </a:cubicBezTo>
                    <a:lnTo>
                      <a:pt x="6072" y="15042"/>
                    </a:lnTo>
                    <a:cubicBezTo>
                      <a:pt x="6004" y="15065"/>
                      <a:pt x="5913" y="15088"/>
                      <a:pt x="5844" y="15111"/>
                    </a:cubicBezTo>
                    <a:cubicBezTo>
                      <a:pt x="5730" y="15134"/>
                      <a:pt x="5661" y="15225"/>
                      <a:pt x="5684" y="15316"/>
                    </a:cubicBezTo>
                    <a:cubicBezTo>
                      <a:pt x="5707" y="15408"/>
                      <a:pt x="5776" y="15476"/>
                      <a:pt x="5867" y="15476"/>
                    </a:cubicBezTo>
                    <a:lnTo>
                      <a:pt x="5913" y="15476"/>
                    </a:lnTo>
                    <a:cubicBezTo>
                      <a:pt x="6095" y="15430"/>
                      <a:pt x="6301" y="15408"/>
                      <a:pt x="6483" y="15385"/>
                    </a:cubicBezTo>
                    <a:cubicBezTo>
                      <a:pt x="6574" y="15385"/>
                      <a:pt x="6666" y="15362"/>
                      <a:pt x="6757" y="15362"/>
                    </a:cubicBezTo>
                    <a:cubicBezTo>
                      <a:pt x="6894" y="15339"/>
                      <a:pt x="7008" y="15316"/>
                      <a:pt x="7145" y="15293"/>
                    </a:cubicBezTo>
                    <a:cubicBezTo>
                      <a:pt x="7328" y="15271"/>
                      <a:pt x="7487" y="15271"/>
                      <a:pt x="7647" y="15225"/>
                    </a:cubicBezTo>
                    <a:cubicBezTo>
                      <a:pt x="7807" y="15202"/>
                      <a:pt x="7967" y="15156"/>
                      <a:pt x="8104" y="15111"/>
                    </a:cubicBezTo>
                    <a:cubicBezTo>
                      <a:pt x="8195" y="15088"/>
                      <a:pt x="8264" y="15065"/>
                      <a:pt x="8355" y="15042"/>
                    </a:cubicBezTo>
                    <a:lnTo>
                      <a:pt x="8537" y="14997"/>
                    </a:lnTo>
                    <a:cubicBezTo>
                      <a:pt x="8606" y="14974"/>
                      <a:pt x="8674" y="14974"/>
                      <a:pt x="8720" y="14951"/>
                    </a:cubicBezTo>
                    <a:cubicBezTo>
                      <a:pt x="8925" y="14951"/>
                      <a:pt x="9085" y="14928"/>
                      <a:pt x="9268" y="14928"/>
                    </a:cubicBezTo>
                    <a:cubicBezTo>
                      <a:pt x="9610" y="14905"/>
                      <a:pt x="9953" y="14791"/>
                      <a:pt x="10227" y="14700"/>
                    </a:cubicBezTo>
                    <a:cubicBezTo>
                      <a:pt x="10455" y="14631"/>
                      <a:pt x="10683" y="14517"/>
                      <a:pt x="10888" y="14449"/>
                    </a:cubicBezTo>
                    <a:lnTo>
                      <a:pt x="11071" y="14380"/>
                    </a:lnTo>
                    <a:cubicBezTo>
                      <a:pt x="11185" y="14312"/>
                      <a:pt x="11322" y="14266"/>
                      <a:pt x="11459" y="14198"/>
                    </a:cubicBezTo>
                    <a:cubicBezTo>
                      <a:pt x="11550" y="14152"/>
                      <a:pt x="11642" y="14106"/>
                      <a:pt x="11733" y="14061"/>
                    </a:cubicBezTo>
                    <a:lnTo>
                      <a:pt x="11893" y="13992"/>
                    </a:lnTo>
                    <a:cubicBezTo>
                      <a:pt x="12212" y="13855"/>
                      <a:pt x="12509" y="13696"/>
                      <a:pt x="12829" y="13559"/>
                    </a:cubicBezTo>
                    <a:lnTo>
                      <a:pt x="12874" y="13536"/>
                    </a:lnTo>
                    <a:cubicBezTo>
                      <a:pt x="13011" y="13467"/>
                      <a:pt x="13148" y="13399"/>
                      <a:pt x="13262" y="13330"/>
                    </a:cubicBezTo>
                    <a:cubicBezTo>
                      <a:pt x="13331" y="13308"/>
                      <a:pt x="13376" y="13262"/>
                      <a:pt x="13445" y="13216"/>
                    </a:cubicBezTo>
                    <a:cubicBezTo>
                      <a:pt x="13468" y="13193"/>
                      <a:pt x="13491" y="13193"/>
                      <a:pt x="13513" y="13171"/>
                    </a:cubicBezTo>
                    <a:lnTo>
                      <a:pt x="13536" y="13148"/>
                    </a:lnTo>
                    <a:cubicBezTo>
                      <a:pt x="13605" y="13102"/>
                      <a:pt x="13673" y="13057"/>
                      <a:pt x="13742" y="13011"/>
                    </a:cubicBezTo>
                    <a:cubicBezTo>
                      <a:pt x="14312" y="12600"/>
                      <a:pt x="14814" y="12121"/>
                      <a:pt x="15180" y="11778"/>
                    </a:cubicBezTo>
                    <a:cubicBezTo>
                      <a:pt x="15431" y="11527"/>
                      <a:pt x="15636" y="11322"/>
                      <a:pt x="15819" y="11094"/>
                    </a:cubicBezTo>
                    <a:cubicBezTo>
                      <a:pt x="16024" y="10865"/>
                      <a:pt x="16207" y="10637"/>
                      <a:pt x="16344" y="10386"/>
                    </a:cubicBezTo>
                    <a:cubicBezTo>
                      <a:pt x="16389" y="10317"/>
                      <a:pt x="16435" y="10226"/>
                      <a:pt x="16458" y="10135"/>
                    </a:cubicBezTo>
                    <a:lnTo>
                      <a:pt x="16481" y="10112"/>
                    </a:lnTo>
                    <a:cubicBezTo>
                      <a:pt x="16526" y="10044"/>
                      <a:pt x="16572" y="9952"/>
                      <a:pt x="16595" y="9884"/>
                    </a:cubicBezTo>
                    <a:cubicBezTo>
                      <a:pt x="16618" y="9724"/>
                      <a:pt x="16618" y="9564"/>
                      <a:pt x="16572" y="9359"/>
                    </a:cubicBezTo>
                    <a:cubicBezTo>
                      <a:pt x="16572" y="9313"/>
                      <a:pt x="16549" y="9268"/>
                      <a:pt x="16526" y="9199"/>
                    </a:cubicBezTo>
                    <a:cubicBezTo>
                      <a:pt x="16481" y="9062"/>
                      <a:pt x="16389" y="8971"/>
                      <a:pt x="16321" y="8925"/>
                    </a:cubicBezTo>
                    <a:cubicBezTo>
                      <a:pt x="16184" y="8811"/>
                      <a:pt x="16001" y="8788"/>
                      <a:pt x="15842" y="8743"/>
                    </a:cubicBezTo>
                    <a:cubicBezTo>
                      <a:pt x="15727" y="8720"/>
                      <a:pt x="15613" y="8720"/>
                      <a:pt x="15476" y="8720"/>
                    </a:cubicBezTo>
                    <a:lnTo>
                      <a:pt x="15294" y="8720"/>
                    </a:lnTo>
                    <a:cubicBezTo>
                      <a:pt x="15499" y="8606"/>
                      <a:pt x="15682" y="8491"/>
                      <a:pt x="15887" y="8377"/>
                    </a:cubicBezTo>
                    <a:cubicBezTo>
                      <a:pt x="15956" y="8355"/>
                      <a:pt x="16024" y="8309"/>
                      <a:pt x="16093" y="8263"/>
                    </a:cubicBezTo>
                    <a:cubicBezTo>
                      <a:pt x="16161" y="8218"/>
                      <a:pt x="16252" y="8172"/>
                      <a:pt x="16321" y="8149"/>
                    </a:cubicBezTo>
                    <a:lnTo>
                      <a:pt x="16503" y="8035"/>
                    </a:lnTo>
                    <a:lnTo>
                      <a:pt x="16709" y="7921"/>
                    </a:lnTo>
                    <a:cubicBezTo>
                      <a:pt x="16777" y="7898"/>
                      <a:pt x="16869" y="7852"/>
                      <a:pt x="16937" y="7807"/>
                    </a:cubicBezTo>
                    <a:cubicBezTo>
                      <a:pt x="16983" y="7784"/>
                      <a:pt x="17051" y="7738"/>
                      <a:pt x="17097" y="7715"/>
                    </a:cubicBezTo>
                    <a:cubicBezTo>
                      <a:pt x="17234" y="7647"/>
                      <a:pt x="17348" y="7578"/>
                      <a:pt x="17485" y="7487"/>
                    </a:cubicBezTo>
                    <a:cubicBezTo>
                      <a:pt x="17736" y="7350"/>
                      <a:pt x="17987" y="7190"/>
                      <a:pt x="18238" y="7053"/>
                    </a:cubicBezTo>
                    <a:cubicBezTo>
                      <a:pt x="18466" y="6917"/>
                      <a:pt x="18672" y="6802"/>
                      <a:pt x="18900" y="6665"/>
                    </a:cubicBezTo>
                    <a:cubicBezTo>
                      <a:pt x="19243" y="6483"/>
                      <a:pt x="19585" y="6300"/>
                      <a:pt x="19904" y="6095"/>
                    </a:cubicBezTo>
                    <a:cubicBezTo>
                      <a:pt x="20110" y="5958"/>
                      <a:pt x="20315" y="5798"/>
                      <a:pt x="20521" y="5661"/>
                    </a:cubicBezTo>
                    <a:lnTo>
                      <a:pt x="20680" y="5524"/>
                    </a:lnTo>
                    <a:cubicBezTo>
                      <a:pt x="20932" y="5342"/>
                      <a:pt x="21183" y="5159"/>
                      <a:pt x="21388" y="4999"/>
                    </a:cubicBezTo>
                    <a:cubicBezTo>
                      <a:pt x="21822" y="4657"/>
                      <a:pt x="22255" y="4269"/>
                      <a:pt x="22666" y="3812"/>
                    </a:cubicBezTo>
                    <a:cubicBezTo>
                      <a:pt x="22780" y="3698"/>
                      <a:pt x="22895" y="3538"/>
                      <a:pt x="22986" y="3401"/>
                    </a:cubicBezTo>
                    <a:cubicBezTo>
                      <a:pt x="23054" y="3287"/>
                      <a:pt x="23146" y="3173"/>
                      <a:pt x="23191" y="3036"/>
                    </a:cubicBezTo>
                    <a:cubicBezTo>
                      <a:pt x="23260" y="2854"/>
                      <a:pt x="23283" y="2694"/>
                      <a:pt x="23283" y="2534"/>
                    </a:cubicBezTo>
                    <a:cubicBezTo>
                      <a:pt x="23260" y="2397"/>
                      <a:pt x="23260" y="2283"/>
                      <a:pt x="23237" y="2169"/>
                    </a:cubicBezTo>
                    <a:cubicBezTo>
                      <a:pt x="23214" y="2055"/>
                      <a:pt x="23191" y="1941"/>
                      <a:pt x="23123" y="1826"/>
                    </a:cubicBezTo>
                    <a:cubicBezTo>
                      <a:pt x="23032" y="1667"/>
                      <a:pt x="22872" y="1507"/>
                      <a:pt x="22712" y="1438"/>
                    </a:cubicBezTo>
                    <a:cubicBezTo>
                      <a:pt x="22621" y="1393"/>
                      <a:pt x="22529" y="1347"/>
                      <a:pt x="22438" y="1302"/>
                    </a:cubicBezTo>
                    <a:cubicBezTo>
                      <a:pt x="22301" y="1256"/>
                      <a:pt x="22164" y="1233"/>
                      <a:pt x="22050" y="1233"/>
                    </a:cubicBezTo>
                    <a:cubicBezTo>
                      <a:pt x="21776" y="1187"/>
                      <a:pt x="21479" y="1165"/>
                      <a:pt x="21183" y="1165"/>
                    </a:cubicBezTo>
                    <a:lnTo>
                      <a:pt x="21023" y="1165"/>
                    </a:lnTo>
                    <a:cubicBezTo>
                      <a:pt x="20795" y="1165"/>
                      <a:pt x="20612" y="1165"/>
                      <a:pt x="20429" y="1187"/>
                    </a:cubicBezTo>
                    <a:cubicBezTo>
                      <a:pt x="20247" y="1210"/>
                      <a:pt x="19996" y="1233"/>
                      <a:pt x="19767" y="1302"/>
                    </a:cubicBezTo>
                    <a:cubicBezTo>
                      <a:pt x="19699" y="1324"/>
                      <a:pt x="19608" y="1347"/>
                      <a:pt x="19539" y="1370"/>
                    </a:cubicBezTo>
                    <a:cubicBezTo>
                      <a:pt x="19494" y="1370"/>
                      <a:pt x="19425" y="1393"/>
                      <a:pt x="19379" y="1393"/>
                    </a:cubicBezTo>
                    <a:cubicBezTo>
                      <a:pt x="19288" y="1438"/>
                      <a:pt x="19197" y="1438"/>
                      <a:pt x="19106" y="1461"/>
                    </a:cubicBezTo>
                    <a:lnTo>
                      <a:pt x="19014" y="1484"/>
                    </a:lnTo>
                    <a:cubicBezTo>
                      <a:pt x="18763" y="1553"/>
                      <a:pt x="18512" y="1644"/>
                      <a:pt x="18261" y="1735"/>
                    </a:cubicBezTo>
                    <a:cubicBezTo>
                      <a:pt x="18215" y="1735"/>
                      <a:pt x="18147" y="1758"/>
                      <a:pt x="18101" y="1781"/>
                    </a:cubicBezTo>
                    <a:cubicBezTo>
                      <a:pt x="18056" y="1781"/>
                      <a:pt x="18010" y="1804"/>
                      <a:pt x="17964" y="1826"/>
                    </a:cubicBezTo>
                    <a:cubicBezTo>
                      <a:pt x="17827" y="1849"/>
                      <a:pt x="17690" y="1918"/>
                      <a:pt x="17553" y="1963"/>
                    </a:cubicBezTo>
                    <a:cubicBezTo>
                      <a:pt x="17462" y="1986"/>
                      <a:pt x="17371" y="2032"/>
                      <a:pt x="17280" y="2078"/>
                    </a:cubicBezTo>
                    <a:cubicBezTo>
                      <a:pt x="17165" y="2123"/>
                      <a:pt x="17051" y="2169"/>
                      <a:pt x="16960" y="2215"/>
                    </a:cubicBezTo>
                    <a:cubicBezTo>
                      <a:pt x="16709" y="2283"/>
                      <a:pt x="16481" y="2351"/>
                      <a:pt x="16252" y="2466"/>
                    </a:cubicBezTo>
                    <a:cubicBezTo>
                      <a:pt x="16047" y="2557"/>
                      <a:pt x="15796" y="2648"/>
                      <a:pt x="15499" y="2739"/>
                    </a:cubicBezTo>
                    <a:cubicBezTo>
                      <a:pt x="15339" y="2808"/>
                      <a:pt x="15180" y="2854"/>
                      <a:pt x="15020" y="2922"/>
                    </a:cubicBezTo>
                    <a:lnTo>
                      <a:pt x="14860" y="2991"/>
                    </a:lnTo>
                    <a:cubicBezTo>
                      <a:pt x="15020" y="2831"/>
                      <a:pt x="15180" y="2694"/>
                      <a:pt x="15339" y="2557"/>
                    </a:cubicBezTo>
                    <a:lnTo>
                      <a:pt x="15362" y="2511"/>
                    </a:lnTo>
                    <a:cubicBezTo>
                      <a:pt x="15568" y="2329"/>
                      <a:pt x="15750" y="2123"/>
                      <a:pt x="15933" y="1918"/>
                    </a:cubicBezTo>
                    <a:lnTo>
                      <a:pt x="15978" y="1872"/>
                    </a:lnTo>
                    <a:cubicBezTo>
                      <a:pt x="16047" y="1781"/>
                      <a:pt x="16138" y="1690"/>
                      <a:pt x="16207" y="1598"/>
                    </a:cubicBezTo>
                    <a:cubicBezTo>
                      <a:pt x="16298" y="1484"/>
                      <a:pt x="16367" y="1347"/>
                      <a:pt x="16435" y="1233"/>
                    </a:cubicBezTo>
                    <a:cubicBezTo>
                      <a:pt x="16503" y="1096"/>
                      <a:pt x="16549" y="982"/>
                      <a:pt x="16549" y="845"/>
                    </a:cubicBezTo>
                    <a:cubicBezTo>
                      <a:pt x="16572" y="777"/>
                      <a:pt x="16549" y="685"/>
                      <a:pt x="16526" y="617"/>
                    </a:cubicBezTo>
                    <a:cubicBezTo>
                      <a:pt x="16503" y="548"/>
                      <a:pt x="16481" y="503"/>
                      <a:pt x="16458" y="434"/>
                    </a:cubicBezTo>
                    <a:cubicBezTo>
                      <a:pt x="16412" y="343"/>
                      <a:pt x="16344" y="252"/>
                      <a:pt x="16230" y="160"/>
                    </a:cubicBezTo>
                    <a:cubicBezTo>
                      <a:pt x="16047" y="23"/>
                      <a:pt x="15796" y="0"/>
                      <a:pt x="15568" y="0"/>
                    </a:cubicBezTo>
                    <a:close/>
                  </a:path>
                </a:pathLst>
              </a:custGeom>
              <a:solidFill>
                <a:srgbClr val="FD9A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16" name="Google Shape;1381;p22">
                <a:extLst>
                  <a:ext uri="{FF2B5EF4-FFF2-40B4-BE49-F238E27FC236}">
                    <a16:creationId xmlns:a16="http://schemas.microsoft.com/office/drawing/2014/main" id="{4B384B37-46F5-4025-9A40-AF4FBEE26625}"/>
                  </a:ext>
                </a:extLst>
              </p:cNvPr>
              <p:cNvSpPr/>
              <p:nvPr/>
            </p:nvSpPr>
            <p:spPr>
              <a:xfrm>
                <a:off x="4971730" y="3270932"/>
                <a:ext cx="8055" cy="30247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11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6" y="114"/>
                      <a:pt x="69" y="229"/>
                      <a:pt x="92" y="343"/>
                    </a:cubicBezTo>
                    <a:cubicBezTo>
                      <a:pt x="115" y="388"/>
                      <a:pt x="115" y="434"/>
                      <a:pt x="137" y="480"/>
                    </a:cubicBezTo>
                    <a:cubicBezTo>
                      <a:pt x="160" y="548"/>
                      <a:pt x="160" y="617"/>
                      <a:pt x="183" y="662"/>
                    </a:cubicBezTo>
                    <a:cubicBezTo>
                      <a:pt x="229" y="799"/>
                      <a:pt x="252" y="959"/>
                      <a:pt x="297" y="1119"/>
                    </a:cubicBezTo>
                    <a:cubicBezTo>
                      <a:pt x="297" y="1096"/>
                      <a:pt x="297" y="1073"/>
                      <a:pt x="297" y="1050"/>
                    </a:cubicBezTo>
                    <a:cubicBezTo>
                      <a:pt x="274" y="936"/>
                      <a:pt x="252" y="822"/>
                      <a:pt x="229" y="708"/>
                    </a:cubicBezTo>
                    <a:lnTo>
                      <a:pt x="229" y="662"/>
                    </a:lnTo>
                    <a:cubicBezTo>
                      <a:pt x="206" y="571"/>
                      <a:pt x="206" y="502"/>
                      <a:pt x="183" y="434"/>
                    </a:cubicBezTo>
                    <a:lnTo>
                      <a:pt x="160" y="388"/>
                    </a:lnTo>
                    <a:cubicBezTo>
                      <a:pt x="115" y="274"/>
                      <a:pt x="69" y="160"/>
                      <a:pt x="23" y="46"/>
                    </a:cubicBezTo>
                    <a:cubicBezTo>
                      <a:pt x="23" y="46"/>
                      <a:pt x="23" y="23"/>
                      <a:pt x="1" y="0"/>
                    </a:cubicBezTo>
                    <a:close/>
                  </a:path>
                </a:pathLst>
              </a:custGeom>
              <a:solidFill>
                <a:srgbClr val="FD9A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17" name="Google Shape;1382;p22">
                <a:extLst>
                  <a:ext uri="{FF2B5EF4-FFF2-40B4-BE49-F238E27FC236}">
                    <a16:creationId xmlns:a16="http://schemas.microsoft.com/office/drawing/2014/main" id="{60E1D1A8-68FC-4009-AB79-7A8A6405DB7B}"/>
                  </a:ext>
                </a:extLst>
              </p:cNvPr>
              <p:cNvSpPr/>
              <p:nvPr/>
            </p:nvSpPr>
            <p:spPr>
              <a:xfrm>
                <a:off x="4828606" y="3098183"/>
                <a:ext cx="323928" cy="254217"/>
              </a:xfrm>
              <a:custGeom>
                <a:avLst/>
                <a:gdLst/>
                <a:ahLst/>
                <a:cxnLst/>
                <a:rect l="l" t="t" r="r" b="b"/>
                <a:pathLst>
                  <a:path w="11984" h="9405" extrusionOk="0">
                    <a:moveTo>
                      <a:pt x="3858" y="0"/>
                    </a:moveTo>
                    <a:cubicBezTo>
                      <a:pt x="3675" y="0"/>
                      <a:pt x="3470" y="23"/>
                      <a:pt x="3196" y="69"/>
                    </a:cubicBezTo>
                    <a:cubicBezTo>
                      <a:pt x="2945" y="114"/>
                      <a:pt x="2693" y="206"/>
                      <a:pt x="2442" y="297"/>
                    </a:cubicBezTo>
                    <a:cubicBezTo>
                      <a:pt x="2305" y="320"/>
                      <a:pt x="2191" y="365"/>
                      <a:pt x="2077" y="434"/>
                    </a:cubicBezTo>
                    <a:cubicBezTo>
                      <a:pt x="1963" y="480"/>
                      <a:pt x="1872" y="525"/>
                      <a:pt x="1758" y="571"/>
                    </a:cubicBezTo>
                    <a:lnTo>
                      <a:pt x="1666" y="616"/>
                    </a:lnTo>
                    <a:lnTo>
                      <a:pt x="1621" y="662"/>
                    </a:lnTo>
                    <a:lnTo>
                      <a:pt x="1621" y="639"/>
                    </a:lnTo>
                    <a:lnTo>
                      <a:pt x="1507" y="685"/>
                    </a:lnTo>
                    <a:lnTo>
                      <a:pt x="1415" y="731"/>
                    </a:lnTo>
                    <a:cubicBezTo>
                      <a:pt x="1301" y="799"/>
                      <a:pt x="1164" y="868"/>
                      <a:pt x="1050" y="936"/>
                    </a:cubicBezTo>
                    <a:cubicBezTo>
                      <a:pt x="982" y="982"/>
                      <a:pt x="890" y="1027"/>
                      <a:pt x="822" y="1073"/>
                    </a:cubicBezTo>
                    <a:cubicBezTo>
                      <a:pt x="753" y="1096"/>
                      <a:pt x="708" y="1119"/>
                      <a:pt x="639" y="1164"/>
                    </a:cubicBezTo>
                    <a:cubicBezTo>
                      <a:pt x="594" y="1187"/>
                      <a:pt x="525" y="1233"/>
                      <a:pt x="479" y="1256"/>
                    </a:cubicBezTo>
                    <a:cubicBezTo>
                      <a:pt x="411" y="1301"/>
                      <a:pt x="342" y="1324"/>
                      <a:pt x="274" y="1370"/>
                    </a:cubicBezTo>
                    <a:cubicBezTo>
                      <a:pt x="137" y="1461"/>
                      <a:pt x="0" y="1529"/>
                      <a:pt x="0" y="1689"/>
                    </a:cubicBezTo>
                    <a:cubicBezTo>
                      <a:pt x="0" y="1758"/>
                      <a:pt x="46" y="1826"/>
                      <a:pt x="114" y="1849"/>
                    </a:cubicBezTo>
                    <a:cubicBezTo>
                      <a:pt x="137" y="1872"/>
                      <a:pt x="160" y="1872"/>
                      <a:pt x="183" y="1872"/>
                    </a:cubicBezTo>
                    <a:cubicBezTo>
                      <a:pt x="228" y="1872"/>
                      <a:pt x="251" y="1872"/>
                      <a:pt x="297" y="1849"/>
                    </a:cubicBezTo>
                    <a:lnTo>
                      <a:pt x="388" y="1826"/>
                    </a:lnTo>
                    <a:cubicBezTo>
                      <a:pt x="479" y="1781"/>
                      <a:pt x="571" y="1758"/>
                      <a:pt x="639" y="1758"/>
                    </a:cubicBezTo>
                    <a:cubicBezTo>
                      <a:pt x="708" y="1735"/>
                      <a:pt x="753" y="1735"/>
                      <a:pt x="822" y="1735"/>
                    </a:cubicBezTo>
                    <a:cubicBezTo>
                      <a:pt x="890" y="1735"/>
                      <a:pt x="936" y="1758"/>
                      <a:pt x="982" y="1758"/>
                    </a:cubicBezTo>
                    <a:cubicBezTo>
                      <a:pt x="1027" y="1781"/>
                      <a:pt x="1050" y="1803"/>
                      <a:pt x="1096" y="1826"/>
                    </a:cubicBezTo>
                    <a:lnTo>
                      <a:pt x="1210" y="1895"/>
                    </a:lnTo>
                    <a:cubicBezTo>
                      <a:pt x="1233" y="1918"/>
                      <a:pt x="1278" y="1940"/>
                      <a:pt x="1324" y="1986"/>
                    </a:cubicBezTo>
                    <a:cubicBezTo>
                      <a:pt x="1347" y="2009"/>
                      <a:pt x="1370" y="2032"/>
                      <a:pt x="1392" y="2054"/>
                    </a:cubicBezTo>
                    <a:cubicBezTo>
                      <a:pt x="1461" y="2100"/>
                      <a:pt x="1529" y="2123"/>
                      <a:pt x="1598" y="2169"/>
                    </a:cubicBezTo>
                    <a:lnTo>
                      <a:pt x="1643" y="2191"/>
                    </a:lnTo>
                    <a:cubicBezTo>
                      <a:pt x="1712" y="2260"/>
                      <a:pt x="1780" y="2306"/>
                      <a:pt x="1849" y="2374"/>
                    </a:cubicBezTo>
                    <a:cubicBezTo>
                      <a:pt x="1895" y="2420"/>
                      <a:pt x="1940" y="2442"/>
                      <a:pt x="1986" y="2465"/>
                    </a:cubicBezTo>
                    <a:cubicBezTo>
                      <a:pt x="2032" y="2511"/>
                      <a:pt x="2077" y="2557"/>
                      <a:pt x="2123" y="2602"/>
                    </a:cubicBezTo>
                    <a:cubicBezTo>
                      <a:pt x="2214" y="2671"/>
                      <a:pt x="2305" y="2762"/>
                      <a:pt x="2397" y="2853"/>
                    </a:cubicBezTo>
                    <a:lnTo>
                      <a:pt x="2511" y="2945"/>
                    </a:lnTo>
                    <a:cubicBezTo>
                      <a:pt x="2625" y="3036"/>
                      <a:pt x="2716" y="3127"/>
                      <a:pt x="2808" y="3219"/>
                    </a:cubicBezTo>
                    <a:cubicBezTo>
                      <a:pt x="2945" y="3333"/>
                      <a:pt x="3081" y="3424"/>
                      <a:pt x="3196" y="3561"/>
                    </a:cubicBezTo>
                    <a:cubicBezTo>
                      <a:pt x="3264" y="3607"/>
                      <a:pt x="3310" y="3675"/>
                      <a:pt x="3378" y="3721"/>
                    </a:cubicBezTo>
                    <a:cubicBezTo>
                      <a:pt x="3424" y="3789"/>
                      <a:pt x="3470" y="3835"/>
                      <a:pt x="3515" y="3880"/>
                    </a:cubicBezTo>
                    <a:cubicBezTo>
                      <a:pt x="3561" y="3926"/>
                      <a:pt x="3606" y="3972"/>
                      <a:pt x="3629" y="3995"/>
                    </a:cubicBezTo>
                    <a:cubicBezTo>
                      <a:pt x="3698" y="4040"/>
                      <a:pt x="3743" y="4109"/>
                      <a:pt x="3789" y="4154"/>
                    </a:cubicBezTo>
                    <a:cubicBezTo>
                      <a:pt x="3972" y="4360"/>
                      <a:pt x="4086" y="4520"/>
                      <a:pt x="4200" y="4679"/>
                    </a:cubicBezTo>
                    <a:cubicBezTo>
                      <a:pt x="4246" y="4748"/>
                      <a:pt x="4268" y="4816"/>
                      <a:pt x="4314" y="4885"/>
                    </a:cubicBezTo>
                    <a:cubicBezTo>
                      <a:pt x="4337" y="4930"/>
                      <a:pt x="4383" y="4976"/>
                      <a:pt x="4405" y="5022"/>
                    </a:cubicBezTo>
                    <a:cubicBezTo>
                      <a:pt x="4474" y="5136"/>
                      <a:pt x="4542" y="5250"/>
                      <a:pt x="4634" y="5341"/>
                    </a:cubicBezTo>
                    <a:lnTo>
                      <a:pt x="4702" y="5455"/>
                    </a:lnTo>
                    <a:cubicBezTo>
                      <a:pt x="4816" y="5570"/>
                      <a:pt x="4908" y="5706"/>
                      <a:pt x="4999" y="5843"/>
                    </a:cubicBezTo>
                    <a:cubicBezTo>
                      <a:pt x="5044" y="5889"/>
                      <a:pt x="5067" y="5980"/>
                      <a:pt x="5113" y="6049"/>
                    </a:cubicBezTo>
                    <a:lnTo>
                      <a:pt x="5159" y="6140"/>
                    </a:lnTo>
                    <a:cubicBezTo>
                      <a:pt x="5181" y="6186"/>
                      <a:pt x="5204" y="6231"/>
                      <a:pt x="5250" y="6277"/>
                    </a:cubicBezTo>
                    <a:cubicBezTo>
                      <a:pt x="5273" y="6346"/>
                      <a:pt x="5296" y="6391"/>
                      <a:pt x="5318" y="6437"/>
                    </a:cubicBezTo>
                    <a:cubicBezTo>
                      <a:pt x="5364" y="6551"/>
                      <a:pt x="5410" y="6665"/>
                      <a:pt x="5455" y="6779"/>
                    </a:cubicBezTo>
                    <a:lnTo>
                      <a:pt x="5478" y="6825"/>
                    </a:lnTo>
                    <a:cubicBezTo>
                      <a:pt x="5501" y="6893"/>
                      <a:pt x="5501" y="6962"/>
                      <a:pt x="5524" y="7053"/>
                    </a:cubicBezTo>
                    <a:lnTo>
                      <a:pt x="5524" y="7099"/>
                    </a:lnTo>
                    <a:cubicBezTo>
                      <a:pt x="5547" y="7213"/>
                      <a:pt x="5569" y="7327"/>
                      <a:pt x="5592" y="7441"/>
                    </a:cubicBezTo>
                    <a:cubicBezTo>
                      <a:pt x="5592" y="7487"/>
                      <a:pt x="5592" y="7555"/>
                      <a:pt x="5592" y="7601"/>
                    </a:cubicBezTo>
                    <a:cubicBezTo>
                      <a:pt x="5592" y="7647"/>
                      <a:pt x="5592" y="7692"/>
                      <a:pt x="5592" y="7761"/>
                    </a:cubicBezTo>
                    <a:cubicBezTo>
                      <a:pt x="5592" y="7806"/>
                      <a:pt x="5592" y="7875"/>
                      <a:pt x="5592" y="7921"/>
                    </a:cubicBezTo>
                    <a:cubicBezTo>
                      <a:pt x="5592" y="7989"/>
                      <a:pt x="5592" y="8057"/>
                      <a:pt x="5615" y="8126"/>
                    </a:cubicBezTo>
                    <a:cubicBezTo>
                      <a:pt x="5615" y="8263"/>
                      <a:pt x="5615" y="8354"/>
                      <a:pt x="5615" y="8468"/>
                    </a:cubicBezTo>
                    <a:cubicBezTo>
                      <a:pt x="5615" y="8514"/>
                      <a:pt x="5592" y="8560"/>
                      <a:pt x="5592" y="8605"/>
                    </a:cubicBezTo>
                    <a:cubicBezTo>
                      <a:pt x="5592" y="8628"/>
                      <a:pt x="5592" y="8651"/>
                      <a:pt x="5569" y="8674"/>
                    </a:cubicBezTo>
                    <a:lnTo>
                      <a:pt x="5569" y="8719"/>
                    </a:lnTo>
                    <a:cubicBezTo>
                      <a:pt x="5547" y="8811"/>
                      <a:pt x="5547" y="8902"/>
                      <a:pt x="5592" y="8971"/>
                    </a:cubicBezTo>
                    <a:cubicBezTo>
                      <a:pt x="5592" y="8993"/>
                      <a:pt x="5592" y="9016"/>
                      <a:pt x="5615" y="9016"/>
                    </a:cubicBezTo>
                    <a:cubicBezTo>
                      <a:pt x="5524" y="9062"/>
                      <a:pt x="5501" y="9176"/>
                      <a:pt x="5524" y="9267"/>
                    </a:cubicBezTo>
                    <a:cubicBezTo>
                      <a:pt x="5547" y="9359"/>
                      <a:pt x="5638" y="9404"/>
                      <a:pt x="5729" y="9404"/>
                    </a:cubicBezTo>
                    <a:lnTo>
                      <a:pt x="5798" y="9404"/>
                    </a:lnTo>
                    <a:lnTo>
                      <a:pt x="5866" y="9381"/>
                    </a:lnTo>
                    <a:cubicBezTo>
                      <a:pt x="5980" y="9359"/>
                      <a:pt x="6094" y="9336"/>
                      <a:pt x="6209" y="9313"/>
                    </a:cubicBezTo>
                    <a:cubicBezTo>
                      <a:pt x="6346" y="9290"/>
                      <a:pt x="6505" y="9244"/>
                      <a:pt x="6665" y="9222"/>
                    </a:cubicBezTo>
                    <a:cubicBezTo>
                      <a:pt x="6802" y="9199"/>
                      <a:pt x="6916" y="9130"/>
                      <a:pt x="7053" y="9085"/>
                    </a:cubicBezTo>
                    <a:cubicBezTo>
                      <a:pt x="7213" y="9016"/>
                      <a:pt x="7350" y="8948"/>
                      <a:pt x="7487" y="8879"/>
                    </a:cubicBezTo>
                    <a:cubicBezTo>
                      <a:pt x="7601" y="8811"/>
                      <a:pt x="7715" y="8719"/>
                      <a:pt x="7829" y="8651"/>
                    </a:cubicBezTo>
                    <a:cubicBezTo>
                      <a:pt x="7943" y="8582"/>
                      <a:pt x="8057" y="8491"/>
                      <a:pt x="8172" y="8377"/>
                    </a:cubicBezTo>
                    <a:cubicBezTo>
                      <a:pt x="8286" y="8286"/>
                      <a:pt x="8423" y="8172"/>
                      <a:pt x="8514" y="8080"/>
                    </a:cubicBezTo>
                    <a:cubicBezTo>
                      <a:pt x="8742" y="7829"/>
                      <a:pt x="8925" y="7601"/>
                      <a:pt x="9039" y="7396"/>
                    </a:cubicBezTo>
                    <a:cubicBezTo>
                      <a:pt x="9130" y="7236"/>
                      <a:pt x="9221" y="7053"/>
                      <a:pt x="9267" y="6871"/>
                    </a:cubicBezTo>
                    <a:cubicBezTo>
                      <a:pt x="9313" y="6779"/>
                      <a:pt x="9313" y="6711"/>
                      <a:pt x="9313" y="6620"/>
                    </a:cubicBezTo>
                    <a:cubicBezTo>
                      <a:pt x="9313" y="6551"/>
                      <a:pt x="9313" y="6483"/>
                      <a:pt x="9290" y="6414"/>
                    </a:cubicBezTo>
                    <a:cubicBezTo>
                      <a:pt x="9267" y="6323"/>
                      <a:pt x="9267" y="6254"/>
                      <a:pt x="9244" y="6163"/>
                    </a:cubicBezTo>
                    <a:cubicBezTo>
                      <a:pt x="9221" y="6095"/>
                      <a:pt x="9176" y="6003"/>
                      <a:pt x="9107" y="5912"/>
                    </a:cubicBezTo>
                    <a:cubicBezTo>
                      <a:pt x="9062" y="5821"/>
                      <a:pt x="8993" y="5752"/>
                      <a:pt x="8925" y="5684"/>
                    </a:cubicBezTo>
                    <a:cubicBezTo>
                      <a:pt x="8833" y="5592"/>
                      <a:pt x="8697" y="5524"/>
                      <a:pt x="8560" y="5478"/>
                    </a:cubicBezTo>
                    <a:lnTo>
                      <a:pt x="8445" y="5433"/>
                    </a:lnTo>
                    <a:cubicBezTo>
                      <a:pt x="8354" y="5387"/>
                      <a:pt x="8240" y="5341"/>
                      <a:pt x="8126" y="5318"/>
                    </a:cubicBezTo>
                    <a:cubicBezTo>
                      <a:pt x="8057" y="5296"/>
                      <a:pt x="8012" y="5273"/>
                      <a:pt x="7966" y="5273"/>
                    </a:cubicBezTo>
                    <a:cubicBezTo>
                      <a:pt x="7898" y="5250"/>
                      <a:pt x="7829" y="5250"/>
                      <a:pt x="7738" y="5250"/>
                    </a:cubicBezTo>
                    <a:lnTo>
                      <a:pt x="6962" y="5250"/>
                    </a:lnTo>
                    <a:cubicBezTo>
                      <a:pt x="6962" y="5227"/>
                      <a:pt x="6985" y="5204"/>
                      <a:pt x="7007" y="5204"/>
                    </a:cubicBezTo>
                    <a:cubicBezTo>
                      <a:pt x="7076" y="5136"/>
                      <a:pt x="7167" y="5090"/>
                      <a:pt x="7259" y="5045"/>
                    </a:cubicBezTo>
                    <a:cubicBezTo>
                      <a:pt x="7395" y="4976"/>
                      <a:pt x="7510" y="4930"/>
                      <a:pt x="7624" y="4885"/>
                    </a:cubicBezTo>
                    <a:lnTo>
                      <a:pt x="7738" y="4862"/>
                    </a:lnTo>
                    <a:cubicBezTo>
                      <a:pt x="7920" y="4771"/>
                      <a:pt x="8103" y="4702"/>
                      <a:pt x="8263" y="4634"/>
                    </a:cubicBezTo>
                    <a:cubicBezTo>
                      <a:pt x="8697" y="4451"/>
                      <a:pt x="9039" y="4291"/>
                      <a:pt x="9358" y="4132"/>
                    </a:cubicBezTo>
                    <a:lnTo>
                      <a:pt x="9336" y="4132"/>
                    </a:lnTo>
                    <a:lnTo>
                      <a:pt x="9427" y="4109"/>
                    </a:lnTo>
                    <a:cubicBezTo>
                      <a:pt x="9655" y="3995"/>
                      <a:pt x="9883" y="3880"/>
                      <a:pt x="10112" y="3744"/>
                    </a:cubicBezTo>
                    <a:cubicBezTo>
                      <a:pt x="10226" y="3675"/>
                      <a:pt x="10340" y="3607"/>
                      <a:pt x="10454" y="3515"/>
                    </a:cubicBezTo>
                    <a:cubicBezTo>
                      <a:pt x="10568" y="3424"/>
                      <a:pt x="10682" y="3355"/>
                      <a:pt x="10774" y="3241"/>
                    </a:cubicBezTo>
                    <a:cubicBezTo>
                      <a:pt x="10911" y="3150"/>
                      <a:pt x="11048" y="3013"/>
                      <a:pt x="11184" y="2876"/>
                    </a:cubicBezTo>
                    <a:cubicBezTo>
                      <a:pt x="11276" y="2762"/>
                      <a:pt x="11390" y="2671"/>
                      <a:pt x="11458" y="2557"/>
                    </a:cubicBezTo>
                    <a:lnTo>
                      <a:pt x="11527" y="2465"/>
                    </a:lnTo>
                    <a:cubicBezTo>
                      <a:pt x="11618" y="2374"/>
                      <a:pt x="11687" y="2283"/>
                      <a:pt x="11755" y="2169"/>
                    </a:cubicBezTo>
                    <a:cubicBezTo>
                      <a:pt x="11846" y="2032"/>
                      <a:pt x="11892" y="1918"/>
                      <a:pt x="11938" y="1803"/>
                    </a:cubicBezTo>
                    <a:cubicBezTo>
                      <a:pt x="11961" y="1712"/>
                      <a:pt x="11983" y="1598"/>
                      <a:pt x="11983" y="1484"/>
                    </a:cubicBezTo>
                    <a:cubicBezTo>
                      <a:pt x="11983" y="1393"/>
                      <a:pt x="11961" y="1324"/>
                      <a:pt x="11961" y="1233"/>
                    </a:cubicBezTo>
                    <a:cubicBezTo>
                      <a:pt x="11938" y="1164"/>
                      <a:pt x="11915" y="1096"/>
                      <a:pt x="11892" y="1050"/>
                    </a:cubicBezTo>
                    <a:cubicBezTo>
                      <a:pt x="11846" y="868"/>
                      <a:pt x="11732" y="731"/>
                      <a:pt x="11573" y="616"/>
                    </a:cubicBezTo>
                    <a:cubicBezTo>
                      <a:pt x="11458" y="525"/>
                      <a:pt x="11321" y="457"/>
                      <a:pt x="11162" y="411"/>
                    </a:cubicBezTo>
                    <a:cubicBezTo>
                      <a:pt x="11048" y="365"/>
                      <a:pt x="10911" y="365"/>
                      <a:pt x="10796" y="365"/>
                    </a:cubicBezTo>
                    <a:lnTo>
                      <a:pt x="10682" y="365"/>
                    </a:lnTo>
                    <a:cubicBezTo>
                      <a:pt x="10568" y="365"/>
                      <a:pt x="10454" y="365"/>
                      <a:pt x="10363" y="388"/>
                    </a:cubicBezTo>
                    <a:cubicBezTo>
                      <a:pt x="10203" y="411"/>
                      <a:pt x="10066" y="411"/>
                      <a:pt x="9929" y="457"/>
                    </a:cubicBezTo>
                    <a:lnTo>
                      <a:pt x="9838" y="457"/>
                    </a:lnTo>
                    <a:cubicBezTo>
                      <a:pt x="9792" y="480"/>
                      <a:pt x="9724" y="480"/>
                      <a:pt x="9655" y="502"/>
                    </a:cubicBezTo>
                    <a:lnTo>
                      <a:pt x="9564" y="525"/>
                    </a:lnTo>
                    <a:lnTo>
                      <a:pt x="9450" y="548"/>
                    </a:lnTo>
                    <a:cubicBezTo>
                      <a:pt x="9381" y="571"/>
                      <a:pt x="9336" y="571"/>
                      <a:pt x="9267" y="594"/>
                    </a:cubicBezTo>
                    <a:cubicBezTo>
                      <a:pt x="9176" y="616"/>
                      <a:pt x="9085" y="639"/>
                      <a:pt x="9016" y="662"/>
                    </a:cubicBezTo>
                    <a:cubicBezTo>
                      <a:pt x="8879" y="685"/>
                      <a:pt x="8765" y="731"/>
                      <a:pt x="8628" y="776"/>
                    </a:cubicBezTo>
                    <a:lnTo>
                      <a:pt x="8537" y="799"/>
                    </a:lnTo>
                    <a:cubicBezTo>
                      <a:pt x="8468" y="822"/>
                      <a:pt x="8377" y="845"/>
                      <a:pt x="8308" y="868"/>
                    </a:cubicBezTo>
                    <a:cubicBezTo>
                      <a:pt x="8240" y="890"/>
                      <a:pt x="8172" y="913"/>
                      <a:pt x="8080" y="936"/>
                    </a:cubicBezTo>
                    <a:cubicBezTo>
                      <a:pt x="7920" y="1004"/>
                      <a:pt x="7761" y="1050"/>
                      <a:pt x="7601" y="1119"/>
                    </a:cubicBezTo>
                    <a:cubicBezTo>
                      <a:pt x="7304" y="1233"/>
                      <a:pt x="6985" y="1347"/>
                      <a:pt x="6688" y="1461"/>
                    </a:cubicBezTo>
                    <a:lnTo>
                      <a:pt x="6597" y="1507"/>
                    </a:lnTo>
                    <a:cubicBezTo>
                      <a:pt x="6323" y="1621"/>
                      <a:pt x="6072" y="1712"/>
                      <a:pt x="5798" y="1803"/>
                    </a:cubicBezTo>
                    <a:cubicBezTo>
                      <a:pt x="5569" y="1895"/>
                      <a:pt x="5341" y="1986"/>
                      <a:pt x="5113" y="2054"/>
                    </a:cubicBezTo>
                    <a:cubicBezTo>
                      <a:pt x="4999" y="2123"/>
                      <a:pt x="4885" y="2146"/>
                      <a:pt x="4771" y="2191"/>
                    </a:cubicBezTo>
                    <a:lnTo>
                      <a:pt x="4725" y="2214"/>
                    </a:lnTo>
                    <a:lnTo>
                      <a:pt x="4839" y="2077"/>
                    </a:lnTo>
                    <a:cubicBezTo>
                      <a:pt x="4885" y="1986"/>
                      <a:pt x="4953" y="1895"/>
                      <a:pt x="5022" y="1803"/>
                    </a:cubicBezTo>
                    <a:cubicBezTo>
                      <a:pt x="5090" y="1689"/>
                      <a:pt x="5159" y="1529"/>
                      <a:pt x="5181" y="1370"/>
                    </a:cubicBezTo>
                    <a:cubicBezTo>
                      <a:pt x="5227" y="1256"/>
                      <a:pt x="5227" y="1141"/>
                      <a:pt x="5227" y="1004"/>
                    </a:cubicBezTo>
                    <a:cubicBezTo>
                      <a:pt x="5227" y="845"/>
                      <a:pt x="5181" y="685"/>
                      <a:pt x="5090" y="548"/>
                    </a:cubicBezTo>
                    <a:cubicBezTo>
                      <a:pt x="5022" y="388"/>
                      <a:pt x="4862" y="274"/>
                      <a:pt x="4725" y="206"/>
                    </a:cubicBezTo>
                    <a:cubicBezTo>
                      <a:pt x="4656" y="160"/>
                      <a:pt x="4588" y="114"/>
                      <a:pt x="4497" y="91"/>
                    </a:cubicBezTo>
                    <a:lnTo>
                      <a:pt x="4451" y="91"/>
                    </a:lnTo>
                    <a:cubicBezTo>
                      <a:pt x="4383" y="69"/>
                      <a:pt x="4291" y="46"/>
                      <a:pt x="4223" y="23"/>
                    </a:cubicBezTo>
                    <a:cubicBezTo>
                      <a:pt x="4109" y="0"/>
                      <a:pt x="3995" y="0"/>
                      <a:pt x="38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18" name="Google Shape;1383;p22">
                <a:extLst>
                  <a:ext uri="{FF2B5EF4-FFF2-40B4-BE49-F238E27FC236}">
                    <a16:creationId xmlns:a16="http://schemas.microsoft.com/office/drawing/2014/main" id="{DAD96272-3B9F-45D4-8074-3BDDBC02D3DC}"/>
                  </a:ext>
                </a:extLst>
              </p:cNvPr>
              <p:cNvSpPr/>
              <p:nvPr/>
            </p:nvSpPr>
            <p:spPr>
              <a:xfrm>
                <a:off x="4681130" y="3383214"/>
                <a:ext cx="103065" cy="91713"/>
              </a:xfrm>
              <a:custGeom>
                <a:avLst/>
                <a:gdLst/>
                <a:ahLst/>
                <a:cxnLst/>
                <a:rect l="l" t="t" r="r" b="b"/>
                <a:pathLst>
                  <a:path w="3813" h="3393" extrusionOk="0">
                    <a:moveTo>
                      <a:pt x="3037" y="1484"/>
                    </a:moveTo>
                    <a:lnTo>
                      <a:pt x="3037" y="1484"/>
                    </a:lnTo>
                    <a:cubicBezTo>
                      <a:pt x="3037" y="1492"/>
                      <a:pt x="3034" y="1497"/>
                      <a:pt x="3030" y="1501"/>
                    </a:cubicBezTo>
                    <a:lnTo>
                      <a:pt x="3030" y="1501"/>
                    </a:lnTo>
                    <a:cubicBezTo>
                      <a:pt x="3037" y="1494"/>
                      <a:pt x="3037" y="1484"/>
                      <a:pt x="3037" y="1484"/>
                    </a:cubicBezTo>
                    <a:close/>
                    <a:moveTo>
                      <a:pt x="2991" y="0"/>
                    </a:moveTo>
                    <a:cubicBezTo>
                      <a:pt x="2922" y="0"/>
                      <a:pt x="2831" y="23"/>
                      <a:pt x="2763" y="46"/>
                    </a:cubicBezTo>
                    <a:cubicBezTo>
                      <a:pt x="2671" y="92"/>
                      <a:pt x="2603" y="115"/>
                      <a:pt x="2512" y="137"/>
                    </a:cubicBezTo>
                    <a:cubicBezTo>
                      <a:pt x="2443" y="183"/>
                      <a:pt x="2352" y="206"/>
                      <a:pt x="2261" y="229"/>
                    </a:cubicBezTo>
                    <a:cubicBezTo>
                      <a:pt x="2078" y="297"/>
                      <a:pt x="1918" y="366"/>
                      <a:pt x="1736" y="457"/>
                    </a:cubicBezTo>
                    <a:lnTo>
                      <a:pt x="1804" y="434"/>
                    </a:lnTo>
                    <a:lnTo>
                      <a:pt x="1804" y="434"/>
                    </a:lnTo>
                    <a:cubicBezTo>
                      <a:pt x="1507" y="571"/>
                      <a:pt x="1211" y="708"/>
                      <a:pt x="937" y="868"/>
                    </a:cubicBezTo>
                    <a:cubicBezTo>
                      <a:pt x="845" y="913"/>
                      <a:pt x="777" y="959"/>
                      <a:pt x="686" y="1005"/>
                    </a:cubicBezTo>
                    <a:cubicBezTo>
                      <a:pt x="594" y="1050"/>
                      <a:pt x="480" y="1142"/>
                      <a:pt x="389" y="1233"/>
                    </a:cubicBezTo>
                    <a:cubicBezTo>
                      <a:pt x="320" y="1301"/>
                      <a:pt x="252" y="1416"/>
                      <a:pt x="206" y="1530"/>
                    </a:cubicBezTo>
                    <a:cubicBezTo>
                      <a:pt x="138" y="1621"/>
                      <a:pt x="92" y="1758"/>
                      <a:pt x="69" y="1872"/>
                    </a:cubicBezTo>
                    <a:cubicBezTo>
                      <a:pt x="46" y="1941"/>
                      <a:pt x="46" y="2009"/>
                      <a:pt x="46" y="2078"/>
                    </a:cubicBezTo>
                    <a:cubicBezTo>
                      <a:pt x="24" y="2169"/>
                      <a:pt x="24" y="2283"/>
                      <a:pt x="24" y="2374"/>
                    </a:cubicBezTo>
                    <a:cubicBezTo>
                      <a:pt x="1" y="2534"/>
                      <a:pt x="24" y="2694"/>
                      <a:pt x="46" y="2854"/>
                    </a:cubicBezTo>
                    <a:cubicBezTo>
                      <a:pt x="69" y="2922"/>
                      <a:pt x="115" y="2991"/>
                      <a:pt x="138" y="3059"/>
                    </a:cubicBezTo>
                    <a:cubicBezTo>
                      <a:pt x="138" y="3082"/>
                      <a:pt x="161" y="3105"/>
                      <a:pt x="161" y="3128"/>
                    </a:cubicBezTo>
                    <a:cubicBezTo>
                      <a:pt x="183" y="3150"/>
                      <a:pt x="229" y="3196"/>
                      <a:pt x="229" y="3219"/>
                    </a:cubicBezTo>
                    <a:cubicBezTo>
                      <a:pt x="298" y="3264"/>
                      <a:pt x="366" y="3287"/>
                      <a:pt x="435" y="3310"/>
                    </a:cubicBezTo>
                    <a:cubicBezTo>
                      <a:pt x="457" y="3333"/>
                      <a:pt x="480" y="3333"/>
                      <a:pt x="503" y="3333"/>
                    </a:cubicBezTo>
                    <a:cubicBezTo>
                      <a:pt x="575" y="3376"/>
                      <a:pt x="657" y="3392"/>
                      <a:pt x="736" y="3392"/>
                    </a:cubicBezTo>
                    <a:cubicBezTo>
                      <a:pt x="782" y="3392"/>
                      <a:pt x="826" y="3387"/>
                      <a:pt x="868" y="3379"/>
                    </a:cubicBezTo>
                    <a:cubicBezTo>
                      <a:pt x="1188" y="3333"/>
                      <a:pt x="1484" y="3196"/>
                      <a:pt x="1758" y="3082"/>
                    </a:cubicBezTo>
                    <a:cubicBezTo>
                      <a:pt x="2009" y="2945"/>
                      <a:pt x="2238" y="2808"/>
                      <a:pt x="2489" y="2671"/>
                    </a:cubicBezTo>
                    <a:cubicBezTo>
                      <a:pt x="2580" y="2603"/>
                      <a:pt x="2694" y="2557"/>
                      <a:pt x="2808" y="2511"/>
                    </a:cubicBezTo>
                    <a:cubicBezTo>
                      <a:pt x="2922" y="2443"/>
                      <a:pt x="3014" y="2397"/>
                      <a:pt x="3128" y="2351"/>
                    </a:cubicBezTo>
                    <a:cubicBezTo>
                      <a:pt x="3185" y="2313"/>
                      <a:pt x="3258" y="2275"/>
                      <a:pt x="3320" y="2237"/>
                    </a:cubicBezTo>
                    <a:lnTo>
                      <a:pt x="3320" y="2237"/>
                    </a:lnTo>
                    <a:cubicBezTo>
                      <a:pt x="3317" y="2237"/>
                      <a:pt x="3314" y="2237"/>
                      <a:pt x="3310" y="2237"/>
                    </a:cubicBezTo>
                    <a:cubicBezTo>
                      <a:pt x="3317" y="2235"/>
                      <a:pt x="3324" y="2233"/>
                      <a:pt x="3331" y="2231"/>
                    </a:cubicBezTo>
                    <a:lnTo>
                      <a:pt x="3331" y="2231"/>
                    </a:lnTo>
                    <a:cubicBezTo>
                      <a:pt x="3327" y="2233"/>
                      <a:pt x="3324" y="2235"/>
                      <a:pt x="3320" y="2237"/>
                    </a:cubicBezTo>
                    <a:lnTo>
                      <a:pt x="3320" y="2237"/>
                    </a:lnTo>
                    <a:cubicBezTo>
                      <a:pt x="3336" y="2237"/>
                      <a:pt x="3350" y="2235"/>
                      <a:pt x="3355" y="2223"/>
                    </a:cubicBezTo>
                    <a:lnTo>
                      <a:pt x="3355" y="2223"/>
                    </a:lnTo>
                    <a:cubicBezTo>
                      <a:pt x="3347" y="2226"/>
                      <a:pt x="3339" y="2228"/>
                      <a:pt x="3331" y="2231"/>
                    </a:cubicBezTo>
                    <a:lnTo>
                      <a:pt x="3331" y="2231"/>
                    </a:lnTo>
                    <a:cubicBezTo>
                      <a:pt x="3340" y="2225"/>
                      <a:pt x="3348" y="2220"/>
                      <a:pt x="3356" y="2215"/>
                    </a:cubicBezTo>
                    <a:lnTo>
                      <a:pt x="3356" y="2215"/>
                    </a:lnTo>
                    <a:cubicBezTo>
                      <a:pt x="3356" y="2218"/>
                      <a:pt x="3356" y="2221"/>
                      <a:pt x="3355" y="2223"/>
                    </a:cubicBezTo>
                    <a:lnTo>
                      <a:pt x="3355" y="2223"/>
                    </a:lnTo>
                    <a:cubicBezTo>
                      <a:pt x="3415" y="2204"/>
                      <a:pt x="3484" y="2182"/>
                      <a:pt x="3539" y="2146"/>
                    </a:cubicBezTo>
                    <a:cubicBezTo>
                      <a:pt x="3562" y="2146"/>
                      <a:pt x="3584" y="2123"/>
                      <a:pt x="3630" y="2100"/>
                    </a:cubicBezTo>
                    <a:cubicBezTo>
                      <a:pt x="3653" y="2100"/>
                      <a:pt x="3676" y="2078"/>
                      <a:pt x="3699" y="2055"/>
                    </a:cubicBezTo>
                    <a:cubicBezTo>
                      <a:pt x="3744" y="2009"/>
                      <a:pt x="3790" y="1941"/>
                      <a:pt x="3790" y="1872"/>
                    </a:cubicBezTo>
                    <a:cubicBezTo>
                      <a:pt x="3813" y="1804"/>
                      <a:pt x="3790" y="1735"/>
                      <a:pt x="3767" y="1667"/>
                    </a:cubicBezTo>
                    <a:cubicBezTo>
                      <a:pt x="3767" y="1644"/>
                      <a:pt x="3744" y="1598"/>
                      <a:pt x="3721" y="1553"/>
                    </a:cubicBezTo>
                    <a:cubicBezTo>
                      <a:pt x="3676" y="1438"/>
                      <a:pt x="3607" y="1324"/>
                      <a:pt x="3562" y="1210"/>
                    </a:cubicBezTo>
                    <a:cubicBezTo>
                      <a:pt x="3493" y="1050"/>
                      <a:pt x="3470" y="913"/>
                      <a:pt x="3402" y="754"/>
                    </a:cubicBezTo>
                    <a:cubicBezTo>
                      <a:pt x="3379" y="662"/>
                      <a:pt x="3333" y="594"/>
                      <a:pt x="3310" y="503"/>
                    </a:cubicBezTo>
                    <a:cubicBezTo>
                      <a:pt x="3310" y="457"/>
                      <a:pt x="3310" y="411"/>
                      <a:pt x="3310" y="343"/>
                    </a:cubicBezTo>
                    <a:cubicBezTo>
                      <a:pt x="3310" y="297"/>
                      <a:pt x="3310" y="252"/>
                      <a:pt x="3288" y="229"/>
                    </a:cubicBezTo>
                    <a:cubicBezTo>
                      <a:pt x="3265" y="115"/>
                      <a:pt x="3174" y="46"/>
                      <a:pt x="3082" y="23"/>
                    </a:cubicBezTo>
                    <a:cubicBezTo>
                      <a:pt x="3059" y="23"/>
                      <a:pt x="3014" y="0"/>
                      <a:pt x="2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19" name="Google Shape;1384;p22">
                <a:extLst>
                  <a:ext uri="{FF2B5EF4-FFF2-40B4-BE49-F238E27FC236}">
                    <a16:creationId xmlns:a16="http://schemas.microsoft.com/office/drawing/2014/main" id="{56C959D5-E9CA-4AFC-ACF4-F4F05907600F}"/>
                  </a:ext>
                </a:extLst>
              </p:cNvPr>
              <p:cNvSpPr/>
              <p:nvPr/>
            </p:nvSpPr>
            <p:spPr>
              <a:xfrm>
                <a:off x="4563306" y="3277095"/>
                <a:ext cx="53087" cy="164315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6079" extrusionOk="0">
                    <a:moveTo>
                      <a:pt x="1632" y="5458"/>
                    </a:moveTo>
                    <a:lnTo>
                      <a:pt x="1632" y="5458"/>
                    </a:lnTo>
                    <a:cubicBezTo>
                      <a:pt x="1636" y="5465"/>
                      <a:pt x="1640" y="5472"/>
                      <a:pt x="1644" y="5479"/>
                    </a:cubicBezTo>
                    <a:cubicBezTo>
                      <a:pt x="1644" y="5479"/>
                      <a:pt x="1644" y="5464"/>
                      <a:pt x="1632" y="5458"/>
                    </a:cubicBezTo>
                    <a:close/>
                    <a:moveTo>
                      <a:pt x="753" y="1"/>
                    </a:moveTo>
                    <a:cubicBezTo>
                      <a:pt x="708" y="1"/>
                      <a:pt x="639" y="23"/>
                      <a:pt x="594" y="69"/>
                    </a:cubicBezTo>
                    <a:cubicBezTo>
                      <a:pt x="548" y="137"/>
                      <a:pt x="502" y="206"/>
                      <a:pt x="480" y="274"/>
                    </a:cubicBezTo>
                    <a:cubicBezTo>
                      <a:pt x="434" y="343"/>
                      <a:pt x="411" y="389"/>
                      <a:pt x="365" y="457"/>
                    </a:cubicBezTo>
                    <a:cubicBezTo>
                      <a:pt x="297" y="617"/>
                      <a:pt x="251" y="754"/>
                      <a:pt x="206" y="914"/>
                    </a:cubicBezTo>
                    <a:cubicBezTo>
                      <a:pt x="160" y="1073"/>
                      <a:pt x="114" y="1233"/>
                      <a:pt x="69" y="1393"/>
                    </a:cubicBezTo>
                    <a:cubicBezTo>
                      <a:pt x="46" y="1530"/>
                      <a:pt x="23" y="1690"/>
                      <a:pt x="23" y="1849"/>
                    </a:cubicBezTo>
                    <a:cubicBezTo>
                      <a:pt x="0" y="2009"/>
                      <a:pt x="0" y="2169"/>
                      <a:pt x="0" y="2329"/>
                    </a:cubicBezTo>
                    <a:cubicBezTo>
                      <a:pt x="23" y="2466"/>
                      <a:pt x="23" y="2603"/>
                      <a:pt x="69" y="2740"/>
                    </a:cubicBezTo>
                    <a:cubicBezTo>
                      <a:pt x="69" y="2831"/>
                      <a:pt x="114" y="2922"/>
                      <a:pt x="137" y="3013"/>
                    </a:cubicBezTo>
                    <a:cubicBezTo>
                      <a:pt x="183" y="3173"/>
                      <a:pt x="228" y="3310"/>
                      <a:pt x="274" y="3470"/>
                    </a:cubicBezTo>
                    <a:cubicBezTo>
                      <a:pt x="297" y="3516"/>
                      <a:pt x="320" y="3584"/>
                      <a:pt x="343" y="3653"/>
                    </a:cubicBezTo>
                    <a:cubicBezTo>
                      <a:pt x="343" y="3675"/>
                      <a:pt x="365" y="3721"/>
                      <a:pt x="365" y="3744"/>
                    </a:cubicBezTo>
                    <a:cubicBezTo>
                      <a:pt x="388" y="3767"/>
                      <a:pt x="388" y="3812"/>
                      <a:pt x="411" y="3835"/>
                    </a:cubicBezTo>
                    <a:cubicBezTo>
                      <a:pt x="434" y="3858"/>
                      <a:pt x="434" y="3881"/>
                      <a:pt x="457" y="3881"/>
                    </a:cubicBezTo>
                    <a:cubicBezTo>
                      <a:pt x="490" y="3914"/>
                      <a:pt x="548" y="3935"/>
                      <a:pt x="595" y="3935"/>
                    </a:cubicBezTo>
                    <a:cubicBezTo>
                      <a:pt x="612" y="3935"/>
                      <a:pt x="627" y="3933"/>
                      <a:pt x="639" y="3926"/>
                    </a:cubicBezTo>
                    <a:cubicBezTo>
                      <a:pt x="662" y="3904"/>
                      <a:pt x="662" y="3904"/>
                      <a:pt x="685" y="3881"/>
                    </a:cubicBezTo>
                    <a:cubicBezTo>
                      <a:pt x="731" y="4018"/>
                      <a:pt x="776" y="4155"/>
                      <a:pt x="822" y="4269"/>
                    </a:cubicBezTo>
                    <a:cubicBezTo>
                      <a:pt x="868" y="4406"/>
                      <a:pt x="913" y="4520"/>
                      <a:pt x="959" y="4634"/>
                    </a:cubicBezTo>
                    <a:cubicBezTo>
                      <a:pt x="1005" y="4771"/>
                      <a:pt x="1050" y="4908"/>
                      <a:pt x="1119" y="5045"/>
                    </a:cubicBezTo>
                    <a:cubicBezTo>
                      <a:pt x="1187" y="5182"/>
                      <a:pt x="1256" y="5342"/>
                      <a:pt x="1347" y="5479"/>
                    </a:cubicBezTo>
                    <a:cubicBezTo>
                      <a:pt x="1415" y="5593"/>
                      <a:pt x="1484" y="5730"/>
                      <a:pt x="1575" y="5844"/>
                    </a:cubicBezTo>
                    <a:cubicBezTo>
                      <a:pt x="1621" y="5889"/>
                      <a:pt x="1666" y="5935"/>
                      <a:pt x="1712" y="5981"/>
                    </a:cubicBezTo>
                    <a:cubicBezTo>
                      <a:pt x="1735" y="6004"/>
                      <a:pt x="1781" y="6049"/>
                      <a:pt x="1826" y="6072"/>
                    </a:cubicBezTo>
                    <a:cubicBezTo>
                      <a:pt x="1835" y="6076"/>
                      <a:pt x="1843" y="6078"/>
                      <a:pt x="1851" y="6078"/>
                    </a:cubicBezTo>
                    <a:cubicBezTo>
                      <a:pt x="1888" y="6078"/>
                      <a:pt x="1922" y="6041"/>
                      <a:pt x="1940" y="6004"/>
                    </a:cubicBezTo>
                    <a:cubicBezTo>
                      <a:pt x="1963" y="5981"/>
                      <a:pt x="1963" y="5935"/>
                      <a:pt x="1940" y="5912"/>
                    </a:cubicBezTo>
                    <a:cubicBezTo>
                      <a:pt x="1895" y="5867"/>
                      <a:pt x="1849" y="5821"/>
                      <a:pt x="1826" y="5775"/>
                    </a:cubicBezTo>
                    <a:cubicBezTo>
                      <a:pt x="1758" y="5684"/>
                      <a:pt x="1712" y="5616"/>
                      <a:pt x="1666" y="5524"/>
                    </a:cubicBezTo>
                    <a:cubicBezTo>
                      <a:pt x="1644" y="5501"/>
                      <a:pt x="1644" y="5479"/>
                      <a:pt x="1621" y="5456"/>
                    </a:cubicBezTo>
                    <a:cubicBezTo>
                      <a:pt x="1625" y="5456"/>
                      <a:pt x="1629" y="5457"/>
                      <a:pt x="1632" y="5458"/>
                    </a:cubicBezTo>
                    <a:lnTo>
                      <a:pt x="1632" y="5458"/>
                    </a:lnTo>
                    <a:cubicBezTo>
                      <a:pt x="1546" y="5305"/>
                      <a:pt x="1481" y="5152"/>
                      <a:pt x="1415" y="4999"/>
                    </a:cubicBezTo>
                    <a:cubicBezTo>
                      <a:pt x="1347" y="4839"/>
                      <a:pt x="1278" y="4680"/>
                      <a:pt x="1233" y="4497"/>
                    </a:cubicBezTo>
                    <a:cubicBezTo>
                      <a:pt x="1164" y="4337"/>
                      <a:pt x="1096" y="4178"/>
                      <a:pt x="1050" y="4018"/>
                    </a:cubicBezTo>
                    <a:cubicBezTo>
                      <a:pt x="982" y="3812"/>
                      <a:pt x="936" y="3630"/>
                      <a:pt x="890" y="3424"/>
                    </a:cubicBezTo>
                    <a:cubicBezTo>
                      <a:pt x="845" y="3265"/>
                      <a:pt x="822" y="3082"/>
                      <a:pt x="822" y="2922"/>
                    </a:cubicBezTo>
                    <a:cubicBezTo>
                      <a:pt x="799" y="2740"/>
                      <a:pt x="799" y="2557"/>
                      <a:pt x="799" y="2374"/>
                    </a:cubicBezTo>
                    <a:cubicBezTo>
                      <a:pt x="799" y="2352"/>
                      <a:pt x="799" y="2306"/>
                      <a:pt x="799" y="2260"/>
                    </a:cubicBezTo>
                    <a:cubicBezTo>
                      <a:pt x="799" y="2260"/>
                      <a:pt x="799" y="2260"/>
                      <a:pt x="799" y="2237"/>
                    </a:cubicBezTo>
                    <a:cubicBezTo>
                      <a:pt x="799" y="2215"/>
                      <a:pt x="799" y="2169"/>
                      <a:pt x="799" y="2146"/>
                    </a:cubicBezTo>
                    <a:cubicBezTo>
                      <a:pt x="822" y="2009"/>
                      <a:pt x="845" y="1872"/>
                      <a:pt x="868" y="1735"/>
                    </a:cubicBezTo>
                    <a:cubicBezTo>
                      <a:pt x="913" y="1484"/>
                      <a:pt x="982" y="1256"/>
                      <a:pt x="1050" y="1005"/>
                    </a:cubicBezTo>
                    <a:cubicBezTo>
                      <a:pt x="1073" y="914"/>
                      <a:pt x="1119" y="822"/>
                      <a:pt x="1141" y="731"/>
                    </a:cubicBezTo>
                    <a:cubicBezTo>
                      <a:pt x="1187" y="640"/>
                      <a:pt x="1278" y="548"/>
                      <a:pt x="1233" y="434"/>
                    </a:cubicBezTo>
                    <a:cubicBezTo>
                      <a:pt x="1233" y="389"/>
                      <a:pt x="1210" y="366"/>
                      <a:pt x="1187" y="343"/>
                    </a:cubicBezTo>
                    <a:cubicBezTo>
                      <a:pt x="1187" y="320"/>
                      <a:pt x="1210" y="297"/>
                      <a:pt x="1210" y="274"/>
                    </a:cubicBezTo>
                    <a:cubicBezTo>
                      <a:pt x="1210" y="229"/>
                      <a:pt x="1187" y="160"/>
                      <a:pt x="1141" y="137"/>
                    </a:cubicBezTo>
                    <a:cubicBezTo>
                      <a:pt x="1124" y="132"/>
                      <a:pt x="1106" y="129"/>
                      <a:pt x="1087" y="129"/>
                    </a:cubicBezTo>
                    <a:cubicBezTo>
                      <a:pt x="1032" y="129"/>
                      <a:pt x="976" y="155"/>
                      <a:pt x="959" y="206"/>
                    </a:cubicBezTo>
                    <a:cubicBezTo>
                      <a:pt x="959" y="137"/>
                      <a:pt x="913" y="46"/>
                      <a:pt x="845" y="23"/>
                    </a:cubicBezTo>
                    <a:cubicBezTo>
                      <a:pt x="822" y="1"/>
                      <a:pt x="799" y="1"/>
                      <a:pt x="753" y="1"/>
                    </a:cubicBezTo>
                    <a:close/>
                  </a:path>
                </a:pathLst>
              </a:custGeom>
              <a:solidFill>
                <a:srgbClr val="FDA2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20" name="Google Shape;1385;p22">
                <a:extLst>
                  <a:ext uri="{FF2B5EF4-FFF2-40B4-BE49-F238E27FC236}">
                    <a16:creationId xmlns:a16="http://schemas.microsoft.com/office/drawing/2014/main" id="{EB702AF0-9B04-4FA6-9D0B-A27B47AF64C9}"/>
                  </a:ext>
                </a:extLst>
              </p:cNvPr>
              <p:cNvSpPr/>
              <p:nvPr/>
            </p:nvSpPr>
            <p:spPr>
              <a:xfrm>
                <a:off x="4583660" y="3276473"/>
                <a:ext cx="10515" cy="15461"/>
              </a:xfrm>
              <a:custGeom>
                <a:avLst/>
                <a:gdLst/>
                <a:ahLst/>
                <a:cxnLst/>
                <a:rect l="l" t="t" r="r" b="b"/>
                <a:pathLst>
                  <a:path w="389" h="572" extrusionOk="0">
                    <a:moveTo>
                      <a:pt x="69" y="1"/>
                    </a:moveTo>
                    <a:cubicBezTo>
                      <a:pt x="23" y="24"/>
                      <a:pt x="0" y="69"/>
                      <a:pt x="23" y="115"/>
                    </a:cubicBezTo>
                    <a:cubicBezTo>
                      <a:pt x="46" y="206"/>
                      <a:pt x="69" y="275"/>
                      <a:pt x="115" y="366"/>
                    </a:cubicBezTo>
                    <a:cubicBezTo>
                      <a:pt x="137" y="389"/>
                      <a:pt x="160" y="434"/>
                      <a:pt x="183" y="457"/>
                    </a:cubicBezTo>
                    <a:lnTo>
                      <a:pt x="183" y="480"/>
                    </a:lnTo>
                    <a:cubicBezTo>
                      <a:pt x="183" y="480"/>
                      <a:pt x="183" y="480"/>
                      <a:pt x="183" y="503"/>
                    </a:cubicBezTo>
                    <a:cubicBezTo>
                      <a:pt x="183" y="526"/>
                      <a:pt x="206" y="548"/>
                      <a:pt x="229" y="548"/>
                    </a:cubicBezTo>
                    <a:cubicBezTo>
                      <a:pt x="229" y="571"/>
                      <a:pt x="252" y="571"/>
                      <a:pt x="274" y="571"/>
                    </a:cubicBezTo>
                    <a:lnTo>
                      <a:pt x="320" y="571"/>
                    </a:lnTo>
                    <a:cubicBezTo>
                      <a:pt x="343" y="548"/>
                      <a:pt x="366" y="548"/>
                      <a:pt x="366" y="526"/>
                    </a:cubicBezTo>
                    <a:cubicBezTo>
                      <a:pt x="388" y="480"/>
                      <a:pt x="366" y="434"/>
                      <a:pt x="343" y="412"/>
                    </a:cubicBezTo>
                    <a:cubicBezTo>
                      <a:pt x="343" y="389"/>
                      <a:pt x="320" y="366"/>
                      <a:pt x="297" y="366"/>
                    </a:cubicBezTo>
                    <a:cubicBezTo>
                      <a:pt x="297" y="343"/>
                      <a:pt x="274" y="297"/>
                      <a:pt x="252" y="275"/>
                    </a:cubicBezTo>
                    <a:cubicBezTo>
                      <a:pt x="229" y="206"/>
                      <a:pt x="183" y="138"/>
                      <a:pt x="160" y="69"/>
                    </a:cubicBezTo>
                    <a:cubicBezTo>
                      <a:pt x="160" y="24"/>
                      <a:pt x="115" y="1"/>
                      <a:pt x="92" y="1"/>
                    </a:cubicBezTo>
                    <a:close/>
                  </a:path>
                </a:pathLst>
              </a:custGeom>
              <a:solidFill>
                <a:srgbClr val="FDA2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21" name="Google Shape;1386;p22">
                <a:extLst>
                  <a:ext uri="{FF2B5EF4-FFF2-40B4-BE49-F238E27FC236}">
                    <a16:creationId xmlns:a16="http://schemas.microsoft.com/office/drawing/2014/main" id="{3A2B0AC3-51D8-4CF5-BDC2-507EAC0FD31D}"/>
                  </a:ext>
                </a:extLst>
              </p:cNvPr>
              <p:cNvSpPr/>
              <p:nvPr/>
            </p:nvSpPr>
            <p:spPr>
              <a:xfrm>
                <a:off x="4580578" y="3180219"/>
                <a:ext cx="204860" cy="113877"/>
              </a:xfrm>
              <a:custGeom>
                <a:avLst/>
                <a:gdLst/>
                <a:ahLst/>
                <a:cxnLst/>
                <a:rect l="l" t="t" r="r" b="b"/>
                <a:pathLst>
                  <a:path w="7579" h="4213" extrusionOk="0">
                    <a:moveTo>
                      <a:pt x="7373" y="1"/>
                    </a:moveTo>
                    <a:cubicBezTo>
                      <a:pt x="7350" y="1"/>
                      <a:pt x="7327" y="1"/>
                      <a:pt x="7304" y="24"/>
                    </a:cubicBezTo>
                    <a:cubicBezTo>
                      <a:pt x="7259" y="24"/>
                      <a:pt x="7236" y="47"/>
                      <a:pt x="7190" y="69"/>
                    </a:cubicBezTo>
                    <a:cubicBezTo>
                      <a:pt x="7122" y="115"/>
                      <a:pt x="7053" y="161"/>
                      <a:pt x="6985" y="206"/>
                    </a:cubicBezTo>
                    <a:cubicBezTo>
                      <a:pt x="6894" y="252"/>
                      <a:pt x="6825" y="298"/>
                      <a:pt x="6734" y="343"/>
                    </a:cubicBezTo>
                    <a:lnTo>
                      <a:pt x="6757" y="343"/>
                    </a:lnTo>
                    <a:cubicBezTo>
                      <a:pt x="6734" y="343"/>
                      <a:pt x="6711" y="366"/>
                      <a:pt x="6688" y="366"/>
                    </a:cubicBezTo>
                    <a:cubicBezTo>
                      <a:pt x="6483" y="457"/>
                      <a:pt x="6277" y="526"/>
                      <a:pt x="6072" y="617"/>
                    </a:cubicBezTo>
                    <a:cubicBezTo>
                      <a:pt x="5821" y="709"/>
                      <a:pt x="5570" y="823"/>
                      <a:pt x="5319" y="937"/>
                    </a:cubicBezTo>
                    <a:cubicBezTo>
                      <a:pt x="5068" y="1074"/>
                      <a:pt x="4816" y="1211"/>
                      <a:pt x="4543" y="1348"/>
                    </a:cubicBezTo>
                    <a:cubicBezTo>
                      <a:pt x="4406" y="1416"/>
                      <a:pt x="4269" y="1485"/>
                      <a:pt x="4132" y="1553"/>
                    </a:cubicBezTo>
                    <a:cubicBezTo>
                      <a:pt x="3995" y="1599"/>
                      <a:pt x="3881" y="1667"/>
                      <a:pt x="3744" y="1736"/>
                    </a:cubicBezTo>
                    <a:cubicBezTo>
                      <a:pt x="3721" y="1736"/>
                      <a:pt x="3675" y="1758"/>
                      <a:pt x="3675" y="1781"/>
                    </a:cubicBezTo>
                    <a:cubicBezTo>
                      <a:pt x="3561" y="1827"/>
                      <a:pt x="3447" y="1850"/>
                      <a:pt x="3356" y="1895"/>
                    </a:cubicBezTo>
                    <a:cubicBezTo>
                      <a:pt x="3036" y="2032"/>
                      <a:pt x="2717" y="2147"/>
                      <a:pt x="2397" y="2283"/>
                    </a:cubicBezTo>
                    <a:cubicBezTo>
                      <a:pt x="2237" y="2352"/>
                      <a:pt x="2077" y="2420"/>
                      <a:pt x="1895" y="2489"/>
                    </a:cubicBezTo>
                    <a:cubicBezTo>
                      <a:pt x="1735" y="2557"/>
                      <a:pt x="1575" y="2649"/>
                      <a:pt x="1415" y="2717"/>
                    </a:cubicBezTo>
                    <a:cubicBezTo>
                      <a:pt x="1256" y="2808"/>
                      <a:pt x="1096" y="2877"/>
                      <a:pt x="936" y="2968"/>
                    </a:cubicBezTo>
                    <a:cubicBezTo>
                      <a:pt x="799" y="3037"/>
                      <a:pt x="639" y="3082"/>
                      <a:pt x="502" y="3151"/>
                    </a:cubicBezTo>
                    <a:cubicBezTo>
                      <a:pt x="366" y="3219"/>
                      <a:pt x="229" y="3288"/>
                      <a:pt x="114" y="3379"/>
                    </a:cubicBezTo>
                    <a:cubicBezTo>
                      <a:pt x="46" y="3425"/>
                      <a:pt x="0" y="3516"/>
                      <a:pt x="23" y="3607"/>
                    </a:cubicBezTo>
                    <a:cubicBezTo>
                      <a:pt x="46" y="3653"/>
                      <a:pt x="69" y="3676"/>
                      <a:pt x="92" y="3699"/>
                    </a:cubicBezTo>
                    <a:lnTo>
                      <a:pt x="114" y="3699"/>
                    </a:lnTo>
                    <a:cubicBezTo>
                      <a:pt x="92" y="3744"/>
                      <a:pt x="92" y="3767"/>
                      <a:pt x="92" y="3813"/>
                    </a:cubicBezTo>
                    <a:cubicBezTo>
                      <a:pt x="92" y="3836"/>
                      <a:pt x="114" y="3881"/>
                      <a:pt x="137" y="3904"/>
                    </a:cubicBezTo>
                    <a:cubicBezTo>
                      <a:pt x="137" y="3927"/>
                      <a:pt x="183" y="3950"/>
                      <a:pt x="206" y="3973"/>
                    </a:cubicBezTo>
                    <a:cubicBezTo>
                      <a:pt x="229" y="3995"/>
                      <a:pt x="274" y="3995"/>
                      <a:pt x="297" y="3995"/>
                    </a:cubicBezTo>
                    <a:cubicBezTo>
                      <a:pt x="297" y="4064"/>
                      <a:pt x="320" y="4132"/>
                      <a:pt x="366" y="4178"/>
                    </a:cubicBezTo>
                    <a:cubicBezTo>
                      <a:pt x="399" y="4203"/>
                      <a:pt x="439" y="4213"/>
                      <a:pt x="481" y="4213"/>
                    </a:cubicBezTo>
                    <a:cubicBezTo>
                      <a:pt x="554" y="4213"/>
                      <a:pt x="636" y="4184"/>
                      <a:pt x="708" y="4155"/>
                    </a:cubicBezTo>
                    <a:cubicBezTo>
                      <a:pt x="799" y="4109"/>
                      <a:pt x="913" y="4064"/>
                      <a:pt x="1005" y="3995"/>
                    </a:cubicBezTo>
                    <a:cubicBezTo>
                      <a:pt x="1096" y="3950"/>
                      <a:pt x="1164" y="3904"/>
                      <a:pt x="1256" y="3858"/>
                    </a:cubicBezTo>
                    <a:cubicBezTo>
                      <a:pt x="1415" y="3767"/>
                      <a:pt x="1552" y="3699"/>
                      <a:pt x="1712" y="3630"/>
                    </a:cubicBezTo>
                    <a:cubicBezTo>
                      <a:pt x="1872" y="3562"/>
                      <a:pt x="2032" y="3493"/>
                      <a:pt x="2169" y="3425"/>
                    </a:cubicBezTo>
                    <a:cubicBezTo>
                      <a:pt x="2497" y="3272"/>
                      <a:pt x="2804" y="3140"/>
                      <a:pt x="3090" y="2968"/>
                    </a:cubicBezTo>
                    <a:lnTo>
                      <a:pt x="3090" y="2968"/>
                    </a:lnTo>
                    <a:cubicBezTo>
                      <a:pt x="3087" y="2968"/>
                      <a:pt x="3084" y="2968"/>
                      <a:pt x="3082" y="2968"/>
                    </a:cubicBezTo>
                    <a:cubicBezTo>
                      <a:pt x="3088" y="2966"/>
                      <a:pt x="3094" y="2964"/>
                      <a:pt x="3101" y="2962"/>
                    </a:cubicBezTo>
                    <a:lnTo>
                      <a:pt x="3101" y="2962"/>
                    </a:lnTo>
                    <a:cubicBezTo>
                      <a:pt x="3097" y="2964"/>
                      <a:pt x="3093" y="2966"/>
                      <a:pt x="3090" y="2968"/>
                    </a:cubicBezTo>
                    <a:lnTo>
                      <a:pt x="3090" y="2968"/>
                    </a:lnTo>
                    <a:cubicBezTo>
                      <a:pt x="3107" y="2968"/>
                      <a:pt x="3123" y="2966"/>
                      <a:pt x="3127" y="2952"/>
                    </a:cubicBezTo>
                    <a:lnTo>
                      <a:pt x="3127" y="2952"/>
                    </a:lnTo>
                    <a:cubicBezTo>
                      <a:pt x="3118" y="2955"/>
                      <a:pt x="3110" y="2959"/>
                      <a:pt x="3101" y="2962"/>
                    </a:cubicBezTo>
                    <a:lnTo>
                      <a:pt x="3101" y="2962"/>
                    </a:lnTo>
                    <a:cubicBezTo>
                      <a:pt x="3109" y="2956"/>
                      <a:pt x="3118" y="2951"/>
                      <a:pt x="3127" y="2945"/>
                    </a:cubicBezTo>
                    <a:lnTo>
                      <a:pt x="3127" y="2945"/>
                    </a:lnTo>
                    <a:cubicBezTo>
                      <a:pt x="3127" y="2948"/>
                      <a:pt x="3127" y="2950"/>
                      <a:pt x="3127" y="2952"/>
                    </a:cubicBezTo>
                    <a:lnTo>
                      <a:pt x="3127" y="2952"/>
                    </a:lnTo>
                    <a:cubicBezTo>
                      <a:pt x="3172" y="2935"/>
                      <a:pt x="3207" y="2917"/>
                      <a:pt x="3241" y="2900"/>
                    </a:cubicBezTo>
                    <a:lnTo>
                      <a:pt x="3219" y="2900"/>
                    </a:lnTo>
                    <a:lnTo>
                      <a:pt x="3473" y="2782"/>
                    </a:lnTo>
                    <a:lnTo>
                      <a:pt x="3473" y="2782"/>
                    </a:lnTo>
                    <a:cubicBezTo>
                      <a:pt x="3472" y="2783"/>
                      <a:pt x="3471" y="2784"/>
                      <a:pt x="3470" y="2786"/>
                    </a:cubicBezTo>
                    <a:cubicBezTo>
                      <a:pt x="3484" y="2779"/>
                      <a:pt x="3498" y="2771"/>
                      <a:pt x="3512" y="2764"/>
                    </a:cubicBezTo>
                    <a:lnTo>
                      <a:pt x="3512" y="2764"/>
                    </a:lnTo>
                    <a:lnTo>
                      <a:pt x="3515" y="2763"/>
                    </a:lnTo>
                    <a:cubicBezTo>
                      <a:pt x="3515" y="2763"/>
                      <a:pt x="3515" y="2763"/>
                      <a:pt x="3515" y="2763"/>
                    </a:cubicBezTo>
                    <a:lnTo>
                      <a:pt x="3515" y="2763"/>
                    </a:lnTo>
                    <a:cubicBezTo>
                      <a:pt x="3725" y="2656"/>
                      <a:pt x="3919" y="2550"/>
                      <a:pt x="4132" y="2443"/>
                    </a:cubicBezTo>
                    <a:cubicBezTo>
                      <a:pt x="4360" y="2352"/>
                      <a:pt x="4588" y="2238"/>
                      <a:pt x="4794" y="2147"/>
                    </a:cubicBezTo>
                    <a:cubicBezTo>
                      <a:pt x="4908" y="2078"/>
                      <a:pt x="4999" y="2032"/>
                      <a:pt x="5113" y="1987"/>
                    </a:cubicBezTo>
                    <a:lnTo>
                      <a:pt x="5456" y="1827"/>
                    </a:lnTo>
                    <a:cubicBezTo>
                      <a:pt x="5661" y="1713"/>
                      <a:pt x="5866" y="1622"/>
                      <a:pt x="6095" y="1507"/>
                    </a:cubicBezTo>
                    <a:lnTo>
                      <a:pt x="6072" y="1507"/>
                    </a:lnTo>
                    <a:cubicBezTo>
                      <a:pt x="6140" y="1485"/>
                      <a:pt x="6209" y="1439"/>
                      <a:pt x="6277" y="1416"/>
                    </a:cubicBezTo>
                    <a:cubicBezTo>
                      <a:pt x="6460" y="1325"/>
                      <a:pt x="6620" y="1234"/>
                      <a:pt x="6802" y="1142"/>
                    </a:cubicBezTo>
                    <a:cubicBezTo>
                      <a:pt x="6985" y="1051"/>
                      <a:pt x="7145" y="982"/>
                      <a:pt x="7327" y="891"/>
                    </a:cubicBezTo>
                    <a:cubicBezTo>
                      <a:pt x="7373" y="868"/>
                      <a:pt x="7396" y="823"/>
                      <a:pt x="7373" y="754"/>
                    </a:cubicBezTo>
                    <a:cubicBezTo>
                      <a:pt x="7373" y="731"/>
                      <a:pt x="7350" y="709"/>
                      <a:pt x="7327" y="709"/>
                    </a:cubicBezTo>
                    <a:cubicBezTo>
                      <a:pt x="7327" y="686"/>
                      <a:pt x="7327" y="686"/>
                      <a:pt x="7327" y="686"/>
                    </a:cubicBezTo>
                    <a:cubicBezTo>
                      <a:pt x="7327" y="686"/>
                      <a:pt x="7327" y="663"/>
                      <a:pt x="7327" y="640"/>
                    </a:cubicBezTo>
                    <a:cubicBezTo>
                      <a:pt x="7373" y="617"/>
                      <a:pt x="7419" y="549"/>
                      <a:pt x="7441" y="503"/>
                    </a:cubicBezTo>
                    <a:cubicBezTo>
                      <a:pt x="7487" y="457"/>
                      <a:pt x="7487" y="412"/>
                      <a:pt x="7510" y="366"/>
                    </a:cubicBezTo>
                    <a:cubicBezTo>
                      <a:pt x="7533" y="275"/>
                      <a:pt x="7578" y="206"/>
                      <a:pt x="7555" y="115"/>
                    </a:cubicBezTo>
                    <a:cubicBezTo>
                      <a:pt x="7533" y="69"/>
                      <a:pt x="7487" y="47"/>
                      <a:pt x="7464" y="24"/>
                    </a:cubicBezTo>
                    <a:cubicBezTo>
                      <a:pt x="7441" y="1"/>
                      <a:pt x="7396" y="1"/>
                      <a:pt x="7373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22" name="Google Shape;1387;p22">
                <a:extLst>
                  <a:ext uri="{FF2B5EF4-FFF2-40B4-BE49-F238E27FC236}">
                    <a16:creationId xmlns:a16="http://schemas.microsoft.com/office/drawing/2014/main" id="{93598F99-2A80-487E-9855-AA6409DC0070}"/>
                  </a:ext>
                </a:extLst>
              </p:cNvPr>
              <p:cNvSpPr/>
              <p:nvPr/>
            </p:nvSpPr>
            <p:spPr>
              <a:xfrm>
                <a:off x="4596607" y="3279554"/>
                <a:ext cx="93199" cy="139015"/>
              </a:xfrm>
              <a:custGeom>
                <a:avLst/>
                <a:gdLst/>
                <a:ahLst/>
                <a:cxnLst/>
                <a:rect l="l" t="t" r="r" b="b"/>
                <a:pathLst>
                  <a:path w="3448" h="5143" extrusionOk="0">
                    <a:moveTo>
                      <a:pt x="3326" y="4427"/>
                    </a:moveTo>
                    <a:cubicBezTo>
                      <a:pt x="3329" y="4436"/>
                      <a:pt x="3331" y="4444"/>
                      <a:pt x="3333" y="4452"/>
                    </a:cubicBezTo>
                    <a:cubicBezTo>
                      <a:pt x="3333" y="4443"/>
                      <a:pt x="3330" y="4435"/>
                      <a:pt x="3326" y="4427"/>
                    </a:cubicBezTo>
                    <a:close/>
                    <a:moveTo>
                      <a:pt x="297" y="1"/>
                    </a:moveTo>
                    <a:cubicBezTo>
                      <a:pt x="252" y="1"/>
                      <a:pt x="206" y="24"/>
                      <a:pt x="183" y="46"/>
                    </a:cubicBezTo>
                    <a:cubicBezTo>
                      <a:pt x="92" y="69"/>
                      <a:pt x="24" y="161"/>
                      <a:pt x="24" y="252"/>
                    </a:cubicBezTo>
                    <a:cubicBezTo>
                      <a:pt x="1" y="434"/>
                      <a:pt x="161" y="549"/>
                      <a:pt x="275" y="640"/>
                    </a:cubicBezTo>
                    <a:cubicBezTo>
                      <a:pt x="343" y="708"/>
                      <a:pt x="412" y="777"/>
                      <a:pt x="503" y="823"/>
                    </a:cubicBezTo>
                    <a:cubicBezTo>
                      <a:pt x="549" y="868"/>
                      <a:pt x="594" y="914"/>
                      <a:pt x="640" y="959"/>
                    </a:cubicBezTo>
                    <a:cubicBezTo>
                      <a:pt x="731" y="1074"/>
                      <a:pt x="845" y="1211"/>
                      <a:pt x="959" y="1347"/>
                    </a:cubicBezTo>
                    <a:cubicBezTo>
                      <a:pt x="1096" y="1507"/>
                      <a:pt x="1210" y="1644"/>
                      <a:pt x="1325" y="1804"/>
                    </a:cubicBezTo>
                    <a:cubicBezTo>
                      <a:pt x="1439" y="1964"/>
                      <a:pt x="1553" y="2124"/>
                      <a:pt x="1644" y="2283"/>
                    </a:cubicBezTo>
                    <a:cubicBezTo>
                      <a:pt x="1781" y="2466"/>
                      <a:pt x="1895" y="2649"/>
                      <a:pt x="1987" y="2854"/>
                    </a:cubicBezTo>
                    <a:cubicBezTo>
                      <a:pt x="2101" y="3037"/>
                      <a:pt x="2192" y="3219"/>
                      <a:pt x="2283" y="3402"/>
                    </a:cubicBezTo>
                    <a:cubicBezTo>
                      <a:pt x="2489" y="3813"/>
                      <a:pt x="2717" y="4246"/>
                      <a:pt x="2922" y="4657"/>
                    </a:cubicBezTo>
                    <a:cubicBezTo>
                      <a:pt x="2960" y="4714"/>
                      <a:pt x="3013" y="4754"/>
                      <a:pt x="3069" y="4754"/>
                    </a:cubicBezTo>
                    <a:cubicBezTo>
                      <a:pt x="3081" y="4754"/>
                      <a:pt x="3093" y="4753"/>
                      <a:pt x="3105" y="4748"/>
                    </a:cubicBezTo>
                    <a:cubicBezTo>
                      <a:pt x="3128" y="4840"/>
                      <a:pt x="3151" y="4931"/>
                      <a:pt x="3151" y="5022"/>
                    </a:cubicBezTo>
                    <a:cubicBezTo>
                      <a:pt x="3170" y="5098"/>
                      <a:pt x="3220" y="5142"/>
                      <a:pt x="3288" y="5142"/>
                    </a:cubicBezTo>
                    <a:cubicBezTo>
                      <a:pt x="3303" y="5142"/>
                      <a:pt x="3318" y="5140"/>
                      <a:pt x="3333" y="5136"/>
                    </a:cubicBezTo>
                    <a:cubicBezTo>
                      <a:pt x="3402" y="5136"/>
                      <a:pt x="3447" y="5045"/>
                      <a:pt x="3447" y="4977"/>
                    </a:cubicBezTo>
                    <a:cubicBezTo>
                      <a:pt x="3425" y="4885"/>
                      <a:pt x="3425" y="4794"/>
                      <a:pt x="3402" y="4726"/>
                    </a:cubicBezTo>
                    <a:cubicBezTo>
                      <a:pt x="3379" y="4612"/>
                      <a:pt x="3356" y="4497"/>
                      <a:pt x="3310" y="4406"/>
                    </a:cubicBezTo>
                    <a:lnTo>
                      <a:pt x="3310" y="4406"/>
                    </a:lnTo>
                    <a:cubicBezTo>
                      <a:pt x="3310" y="4406"/>
                      <a:pt x="3319" y="4415"/>
                      <a:pt x="3326" y="4427"/>
                    </a:cubicBezTo>
                    <a:lnTo>
                      <a:pt x="3326" y="4427"/>
                    </a:lnTo>
                    <a:cubicBezTo>
                      <a:pt x="3281" y="4276"/>
                      <a:pt x="3217" y="4124"/>
                      <a:pt x="3173" y="3972"/>
                    </a:cubicBezTo>
                    <a:cubicBezTo>
                      <a:pt x="3105" y="3835"/>
                      <a:pt x="3059" y="3699"/>
                      <a:pt x="2991" y="3562"/>
                    </a:cubicBezTo>
                    <a:cubicBezTo>
                      <a:pt x="2922" y="3425"/>
                      <a:pt x="2877" y="3265"/>
                      <a:pt x="2808" y="3128"/>
                    </a:cubicBezTo>
                    <a:cubicBezTo>
                      <a:pt x="2740" y="2991"/>
                      <a:pt x="2671" y="2854"/>
                      <a:pt x="2603" y="2717"/>
                    </a:cubicBezTo>
                    <a:cubicBezTo>
                      <a:pt x="2466" y="2466"/>
                      <a:pt x="2329" y="2215"/>
                      <a:pt x="2169" y="1964"/>
                    </a:cubicBezTo>
                    <a:cubicBezTo>
                      <a:pt x="2078" y="1827"/>
                      <a:pt x="1987" y="1667"/>
                      <a:pt x="1872" y="1530"/>
                    </a:cubicBezTo>
                    <a:cubicBezTo>
                      <a:pt x="1804" y="1416"/>
                      <a:pt x="1713" y="1302"/>
                      <a:pt x="1599" y="1165"/>
                    </a:cubicBezTo>
                    <a:cubicBezTo>
                      <a:pt x="1507" y="1051"/>
                      <a:pt x="1416" y="937"/>
                      <a:pt x="1325" y="845"/>
                    </a:cubicBezTo>
                    <a:cubicBezTo>
                      <a:pt x="1233" y="708"/>
                      <a:pt x="1119" y="594"/>
                      <a:pt x="1005" y="480"/>
                    </a:cubicBezTo>
                    <a:cubicBezTo>
                      <a:pt x="891" y="389"/>
                      <a:pt x="777" y="275"/>
                      <a:pt x="640" y="183"/>
                    </a:cubicBezTo>
                    <a:cubicBezTo>
                      <a:pt x="594" y="138"/>
                      <a:pt x="571" y="115"/>
                      <a:pt x="526" y="92"/>
                    </a:cubicBezTo>
                    <a:cubicBezTo>
                      <a:pt x="434" y="46"/>
                      <a:pt x="366" y="1"/>
                      <a:pt x="297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23" name="Google Shape;1388;p22">
                <a:extLst>
                  <a:ext uri="{FF2B5EF4-FFF2-40B4-BE49-F238E27FC236}">
                    <a16:creationId xmlns:a16="http://schemas.microsoft.com/office/drawing/2014/main" id="{C57E94EC-2D5E-4872-AAC8-EE4CB1D146C1}"/>
                  </a:ext>
                </a:extLst>
              </p:cNvPr>
              <p:cNvSpPr/>
              <p:nvPr/>
            </p:nvSpPr>
            <p:spPr>
              <a:xfrm>
                <a:off x="4649045" y="3238847"/>
                <a:ext cx="93821" cy="5270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1950" extrusionOk="0">
                    <a:moveTo>
                      <a:pt x="3265" y="0"/>
                    </a:moveTo>
                    <a:cubicBezTo>
                      <a:pt x="3242" y="0"/>
                      <a:pt x="3219" y="0"/>
                      <a:pt x="3196" y="23"/>
                    </a:cubicBezTo>
                    <a:cubicBezTo>
                      <a:pt x="3059" y="69"/>
                      <a:pt x="2923" y="137"/>
                      <a:pt x="2786" y="206"/>
                    </a:cubicBezTo>
                    <a:cubicBezTo>
                      <a:pt x="2649" y="274"/>
                      <a:pt x="2535" y="343"/>
                      <a:pt x="2420" y="434"/>
                    </a:cubicBezTo>
                    <a:cubicBezTo>
                      <a:pt x="2283" y="502"/>
                      <a:pt x="2169" y="594"/>
                      <a:pt x="2055" y="662"/>
                    </a:cubicBezTo>
                    <a:cubicBezTo>
                      <a:pt x="1987" y="685"/>
                      <a:pt x="1941" y="731"/>
                      <a:pt x="1895" y="776"/>
                    </a:cubicBezTo>
                    <a:cubicBezTo>
                      <a:pt x="1827" y="822"/>
                      <a:pt x="1758" y="845"/>
                      <a:pt x="1713" y="891"/>
                    </a:cubicBezTo>
                    <a:cubicBezTo>
                      <a:pt x="1690" y="891"/>
                      <a:pt x="1690" y="891"/>
                      <a:pt x="1690" y="913"/>
                    </a:cubicBezTo>
                    <a:cubicBezTo>
                      <a:pt x="1690" y="891"/>
                      <a:pt x="1690" y="891"/>
                      <a:pt x="1690" y="891"/>
                    </a:cubicBezTo>
                    <a:cubicBezTo>
                      <a:pt x="1439" y="1027"/>
                      <a:pt x="1188" y="1164"/>
                      <a:pt x="937" y="1301"/>
                    </a:cubicBezTo>
                    <a:cubicBezTo>
                      <a:pt x="823" y="1370"/>
                      <a:pt x="686" y="1438"/>
                      <a:pt x="549" y="1507"/>
                    </a:cubicBezTo>
                    <a:cubicBezTo>
                      <a:pt x="503" y="1530"/>
                      <a:pt x="435" y="1575"/>
                      <a:pt x="366" y="1621"/>
                    </a:cubicBezTo>
                    <a:cubicBezTo>
                      <a:pt x="275" y="1644"/>
                      <a:pt x="184" y="1689"/>
                      <a:pt x="92" y="1735"/>
                    </a:cubicBezTo>
                    <a:cubicBezTo>
                      <a:pt x="24" y="1758"/>
                      <a:pt x="1" y="1826"/>
                      <a:pt x="24" y="1872"/>
                    </a:cubicBezTo>
                    <a:cubicBezTo>
                      <a:pt x="41" y="1923"/>
                      <a:pt x="84" y="1949"/>
                      <a:pt x="133" y="1949"/>
                    </a:cubicBezTo>
                    <a:cubicBezTo>
                      <a:pt x="149" y="1949"/>
                      <a:pt x="166" y="1946"/>
                      <a:pt x="184" y="1940"/>
                    </a:cubicBezTo>
                    <a:cubicBezTo>
                      <a:pt x="320" y="1872"/>
                      <a:pt x="480" y="1804"/>
                      <a:pt x="640" y="1712"/>
                    </a:cubicBezTo>
                    <a:cubicBezTo>
                      <a:pt x="754" y="1667"/>
                      <a:pt x="891" y="1598"/>
                      <a:pt x="1028" y="1552"/>
                    </a:cubicBezTo>
                    <a:cubicBezTo>
                      <a:pt x="1279" y="1438"/>
                      <a:pt x="1553" y="1301"/>
                      <a:pt x="1804" y="1187"/>
                    </a:cubicBezTo>
                    <a:cubicBezTo>
                      <a:pt x="1941" y="1119"/>
                      <a:pt x="2055" y="1027"/>
                      <a:pt x="2192" y="959"/>
                    </a:cubicBezTo>
                    <a:cubicBezTo>
                      <a:pt x="2329" y="891"/>
                      <a:pt x="2443" y="822"/>
                      <a:pt x="2580" y="754"/>
                    </a:cubicBezTo>
                    <a:cubicBezTo>
                      <a:pt x="2694" y="685"/>
                      <a:pt x="2808" y="639"/>
                      <a:pt x="2923" y="571"/>
                    </a:cubicBezTo>
                    <a:cubicBezTo>
                      <a:pt x="3059" y="502"/>
                      <a:pt x="3196" y="457"/>
                      <a:pt x="3311" y="388"/>
                    </a:cubicBezTo>
                    <a:lnTo>
                      <a:pt x="3356" y="366"/>
                    </a:lnTo>
                    <a:cubicBezTo>
                      <a:pt x="3402" y="343"/>
                      <a:pt x="3425" y="320"/>
                      <a:pt x="3448" y="274"/>
                    </a:cubicBezTo>
                    <a:cubicBezTo>
                      <a:pt x="3470" y="229"/>
                      <a:pt x="3470" y="160"/>
                      <a:pt x="3448" y="114"/>
                    </a:cubicBezTo>
                    <a:cubicBezTo>
                      <a:pt x="3425" y="46"/>
                      <a:pt x="3356" y="0"/>
                      <a:pt x="3265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24" name="Google Shape;1389;p22">
                <a:extLst>
                  <a:ext uri="{FF2B5EF4-FFF2-40B4-BE49-F238E27FC236}">
                    <a16:creationId xmlns:a16="http://schemas.microsoft.com/office/drawing/2014/main" id="{3438A350-665C-4779-AD26-803181E29133}"/>
                  </a:ext>
                </a:extLst>
              </p:cNvPr>
              <p:cNvSpPr/>
              <p:nvPr/>
            </p:nvSpPr>
            <p:spPr>
              <a:xfrm>
                <a:off x="4691618" y="3254254"/>
                <a:ext cx="64818" cy="34598"/>
              </a:xfrm>
              <a:custGeom>
                <a:avLst/>
                <a:gdLst/>
                <a:ahLst/>
                <a:cxnLst/>
                <a:rect l="l" t="t" r="r" b="b"/>
                <a:pathLst>
                  <a:path w="2398" h="1280" extrusionOk="0">
                    <a:moveTo>
                      <a:pt x="2283" y="1"/>
                    </a:moveTo>
                    <a:cubicBezTo>
                      <a:pt x="2238" y="1"/>
                      <a:pt x="2215" y="24"/>
                      <a:pt x="2192" y="24"/>
                    </a:cubicBezTo>
                    <a:cubicBezTo>
                      <a:pt x="2192" y="24"/>
                      <a:pt x="2192" y="47"/>
                      <a:pt x="2192" y="47"/>
                    </a:cubicBezTo>
                    <a:cubicBezTo>
                      <a:pt x="2101" y="92"/>
                      <a:pt x="2032" y="138"/>
                      <a:pt x="1941" y="161"/>
                    </a:cubicBezTo>
                    <a:cubicBezTo>
                      <a:pt x="1850" y="206"/>
                      <a:pt x="1758" y="252"/>
                      <a:pt x="1667" y="321"/>
                    </a:cubicBezTo>
                    <a:cubicBezTo>
                      <a:pt x="1484" y="389"/>
                      <a:pt x="1325" y="480"/>
                      <a:pt x="1165" y="572"/>
                    </a:cubicBezTo>
                    <a:cubicBezTo>
                      <a:pt x="1005" y="663"/>
                      <a:pt x="823" y="754"/>
                      <a:pt x="663" y="846"/>
                    </a:cubicBezTo>
                    <a:cubicBezTo>
                      <a:pt x="571" y="891"/>
                      <a:pt x="457" y="937"/>
                      <a:pt x="366" y="982"/>
                    </a:cubicBezTo>
                    <a:cubicBezTo>
                      <a:pt x="275" y="1028"/>
                      <a:pt x="161" y="1074"/>
                      <a:pt x="69" y="1119"/>
                    </a:cubicBezTo>
                    <a:cubicBezTo>
                      <a:pt x="24" y="1142"/>
                      <a:pt x="1" y="1188"/>
                      <a:pt x="24" y="1234"/>
                    </a:cubicBezTo>
                    <a:cubicBezTo>
                      <a:pt x="24" y="1279"/>
                      <a:pt x="92" y="1279"/>
                      <a:pt x="115" y="1279"/>
                    </a:cubicBezTo>
                    <a:cubicBezTo>
                      <a:pt x="229" y="1234"/>
                      <a:pt x="320" y="1188"/>
                      <a:pt x="412" y="1142"/>
                    </a:cubicBezTo>
                    <a:cubicBezTo>
                      <a:pt x="503" y="1097"/>
                      <a:pt x="594" y="1051"/>
                      <a:pt x="708" y="1005"/>
                    </a:cubicBezTo>
                    <a:cubicBezTo>
                      <a:pt x="868" y="914"/>
                      <a:pt x="1074" y="823"/>
                      <a:pt x="1256" y="754"/>
                    </a:cubicBezTo>
                    <a:cubicBezTo>
                      <a:pt x="1416" y="663"/>
                      <a:pt x="1599" y="572"/>
                      <a:pt x="1781" y="503"/>
                    </a:cubicBezTo>
                    <a:cubicBezTo>
                      <a:pt x="1873" y="457"/>
                      <a:pt x="1964" y="435"/>
                      <a:pt x="2055" y="389"/>
                    </a:cubicBezTo>
                    <a:cubicBezTo>
                      <a:pt x="2146" y="343"/>
                      <a:pt x="2261" y="275"/>
                      <a:pt x="2352" y="206"/>
                    </a:cubicBezTo>
                    <a:cubicBezTo>
                      <a:pt x="2375" y="206"/>
                      <a:pt x="2398" y="161"/>
                      <a:pt x="2398" y="138"/>
                    </a:cubicBezTo>
                    <a:cubicBezTo>
                      <a:pt x="2398" y="115"/>
                      <a:pt x="2375" y="69"/>
                      <a:pt x="2375" y="47"/>
                    </a:cubicBezTo>
                    <a:cubicBezTo>
                      <a:pt x="2352" y="24"/>
                      <a:pt x="2329" y="24"/>
                      <a:pt x="2283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25" name="Google Shape;1390;p22">
                <a:extLst>
                  <a:ext uri="{FF2B5EF4-FFF2-40B4-BE49-F238E27FC236}">
                    <a16:creationId xmlns:a16="http://schemas.microsoft.com/office/drawing/2014/main" id="{90DED94D-1510-443F-9C63-919EC0144A99}"/>
                  </a:ext>
                </a:extLst>
              </p:cNvPr>
              <p:cNvSpPr/>
              <p:nvPr/>
            </p:nvSpPr>
            <p:spPr>
              <a:xfrm>
                <a:off x="4768140" y="3286339"/>
                <a:ext cx="209780" cy="145421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5380" extrusionOk="0">
                    <a:moveTo>
                      <a:pt x="7350" y="1"/>
                    </a:moveTo>
                    <a:cubicBezTo>
                      <a:pt x="7304" y="1"/>
                      <a:pt x="7259" y="24"/>
                      <a:pt x="7213" y="24"/>
                    </a:cubicBezTo>
                    <a:cubicBezTo>
                      <a:pt x="7030" y="47"/>
                      <a:pt x="6848" y="115"/>
                      <a:pt x="6688" y="183"/>
                    </a:cubicBezTo>
                    <a:cubicBezTo>
                      <a:pt x="6391" y="298"/>
                      <a:pt x="6117" y="412"/>
                      <a:pt x="5843" y="549"/>
                    </a:cubicBezTo>
                    <a:cubicBezTo>
                      <a:pt x="5570" y="686"/>
                      <a:pt x="5273" y="823"/>
                      <a:pt x="4999" y="960"/>
                    </a:cubicBezTo>
                    <a:cubicBezTo>
                      <a:pt x="4702" y="1119"/>
                      <a:pt x="4428" y="1256"/>
                      <a:pt x="4154" y="1416"/>
                    </a:cubicBezTo>
                    <a:cubicBezTo>
                      <a:pt x="3880" y="1553"/>
                      <a:pt x="3607" y="1690"/>
                      <a:pt x="3333" y="1827"/>
                    </a:cubicBezTo>
                    <a:cubicBezTo>
                      <a:pt x="3219" y="1895"/>
                      <a:pt x="3082" y="1987"/>
                      <a:pt x="2945" y="2032"/>
                    </a:cubicBezTo>
                    <a:cubicBezTo>
                      <a:pt x="2831" y="2101"/>
                      <a:pt x="2716" y="2169"/>
                      <a:pt x="2579" y="2215"/>
                    </a:cubicBezTo>
                    <a:cubicBezTo>
                      <a:pt x="2328" y="2329"/>
                      <a:pt x="2077" y="2443"/>
                      <a:pt x="1849" y="2557"/>
                    </a:cubicBezTo>
                    <a:cubicBezTo>
                      <a:pt x="1712" y="2626"/>
                      <a:pt x="1575" y="2694"/>
                      <a:pt x="1461" y="2740"/>
                    </a:cubicBezTo>
                    <a:cubicBezTo>
                      <a:pt x="1324" y="2786"/>
                      <a:pt x="1187" y="2831"/>
                      <a:pt x="1073" y="2900"/>
                    </a:cubicBezTo>
                    <a:cubicBezTo>
                      <a:pt x="890" y="2968"/>
                      <a:pt x="708" y="3037"/>
                      <a:pt x="548" y="3128"/>
                    </a:cubicBezTo>
                    <a:cubicBezTo>
                      <a:pt x="457" y="3174"/>
                      <a:pt x="388" y="3219"/>
                      <a:pt x="297" y="3265"/>
                    </a:cubicBezTo>
                    <a:cubicBezTo>
                      <a:pt x="228" y="3333"/>
                      <a:pt x="160" y="3425"/>
                      <a:pt x="114" y="3516"/>
                    </a:cubicBezTo>
                    <a:cubicBezTo>
                      <a:pt x="0" y="3699"/>
                      <a:pt x="46" y="3927"/>
                      <a:pt x="91" y="4132"/>
                    </a:cubicBezTo>
                    <a:cubicBezTo>
                      <a:pt x="114" y="4246"/>
                      <a:pt x="137" y="4361"/>
                      <a:pt x="183" y="4475"/>
                    </a:cubicBezTo>
                    <a:cubicBezTo>
                      <a:pt x="206" y="4543"/>
                      <a:pt x="228" y="4612"/>
                      <a:pt x="251" y="4703"/>
                    </a:cubicBezTo>
                    <a:cubicBezTo>
                      <a:pt x="297" y="4885"/>
                      <a:pt x="297" y="5159"/>
                      <a:pt x="480" y="5274"/>
                    </a:cubicBezTo>
                    <a:cubicBezTo>
                      <a:pt x="540" y="5334"/>
                      <a:pt x="611" y="5355"/>
                      <a:pt x="686" y="5355"/>
                    </a:cubicBezTo>
                    <a:cubicBezTo>
                      <a:pt x="723" y="5355"/>
                      <a:pt x="761" y="5350"/>
                      <a:pt x="799" y="5342"/>
                    </a:cubicBezTo>
                    <a:cubicBezTo>
                      <a:pt x="839" y="5369"/>
                      <a:pt x="879" y="5380"/>
                      <a:pt x="919" y="5380"/>
                    </a:cubicBezTo>
                    <a:cubicBezTo>
                      <a:pt x="948" y="5380"/>
                      <a:pt x="976" y="5374"/>
                      <a:pt x="1005" y="5365"/>
                    </a:cubicBezTo>
                    <a:cubicBezTo>
                      <a:pt x="1278" y="5251"/>
                      <a:pt x="1552" y="5114"/>
                      <a:pt x="1826" y="5000"/>
                    </a:cubicBezTo>
                    <a:cubicBezTo>
                      <a:pt x="1963" y="4931"/>
                      <a:pt x="2100" y="4863"/>
                      <a:pt x="2260" y="4794"/>
                    </a:cubicBezTo>
                    <a:cubicBezTo>
                      <a:pt x="2397" y="4726"/>
                      <a:pt x="2534" y="4657"/>
                      <a:pt x="2671" y="4589"/>
                    </a:cubicBezTo>
                    <a:cubicBezTo>
                      <a:pt x="3196" y="4315"/>
                      <a:pt x="3744" y="4087"/>
                      <a:pt x="4291" y="3836"/>
                    </a:cubicBezTo>
                    <a:cubicBezTo>
                      <a:pt x="4565" y="3699"/>
                      <a:pt x="4839" y="3584"/>
                      <a:pt x="5113" y="3448"/>
                    </a:cubicBezTo>
                    <a:cubicBezTo>
                      <a:pt x="5364" y="3333"/>
                      <a:pt x="5615" y="3196"/>
                      <a:pt x="5866" y="3082"/>
                    </a:cubicBezTo>
                    <a:cubicBezTo>
                      <a:pt x="6003" y="3014"/>
                      <a:pt x="6163" y="2945"/>
                      <a:pt x="6300" y="2877"/>
                    </a:cubicBezTo>
                    <a:cubicBezTo>
                      <a:pt x="6437" y="2808"/>
                      <a:pt x="6551" y="2763"/>
                      <a:pt x="6688" y="2694"/>
                    </a:cubicBezTo>
                    <a:cubicBezTo>
                      <a:pt x="6825" y="2626"/>
                      <a:pt x="6985" y="2557"/>
                      <a:pt x="7122" y="2512"/>
                    </a:cubicBezTo>
                    <a:cubicBezTo>
                      <a:pt x="7236" y="2466"/>
                      <a:pt x="7373" y="2420"/>
                      <a:pt x="7487" y="2352"/>
                    </a:cubicBezTo>
                    <a:cubicBezTo>
                      <a:pt x="7578" y="2306"/>
                      <a:pt x="7669" y="2238"/>
                      <a:pt x="7715" y="2146"/>
                    </a:cubicBezTo>
                    <a:cubicBezTo>
                      <a:pt x="7761" y="2032"/>
                      <a:pt x="7761" y="1964"/>
                      <a:pt x="7761" y="1850"/>
                    </a:cubicBezTo>
                    <a:cubicBezTo>
                      <a:pt x="7761" y="1736"/>
                      <a:pt x="7738" y="1621"/>
                      <a:pt x="7738" y="1485"/>
                    </a:cubicBezTo>
                    <a:cubicBezTo>
                      <a:pt x="7738" y="1302"/>
                      <a:pt x="7738" y="1119"/>
                      <a:pt x="7738" y="937"/>
                    </a:cubicBezTo>
                    <a:cubicBezTo>
                      <a:pt x="7738" y="800"/>
                      <a:pt x="7715" y="640"/>
                      <a:pt x="7715" y="480"/>
                    </a:cubicBezTo>
                    <a:cubicBezTo>
                      <a:pt x="7715" y="389"/>
                      <a:pt x="7738" y="298"/>
                      <a:pt x="7692" y="229"/>
                    </a:cubicBezTo>
                    <a:cubicBezTo>
                      <a:pt x="7669" y="138"/>
                      <a:pt x="7601" y="69"/>
                      <a:pt x="7510" y="47"/>
                    </a:cubicBezTo>
                    <a:cubicBezTo>
                      <a:pt x="7464" y="24"/>
                      <a:pt x="7396" y="1"/>
                      <a:pt x="735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26" name="Google Shape;1391;p22">
                <a:extLst>
                  <a:ext uri="{FF2B5EF4-FFF2-40B4-BE49-F238E27FC236}">
                    <a16:creationId xmlns:a16="http://schemas.microsoft.com/office/drawing/2014/main" id="{348AFFA1-E9D5-4702-A0D0-E879567D995A}"/>
                  </a:ext>
                </a:extLst>
              </p:cNvPr>
              <p:cNvSpPr/>
              <p:nvPr/>
            </p:nvSpPr>
            <p:spPr>
              <a:xfrm>
                <a:off x="4784168" y="3147540"/>
                <a:ext cx="87631" cy="51492"/>
              </a:xfrm>
              <a:custGeom>
                <a:avLst/>
                <a:gdLst/>
                <a:ahLst/>
                <a:cxnLst/>
                <a:rect l="l" t="t" r="r" b="b"/>
                <a:pathLst>
                  <a:path w="3242" h="1905" extrusionOk="0">
                    <a:moveTo>
                      <a:pt x="2671" y="0"/>
                    </a:moveTo>
                    <a:cubicBezTo>
                      <a:pt x="2626" y="0"/>
                      <a:pt x="2557" y="23"/>
                      <a:pt x="2511" y="46"/>
                    </a:cubicBezTo>
                    <a:cubicBezTo>
                      <a:pt x="2466" y="46"/>
                      <a:pt x="2420" y="69"/>
                      <a:pt x="2374" y="69"/>
                    </a:cubicBezTo>
                    <a:cubicBezTo>
                      <a:pt x="2352" y="46"/>
                      <a:pt x="2329" y="23"/>
                      <a:pt x="2283" y="23"/>
                    </a:cubicBezTo>
                    <a:cubicBezTo>
                      <a:pt x="2270" y="16"/>
                      <a:pt x="2254" y="14"/>
                      <a:pt x="2238" y="14"/>
                    </a:cubicBezTo>
                    <a:cubicBezTo>
                      <a:pt x="2199" y="14"/>
                      <a:pt x="2156" y="30"/>
                      <a:pt x="2123" y="46"/>
                    </a:cubicBezTo>
                    <a:cubicBezTo>
                      <a:pt x="1986" y="92"/>
                      <a:pt x="1827" y="160"/>
                      <a:pt x="1667" y="228"/>
                    </a:cubicBezTo>
                    <a:cubicBezTo>
                      <a:pt x="1598" y="251"/>
                      <a:pt x="1530" y="297"/>
                      <a:pt x="1439" y="320"/>
                    </a:cubicBezTo>
                    <a:cubicBezTo>
                      <a:pt x="1370" y="343"/>
                      <a:pt x="1302" y="388"/>
                      <a:pt x="1210" y="434"/>
                    </a:cubicBezTo>
                    <a:cubicBezTo>
                      <a:pt x="1051" y="502"/>
                      <a:pt x="891" y="571"/>
                      <a:pt x="754" y="662"/>
                    </a:cubicBezTo>
                    <a:cubicBezTo>
                      <a:pt x="663" y="708"/>
                      <a:pt x="594" y="731"/>
                      <a:pt x="503" y="776"/>
                    </a:cubicBezTo>
                    <a:cubicBezTo>
                      <a:pt x="457" y="799"/>
                      <a:pt x="434" y="822"/>
                      <a:pt x="389" y="845"/>
                    </a:cubicBezTo>
                    <a:cubicBezTo>
                      <a:pt x="366" y="868"/>
                      <a:pt x="320" y="890"/>
                      <a:pt x="297" y="913"/>
                    </a:cubicBezTo>
                    <a:cubicBezTo>
                      <a:pt x="252" y="959"/>
                      <a:pt x="229" y="1005"/>
                      <a:pt x="229" y="1073"/>
                    </a:cubicBezTo>
                    <a:cubicBezTo>
                      <a:pt x="183" y="1096"/>
                      <a:pt x="138" y="1119"/>
                      <a:pt x="115" y="1164"/>
                    </a:cubicBezTo>
                    <a:cubicBezTo>
                      <a:pt x="69" y="1210"/>
                      <a:pt x="23" y="1256"/>
                      <a:pt x="23" y="1301"/>
                    </a:cubicBezTo>
                    <a:cubicBezTo>
                      <a:pt x="1" y="1347"/>
                      <a:pt x="1" y="1415"/>
                      <a:pt x="1" y="1461"/>
                    </a:cubicBezTo>
                    <a:cubicBezTo>
                      <a:pt x="23" y="1484"/>
                      <a:pt x="23" y="1507"/>
                      <a:pt x="23" y="1552"/>
                    </a:cubicBezTo>
                    <a:cubicBezTo>
                      <a:pt x="46" y="1575"/>
                      <a:pt x="46" y="1598"/>
                      <a:pt x="69" y="1621"/>
                    </a:cubicBezTo>
                    <a:cubicBezTo>
                      <a:pt x="92" y="1666"/>
                      <a:pt x="115" y="1689"/>
                      <a:pt x="160" y="1712"/>
                    </a:cubicBezTo>
                    <a:cubicBezTo>
                      <a:pt x="138" y="1735"/>
                      <a:pt x="138" y="1735"/>
                      <a:pt x="115" y="1758"/>
                    </a:cubicBezTo>
                    <a:cubicBezTo>
                      <a:pt x="69" y="1781"/>
                      <a:pt x="46" y="1826"/>
                      <a:pt x="69" y="1872"/>
                    </a:cubicBezTo>
                    <a:cubicBezTo>
                      <a:pt x="85" y="1888"/>
                      <a:pt x="113" y="1904"/>
                      <a:pt x="144" y="1904"/>
                    </a:cubicBezTo>
                    <a:cubicBezTo>
                      <a:pt x="157" y="1904"/>
                      <a:pt x="170" y="1901"/>
                      <a:pt x="183" y="1895"/>
                    </a:cubicBezTo>
                    <a:cubicBezTo>
                      <a:pt x="297" y="1826"/>
                      <a:pt x="434" y="1758"/>
                      <a:pt x="548" y="1712"/>
                    </a:cubicBezTo>
                    <a:cubicBezTo>
                      <a:pt x="685" y="1644"/>
                      <a:pt x="800" y="1598"/>
                      <a:pt x="914" y="1552"/>
                    </a:cubicBezTo>
                    <a:cubicBezTo>
                      <a:pt x="1051" y="1484"/>
                      <a:pt x="1165" y="1438"/>
                      <a:pt x="1302" y="1393"/>
                    </a:cubicBezTo>
                    <a:cubicBezTo>
                      <a:pt x="1393" y="1347"/>
                      <a:pt x="1507" y="1301"/>
                      <a:pt x="1621" y="1233"/>
                    </a:cubicBezTo>
                    <a:cubicBezTo>
                      <a:pt x="1872" y="1119"/>
                      <a:pt x="2123" y="1005"/>
                      <a:pt x="2374" y="890"/>
                    </a:cubicBezTo>
                    <a:cubicBezTo>
                      <a:pt x="2489" y="822"/>
                      <a:pt x="2626" y="776"/>
                      <a:pt x="2763" y="708"/>
                    </a:cubicBezTo>
                    <a:cubicBezTo>
                      <a:pt x="2831" y="662"/>
                      <a:pt x="2922" y="639"/>
                      <a:pt x="3014" y="594"/>
                    </a:cubicBezTo>
                    <a:cubicBezTo>
                      <a:pt x="3036" y="571"/>
                      <a:pt x="3082" y="525"/>
                      <a:pt x="3128" y="502"/>
                    </a:cubicBezTo>
                    <a:cubicBezTo>
                      <a:pt x="3173" y="480"/>
                      <a:pt x="3196" y="434"/>
                      <a:pt x="3219" y="388"/>
                    </a:cubicBezTo>
                    <a:cubicBezTo>
                      <a:pt x="3242" y="297"/>
                      <a:pt x="3196" y="206"/>
                      <a:pt x="3128" y="183"/>
                    </a:cubicBezTo>
                    <a:cubicBezTo>
                      <a:pt x="3082" y="171"/>
                      <a:pt x="3042" y="166"/>
                      <a:pt x="3005" y="166"/>
                    </a:cubicBezTo>
                    <a:cubicBezTo>
                      <a:pt x="2968" y="166"/>
                      <a:pt x="2934" y="171"/>
                      <a:pt x="2899" y="183"/>
                    </a:cubicBezTo>
                    <a:cubicBezTo>
                      <a:pt x="2899" y="160"/>
                      <a:pt x="2877" y="160"/>
                      <a:pt x="2877" y="137"/>
                    </a:cubicBezTo>
                    <a:cubicBezTo>
                      <a:pt x="2854" y="92"/>
                      <a:pt x="2831" y="69"/>
                      <a:pt x="2808" y="46"/>
                    </a:cubicBezTo>
                    <a:cubicBezTo>
                      <a:pt x="2763" y="23"/>
                      <a:pt x="2740" y="23"/>
                      <a:pt x="2694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27" name="Google Shape;1392;p22">
                <a:extLst>
                  <a:ext uri="{FF2B5EF4-FFF2-40B4-BE49-F238E27FC236}">
                    <a16:creationId xmlns:a16="http://schemas.microsoft.com/office/drawing/2014/main" id="{057844B1-67A8-42A4-B9E6-BB2E4879050F}"/>
                  </a:ext>
                </a:extLst>
              </p:cNvPr>
              <p:cNvSpPr/>
              <p:nvPr/>
            </p:nvSpPr>
            <p:spPr>
              <a:xfrm>
                <a:off x="4797116" y="3180219"/>
                <a:ext cx="78387" cy="39302"/>
              </a:xfrm>
              <a:custGeom>
                <a:avLst/>
                <a:gdLst/>
                <a:ahLst/>
                <a:cxnLst/>
                <a:rect l="l" t="t" r="r" b="b"/>
                <a:pathLst>
                  <a:path w="2900" h="1454" extrusionOk="0">
                    <a:moveTo>
                      <a:pt x="2740" y="1"/>
                    </a:moveTo>
                    <a:cubicBezTo>
                      <a:pt x="2717" y="1"/>
                      <a:pt x="2694" y="1"/>
                      <a:pt x="2672" y="24"/>
                    </a:cubicBezTo>
                    <a:cubicBezTo>
                      <a:pt x="2603" y="47"/>
                      <a:pt x="2535" y="92"/>
                      <a:pt x="2466" y="115"/>
                    </a:cubicBezTo>
                    <a:cubicBezTo>
                      <a:pt x="2398" y="161"/>
                      <a:pt x="2329" y="206"/>
                      <a:pt x="2238" y="252"/>
                    </a:cubicBezTo>
                    <a:cubicBezTo>
                      <a:pt x="2078" y="343"/>
                      <a:pt x="1918" y="412"/>
                      <a:pt x="1759" y="503"/>
                    </a:cubicBezTo>
                    <a:cubicBezTo>
                      <a:pt x="1485" y="640"/>
                      <a:pt x="1188" y="754"/>
                      <a:pt x="914" y="891"/>
                    </a:cubicBezTo>
                    <a:cubicBezTo>
                      <a:pt x="777" y="960"/>
                      <a:pt x="617" y="1028"/>
                      <a:pt x="480" y="1097"/>
                    </a:cubicBezTo>
                    <a:cubicBezTo>
                      <a:pt x="412" y="1119"/>
                      <a:pt x="343" y="1165"/>
                      <a:pt x="275" y="1188"/>
                    </a:cubicBezTo>
                    <a:cubicBezTo>
                      <a:pt x="206" y="1234"/>
                      <a:pt x="138" y="1256"/>
                      <a:pt x="47" y="1302"/>
                    </a:cubicBezTo>
                    <a:cubicBezTo>
                      <a:pt x="1" y="1325"/>
                      <a:pt x="1" y="1393"/>
                      <a:pt x="24" y="1416"/>
                    </a:cubicBezTo>
                    <a:cubicBezTo>
                      <a:pt x="37" y="1443"/>
                      <a:pt x="58" y="1454"/>
                      <a:pt x="83" y="1454"/>
                    </a:cubicBezTo>
                    <a:cubicBezTo>
                      <a:pt x="100" y="1454"/>
                      <a:pt x="119" y="1448"/>
                      <a:pt x="138" y="1439"/>
                    </a:cubicBezTo>
                    <a:cubicBezTo>
                      <a:pt x="184" y="1416"/>
                      <a:pt x="229" y="1393"/>
                      <a:pt x="298" y="1370"/>
                    </a:cubicBezTo>
                    <a:lnTo>
                      <a:pt x="275" y="1370"/>
                    </a:lnTo>
                    <a:cubicBezTo>
                      <a:pt x="686" y="1165"/>
                      <a:pt x="1119" y="1005"/>
                      <a:pt x="1553" y="823"/>
                    </a:cubicBezTo>
                    <a:cubicBezTo>
                      <a:pt x="1781" y="731"/>
                      <a:pt x="2010" y="640"/>
                      <a:pt x="2215" y="526"/>
                    </a:cubicBezTo>
                    <a:cubicBezTo>
                      <a:pt x="2329" y="480"/>
                      <a:pt x="2420" y="435"/>
                      <a:pt x="2535" y="389"/>
                    </a:cubicBezTo>
                    <a:cubicBezTo>
                      <a:pt x="2626" y="343"/>
                      <a:pt x="2740" y="298"/>
                      <a:pt x="2831" y="252"/>
                    </a:cubicBezTo>
                    <a:cubicBezTo>
                      <a:pt x="2877" y="206"/>
                      <a:pt x="2900" y="115"/>
                      <a:pt x="2854" y="47"/>
                    </a:cubicBezTo>
                    <a:cubicBezTo>
                      <a:pt x="2831" y="1"/>
                      <a:pt x="2786" y="1"/>
                      <a:pt x="2740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28" name="Google Shape;1393;p22">
                <a:extLst>
                  <a:ext uri="{FF2B5EF4-FFF2-40B4-BE49-F238E27FC236}">
                    <a16:creationId xmlns:a16="http://schemas.microsoft.com/office/drawing/2014/main" id="{96B8D92F-5F23-445D-B6CC-4155B80879F0}"/>
                  </a:ext>
                </a:extLst>
              </p:cNvPr>
              <p:cNvSpPr/>
              <p:nvPr/>
            </p:nvSpPr>
            <p:spPr>
              <a:xfrm>
                <a:off x="4790953" y="3204897"/>
                <a:ext cx="121581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4498" h="2199" extrusionOk="0">
                    <a:moveTo>
                      <a:pt x="4338" y="1"/>
                    </a:moveTo>
                    <a:cubicBezTo>
                      <a:pt x="4315" y="1"/>
                      <a:pt x="4269" y="1"/>
                      <a:pt x="4246" y="24"/>
                    </a:cubicBezTo>
                    <a:cubicBezTo>
                      <a:pt x="4209" y="43"/>
                      <a:pt x="4156" y="61"/>
                      <a:pt x="4113" y="93"/>
                    </a:cubicBezTo>
                    <a:lnTo>
                      <a:pt x="4113" y="93"/>
                    </a:lnTo>
                    <a:cubicBezTo>
                      <a:pt x="4119" y="92"/>
                      <a:pt x="4125" y="92"/>
                      <a:pt x="4132" y="92"/>
                    </a:cubicBezTo>
                    <a:cubicBezTo>
                      <a:pt x="4120" y="97"/>
                      <a:pt x="4108" y="101"/>
                      <a:pt x="4096" y="106"/>
                    </a:cubicBezTo>
                    <a:lnTo>
                      <a:pt x="4096" y="106"/>
                    </a:lnTo>
                    <a:cubicBezTo>
                      <a:pt x="4101" y="101"/>
                      <a:pt x="4107" y="97"/>
                      <a:pt x="4113" y="93"/>
                    </a:cubicBezTo>
                    <a:lnTo>
                      <a:pt x="4113" y="93"/>
                    </a:lnTo>
                    <a:cubicBezTo>
                      <a:pt x="4100" y="94"/>
                      <a:pt x="4089" y="98"/>
                      <a:pt x="4087" y="110"/>
                    </a:cubicBezTo>
                    <a:lnTo>
                      <a:pt x="4087" y="110"/>
                    </a:lnTo>
                    <a:cubicBezTo>
                      <a:pt x="4090" y="108"/>
                      <a:pt x="4093" y="107"/>
                      <a:pt x="4096" y="106"/>
                    </a:cubicBezTo>
                    <a:lnTo>
                      <a:pt x="4096" y="106"/>
                    </a:lnTo>
                    <a:cubicBezTo>
                      <a:pt x="4093" y="109"/>
                      <a:pt x="4090" y="112"/>
                      <a:pt x="4086" y="115"/>
                    </a:cubicBezTo>
                    <a:cubicBezTo>
                      <a:pt x="4086" y="113"/>
                      <a:pt x="4087" y="111"/>
                      <a:pt x="4087" y="110"/>
                    </a:cubicBezTo>
                    <a:lnTo>
                      <a:pt x="4087" y="110"/>
                    </a:lnTo>
                    <a:cubicBezTo>
                      <a:pt x="3919" y="176"/>
                      <a:pt x="3752" y="260"/>
                      <a:pt x="3584" y="343"/>
                    </a:cubicBezTo>
                    <a:cubicBezTo>
                      <a:pt x="3447" y="412"/>
                      <a:pt x="3310" y="480"/>
                      <a:pt x="3173" y="549"/>
                    </a:cubicBezTo>
                    <a:cubicBezTo>
                      <a:pt x="3036" y="617"/>
                      <a:pt x="2900" y="686"/>
                      <a:pt x="2740" y="754"/>
                    </a:cubicBezTo>
                    <a:cubicBezTo>
                      <a:pt x="2671" y="800"/>
                      <a:pt x="2603" y="823"/>
                      <a:pt x="2534" y="868"/>
                    </a:cubicBezTo>
                    <a:cubicBezTo>
                      <a:pt x="2557" y="846"/>
                      <a:pt x="2557" y="845"/>
                      <a:pt x="2557" y="845"/>
                    </a:cubicBezTo>
                    <a:lnTo>
                      <a:pt x="2557" y="845"/>
                    </a:lnTo>
                    <a:cubicBezTo>
                      <a:pt x="2466" y="891"/>
                      <a:pt x="2352" y="937"/>
                      <a:pt x="2260" y="982"/>
                    </a:cubicBezTo>
                    <a:lnTo>
                      <a:pt x="2283" y="982"/>
                    </a:lnTo>
                    <a:cubicBezTo>
                      <a:pt x="2215" y="1005"/>
                      <a:pt x="2146" y="1051"/>
                      <a:pt x="2101" y="1074"/>
                    </a:cubicBezTo>
                    <a:cubicBezTo>
                      <a:pt x="2032" y="1119"/>
                      <a:pt x="1964" y="1142"/>
                      <a:pt x="1895" y="1188"/>
                    </a:cubicBezTo>
                    <a:cubicBezTo>
                      <a:pt x="1758" y="1256"/>
                      <a:pt x="1644" y="1325"/>
                      <a:pt x="1507" y="1393"/>
                    </a:cubicBezTo>
                    <a:cubicBezTo>
                      <a:pt x="1439" y="1416"/>
                      <a:pt x="1370" y="1462"/>
                      <a:pt x="1279" y="1485"/>
                    </a:cubicBezTo>
                    <a:lnTo>
                      <a:pt x="1302" y="1485"/>
                    </a:lnTo>
                    <a:cubicBezTo>
                      <a:pt x="1188" y="1530"/>
                      <a:pt x="1096" y="1576"/>
                      <a:pt x="1005" y="1622"/>
                    </a:cubicBezTo>
                    <a:cubicBezTo>
                      <a:pt x="891" y="1667"/>
                      <a:pt x="777" y="1713"/>
                      <a:pt x="663" y="1758"/>
                    </a:cubicBezTo>
                    <a:cubicBezTo>
                      <a:pt x="457" y="1850"/>
                      <a:pt x="275" y="1941"/>
                      <a:pt x="69" y="2032"/>
                    </a:cubicBezTo>
                    <a:cubicBezTo>
                      <a:pt x="24" y="2055"/>
                      <a:pt x="1" y="2101"/>
                      <a:pt x="1" y="2147"/>
                    </a:cubicBezTo>
                    <a:cubicBezTo>
                      <a:pt x="19" y="2165"/>
                      <a:pt x="53" y="2198"/>
                      <a:pt x="89" y="2198"/>
                    </a:cubicBezTo>
                    <a:cubicBezTo>
                      <a:pt x="97" y="2198"/>
                      <a:pt x="106" y="2197"/>
                      <a:pt x="115" y="2192"/>
                    </a:cubicBezTo>
                    <a:cubicBezTo>
                      <a:pt x="229" y="2147"/>
                      <a:pt x="320" y="2101"/>
                      <a:pt x="434" y="2055"/>
                    </a:cubicBezTo>
                    <a:cubicBezTo>
                      <a:pt x="571" y="1987"/>
                      <a:pt x="685" y="1941"/>
                      <a:pt x="822" y="1873"/>
                    </a:cubicBezTo>
                    <a:cubicBezTo>
                      <a:pt x="937" y="1827"/>
                      <a:pt x="1051" y="1781"/>
                      <a:pt x="1165" y="1736"/>
                    </a:cubicBezTo>
                    <a:cubicBezTo>
                      <a:pt x="1279" y="1667"/>
                      <a:pt x="1416" y="1622"/>
                      <a:pt x="1530" y="1553"/>
                    </a:cubicBezTo>
                    <a:cubicBezTo>
                      <a:pt x="1644" y="1507"/>
                      <a:pt x="1758" y="1462"/>
                      <a:pt x="1872" y="1393"/>
                    </a:cubicBezTo>
                    <a:cubicBezTo>
                      <a:pt x="2009" y="1348"/>
                      <a:pt x="2146" y="1279"/>
                      <a:pt x="2283" y="1234"/>
                    </a:cubicBezTo>
                    <a:cubicBezTo>
                      <a:pt x="2397" y="1165"/>
                      <a:pt x="2512" y="1119"/>
                      <a:pt x="2648" y="1074"/>
                    </a:cubicBezTo>
                    <a:cubicBezTo>
                      <a:pt x="2763" y="1028"/>
                      <a:pt x="2900" y="982"/>
                      <a:pt x="3036" y="914"/>
                    </a:cubicBezTo>
                    <a:cubicBezTo>
                      <a:pt x="3265" y="823"/>
                      <a:pt x="3493" y="731"/>
                      <a:pt x="3721" y="617"/>
                    </a:cubicBezTo>
                    <a:cubicBezTo>
                      <a:pt x="3835" y="572"/>
                      <a:pt x="3950" y="526"/>
                      <a:pt x="4064" y="480"/>
                    </a:cubicBezTo>
                    <a:cubicBezTo>
                      <a:pt x="4132" y="457"/>
                      <a:pt x="4201" y="412"/>
                      <a:pt x="4269" y="389"/>
                    </a:cubicBezTo>
                    <a:cubicBezTo>
                      <a:pt x="4315" y="343"/>
                      <a:pt x="4383" y="321"/>
                      <a:pt x="4429" y="275"/>
                    </a:cubicBezTo>
                    <a:cubicBezTo>
                      <a:pt x="4452" y="252"/>
                      <a:pt x="4474" y="229"/>
                      <a:pt x="4497" y="184"/>
                    </a:cubicBezTo>
                    <a:cubicBezTo>
                      <a:pt x="4497" y="138"/>
                      <a:pt x="4497" y="92"/>
                      <a:pt x="4474" y="69"/>
                    </a:cubicBezTo>
                    <a:cubicBezTo>
                      <a:pt x="4429" y="24"/>
                      <a:pt x="4383" y="1"/>
                      <a:pt x="4338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29" name="Google Shape;1394;p22">
                <a:extLst>
                  <a:ext uri="{FF2B5EF4-FFF2-40B4-BE49-F238E27FC236}">
                    <a16:creationId xmlns:a16="http://schemas.microsoft.com/office/drawing/2014/main" id="{4F6B2A24-B927-4ADB-A93D-938F73ED10F4}"/>
                  </a:ext>
                </a:extLst>
              </p:cNvPr>
              <p:cNvSpPr/>
              <p:nvPr/>
            </p:nvSpPr>
            <p:spPr>
              <a:xfrm>
                <a:off x="4824281" y="3209222"/>
                <a:ext cx="43221" cy="22867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846" extrusionOk="0">
                    <a:moveTo>
                      <a:pt x="1507" y="1"/>
                    </a:moveTo>
                    <a:cubicBezTo>
                      <a:pt x="1507" y="1"/>
                      <a:pt x="1484" y="1"/>
                      <a:pt x="1461" y="24"/>
                    </a:cubicBezTo>
                    <a:cubicBezTo>
                      <a:pt x="1370" y="69"/>
                      <a:pt x="1279" y="115"/>
                      <a:pt x="1187" y="161"/>
                    </a:cubicBezTo>
                    <a:cubicBezTo>
                      <a:pt x="1005" y="252"/>
                      <a:pt x="822" y="343"/>
                      <a:pt x="639" y="412"/>
                    </a:cubicBezTo>
                    <a:cubicBezTo>
                      <a:pt x="548" y="457"/>
                      <a:pt x="457" y="503"/>
                      <a:pt x="366" y="549"/>
                    </a:cubicBezTo>
                    <a:cubicBezTo>
                      <a:pt x="274" y="594"/>
                      <a:pt x="160" y="640"/>
                      <a:pt x="69" y="685"/>
                    </a:cubicBezTo>
                    <a:cubicBezTo>
                      <a:pt x="46" y="685"/>
                      <a:pt x="23" y="708"/>
                      <a:pt x="23" y="731"/>
                    </a:cubicBezTo>
                    <a:cubicBezTo>
                      <a:pt x="0" y="731"/>
                      <a:pt x="0" y="754"/>
                      <a:pt x="23" y="777"/>
                    </a:cubicBezTo>
                    <a:cubicBezTo>
                      <a:pt x="23" y="800"/>
                      <a:pt x="46" y="822"/>
                      <a:pt x="46" y="822"/>
                    </a:cubicBezTo>
                    <a:cubicBezTo>
                      <a:pt x="69" y="845"/>
                      <a:pt x="92" y="845"/>
                      <a:pt x="114" y="845"/>
                    </a:cubicBezTo>
                    <a:cubicBezTo>
                      <a:pt x="229" y="777"/>
                      <a:pt x="366" y="731"/>
                      <a:pt x="480" y="663"/>
                    </a:cubicBezTo>
                    <a:cubicBezTo>
                      <a:pt x="594" y="617"/>
                      <a:pt x="708" y="571"/>
                      <a:pt x="845" y="503"/>
                    </a:cubicBezTo>
                    <a:cubicBezTo>
                      <a:pt x="1073" y="389"/>
                      <a:pt x="1324" y="275"/>
                      <a:pt x="1552" y="161"/>
                    </a:cubicBezTo>
                    <a:cubicBezTo>
                      <a:pt x="1598" y="138"/>
                      <a:pt x="1598" y="69"/>
                      <a:pt x="1575" y="46"/>
                    </a:cubicBezTo>
                    <a:cubicBezTo>
                      <a:pt x="1575" y="24"/>
                      <a:pt x="1552" y="1"/>
                      <a:pt x="1530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30" name="Google Shape;1395;p22">
                <a:extLst>
                  <a:ext uri="{FF2B5EF4-FFF2-40B4-BE49-F238E27FC236}">
                    <a16:creationId xmlns:a16="http://schemas.microsoft.com/office/drawing/2014/main" id="{E0DFC120-FBCC-450B-A1EB-60784929EC09}"/>
                  </a:ext>
                </a:extLst>
              </p:cNvPr>
              <p:cNvSpPr/>
              <p:nvPr/>
            </p:nvSpPr>
            <p:spPr>
              <a:xfrm>
                <a:off x="5199998" y="3071640"/>
                <a:ext cx="18543" cy="1729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640" extrusionOk="0">
                    <a:moveTo>
                      <a:pt x="366" y="1"/>
                    </a:moveTo>
                    <a:cubicBezTo>
                      <a:pt x="275" y="1"/>
                      <a:pt x="206" y="1"/>
                      <a:pt x="138" y="69"/>
                    </a:cubicBezTo>
                    <a:cubicBezTo>
                      <a:pt x="69" y="115"/>
                      <a:pt x="24" y="206"/>
                      <a:pt x="24" y="275"/>
                    </a:cubicBezTo>
                    <a:cubicBezTo>
                      <a:pt x="1" y="457"/>
                      <a:pt x="138" y="640"/>
                      <a:pt x="320" y="640"/>
                    </a:cubicBezTo>
                    <a:cubicBezTo>
                      <a:pt x="412" y="640"/>
                      <a:pt x="480" y="617"/>
                      <a:pt x="549" y="571"/>
                    </a:cubicBezTo>
                    <a:cubicBezTo>
                      <a:pt x="617" y="503"/>
                      <a:pt x="663" y="434"/>
                      <a:pt x="663" y="343"/>
                    </a:cubicBezTo>
                    <a:cubicBezTo>
                      <a:pt x="686" y="18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31" name="Google Shape;1396;p22">
                <a:extLst>
                  <a:ext uri="{FF2B5EF4-FFF2-40B4-BE49-F238E27FC236}">
                    <a16:creationId xmlns:a16="http://schemas.microsoft.com/office/drawing/2014/main" id="{7C314623-CBCF-43B0-ADCF-12301CEF53E5}"/>
                  </a:ext>
                </a:extLst>
              </p:cNvPr>
              <p:cNvSpPr/>
              <p:nvPr/>
            </p:nvSpPr>
            <p:spPr>
              <a:xfrm>
                <a:off x="5175320" y="3088912"/>
                <a:ext cx="10515" cy="9893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6" extrusionOk="0">
                    <a:moveTo>
                      <a:pt x="206" y="1"/>
                    </a:moveTo>
                    <a:cubicBezTo>
                      <a:pt x="161" y="1"/>
                      <a:pt x="115" y="1"/>
                      <a:pt x="69" y="46"/>
                    </a:cubicBezTo>
                    <a:cubicBezTo>
                      <a:pt x="24" y="69"/>
                      <a:pt x="1" y="115"/>
                      <a:pt x="1" y="161"/>
                    </a:cubicBezTo>
                    <a:cubicBezTo>
                      <a:pt x="1" y="275"/>
                      <a:pt x="69" y="366"/>
                      <a:pt x="183" y="366"/>
                    </a:cubicBezTo>
                    <a:cubicBezTo>
                      <a:pt x="229" y="366"/>
                      <a:pt x="275" y="366"/>
                      <a:pt x="320" y="320"/>
                    </a:cubicBezTo>
                    <a:cubicBezTo>
                      <a:pt x="366" y="298"/>
                      <a:pt x="389" y="252"/>
                      <a:pt x="389" y="206"/>
                    </a:cubicBezTo>
                    <a:cubicBezTo>
                      <a:pt x="389" y="115"/>
                      <a:pt x="320" y="1"/>
                      <a:pt x="206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32" name="Google Shape;1397;p22">
                <a:extLst>
                  <a:ext uri="{FF2B5EF4-FFF2-40B4-BE49-F238E27FC236}">
                    <a16:creationId xmlns:a16="http://schemas.microsoft.com/office/drawing/2014/main" id="{5011B41B-0167-40E8-A6A8-2C88C255C2AA}"/>
                  </a:ext>
                </a:extLst>
              </p:cNvPr>
              <p:cNvSpPr/>
              <p:nvPr/>
            </p:nvSpPr>
            <p:spPr>
              <a:xfrm>
                <a:off x="5148181" y="3084614"/>
                <a:ext cx="7433" cy="7406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74" extrusionOk="0">
                    <a:moveTo>
                      <a:pt x="138" y="0"/>
                    </a:moveTo>
                    <a:cubicBezTo>
                      <a:pt x="115" y="0"/>
                      <a:pt x="69" y="0"/>
                      <a:pt x="46" y="46"/>
                    </a:cubicBezTo>
                    <a:cubicBezTo>
                      <a:pt x="23" y="46"/>
                      <a:pt x="1" y="91"/>
                      <a:pt x="1" y="114"/>
                    </a:cubicBezTo>
                    <a:cubicBezTo>
                      <a:pt x="1" y="183"/>
                      <a:pt x="46" y="274"/>
                      <a:pt x="115" y="274"/>
                    </a:cubicBezTo>
                    <a:cubicBezTo>
                      <a:pt x="160" y="274"/>
                      <a:pt x="183" y="251"/>
                      <a:pt x="229" y="228"/>
                    </a:cubicBezTo>
                    <a:cubicBezTo>
                      <a:pt x="252" y="205"/>
                      <a:pt x="252" y="183"/>
                      <a:pt x="274" y="137"/>
                    </a:cubicBezTo>
                    <a:cubicBezTo>
                      <a:pt x="274" y="69"/>
                      <a:pt x="229" y="0"/>
                      <a:pt x="138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33" name="Google Shape;1398;p22">
                <a:extLst>
                  <a:ext uri="{FF2B5EF4-FFF2-40B4-BE49-F238E27FC236}">
                    <a16:creationId xmlns:a16="http://schemas.microsoft.com/office/drawing/2014/main" id="{F95A67B8-9772-4DCE-A25C-1FB94CE10916}"/>
                  </a:ext>
                </a:extLst>
              </p:cNvPr>
              <p:cNvSpPr/>
              <p:nvPr/>
            </p:nvSpPr>
            <p:spPr>
              <a:xfrm>
                <a:off x="5175320" y="3067936"/>
                <a:ext cx="4352" cy="4974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84" extrusionOk="0">
                    <a:moveTo>
                      <a:pt x="92" y="1"/>
                    </a:moveTo>
                    <a:cubicBezTo>
                      <a:pt x="69" y="1"/>
                      <a:pt x="47" y="24"/>
                      <a:pt x="24" y="24"/>
                    </a:cubicBezTo>
                    <a:cubicBezTo>
                      <a:pt x="1" y="46"/>
                      <a:pt x="1" y="69"/>
                      <a:pt x="1" y="92"/>
                    </a:cubicBezTo>
                    <a:cubicBezTo>
                      <a:pt x="1" y="115"/>
                      <a:pt x="24" y="183"/>
                      <a:pt x="69" y="183"/>
                    </a:cubicBezTo>
                    <a:cubicBezTo>
                      <a:pt x="92" y="183"/>
                      <a:pt x="115" y="161"/>
                      <a:pt x="138" y="161"/>
                    </a:cubicBezTo>
                    <a:cubicBezTo>
                      <a:pt x="138" y="138"/>
                      <a:pt x="161" y="115"/>
                      <a:pt x="161" y="92"/>
                    </a:cubicBezTo>
                    <a:cubicBezTo>
                      <a:pt x="161" y="46"/>
                      <a:pt x="138" y="1"/>
                      <a:pt x="92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34" name="Google Shape;1399;p22">
                <a:extLst>
                  <a:ext uri="{FF2B5EF4-FFF2-40B4-BE49-F238E27FC236}">
                    <a16:creationId xmlns:a16="http://schemas.microsoft.com/office/drawing/2014/main" id="{121416EF-29BD-4A54-B8B5-01EE2D2E3B04}"/>
                  </a:ext>
                </a:extLst>
              </p:cNvPr>
              <p:cNvSpPr/>
              <p:nvPr/>
            </p:nvSpPr>
            <p:spPr>
              <a:xfrm>
                <a:off x="5245057" y="3041420"/>
                <a:ext cx="14218" cy="13596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03" extrusionOk="0">
                    <a:moveTo>
                      <a:pt x="297" y="0"/>
                    </a:moveTo>
                    <a:cubicBezTo>
                      <a:pt x="228" y="0"/>
                      <a:pt x="160" y="23"/>
                      <a:pt x="114" y="69"/>
                    </a:cubicBezTo>
                    <a:cubicBezTo>
                      <a:pt x="46" y="114"/>
                      <a:pt x="23" y="183"/>
                      <a:pt x="23" y="229"/>
                    </a:cubicBezTo>
                    <a:cubicBezTo>
                      <a:pt x="0" y="365"/>
                      <a:pt x="114" y="502"/>
                      <a:pt x="251" y="502"/>
                    </a:cubicBezTo>
                    <a:cubicBezTo>
                      <a:pt x="320" y="502"/>
                      <a:pt x="365" y="502"/>
                      <a:pt x="434" y="457"/>
                    </a:cubicBezTo>
                    <a:cubicBezTo>
                      <a:pt x="479" y="411"/>
                      <a:pt x="502" y="343"/>
                      <a:pt x="525" y="274"/>
                    </a:cubicBezTo>
                    <a:cubicBezTo>
                      <a:pt x="525" y="160"/>
                      <a:pt x="434" y="0"/>
                      <a:pt x="297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35" name="Google Shape;1400;p22">
                <a:extLst>
                  <a:ext uri="{FF2B5EF4-FFF2-40B4-BE49-F238E27FC236}">
                    <a16:creationId xmlns:a16="http://schemas.microsoft.com/office/drawing/2014/main" id="{259AFDB6-9015-45BD-8F97-FF4E1A6D1D39}"/>
                  </a:ext>
                </a:extLst>
              </p:cNvPr>
              <p:cNvSpPr/>
              <p:nvPr/>
            </p:nvSpPr>
            <p:spPr>
              <a:xfrm>
                <a:off x="5254301" y="3091398"/>
                <a:ext cx="9271" cy="86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20" extrusionOk="0">
                    <a:moveTo>
                      <a:pt x="183" y="0"/>
                    </a:moveTo>
                    <a:cubicBezTo>
                      <a:pt x="137" y="0"/>
                      <a:pt x="92" y="0"/>
                      <a:pt x="46" y="46"/>
                    </a:cubicBezTo>
                    <a:cubicBezTo>
                      <a:pt x="23" y="69"/>
                      <a:pt x="1" y="114"/>
                      <a:pt x="1" y="160"/>
                    </a:cubicBezTo>
                    <a:cubicBezTo>
                      <a:pt x="1" y="228"/>
                      <a:pt x="69" y="320"/>
                      <a:pt x="137" y="320"/>
                    </a:cubicBezTo>
                    <a:cubicBezTo>
                      <a:pt x="183" y="320"/>
                      <a:pt x="229" y="320"/>
                      <a:pt x="274" y="297"/>
                    </a:cubicBezTo>
                    <a:cubicBezTo>
                      <a:pt x="297" y="251"/>
                      <a:pt x="320" y="228"/>
                      <a:pt x="320" y="183"/>
                    </a:cubicBezTo>
                    <a:cubicBezTo>
                      <a:pt x="343" y="91"/>
                      <a:pt x="274" y="0"/>
                      <a:pt x="183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36" name="Google Shape;1401;p22">
                <a:extLst>
                  <a:ext uri="{FF2B5EF4-FFF2-40B4-BE49-F238E27FC236}">
                    <a16:creationId xmlns:a16="http://schemas.microsoft.com/office/drawing/2014/main" id="{8973A4AC-5D9F-4EA6-AFB5-B2AF5DAFBB33}"/>
                  </a:ext>
                </a:extLst>
              </p:cNvPr>
              <p:cNvSpPr/>
              <p:nvPr/>
            </p:nvSpPr>
            <p:spPr>
              <a:xfrm>
                <a:off x="5270330" y="3050664"/>
                <a:ext cx="8677" cy="8055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98" extrusionOk="0">
                    <a:moveTo>
                      <a:pt x="184" y="1"/>
                    </a:moveTo>
                    <a:cubicBezTo>
                      <a:pt x="138" y="1"/>
                      <a:pt x="92" y="1"/>
                      <a:pt x="69" y="23"/>
                    </a:cubicBezTo>
                    <a:cubicBezTo>
                      <a:pt x="47" y="46"/>
                      <a:pt x="24" y="92"/>
                      <a:pt x="24" y="138"/>
                    </a:cubicBezTo>
                    <a:cubicBezTo>
                      <a:pt x="1" y="206"/>
                      <a:pt x="69" y="297"/>
                      <a:pt x="161" y="297"/>
                    </a:cubicBezTo>
                    <a:cubicBezTo>
                      <a:pt x="206" y="297"/>
                      <a:pt x="229" y="275"/>
                      <a:pt x="275" y="252"/>
                    </a:cubicBezTo>
                    <a:cubicBezTo>
                      <a:pt x="298" y="229"/>
                      <a:pt x="321" y="183"/>
                      <a:pt x="321" y="160"/>
                    </a:cubicBezTo>
                    <a:cubicBezTo>
                      <a:pt x="321" y="69"/>
                      <a:pt x="252" y="1"/>
                      <a:pt x="184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37" name="Google Shape;1402;p22">
                <a:extLst>
                  <a:ext uri="{FF2B5EF4-FFF2-40B4-BE49-F238E27FC236}">
                    <a16:creationId xmlns:a16="http://schemas.microsoft.com/office/drawing/2014/main" id="{DE9A5D95-3601-4E22-BA16-DC80541EC54A}"/>
                  </a:ext>
                </a:extLst>
              </p:cNvPr>
              <p:cNvSpPr/>
              <p:nvPr/>
            </p:nvSpPr>
            <p:spPr>
              <a:xfrm>
                <a:off x="5304901" y="3038339"/>
                <a:ext cx="4946" cy="4325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60" extrusionOk="0">
                    <a:moveTo>
                      <a:pt x="92" y="0"/>
                    </a:moveTo>
                    <a:cubicBezTo>
                      <a:pt x="69" y="0"/>
                      <a:pt x="46" y="0"/>
                      <a:pt x="46" y="23"/>
                    </a:cubicBezTo>
                    <a:cubicBezTo>
                      <a:pt x="23" y="23"/>
                      <a:pt x="0" y="46"/>
                      <a:pt x="0" y="69"/>
                    </a:cubicBezTo>
                    <a:cubicBezTo>
                      <a:pt x="0" y="114"/>
                      <a:pt x="46" y="160"/>
                      <a:pt x="92" y="160"/>
                    </a:cubicBezTo>
                    <a:cubicBezTo>
                      <a:pt x="114" y="160"/>
                      <a:pt x="114" y="160"/>
                      <a:pt x="137" y="137"/>
                    </a:cubicBezTo>
                    <a:cubicBezTo>
                      <a:pt x="160" y="114"/>
                      <a:pt x="160" y="114"/>
                      <a:pt x="160" y="91"/>
                    </a:cubicBezTo>
                    <a:cubicBezTo>
                      <a:pt x="183" y="46"/>
                      <a:pt x="137" y="0"/>
                      <a:pt x="92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38" name="Google Shape;1403;p22">
                <a:extLst>
                  <a:ext uri="{FF2B5EF4-FFF2-40B4-BE49-F238E27FC236}">
                    <a16:creationId xmlns:a16="http://schemas.microsoft.com/office/drawing/2014/main" id="{E59E4803-898B-46B3-9B5F-F282E75F498A}"/>
                  </a:ext>
                </a:extLst>
              </p:cNvPr>
              <p:cNvSpPr/>
              <p:nvPr/>
            </p:nvSpPr>
            <p:spPr>
              <a:xfrm>
                <a:off x="5028493" y="3055611"/>
                <a:ext cx="18543" cy="1729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640" extrusionOk="0">
                    <a:moveTo>
                      <a:pt x="366" y="0"/>
                    </a:moveTo>
                    <a:cubicBezTo>
                      <a:pt x="274" y="0"/>
                      <a:pt x="206" y="0"/>
                      <a:pt x="115" y="69"/>
                    </a:cubicBezTo>
                    <a:cubicBezTo>
                      <a:pt x="69" y="114"/>
                      <a:pt x="23" y="206"/>
                      <a:pt x="23" y="274"/>
                    </a:cubicBezTo>
                    <a:cubicBezTo>
                      <a:pt x="0" y="457"/>
                      <a:pt x="137" y="639"/>
                      <a:pt x="297" y="639"/>
                    </a:cubicBezTo>
                    <a:cubicBezTo>
                      <a:pt x="389" y="639"/>
                      <a:pt x="480" y="617"/>
                      <a:pt x="548" y="571"/>
                    </a:cubicBezTo>
                    <a:cubicBezTo>
                      <a:pt x="617" y="502"/>
                      <a:pt x="662" y="434"/>
                      <a:pt x="662" y="343"/>
                    </a:cubicBezTo>
                    <a:cubicBezTo>
                      <a:pt x="685" y="183"/>
                      <a:pt x="548" y="0"/>
                      <a:pt x="366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39" name="Google Shape;1404;p22">
                <a:extLst>
                  <a:ext uri="{FF2B5EF4-FFF2-40B4-BE49-F238E27FC236}">
                    <a16:creationId xmlns:a16="http://schemas.microsoft.com/office/drawing/2014/main" id="{8317F192-6E30-4899-8129-19439D2CE414}"/>
                  </a:ext>
                </a:extLst>
              </p:cNvPr>
              <p:cNvSpPr/>
              <p:nvPr/>
            </p:nvSpPr>
            <p:spPr>
              <a:xfrm>
                <a:off x="5006274" y="3086452"/>
                <a:ext cx="9893" cy="9271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43" extrusionOk="0">
                    <a:moveTo>
                      <a:pt x="206" y="1"/>
                    </a:moveTo>
                    <a:cubicBezTo>
                      <a:pt x="138" y="1"/>
                      <a:pt x="92" y="1"/>
                      <a:pt x="69" y="23"/>
                    </a:cubicBezTo>
                    <a:cubicBezTo>
                      <a:pt x="24" y="69"/>
                      <a:pt x="1" y="115"/>
                      <a:pt x="1" y="160"/>
                    </a:cubicBezTo>
                    <a:cubicBezTo>
                      <a:pt x="1" y="252"/>
                      <a:pt x="69" y="343"/>
                      <a:pt x="161" y="343"/>
                    </a:cubicBezTo>
                    <a:cubicBezTo>
                      <a:pt x="206" y="343"/>
                      <a:pt x="252" y="343"/>
                      <a:pt x="297" y="297"/>
                    </a:cubicBezTo>
                    <a:cubicBezTo>
                      <a:pt x="320" y="274"/>
                      <a:pt x="343" y="229"/>
                      <a:pt x="366" y="183"/>
                    </a:cubicBezTo>
                    <a:cubicBezTo>
                      <a:pt x="366" y="92"/>
                      <a:pt x="297" y="1"/>
                      <a:pt x="206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40" name="Google Shape;1405;p22">
                <a:extLst>
                  <a:ext uri="{FF2B5EF4-FFF2-40B4-BE49-F238E27FC236}">
                    <a16:creationId xmlns:a16="http://schemas.microsoft.com/office/drawing/2014/main" id="{C51CFA3B-CC75-47E5-96E6-4D951D9BA97C}"/>
                  </a:ext>
                </a:extLst>
              </p:cNvPr>
              <p:cNvSpPr/>
              <p:nvPr/>
            </p:nvSpPr>
            <p:spPr>
              <a:xfrm>
                <a:off x="4972973" y="3075964"/>
                <a:ext cx="8650" cy="805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98" extrusionOk="0">
                    <a:moveTo>
                      <a:pt x="183" y="0"/>
                    </a:moveTo>
                    <a:cubicBezTo>
                      <a:pt x="137" y="0"/>
                      <a:pt x="91" y="0"/>
                      <a:pt x="69" y="23"/>
                    </a:cubicBezTo>
                    <a:cubicBezTo>
                      <a:pt x="46" y="69"/>
                      <a:pt x="23" y="92"/>
                      <a:pt x="23" y="137"/>
                    </a:cubicBezTo>
                    <a:cubicBezTo>
                      <a:pt x="0" y="206"/>
                      <a:pt x="69" y="297"/>
                      <a:pt x="137" y="297"/>
                    </a:cubicBezTo>
                    <a:cubicBezTo>
                      <a:pt x="183" y="297"/>
                      <a:pt x="228" y="274"/>
                      <a:pt x="251" y="252"/>
                    </a:cubicBezTo>
                    <a:cubicBezTo>
                      <a:pt x="274" y="229"/>
                      <a:pt x="297" y="183"/>
                      <a:pt x="297" y="160"/>
                    </a:cubicBezTo>
                    <a:cubicBezTo>
                      <a:pt x="320" y="92"/>
                      <a:pt x="251" y="0"/>
                      <a:pt x="183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41" name="Google Shape;1406;p22">
                <a:extLst>
                  <a:ext uri="{FF2B5EF4-FFF2-40B4-BE49-F238E27FC236}">
                    <a16:creationId xmlns:a16="http://schemas.microsoft.com/office/drawing/2014/main" id="{0F9542C4-6685-4C24-B178-2F1CF7A338C8}"/>
                  </a:ext>
                </a:extLst>
              </p:cNvPr>
              <p:cNvSpPr/>
              <p:nvPr/>
            </p:nvSpPr>
            <p:spPr>
              <a:xfrm>
                <a:off x="5027249" y="3035257"/>
                <a:ext cx="5595" cy="4946"/>
              </a:xfrm>
              <a:custGeom>
                <a:avLst/>
                <a:gdLst/>
                <a:ahLst/>
                <a:cxnLst/>
                <a:rect l="l" t="t" r="r" b="b"/>
                <a:pathLst>
                  <a:path w="207" h="183" extrusionOk="0">
                    <a:moveTo>
                      <a:pt x="115" y="0"/>
                    </a:moveTo>
                    <a:cubicBezTo>
                      <a:pt x="92" y="0"/>
                      <a:pt x="69" y="0"/>
                      <a:pt x="46" y="23"/>
                    </a:cubicBezTo>
                    <a:cubicBezTo>
                      <a:pt x="24" y="46"/>
                      <a:pt x="24" y="68"/>
                      <a:pt x="24" y="91"/>
                    </a:cubicBezTo>
                    <a:cubicBezTo>
                      <a:pt x="1" y="137"/>
                      <a:pt x="46" y="183"/>
                      <a:pt x="92" y="183"/>
                    </a:cubicBezTo>
                    <a:cubicBezTo>
                      <a:pt x="115" y="183"/>
                      <a:pt x="138" y="183"/>
                      <a:pt x="161" y="160"/>
                    </a:cubicBezTo>
                    <a:cubicBezTo>
                      <a:pt x="183" y="137"/>
                      <a:pt x="183" y="114"/>
                      <a:pt x="183" y="91"/>
                    </a:cubicBezTo>
                    <a:cubicBezTo>
                      <a:pt x="206" y="46"/>
                      <a:pt x="161" y="0"/>
                      <a:pt x="115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42" name="Google Shape;1407;p22">
                <a:extLst>
                  <a:ext uri="{FF2B5EF4-FFF2-40B4-BE49-F238E27FC236}">
                    <a16:creationId xmlns:a16="http://schemas.microsoft.com/office/drawing/2014/main" id="{FB243C85-F711-4527-98E6-AC73E198A846}"/>
                  </a:ext>
                </a:extLst>
              </p:cNvPr>
              <p:cNvSpPr/>
              <p:nvPr/>
            </p:nvSpPr>
            <p:spPr>
              <a:xfrm>
                <a:off x="5069821" y="3054367"/>
                <a:ext cx="7433" cy="6812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52" extrusionOk="0">
                    <a:moveTo>
                      <a:pt x="161" y="1"/>
                    </a:moveTo>
                    <a:cubicBezTo>
                      <a:pt x="115" y="1"/>
                      <a:pt x="92" y="23"/>
                      <a:pt x="69" y="46"/>
                    </a:cubicBezTo>
                    <a:cubicBezTo>
                      <a:pt x="24" y="46"/>
                      <a:pt x="24" y="92"/>
                      <a:pt x="24" y="115"/>
                    </a:cubicBezTo>
                    <a:cubicBezTo>
                      <a:pt x="1" y="183"/>
                      <a:pt x="69" y="252"/>
                      <a:pt x="138" y="252"/>
                    </a:cubicBezTo>
                    <a:cubicBezTo>
                      <a:pt x="161" y="252"/>
                      <a:pt x="183" y="252"/>
                      <a:pt x="229" y="229"/>
                    </a:cubicBezTo>
                    <a:cubicBezTo>
                      <a:pt x="252" y="206"/>
                      <a:pt x="252" y="183"/>
                      <a:pt x="275" y="138"/>
                    </a:cubicBezTo>
                    <a:cubicBezTo>
                      <a:pt x="275" y="69"/>
                      <a:pt x="229" y="1"/>
                      <a:pt x="161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43" name="Google Shape;1408;p22">
                <a:extLst>
                  <a:ext uri="{FF2B5EF4-FFF2-40B4-BE49-F238E27FC236}">
                    <a16:creationId xmlns:a16="http://schemas.microsoft.com/office/drawing/2014/main" id="{2460A699-01CF-467D-80BD-66CB009094B8}"/>
                  </a:ext>
                </a:extLst>
              </p:cNvPr>
              <p:cNvSpPr/>
              <p:nvPr/>
            </p:nvSpPr>
            <p:spPr>
              <a:xfrm>
                <a:off x="5108069" y="3012417"/>
                <a:ext cx="9298" cy="8677"/>
              </a:xfrm>
              <a:custGeom>
                <a:avLst/>
                <a:gdLst/>
                <a:ahLst/>
                <a:cxnLst/>
                <a:rect l="l" t="t" r="r" b="b"/>
                <a:pathLst>
                  <a:path w="344" h="321" extrusionOk="0">
                    <a:moveTo>
                      <a:pt x="184" y="0"/>
                    </a:moveTo>
                    <a:cubicBezTo>
                      <a:pt x="138" y="0"/>
                      <a:pt x="92" y="0"/>
                      <a:pt x="69" y="46"/>
                    </a:cubicBezTo>
                    <a:cubicBezTo>
                      <a:pt x="24" y="69"/>
                      <a:pt x="1" y="115"/>
                      <a:pt x="1" y="160"/>
                    </a:cubicBezTo>
                    <a:cubicBezTo>
                      <a:pt x="1" y="229"/>
                      <a:pt x="69" y="320"/>
                      <a:pt x="161" y="320"/>
                    </a:cubicBezTo>
                    <a:cubicBezTo>
                      <a:pt x="206" y="320"/>
                      <a:pt x="252" y="320"/>
                      <a:pt x="275" y="297"/>
                    </a:cubicBezTo>
                    <a:cubicBezTo>
                      <a:pt x="298" y="252"/>
                      <a:pt x="320" y="229"/>
                      <a:pt x="343" y="183"/>
                    </a:cubicBezTo>
                    <a:cubicBezTo>
                      <a:pt x="343" y="92"/>
                      <a:pt x="275" y="0"/>
                      <a:pt x="184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44" name="Google Shape;1409;p22">
                <a:extLst>
                  <a:ext uri="{FF2B5EF4-FFF2-40B4-BE49-F238E27FC236}">
                    <a16:creationId xmlns:a16="http://schemas.microsoft.com/office/drawing/2014/main" id="{CA53E080-89DD-44E6-91B4-DDA3C86D8441}"/>
                  </a:ext>
                </a:extLst>
              </p:cNvPr>
              <p:cNvSpPr/>
              <p:nvPr/>
            </p:nvSpPr>
            <p:spPr>
              <a:xfrm>
                <a:off x="4795899" y="3040798"/>
                <a:ext cx="106768" cy="87631"/>
              </a:xfrm>
              <a:custGeom>
                <a:avLst/>
                <a:gdLst/>
                <a:ahLst/>
                <a:cxnLst/>
                <a:rect l="l" t="t" r="r" b="b"/>
                <a:pathLst>
                  <a:path w="3950" h="3242" extrusionOk="0">
                    <a:moveTo>
                      <a:pt x="3630" y="0"/>
                    </a:moveTo>
                    <a:cubicBezTo>
                      <a:pt x="3584" y="0"/>
                      <a:pt x="3538" y="0"/>
                      <a:pt x="3493" y="23"/>
                    </a:cubicBezTo>
                    <a:cubicBezTo>
                      <a:pt x="3424" y="46"/>
                      <a:pt x="3356" y="92"/>
                      <a:pt x="3287" y="115"/>
                    </a:cubicBezTo>
                    <a:cubicBezTo>
                      <a:pt x="3219" y="160"/>
                      <a:pt x="3150" y="183"/>
                      <a:pt x="3082" y="229"/>
                    </a:cubicBezTo>
                    <a:cubicBezTo>
                      <a:pt x="2945" y="297"/>
                      <a:pt x="2808" y="366"/>
                      <a:pt x="2671" y="457"/>
                    </a:cubicBezTo>
                    <a:cubicBezTo>
                      <a:pt x="2557" y="525"/>
                      <a:pt x="2420" y="617"/>
                      <a:pt x="2306" y="708"/>
                    </a:cubicBezTo>
                    <a:cubicBezTo>
                      <a:pt x="2169" y="799"/>
                      <a:pt x="2055" y="891"/>
                      <a:pt x="1918" y="982"/>
                    </a:cubicBezTo>
                    <a:cubicBezTo>
                      <a:pt x="1804" y="1073"/>
                      <a:pt x="1689" y="1165"/>
                      <a:pt x="1575" y="1279"/>
                    </a:cubicBezTo>
                    <a:cubicBezTo>
                      <a:pt x="1461" y="1370"/>
                      <a:pt x="1370" y="1461"/>
                      <a:pt x="1256" y="1575"/>
                    </a:cubicBezTo>
                    <a:cubicBezTo>
                      <a:pt x="1027" y="1826"/>
                      <a:pt x="776" y="2078"/>
                      <a:pt x="548" y="2351"/>
                    </a:cubicBezTo>
                    <a:cubicBezTo>
                      <a:pt x="457" y="2466"/>
                      <a:pt x="366" y="2580"/>
                      <a:pt x="274" y="2694"/>
                    </a:cubicBezTo>
                    <a:cubicBezTo>
                      <a:pt x="229" y="2762"/>
                      <a:pt x="183" y="2808"/>
                      <a:pt x="137" y="2876"/>
                    </a:cubicBezTo>
                    <a:cubicBezTo>
                      <a:pt x="92" y="2945"/>
                      <a:pt x="69" y="3036"/>
                      <a:pt x="23" y="3105"/>
                    </a:cubicBezTo>
                    <a:cubicBezTo>
                      <a:pt x="0" y="3150"/>
                      <a:pt x="46" y="3219"/>
                      <a:pt x="92" y="3242"/>
                    </a:cubicBezTo>
                    <a:cubicBezTo>
                      <a:pt x="137" y="3242"/>
                      <a:pt x="183" y="3219"/>
                      <a:pt x="206" y="3173"/>
                    </a:cubicBezTo>
                    <a:cubicBezTo>
                      <a:pt x="229" y="3127"/>
                      <a:pt x="251" y="3082"/>
                      <a:pt x="274" y="3013"/>
                    </a:cubicBezTo>
                    <a:cubicBezTo>
                      <a:pt x="366" y="2876"/>
                      <a:pt x="502" y="2739"/>
                      <a:pt x="617" y="2603"/>
                    </a:cubicBezTo>
                    <a:lnTo>
                      <a:pt x="594" y="2603"/>
                    </a:lnTo>
                    <a:cubicBezTo>
                      <a:pt x="776" y="2420"/>
                      <a:pt x="936" y="2260"/>
                      <a:pt x="1119" y="2100"/>
                    </a:cubicBezTo>
                    <a:cubicBezTo>
                      <a:pt x="1301" y="1963"/>
                      <a:pt x="1461" y="1804"/>
                      <a:pt x="1644" y="1667"/>
                    </a:cubicBezTo>
                    <a:cubicBezTo>
                      <a:pt x="1804" y="1575"/>
                      <a:pt x="1963" y="1484"/>
                      <a:pt x="2123" y="1393"/>
                    </a:cubicBezTo>
                    <a:cubicBezTo>
                      <a:pt x="2306" y="1279"/>
                      <a:pt x="2488" y="1165"/>
                      <a:pt x="2671" y="1073"/>
                    </a:cubicBezTo>
                    <a:cubicBezTo>
                      <a:pt x="2831" y="982"/>
                      <a:pt x="3013" y="891"/>
                      <a:pt x="3173" y="799"/>
                    </a:cubicBezTo>
                    <a:cubicBezTo>
                      <a:pt x="3378" y="708"/>
                      <a:pt x="3561" y="640"/>
                      <a:pt x="3744" y="548"/>
                    </a:cubicBezTo>
                    <a:cubicBezTo>
                      <a:pt x="3881" y="480"/>
                      <a:pt x="3949" y="297"/>
                      <a:pt x="3881" y="160"/>
                    </a:cubicBezTo>
                    <a:cubicBezTo>
                      <a:pt x="3858" y="92"/>
                      <a:pt x="3789" y="46"/>
                      <a:pt x="3721" y="23"/>
                    </a:cubicBezTo>
                    <a:cubicBezTo>
                      <a:pt x="3698" y="0"/>
                      <a:pt x="3675" y="0"/>
                      <a:pt x="3652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45" name="Google Shape;1410;p22">
                <a:extLst>
                  <a:ext uri="{FF2B5EF4-FFF2-40B4-BE49-F238E27FC236}">
                    <a16:creationId xmlns:a16="http://schemas.microsoft.com/office/drawing/2014/main" id="{B1F4FA8D-A2C9-4DC6-8F30-8752CE5E2B16}"/>
                  </a:ext>
                </a:extLst>
              </p:cNvPr>
              <p:cNvSpPr/>
              <p:nvPr/>
            </p:nvSpPr>
            <p:spPr>
              <a:xfrm>
                <a:off x="4880422" y="3049421"/>
                <a:ext cx="59871" cy="30787"/>
              </a:xfrm>
              <a:custGeom>
                <a:avLst/>
                <a:gdLst/>
                <a:ahLst/>
                <a:cxnLst/>
                <a:rect l="l" t="t" r="r" b="b"/>
                <a:pathLst>
                  <a:path w="2215" h="1139" extrusionOk="0">
                    <a:moveTo>
                      <a:pt x="2009" y="1"/>
                    </a:moveTo>
                    <a:cubicBezTo>
                      <a:pt x="1826" y="47"/>
                      <a:pt x="1689" y="115"/>
                      <a:pt x="1530" y="184"/>
                    </a:cubicBezTo>
                    <a:cubicBezTo>
                      <a:pt x="1370" y="252"/>
                      <a:pt x="1187" y="321"/>
                      <a:pt x="1028" y="412"/>
                    </a:cubicBezTo>
                    <a:cubicBezTo>
                      <a:pt x="685" y="572"/>
                      <a:pt x="388" y="754"/>
                      <a:pt x="69" y="960"/>
                    </a:cubicBezTo>
                    <a:cubicBezTo>
                      <a:pt x="23" y="982"/>
                      <a:pt x="0" y="1028"/>
                      <a:pt x="23" y="1097"/>
                    </a:cubicBezTo>
                    <a:cubicBezTo>
                      <a:pt x="39" y="1112"/>
                      <a:pt x="76" y="1139"/>
                      <a:pt x="113" y="1139"/>
                    </a:cubicBezTo>
                    <a:cubicBezTo>
                      <a:pt x="130" y="1139"/>
                      <a:pt x="146" y="1134"/>
                      <a:pt x="160" y="1119"/>
                    </a:cubicBezTo>
                    <a:cubicBezTo>
                      <a:pt x="388" y="982"/>
                      <a:pt x="640" y="823"/>
                      <a:pt x="891" y="709"/>
                    </a:cubicBezTo>
                    <a:cubicBezTo>
                      <a:pt x="1005" y="663"/>
                      <a:pt x="1142" y="594"/>
                      <a:pt x="1279" y="549"/>
                    </a:cubicBezTo>
                    <a:cubicBezTo>
                      <a:pt x="1393" y="503"/>
                      <a:pt x="1530" y="457"/>
                      <a:pt x="1667" y="412"/>
                    </a:cubicBezTo>
                    <a:lnTo>
                      <a:pt x="1667" y="412"/>
                    </a:lnTo>
                    <a:lnTo>
                      <a:pt x="1644" y="435"/>
                    </a:lnTo>
                    <a:cubicBezTo>
                      <a:pt x="1712" y="412"/>
                      <a:pt x="1781" y="389"/>
                      <a:pt x="1849" y="366"/>
                    </a:cubicBezTo>
                    <a:cubicBezTo>
                      <a:pt x="1918" y="343"/>
                      <a:pt x="1986" y="343"/>
                      <a:pt x="2055" y="321"/>
                    </a:cubicBezTo>
                    <a:cubicBezTo>
                      <a:pt x="2146" y="298"/>
                      <a:pt x="2214" y="229"/>
                      <a:pt x="2192" y="138"/>
                    </a:cubicBezTo>
                    <a:cubicBezTo>
                      <a:pt x="2192" y="92"/>
                      <a:pt x="2169" y="47"/>
                      <a:pt x="2123" y="24"/>
                    </a:cubicBezTo>
                    <a:cubicBezTo>
                      <a:pt x="2100" y="1"/>
                      <a:pt x="2055" y="1"/>
                      <a:pt x="2032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46" name="Google Shape;1411;p22">
                <a:extLst>
                  <a:ext uri="{FF2B5EF4-FFF2-40B4-BE49-F238E27FC236}">
                    <a16:creationId xmlns:a16="http://schemas.microsoft.com/office/drawing/2014/main" id="{3A3DECD4-75E5-4F90-B520-67FC01116E14}"/>
                  </a:ext>
                </a:extLst>
              </p:cNvPr>
              <p:cNvSpPr/>
              <p:nvPr/>
            </p:nvSpPr>
            <p:spPr>
              <a:xfrm>
                <a:off x="5043305" y="3262282"/>
                <a:ext cx="101822" cy="86415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3197" extrusionOk="0">
                    <a:moveTo>
                      <a:pt x="3538" y="1"/>
                    </a:moveTo>
                    <a:cubicBezTo>
                      <a:pt x="3447" y="1"/>
                      <a:pt x="3378" y="46"/>
                      <a:pt x="3333" y="115"/>
                    </a:cubicBezTo>
                    <a:cubicBezTo>
                      <a:pt x="3264" y="206"/>
                      <a:pt x="3219" y="297"/>
                      <a:pt x="3173" y="389"/>
                    </a:cubicBezTo>
                    <a:cubicBezTo>
                      <a:pt x="3127" y="480"/>
                      <a:pt x="3082" y="549"/>
                      <a:pt x="3059" y="640"/>
                    </a:cubicBezTo>
                    <a:cubicBezTo>
                      <a:pt x="3013" y="731"/>
                      <a:pt x="2945" y="822"/>
                      <a:pt x="2899" y="891"/>
                    </a:cubicBezTo>
                    <a:cubicBezTo>
                      <a:pt x="2831" y="1005"/>
                      <a:pt x="2762" y="1073"/>
                      <a:pt x="2671" y="1165"/>
                    </a:cubicBezTo>
                    <a:cubicBezTo>
                      <a:pt x="2580" y="1279"/>
                      <a:pt x="2488" y="1393"/>
                      <a:pt x="2374" y="1484"/>
                    </a:cubicBezTo>
                    <a:cubicBezTo>
                      <a:pt x="2260" y="1598"/>
                      <a:pt x="2123" y="1713"/>
                      <a:pt x="2009" y="1827"/>
                    </a:cubicBezTo>
                    <a:cubicBezTo>
                      <a:pt x="1895" y="1941"/>
                      <a:pt x="1758" y="2032"/>
                      <a:pt x="1644" y="2146"/>
                    </a:cubicBezTo>
                    <a:cubicBezTo>
                      <a:pt x="1575" y="2192"/>
                      <a:pt x="1507" y="2260"/>
                      <a:pt x="1438" y="2306"/>
                    </a:cubicBezTo>
                    <a:cubicBezTo>
                      <a:pt x="1370" y="2352"/>
                      <a:pt x="1301" y="2397"/>
                      <a:pt x="1233" y="2443"/>
                    </a:cubicBezTo>
                    <a:cubicBezTo>
                      <a:pt x="1027" y="2580"/>
                      <a:pt x="845" y="2694"/>
                      <a:pt x="639" y="2808"/>
                    </a:cubicBezTo>
                    <a:cubicBezTo>
                      <a:pt x="548" y="2854"/>
                      <a:pt x="434" y="2900"/>
                      <a:pt x="343" y="2945"/>
                    </a:cubicBezTo>
                    <a:cubicBezTo>
                      <a:pt x="251" y="2968"/>
                      <a:pt x="137" y="3014"/>
                      <a:pt x="46" y="3036"/>
                    </a:cubicBezTo>
                    <a:cubicBezTo>
                      <a:pt x="0" y="3059"/>
                      <a:pt x="0" y="3105"/>
                      <a:pt x="0" y="3151"/>
                    </a:cubicBezTo>
                    <a:cubicBezTo>
                      <a:pt x="23" y="3196"/>
                      <a:pt x="69" y="3196"/>
                      <a:pt x="114" y="3196"/>
                    </a:cubicBezTo>
                    <a:cubicBezTo>
                      <a:pt x="183" y="3173"/>
                      <a:pt x="251" y="3151"/>
                      <a:pt x="320" y="3105"/>
                    </a:cubicBezTo>
                    <a:cubicBezTo>
                      <a:pt x="411" y="3082"/>
                      <a:pt x="480" y="3059"/>
                      <a:pt x="548" y="3036"/>
                    </a:cubicBezTo>
                    <a:cubicBezTo>
                      <a:pt x="685" y="2968"/>
                      <a:pt x="845" y="2877"/>
                      <a:pt x="982" y="2785"/>
                    </a:cubicBezTo>
                    <a:cubicBezTo>
                      <a:pt x="1119" y="2717"/>
                      <a:pt x="1278" y="2626"/>
                      <a:pt x="1415" y="2534"/>
                    </a:cubicBezTo>
                    <a:cubicBezTo>
                      <a:pt x="1507" y="2489"/>
                      <a:pt x="1575" y="2443"/>
                      <a:pt x="1644" y="2397"/>
                    </a:cubicBezTo>
                    <a:cubicBezTo>
                      <a:pt x="1712" y="2352"/>
                      <a:pt x="1781" y="2306"/>
                      <a:pt x="1849" y="2238"/>
                    </a:cubicBezTo>
                    <a:cubicBezTo>
                      <a:pt x="1986" y="2146"/>
                      <a:pt x="2123" y="2055"/>
                      <a:pt x="2260" y="1964"/>
                    </a:cubicBezTo>
                    <a:cubicBezTo>
                      <a:pt x="2374" y="1850"/>
                      <a:pt x="2511" y="1758"/>
                      <a:pt x="2625" y="1644"/>
                    </a:cubicBezTo>
                    <a:cubicBezTo>
                      <a:pt x="2762" y="1553"/>
                      <a:pt x="2876" y="1439"/>
                      <a:pt x="3013" y="1325"/>
                    </a:cubicBezTo>
                    <a:cubicBezTo>
                      <a:pt x="3082" y="1256"/>
                      <a:pt x="3127" y="1188"/>
                      <a:pt x="3196" y="1119"/>
                    </a:cubicBezTo>
                    <a:cubicBezTo>
                      <a:pt x="3241" y="1051"/>
                      <a:pt x="3310" y="1005"/>
                      <a:pt x="3356" y="937"/>
                    </a:cubicBezTo>
                    <a:cubicBezTo>
                      <a:pt x="3424" y="845"/>
                      <a:pt x="3493" y="754"/>
                      <a:pt x="3561" y="663"/>
                    </a:cubicBezTo>
                    <a:cubicBezTo>
                      <a:pt x="3584" y="617"/>
                      <a:pt x="3607" y="571"/>
                      <a:pt x="3630" y="526"/>
                    </a:cubicBezTo>
                    <a:cubicBezTo>
                      <a:pt x="3675" y="480"/>
                      <a:pt x="3698" y="434"/>
                      <a:pt x="3721" y="389"/>
                    </a:cubicBezTo>
                    <a:cubicBezTo>
                      <a:pt x="3766" y="320"/>
                      <a:pt x="3766" y="275"/>
                      <a:pt x="3766" y="206"/>
                    </a:cubicBezTo>
                    <a:cubicBezTo>
                      <a:pt x="3744" y="138"/>
                      <a:pt x="3721" y="92"/>
                      <a:pt x="3675" y="46"/>
                    </a:cubicBezTo>
                    <a:cubicBezTo>
                      <a:pt x="3630" y="24"/>
                      <a:pt x="3584" y="1"/>
                      <a:pt x="3538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47" name="Google Shape;1412;p22">
                <a:extLst>
                  <a:ext uri="{FF2B5EF4-FFF2-40B4-BE49-F238E27FC236}">
                    <a16:creationId xmlns:a16="http://schemas.microsoft.com/office/drawing/2014/main" id="{A0D6B654-AED1-4BDD-A036-1A116A3B1B41}"/>
                  </a:ext>
                </a:extLst>
              </p:cNvPr>
              <p:cNvSpPr/>
              <p:nvPr/>
            </p:nvSpPr>
            <p:spPr>
              <a:xfrm>
                <a:off x="5103149" y="3243767"/>
                <a:ext cx="32733" cy="35599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1317" extrusionOk="0">
                    <a:moveTo>
                      <a:pt x="1027" y="1"/>
                    </a:moveTo>
                    <a:cubicBezTo>
                      <a:pt x="959" y="1"/>
                      <a:pt x="891" y="47"/>
                      <a:pt x="868" y="115"/>
                    </a:cubicBezTo>
                    <a:cubicBezTo>
                      <a:pt x="868" y="138"/>
                      <a:pt x="868" y="138"/>
                      <a:pt x="845" y="161"/>
                    </a:cubicBezTo>
                    <a:cubicBezTo>
                      <a:pt x="799" y="275"/>
                      <a:pt x="731" y="366"/>
                      <a:pt x="662" y="480"/>
                    </a:cubicBezTo>
                    <a:cubicBezTo>
                      <a:pt x="594" y="594"/>
                      <a:pt x="502" y="709"/>
                      <a:pt x="411" y="800"/>
                    </a:cubicBezTo>
                    <a:cubicBezTo>
                      <a:pt x="366" y="845"/>
                      <a:pt x="320" y="891"/>
                      <a:pt x="274" y="937"/>
                    </a:cubicBezTo>
                    <a:cubicBezTo>
                      <a:pt x="206" y="1005"/>
                      <a:pt x="114" y="1074"/>
                      <a:pt x="46" y="1119"/>
                    </a:cubicBezTo>
                    <a:cubicBezTo>
                      <a:pt x="0" y="1165"/>
                      <a:pt x="0" y="1234"/>
                      <a:pt x="23" y="1279"/>
                    </a:cubicBezTo>
                    <a:cubicBezTo>
                      <a:pt x="50" y="1306"/>
                      <a:pt x="84" y="1317"/>
                      <a:pt x="122" y="1317"/>
                    </a:cubicBezTo>
                    <a:cubicBezTo>
                      <a:pt x="149" y="1317"/>
                      <a:pt x="177" y="1311"/>
                      <a:pt x="206" y="1302"/>
                    </a:cubicBezTo>
                    <a:cubicBezTo>
                      <a:pt x="297" y="1234"/>
                      <a:pt x="388" y="1142"/>
                      <a:pt x="480" y="1074"/>
                    </a:cubicBezTo>
                    <a:cubicBezTo>
                      <a:pt x="571" y="982"/>
                      <a:pt x="662" y="914"/>
                      <a:pt x="731" y="823"/>
                    </a:cubicBezTo>
                    <a:cubicBezTo>
                      <a:pt x="776" y="777"/>
                      <a:pt x="822" y="731"/>
                      <a:pt x="868" y="663"/>
                    </a:cubicBezTo>
                    <a:cubicBezTo>
                      <a:pt x="891" y="617"/>
                      <a:pt x="936" y="594"/>
                      <a:pt x="959" y="549"/>
                    </a:cubicBezTo>
                    <a:cubicBezTo>
                      <a:pt x="1050" y="435"/>
                      <a:pt x="1142" y="343"/>
                      <a:pt x="1187" y="229"/>
                    </a:cubicBezTo>
                    <a:cubicBezTo>
                      <a:pt x="1210" y="138"/>
                      <a:pt x="1164" y="47"/>
                      <a:pt x="1073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48" name="Google Shape;1413;p22">
                <a:extLst>
                  <a:ext uri="{FF2B5EF4-FFF2-40B4-BE49-F238E27FC236}">
                    <a16:creationId xmlns:a16="http://schemas.microsoft.com/office/drawing/2014/main" id="{9B90E959-C25F-4E23-AE48-2CD74AA6D65F}"/>
                  </a:ext>
                </a:extLst>
              </p:cNvPr>
              <p:cNvSpPr/>
              <p:nvPr/>
            </p:nvSpPr>
            <p:spPr>
              <a:xfrm>
                <a:off x="5178428" y="3060530"/>
                <a:ext cx="154882" cy="109472"/>
              </a:xfrm>
              <a:custGeom>
                <a:avLst/>
                <a:gdLst/>
                <a:ahLst/>
                <a:cxnLst/>
                <a:rect l="l" t="t" r="r" b="b"/>
                <a:pathLst>
                  <a:path w="5730" h="4050" extrusionOk="0">
                    <a:moveTo>
                      <a:pt x="2009" y="2900"/>
                    </a:moveTo>
                    <a:cubicBezTo>
                      <a:pt x="1999" y="2905"/>
                      <a:pt x="1990" y="2910"/>
                      <a:pt x="1981" y="2915"/>
                    </a:cubicBezTo>
                    <a:lnTo>
                      <a:pt x="1981" y="2915"/>
                    </a:lnTo>
                    <a:cubicBezTo>
                      <a:pt x="1989" y="2909"/>
                      <a:pt x="1994" y="2900"/>
                      <a:pt x="2009" y="2900"/>
                    </a:cubicBezTo>
                    <a:close/>
                    <a:moveTo>
                      <a:pt x="5387" y="1"/>
                    </a:moveTo>
                    <a:cubicBezTo>
                      <a:pt x="5341" y="1"/>
                      <a:pt x="5318" y="24"/>
                      <a:pt x="5295" y="24"/>
                    </a:cubicBezTo>
                    <a:cubicBezTo>
                      <a:pt x="5250" y="46"/>
                      <a:pt x="5227" y="69"/>
                      <a:pt x="5181" y="115"/>
                    </a:cubicBezTo>
                    <a:cubicBezTo>
                      <a:pt x="5067" y="275"/>
                      <a:pt x="4930" y="435"/>
                      <a:pt x="4816" y="594"/>
                    </a:cubicBezTo>
                    <a:cubicBezTo>
                      <a:pt x="4725" y="686"/>
                      <a:pt x="4611" y="800"/>
                      <a:pt x="4519" y="891"/>
                    </a:cubicBezTo>
                    <a:cubicBezTo>
                      <a:pt x="4405" y="1005"/>
                      <a:pt x="4291" y="1119"/>
                      <a:pt x="4177" y="1233"/>
                    </a:cubicBezTo>
                    <a:cubicBezTo>
                      <a:pt x="3949" y="1439"/>
                      <a:pt x="3721" y="1621"/>
                      <a:pt x="3469" y="1827"/>
                    </a:cubicBezTo>
                    <a:cubicBezTo>
                      <a:pt x="3218" y="2009"/>
                      <a:pt x="2967" y="2192"/>
                      <a:pt x="2716" y="2375"/>
                    </a:cubicBezTo>
                    <a:cubicBezTo>
                      <a:pt x="2465" y="2557"/>
                      <a:pt x="2237" y="2740"/>
                      <a:pt x="1963" y="2922"/>
                    </a:cubicBezTo>
                    <a:cubicBezTo>
                      <a:pt x="1966" y="2922"/>
                      <a:pt x="1969" y="2922"/>
                      <a:pt x="1971" y="2921"/>
                    </a:cubicBezTo>
                    <a:lnTo>
                      <a:pt x="1971" y="2921"/>
                    </a:lnTo>
                    <a:cubicBezTo>
                      <a:pt x="1827" y="3005"/>
                      <a:pt x="1699" y="3089"/>
                      <a:pt x="1552" y="3174"/>
                    </a:cubicBezTo>
                    <a:cubicBezTo>
                      <a:pt x="1392" y="3288"/>
                      <a:pt x="1210" y="3379"/>
                      <a:pt x="1050" y="3470"/>
                    </a:cubicBezTo>
                    <a:cubicBezTo>
                      <a:pt x="890" y="3539"/>
                      <a:pt x="708" y="3607"/>
                      <a:pt x="548" y="3699"/>
                    </a:cubicBezTo>
                    <a:cubicBezTo>
                      <a:pt x="479" y="3721"/>
                      <a:pt x="411" y="3767"/>
                      <a:pt x="320" y="3790"/>
                    </a:cubicBezTo>
                    <a:cubicBezTo>
                      <a:pt x="228" y="3835"/>
                      <a:pt x="137" y="3858"/>
                      <a:pt x="46" y="3904"/>
                    </a:cubicBezTo>
                    <a:cubicBezTo>
                      <a:pt x="0" y="3904"/>
                      <a:pt x="0" y="3972"/>
                      <a:pt x="23" y="3995"/>
                    </a:cubicBezTo>
                    <a:cubicBezTo>
                      <a:pt x="23" y="4029"/>
                      <a:pt x="47" y="4050"/>
                      <a:pt x="78" y="4050"/>
                    </a:cubicBezTo>
                    <a:cubicBezTo>
                      <a:pt x="90" y="4050"/>
                      <a:pt x="102" y="4047"/>
                      <a:pt x="114" y="4041"/>
                    </a:cubicBezTo>
                    <a:cubicBezTo>
                      <a:pt x="274" y="3972"/>
                      <a:pt x="434" y="3927"/>
                      <a:pt x="593" y="3858"/>
                    </a:cubicBezTo>
                    <a:cubicBezTo>
                      <a:pt x="753" y="3790"/>
                      <a:pt x="913" y="3721"/>
                      <a:pt x="1073" y="3653"/>
                    </a:cubicBezTo>
                    <a:cubicBezTo>
                      <a:pt x="1370" y="3493"/>
                      <a:pt x="1666" y="3356"/>
                      <a:pt x="1963" y="3174"/>
                    </a:cubicBezTo>
                    <a:cubicBezTo>
                      <a:pt x="2260" y="3014"/>
                      <a:pt x="2556" y="2831"/>
                      <a:pt x="2830" y="2671"/>
                    </a:cubicBezTo>
                    <a:cubicBezTo>
                      <a:pt x="3127" y="2512"/>
                      <a:pt x="3401" y="2352"/>
                      <a:pt x="3675" y="2192"/>
                    </a:cubicBezTo>
                    <a:cubicBezTo>
                      <a:pt x="3880" y="2055"/>
                      <a:pt x="4063" y="1941"/>
                      <a:pt x="4246" y="1804"/>
                    </a:cubicBezTo>
                    <a:cubicBezTo>
                      <a:pt x="4337" y="1758"/>
                      <a:pt x="4405" y="1690"/>
                      <a:pt x="4497" y="1621"/>
                    </a:cubicBezTo>
                    <a:cubicBezTo>
                      <a:pt x="4588" y="1553"/>
                      <a:pt x="4679" y="1484"/>
                      <a:pt x="4771" y="1393"/>
                    </a:cubicBezTo>
                    <a:cubicBezTo>
                      <a:pt x="4930" y="1256"/>
                      <a:pt x="5090" y="1096"/>
                      <a:pt x="5250" y="937"/>
                    </a:cubicBezTo>
                    <a:cubicBezTo>
                      <a:pt x="5318" y="868"/>
                      <a:pt x="5387" y="800"/>
                      <a:pt x="5455" y="708"/>
                    </a:cubicBezTo>
                    <a:cubicBezTo>
                      <a:pt x="5524" y="640"/>
                      <a:pt x="5615" y="549"/>
                      <a:pt x="5684" y="457"/>
                    </a:cubicBezTo>
                    <a:cubicBezTo>
                      <a:pt x="5706" y="389"/>
                      <a:pt x="5729" y="298"/>
                      <a:pt x="5729" y="229"/>
                    </a:cubicBezTo>
                    <a:cubicBezTo>
                      <a:pt x="5706" y="161"/>
                      <a:pt x="5661" y="92"/>
                      <a:pt x="5592" y="46"/>
                    </a:cubicBezTo>
                    <a:cubicBezTo>
                      <a:pt x="5547" y="1"/>
                      <a:pt x="5501" y="1"/>
                      <a:pt x="5432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49" name="Google Shape;1414;p22">
                <a:extLst>
                  <a:ext uri="{FF2B5EF4-FFF2-40B4-BE49-F238E27FC236}">
                    <a16:creationId xmlns:a16="http://schemas.microsoft.com/office/drawing/2014/main" id="{BE0F34E7-FEF5-4064-A885-EFA9FA774726}"/>
                  </a:ext>
                </a:extLst>
              </p:cNvPr>
              <p:cNvSpPr/>
              <p:nvPr/>
            </p:nvSpPr>
            <p:spPr>
              <a:xfrm>
                <a:off x="5171022" y="3128403"/>
                <a:ext cx="44437" cy="28652"/>
              </a:xfrm>
              <a:custGeom>
                <a:avLst/>
                <a:gdLst/>
                <a:ahLst/>
                <a:cxnLst/>
                <a:rect l="l" t="t" r="r" b="b"/>
                <a:pathLst>
                  <a:path w="1644" h="1060" extrusionOk="0">
                    <a:moveTo>
                      <a:pt x="1529" y="1"/>
                    </a:moveTo>
                    <a:cubicBezTo>
                      <a:pt x="1507" y="1"/>
                      <a:pt x="1484" y="23"/>
                      <a:pt x="1461" y="23"/>
                    </a:cubicBezTo>
                    <a:cubicBezTo>
                      <a:pt x="1392" y="92"/>
                      <a:pt x="1347" y="138"/>
                      <a:pt x="1278" y="183"/>
                    </a:cubicBezTo>
                    <a:cubicBezTo>
                      <a:pt x="1210" y="229"/>
                      <a:pt x="1119" y="275"/>
                      <a:pt x="1050" y="343"/>
                    </a:cubicBezTo>
                    <a:cubicBezTo>
                      <a:pt x="890" y="434"/>
                      <a:pt x="731" y="526"/>
                      <a:pt x="571" y="617"/>
                    </a:cubicBezTo>
                    <a:cubicBezTo>
                      <a:pt x="479" y="663"/>
                      <a:pt x="411" y="708"/>
                      <a:pt x="320" y="731"/>
                    </a:cubicBezTo>
                    <a:cubicBezTo>
                      <a:pt x="228" y="800"/>
                      <a:pt x="137" y="845"/>
                      <a:pt x="46" y="891"/>
                    </a:cubicBezTo>
                    <a:cubicBezTo>
                      <a:pt x="0" y="914"/>
                      <a:pt x="0" y="959"/>
                      <a:pt x="23" y="1005"/>
                    </a:cubicBezTo>
                    <a:cubicBezTo>
                      <a:pt x="23" y="1038"/>
                      <a:pt x="60" y="1060"/>
                      <a:pt x="88" y="1060"/>
                    </a:cubicBezTo>
                    <a:cubicBezTo>
                      <a:pt x="99" y="1060"/>
                      <a:pt x="108" y="1057"/>
                      <a:pt x="114" y="1051"/>
                    </a:cubicBezTo>
                    <a:cubicBezTo>
                      <a:pt x="183" y="1005"/>
                      <a:pt x="251" y="959"/>
                      <a:pt x="320" y="936"/>
                    </a:cubicBezTo>
                    <a:cubicBezTo>
                      <a:pt x="388" y="891"/>
                      <a:pt x="457" y="868"/>
                      <a:pt x="525" y="822"/>
                    </a:cubicBezTo>
                    <a:cubicBezTo>
                      <a:pt x="662" y="754"/>
                      <a:pt x="776" y="685"/>
                      <a:pt x="913" y="617"/>
                    </a:cubicBezTo>
                    <a:cubicBezTo>
                      <a:pt x="959" y="571"/>
                      <a:pt x="1027" y="548"/>
                      <a:pt x="1073" y="503"/>
                    </a:cubicBezTo>
                    <a:cubicBezTo>
                      <a:pt x="1141" y="480"/>
                      <a:pt x="1210" y="434"/>
                      <a:pt x="1278" y="411"/>
                    </a:cubicBezTo>
                    <a:cubicBezTo>
                      <a:pt x="1392" y="343"/>
                      <a:pt x="1507" y="275"/>
                      <a:pt x="1598" y="183"/>
                    </a:cubicBezTo>
                    <a:cubicBezTo>
                      <a:pt x="1644" y="160"/>
                      <a:pt x="1644" y="92"/>
                      <a:pt x="1621" y="46"/>
                    </a:cubicBezTo>
                    <a:cubicBezTo>
                      <a:pt x="1598" y="23"/>
                      <a:pt x="1552" y="1"/>
                      <a:pt x="1529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50" name="Google Shape;1415;p22">
                <a:extLst>
                  <a:ext uri="{FF2B5EF4-FFF2-40B4-BE49-F238E27FC236}">
                    <a16:creationId xmlns:a16="http://schemas.microsoft.com/office/drawing/2014/main" id="{E30069AE-ED1E-4288-A671-25F9BAF268CD}"/>
                  </a:ext>
                </a:extLst>
              </p:cNvPr>
              <p:cNvSpPr/>
              <p:nvPr/>
            </p:nvSpPr>
            <p:spPr>
              <a:xfrm>
                <a:off x="4984677" y="3144458"/>
                <a:ext cx="144394" cy="87631"/>
              </a:xfrm>
              <a:custGeom>
                <a:avLst/>
                <a:gdLst/>
                <a:ahLst/>
                <a:cxnLst/>
                <a:rect l="l" t="t" r="r" b="b"/>
                <a:pathLst>
                  <a:path w="5342" h="3242" extrusionOk="0">
                    <a:moveTo>
                      <a:pt x="4954" y="0"/>
                    </a:moveTo>
                    <a:cubicBezTo>
                      <a:pt x="4931" y="0"/>
                      <a:pt x="4908" y="0"/>
                      <a:pt x="4885" y="23"/>
                    </a:cubicBezTo>
                    <a:cubicBezTo>
                      <a:pt x="4840" y="46"/>
                      <a:pt x="4794" y="69"/>
                      <a:pt x="4771" y="114"/>
                    </a:cubicBezTo>
                    <a:cubicBezTo>
                      <a:pt x="4634" y="251"/>
                      <a:pt x="4497" y="388"/>
                      <a:pt x="4361" y="525"/>
                    </a:cubicBezTo>
                    <a:cubicBezTo>
                      <a:pt x="4246" y="662"/>
                      <a:pt x="4109" y="776"/>
                      <a:pt x="3950" y="913"/>
                    </a:cubicBezTo>
                    <a:cubicBezTo>
                      <a:pt x="3813" y="1050"/>
                      <a:pt x="3630" y="1164"/>
                      <a:pt x="3470" y="1278"/>
                    </a:cubicBezTo>
                    <a:cubicBezTo>
                      <a:pt x="3151" y="1507"/>
                      <a:pt x="2831" y="1735"/>
                      <a:pt x="2489" y="1940"/>
                    </a:cubicBezTo>
                    <a:cubicBezTo>
                      <a:pt x="2306" y="2054"/>
                      <a:pt x="2124" y="2168"/>
                      <a:pt x="1941" y="2260"/>
                    </a:cubicBezTo>
                    <a:cubicBezTo>
                      <a:pt x="1850" y="2305"/>
                      <a:pt x="1736" y="2351"/>
                      <a:pt x="1644" y="2397"/>
                    </a:cubicBezTo>
                    <a:cubicBezTo>
                      <a:pt x="1553" y="2442"/>
                      <a:pt x="1462" y="2488"/>
                      <a:pt x="1370" y="2534"/>
                    </a:cubicBezTo>
                    <a:cubicBezTo>
                      <a:pt x="1165" y="2648"/>
                      <a:pt x="960" y="2716"/>
                      <a:pt x="754" y="2808"/>
                    </a:cubicBezTo>
                    <a:cubicBezTo>
                      <a:pt x="572" y="2876"/>
                      <a:pt x="389" y="2945"/>
                      <a:pt x="206" y="2990"/>
                    </a:cubicBezTo>
                    <a:cubicBezTo>
                      <a:pt x="183" y="3013"/>
                      <a:pt x="138" y="3013"/>
                      <a:pt x="92" y="3036"/>
                    </a:cubicBezTo>
                    <a:cubicBezTo>
                      <a:pt x="24" y="3036"/>
                      <a:pt x="1" y="3081"/>
                      <a:pt x="1" y="3150"/>
                    </a:cubicBezTo>
                    <a:cubicBezTo>
                      <a:pt x="1" y="3196"/>
                      <a:pt x="69" y="3241"/>
                      <a:pt x="115" y="3241"/>
                    </a:cubicBezTo>
                    <a:cubicBezTo>
                      <a:pt x="252" y="3196"/>
                      <a:pt x="412" y="3150"/>
                      <a:pt x="549" y="3127"/>
                    </a:cubicBezTo>
                    <a:cubicBezTo>
                      <a:pt x="663" y="3081"/>
                      <a:pt x="800" y="3059"/>
                      <a:pt x="914" y="3013"/>
                    </a:cubicBezTo>
                    <a:lnTo>
                      <a:pt x="960" y="3013"/>
                    </a:lnTo>
                    <a:cubicBezTo>
                      <a:pt x="1096" y="2967"/>
                      <a:pt x="1233" y="2922"/>
                      <a:pt x="1393" y="2876"/>
                    </a:cubicBezTo>
                    <a:cubicBezTo>
                      <a:pt x="1530" y="2853"/>
                      <a:pt x="1667" y="2785"/>
                      <a:pt x="1804" y="2739"/>
                    </a:cubicBezTo>
                    <a:cubicBezTo>
                      <a:pt x="2101" y="2648"/>
                      <a:pt x="2375" y="2557"/>
                      <a:pt x="2649" y="2420"/>
                    </a:cubicBezTo>
                    <a:cubicBezTo>
                      <a:pt x="2808" y="2351"/>
                      <a:pt x="2945" y="2283"/>
                      <a:pt x="3082" y="2214"/>
                    </a:cubicBezTo>
                    <a:cubicBezTo>
                      <a:pt x="3242" y="2123"/>
                      <a:pt x="3379" y="2032"/>
                      <a:pt x="3539" y="1940"/>
                    </a:cubicBezTo>
                    <a:cubicBezTo>
                      <a:pt x="3813" y="1758"/>
                      <a:pt x="4087" y="1575"/>
                      <a:pt x="4338" y="1370"/>
                    </a:cubicBezTo>
                    <a:cubicBezTo>
                      <a:pt x="4475" y="1278"/>
                      <a:pt x="4589" y="1187"/>
                      <a:pt x="4703" y="1073"/>
                    </a:cubicBezTo>
                    <a:cubicBezTo>
                      <a:pt x="4817" y="959"/>
                      <a:pt x="4931" y="845"/>
                      <a:pt x="5045" y="708"/>
                    </a:cubicBezTo>
                    <a:cubicBezTo>
                      <a:pt x="5091" y="685"/>
                      <a:pt x="5137" y="639"/>
                      <a:pt x="5159" y="594"/>
                    </a:cubicBezTo>
                    <a:cubicBezTo>
                      <a:pt x="5228" y="548"/>
                      <a:pt x="5251" y="479"/>
                      <a:pt x="5274" y="411"/>
                    </a:cubicBezTo>
                    <a:cubicBezTo>
                      <a:pt x="5342" y="297"/>
                      <a:pt x="5296" y="137"/>
                      <a:pt x="5182" y="46"/>
                    </a:cubicBezTo>
                    <a:cubicBezTo>
                      <a:pt x="5137" y="23"/>
                      <a:pt x="5068" y="0"/>
                      <a:pt x="5000" y="0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51" name="Google Shape;1416;p22">
                <a:extLst>
                  <a:ext uri="{FF2B5EF4-FFF2-40B4-BE49-F238E27FC236}">
                    <a16:creationId xmlns:a16="http://schemas.microsoft.com/office/drawing/2014/main" id="{1FECFDF6-E46D-43C3-9527-587D606F9087}"/>
                  </a:ext>
                </a:extLst>
              </p:cNvPr>
              <p:cNvSpPr/>
              <p:nvPr/>
            </p:nvSpPr>
            <p:spPr>
              <a:xfrm>
                <a:off x="5000111" y="3173435"/>
                <a:ext cx="13596" cy="13001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81" extrusionOk="0">
                    <a:moveTo>
                      <a:pt x="297" y="1"/>
                    </a:moveTo>
                    <a:cubicBezTo>
                      <a:pt x="229" y="1"/>
                      <a:pt x="160" y="1"/>
                      <a:pt x="115" y="47"/>
                    </a:cubicBezTo>
                    <a:cubicBezTo>
                      <a:pt x="46" y="92"/>
                      <a:pt x="23" y="138"/>
                      <a:pt x="23" y="206"/>
                    </a:cubicBezTo>
                    <a:cubicBezTo>
                      <a:pt x="1" y="275"/>
                      <a:pt x="23" y="343"/>
                      <a:pt x="69" y="389"/>
                    </a:cubicBezTo>
                    <a:cubicBezTo>
                      <a:pt x="92" y="435"/>
                      <a:pt x="160" y="480"/>
                      <a:pt x="229" y="480"/>
                    </a:cubicBezTo>
                    <a:cubicBezTo>
                      <a:pt x="297" y="480"/>
                      <a:pt x="343" y="480"/>
                      <a:pt x="411" y="435"/>
                    </a:cubicBezTo>
                    <a:cubicBezTo>
                      <a:pt x="457" y="389"/>
                      <a:pt x="480" y="320"/>
                      <a:pt x="503" y="275"/>
                    </a:cubicBezTo>
                    <a:cubicBezTo>
                      <a:pt x="503" y="206"/>
                      <a:pt x="480" y="138"/>
                      <a:pt x="434" y="92"/>
                    </a:cubicBezTo>
                    <a:cubicBezTo>
                      <a:pt x="411" y="47"/>
                      <a:pt x="343" y="1"/>
                      <a:pt x="297" y="1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52" name="Google Shape;1417;p22">
                <a:extLst>
                  <a:ext uri="{FF2B5EF4-FFF2-40B4-BE49-F238E27FC236}">
                    <a16:creationId xmlns:a16="http://schemas.microsoft.com/office/drawing/2014/main" id="{C0AA5D9A-D4DC-4803-B168-908CB1F2FAE2}"/>
                  </a:ext>
                </a:extLst>
              </p:cNvPr>
              <p:cNvSpPr/>
              <p:nvPr/>
            </p:nvSpPr>
            <p:spPr>
              <a:xfrm>
                <a:off x="4972973" y="3193815"/>
                <a:ext cx="11136" cy="9893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66" extrusionOk="0">
                    <a:moveTo>
                      <a:pt x="228" y="0"/>
                    </a:moveTo>
                    <a:cubicBezTo>
                      <a:pt x="183" y="0"/>
                      <a:pt x="137" y="0"/>
                      <a:pt x="91" y="46"/>
                    </a:cubicBezTo>
                    <a:cubicBezTo>
                      <a:pt x="46" y="69"/>
                      <a:pt x="23" y="114"/>
                      <a:pt x="23" y="160"/>
                    </a:cubicBezTo>
                    <a:cubicBezTo>
                      <a:pt x="0" y="206"/>
                      <a:pt x="23" y="274"/>
                      <a:pt x="46" y="297"/>
                    </a:cubicBezTo>
                    <a:cubicBezTo>
                      <a:pt x="91" y="342"/>
                      <a:pt x="137" y="365"/>
                      <a:pt x="183" y="365"/>
                    </a:cubicBezTo>
                    <a:cubicBezTo>
                      <a:pt x="228" y="365"/>
                      <a:pt x="274" y="365"/>
                      <a:pt x="320" y="342"/>
                    </a:cubicBezTo>
                    <a:cubicBezTo>
                      <a:pt x="365" y="297"/>
                      <a:pt x="388" y="251"/>
                      <a:pt x="388" y="206"/>
                    </a:cubicBezTo>
                    <a:cubicBezTo>
                      <a:pt x="411" y="160"/>
                      <a:pt x="388" y="114"/>
                      <a:pt x="365" y="69"/>
                    </a:cubicBezTo>
                    <a:cubicBezTo>
                      <a:pt x="320" y="23"/>
                      <a:pt x="274" y="0"/>
                      <a:pt x="228" y="0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53" name="Google Shape;1418;p22">
                <a:extLst>
                  <a:ext uri="{FF2B5EF4-FFF2-40B4-BE49-F238E27FC236}">
                    <a16:creationId xmlns:a16="http://schemas.microsoft.com/office/drawing/2014/main" id="{D70963BA-6C09-437B-87F3-F37AB8982839}"/>
                  </a:ext>
                </a:extLst>
              </p:cNvPr>
              <p:cNvSpPr/>
              <p:nvPr/>
            </p:nvSpPr>
            <p:spPr>
              <a:xfrm>
                <a:off x="4948916" y="3182084"/>
                <a:ext cx="10515" cy="9893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6" extrusionOk="0">
                    <a:moveTo>
                      <a:pt x="205" y="0"/>
                    </a:moveTo>
                    <a:cubicBezTo>
                      <a:pt x="160" y="0"/>
                      <a:pt x="114" y="0"/>
                      <a:pt x="68" y="46"/>
                    </a:cubicBezTo>
                    <a:cubicBezTo>
                      <a:pt x="23" y="69"/>
                      <a:pt x="0" y="115"/>
                      <a:pt x="0" y="160"/>
                    </a:cubicBezTo>
                    <a:cubicBezTo>
                      <a:pt x="0" y="206"/>
                      <a:pt x="0" y="274"/>
                      <a:pt x="46" y="297"/>
                    </a:cubicBezTo>
                    <a:cubicBezTo>
                      <a:pt x="68" y="343"/>
                      <a:pt x="114" y="366"/>
                      <a:pt x="160" y="366"/>
                    </a:cubicBezTo>
                    <a:cubicBezTo>
                      <a:pt x="228" y="366"/>
                      <a:pt x="274" y="366"/>
                      <a:pt x="297" y="343"/>
                    </a:cubicBezTo>
                    <a:cubicBezTo>
                      <a:pt x="342" y="297"/>
                      <a:pt x="365" y="251"/>
                      <a:pt x="388" y="206"/>
                    </a:cubicBezTo>
                    <a:cubicBezTo>
                      <a:pt x="388" y="160"/>
                      <a:pt x="365" y="115"/>
                      <a:pt x="342" y="69"/>
                    </a:cubicBezTo>
                    <a:cubicBezTo>
                      <a:pt x="320" y="23"/>
                      <a:pt x="251" y="0"/>
                      <a:pt x="205" y="0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54" name="Google Shape;1419;p22">
                <a:extLst>
                  <a:ext uri="{FF2B5EF4-FFF2-40B4-BE49-F238E27FC236}">
                    <a16:creationId xmlns:a16="http://schemas.microsoft.com/office/drawing/2014/main" id="{A45C5B36-5EDB-4EEA-B033-A6B03640107C}"/>
                  </a:ext>
                </a:extLst>
              </p:cNvPr>
              <p:cNvSpPr/>
              <p:nvPr/>
            </p:nvSpPr>
            <p:spPr>
              <a:xfrm>
                <a:off x="4998868" y="3159865"/>
                <a:ext cx="8677" cy="8677"/>
              </a:xfrm>
              <a:custGeom>
                <a:avLst/>
                <a:gdLst/>
                <a:ahLst/>
                <a:cxnLst/>
                <a:rect l="l" t="t" r="r" b="b"/>
                <a:pathLst>
                  <a:path w="321" h="321" extrusionOk="0">
                    <a:moveTo>
                      <a:pt x="183" y="1"/>
                    </a:moveTo>
                    <a:cubicBezTo>
                      <a:pt x="138" y="1"/>
                      <a:pt x="92" y="1"/>
                      <a:pt x="47" y="24"/>
                    </a:cubicBezTo>
                    <a:cubicBezTo>
                      <a:pt x="24" y="69"/>
                      <a:pt x="1" y="92"/>
                      <a:pt x="1" y="138"/>
                    </a:cubicBezTo>
                    <a:cubicBezTo>
                      <a:pt x="1" y="183"/>
                      <a:pt x="1" y="229"/>
                      <a:pt x="24" y="252"/>
                    </a:cubicBezTo>
                    <a:cubicBezTo>
                      <a:pt x="47" y="297"/>
                      <a:pt x="92" y="320"/>
                      <a:pt x="138" y="320"/>
                    </a:cubicBezTo>
                    <a:cubicBezTo>
                      <a:pt x="183" y="320"/>
                      <a:pt x="229" y="320"/>
                      <a:pt x="252" y="297"/>
                    </a:cubicBezTo>
                    <a:cubicBezTo>
                      <a:pt x="298" y="252"/>
                      <a:pt x="320" y="229"/>
                      <a:pt x="320" y="183"/>
                    </a:cubicBezTo>
                    <a:cubicBezTo>
                      <a:pt x="320" y="138"/>
                      <a:pt x="320" y="92"/>
                      <a:pt x="275" y="69"/>
                    </a:cubicBezTo>
                    <a:cubicBezTo>
                      <a:pt x="252" y="24"/>
                      <a:pt x="206" y="1"/>
                      <a:pt x="183" y="1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55" name="Google Shape;1420;p22">
                <a:extLst>
                  <a:ext uri="{FF2B5EF4-FFF2-40B4-BE49-F238E27FC236}">
                    <a16:creationId xmlns:a16="http://schemas.microsoft.com/office/drawing/2014/main" id="{B5D7F29C-EA92-4CD6-AE5A-AC4E50FA6E3C}"/>
                  </a:ext>
                </a:extLst>
              </p:cNvPr>
              <p:cNvSpPr/>
              <p:nvPr/>
            </p:nvSpPr>
            <p:spPr>
              <a:xfrm>
                <a:off x="5035277" y="3178381"/>
                <a:ext cx="8055" cy="7433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5" extrusionOk="0">
                    <a:moveTo>
                      <a:pt x="160" y="0"/>
                    </a:moveTo>
                    <a:cubicBezTo>
                      <a:pt x="138" y="0"/>
                      <a:pt x="92" y="0"/>
                      <a:pt x="69" y="23"/>
                    </a:cubicBezTo>
                    <a:cubicBezTo>
                      <a:pt x="46" y="46"/>
                      <a:pt x="23" y="92"/>
                      <a:pt x="23" y="115"/>
                    </a:cubicBezTo>
                    <a:cubicBezTo>
                      <a:pt x="1" y="160"/>
                      <a:pt x="23" y="183"/>
                      <a:pt x="46" y="229"/>
                    </a:cubicBezTo>
                    <a:cubicBezTo>
                      <a:pt x="69" y="252"/>
                      <a:pt x="92" y="274"/>
                      <a:pt x="138" y="274"/>
                    </a:cubicBezTo>
                    <a:cubicBezTo>
                      <a:pt x="183" y="274"/>
                      <a:pt x="206" y="274"/>
                      <a:pt x="229" y="252"/>
                    </a:cubicBezTo>
                    <a:cubicBezTo>
                      <a:pt x="274" y="229"/>
                      <a:pt x="274" y="183"/>
                      <a:pt x="274" y="160"/>
                    </a:cubicBezTo>
                    <a:cubicBezTo>
                      <a:pt x="297" y="115"/>
                      <a:pt x="274" y="69"/>
                      <a:pt x="252" y="46"/>
                    </a:cubicBezTo>
                    <a:cubicBezTo>
                      <a:pt x="229" y="23"/>
                      <a:pt x="206" y="0"/>
                      <a:pt x="160" y="0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56" name="Google Shape;1421;p22">
                <a:extLst>
                  <a:ext uri="{FF2B5EF4-FFF2-40B4-BE49-F238E27FC236}">
                    <a16:creationId xmlns:a16="http://schemas.microsoft.com/office/drawing/2014/main" id="{87EE48E4-0CE3-47DF-8CCF-5366706E0D7F}"/>
                  </a:ext>
                </a:extLst>
              </p:cNvPr>
              <p:cNvSpPr/>
              <p:nvPr/>
            </p:nvSpPr>
            <p:spPr>
              <a:xfrm>
                <a:off x="5047008" y="3148161"/>
                <a:ext cx="7433" cy="7406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74" extrusionOk="0">
                    <a:moveTo>
                      <a:pt x="160" y="0"/>
                    </a:moveTo>
                    <a:cubicBezTo>
                      <a:pt x="114" y="0"/>
                      <a:pt x="92" y="0"/>
                      <a:pt x="46" y="23"/>
                    </a:cubicBezTo>
                    <a:cubicBezTo>
                      <a:pt x="23" y="46"/>
                      <a:pt x="0" y="69"/>
                      <a:pt x="0" y="114"/>
                    </a:cubicBezTo>
                    <a:cubicBezTo>
                      <a:pt x="0" y="160"/>
                      <a:pt x="0" y="183"/>
                      <a:pt x="23" y="205"/>
                    </a:cubicBezTo>
                    <a:cubicBezTo>
                      <a:pt x="46" y="251"/>
                      <a:pt x="92" y="274"/>
                      <a:pt x="114" y="274"/>
                    </a:cubicBezTo>
                    <a:cubicBezTo>
                      <a:pt x="160" y="274"/>
                      <a:pt x="183" y="274"/>
                      <a:pt x="228" y="228"/>
                    </a:cubicBezTo>
                    <a:cubicBezTo>
                      <a:pt x="251" y="205"/>
                      <a:pt x="274" y="183"/>
                      <a:pt x="274" y="137"/>
                    </a:cubicBezTo>
                    <a:cubicBezTo>
                      <a:pt x="274" y="114"/>
                      <a:pt x="274" y="69"/>
                      <a:pt x="251" y="46"/>
                    </a:cubicBezTo>
                    <a:cubicBezTo>
                      <a:pt x="228" y="23"/>
                      <a:pt x="183" y="0"/>
                      <a:pt x="160" y="0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57" name="Google Shape;1422;p22">
                <a:extLst>
                  <a:ext uri="{FF2B5EF4-FFF2-40B4-BE49-F238E27FC236}">
                    <a16:creationId xmlns:a16="http://schemas.microsoft.com/office/drawing/2014/main" id="{419E1B2E-3B44-4B1D-A55C-68C211E61796}"/>
                  </a:ext>
                </a:extLst>
              </p:cNvPr>
              <p:cNvSpPr/>
              <p:nvPr/>
            </p:nvSpPr>
            <p:spPr>
              <a:xfrm>
                <a:off x="5070443" y="3131484"/>
                <a:ext cx="10515" cy="9893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6" extrusionOk="0">
                    <a:moveTo>
                      <a:pt x="229" y="1"/>
                    </a:moveTo>
                    <a:cubicBezTo>
                      <a:pt x="183" y="1"/>
                      <a:pt x="138" y="1"/>
                      <a:pt x="92" y="24"/>
                    </a:cubicBezTo>
                    <a:cubicBezTo>
                      <a:pt x="46" y="69"/>
                      <a:pt x="23" y="115"/>
                      <a:pt x="23" y="161"/>
                    </a:cubicBezTo>
                    <a:cubicBezTo>
                      <a:pt x="1" y="206"/>
                      <a:pt x="23" y="252"/>
                      <a:pt x="46" y="297"/>
                    </a:cubicBezTo>
                    <a:cubicBezTo>
                      <a:pt x="92" y="320"/>
                      <a:pt x="138" y="366"/>
                      <a:pt x="183" y="366"/>
                    </a:cubicBezTo>
                    <a:cubicBezTo>
                      <a:pt x="229" y="366"/>
                      <a:pt x="274" y="366"/>
                      <a:pt x="320" y="320"/>
                    </a:cubicBezTo>
                    <a:cubicBezTo>
                      <a:pt x="366" y="297"/>
                      <a:pt x="389" y="252"/>
                      <a:pt x="389" y="206"/>
                    </a:cubicBezTo>
                    <a:cubicBezTo>
                      <a:pt x="389" y="161"/>
                      <a:pt x="366" y="92"/>
                      <a:pt x="343" y="69"/>
                    </a:cubicBezTo>
                    <a:cubicBezTo>
                      <a:pt x="320" y="24"/>
                      <a:pt x="274" y="1"/>
                      <a:pt x="229" y="1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58" name="Google Shape;1423;p22">
                <a:extLst>
                  <a:ext uri="{FF2B5EF4-FFF2-40B4-BE49-F238E27FC236}">
                    <a16:creationId xmlns:a16="http://schemas.microsoft.com/office/drawing/2014/main" id="{BB18C333-CA55-4E41-82BC-42DA60B3EADE}"/>
                  </a:ext>
                </a:extLst>
              </p:cNvPr>
              <p:cNvSpPr/>
              <p:nvPr/>
            </p:nvSpPr>
            <p:spPr>
              <a:xfrm>
                <a:off x="5104987" y="3124699"/>
                <a:ext cx="9298" cy="9298"/>
              </a:xfrm>
              <a:custGeom>
                <a:avLst/>
                <a:gdLst/>
                <a:ahLst/>
                <a:cxnLst/>
                <a:rect l="l" t="t" r="r" b="b"/>
                <a:pathLst>
                  <a:path w="344" h="344" extrusionOk="0">
                    <a:moveTo>
                      <a:pt x="183" y="1"/>
                    </a:moveTo>
                    <a:cubicBezTo>
                      <a:pt x="138" y="1"/>
                      <a:pt x="92" y="1"/>
                      <a:pt x="69" y="46"/>
                    </a:cubicBezTo>
                    <a:cubicBezTo>
                      <a:pt x="24" y="69"/>
                      <a:pt x="1" y="115"/>
                      <a:pt x="1" y="160"/>
                    </a:cubicBezTo>
                    <a:cubicBezTo>
                      <a:pt x="1" y="206"/>
                      <a:pt x="1" y="252"/>
                      <a:pt x="46" y="275"/>
                    </a:cubicBezTo>
                    <a:cubicBezTo>
                      <a:pt x="69" y="320"/>
                      <a:pt x="115" y="343"/>
                      <a:pt x="161" y="343"/>
                    </a:cubicBezTo>
                    <a:cubicBezTo>
                      <a:pt x="206" y="343"/>
                      <a:pt x="229" y="343"/>
                      <a:pt x="275" y="320"/>
                    </a:cubicBezTo>
                    <a:cubicBezTo>
                      <a:pt x="320" y="275"/>
                      <a:pt x="343" y="229"/>
                      <a:pt x="343" y="206"/>
                    </a:cubicBezTo>
                    <a:cubicBezTo>
                      <a:pt x="343" y="138"/>
                      <a:pt x="343" y="92"/>
                      <a:pt x="298" y="69"/>
                    </a:cubicBezTo>
                    <a:cubicBezTo>
                      <a:pt x="275" y="23"/>
                      <a:pt x="229" y="1"/>
                      <a:pt x="183" y="1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59" name="Google Shape;1424;p22">
                <a:extLst>
                  <a:ext uri="{FF2B5EF4-FFF2-40B4-BE49-F238E27FC236}">
                    <a16:creationId xmlns:a16="http://schemas.microsoft.com/office/drawing/2014/main" id="{69919E03-F89F-4AF7-884E-11BA14927D2F}"/>
                  </a:ext>
                </a:extLst>
              </p:cNvPr>
              <p:cNvSpPr/>
              <p:nvPr/>
            </p:nvSpPr>
            <p:spPr>
              <a:xfrm>
                <a:off x="4994570" y="3272148"/>
                <a:ext cx="65413" cy="59493"/>
              </a:xfrm>
              <a:custGeom>
                <a:avLst/>
                <a:gdLst/>
                <a:ahLst/>
                <a:cxnLst/>
                <a:rect l="l" t="t" r="r" b="b"/>
                <a:pathLst>
                  <a:path w="2420" h="2201" extrusionOk="0">
                    <a:moveTo>
                      <a:pt x="2054" y="1"/>
                    </a:moveTo>
                    <a:cubicBezTo>
                      <a:pt x="2009" y="24"/>
                      <a:pt x="1963" y="92"/>
                      <a:pt x="1940" y="138"/>
                    </a:cubicBezTo>
                    <a:cubicBezTo>
                      <a:pt x="1917" y="252"/>
                      <a:pt x="1849" y="343"/>
                      <a:pt x="1803" y="457"/>
                    </a:cubicBezTo>
                    <a:cubicBezTo>
                      <a:pt x="1735" y="572"/>
                      <a:pt x="1644" y="686"/>
                      <a:pt x="1575" y="800"/>
                    </a:cubicBezTo>
                    <a:cubicBezTo>
                      <a:pt x="1484" y="914"/>
                      <a:pt x="1392" y="1028"/>
                      <a:pt x="1301" y="1142"/>
                    </a:cubicBezTo>
                    <a:cubicBezTo>
                      <a:pt x="1233" y="1188"/>
                      <a:pt x="1187" y="1233"/>
                      <a:pt x="1141" y="1279"/>
                    </a:cubicBezTo>
                    <a:cubicBezTo>
                      <a:pt x="1073" y="1348"/>
                      <a:pt x="982" y="1416"/>
                      <a:pt x="913" y="1485"/>
                    </a:cubicBezTo>
                    <a:cubicBezTo>
                      <a:pt x="776" y="1576"/>
                      <a:pt x="616" y="1667"/>
                      <a:pt x="479" y="1781"/>
                    </a:cubicBezTo>
                    <a:cubicBezTo>
                      <a:pt x="434" y="1804"/>
                      <a:pt x="388" y="1827"/>
                      <a:pt x="342" y="1850"/>
                    </a:cubicBezTo>
                    <a:cubicBezTo>
                      <a:pt x="251" y="1895"/>
                      <a:pt x="183" y="1918"/>
                      <a:pt x="114" y="1941"/>
                    </a:cubicBezTo>
                    <a:cubicBezTo>
                      <a:pt x="46" y="1987"/>
                      <a:pt x="0" y="2055"/>
                      <a:pt x="46" y="2124"/>
                    </a:cubicBezTo>
                    <a:cubicBezTo>
                      <a:pt x="63" y="2175"/>
                      <a:pt x="106" y="2201"/>
                      <a:pt x="155" y="2201"/>
                    </a:cubicBezTo>
                    <a:cubicBezTo>
                      <a:pt x="171" y="2201"/>
                      <a:pt x="188" y="2198"/>
                      <a:pt x="206" y="2192"/>
                    </a:cubicBezTo>
                    <a:cubicBezTo>
                      <a:pt x="320" y="2146"/>
                      <a:pt x="434" y="2101"/>
                      <a:pt x="525" y="2055"/>
                    </a:cubicBezTo>
                    <a:cubicBezTo>
                      <a:pt x="639" y="1987"/>
                      <a:pt x="753" y="1918"/>
                      <a:pt x="867" y="1850"/>
                    </a:cubicBezTo>
                    <a:cubicBezTo>
                      <a:pt x="1073" y="1736"/>
                      <a:pt x="1278" y="1576"/>
                      <a:pt x="1461" y="1416"/>
                    </a:cubicBezTo>
                    <a:cubicBezTo>
                      <a:pt x="1644" y="1279"/>
                      <a:pt x="1803" y="1119"/>
                      <a:pt x="1963" y="960"/>
                    </a:cubicBezTo>
                    <a:cubicBezTo>
                      <a:pt x="2032" y="868"/>
                      <a:pt x="2100" y="777"/>
                      <a:pt x="2191" y="708"/>
                    </a:cubicBezTo>
                    <a:cubicBezTo>
                      <a:pt x="2214" y="663"/>
                      <a:pt x="2237" y="617"/>
                      <a:pt x="2283" y="572"/>
                    </a:cubicBezTo>
                    <a:cubicBezTo>
                      <a:pt x="2283" y="549"/>
                      <a:pt x="2305" y="526"/>
                      <a:pt x="2305" y="503"/>
                    </a:cubicBezTo>
                    <a:cubicBezTo>
                      <a:pt x="2328" y="480"/>
                      <a:pt x="2351" y="435"/>
                      <a:pt x="2351" y="412"/>
                    </a:cubicBezTo>
                    <a:cubicBezTo>
                      <a:pt x="2374" y="366"/>
                      <a:pt x="2397" y="320"/>
                      <a:pt x="2397" y="252"/>
                    </a:cubicBezTo>
                    <a:cubicBezTo>
                      <a:pt x="2420" y="229"/>
                      <a:pt x="2397" y="184"/>
                      <a:pt x="2374" y="138"/>
                    </a:cubicBezTo>
                    <a:cubicBezTo>
                      <a:pt x="2351" y="69"/>
                      <a:pt x="2305" y="24"/>
                      <a:pt x="2260" y="1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60" name="Google Shape;1425;p22">
                <a:extLst>
                  <a:ext uri="{FF2B5EF4-FFF2-40B4-BE49-F238E27FC236}">
                    <a16:creationId xmlns:a16="http://schemas.microsoft.com/office/drawing/2014/main" id="{94825E12-FD3E-46AE-8BA7-FA3A2179E573}"/>
                  </a:ext>
                </a:extLst>
              </p:cNvPr>
              <p:cNvSpPr/>
              <p:nvPr/>
            </p:nvSpPr>
            <p:spPr>
              <a:xfrm>
                <a:off x="5009977" y="3261660"/>
                <a:ext cx="37058" cy="36004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332" extrusionOk="0">
                    <a:moveTo>
                      <a:pt x="1142" y="1"/>
                    </a:moveTo>
                    <a:cubicBezTo>
                      <a:pt x="1051" y="1"/>
                      <a:pt x="959" y="47"/>
                      <a:pt x="914" y="138"/>
                    </a:cubicBezTo>
                    <a:cubicBezTo>
                      <a:pt x="914" y="161"/>
                      <a:pt x="891" y="183"/>
                      <a:pt x="891" y="206"/>
                    </a:cubicBezTo>
                    <a:cubicBezTo>
                      <a:pt x="800" y="366"/>
                      <a:pt x="685" y="503"/>
                      <a:pt x="571" y="617"/>
                    </a:cubicBezTo>
                    <a:cubicBezTo>
                      <a:pt x="503" y="686"/>
                      <a:pt x="434" y="754"/>
                      <a:pt x="366" y="800"/>
                    </a:cubicBezTo>
                    <a:cubicBezTo>
                      <a:pt x="275" y="891"/>
                      <a:pt x="183" y="960"/>
                      <a:pt x="92" y="1028"/>
                    </a:cubicBezTo>
                    <a:cubicBezTo>
                      <a:pt x="24" y="1074"/>
                      <a:pt x="1" y="1188"/>
                      <a:pt x="69" y="1256"/>
                    </a:cubicBezTo>
                    <a:cubicBezTo>
                      <a:pt x="96" y="1310"/>
                      <a:pt x="146" y="1332"/>
                      <a:pt x="202" y="1332"/>
                    </a:cubicBezTo>
                    <a:cubicBezTo>
                      <a:pt x="241" y="1332"/>
                      <a:pt x="282" y="1321"/>
                      <a:pt x="320" y="1302"/>
                    </a:cubicBezTo>
                    <a:cubicBezTo>
                      <a:pt x="412" y="1233"/>
                      <a:pt x="503" y="1165"/>
                      <a:pt x="594" y="1074"/>
                    </a:cubicBezTo>
                    <a:cubicBezTo>
                      <a:pt x="685" y="1005"/>
                      <a:pt x="777" y="937"/>
                      <a:pt x="845" y="868"/>
                    </a:cubicBezTo>
                    <a:cubicBezTo>
                      <a:pt x="937" y="800"/>
                      <a:pt x="1005" y="708"/>
                      <a:pt x="1096" y="640"/>
                    </a:cubicBezTo>
                    <a:cubicBezTo>
                      <a:pt x="1188" y="526"/>
                      <a:pt x="1302" y="435"/>
                      <a:pt x="1347" y="298"/>
                    </a:cubicBezTo>
                    <a:cubicBezTo>
                      <a:pt x="1370" y="183"/>
                      <a:pt x="1325" y="69"/>
                      <a:pt x="1210" y="1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61" name="Google Shape;1426;p22">
                <a:extLst>
                  <a:ext uri="{FF2B5EF4-FFF2-40B4-BE49-F238E27FC236}">
                    <a16:creationId xmlns:a16="http://schemas.microsoft.com/office/drawing/2014/main" id="{A7507782-A397-43DE-8634-0BB8767924BC}"/>
                  </a:ext>
                </a:extLst>
              </p:cNvPr>
              <p:cNvSpPr/>
              <p:nvPr/>
            </p:nvSpPr>
            <p:spPr>
              <a:xfrm>
                <a:off x="4874259" y="3117293"/>
                <a:ext cx="73441" cy="26435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978" extrusionOk="0">
                    <a:moveTo>
                      <a:pt x="2397" y="1"/>
                    </a:moveTo>
                    <a:cubicBezTo>
                      <a:pt x="2214" y="1"/>
                      <a:pt x="2032" y="24"/>
                      <a:pt x="1849" y="46"/>
                    </a:cubicBezTo>
                    <a:cubicBezTo>
                      <a:pt x="1644" y="92"/>
                      <a:pt x="1438" y="138"/>
                      <a:pt x="1233" y="183"/>
                    </a:cubicBezTo>
                    <a:cubicBezTo>
                      <a:pt x="1027" y="252"/>
                      <a:pt x="845" y="320"/>
                      <a:pt x="639" y="412"/>
                    </a:cubicBezTo>
                    <a:cubicBezTo>
                      <a:pt x="457" y="480"/>
                      <a:pt x="297" y="594"/>
                      <a:pt x="114" y="663"/>
                    </a:cubicBezTo>
                    <a:cubicBezTo>
                      <a:pt x="46" y="708"/>
                      <a:pt x="0" y="800"/>
                      <a:pt x="46" y="891"/>
                    </a:cubicBezTo>
                    <a:cubicBezTo>
                      <a:pt x="62" y="940"/>
                      <a:pt x="126" y="978"/>
                      <a:pt x="186" y="978"/>
                    </a:cubicBezTo>
                    <a:cubicBezTo>
                      <a:pt x="209" y="978"/>
                      <a:pt x="232" y="972"/>
                      <a:pt x="251" y="959"/>
                    </a:cubicBezTo>
                    <a:cubicBezTo>
                      <a:pt x="388" y="891"/>
                      <a:pt x="525" y="822"/>
                      <a:pt x="685" y="754"/>
                    </a:cubicBezTo>
                    <a:cubicBezTo>
                      <a:pt x="822" y="708"/>
                      <a:pt x="959" y="663"/>
                      <a:pt x="1096" y="617"/>
                    </a:cubicBezTo>
                    <a:cubicBezTo>
                      <a:pt x="1391" y="549"/>
                      <a:pt x="1663" y="504"/>
                      <a:pt x="1957" y="481"/>
                    </a:cubicBezTo>
                    <a:lnTo>
                      <a:pt x="1957" y="481"/>
                    </a:lnTo>
                    <a:cubicBezTo>
                      <a:pt x="2104" y="484"/>
                      <a:pt x="2252" y="505"/>
                      <a:pt x="2420" y="526"/>
                    </a:cubicBezTo>
                    <a:cubicBezTo>
                      <a:pt x="2431" y="528"/>
                      <a:pt x="2443" y="529"/>
                      <a:pt x="2455" y="529"/>
                    </a:cubicBezTo>
                    <a:cubicBezTo>
                      <a:pt x="2579" y="529"/>
                      <a:pt x="2694" y="423"/>
                      <a:pt x="2694" y="297"/>
                    </a:cubicBezTo>
                    <a:cubicBezTo>
                      <a:pt x="2716" y="229"/>
                      <a:pt x="2694" y="161"/>
                      <a:pt x="2648" y="92"/>
                    </a:cubicBezTo>
                    <a:cubicBezTo>
                      <a:pt x="2625" y="69"/>
                      <a:pt x="2579" y="46"/>
                      <a:pt x="2534" y="24"/>
                    </a:cubicBezTo>
                    <a:cubicBezTo>
                      <a:pt x="2511" y="1"/>
                      <a:pt x="2488" y="1"/>
                      <a:pt x="2442" y="1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62" name="Google Shape;1427;p22">
                <a:extLst>
                  <a:ext uri="{FF2B5EF4-FFF2-40B4-BE49-F238E27FC236}">
                    <a16:creationId xmlns:a16="http://schemas.microsoft.com/office/drawing/2014/main" id="{435EF1C0-1ED1-469E-896D-95D714D52445}"/>
                  </a:ext>
                </a:extLst>
              </p:cNvPr>
              <p:cNvSpPr/>
              <p:nvPr/>
            </p:nvSpPr>
            <p:spPr>
              <a:xfrm>
                <a:off x="4912507" y="3148161"/>
                <a:ext cx="9271" cy="9271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206" y="0"/>
                    </a:moveTo>
                    <a:cubicBezTo>
                      <a:pt x="160" y="0"/>
                      <a:pt x="114" y="0"/>
                      <a:pt x="69" y="46"/>
                    </a:cubicBezTo>
                    <a:cubicBezTo>
                      <a:pt x="46" y="69"/>
                      <a:pt x="23" y="114"/>
                      <a:pt x="0" y="160"/>
                    </a:cubicBezTo>
                    <a:cubicBezTo>
                      <a:pt x="0" y="205"/>
                      <a:pt x="23" y="251"/>
                      <a:pt x="46" y="274"/>
                    </a:cubicBezTo>
                    <a:cubicBezTo>
                      <a:pt x="69" y="320"/>
                      <a:pt x="114" y="342"/>
                      <a:pt x="160" y="342"/>
                    </a:cubicBezTo>
                    <a:cubicBezTo>
                      <a:pt x="206" y="342"/>
                      <a:pt x="251" y="342"/>
                      <a:pt x="274" y="297"/>
                    </a:cubicBezTo>
                    <a:cubicBezTo>
                      <a:pt x="320" y="274"/>
                      <a:pt x="343" y="228"/>
                      <a:pt x="343" y="205"/>
                    </a:cubicBezTo>
                    <a:cubicBezTo>
                      <a:pt x="343" y="160"/>
                      <a:pt x="343" y="114"/>
                      <a:pt x="297" y="69"/>
                    </a:cubicBezTo>
                    <a:cubicBezTo>
                      <a:pt x="274" y="46"/>
                      <a:pt x="229" y="0"/>
                      <a:pt x="206" y="0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63" name="Google Shape;1428;p22">
                <a:extLst>
                  <a:ext uri="{FF2B5EF4-FFF2-40B4-BE49-F238E27FC236}">
                    <a16:creationId xmlns:a16="http://schemas.microsoft.com/office/drawing/2014/main" id="{40859212-FC33-43A6-AFBF-23675940CE7D}"/>
                  </a:ext>
                </a:extLst>
              </p:cNvPr>
              <p:cNvSpPr/>
              <p:nvPr/>
            </p:nvSpPr>
            <p:spPr>
              <a:xfrm>
                <a:off x="4844013" y="3218494"/>
                <a:ext cx="339983" cy="190129"/>
              </a:xfrm>
              <a:custGeom>
                <a:avLst/>
                <a:gdLst/>
                <a:ahLst/>
                <a:cxnLst/>
                <a:rect l="l" t="t" r="r" b="b"/>
                <a:pathLst>
                  <a:path w="12578" h="7034" extrusionOk="0">
                    <a:moveTo>
                      <a:pt x="11139" y="0"/>
                    </a:moveTo>
                    <a:cubicBezTo>
                      <a:pt x="10957" y="23"/>
                      <a:pt x="10751" y="69"/>
                      <a:pt x="10569" y="114"/>
                    </a:cubicBezTo>
                    <a:cubicBezTo>
                      <a:pt x="10523" y="137"/>
                      <a:pt x="10500" y="137"/>
                      <a:pt x="10455" y="160"/>
                    </a:cubicBezTo>
                    <a:cubicBezTo>
                      <a:pt x="10386" y="183"/>
                      <a:pt x="10318" y="274"/>
                      <a:pt x="10363" y="342"/>
                    </a:cubicBezTo>
                    <a:cubicBezTo>
                      <a:pt x="10381" y="414"/>
                      <a:pt x="10441" y="471"/>
                      <a:pt x="10499" y="471"/>
                    </a:cubicBezTo>
                    <a:cubicBezTo>
                      <a:pt x="10515" y="471"/>
                      <a:pt x="10531" y="467"/>
                      <a:pt x="10546" y="457"/>
                    </a:cubicBezTo>
                    <a:cubicBezTo>
                      <a:pt x="10706" y="411"/>
                      <a:pt x="10866" y="365"/>
                      <a:pt x="11003" y="342"/>
                    </a:cubicBezTo>
                    <a:cubicBezTo>
                      <a:pt x="11139" y="320"/>
                      <a:pt x="11276" y="320"/>
                      <a:pt x="11413" y="320"/>
                    </a:cubicBezTo>
                    <a:cubicBezTo>
                      <a:pt x="11505" y="342"/>
                      <a:pt x="11573" y="365"/>
                      <a:pt x="11664" y="388"/>
                    </a:cubicBezTo>
                    <a:cubicBezTo>
                      <a:pt x="11710" y="411"/>
                      <a:pt x="11756" y="434"/>
                      <a:pt x="11801" y="479"/>
                    </a:cubicBezTo>
                    <a:cubicBezTo>
                      <a:pt x="11847" y="502"/>
                      <a:pt x="11893" y="548"/>
                      <a:pt x="11916" y="571"/>
                    </a:cubicBezTo>
                    <a:cubicBezTo>
                      <a:pt x="11961" y="616"/>
                      <a:pt x="11984" y="685"/>
                      <a:pt x="12007" y="731"/>
                    </a:cubicBezTo>
                    <a:cubicBezTo>
                      <a:pt x="12030" y="776"/>
                      <a:pt x="12052" y="845"/>
                      <a:pt x="12052" y="890"/>
                    </a:cubicBezTo>
                    <a:cubicBezTo>
                      <a:pt x="12075" y="982"/>
                      <a:pt x="12075" y="1073"/>
                      <a:pt x="12075" y="1164"/>
                    </a:cubicBezTo>
                    <a:cubicBezTo>
                      <a:pt x="12052" y="1278"/>
                      <a:pt x="12030" y="1415"/>
                      <a:pt x="11984" y="1529"/>
                    </a:cubicBezTo>
                    <a:cubicBezTo>
                      <a:pt x="11893" y="1735"/>
                      <a:pt x="11801" y="1917"/>
                      <a:pt x="11664" y="2077"/>
                    </a:cubicBezTo>
                    <a:cubicBezTo>
                      <a:pt x="11254" y="2671"/>
                      <a:pt x="10751" y="3173"/>
                      <a:pt x="10181" y="3629"/>
                    </a:cubicBezTo>
                    <a:cubicBezTo>
                      <a:pt x="9336" y="4314"/>
                      <a:pt x="8378" y="4862"/>
                      <a:pt x="7373" y="5318"/>
                    </a:cubicBezTo>
                    <a:lnTo>
                      <a:pt x="7396" y="5318"/>
                    </a:lnTo>
                    <a:cubicBezTo>
                      <a:pt x="6049" y="5912"/>
                      <a:pt x="4634" y="6323"/>
                      <a:pt x="3173" y="6528"/>
                    </a:cubicBezTo>
                    <a:cubicBezTo>
                      <a:pt x="2456" y="6648"/>
                      <a:pt x="1721" y="6715"/>
                      <a:pt x="984" y="6715"/>
                    </a:cubicBezTo>
                    <a:cubicBezTo>
                      <a:pt x="877" y="6715"/>
                      <a:pt x="770" y="6714"/>
                      <a:pt x="663" y="6711"/>
                    </a:cubicBezTo>
                    <a:cubicBezTo>
                      <a:pt x="480" y="6779"/>
                      <a:pt x="297" y="6848"/>
                      <a:pt x="115" y="6916"/>
                    </a:cubicBezTo>
                    <a:cubicBezTo>
                      <a:pt x="92" y="6916"/>
                      <a:pt x="69" y="6939"/>
                      <a:pt x="46" y="6939"/>
                    </a:cubicBezTo>
                    <a:cubicBezTo>
                      <a:pt x="46" y="6962"/>
                      <a:pt x="24" y="6962"/>
                      <a:pt x="1" y="6962"/>
                    </a:cubicBezTo>
                    <a:lnTo>
                      <a:pt x="24" y="6962"/>
                    </a:lnTo>
                    <a:cubicBezTo>
                      <a:pt x="46" y="6985"/>
                      <a:pt x="92" y="7007"/>
                      <a:pt x="138" y="7007"/>
                    </a:cubicBezTo>
                    <a:cubicBezTo>
                      <a:pt x="407" y="7025"/>
                      <a:pt x="676" y="7033"/>
                      <a:pt x="946" y="7033"/>
                    </a:cubicBezTo>
                    <a:cubicBezTo>
                      <a:pt x="2098" y="7033"/>
                      <a:pt x="3255" y="6883"/>
                      <a:pt x="4383" y="6642"/>
                    </a:cubicBezTo>
                    <a:cubicBezTo>
                      <a:pt x="5890" y="6300"/>
                      <a:pt x="7350" y="5775"/>
                      <a:pt x="8697" y="5022"/>
                    </a:cubicBezTo>
                    <a:cubicBezTo>
                      <a:pt x="9336" y="4656"/>
                      <a:pt x="9953" y="4246"/>
                      <a:pt x="10523" y="3766"/>
                    </a:cubicBezTo>
                    <a:cubicBezTo>
                      <a:pt x="11071" y="3310"/>
                      <a:pt x="11550" y="2808"/>
                      <a:pt x="11961" y="2237"/>
                    </a:cubicBezTo>
                    <a:cubicBezTo>
                      <a:pt x="12304" y="1758"/>
                      <a:pt x="12577" y="1027"/>
                      <a:pt x="12235" y="479"/>
                    </a:cubicBezTo>
                    <a:cubicBezTo>
                      <a:pt x="12098" y="228"/>
                      <a:pt x="11847" y="91"/>
                      <a:pt x="11596" y="23"/>
                    </a:cubicBezTo>
                    <a:cubicBezTo>
                      <a:pt x="11482" y="0"/>
                      <a:pt x="11391" y="0"/>
                      <a:pt x="11276" y="0"/>
                    </a:cubicBezTo>
                    <a:close/>
                  </a:path>
                </a:pathLst>
              </a:custGeom>
              <a:solidFill>
                <a:srgbClr val="FD9A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64" name="Google Shape;1429;p22">
                <a:extLst>
                  <a:ext uri="{FF2B5EF4-FFF2-40B4-BE49-F238E27FC236}">
                    <a16:creationId xmlns:a16="http://schemas.microsoft.com/office/drawing/2014/main" id="{A100018D-F738-4260-888B-FCF3A5029CCF}"/>
                  </a:ext>
                </a:extLst>
              </p:cNvPr>
              <p:cNvSpPr/>
              <p:nvPr/>
            </p:nvSpPr>
            <p:spPr>
              <a:xfrm>
                <a:off x="5159291" y="327463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E91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65" name="Google Shape;1430;p22">
                <a:extLst>
                  <a:ext uri="{FF2B5EF4-FFF2-40B4-BE49-F238E27FC236}">
                    <a16:creationId xmlns:a16="http://schemas.microsoft.com/office/drawing/2014/main" id="{65203346-6379-49EC-B32E-9F20622C6607}"/>
                  </a:ext>
                </a:extLst>
              </p:cNvPr>
              <p:cNvSpPr/>
              <p:nvPr/>
            </p:nvSpPr>
            <p:spPr>
              <a:xfrm>
                <a:off x="5043927" y="3361617"/>
                <a:ext cx="622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0" y="23"/>
                    </a:moveTo>
                    <a:lnTo>
                      <a:pt x="23" y="1"/>
                    </a:lnTo>
                    <a:cubicBezTo>
                      <a:pt x="23" y="1"/>
                      <a:pt x="0" y="23"/>
                      <a:pt x="0" y="23"/>
                    </a:cubicBezTo>
                    <a:close/>
                  </a:path>
                </a:pathLst>
              </a:custGeom>
              <a:solidFill>
                <a:srgbClr val="EE91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66" name="Google Shape;1431;p22">
                <a:extLst>
                  <a:ext uri="{FF2B5EF4-FFF2-40B4-BE49-F238E27FC236}">
                    <a16:creationId xmlns:a16="http://schemas.microsoft.com/office/drawing/2014/main" id="{A367F09D-0C49-4241-9EB7-4150934DB18C}"/>
                  </a:ext>
                </a:extLst>
              </p:cNvPr>
              <p:cNvSpPr/>
              <p:nvPr/>
            </p:nvSpPr>
            <p:spPr>
              <a:xfrm>
                <a:off x="5115475" y="3011795"/>
                <a:ext cx="246811" cy="216429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8007" extrusionOk="0">
                    <a:moveTo>
                      <a:pt x="6620" y="1"/>
                    </a:moveTo>
                    <a:cubicBezTo>
                      <a:pt x="6323" y="1"/>
                      <a:pt x="6050" y="23"/>
                      <a:pt x="5753" y="69"/>
                    </a:cubicBezTo>
                    <a:cubicBezTo>
                      <a:pt x="5068" y="160"/>
                      <a:pt x="4383" y="343"/>
                      <a:pt x="3721" y="571"/>
                    </a:cubicBezTo>
                    <a:cubicBezTo>
                      <a:pt x="2466" y="982"/>
                      <a:pt x="1279" y="1553"/>
                      <a:pt x="92" y="2123"/>
                    </a:cubicBezTo>
                    <a:cubicBezTo>
                      <a:pt x="46" y="2146"/>
                      <a:pt x="24" y="2169"/>
                      <a:pt x="24" y="2215"/>
                    </a:cubicBezTo>
                    <a:cubicBezTo>
                      <a:pt x="1" y="2260"/>
                      <a:pt x="24" y="2306"/>
                      <a:pt x="46" y="2352"/>
                    </a:cubicBezTo>
                    <a:cubicBezTo>
                      <a:pt x="69" y="2374"/>
                      <a:pt x="92" y="2397"/>
                      <a:pt x="138" y="2420"/>
                    </a:cubicBezTo>
                    <a:cubicBezTo>
                      <a:pt x="183" y="2420"/>
                      <a:pt x="229" y="2420"/>
                      <a:pt x="275" y="2397"/>
                    </a:cubicBezTo>
                    <a:cubicBezTo>
                      <a:pt x="777" y="2146"/>
                      <a:pt x="1279" y="1918"/>
                      <a:pt x="1781" y="1690"/>
                    </a:cubicBezTo>
                    <a:cubicBezTo>
                      <a:pt x="2397" y="1416"/>
                      <a:pt x="3037" y="1142"/>
                      <a:pt x="3699" y="936"/>
                    </a:cubicBezTo>
                    <a:cubicBezTo>
                      <a:pt x="4338" y="708"/>
                      <a:pt x="5000" y="526"/>
                      <a:pt x="5684" y="412"/>
                    </a:cubicBezTo>
                    <a:lnTo>
                      <a:pt x="5730" y="412"/>
                    </a:lnTo>
                    <a:cubicBezTo>
                      <a:pt x="6027" y="367"/>
                      <a:pt x="6325" y="332"/>
                      <a:pt x="6622" y="332"/>
                    </a:cubicBezTo>
                    <a:cubicBezTo>
                      <a:pt x="6781" y="332"/>
                      <a:pt x="6940" y="342"/>
                      <a:pt x="7100" y="366"/>
                    </a:cubicBezTo>
                    <a:cubicBezTo>
                      <a:pt x="7351" y="389"/>
                      <a:pt x="7602" y="434"/>
                      <a:pt x="7830" y="526"/>
                    </a:cubicBezTo>
                    <a:cubicBezTo>
                      <a:pt x="7990" y="594"/>
                      <a:pt x="8127" y="685"/>
                      <a:pt x="8264" y="777"/>
                    </a:cubicBezTo>
                    <a:cubicBezTo>
                      <a:pt x="8378" y="845"/>
                      <a:pt x="8492" y="936"/>
                      <a:pt x="8583" y="1051"/>
                    </a:cubicBezTo>
                    <a:cubicBezTo>
                      <a:pt x="8629" y="1119"/>
                      <a:pt x="8674" y="1188"/>
                      <a:pt x="8697" y="1256"/>
                    </a:cubicBezTo>
                    <a:cubicBezTo>
                      <a:pt x="8743" y="1325"/>
                      <a:pt x="8743" y="1393"/>
                      <a:pt x="8766" y="1461"/>
                    </a:cubicBezTo>
                    <a:cubicBezTo>
                      <a:pt x="8766" y="1553"/>
                      <a:pt x="8766" y="1621"/>
                      <a:pt x="8766" y="1713"/>
                    </a:cubicBezTo>
                    <a:cubicBezTo>
                      <a:pt x="8743" y="1804"/>
                      <a:pt x="8720" y="1918"/>
                      <a:pt x="8674" y="2032"/>
                    </a:cubicBezTo>
                    <a:cubicBezTo>
                      <a:pt x="8606" y="2215"/>
                      <a:pt x="8492" y="2397"/>
                      <a:pt x="8378" y="2580"/>
                    </a:cubicBezTo>
                    <a:cubicBezTo>
                      <a:pt x="8013" y="3059"/>
                      <a:pt x="7556" y="3470"/>
                      <a:pt x="7100" y="3835"/>
                    </a:cubicBezTo>
                    <a:cubicBezTo>
                      <a:pt x="6255" y="4520"/>
                      <a:pt x="5319" y="5114"/>
                      <a:pt x="4383" y="5684"/>
                    </a:cubicBezTo>
                    <a:cubicBezTo>
                      <a:pt x="3516" y="6186"/>
                      <a:pt x="2626" y="6666"/>
                      <a:pt x="1713" y="7122"/>
                    </a:cubicBezTo>
                    <a:cubicBezTo>
                      <a:pt x="1370" y="7282"/>
                      <a:pt x="1028" y="7442"/>
                      <a:pt x="686" y="7601"/>
                    </a:cubicBezTo>
                    <a:cubicBezTo>
                      <a:pt x="617" y="7624"/>
                      <a:pt x="571" y="7670"/>
                      <a:pt x="503" y="7693"/>
                    </a:cubicBezTo>
                    <a:cubicBezTo>
                      <a:pt x="457" y="7693"/>
                      <a:pt x="435" y="7716"/>
                      <a:pt x="412" y="7761"/>
                    </a:cubicBezTo>
                    <a:cubicBezTo>
                      <a:pt x="389" y="7807"/>
                      <a:pt x="389" y="7853"/>
                      <a:pt x="389" y="7898"/>
                    </a:cubicBezTo>
                    <a:cubicBezTo>
                      <a:pt x="412" y="7921"/>
                      <a:pt x="435" y="7967"/>
                      <a:pt x="457" y="7989"/>
                    </a:cubicBezTo>
                    <a:cubicBezTo>
                      <a:pt x="480" y="8001"/>
                      <a:pt x="503" y="8007"/>
                      <a:pt x="526" y="8007"/>
                    </a:cubicBezTo>
                    <a:cubicBezTo>
                      <a:pt x="549" y="8007"/>
                      <a:pt x="571" y="8001"/>
                      <a:pt x="594" y="7989"/>
                    </a:cubicBezTo>
                    <a:cubicBezTo>
                      <a:pt x="845" y="7898"/>
                      <a:pt x="1096" y="7784"/>
                      <a:pt x="1348" y="7647"/>
                    </a:cubicBezTo>
                    <a:cubicBezTo>
                      <a:pt x="1713" y="7487"/>
                      <a:pt x="2101" y="7305"/>
                      <a:pt x="2466" y="7099"/>
                    </a:cubicBezTo>
                    <a:cubicBezTo>
                      <a:pt x="3402" y="6620"/>
                      <a:pt x="4338" y="6095"/>
                      <a:pt x="5251" y="5524"/>
                    </a:cubicBezTo>
                    <a:cubicBezTo>
                      <a:pt x="5730" y="5228"/>
                      <a:pt x="6186" y="4931"/>
                      <a:pt x="6643" y="4589"/>
                    </a:cubicBezTo>
                    <a:cubicBezTo>
                      <a:pt x="7077" y="4292"/>
                      <a:pt x="7465" y="3972"/>
                      <a:pt x="7853" y="3630"/>
                    </a:cubicBezTo>
                    <a:cubicBezTo>
                      <a:pt x="8172" y="3333"/>
                      <a:pt x="8469" y="3014"/>
                      <a:pt x="8720" y="2648"/>
                    </a:cubicBezTo>
                    <a:cubicBezTo>
                      <a:pt x="8903" y="2374"/>
                      <a:pt x="9062" y="2055"/>
                      <a:pt x="9085" y="1713"/>
                    </a:cubicBezTo>
                    <a:cubicBezTo>
                      <a:pt x="9131" y="1416"/>
                      <a:pt x="9040" y="1096"/>
                      <a:pt x="8857" y="868"/>
                    </a:cubicBezTo>
                    <a:cubicBezTo>
                      <a:pt x="8697" y="685"/>
                      <a:pt x="8538" y="548"/>
                      <a:pt x="8332" y="434"/>
                    </a:cubicBezTo>
                    <a:cubicBezTo>
                      <a:pt x="8104" y="275"/>
                      <a:pt x="7853" y="183"/>
                      <a:pt x="7579" y="115"/>
                    </a:cubicBezTo>
                    <a:cubicBezTo>
                      <a:pt x="7305" y="46"/>
                      <a:pt x="7008" y="1"/>
                      <a:pt x="6711" y="1"/>
                    </a:cubicBezTo>
                    <a:close/>
                  </a:path>
                </a:pathLst>
              </a:custGeom>
              <a:solidFill>
                <a:srgbClr val="FD9A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67" name="Google Shape;1432;p22">
                <a:extLst>
                  <a:ext uri="{FF2B5EF4-FFF2-40B4-BE49-F238E27FC236}">
                    <a16:creationId xmlns:a16="http://schemas.microsoft.com/office/drawing/2014/main" id="{BA185C53-D7BC-4D4E-B8F6-99726C00C736}"/>
                  </a:ext>
                </a:extLst>
              </p:cNvPr>
              <p:cNvSpPr/>
              <p:nvPr/>
            </p:nvSpPr>
            <p:spPr>
              <a:xfrm>
                <a:off x="4952592" y="2981576"/>
                <a:ext cx="222160" cy="93199"/>
              </a:xfrm>
              <a:custGeom>
                <a:avLst/>
                <a:gdLst/>
                <a:ahLst/>
                <a:cxnLst/>
                <a:rect l="l" t="t" r="r" b="b"/>
                <a:pathLst>
                  <a:path w="8219" h="3448" extrusionOk="0">
                    <a:moveTo>
                      <a:pt x="6575" y="0"/>
                    </a:moveTo>
                    <a:cubicBezTo>
                      <a:pt x="6415" y="0"/>
                      <a:pt x="6255" y="23"/>
                      <a:pt x="6072" y="23"/>
                    </a:cubicBezTo>
                    <a:cubicBezTo>
                      <a:pt x="5684" y="69"/>
                      <a:pt x="5274" y="160"/>
                      <a:pt x="4886" y="297"/>
                    </a:cubicBezTo>
                    <a:cubicBezTo>
                      <a:pt x="4475" y="411"/>
                      <a:pt x="4064" y="594"/>
                      <a:pt x="3653" y="776"/>
                    </a:cubicBezTo>
                    <a:cubicBezTo>
                      <a:pt x="3219" y="959"/>
                      <a:pt x="2808" y="1187"/>
                      <a:pt x="2398" y="1415"/>
                    </a:cubicBezTo>
                    <a:cubicBezTo>
                      <a:pt x="2032" y="1621"/>
                      <a:pt x="1690" y="1849"/>
                      <a:pt x="1325" y="2077"/>
                    </a:cubicBezTo>
                    <a:cubicBezTo>
                      <a:pt x="914" y="2351"/>
                      <a:pt x="480" y="2602"/>
                      <a:pt x="92" y="2922"/>
                    </a:cubicBezTo>
                    <a:cubicBezTo>
                      <a:pt x="47" y="2945"/>
                      <a:pt x="24" y="2967"/>
                      <a:pt x="24" y="3013"/>
                    </a:cubicBezTo>
                    <a:cubicBezTo>
                      <a:pt x="1" y="3059"/>
                      <a:pt x="24" y="3104"/>
                      <a:pt x="47" y="3127"/>
                    </a:cubicBezTo>
                    <a:cubicBezTo>
                      <a:pt x="77" y="3188"/>
                      <a:pt x="128" y="3219"/>
                      <a:pt x="178" y="3219"/>
                    </a:cubicBezTo>
                    <a:cubicBezTo>
                      <a:pt x="204" y="3219"/>
                      <a:pt x="229" y="3211"/>
                      <a:pt x="252" y="3196"/>
                    </a:cubicBezTo>
                    <a:cubicBezTo>
                      <a:pt x="572" y="2945"/>
                      <a:pt x="914" y="2739"/>
                      <a:pt x="1234" y="2511"/>
                    </a:cubicBezTo>
                    <a:cubicBezTo>
                      <a:pt x="1507" y="2351"/>
                      <a:pt x="1781" y="2169"/>
                      <a:pt x="2055" y="2009"/>
                    </a:cubicBezTo>
                    <a:cubicBezTo>
                      <a:pt x="2672" y="1621"/>
                      <a:pt x="3288" y="1301"/>
                      <a:pt x="3927" y="1005"/>
                    </a:cubicBezTo>
                    <a:cubicBezTo>
                      <a:pt x="3938" y="1005"/>
                      <a:pt x="3944" y="999"/>
                      <a:pt x="3950" y="993"/>
                    </a:cubicBezTo>
                    <a:lnTo>
                      <a:pt x="3950" y="993"/>
                    </a:lnTo>
                    <a:cubicBezTo>
                      <a:pt x="3950" y="996"/>
                      <a:pt x="3950" y="1000"/>
                      <a:pt x="3950" y="1005"/>
                    </a:cubicBezTo>
                    <a:cubicBezTo>
                      <a:pt x="4566" y="708"/>
                      <a:pt x="5228" y="480"/>
                      <a:pt x="5936" y="388"/>
                    </a:cubicBezTo>
                    <a:cubicBezTo>
                      <a:pt x="6169" y="355"/>
                      <a:pt x="6416" y="334"/>
                      <a:pt x="6665" y="334"/>
                    </a:cubicBezTo>
                    <a:cubicBezTo>
                      <a:pt x="6756" y="334"/>
                      <a:pt x="6848" y="336"/>
                      <a:pt x="6940" y="343"/>
                    </a:cubicBezTo>
                    <a:cubicBezTo>
                      <a:pt x="7122" y="365"/>
                      <a:pt x="7305" y="411"/>
                      <a:pt x="7465" y="457"/>
                    </a:cubicBezTo>
                    <a:cubicBezTo>
                      <a:pt x="7533" y="502"/>
                      <a:pt x="7602" y="525"/>
                      <a:pt x="7670" y="571"/>
                    </a:cubicBezTo>
                    <a:cubicBezTo>
                      <a:pt x="7716" y="616"/>
                      <a:pt x="7739" y="639"/>
                      <a:pt x="7784" y="685"/>
                    </a:cubicBezTo>
                    <a:cubicBezTo>
                      <a:pt x="7807" y="708"/>
                      <a:pt x="7830" y="753"/>
                      <a:pt x="7830" y="776"/>
                    </a:cubicBezTo>
                    <a:cubicBezTo>
                      <a:pt x="7853" y="822"/>
                      <a:pt x="7876" y="845"/>
                      <a:pt x="7876" y="890"/>
                    </a:cubicBezTo>
                    <a:cubicBezTo>
                      <a:pt x="7876" y="959"/>
                      <a:pt x="7876" y="1005"/>
                      <a:pt x="7876" y="1073"/>
                    </a:cubicBezTo>
                    <a:cubicBezTo>
                      <a:pt x="7876" y="1164"/>
                      <a:pt x="7830" y="1256"/>
                      <a:pt x="7807" y="1347"/>
                    </a:cubicBezTo>
                    <a:cubicBezTo>
                      <a:pt x="7716" y="1552"/>
                      <a:pt x="7602" y="1735"/>
                      <a:pt x="7488" y="1918"/>
                    </a:cubicBezTo>
                    <a:cubicBezTo>
                      <a:pt x="7214" y="2260"/>
                      <a:pt x="6894" y="2579"/>
                      <a:pt x="6552" y="2876"/>
                    </a:cubicBezTo>
                    <a:cubicBezTo>
                      <a:pt x="6575" y="2853"/>
                      <a:pt x="6575" y="2853"/>
                      <a:pt x="6597" y="2831"/>
                    </a:cubicBezTo>
                    <a:lnTo>
                      <a:pt x="6597" y="2831"/>
                    </a:lnTo>
                    <a:cubicBezTo>
                      <a:pt x="6461" y="2945"/>
                      <a:pt x="6301" y="3059"/>
                      <a:pt x="6164" y="3150"/>
                    </a:cubicBezTo>
                    <a:cubicBezTo>
                      <a:pt x="6072" y="3196"/>
                      <a:pt x="6050" y="3310"/>
                      <a:pt x="6095" y="3378"/>
                    </a:cubicBezTo>
                    <a:cubicBezTo>
                      <a:pt x="6125" y="3423"/>
                      <a:pt x="6183" y="3448"/>
                      <a:pt x="6239" y="3448"/>
                    </a:cubicBezTo>
                    <a:cubicBezTo>
                      <a:pt x="6269" y="3448"/>
                      <a:pt x="6299" y="3440"/>
                      <a:pt x="6324" y="3424"/>
                    </a:cubicBezTo>
                    <a:cubicBezTo>
                      <a:pt x="6529" y="3310"/>
                      <a:pt x="6734" y="3150"/>
                      <a:pt x="6917" y="2990"/>
                    </a:cubicBezTo>
                    <a:cubicBezTo>
                      <a:pt x="7145" y="2808"/>
                      <a:pt x="7351" y="2602"/>
                      <a:pt x="7533" y="2374"/>
                    </a:cubicBezTo>
                    <a:cubicBezTo>
                      <a:pt x="7716" y="2169"/>
                      <a:pt x="7876" y="1940"/>
                      <a:pt x="8013" y="1689"/>
                    </a:cubicBezTo>
                    <a:cubicBezTo>
                      <a:pt x="8127" y="1484"/>
                      <a:pt x="8195" y="1233"/>
                      <a:pt x="8218" y="1005"/>
                    </a:cubicBezTo>
                    <a:cubicBezTo>
                      <a:pt x="8218" y="890"/>
                      <a:pt x="8195" y="799"/>
                      <a:pt x="8172" y="708"/>
                    </a:cubicBezTo>
                    <a:cubicBezTo>
                      <a:pt x="8127" y="594"/>
                      <a:pt x="8058" y="502"/>
                      <a:pt x="7967" y="411"/>
                    </a:cubicBezTo>
                    <a:cubicBezTo>
                      <a:pt x="7899" y="320"/>
                      <a:pt x="7784" y="251"/>
                      <a:pt x="7693" y="206"/>
                    </a:cubicBezTo>
                    <a:cubicBezTo>
                      <a:pt x="7533" y="137"/>
                      <a:pt x="7374" y="92"/>
                      <a:pt x="7214" y="69"/>
                    </a:cubicBezTo>
                    <a:cubicBezTo>
                      <a:pt x="7008" y="23"/>
                      <a:pt x="6780" y="0"/>
                      <a:pt x="6575" y="0"/>
                    </a:cubicBezTo>
                    <a:close/>
                  </a:path>
                </a:pathLst>
              </a:custGeom>
              <a:solidFill>
                <a:srgbClr val="FD9A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68" name="Google Shape;1433;p22">
                <a:extLst>
                  <a:ext uri="{FF2B5EF4-FFF2-40B4-BE49-F238E27FC236}">
                    <a16:creationId xmlns:a16="http://schemas.microsoft.com/office/drawing/2014/main" id="{8FA79352-28C3-4E5C-B9C2-3411FC285A3C}"/>
                  </a:ext>
                </a:extLst>
              </p:cNvPr>
              <p:cNvSpPr/>
              <p:nvPr/>
            </p:nvSpPr>
            <p:spPr>
              <a:xfrm>
                <a:off x="4710755" y="2996983"/>
                <a:ext cx="273949" cy="215970"/>
              </a:xfrm>
              <a:custGeom>
                <a:avLst/>
                <a:gdLst/>
                <a:ahLst/>
                <a:cxnLst/>
                <a:rect l="l" t="t" r="r" b="b"/>
                <a:pathLst>
                  <a:path w="10135" h="7990" extrusionOk="0">
                    <a:moveTo>
                      <a:pt x="8902" y="1"/>
                    </a:moveTo>
                    <a:cubicBezTo>
                      <a:pt x="8651" y="1"/>
                      <a:pt x="8377" y="24"/>
                      <a:pt x="8126" y="92"/>
                    </a:cubicBezTo>
                    <a:cubicBezTo>
                      <a:pt x="7738" y="183"/>
                      <a:pt x="7327" y="320"/>
                      <a:pt x="6962" y="480"/>
                    </a:cubicBezTo>
                    <a:cubicBezTo>
                      <a:pt x="6186" y="823"/>
                      <a:pt x="5456" y="1302"/>
                      <a:pt x="4794" y="1850"/>
                    </a:cubicBezTo>
                    <a:cubicBezTo>
                      <a:pt x="3835" y="2626"/>
                      <a:pt x="2968" y="3539"/>
                      <a:pt x="2192" y="4497"/>
                    </a:cubicBezTo>
                    <a:cubicBezTo>
                      <a:pt x="1781" y="5000"/>
                      <a:pt x="1393" y="5547"/>
                      <a:pt x="1028" y="6118"/>
                    </a:cubicBezTo>
                    <a:cubicBezTo>
                      <a:pt x="640" y="6711"/>
                      <a:pt x="297" y="7328"/>
                      <a:pt x="0" y="7967"/>
                    </a:cubicBezTo>
                    <a:cubicBezTo>
                      <a:pt x="0" y="7990"/>
                      <a:pt x="0" y="7990"/>
                      <a:pt x="0" y="7990"/>
                    </a:cubicBezTo>
                    <a:cubicBezTo>
                      <a:pt x="46" y="7967"/>
                      <a:pt x="115" y="7921"/>
                      <a:pt x="183" y="7898"/>
                    </a:cubicBezTo>
                    <a:cubicBezTo>
                      <a:pt x="274" y="7876"/>
                      <a:pt x="366" y="7830"/>
                      <a:pt x="457" y="7784"/>
                    </a:cubicBezTo>
                    <a:cubicBezTo>
                      <a:pt x="845" y="6963"/>
                      <a:pt x="1347" y="6186"/>
                      <a:pt x="1872" y="5433"/>
                    </a:cubicBezTo>
                    <a:lnTo>
                      <a:pt x="1872" y="5433"/>
                    </a:lnTo>
                    <a:cubicBezTo>
                      <a:pt x="1872" y="5456"/>
                      <a:pt x="1849" y="5456"/>
                      <a:pt x="1849" y="5479"/>
                    </a:cubicBezTo>
                    <a:cubicBezTo>
                      <a:pt x="2306" y="4863"/>
                      <a:pt x="2785" y="4292"/>
                      <a:pt x="3287" y="3721"/>
                    </a:cubicBezTo>
                    <a:cubicBezTo>
                      <a:pt x="3812" y="3151"/>
                      <a:pt x="4360" y="2603"/>
                      <a:pt x="4976" y="2124"/>
                    </a:cubicBezTo>
                    <a:cubicBezTo>
                      <a:pt x="4976" y="2101"/>
                      <a:pt x="4976" y="2101"/>
                      <a:pt x="4976" y="2101"/>
                    </a:cubicBezTo>
                    <a:cubicBezTo>
                      <a:pt x="5615" y="1576"/>
                      <a:pt x="6323" y="1119"/>
                      <a:pt x="7053" y="777"/>
                    </a:cubicBezTo>
                    <a:cubicBezTo>
                      <a:pt x="7533" y="594"/>
                      <a:pt x="8012" y="435"/>
                      <a:pt x="8491" y="343"/>
                    </a:cubicBezTo>
                    <a:cubicBezTo>
                      <a:pt x="8637" y="327"/>
                      <a:pt x="8782" y="311"/>
                      <a:pt x="8927" y="311"/>
                    </a:cubicBezTo>
                    <a:cubicBezTo>
                      <a:pt x="8987" y="311"/>
                      <a:pt x="9048" y="314"/>
                      <a:pt x="9108" y="320"/>
                    </a:cubicBezTo>
                    <a:cubicBezTo>
                      <a:pt x="9222" y="343"/>
                      <a:pt x="9313" y="366"/>
                      <a:pt x="9404" y="389"/>
                    </a:cubicBezTo>
                    <a:cubicBezTo>
                      <a:pt x="9473" y="412"/>
                      <a:pt x="9519" y="457"/>
                      <a:pt x="9564" y="480"/>
                    </a:cubicBezTo>
                    <a:cubicBezTo>
                      <a:pt x="9610" y="503"/>
                      <a:pt x="9633" y="549"/>
                      <a:pt x="9678" y="571"/>
                    </a:cubicBezTo>
                    <a:cubicBezTo>
                      <a:pt x="9701" y="617"/>
                      <a:pt x="9724" y="663"/>
                      <a:pt x="9747" y="708"/>
                    </a:cubicBezTo>
                    <a:cubicBezTo>
                      <a:pt x="9770" y="754"/>
                      <a:pt x="9770" y="800"/>
                      <a:pt x="9792" y="845"/>
                    </a:cubicBezTo>
                    <a:cubicBezTo>
                      <a:pt x="9792" y="937"/>
                      <a:pt x="9792" y="1005"/>
                      <a:pt x="9792" y="1074"/>
                    </a:cubicBezTo>
                    <a:cubicBezTo>
                      <a:pt x="9770" y="1188"/>
                      <a:pt x="9747" y="1325"/>
                      <a:pt x="9701" y="1439"/>
                    </a:cubicBezTo>
                    <a:cubicBezTo>
                      <a:pt x="9633" y="1621"/>
                      <a:pt x="9519" y="1781"/>
                      <a:pt x="9404" y="1941"/>
                    </a:cubicBezTo>
                    <a:lnTo>
                      <a:pt x="9427" y="1941"/>
                    </a:lnTo>
                    <a:cubicBezTo>
                      <a:pt x="9404" y="1941"/>
                      <a:pt x="9404" y="1964"/>
                      <a:pt x="9404" y="1964"/>
                    </a:cubicBezTo>
                    <a:cubicBezTo>
                      <a:pt x="9290" y="2101"/>
                      <a:pt x="9199" y="2215"/>
                      <a:pt x="9085" y="2352"/>
                    </a:cubicBezTo>
                    <a:cubicBezTo>
                      <a:pt x="9016" y="2397"/>
                      <a:pt x="9016" y="2512"/>
                      <a:pt x="9085" y="2580"/>
                    </a:cubicBezTo>
                    <a:cubicBezTo>
                      <a:pt x="9116" y="2601"/>
                      <a:pt x="9151" y="2612"/>
                      <a:pt x="9187" y="2612"/>
                    </a:cubicBezTo>
                    <a:cubicBezTo>
                      <a:pt x="9231" y="2612"/>
                      <a:pt x="9275" y="2595"/>
                      <a:pt x="9313" y="2557"/>
                    </a:cubicBezTo>
                    <a:cubicBezTo>
                      <a:pt x="9541" y="2329"/>
                      <a:pt x="9770" y="2032"/>
                      <a:pt x="9929" y="1736"/>
                    </a:cubicBezTo>
                    <a:cubicBezTo>
                      <a:pt x="10044" y="1484"/>
                      <a:pt x="10112" y="1233"/>
                      <a:pt x="10135" y="960"/>
                    </a:cubicBezTo>
                    <a:cubicBezTo>
                      <a:pt x="10135" y="845"/>
                      <a:pt x="10112" y="731"/>
                      <a:pt x="10066" y="640"/>
                    </a:cubicBezTo>
                    <a:cubicBezTo>
                      <a:pt x="10044" y="526"/>
                      <a:pt x="9975" y="435"/>
                      <a:pt x="9884" y="343"/>
                    </a:cubicBezTo>
                    <a:cubicBezTo>
                      <a:pt x="9815" y="252"/>
                      <a:pt x="9724" y="183"/>
                      <a:pt x="9633" y="138"/>
                    </a:cubicBezTo>
                    <a:cubicBezTo>
                      <a:pt x="9496" y="69"/>
                      <a:pt x="9359" y="46"/>
                      <a:pt x="9222" y="24"/>
                    </a:cubicBezTo>
                    <a:cubicBezTo>
                      <a:pt x="9131" y="1"/>
                      <a:pt x="9016" y="1"/>
                      <a:pt x="8902" y="1"/>
                    </a:cubicBezTo>
                    <a:close/>
                  </a:path>
                </a:pathLst>
              </a:custGeom>
              <a:solidFill>
                <a:srgbClr val="FD9A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69" name="Google Shape;1434;p22">
                <a:extLst>
                  <a:ext uri="{FF2B5EF4-FFF2-40B4-BE49-F238E27FC236}">
                    <a16:creationId xmlns:a16="http://schemas.microsoft.com/office/drawing/2014/main" id="{F18ADBA5-1F17-4B06-89C6-F2CF827A0EAA}"/>
                  </a:ext>
                </a:extLst>
              </p:cNvPr>
              <p:cNvSpPr/>
              <p:nvPr/>
            </p:nvSpPr>
            <p:spPr>
              <a:xfrm>
                <a:off x="4964945" y="3049421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4"/>
                    </a:moveTo>
                    <a:cubicBezTo>
                      <a:pt x="0" y="24"/>
                      <a:pt x="0" y="24"/>
                      <a:pt x="0" y="1"/>
                    </a:cubicBezTo>
                    <a:cubicBezTo>
                      <a:pt x="0" y="24"/>
                      <a:pt x="0" y="24"/>
                      <a:pt x="0" y="24"/>
                    </a:cubicBezTo>
                    <a:close/>
                  </a:path>
                </a:pathLst>
              </a:custGeom>
              <a:solidFill>
                <a:srgbClr val="EE91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70" name="Google Shape;1435;p22">
                <a:extLst>
                  <a:ext uri="{FF2B5EF4-FFF2-40B4-BE49-F238E27FC236}">
                    <a16:creationId xmlns:a16="http://schemas.microsoft.com/office/drawing/2014/main" id="{F2250D50-612C-4743-95C9-24D55E8B1E99}"/>
                  </a:ext>
                </a:extLst>
              </p:cNvPr>
              <p:cNvSpPr/>
              <p:nvPr/>
            </p:nvSpPr>
            <p:spPr>
              <a:xfrm>
                <a:off x="4964945" y="3050043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0" y="1"/>
                    </a:lnTo>
                    <a:lnTo>
                      <a:pt x="0" y="1"/>
                    </a:ln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E91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71" name="Google Shape;1436;p22">
                <a:extLst>
                  <a:ext uri="{FF2B5EF4-FFF2-40B4-BE49-F238E27FC236}">
                    <a16:creationId xmlns:a16="http://schemas.microsoft.com/office/drawing/2014/main" id="{518AE44E-B9C9-44AE-B731-AC602130BB66}"/>
                  </a:ext>
                </a:extLst>
              </p:cNvPr>
              <p:cNvSpPr/>
              <p:nvPr/>
            </p:nvSpPr>
            <p:spPr>
              <a:xfrm>
                <a:off x="4845256" y="3054367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E91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72" name="Google Shape;1437;p22">
                <a:extLst>
                  <a:ext uri="{FF2B5EF4-FFF2-40B4-BE49-F238E27FC236}">
                    <a16:creationId xmlns:a16="http://schemas.microsoft.com/office/drawing/2014/main" id="{7561330D-13A4-4F9B-A1D1-DF346D8E7BDB}"/>
                  </a:ext>
                </a:extLst>
              </p:cNvPr>
              <p:cNvSpPr/>
              <p:nvPr/>
            </p:nvSpPr>
            <p:spPr>
              <a:xfrm>
                <a:off x="4716296" y="3214790"/>
                <a:ext cx="649" cy="62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3" extrusionOk="0">
                    <a:moveTo>
                      <a:pt x="1" y="23"/>
                    </a:moveTo>
                    <a:cubicBezTo>
                      <a:pt x="1" y="23"/>
                      <a:pt x="1" y="23"/>
                      <a:pt x="1" y="23"/>
                    </a:cubicBezTo>
                    <a:cubicBezTo>
                      <a:pt x="1" y="23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EE91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73" name="Google Shape;1438;p22">
                <a:extLst>
                  <a:ext uri="{FF2B5EF4-FFF2-40B4-BE49-F238E27FC236}">
                    <a16:creationId xmlns:a16="http://schemas.microsoft.com/office/drawing/2014/main" id="{D3A0CA1C-B1B3-447C-A0D2-CC630BD7C255}"/>
                  </a:ext>
                </a:extLst>
              </p:cNvPr>
              <p:cNvSpPr/>
              <p:nvPr/>
            </p:nvSpPr>
            <p:spPr>
              <a:xfrm>
                <a:off x="4945808" y="3234522"/>
                <a:ext cx="140096" cy="125527"/>
              </a:xfrm>
              <a:custGeom>
                <a:avLst/>
                <a:gdLst/>
                <a:ahLst/>
                <a:cxnLst/>
                <a:rect l="l" t="t" r="r" b="b"/>
                <a:pathLst>
                  <a:path w="5183" h="4644" extrusionOk="0">
                    <a:moveTo>
                      <a:pt x="3333" y="1"/>
                    </a:moveTo>
                    <a:cubicBezTo>
                      <a:pt x="3037" y="1"/>
                      <a:pt x="2740" y="69"/>
                      <a:pt x="2443" y="115"/>
                    </a:cubicBezTo>
                    <a:cubicBezTo>
                      <a:pt x="2398" y="115"/>
                      <a:pt x="2352" y="160"/>
                      <a:pt x="2329" y="183"/>
                    </a:cubicBezTo>
                    <a:cubicBezTo>
                      <a:pt x="2306" y="229"/>
                      <a:pt x="2306" y="274"/>
                      <a:pt x="2329" y="320"/>
                    </a:cubicBezTo>
                    <a:cubicBezTo>
                      <a:pt x="2329" y="343"/>
                      <a:pt x="2375" y="389"/>
                      <a:pt x="2398" y="411"/>
                    </a:cubicBezTo>
                    <a:cubicBezTo>
                      <a:pt x="2443" y="434"/>
                      <a:pt x="2489" y="434"/>
                      <a:pt x="2534" y="434"/>
                    </a:cubicBezTo>
                    <a:cubicBezTo>
                      <a:pt x="2580" y="411"/>
                      <a:pt x="2649" y="411"/>
                      <a:pt x="2717" y="389"/>
                    </a:cubicBezTo>
                    <a:lnTo>
                      <a:pt x="2740" y="389"/>
                    </a:lnTo>
                    <a:cubicBezTo>
                      <a:pt x="2957" y="355"/>
                      <a:pt x="3174" y="334"/>
                      <a:pt x="3392" y="334"/>
                    </a:cubicBezTo>
                    <a:cubicBezTo>
                      <a:pt x="3471" y="334"/>
                      <a:pt x="3551" y="337"/>
                      <a:pt x="3630" y="343"/>
                    </a:cubicBezTo>
                    <a:cubicBezTo>
                      <a:pt x="3699" y="366"/>
                      <a:pt x="3790" y="366"/>
                      <a:pt x="3881" y="389"/>
                    </a:cubicBezTo>
                    <a:cubicBezTo>
                      <a:pt x="3950" y="411"/>
                      <a:pt x="4018" y="434"/>
                      <a:pt x="4087" y="457"/>
                    </a:cubicBezTo>
                    <a:cubicBezTo>
                      <a:pt x="4201" y="503"/>
                      <a:pt x="4315" y="571"/>
                      <a:pt x="4429" y="640"/>
                    </a:cubicBezTo>
                    <a:cubicBezTo>
                      <a:pt x="4497" y="708"/>
                      <a:pt x="4566" y="777"/>
                      <a:pt x="4634" y="845"/>
                    </a:cubicBezTo>
                    <a:cubicBezTo>
                      <a:pt x="4680" y="891"/>
                      <a:pt x="4726" y="959"/>
                      <a:pt x="4771" y="1051"/>
                    </a:cubicBezTo>
                    <a:cubicBezTo>
                      <a:pt x="4794" y="1119"/>
                      <a:pt x="4817" y="1210"/>
                      <a:pt x="4840" y="1279"/>
                    </a:cubicBezTo>
                    <a:cubicBezTo>
                      <a:pt x="4840" y="1393"/>
                      <a:pt x="4840" y="1484"/>
                      <a:pt x="4840" y="1598"/>
                    </a:cubicBezTo>
                    <a:cubicBezTo>
                      <a:pt x="4817" y="1735"/>
                      <a:pt x="4771" y="1872"/>
                      <a:pt x="4726" y="2009"/>
                    </a:cubicBezTo>
                    <a:cubicBezTo>
                      <a:pt x="4657" y="2192"/>
                      <a:pt x="4566" y="2374"/>
                      <a:pt x="4452" y="2534"/>
                    </a:cubicBezTo>
                    <a:cubicBezTo>
                      <a:pt x="4292" y="2740"/>
                      <a:pt x="4132" y="2922"/>
                      <a:pt x="3950" y="3082"/>
                    </a:cubicBezTo>
                    <a:lnTo>
                      <a:pt x="3927" y="3082"/>
                    </a:lnTo>
                    <a:cubicBezTo>
                      <a:pt x="3539" y="3402"/>
                      <a:pt x="3105" y="3653"/>
                      <a:pt x="2649" y="3858"/>
                    </a:cubicBezTo>
                    <a:cubicBezTo>
                      <a:pt x="2215" y="4063"/>
                      <a:pt x="1758" y="4178"/>
                      <a:pt x="1279" y="4269"/>
                    </a:cubicBezTo>
                    <a:cubicBezTo>
                      <a:pt x="1096" y="4292"/>
                      <a:pt x="914" y="4315"/>
                      <a:pt x="731" y="4315"/>
                    </a:cubicBezTo>
                    <a:cubicBezTo>
                      <a:pt x="572" y="4383"/>
                      <a:pt x="412" y="4451"/>
                      <a:pt x="252" y="4520"/>
                    </a:cubicBezTo>
                    <a:cubicBezTo>
                      <a:pt x="183" y="4566"/>
                      <a:pt x="92" y="4588"/>
                      <a:pt x="1" y="4634"/>
                    </a:cubicBezTo>
                    <a:lnTo>
                      <a:pt x="320" y="4634"/>
                    </a:lnTo>
                    <a:cubicBezTo>
                      <a:pt x="387" y="4641"/>
                      <a:pt x="454" y="4644"/>
                      <a:pt x="521" y="4644"/>
                    </a:cubicBezTo>
                    <a:cubicBezTo>
                      <a:pt x="682" y="4644"/>
                      <a:pt x="844" y="4627"/>
                      <a:pt x="1005" y="4611"/>
                    </a:cubicBezTo>
                    <a:cubicBezTo>
                      <a:pt x="1439" y="4588"/>
                      <a:pt x="1873" y="4497"/>
                      <a:pt x="2283" y="4360"/>
                    </a:cubicBezTo>
                    <a:cubicBezTo>
                      <a:pt x="2694" y="4223"/>
                      <a:pt x="3105" y="4018"/>
                      <a:pt x="3470" y="3790"/>
                    </a:cubicBezTo>
                    <a:cubicBezTo>
                      <a:pt x="3653" y="3675"/>
                      <a:pt x="3836" y="3561"/>
                      <a:pt x="4018" y="3424"/>
                    </a:cubicBezTo>
                    <a:cubicBezTo>
                      <a:pt x="4155" y="3333"/>
                      <a:pt x="4269" y="3219"/>
                      <a:pt x="4406" y="3105"/>
                    </a:cubicBezTo>
                    <a:cubicBezTo>
                      <a:pt x="4612" y="2877"/>
                      <a:pt x="4794" y="2625"/>
                      <a:pt x="4931" y="2352"/>
                    </a:cubicBezTo>
                    <a:cubicBezTo>
                      <a:pt x="5068" y="2100"/>
                      <a:pt x="5137" y="1827"/>
                      <a:pt x="5159" y="1530"/>
                    </a:cubicBezTo>
                    <a:cubicBezTo>
                      <a:pt x="5182" y="1279"/>
                      <a:pt x="5114" y="1005"/>
                      <a:pt x="5000" y="777"/>
                    </a:cubicBezTo>
                    <a:cubicBezTo>
                      <a:pt x="4931" y="662"/>
                      <a:pt x="4817" y="548"/>
                      <a:pt x="4726" y="457"/>
                    </a:cubicBezTo>
                    <a:cubicBezTo>
                      <a:pt x="4589" y="343"/>
                      <a:pt x="4452" y="274"/>
                      <a:pt x="4292" y="206"/>
                    </a:cubicBezTo>
                    <a:cubicBezTo>
                      <a:pt x="4178" y="160"/>
                      <a:pt x="4064" y="115"/>
                      <a:pt x="3950" y="69"/>
                    </a:cubicBezTo>
                    <a:cubicBezTo>
                      <a:pt x="3790" y="46"/>
                      <a:pt x="3630" y="23"/>
                      <a:pt x="3448" y="23"/>
                    </a:cubicBezTo>
                    <a:cubicBezTo>
                      <a:pt x="3425" y="1"/>
                      <a:pt x="3379" y="1"/>
                      <a:pt x="33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74" name="Google Shape;1439;p22">
                <a:extLst>
                  <a:ext uri="{FF2B5EF4-FFF2-40B4-BE49-F238E27FC236}">
                    <a16:creationId xmlns:a16="http://schemas.microsoft.com/office/drawing/2014/main" id="{42697C1D-5EE7-4B5F-A83E-07B04B0543B7}"/>
                  </a:ext>
                </a:extLst>
              </p:cNvPr>
              <p:cNvSpPr/>
              <p:nvPr/>
            </p:nvSpPr>
            <p:spPr>
              <a:xfrm>
                <a:off x="5019843" y="324501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75" name="Google Shape;1440;p22">
                <a:extLst>
                  <a:ext uri="{FF2B5EF4-FFF2-40B4-BE49-F238E27FC236}">
                    <a16:creationId xmlns:a16="http://schemas.microsoft.com/office/drawing/2014/main" id="{A81BAB3A-CF57-482A-BA80-D7CB1FED8323}"/>
                  </a:ext>
                </a:extLst>
              </p:cNvPr>
              <p:cNvSpPr/>
              <p:nvPr/>
            </p:nvSpPr>
            <p:spPr>
              <a:xfrm>
                <a:off x="5019843" y="324501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76" name="Google Shape;1441;p22">
                <a:extLst>
                  <a:ext uri="{FF2B5EF4-FFF2-40B4-BE49-F238E27FC236}">
                    <a16:creationId xmlns:a16="http://schemas.microsoft.com/office/drawing/2014/main" id="{079383D2-A1B2-4AFB-9166-FB19532696C5}"/>
                  </a:ext>
                </a:extLst>
              </p:cNvPr>
              <p:cNvSpPr/>
              <p:nvPr/>
            </p:nvSpPr>
            <p:spPr>
              <a:xfrm>
                <a:off x="5019248" y="3245010"/>
                <a:ext cx="622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extrusionOk="0">
                    <a:moveTo>
                      <a:pt x="0" y="1"/>
                    </a:moveTo>
                    <a:cubicBezTo>
                      <a:pt x="0" y="1"/>
                      <a:pt x="23" y="1"/>
                      <a:pt x="23" y="1"/>
                    </a:cubicBezTo>
                    <a:cubicBezTo>
                      <a:pt x="23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77" name="Google Shape;1442;p22">
                <a:extLst>
                  <a:ext uri="{FF2B5EF4-FFF2-40B4-BE49-F238E27FC236}">
                    <a16:creationId xmlns:a16="http://schemas.microsoft.com/office/drawing/2014/main" id="{66E8EA8C-A772-4D41-A0FA-61DFB667AB77}"/>
                  </a:ext>
                </a:extLst>
              </p:cNvPr>
              <p:cNvSpPr/>
              <p:nvPr/>
            </p:nvSpPr>
            <p:spPr>
              <a:xfrm>
                <a:off x="5019248" y="324501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78" name="Google Shape;1443;p22">
                <a:extLst>
                  <a:ext uri="{FF2B5EF4-FFF2-40B4-BE49-F238E27FC236}">
                    <a16:creationId xmlns:a16="http://schemas.microsoft.com/office/drawing/2014/main" id="{574E4678-FEA1-4FC6-8901-978353FD1CD2}"/>
                  </a:ext>
                </a:extLst>
              </p:cNvPr>
              <p:cNvSpPr/>
              <p:nvPr/>
            </p:nvSpPr>
            <p:spPr>
              <a:xfrm>
                <a:off x="5051928" y="3317802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79" name="Google Shape;1444;p22">
                <a:extLst>
                  <a:ext uri="{FF2B5EF4-FFF2-40B4-BE49-F238E27FC236}">
                    <a16:creationId xmlns:a16="http://schemas.microsoft.com/office/drawing/2014/main" id="{52E55EBA-7CD0-4C48-A886-AB6D85E486EC}"/>
                  </a:ext>
                </a:extLst>
              </p:cNvPr>
              <p:cNvSpPr/>
              <p:nvPr/>
            </p:nvSpPr>
            <p:spPr>
              <a:xfrm>
                <a:off x="4949511" y="3103724"/>
                <a:ext cx="210429" cy="139069"/>
              </a:xfrm>
              <a:custGeom>
                <a:avLst/>
                <a:gdLst/>
                <a:ahLst/>
                <a:cxnLst/>
                <a:rect l="l" t="t" r="r" b="b"/>
                <a:pathLst>
                  <a:path w="7785" h="5145" extrusionOk="0">
                    <a:moveTo>
                      <a:pt x="5981" y="1"/>
                    </a:moveTo>
                    <a:cubicBezTo>
                      <a:pt x="5707" y="1"/>
                      <a:pt x="5433" y="46"/>
                      <a:pt x="5159" y="92"/>
                    </a:cubicBezTo>
                    <a:cubicBezTo>
                      <a:pt x="4863" y="138"/>
                      <a:pt x="4566" y="206"/>
                      <a:pt x="4269" y="275"/>
                    </a:cubicBezTo>
                    <a:cubicBezTo>
                      <a:pt x="3721" y="434"/>
                      <a:pt x="3174" y="617"/>
                      <a:pt x="2649" y="822"/>
                    </a:cubicBezTo>
                    <a:cubicBezTo>
                      <a:pt x="2329" y="936"/>
                      <a:pt x="2032" y="1051"/>
                      <a:pt x="1758" y="1188"/>
                    </a:cubicBezTo>
                    <a:cubicBezTo>
                      <a:pt x="1530" y="1302"/>
                      <a:pt x="1325" y="1393"/>
                      <a:pt x="1096" y="1507"/>
                    </a:cubicBezTo>
                    <a:cubicBezTo>
                      <a:pt x="754" y="1690"/>
                      <a:pt x="412" y="1872"/>
                      <a:pt x="92" y="2078"/>
                    </a:cubicBezTo>
                    <a:cubicBezTo>
                      <a:pt x="24" y="2146"/>
                      <a:pt x="1" y="2237"/>
                      <a:pt x="46" y="2306"/>
                    </a:cubicBezTo>
                    <a:cubicBezTo>
                      <a:pt x="77" y="2367"/>
                      <a:pt x="128" y="2397"/>
                      <a:pt x="178" y="2397"/>
                    </a:cubicBezTo>
                    <a:cubicBezTo>
                      <a:pt x="204" y="2397"/>
                      <a:pt x="229" y="2390"/>
                      <a:pt x="252" y="2374"/>
                    </a:cubicBezTo>
                    <a:cubicBezTo>
                      <a:pt x="640" y="2123"/>
                      <a:pt x="1028" y="1918"/>
                      <a:pt x="1439" y="1713"/>
                    </a:cubicBezTo>
                    <a:cubicBezTo>
                      <a:pt x="1621" y="1598"/>
                      <a:pt x="1827" y="1507"/>
                      <a:pt x="2032" y="1416"/>
                    </a:cubicBezTo>
                    <a:cubicBezTo>
                      <a:pt x="2512" y="1210"/>
                      <a:pt x="2991" y="1028"/>
                      <a:pt x="3470" y="868"/>
                    </a:cubicBezTo>
                    <a:cubicBezTo>
                      <a:pt x="4087" y="663"/>
                      <a:pt x="4703" y="503"/>
                      <a:pt x="5319" y="389"/>
                    </a:cubicBezTo>
                    <a:lnTo>
                      <a:pt x="5296" y="389"/>
                    </a:lnTo>
                    <a:cubicBezTo>
                      <a:pt x="5571" y="356"/>
                      <a:pt x="5845" y="324"/>
                      <a:pt x="6119" y="324"/>
                    </a:cubicBezTo>
                    <a:cubicBezTo>
                      <a:pt x="6233" y="324"/>
                      <a:pt x="6347" y="330"/>
                      <a:pt x="6460" y="343"/>
                    </a:cubicBezTo>
                    <a:cubicBezTo>
                      <a:pt x="6597" y="366"/>
                      <a:pt x="6734" y="389"/>
                      <a:pt x="6871" y="434"/>
                    </a:cubicBezTo>
                    <a:cubicBezTo>
                      <a:pt x="6963" y="480"/>
                      <a:pt x="7031" y="526"/>
                      <a:pt x="7122" y="571"/>
                    </a:cubicBezTo>
                    <a:cubicBezTo>
                      <a:pt x="7168" y="617"/>
                      <a:pt x="7214" y="663"/>
                      <a:pt x="7259" y="708"/>
                    </a:cubicBezTo>
                    <a:cubicBezTo>
                      <a:pt x="7305" y="754"/>
                      <a:pt x="7328" y="822"/>
                      <a:pt x="7373" y="891"/>
                    </a:cubicBezTo>
                    <a:cubicBezTo>
                      <a:pt x="7396" y="959"/>
                      <a:pt x="7419" y="1028"/>
                      <a:pt x="7419" y="1119"/>
                    </a:cubicBezTo>
                    <a:cubicBezTo>
                      <a:pt x="7442" y="1210"/>
                      <a:pt x="7442" y="1302"/>
                      <a:pt x="7442" y="1393"/>
                    </a:cubicBezTo>
                    <a:cubicBezTo>
                      <a:pt x="7419" y="1484"/>
                      <a:pt x="7396" y="1598"/>
                      <a:pt x="7351" y="1713"/>
                    </a:cubicBezTo>
                    <a:cubicBezTo>
                      <a:pt x="7287" y="1862"/>
                      <a:pt x="7203" y="1991"/>
                      <a:pt x="7099" y="2138"/>
                    </a:cubicBezTo>
                    <a:lnTo>
                      <a:pt x="7099" y="2138"/>
                    </a:lnTo>
                    <a:cubicBezTo>
                      <a:pt x="7100" y="2134"/>
                      <a:pt x="7100" y="2129"/>
                      <a:pt x="7100" y="2123"/>
                    </a:cubicBezTo>
                    <a:lnTo>
                      <a:pt x="7100" y="2123"/>
                    </a:lnTo>
                    <a:cubicBezTo>
                      <a:pt x="6894" y="2420"/>
                      <a:pt x="6643" y="2648"/>
                      <a:pt x="6369" y="2877"/>
                    </a:cubicBezTo>
                    <a:cubicBezTo>
                      <a:pt x="6369" y="2899"/>
                      <a:pt x="6346" y="2899"/>
                      <a:pt x="6346" y="2899"/>
                    </a:cubicBezTo>
                    <a:lnTo>
                      <a:pt x="6369" y="2899"/>
                    </a:lnTo>
                    <a:cubicBezTo>
                      <a:pt x="6004" y="3173"/>
                      <a:pt x="5639" y="3424"/>
                      <a:pt x="5251" y="3630"/>
                    </a:cubicBezTo>
                    <a:cubicBezTo>
                      <a:pt x="4863" y="3858"/>
                      <a:pt x="4452" y="4086"/>
                      <a:pt x="4018" y="4269"/>
                    </a:cubicBezTo>
                    <a:lnTo>
                      <a:pt x="4041" y="4269"/>
                    </a:lnTo>
                    <a:cubicBezTo>
                      <a:pt x="3744" y="4383"/>
                      <a:pt x="3447" y="4520"/>
                      <a:pt x="3151" y="4611"/>
                    </a:cubicBezTo>
                    <a:cubicBezTo>
                      <a:pt x="2900" y="4703"/>
                      <a:pt x="2671" y="4771"/>
                      <a:pt x="2420" y="4840"/>
                    </a:cubicBezTo>
                    <a:cubicBezTo>
                      <a:pt x="2329" y="4862"/>
                      <a:pt x="2283" y="4954"/>
                      <a:pt x="2306" y="5045"/>
                    </a:cubicBezTo>
                    <a:cubicBezTo>
                      <a:pt x="2324" y="5115"/>
                      <a:pt x="2381" y="5145"/>
                      <a:pt x="2448" y="5145"/>
                    </a:cubicBezTo>
                    <a:cubicBezTo>
                      <a:pt x="2469" y="5145"/>
                      <a:pt x="2490" y="5142"/>
                      <a:pt x="2512" y="5136"/>
                    </a:cubicBezTo>
                    <a:cubicBezTo>
                      <a:pt x="2717" y="5113"/>
                      <a:pt x="2900" y="5045"/>
                      <a:pt x="3105" y="4977"/>
                    </a:cubicBezTo>
                    <a:cubicBezTo>
                      <a:pt x="3356" y="4908"/>
                      <a:pt x="3584" y="4794"/>
                      <a:pt x="3835" y="4703"/>
                    </a:cubicBezTo>
                    <a:cubicBezTo>
                      <a:pt x="4429" y="4452"/>
                      <a:pt x="4977" y="4178"/>
                      <a:pt x="5525" y="3858"/>
                    </a:cubicBezTo>
                    <a:cubicBezTo>
                      <a:pt x="6050" y="3539"/>
                      <a:pt x="6575" y="3173"/>
                      <a:pt x="7008" y="2740"/>
                    </a:cubicBezTo>
                    <a:cubicBezTo>
                      <a:pt x="7191" y="2557"/>
                      <a:pt x="7373" y="2352"/>
                      <a:pt x="7510" y="2123"/>
                    </a:cubicBezTo>
                    <a:cubicBezTo>
                      <a:pt x="7624" y="1918"/>
                      <a:pt x="7716" y="1690"/>
                      <a:pt x="7739" y="1461"/>
                    </a:cubicBezTo>
                    <a:cubicBezTo>
                      <a:pt x="7784" y="1233"/>
                      <a:pt x="7761" y="1005"/>
                      <a:pt x="7670" y="799"/>
                    </a:cubicBezTo>
                    <a:cubicBezTo>
                      <a:pt x="7602" y="617"/>
                      <a:pt x="7488" y="434"/>
                      <a:pt x="7305" y="320"/>
                    </a:cubicBezTo>
                    <a:cubicBezTo>
                      <a:pt x="6963" y="69"/>
                      <a:pt x="6529" y="1"/>
                      <a:pt x="611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80" name="Google Shape;1445;p22">
                <a:extLst>
                  <a:ext uri="{FF2B5EF4-FFF2-40B4-BE49-F238E27FC236}">
                    <a16:creationId xmlns:a16="http://schemas.microsoft.com/office/drawing/2014/main" id="{96001513-7FC2-43B5-99D0-234787AC5ECB}"/>
                  </a:ext>
                </a:extLst>
              </p:cNvPr>
              <p:cNvSpPr/>
              <p:nvPr/>
            </p:nvSpPr>
            <p:spPr>
              <a:xfrm>
                <a:off x="4800819" y="3094480"/>
                <a:ext cx="175884" cy="72819"/>
              </a:xfrm>
              <a:custGeom>
                <a:avLst/>
                <a:gdLst/>
                <a:ahLst/>
                <a:cxnLst/>
                <a:rect l="l" t="t" r="r" b="b"/>
                <a:pathLst>
                  <a:path w="6507" h="2694" extrusionOk="0">
                    <a:moveTo>
                      <a:pt x="4771" y="0"/>
                    </a:moveTo>
                    <a:cubicBezTo>
                      <a:pt x="4589" y="0"/>
                      <a:pt x="4406" y="23"/>
                      <a:pt x="4224" y="46"/>
                    </a:cubicBezTo>
                    <a:cubicBezTo>
                      <a:pt x="3995" y="92"/>
                      <a:pt x="3767" y="137"/>
                      <a:pt x="3562" y="206"/>
                    </a:cubicBezTo>
                    <a:cubicBezTo>
                      <a:pt x="3151" y="320"/>
                      <a:pt x="2763" y="480"/>
                      <a:pt x="2398" y="662"/>
                    </a:cubicBezTo>
                    <a:cubicBezTo>
                      <a:pt x="1667" y="1050"/>
                      <a:pt x="1005" y="1575"/>
                      <a:pt x="389" y="2146"/>
                    </a:cubicBezTo>
                    <a:cubicBezTo>
                      <a:pt x="275" y="2237"/>
                      <a:pt x="161" y="2351"/>
                      <a:pt x="69" y="2465"/>
                    </a:cubicBezTo>
                    <a:cubicBezTo>
                      <a:pt x="1" y="2534"/>
                      <a:pt x="1" y="2625"/>
                      <a:pt x="69" y="2694"/>
                    </a:cubicBezTo>
                    <a:cubicBezTo>
                      <a:pt x="206" y="2625"/>
                      <a:pt x="343" y="2557"/>
                      <a:pt x="480" y="2511"/>
                    </a:cubicBezTo>
                    <a:cubicBezTo>
                      <a:pt x="731" y="2260"/>
                      <a:pt x="982" y="2032"/>
                      <a:pt x="1234" y="1826"/>
                    </a:cubicBezTo>
                    <a:cubicBezTo>
                      <a:pt x="1736" y="1415"/>
                      <a:pt x="2283" y="1073"/>
                      <a:pt x="2854" y="799"/>
                    </a:cubicBezTo>
                    <a:cubicBezTo>
                      <a:pt x="3333" y="594"/>
                      <a:pt x="3858" y="434"/>
                      <a:pt x="4383" y="365"/>
                    </a:cubicBezTo>
                    <a:cubicBezTo>
                      <a:pt x="4406" y="365"/>
                      <a:pt x="4406" y="343"/>
                      <a:pt x="4406" y="343"/>
                    </a:cubicBezTo>
                    <a:cubicBezTo>
                      <a:pt x="4406" y="343"/>
                      <a:pt x="4406" y="365"/>
                      <a:pt x="4406" y="365"/>
                    </a:cubicBezTo>
                    <a:cubicBezTo>
                      <a:pt x="4527" y="339"/>
                      <a:pt x="4655" y="328"/>
                      <a:pt x="4786" y="328"/>
                    </a:cubicBezTo>
                    <a:cubicBezTo>
                      <a:pt x="4879" y="328"/>
                      <a:pt x="4974" y="333"/>
                      <a:pt x="5068" y="343"/>
                    </a:cubicBezTo>
                    <a:cubicBezTo>
                      <a:pt x="5205" y="365"/>
                      <a:pt x="5342" y="388"/>
                      <a:pt x="5502" y="457"/>
                    </a:cubicBezTo>
                    <a:cubicBezTo>
                      <a:pt x="5593" y="480"/>
                      <a:pt x="5684" y="548"/>
                      <a:pt x="5776" y="594"/>
                    </a:cubicBezTo>
                    <a:cubicBezTo>
                      <a:pt x="5844" y="662"/>
                      <a:pt x="5913" y="708"/>
                      <a:pt x="5981" y="776"/>
                    </a:cubicBezTo>
                    <a:cubicBezTo>
                      <a:pt x="6027" y="845"/>
                      <a:pt x="6050" y="913"/>
                      <a:pt x="6095" y="982"/>
                    </a:cubicBezTo>
                    <a:cubicBezTo>
                      <a:pt x="6118" y="1027"/>
                      <a:pt x="6141" y="1096"/>
                      <a:pt x="6141" y="1164"/>
                    </a:cubicBezTo>
                    <a:cubicBezTo>
                      <a:pt x="6164" y="1256"/>
                      <a:pt x="6164" y="1347"/>
                      <a:pt x="6164" y="1415"/>
                    </a:cubicBezTo>
                    <a:cubicBezTo>
                      <a:pt x="6141" y="1530"/>
                      <a:pt x="6118" y="1621"/>
                      <a:pt x="6072" y="1712"/>
                    </a:cubicBezTo>
                    <a:cubicBezTo>
                      <a:pt x="6027" y="1849"/>
                      <a:pt x="5936" y="1986"/>
                      <a:pt x="5867" y="2100"/>
                    </a:cubicBezTo>
                    <a:cubicBezTo>
                      <a:pt x="5776" y="2214"/>
                      <a:pt x="5707" y="2306"/>
                      <a:pt x="5616" y="2397"/>
                    </a:cubicBezTo>
                    <a:cubicBezTo>
                      <a:pt x="5547" y="2465"/>
                      <a:pt x="5547" y="2579"/>
                      <a:pt x="5616" y="2625"/>
                    </a:cubicBezTo>
                    <a:cubicBezTo>
                      <a:pt x="5650" y="2659"/>
                      <a:pt x="5690" y="2676"/>
                      <a:pt x="5730" y="2676"/>
                    </a:cubicBezTo>
                    <a:cubicBezTo>
                      <a:pt x="5770" y="2676"/>
                      <a:pt x="5810" y="2659"/>
                      <a:pt x="5844" y="2625"/>
                    </a:cubicBezTo>
                    <a:cubicBezTo>
                      <a:pt x="6118" y="2351"/>
                      <a:pt x="6324" y="2032"/>
                      <a:pt x="6438" y="1666"/>
                    </a:cubicBezTo>
                    <a:cubicBezTo>
                      <a:pt x="6506" y="1393"/>
                      <a:pt x="6506" y="1073"/>
                      <a:pt x="6369" y="822"/>
                    </a:cubicBezTo>
                    <a:cubicBezTo>
                      <a:pt x="6255" y="548"/>
                      <a:pt x="6050" y="365"/>
                      <a:pt x="5799" y="228"/>
                    </a:cubicBezTo>
                    <a:cubicBezTo>
                      <a:pt x="5662" y="160"/>
                      <a:pt x="5502" y="92"/>
                      <a:pt x="5365" y="69"/>
                    </a:cubicBezTo>
                    <a:cubicBezTo>
                      <a:pt x="5182" y="23"/>
                      <a:pt x="5000" y="0"/>
                      <a:pt x="47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81" name="Google Shape;1446;p22">
                <a:extLst>
                  <a:ext uri="{FF2B5EF4-FFF2-40B4-BE49-F238E27FC236}">
                    <a16:creationId xmlns:a16="http://schemas.microsoft.com/office/drawing/2014/main" id="{E2910B04-E824-40C9-ABA1-A0FAF20AE41F}"/>
                  </a:ext>
                </a:extLst>
              </p:cNvPr>
              <p:cNvSpPr/>
              <p:nvPr/>
            </p:nvSpPr>
            <p:spPr>
              <a:xfrm>
                <a:off x="4919291" y="3104346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82" name="Google Shape;1447;p22">
                <a:extLst>
                  <a:ext uri="{FF2B5EF4-FFF2-40B4-BE49-F238E27FC236}">
                    <a16:creationId xmlns:a16="http://schemas.microsoft.com/office/drawing/2014/main" id="{536723AB-2EA3-4A39-A330-850560CF7C1C}"/>
                  </a:ext>
                </a:extLst>
              </p:cNvPr>
              <p:cNvSpPr/>
              <p:nvPr/>
            </p:nvSpPr>
            <p:spPr>
              <a:xfrm>
                <a:off x="4579957" y="3140755"/>
                <a:ext cx="269651" cy="133501"/>
              </a:xfrm>
              <a:custGeom>
                <a:avLst/>
                <a:gdLst/>
                <a:ahLst/>
                <a:cxnLst/>
                <a:rect l="l" t="t" r="r" b="b"/>
                <a:pathLst>
                  <a:path w="9976" h="4939" extrusionOk="0">
                    <a:moveTo>
                      <a:pt x="9793" y="0"/>
                    </a:moveTo>
                    <a:cubicBezTo>
                      <a:pt x="9747" y="0"/>
                      <a:pt x="9724" y="0"/>
                      <a:pt x="9701" y="23"/>
                    </a:cubicBezTo>
                    <a:cubicBezTo>
                      <a:pt x="7145" y="1256"/>
                      <a:pt x="4588" y="2488"/>
                      <a:pt x="2032" y="3698"/>
                    </a:cubicBezTo>
                    <a:lnTo>
                      <a:pt x="115" y="4634"/>
                    </a:lnTo>
                    <a:cubicBezTo>
                      <a:pt x="23" y="4679"/>
                      <a:pt x="0" y="4793"/>
                      <a:pt x="46" y="4862"/>
                    </a:cubicBezTo>
                    <a:cubicBezTo>
                      <a:pt x="80" y="4913"/>
                      <a:pt x="140" y="4939"/>
                      <a:pt x="207" y="4939"/>
                    </a:cubicBezTo>
                    <a:cubicBezTo>
                      <a:pt x="229" y="4939"/>
                      <a:pt x="252" y="4936"/>
                      <a:pt x="274" y="4930"/>
                    </a:cubicBezTo>
                    <a:cubicBezTo>
                      <a:pt x="3242" y="3492"/>
                      <a:pt x="6232" y="2054"/>
                      <a:pt x="9199" y="616"/>
                    </a:cubicBezTo>
                    <a:cubicBezTo>
                      <a:pt x="9427" y="525"/>
                      <a:pt x="9633" y="411"/>
                      <a:pt x="9861" y="320"/>
                    </a:cubicBezTo>
                    <a:cubicBezTo>
                      <a:pt x="9952" y="274"/>
                      <a:pt x="9975" y="160"/>
                      <a:pt x="9929" y="91"/>
                    </a:cubicBezTo>
                    <a:cubicBezTo>
                      <a:pt x="9884" y="23"/>
                      <a:pt x="9838" y="0"/>
                      <a:pt x="97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83" name="Google Shape;1448;p22">
                <a:extLst>
                  <a:ext uri="{FF2B5EF4-FFF2-40B4-BE49-F238E27FC236}">
                    <a16:creationId xmlns:a16="http://schemas.microsoft.com/office/drawing/2014/main" id="{D9A1D0E4-7786-4E18-845D-604B898C2385}"/>
                  </a:ext>
                </a:extLst>
              </p:cNvPr>
              <p:cNvSpPr/>
              <p:nvPr/>
            </p:nvSpPr>
            <p:spPr>
              <a:xfrm>
                <a:off x="4678049" y="3275851"/>
                <a:ext cx="301114" cy="148746"/>
              </a:xfrm>
              <a:custGeom>
                <a:avLst/>
                <a:gdLst/>
                <a:ahLst/>
                <a:cxnLst/>
                <a:rect l="l" t="t" r="r" b="b"/>
                <a:pathLst>
                  <a:path w="11140" h="5503" extrusionOk="0">
                    <a:moveTo>
                      <a:pt x="10957" y="1"/>
                    </a:moveTo>
                    <a:cubicBezTo>
                      <a:pt x="10934" y="1"/>
                      <a:pt x="10911" y="1"/>
                      <a:pt x="10888" y="24"/>
                    </a:cubicBezTo>
                    <a:cubicBezTo>
                      <a:pt x="8378" y="1233"/>
                      <a:pt x="5867" y="2443"/>
                      <a:pt x="3356" y="3653"/>
                    </a:cubicBezTo>
                    <a:lnTo>
                      <a:pt x="115" y="5205"/>
                    </a:lnTo>
                    <a:cubicBezTo>
                      <a:pt x="24" y="5251"/>
                      <a:pt x="1" y="5342"/>
                      <a:pt x="46" y="5433"/>
                    </a:cubicBezTo>
                    <a:cubicBezTo>
                      <a:pt x="76" y="5477"/>
                      <a:pt x="124" y="5503"/>
                      <a:pt x="180" y="5503"/>
                    </a:cubicBezTo>
                    <a:cubicBezTo>
                      <a:pt x="210" y="5503"/>
                      <a:pt x="242" y="5495"/>
                      <a:pt x="275" y="5479"/>
                    </a:cubicBezTo>
                    <a:cubicBezTo>
                      <a:pt x="3310" y="4018"/>
                      <a:pt x="6346" y="2557"/>
                      <a:pt x="9382" y="1096"/>
                    </a:cubicBezTo>
                    <a:cubicBezTo>
                      <a:pt x="9930" y="845"/>
                      <a:pt x="10478" y="571"/>
                      <a:pt x="11025" y="298"/>
                    </a:cubicBezTo>
                    <a:cubicBezTo>
                      <a:pt x="11117" y="275"/>
                      <a:pt x="11139" y="161"/>
                      <a:pt x="11094" y="92"/>
                    </a:cubicBezTo>
                    <a:cubicBezTo>
                      <a:pt x="11071" y="24"/>
                      <a:pt x="11025" y="1"/>
                      <a:pt x="109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84" name="Google Shape;1449;p22">
                <a:extLst>
                  <a:ext uri="{FF2B5EF4-FFF2-40B4-BE49-F238E27FC236}">
                    <a16:creationId xmlns:a16="http://schemas.microsoft.com/office/drawing/2014/main" id="{62A649C7-2153-40D6-A3EB-CC7EB2485789}"/>
                  </a:ext>
                </a:extLst>
              </p:cNvPr>
              <p:cNvSpPr/>
              <p:nvPr/>
            </p:nvSpPr>
            <p:spPr>
              <a:xfrm>
                <a:off x="4704592" y="3340020"/>
                <a:ext cx="277652" cy="140421"/>
              </a:xfrm>
              <a:custGeom>
                <a:avLst/>
                <a:gdLst/>
                <a:ahLst/>
                <a:cxnLst/>
                <a:rect l="l" t="t" r="r" b="b"/>
                <a:pathLst>
                  <a:path w="10272" h="5195" extrusionOk="0">
                    <a:moveTo>
                      <a:pt x="10272" y="1"/>
                    </a:moveTo>
                    <a:lnTo>
                      <a:pt x="10272" y="1"/>
                    </a:lnTo>
                    <a:cubicBezTo>
                      <a:pt x="8491" y="868"/>
                      <a:pt x="6711" y="1713"/>
                      <a:pt x="4930" y="2580"/>
                    </a:cubicBezTo>
                    <a:lnTo>
                      <a:pt x="114" y="4885"/>
                    </a:lnTo>
                    <a:cubicBezTo>
                      <a:pt x="23" y="4931"/>
                      <a:pt x="0" y="5045"/>
                      <a:pt x="46" y="5114"/>
                    </a:cubicBezTo>
                    <a:cubicBezTo>
                      <a:pt x="76" y="5174"/>
                      <a:pt x="127" y="5195"/>
                      <a:pt x="184" y="5195"/>
                    </a:cubicBezTo>
                    <a:cubicBezTo>
                      <a:pt x="213" y="5195"/>
                      <a:pt x="244" y="5190"/>
                      <a:pt x="274" y="5182"/>
                    </a:cubicBezTo>
                    <a:cubicBezTo>
                      <a:pt x="3150" y="3790"/>
                      <a:pt x="6049" y="2397"/>
                      <a:pt x="8948" y="1005"/>
                    </a:cubicBezTo>
                    <a:cubicBezTo>
                      <a:pt x="9336" y="822"/>
                      <a:pt x="9724" y="617"/>
                      <a:pt x="10135" y="434"/>
                    </a:cubicBezTo>
                    <a:cubicBezTo>
                      <a:pt x="10135" y="434"/>
                      <a:pt x="10135" y="412"/>
                      <a:pt x="10157" y="412"/>
                    </a:cubicBezTo>
                    <a:cubicBezTo>
                      <a:pt x="10180" y="389"/>
                      <a:pt x="10203" y="366"/>
                      <a:pt x="10203" y="320"/>
                    </a:cubicBezTo>
                    <a:cubicBezTo>
                      <a:pt x="10203" y="320"/>
                      <a:pt x="10226" y="320"/>
                      <a:pt x="10226" y="297"/>
                    </a:cubicBezTo>
                    <a:cubicBezTo>
                      <a:pt x="10249" y="206"/>
                      <a:pt x="10249" y="92"/>
                      <a:pt x="102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85" name="Google Shape;1450;p22">
                <a:extLst>
                  <a:ext uri="{FF2B5EF4-FFF2-40B4-BE49-F238E27FC236}">
                    <a16:creationId xmlns:a16="http://schemas.microsoft.com/office/drawing/2014/main" id="{BC8BEB84-784C-4336-A1FD-988E6BC8021C}"/>
                  </a:ext>
                </a:extLst>
              </p:cNvPr>
              <p:cNvSpPr/>
              <p:nvPr/>
            </p:nvSpPr>
            <p:spPr>
              <a:xfrm>
                <a:off x="4841553" y="3139512"/>
                <a:ext cx="138231" cy="142772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5282" extrusionOk="0">
                    <a:moveTo>
                      <a:pt x="183" y="0"/>
                    </a:moveTo>
                    <a:cubicBezTo>
                      <a:pt x="92" y="0"/>
                      <a:pt x="23" y="69"/>
                      <a:pt x="23" y="137"/>
                    </a:cubicBezTo>
                    <a:cubicBezTo>
                      <a:pt x="0" y="229"/>
                      <a:pt x="69" y="320"/>
                      <a:pt x="160" y="320"/>
                    </a:cubicBezTo>
                    <a:cubicBezTo>
                      <a:pt x="206" y="343"/>
                      <a:pt x="251" y="366"/>
                      <a:pt x="297" y="366"/>
                    </a:cubicBezTo>
                    <a:cubicBezTo>
                      <a:pt x="571" y="457"/>
                      <a:pt x="799" y="548"/>
                      <a:pt x="1028" y="685"/>
                    </a:cubicBezTo>
                    <a:cubicBezTo>
                      <a:pt x="1452" y="953"/>
                      <a:pt x="1833" y="1287"/>
                      <a:pt x="2192" y="1623"/>
                    </a:cubicBezTo>
                    <a:lnTo>
                      <a:pt x="2192" y="1623"/>
                    </a:lnTo>
                    <a:cubicBezTo>
                      <a:pt x="2192" y="1622"/>
                      <a:pt x="2192" y="1622"/>
                      <a:pt x="2192" y="1621"/>
                    </a:cubicBezTo>
                    <a:lnTo>
                      <a:pt x="2192" y="1621"/>
                    </a:lnTo>
                    <a:cubicBezTo>
                      <a:pt x="2196" y="1625"/>
                      <a:pt x="2199" y="1629"/>
                      <a:pt x="2203" y="1633"/>
                    </a:cubicBezTo>
                    <a:lnTo>
                      <a:pt x="2203" y="1633"/>
                    </a:lnTo>
                    <a:cubicBezTo>
                      <a:pt x="2199" y="1630"/>
                      <a:pt x="2196" y="1626"/>
                      <a:pt x="2192" y="1623"/>
                    </a:cubicBezTo>
                    <a:lnTo>
                      <a:pt x="2192" y="1623"/>
                    </a:lnTo>
                    <a:cubicBezTo>
                      <a:pt x="2192" y="1643"/>
                      <a:pt x="2192" y="1644"/>
                      <a:pt x="2213" y="1644"/>
                    </a:cubicBezTo>
                    <a:lnTo>
                      <a:pt x="2213" y="1644"/>
                    </a:lnTo>
                    <a:cubicBezTo>
                      <a:pt x="2210" y="1640"/>
                      <a:pt x="2207" y="1637"/>
                      <a:pt x="2203" y="1633"/>
                    </a:cubicBezTo>
                    <a:lnTo>
                      <a:pt x="2203" y="1633"/>
                    </a:lnTo>
                    <a:cubicBezTo>
                      <a:pt x="2207" y="1637"/>
                      <a:pt x="2211" y="1640"/>
                      <a:pt x="2214" y="1644"/>
                    </a:cubicBezTo>
                    <a:cubicBezTo>
                      <a:pt x="2214" y="1644"/>
                      <a:pt x="2214" y="1644"/>
                      <a:pt x="2213" y="1644"/>
                    </a:cubicBezTo>
                    <a:lnTo>
                      <a:pt x="2213" y="1644"/>
                    </a:lnTo>
                    <a:cubicBezTo>
                      <a:pt x="2594" y="2049"/>
                      <a:pt x="2974" y="2497"/>
                      <a:pt x="3333" y="2945"/>
                    </a:cubicBezTo>
                    <a:cubicBezTo>
                      <a:pt x="3744" y="3447"/>
                      <a:pt x="4177" y="3949"/>
                      <a:pt x="4497" y="4497"/>
                    </a:cubicBezTo>
                    <a:cubicBezTo>
                      <a:pt x="4634" y="4725"/>
                      <a:pt x="4725" y="4954"/>
                      <a:pt x="4794" y="5182"/>
                    </a:cubicBezTo>
                    <a:cubicBezTo>
                      <a:pt x="4811" y="5252"/>
                      <a:pt x="4882" y="5281"/>
                      <a:pt x="4945" y="5281"/>
                    </a:cubicBezTo>
                    <a:cubicBezTo>
                      <a:pt x="4964" y="5281"/>
                      <a:pt x="4983" y="5278"/>
                      <a:pt x="4999" y="5273"/>
                    </a:cubicBezTo>
                    <a:cubicBezTo>
                      <a:pt x="5045" y="5250"/>
                      <a:pt x="5090" y="5227"/>
                      <a:pt x="5090" y="5182"/>
                    </a:cubicBezTo>
                    <a:cubicBezTo>
                      <a:pt x="5113" y="5136"/>
                      <a:pt x="5113" y="5091"/>
                      <a:pt x="5090" y="5068"/>
                    </a:cubicBezTo>
                    <a:cubicBezTo>
                      <a:pt x="4908" y="4406"/>
                      <a:pt x="4497" y="3858"/>
                      <a:pt x="4086" y="3333"/>
                    </a:cubicBezTo>
                    <a:cubicBezTo>
                      <a:pt x="3904" y="3128"/>
                      <a:pt x="3721" y="2899"/>
                      <a:pt x="3538" y="2671"/>
                    </a:cubicBezTo>
                    <a:cubicBezTo>
                      <a:pt x="3356" y="2443"/>
                      <a:pt x="3173" y="2237"/>
                      <a:pt x="2991" y="2009"/>
                    </a:cubicBezTo>
                    <a:cubicBezTo>
                      <a:pt x="2602" y="1575"/>
                      <a:pt x="2169" y="1142"/>
                      <a:pt x="1712" y="777"/>
                    </a:cubicBezTo>
                    <a:cubicBezTo>
                      <a:pt x="1484" y="594"/>
                      <a:pt x="1256" y="434"/>
                      <a:pt x="1005" y="297"/>
                    </a:cubicBezTo>
                    <a:cubicBezTo>
                      <a:pt x="754" y="160"/>
                      <a:pt x="480" y="69"/>
                      <a:pt x="206" y="0"/>
                    </a:cubicBezTo>
                    <a:close/>
                  </a:path>
                </a:pathLst>
              </a:custGeom>
              <a:solidFill>
                <a:srgbClr val="ED78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86" name="Google Shape;1451;p22">
                <a:extLst>
                  <a:ext uri="{FF2B5EF4-FFF2-40B4-BE49-F238E27FC236}">
                    <a16:creationId xmlns:a16="http://schemas.microsoft.com/office/drawing/2014/main" id="{2021BEDE-8A07-4CA4-85A6-47F589A7542A}"/>
                  </a:ext>
                </a:extLst>
              </p:cNvPr>
              <p:cNvSpPr/>
              <p:nvPr/>
            </p:nvSpPr>
            <p:spPr>
              <a:xfrm>
                <a:off x="4971108" y="3275851"/>
                <a:ext cx="13001" cy="75927"/>
              </a:xfrm>
              <a:custGeom>
                <a:avLst/>
                <a:gdLst/>
                <a:ahLst/>
                <a:cxnLst/>
                <a:rect l="l" t="t" r="r" b="b"/>
                <a:pathLst>
                  <a:path w="481" h="2809" extrusionOk="0">
                    <a:moveTo>
                      <a:pt x="160" y="1"/>
                    </a:moveTo>
                    <a:cubicBezTo>
                      <a:pt x="92" y="1"/>
                      <a:pt x="1" y="92"/>
                      <a:pt x="24" y="183"/>
                    </a:cubicBezTo>
                    <a:cubicBezTo>
                      <a:pt x="115" y="686"/>
                      <a:pt x="160" y="1188"/>
                      <a:pt x="160" y="1690"/>
                    </a:cubicBezTo>
                    <a:cubicBezTo>
                      <a:pt x="138" y="2009"/>
                      <a:pt x="115" y="2306"/>
                      <a:pt x="46" y="2626"/>
                    </a:cubicBezTo>
                    <a:cubicBezTo>
                      <a:pt x="24" y="2717"/>
                      <a:pt x="92" y="2786"/>
                      <a:pt x="183" y="2808"/>
                    </a:cubicBezTo>
                    <a:cubicBezTo>
                      <a:pt x="229" y="2808"/>
                      <a:pt x="252" y="2808"/>
                      <a:pt x="275" y="2786"/>
                    </a:cubicBezTo>
                    <a:lnTo>
                      <a:pt x="297" y="2786"/>
                    </a:lnTo>
                    <a:cubicBezTo>
                      <a:pt x="320" y="2763"/>
                      <a:pt x="320" y="2740"/>
                      <a:pt x="343" y="2717"/>
                    </a:cubicBezTo>
                    <a:cubicBezTo>
                      <a:pt x="343" y="2694"/>
                      <a:pt x="343" y="2694"/>
                      <a:pt x="366" y="2671"/>
                    </a:cubicBezTo>
                    <a:cubicBezTo>
                      <a:pt x="389" y="2557"/>
                      <a:pt x="412" y="2420"/>
                      <a:pt x="434" y="2306"/>
                    </a:cubicBezTo>
                    <a:cubicBezTo>
                      <a:pt x="457" y="2032"/>
                      <a:pt x="480" y="1736"/>
                      <a:pt x="480" y="1439"/>
                    </a:cubicBezTo>
                    <a:cubicBezTo>
                      <a:pt x="480" y="1005"/>
                      <a:pt x="434" y="571"/>
                      <a:pt x="343" y="138"/>
                    </a:cubicBezTo>
                    <a:cubicBezTo>
                      <a:pt x="343" y="92"/>
                      <a:pt x="320" y="69"/>
                      <a:pt x="275" y="24"/>
                    </a:cubicBezTo>
                    <a:cubicBezTo>
                      <a:pt x="252" y="1"/>
                      <a:pt x="229" y="1"/>
                      <a:pt x="183" y="1"/>
                    </a:cubicBezTo>
                    <a:close/>
                  </a:path>
                </a:pathLst>
              </a:custGeom>
              <a:solidFill>
                <a:srgbClr val="ED78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87" name="Google Shape;1452;p22">
                <a:extLst>
                  <a:ext uri="{FF2B5EF4-FFF2-40B4-BE49-F238E27FC236}">
                    <a16:creationId xmlns:a16="http://schemas.microsoft.com/office/drawing/2014/main" id="{8C5A93C2-23CF-4DD1-85A3-B735B19606C6}"/>
                  </a:ext>
                </a:extLst>
              </p:cNvPr>
              <p:cNvSpPr/>
              <p:nvPr/>
            </p:nvSpPr>
            <p:spPr>
              <a:xfrm>
                <a:off x="4979136" y="335113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D78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88" name="Google Shape;1453;p22">
                <a:extLst>
                  <a:ext uri="{FF2B5EF4-FFF2-40B4-BE49-F238E27FC236}">
                    <a16:creationId xmlns:a16="http://schemas.microsoft.com/office/drawing/2014/main" id="{C510FE68-8735-4CC4-A95F-0A2C89A588D7}"/>
                  </a:ext>
                </a:extLst>
              </p:cNvPr>
              <p:cNvSpPr/>
              <p:nvPr/>
            </p:nvSpPr>
            <p:spPr>
              <a:xfrm>
                <a:off x="4979136" y="335113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D78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89" name="Google Shape;1454;p22">
                <a:extLst>
                  <a:ext uri="{FF2B5EF4-FFF2-40B4-BE49-F238E27FC236}">
                    <a16:creationId xmlns:a16="http://schemas.microsoft.com/office/drawing/2014/main" id="{7FA21A1F-E73F-49FB-A03A-B9F23CEA2571}"/>
                  </a:ext>
                </a:extLst>
              </p:cNvPr>
              <p:cNvSpPr/>
              <p:nvPr/>
            </p:nvSpPr>
            <p:spPr>
              <a:xfrm>
                <a:off x="4557738" y="3266607"/>
                <a:ext cx="157369" cy="215970"/>
              </a:xfrm>
              <a:custGeom>
                <a:avLst/>
                <a:gdLst/>
                <a:ahLst/>
                <a:cxnLst/>
                <a:rect l="l" t="t" r="r" b="b"/>
                <a:pathLst>
                  <a:path w="5822" h="7990" extrusionOk="0">
                    <a:moveTo>
                      <a:pt x="412" y="1438"/>
                    </a:moveTo>
                    <a:lnTo>
                      <a:pt x="412" y="1438"/>
                    </a:lnTo>
                    <a:cubicBezTo>
                      <a:pt x="410" y="1446"/>
                      <a:pt x="408" y="1453"/>
                      <a:pt x="406" y="1460"/>
                    </a:cubicBezTo>
                    <a:lnTo>
                      <a:pt x="406" y="1460"/>
                    </a:lnTo>
                    <a:cubicBezTo>
                      <a:pt x="412" y="1448"/>
                      <a:pt x="412" y="1438"/>
                      <a:pt x="412" y="1438"/>
                    </a:cubicBezTo>
                    <a:close/>
                    <a:moveTo>
                      <a:pt x="937" y="0"/>
                    </a:moveTo>
                    <a:cubicBezTo>
                      <a:pt x="891" y="0"/>
                      <a:pt x="845" y="23"/>
                      <a:pt x="822" y="46"/>
                    </a:cubicBezTo>
                    <a:cubicBezTo>
                      <a:pt x="708" y="160"/>
                      <a:pt x="594" y="297"/>
                      <a:pt x="480" y="434"/>
                    </a:cubicBezTo>
                    <a:cubicBezTo>
                      <a:pt x="389" y="594"/>
                      <a:pt x="297" y="754"/>
                      <a:pt x="229" y="913"/>
                    </a:cubicBezTo>
                    <a:cubicBezTo>
                      <a:pt x="92" y="1256"/>
                      <a:pt x="24" y="1598"/>
                      <a:pt x="24" y="1941"/>
                    </a:cubicBezTo>
                    <a:cubicBezTo>
                      <a:pt x="1" y="2306"/>
                      <a:pt x="46" y="2671"/>
                      <a:pt x="115" y="3036"/>
                    </a:cubicBezTo>
                    <a:cubicBezTo>
                      <a:pt x="183" y="3401"/>
                      <a:pt x="297" y="3767"/>
                      <a:pt x="434" y="4109"/>
                    </a:cubicBezTo>
                    <a:cubicBezTo>
                      <a:pt x="571" y="4451"/>
                      <a:pt x="708" y="4794"/>
                      <a:pt x="891" y="5091"/>
                    </a:cubicBezTo>
                    <a:cubicBezTo>
                      <a:pt x="1074" y="5433"/>
                      <a:pt x="1279" y="5730"/>
                      <a:pt x="1507" y="6026"/>
                    </a:cubicBezTo>
                    <a:cubicBezTo>
                      <a:pt x="1758" y="6346"/>
                      <a:pt x="2055" y="6643"/>
                      <a:pt x="2375" y="6917"/>
                    </a:cubicBezTo>
                    <a:cubicBezTo>
                      <a:pt x="2694" y="7190"/>
                      <a:pt x="3037" y="7419"/>
                      <a:pt x="3402" y="7601"/>
                    </a:cubicBezTo>
                    <a:cubicBezTo>
                      <a:pt x="3744" y="7761"/>
                      <a:pt x="4109" y="7875"/>
                      <a:pt x="4475" y="7944"/>
                    </a:cubicBezTo>
                    <a:cubicBezTo>
                      <a:pt x="4680" y="7989"/>
                      <a:pt x="4885" y="7989"/>
                      <a:pt x="5091" y="7989"/>
                    </a:cubicBezTo>
                    <a:cubicBezTo>
                      <a:pt x="5319" y="7989"/>
                      <a:pt x="5524" y="7966"/>
                      <a:pt x="5707" y="7875"/>
                    </a:cubicBezTo>
                    <a:cubicBezTo>
                      <a:pt x="5798" y="7830"/>
                      <a:pt x="5821" y="7738"/>
                      <a:pt x="5798" y="7647"/>
                    </a:cubicBezTo>
                    <a:cubicBezTo>
                      <a:pt x="5765" y="7598"/>
                      <a:pt x="5709" y="7560"/>
                      <a:pt x="5646" y="7560"/>
                    </a:cubicBezTo>
                    <a:cubicBezTo>
                      <a:pt x="5621" y="7560"/>
                      <a:pt x="5596" y="7566"/>
                      <a:pt x="5570" y="7578"/>
                    </a:cubicBezTo>
                    <a:cubicBezTo>
                      <a:pt x="5547" y="7578"/>
                      <a:pt x="5524" y="7601"/>
                      <a:pt x="5502" y="7601"/>
                    </a:cubicBezTo>
                    <a:cubicBezTo>
                      <a:pt x="5365" y="7647"/>
                      <a:pt x="5251" y="7670"/>
                      <a:pt x="5114" y="7670"/>
                    </a:cubicBezTo>
                    <a:cubicBezTo>
                      <a:pt x="4863" y="7670"/>
                      <a:pt x="4634" y="7647"/>
                      <a:pt x="4406" y="7601"/>
                    </a:cubicBezTo>
                    <a:lnTo>
                      <a:pt x="4383" y="7601"/>
                    </a:lnTo>
                    <a:cubicBezTo>
                      <a:pt x="4064" y="7510"/>
                      <a:pt x="3744" y="7396"/>
                      <a:pt x="3447" y="7259"/>
                    </a:cubicBezTo>
                    <a:cubicBezTo>
                      <a:pt x="3082" y="7053"/>
                      <a:pt x="2740" y="6825"/>
                      <a:pt x="2443" y="6551"/>
                    </a:cubicBezTo>
                    <a:lnTo>
                      <a:pt x="2443" y="6551"/>
                    </a:lnTo>
                    <a:cubicBezTo>
                      <a:pt x="2443" y="6551"/>
                      <a:pt x="2466" y="6574"/>
                      <a:pt x="2466" y="6574"/>
                    </a:cubicBezTo>
                    <a:cubicBezTo>
                      <a:pt x="2078" y="6232"/>
                      <a:pt x="1735" y="5821"/>
                      <a:pt x="1439" y="5364"/>
                    </a:cubicBezTo>
                    <a:cubicBezTo>
                      <a:pt x="1439" y="5364"/>
                      <a:pt x="1416" y="5342"/>
                      <a:pt x="1416" y="5342"/>
                    </a:cubicBezTo>
                    <a:lnTo>
                      <a:pt x="1416" y="5342"/>
                    </a:lnTo>
                    <a:cubicBezTo>
                      <a:pt x="1416" y="5342"/>
                      <a:pt x="1416" y="5342"/>
                      <a:pt x="1416" y="5342"/>
                    </a:cubicBezTo>
                    <a:cubicBezTo>
                      <a:pt x="1074" y="4794"/>
                      <a:pt x="777" y="4178"/>
                      <a:pt x="571" y="3561"/>
                    </a:cubicBezTo>
                    <a:lnTo>
                      <a:pt x="571" y="3561"/>
                    </a:lnTo>
                    <a:cubicBezTo>
                      <a:pt x="571" y="3561"/>
                      <a:pt x="594" y="3584"/>
                      <a:pt x="594" y="3584"/>
                    </a:cubicBezTo>
                    <a:cubicBezTo>
                      <a:pt x="457" y="3150"/>
                      <a:pt x="366" y="2717"/>
                      <a:pt x="343" y="2260"/>
                    </a:cubicBezTo>
                    <a:cubicBezTo>
                      <a:pt x="343" y="2254"/>
                      <a:pt x="343" y="2249"/>
                      <a:pt x="343" y="2237"/>
                    </a:cubicBezTo>
                    <a:cubicBezTo>
                      <a:pt x="321" y="1971"/>
                      <a:pt x="342" y="1705"/>
                      <a:pt x="406" y="1460"/>
                    </a:cubicBezTo>
                    <a:lnTo>
                      <a:pt x="406" y="1460"/>
                    </a:lnTo>
                    <a:cubicBezTo>
                      <a:pt x="403" y="1467"/>
                      <a:pt x="397" y="1476"/>
                      <a:pt x="389" y="1484"/>
                    </a:cubicBezTo>
                    <a:cubicBezTo>
                      <a:pt x="457" y="1256"/>
                      <a:pt x="526" y="1050"/>
                      <a:pt x="617" y="868"/>
                    </a:cubicBezTo>
                    <a:cubicBezTo>
                      <a:pt x="708" y="685"/>
                      <a:pt x="822" y="525"/>
                      <a:pt x="937" y="389"/>
                    </a:cubicBezTo>
                    <a:cubicBezTo>
                      <a:pt x="982" y="366"/>
                      <a:pt x="1005" y="320"/>
                      <a:pt x="1051" y="297"/>
                    </a:cubicBezTo>
                    <a:cubicBezTo>
                      <a:pt x="1096" y="229"/>
                      <a:pt x="1119" y="137"/>
                      <a:pt x="1051" y="69"/>
                    </a:cubicBezTo>
                    <a:cubicBezTo>
                      <a:pt x="1028" y="23"/>
                      <a:pt x="982" y="0"/>
                      <a:pt x="9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90" name="Google Shape;1455;p22">
                <a:extLst>
                  <a:ext uri="{FF2B5EF4-FFF2-40B4-BE49-F238E27FC236}">
                    <a16:creationId xmlns:a16="http://schemas.microsoft.com/office/drawing/2014/main" id="{FD8254A5-09DB-4713-9385-D4D6CC30F07C}"/>
                  </a:ext>
                </a:extLst>
              </p:cNvPr>
              <p:cNvSpPr/>
              <p:nvPr/>
            </p:nvSpPr>
            <p:spPr>
              <a:xfrm>
                <a:off x="4673129" y="3415921"/>
                <a:ext cx="22219" cy="65034"/>
              </a:xfrm>
              <a:custGeom>
                <a:avLst/>
                <a:gdLst/>
                <a:ahLst/>
                <a:cxnLst/>
                <a:rect l="l" t="t" r="r" b="b"/>
                <a:pathLst>
                  <a:path w="822" h="2406" extrusionOk="0">
                    <a:moveTo>
                      <a:pt x="342" y="0"/>
                    </a:moveTo>
                    <a:cubicBezTo>
                      <a:pt x="274" y="0"/>
                      <a:pt x="206" y="46"/>
                      <a:pt x="183" y="114"/>
                    </a:cubicBezTo>
                    <a:cubicBezTo>
                      <a:pt x="0" y="845"/>
                      <a:pt x="114" y="1644"/>
                      <a:pt x="479" y="2306"/>
                    </a:cubicBezTo>
                    <a:cubicBezTo>
                      <a:pt x="514" y="2375"/>
                      <a:pt x="576" y="2405"/>
                      <a:pt x="644" y="2405"/>
                    </a:cubicBezTo>
                    <a:cubicBezTo>
                      <a:pt x="665" y="2405"/>
                      <a:pt x="686" y="2402"/>
                      <a:pt x="708" y="2397"/>
                    </a:cubicBezTo>
                    <a:cubicBezTo>
                      <a:pt x="776" y="2351"/>
                      <a:pt x="822" y="2237"/>
                      <a:pt x="776" y="2169"/>
                    </a:cubicBezTo>
                    <a:cubicBezTo>
                      <a:pt x="708" y="2032"/>
                      <a:pt x="639" y="1895"/>
                      <a:pt x="571" y="1758"/>
                    </a:cubicBezTo>
                    <a:cubicBezTo>
                      <a:pt x="502" y="1507"/>
                      <a:pt x="457" y="1256"/>
                      <a:pt x="434" y="1005"/>
                    </a:cubicBezTo>
                    <a:cubicBezTo>
                      <a:pt x="411" y="776"/>
                      <a:pt x="434" y="571"/>
                      <a:pt x="479" y="343"/>
                    </a:cubicBezTo>
                    <a:lnTo>
                      <a:pt x="479" y="343"/>
                    </a:lnTo>
                    <a:cubicBezTo>
                      <a:pt x="479" y="343"/>
                      <a:pt x="457" y="365"/>
                      <a:pt x="457" y="365"/>
                    </a:cubicBezTo>
                    <a:cubicBezTo>
                      <a:pt x="457" y="343"/>
                      <a:pt x="479" y="343"/>
                      <a:pt x="479" y="343"/>
                    </a:cubicBezTo>
                    <a:lnTo>
                      <a:pt x="479" y="343"/>
                    </a:lnTo>
                    <a:cubicBezTo>
                      <a:pt x="479" y="343"/>
                      <a:pt x="479" y="343"/>
                      <a:pt x="479" y="343"/>
                    </a:cubicBezTo>
                    <a:cubicBezTo>
                      <a:pt x="479" y="297"/>
                      <a:pt x="479" y="251"/>
                      <a:pt x="502" y="206"/>
                    </a:cubicBezTo>
                    <a:cubicBezTo>
                      <a:pt x="525" y="137"/>
                      <a:pt x="479" y="46"/>
                      <a:pt x="41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91" name="Google Shape;1456;p22">
                <a:extLst>
                  <a:ext uri="{FF2B5EF4-FFF2-40B4-BE49-F238E27FC236}">
                    <a16:creationId xmlns:a16="http://schemas.microsoft.com/office/drawing/2014/main" id="{F69FF1FE-82FD-42C4-968F-84FF77F77365}"/>
                  </a:ext>
                </a:extLst>
              </p:cNvPr>
              <p:cNvSpPr/>
              <p:nvPr/>
            </p:nvSpPr>
            <p:spPr>
              <a:xfrm>
                <a:off x="4580578" y="3269067"/>
                <a:ext cx="104903" cy="154449"/>
              </a:xfrm>
              <a:custGeom>
                <a:avLst/>
                <a:gdLst/>
                <a:ahLst/>
                <a:cxnLst/>
                <a:rect l="l" t="t" r="r" b="b"/>
                <a:pathLst>
                  <a:path w="3881" h="5714" extrusionOk="0">
                    <a:moveTo>
                      <a:pt x="183" y="1"/>
                    </a:moveTo>
                    <a:cubicBezTo>
                      <a:pt x="137" y="1"/>
                      <a:pt x="92" y="24"/>
                      <a:pt x="69" y="46"/>
                    </a:cubicBezTo>
                    <a:cubicBezTo>
                      <a:pt x="0" y="115"/>
                      <a:pt x="23" y="206"/>
                      <a:pt x="69" y="275"/>
                    </a:cubicBezTo>
                    <a:cubicBezTo>
                      <a:pt x="343" y="526"/>
                      <a:pt x="571" y="800"/>
                      <a:pt x="822" y="1051"/>
                    </a:cubicBezTo>
                    <a:lnTo>
                      <a:pt x="799" y="1051"/>
                    </a:lnTo>
                    <a:cubicBezTo>
                      <a:pt x="1256" y="1576"/>
                      <a:pt x="1667" y="2124"/>
                      <a:pt x="2032" y="2694"/>
                    </a:cubicBezTo>
                    <a:cubicBezTo>
                      <a:pt x="2420" y="3288"/>
                      <a:pt x="2785" y="3904"/>
                      <a:pt x="3082" y="4543"/>
                    </a:cubicBezTo>
                    <a:cubicBezTo>
                      <a:pt x="3264" y="4885"/>
                      <a:pt x="3401" y="5251"/>
                      <a:pt x="3538" y="5616"/>
                    </a:cubicBezTo>
                    <a:cubicBezTo>
                      <a:pt x="3557" y="5672"/>
                      <a:pt x="3622" y="5713"/>
                      <a:pt x="3696" y="5713"/>
                    </a:cubicBezTo>
                    <a:cubicBezTo>
                      <a:pt x="3711" y="5713"/>
                      <a:pt x="3727" y="5711"/>
                      <a:pt x="3744" y="5707"/>
                    </a:cubicBezTo>
                    <a:cubicBezTo>
                      <a:pt x="3835" y="5684"/>
                      <a:pt x="3881" y="5593"/>
                      <a:pt x="3858" y="5502"/>
                    </a:cubicBezTo>
                    <a:cubicBezTo>
                      <a:pt x="3470" y="4497"/>
                      <a:pt x="2968" y="3516"/>
                      <a:pt x="2374" y="2603"/>
                    </a:cubicBezTo>
                    <a:cubicBezTo>
                      <a:pt x="1781" y="1690"/>
                      <a:pt x="1073" y="800"/>
                      <a:pt x="297" y="46"/>
                    </a:cubicBezTo>
                    <a:cubicBezTo>
                      <a:pt x="274" y="1"/>
                      <a:pt x="229" y="1"/>
                      <a:pt x="1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92" name="Google Shape;1457;p22">
                <a:extLst>
                  <a:ext uri="{FF2B5EF4-FFF2-40B4-BE49-F238E27FC236}">
                    <a16:creationId xmlns:a16="http://schemas.microsoft.com/office/drawing/2014/main" id="{F6C2902B-F341-48FB-ADB7-BFEFB900CA63}"/>
                  </a:ext>
                </a:extLst>
              </p:cNvPr>
              <p:cNvSpPr/>
              <p:nvPr/>
            </p:nvSpPr>
            <p:spPr>
              <a:xfrm>
                <a:off x="4761355" y="3169731"/>
                <a:ext cx="31490" cy="212888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7876" extrusionOk="0">
                    <a:moveTo>
                      <a:pt x="982" y="1"/>
                    </a:moveTo>
                    <a:cubicBezTo>
                      <a:pt x="890" y="1"/>
                      <a:pt x="845" y="69"/>
                      <a:pt x="822" y="161"/>
                    </a:cubicBezTo>
                    <a:cubicBezTo>
                      <a:pt x="434" y="2649"/>
                      <a:pt x="206" y="5182"/>
                      <a:pt x="0" y="7693"/>
                    </a:cubicBezTo>
                    <a:cubicBezTo>
                      <a:pt x="0" y="7784"/>
                      <a:pt x="69" y="7876"/>
                      <a:pt x="160" y="7876"/>
                    </a:cubicBezTo>
                    <a:cubicBezTo>
                      <a:pt x="228" y="7876"/>
                      <a:pt x="320" y="7807"/>
                      <a:pt x="320" y="7716"/>
                    </a:cubicBezTo>
                    <a:cubicBezTo>
                      <a:pt x="525" y="5205"/>
                      <a:pt x="753" y="2694"/>
                      <a:pt x="1141" y="184"/>
                    </a:cubicBezTo>
                    <a:cubicBezTo>
                      <a:pt x="1164" y="92"/>
                      <a:pt x="1073" y="24"/>
                      <a:pt x="1004" y="1"/>
                    </a:cubicBezTo>
                    <a:close/>
                  </a:path>
                </a:pathLst>
              </a:custGeom>
              <a:solidFill>
                <a:srgbClr val="ED78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93" name="Google Shape;1458;p22">
                <a:extLst>
                  <a:ext uri="{FF2B5EF4-FFF2-40B4-BE49-F238E27FC236}">
                    <a16:creationId xmlns:a16="http://schemas.microsoft.com/office/drawing/2014/main" id="{ADCCBC18-B59F-4459-83BA-7E68A41C5EDA}"/>
                  </a:ext>
                </a:extLst>
              </p:cNvPr>
              <p:cNvSpPr/>
              <p:nvPr/>
            </p:nvSpPr>
            <p:spPr>
              <a:xfrm>
                <a:off x="4761950" y="3380133"/>
                <a:ext cx="28409" cy="62169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2300" extrusionOk="0">
                    <a:moveTo>
                      <a:pt x="115" y="0"/>
                    </a:moveTo>
                    <a:cubicBezTo>
                      <a:pt x="24" y="46"/>
                      <a:pt x="1" y="137"/>
                      <a:pt x="47" y="229"/>
                    </a:cubicBezTo>
                    <a:cubicBezTo>
                      <a:pt x="298" y="868"/>
                      <a:pt x="526" y="1530"/>
                      <a:pt x="731" y="2192"/>
                    </a:cubicBezTo>
                    <a:cubicBezTo>
                      <a:pt x="754" y="2237"/>
                      <a:pt x="800" y="2260"/>
                      <a:pt x="823" y="2283"/>
                    </a:cubicBezTo>
                    <a:cubicBezTo>
                      <a:pt x="845" y="2294"/>
                      <a:pt x="868" y="2300"/>
                      <a:pt x="891" y="2300"/>
                    </a:cubicBezTo>
                    <a:cubicBezTo>
                      <a:pt x="914" y="2300"/>
                      <a:pt x="937" y="2294"/>
                      <a:pt x="960" y="2283"/>
                    </a:cubicBezTo>
                    <a:cubicBezTo>
                      <a:pt x="1005" y="2260"/>
                      <a:pt x="1028" y="2237"/>
                      <a:pt x="1051" y="2192"/>
                    </a:cubicBezTo>
                    <a:cubicBezTo>
                      <a:pt x="1051" y="2146"/>
                      <a:pt x="1051" y="2100"/>
                      <a:pt x="1028" y="2055"/>
                    </a:cubicBezTo>
                    <a:cubicBezTo>
                      <a:pt x="823" y="1393"/>
                      <a:pt x="594" y="731"/>
                      <a:pt x="343" y="92"/>
                    </a:cubicBezTo>
                    <a:cubicBezTo>
                      <a:pt x="320" y="23"/>
                      <a:pt x="252" y="0"/>
                      <a:pt x="184" y="0"/>
                    </a:cubicBezTo>
                    <a:close/>
                  </a:path>
                </a:pathLst>
              </a:custGeom>
              <a:solidFill>
                <a:srgbClr val="ED78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94" name="Google Shape;1459;p22">
                <a:extLst>
                  <a:ext uri="{FF2B5EF4-FFF2-40B4-BE49-F238E27FC236}">
                    <a16:creationId xmlns:a16="http://schemas.microsoft.com/office/drawing/2014/main" id="{59905BFB-300D-49F2-9C3C-8AEEA0643023}"/>
                  </a:ext>
                </a:extLst>
              </p:cNvPr>
              <p:cNvSpPr/>
              <p:nvPr/>
            </p:nvSpPr>
            <p:spPr>
              <a:xfrm>
                <a:off x="4760733" y="3139512"/>
                <a:ext cx="223376" cy="306034"/>
              </a:xfrm>
              <a:custGeom>
                <a:avLst/>
                <a:gdLst/>
                <a:ahLst/>
                <a:cxnLst/>
                <a:rect l="l" t="t" r="r" b="b"/>
                <a:pathLst>
                  <a:path w="8264" h="11322" extrusionOk="0">
                    <a:moveTo>
                      <a:pt x="3287" y="366"/>
                    </a:moveTo>
                    <a:cubicBezTo>
                      <a:pt x="3538" y="457"/>
                      <a:pt x="3766" y="548"/>
                      <a:pt x="4018" y="685"/>
                    </a:cubicBezTo>
                    <a:cubicBezTo>
                      <a:pt x="4406" y="936"/>
                      <a:pt x="4771" y="1233"/>
                      <a:pt x="5182" y="1667"/>
                    </a:cubicBezTo>
                    <a:lnTo>
                      <a:pt x="5182" y="1644"/>
                    </a:lnTo>
                    <a:cubicBezTo>
                      <a:pt x="5592" y="2055"/>
                      <a:pt x="5958" y="2511"/>
                      <a:pt x="6323" y="2945"/>
                    </a:cubicBezTo>
                    <a:lnTo>
                      <a:pt x="6483" y="3150"/>
                    </a:lnTo>
                    <a:cubicBezTo>
                      <a:pt x="6825" y="3584"/>
                      <a:pt x="7190" y="4018"/>
                      <a:pt x="7487" y="4497"/>
                    </a:cubicBezTo>
                    <a:cubicBezTo>
                      <a:pt x="7601" y="4702"/>
                      <a:pt x="7692" y="4908"/>
                      <a:pt x="7761" y="5091"/>
                    </a:cubicBezTo>
                    <a:cubicBezTo>
                      <a:pt x="5296" y="6277"/>
                      <a:pt x="2831" y="7464"/>
                      <a:pt x="365" y="8651"/>
                    </a:cubicBezTo>
                    <a:cubicBezTo>
                      <a:pt x="548" y="6414"/>
                      <a:pt x="776" y="3835"/>
                      <a:pt x="1164" y="1324"/>
                    </a:cubicBezTo>
                    <a:lnTo>
                      <a:pt x="1507" y="1165"/>
                    </a:lnTo>
                    <a:lnTo>
                      <a:pt x="2511" y="685"/>
                    </a:lnTo>
                    <a:cubicBezTo>
                      <a:pt x="2739" y="571"/>
                      <a:pt x="2945" y="457"/>
                      <a:pt x="3173" y="366"/>
                    </a:cubicBezTo>
                    <a:close/>
                    <a:moveTo>
                      <a:pt x="7829" y="5433"/>
                    </a:moveTo>
                    <a:cubicBezTo>
                      <a:pt x="7898" y="5889"/>
                      <a:pt x="7943" y="6323"/>
                      <a:pt x="7921" y="6734"/>
                    </a:cubicBezTo>
                    <a:cubicBezTo>
                      <a:pt x="7921" y="7031"/>
                      <a:pt x="7875" y="7305"/>
                      <a:pt x="7829" y="7578"/>
                    </a:cubicBezTo>
                    <a:lnTo>
                      <a:pt x="4999" y="8948"/>
                    </a:lnTo>
                    <a:lnTo>
                      <a:pt x="2831" y="9998"/>
                    </a:lnTo>
                    <a:lnTo>
                      <a:pt x="1621" y="10569"/>
                    </a:lnTo>
                    <a:lnTo>
                      <a:pt x="1050" y="10842"/>
                    </a:lnTo>
                    <a:cubicBezTo>
                      <a:pt x="868" y="10295"/>
                      <a:pt x="639" y="9633"/>
                      <a:pt x="388" y="8994"/>
                    </a:cubicBezTo>
                    <a:lnTo>
                      <a:pt x="6323" y="6140"/>
                    </a:lnTo>
                    <a:lnTo>
                      <a:pt x="7145" y="5752"/>
                    </a:lnTo>
                    <a:lnTo>
                      <a:pt x="7829" y="5433"/>
                    </a:lnTo>
                    <a:close/>
                    <a:moveTo>
                      <a:pt x="3150" y="0"/>
                    </a:moveTo>
                    <a:cubicBezTo>
                      <a:pt x="3105" y="0"/>
                      <a:pt x="3082" y="23"/>
                      <a:pt x="3036" y="46"/>
                    </a:cubicBezTo>
                    <a:cubicBezTo>
                      <a:pt x="3036" y="46"/>
                      <a:pt x="3013" y="46"/>
                      <a:pt x="3013" y="69"/>
                    </a:cubicBezTo>
                    <a:cubicBezTo>
                      <a:pt x="2306" y="411"/>
                      <a:pt x="1598" y="731"/>
                      <a:pt x="913" y="1073"/>
                    </a:cubicBezTo>
                    <a:cubicBezTo>
                      <a:pt x="868" y="1210"/>
                      <a:pt x="845" y="1347"/>
                      <a:pt x="799" y="1507"/>
                    </a:cubicBezTo>
                    <a:lnTo>
                      <a:pt x="799" y="1484"/>
                    </a:lnTo>
                    <a:cubicBezTo>
                      <a:pt x="434" y="3972"/>
                      <a:pt x="206" y="6460"/>
                      <a:pt x="23" y="8811"/>
                    </a:cubicBezTo>
                    <a:lnTo>
                      <a:pt x="0" y="8811"/>
                    </a:lnTo>
                    <a:cubicBezTo>
                      <a:pt x="0" y="8857"/>
                      <a:pt x="0" y="8880"/>
                      <a:pt x="23" y="8902"/>
                    </a:cubicBezTo>
                    <a:cubicBezTo>
                      <a:pt x="23" y="8925"/>
                      <a:pt x="23" y="8948"/>
                      <a:pt x="23" y="8971"/>
                    </a:cubicBezTo>
                    <a:cubicBezTo>
                      <a:pt x="46" y="8994"/>
                      <a:pt x="46" y="9016"/>
                      <a:pt x="46" y="9039"/>
                    </a:cubicBezTo>
                    <a:cubicBezTo>
                      <a:pt x="69" y="9085"/>
                      <a:pt x="69" y="9108"/>
                      <a:pt x="92" y="9153"/>
                    </a:cubicBezTo>
                    <a:cubicBezTo>
                      <a:pt x="320" y="9770"/>
                      <a:pt x="548" y="10409"/>
                      <a:pt x="708" y="10934"/>
                    </a:cubicBezTo>
                    <a:cubicBezTo>
                      <a:pt x="776" y="11048"/>
                      <a:pt x="822" y="11185"/>
                      <a:pt x="868" y="11322"/>
                    </a:cubicBezTo>
                    <a:lnTo>
                      <a:pt x="3378" y="10112"/>
                    </a:lnTo>
                    <a:lnTo>
                      <a:pt x="6871" y="8423"/>
                    </a:lnTo>
                    <a:lnTo>
                      <a:pt x="7282" y="8218"/>
                    </a:lnTo>
                    <a:lnTo>
                      <a:pt x="7578" y="8081"/>
                    </a:lnTo>
                    <a:lnTo>
                      <a:pt x="8058" y="7852"/>
                    </a:lnTo>
                    <a:lnTo>
                      <a:pt x="8080" y="7830"/>
                    </a:lnTo>
                    <a:lnTo>
                      <a:pt x="8103" y="7784"/>
                    </a:lnTo>
                    <a:lnTo>
                      <a:pt x="8126" y="7761"/>
                    </a:lnTo>
                    <a:cubicBezTo>
                      <a:pt x="8126" y="7738"/>
                      <a:pt x="8149" y="7715"/>
                      <a:pt x="8149" y="7715"/>
                    </a:cubicBezTo>
                    <a:cubicBezTo>
                      <a:pt x="8172" y="7624"/>
                      <a:pt x="8195" y="7533"/>
                      <a:pt x="8195" y="7442"/>
                    </a:cubicBezTo>
                    <a:lnTo>
                      <a:pt x="8217" y="7350"/>
                    </a:lnTo>
                    <a:cubicBezTo>
                      <a:pt x="8240" y="7076"/>
                      <a:pt x="8263" y="6780"/>
                      <a:pt x="8263" y="6483"/>
                    </a:cubicBezTo>
                    <a:cubicBezTo>
                      <a:pt x="8263" y="6095"/>
                      <a:pt x="8217" y="5661"/>
                      <a:pt x="8126" y="5182"/>
                    </a:cubicBezTo>
                    <a:cubicBezTo>
                      <a:pt x="8126" y="5159"/>
                      <a:pt x="8126" y="5136"/>
                      <a:pt x="8103" y="5113"/>
                    </a:cubicBezTo>
                    <a:cubicBezTo>
                      <a:pt x="8103" y="5091"/>
                      <a:pt x="8103" y="5068"/>
                      <a:pt x="8080" y="5045"/>
                    </a:cubicBezTo>
                    <a:cubicBezTo>
                      <a:pt x="7898" y="4383"/>
                      <a:pt x="7464" y="3812"/>
                      <a:pt x="7076" y="3333"/>
                    </a:cubicBezTo>
                    <a:lnTo>
                      <a:pt x="6757" y="2945"/>
                    </a:lnTo>
                    <a:lnTo>
                      <a:pt x="6528" y="2671"/>
                    </a:lnTo>
                    <a:cubicBezTo>
                      <a:pt x="6346" y="2443"/>
                      <a:pt x="6163" y="2215"/>
                      <a:pt x="5981" y="2009"/>
                    </a:cubicBezTo>
                    <a:cubicBezTo>
                      <a:pt x="5501" y="1484"/>
                      <a:pt x="5113" y="1073"/>
                      <a:pt x="4702" y="754"/>
                    </a:cubicBezTo>
                    <a:cubicBezTo>
                      <a:pt x="4474" y="594"/>
                      <a:pt x="4246" y="434"/>
                      <a:pt x="3995" y="297"/>
                    </a:cubicBezTo>
                    <a:cubicBezTo>
                      <a:pt x="3744" y="160"/>
                      <a:pt x="3470" y="69"/>
                      <a:pt x="31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grpSp>
            <p:nvGrpSpPr>
              <p:cNvPr id="695" name="Google Shape;1460;p22">
                <a:extLst>
                  <a:ext uri="{FF2B5EF4-FFF2-40B4-BE49-F238E27FC236}">
                    <a16:creationId xmlns:a16="http://schemas.microsoft.com/office/drawing/2014/main" id="{2282A2AC-B30A-4F13-9940-12674A52E3CB}"/>
                  </a:ext>
                </a:extLst>
              </p:cNvPr>
              <p:cNvGrpSpPr/>
              <p:nvPr/>
            </p:nvGrpSpPr>
            <p:grpSpPr>
              <a:xfrm>
                <a:off x="8822856" y="2734170"/>
                <a:ext cx="338118" cy="385232"/>
                <a:chOff x="8822856" y="2734170"/>
                <a:chExt cx="338118" cy="385232"/>
              </a:xfrm>
            </p:grpSpPr>
            <p:sp>
              <p:nvSpPr>
                <p:cNvPr id="1003" name="Google Shape;1461;p22">
                  <a:extLst>
                    <a:ext uri="{FF2B5EF4-FFF2-40B4-BE49-F238E27FC236}">
                      <a16:creationId xmlns:a16="http://schemas.microsoft.com/office/drawing/2014/main" id="{15BA3BA2-0D81-49B1-B550-FF0785DC1CB9}"/>
                    </a:ext>
                  </a:extLst>
                </p:cNvPr>
                <p:cNvSpPr/>
                <p:nvPr/>
              </p:nvSpPr>
              <p:spPr>
                <a:xfrm>
                  <a:off x="8980792" y="3062395"/>
                  <a:ext cx="63575" cy="512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2" h="1895" extrusionOk="0">
                      <a:moveTo>
                        <a:pt x="1553" y="0"/>
                      </a:moveTo>
                      <a:cubicBezTo>
                        <a:pt x="1461" y="0"/>
                        <a:pt x="1370" y="23"/>
                        <a:pt x="1279" y="46"/>
                      </a:cubicBezTo>
                      <a:cubicBezTo>
                        <a:pt x="1210" y="46"/>
                        <a:pt x="1142" y="69"/>
                        <a:pt x="1073" y="69"/>
                      </a:cubicBezTo>
                      <a:cubicBezTo>
                        <a:pt x="959" y="92"/>
                        <a:pt x="868" y="137"/>
                        <a:pt x="776" y="183"/>
                      </a:cubicBezTo>
                      <a:cubicBezTo>
                        <a:pt x="617" y="251"/>
                        <a:pt x="457" y="366"/>
                        <a:pt x="320" y="480"/>
                      </a:cubicBezTo>
                      <a:cubicBezTo>
                        <a:pt x="183" y="617"/>
                        <a:pt x="92" y="776"/>
                        <a:pt x="23" y="936"/>
                      </a:cubicBezTo>
                      <a:cubicBezTo>
                        <a:pt x="0" y="1005"/>
                        <a:pt x="0" y="1096"/>
                        <a:pt x="0" y="1187"/>
                      </a:cubicBezTo>
                      <a:cubicBezTo>
                        <a:pt x="0" y="1233"/>
                        <a:pt x="0" y="1301"/>
                        <a:pt x="23" y="1347"/>
                      </a:cubicBezTo>
                      <a:cubicBezTo>
                        <a:pt x="23" y="1370"/>
                        <a:pt x="46" y="1415"/>
                        <a:pt x="69" y="1461"/>
                      </a:cubicBezTo>
                      <a:cubicBezTo>
                        <a:pt x="92" y="1484"/>
                        <a:pt x="115" y="1530"/>
                        <a:pt x="137" y="1552"/>
                      </a:cubicBezTo>
                      <a:cubicBezTo>
                        <a:pt x="229" y="1644"/>
                        <a:pt x="320" y="1712"/>
                        <a:pt x="434" y="1735"/>
                      </a:cubicBezTo>
                      <a:cubicBezTo>
                        <a:pt x="434" y="1758"/>
                        <a:pt x="457" y="1758"/>
                        <a:pt x="480" y="1758"/>
                      </a:cubicBezTo>
                      <a:cubicBezTo>
                        <a:pt x="662" y="1849"/>
                        <a:pt x="868" y="1872"/>
                        <a:pt x="1050" y="1895"/>
                      </a:cubicBezTo>
                      <a:cubicBezTo>
                        <a:pt x="1233" y="1895"/>
                        <a:pt x="1438" y="1872"/>
                        <a:pt x="1598" y="1781"/>
                      </a:cubicBezTo>
                      <a:cubicBezTo>
                        <a:pt x="1735" y="1712"/>
                        <a:pt x="1895" y="1598"/>
                        <a:pt x="1986" y="1484"/>
                      </a:cubicBezTo>
                      <a:cubicBezTo>
                        <a:pt x="2123" y="1347"/>
                        <a:pt x="2214" y="1164"/>
                        <a:pt x="2283" y="982"/>
                      </a:cubicBezTo>
                      <a:cubicBezTo>
                        <a:pt x="2329" y="868"/>
                        <a:pt x="2351" y="708"/>
                        <a:pt x="2329" y="594"/>
                      </a:cubicBezTo>
                      <a:cubicBezTo>
                        <a:pt x="2306" y="434"/>
                        <a:pt x="2237" y="274"/>
                        <a:pt x="2077" y="183"/>
                      </a:cubicBezTo>
                      <a:cubicBezTo>
                        <a:pt x="2032" y="137"/>
                        <a:pt x="1963" y="92"/>
                        <a:pt x="1895" y="69"/>
                      </a:cubicBezTo>
                      <a:cubicBezTo>
                        <a:pt x="1804" y="23"/>
                        <a:pt x="1712" y="23"/>
                        <a:pt x="1621" y="23"/>
                      </a:cubicBezTo>
                      <a:cubicBezTo>
                        <a:pt x="1598" y="0"/>
                        <a:pt x="1575" y="0"/>
                        <a:pt x="1553" y="0"/>
                      </a:cubicBezTo>
                      <a:close/>
                    </a:path>
                  </a:pathLst>
                </a:custGeom>
                <a:solidFill>
                  <a:srgbClr val="58C3C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rtl="0"/>
                  <a:endParaRPr sz="1800"/>
                </a:p>
              </p:txBody>
            </p:sp>
            <p:sp>
              <p:nvSpPr>
                <p:cNvPr id="1004" name="Google Shape;1462;p22">
                  <a:extLst>
                    <a:ext uri="{FF2B5EF4-FFF2-40B4-BE49-F238E27FC236}">
                      <a16:creationId xmlns:a16="http://schemas.microsoft.com/office/drawing/2014/main" id="{CC5C6CAD-9CAA-4748-B7B5-68691756E0DB}"/>
                    </a:ext>
                  </a:extLst>
                </p:cNvPr>
                <p:cNvSpPr/>
                <p:nvPr/>
              </p:nvSpPr>
              <p:spPr>
                <a:xfrm>
                  <a:off x="9076424" y="2914947"/>
                  <a:ext cx="76522" cy="752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1" h="2785" extrusionOk="0">
                      <a:moveTo>
                        <a:pt x="1142" y="0"/>
                      </a:moveTo>
                      <a:cubicBezTo>
                        <a:pt x="936" y="0"/>
                        <a:pt x="731" y="69"/>
                        <a:pt x="571" y="160"/>
                      </a:cubicBezTo>
                      <a:cubicBezTo>
                        <a:pt x="480" y="206"/>
                        <a:pt x="411" y="274"/>
                        <a:pt x="343" y="342"/>
                      </a:cubicBezTo>
                      <a:cubicBezTo>
                        <a:pt x="251" y="457"/>
                        <a:pt x="183" y="571"/>
                        <a:pt x="137" y="685"/>
                      </a:cubicBezTo>
                      <a:cubicBezTo>
                        <a:pt x="69" y="845"/>
                        <a:pt x="23" y="982"/>
                        <a:pt x="0" y="1164"/>
                      </a:cubicBezTo>
                      <a:cubicBezTo>
                        <a:pt x="0" y="1233"/>
                        <a:pt x="0" y="1301"/>
                        <a:pt x="23" y="1370"/>
                      </a:cubicBezTo>
                      <a:cubicBezTo>
                        <a:pt x="23" y="1415"/>
                        <a:pt x="23" y="1438"/>
                        <a:pt x="23" y="1461"/>
                      </a:cubicBezTo>
                      <a:cubicBezTo>
                        <a:pt x="0" y="1507"/>
                        <a:pt x="23" y="1575"/>
                        <a:pt x="23" y="1621"/>
                      </a:cubicBezTo>
                      <a:cubicBezTo>
                        <a:pt x="46" y="1666"/>
                        <a:pt x="46" y="1712"/>
                        <a:pt x="69" y="1758"/>
                      </a:cubicBezTo>
                      <a:cubicBezTo>
                        <a:pt x="92" y="1849"/>
                        <a:pt x="114" y="1917"/>
                        <a:pt x="160" y="2009"/>
                      </a:cubicBezTo>
                      <a:cubicBezTo>
                        <a:pt x="229" y="2077"/>
                        <a:pt x="274" y="2168"/>
                        <a:pt x="343" y="2237"/>
                      </a:cubicBezTo>
                      <a:cubicBezTo>
                        <a:pt x="411" y="2305"/>
                        <a:pt x="480" y="2351"/>
                        <a:pt x="548" y="2420"/>
                      </a:cubicBezTo>
                      <a:cubicBezTo>
                        <a:pt x="617" y="2465"/>
                        <a:pt x="685" y="2511"/>
                        <a:pt x="754" y="2557"/>
                      </a:cubicBezTo>
                      <a:cubicBezTo>
                        <a:pt x="913" y="2648"/>
                        <a:pt x="1096" y="2716"/>
                        <a:pt x="1279" y="2762"/>
                      </a:cubicBezTo>
                      <a:cubicBezTo>
                        <a:pt x="1370" y="2785"/>
                        <a:pt x="1484" y="2785"/>
                        <a:pt x="1598" y="2785"/>
                      </a:cubicBezTo>
                      <a:cubicBezTo>
                        <a:pt x="1735" y="2785"/>
                        <a:pt x="1872" y="2762"/>
                        <a:pt x="2009" y="2693"/>
                      </a:cubicBezTo>
                      <a:cubicBezTo>
                        <a:pt x="2100" y="2671"/>
                        <a:pt x="2192" y="2625"/>
                        <a:pt x="2260" y="2557"/>
                      </a:cubicBezTo>
                      <a:cubicBezTo>
                        <a:pt x="2328" y="2511"/>
                        <a:pt x="2397" y="2465"/>
                        <a:pt x="2465" y="2397"/>
                      </a:cubicBezTo>
                      <a:cubicBezTo>
                        <a:pt x="2511" y="2351"/>
                        <a:pt x="2580" y="2260"/>
                        <a:pt x="2625" y="2168"/>
                      </a:cubicBezTo>
                      <a:cubicBezTo>
                        <a:pt x="2762" y="1917"/>
                        <a:pt x="2831" y="1643"/>
                        <a:pt x="2831" y="1347"/>
                      </a:cubicBezTo>
                      <a:cubicBezTo>
                        <a:pt x="2808" y="1164"/>
                        <a:pt x="2762" y="1004"/>
                        <a:pt x="2694" y="845"/>
                      </a:cubicBezTo>
                      <a:cubicBezTo>
                        <a:pt x="2602" y="708"/>
                        <a:pt x="2534" y="594"/>
                        <a:pt x="2420" y="479"/>
                      </a:cubicBezTo>
                      <a:cubicBezTo>
                        <a:pt x="2260" y="320"/>
                        <a:pt x="2032" y="206"/>
                        <a:pt x="1804" y="137"/>
                      </a:cubicBezTo>
                      <a:cubicBezTo>
                        <a:pt x="1598" y="46"/>
                        <a:pt x="1393" y="0"/>
                        <a:pt x="1164" y="0"/>
                      </a:cubicBezTo>
                      <a:close/>
                    </a:path>
                  </a:pathLst>
                </a:custGeom>
                <a:solidFill>
                  <a:srgbClr val="58C3C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rtl="0"/>
                  <a:endParaRPr sz="1800"/>
                </a:p>
              </p:txBody>
            </p:sp>
            <p:sp>
              <p:nvSpPr>
                <p:cNvPr id="1005" name="Google Shape;1463;p22">
                  <a:extLst>
                    <a:ext uri="{FF2B5EF4-FFF2-40B4-BE49-F238E27FC236}">
                      <a16:creationId xmlns:a16="http://schemas.microsoft.com/office/drawing/2014/main" id="{E420C91D-5C81-4B21-A962-466C81D13952}"/>
                    </a:ext>
                  </a:extLst>
                </p:cNvPr>
                <p:cNvSpPr/>
                <p:nvPr/>
              </p:nvSpPr>
              <p:spPr>
                <a:xfrm>
                  <a:off x="8828397" y="2738495"/>
                  <a:ext cx="181425" cy="2313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2" h="8560" extrusionOk="0">
                      <a:moveTo>
                        <a:pt x="2854" y="0"/>
                      </a:moveTo>
                      <a:cubicBezTo>
                        <a:pt x="2831" y="23"/>
                        <a:pt x="2785" y="23"/>
                        <a:pt x="2740" y="23"/>
                      </a:cubicBezTo>
                      <a:cubicBezTo>
                        <a:pt x="2671" y="46"/>
                        <a:pt x="2603" y="69"/>
                        <a:pt x="2534" y="91"/>
                      </a:cubicBezTo>
                      <a:cubicBezTo>
                        <a:pt x="2466" y="91"/>
                        <a:pt x="2397" y="114"/>
                        <a:pt x="2329" y="137"/>
                      </a:cubicBezTo>
                      <a:lnTo>
                        <a:pt x="2192" y="160"/>
                      </a:lnTo>
                      <a:cubicBezTo>
                        <a:pt x="2123" y="183"/>
                        <a:pt x="2032" y="183"/>
                        <a:pt x="1964" y="205"/>
                      </a:cubicBezTo>
                      <a:cubicBezTo>
                        <a:pt x="1872" y="228"/>
                        <a:pt x="1781" y="274"/>
                        <a:pt x="1712" y="297"/>
                      </a:cubicBezTo>
                      <a:cubicBezTo>
                        <a:pt x="1644" y="342"/>
                        <a:pt x="1575" y="388"/>
                        <a:pt x="1530" y="457"/>
                      </a:cubicBezTo>
                      <a:cubicBezTo>
                        <a:pt x="1484" y="479"/>
                        <a:pt x="1461" y="525"/>
                        <a:pt x="1439" y="594"/>
                      </a:cubicBezTo>
                      <a:cubicBezTo>
                        <a:pt x="1416" y="616"/>
                        <a:pt x="1393" y="639"/>
                        <a:pt x="1370" y="662"/>
                      </a:cubicBezTo>
                      <a:cubicBezTo>
                        <a:pt x="1233" y="799"/>
                        <a:pt x="1119" y="913"/>
                        <a:pt x="1028" y="1027"/>
                      </a:cubicBezTo>
                      <a:lnTo>
                        <a:pt x="982" y="1096"/>
                      </a:lnTo>
                      <a:cubicBezTo>
                        <a:pt x="891" y="1187"/>
                        <a:pt x="822" y="1301"/>
                        <a:pt x="731" y="1392"/>
                      </a:cubicBezTo>
                      <a:cubicBezTo>
                        <a:pt x="662" y="1461"/>
                        <a:pt x="617" y="1507"/>
                        <a:pt x="571" y="1575"/>
                      </a:cubicBezTo>
                      <a:cubicBezTo>
                        <a:pt x="526" y="1643"/>
                        <a:pt x="480" y="1712"/>
                        <a:pt x="434" y="1780"/>
                      </a:cubicBezTo>
                      <a:cubicBezTo>
                        <a:pt x="366" y="1917"/>
                        <a:pt x="297" y="2054"/>
                        <a:pt x="229" y="2237"/>
                      </a:cubicBezTo>
                      <a:cubicBezTo>
                        <a:pt x="183" y="2374"/>
                        <a:pt x="137" y="2534"/>
                        <a:pt x="115" y="2671"/>
                      </a:cubicBezTo>
                      <a:cubicBezTo>
                        <a:pt x="69" y="2967"/>
                        <a:pt x="46" y="3264"/>
                        <a:pt x="23" y="3561"/>
                      </a:cubicBezTo>
                      <a:lnTo>
                        <a:pt x="23" y="3606"/>
                      </a:lnTo>
                      <a:cubicBezTo>
                        <a:pt x="1" y="3949"/>
                        <a:pt x="69" y="4291"/>
                        <a:pt x="115" y="4565"/>
                      </a:cubicBezTo>
                      <a:cubicBezTo>
                        <a:pt x="183" y="4862"/>
                        <a:pt x="252" y="5159"/>
                        <a:pt x="320" y="5455"/>
                      </a:cubicBezTo>
                      <a:cubicBezTo>
                        <a:pt x="366" y="5592"/>
                        <a:pt x="411" y="5706"/>
                        <a:pt x="480" y="5866"/>
                      </a:cubicBezTo>
                      <a:cubicBezTo>
                        <a:pt x="526" y="6003"/>
                        <a:pt x="594" y="6163"/>
                        <a:pt x="662" y="6300"/>
                      </a:cubicBezTo>
                      <a:cubicBezTo>
                        <a:pt x="731" y="6414"/>
                        <a:pt x="799" y="6528"/>
                        <a:pt x="868" y="6619"/>
                      </a:cubicBezTo>
                      <a:lnTo>
                        <a:pt x="891" y="6665"/>
                      </a:lnTo>
                      <a:cubicBezTo>
                        <a:pt x="982" y="6802"/>
                        <a:pt x="1096" y="6939"/>
                        <a:pt x="1233" y="7076"/>
                      </a:cubicBezTo>
                      <a:lnTo>
                        <a:pt x="1279" y="7144"/>
                      </a:lnTo>
                      <a:cubicBezTo>
                        <a:pt x="1439" y="7327"/>
                        <a:pt x="1598" y="7510"/>
                        <a:pt x="1804" y="7669"/>
                      </a:cubicBezTo>
                      <a:cubicBezTo>
                        <a:pt x="1827" y="7715"/>
                        <a:pt x="1849" y="7783"/>
                        <a:pt x="1895" y="7829"/>
                      </a:cubicBezTo>
                      <a:cubicBezTo>
                        <a:pt x="1941" y="7898"/>
                        <a:pt x="1986" y="7943"/>
                        <a:pt x="2055" y="7989"/>
                      </a:cubicBezTo>
                      <a:cubicBezTo>
                        <a:pt x="2123" y="8057"/>
                        <a:pt x="2215" y="8103"/>
                        <a:pt x="2306" y="8171"/>
                      </a:cubicBezTo>
                      <a:cubicBezTo>
                        <a:pt x="2443" y="8240"/>
                        <a:pt x="2580" y="8308"/>
                        <a:pt x="2717" y="8377"/>
                      </a:cubicBezTo>
                      <a:cubicBezTo>
                        <a:pt x="2785" y="8400"/>
                        <a:pt x="2877" y="8423"/>
                        <a:pt x="2945" y="8468"/>
                      </a:cubicBezTo>
                      <a:cubicBezTo>
                        <a:pt x="3013" y="8491"/>
                        <a:pt x="3082" y="8491"/>
                        <a:pt x="3173" y="8514"/>
                      </a:cubicBezTo>
                      <a:cubicBezTo>
                        <a:pt x="3310" y="8537"/>
                        <a:pt x="3447" y="8537"/>
                        <a:pt x="3607" y="8537"/>
                      </a:cubicBezTo>
                      <a:lnTo>
                        <a:pt x="3653" y="8537"/>
                      </a:lnTo>
                      <a:lnTo>
                        <a:pt x="3698" y="8560"/>
                      </a:lnTo>
                      <a:cubicBezTo>
                        <a:pt x="3858" y="8560"/>
                        <a:pt x="4018" y="8537"/>
                        <a:pt x="4155" y="8514"/>
                      </a:cubicBezTo>
                      <a:cubicBezTo>
                        <a:pt x="4269" y="8491"/>
                        <a:pt x="4406" y="8445"/>
                        <a:pt x="4566" y="8400"/>
                      </a:cubicBezTo>
                      <a:cubicBezTo>
                        <a:pt x="4703" y="8331"/>
                        <a:pt x="4840" y="8286"/>
                        <a:pt x="4976" y="8240"/>
                      </a:cubicBezTo>
                      <a:cubicBezTo>
                        <a:pt x="5091" y="8194"/>
                        <a:pt x="5159" y="8149"/>
                        <a:pt x="5250" y="8103"/>
                      </a:cubicBezTo>
                      <a:cubicBezTo>
                        <a:pt x="5387" y="8012"/>
                        <a:pt x="5501" y="7898"/>
                        <a:pt x="5593" y="7783"/>
                      </a:cubicBezTo>
                      <a:cubicBezTo>
                        <a:pt x="5707" y="7692"/>
                        <a:pt x="5798" y="7555"/>
                        <a:pt x="5889" y="7373"/>
                      </a:cubicBezTo>
                      <a:cubicBezTo>
                        <a:pt x="5958" y="7281"/>
                        <a:pt x="6004" y="7167"/>
                        <a:pt x="6049" y="7076"/>
                      </a:cubicBezTo>
                      <a:lnTo>
                        <a:pt x="6072" y="6985"/>
                      </a:lnTo>
                      <a:cubicBezTo>
                        <a:pt x="6141" y="6848"/>
                        <a:pt x="6186" y="6711"/>
                        <a:pt x="6255" y="6574"/>
                      </a:cubicBezTo>
                      <a:lnTo>
                        <a:pt x="6300" y="6437"/>
                      </a:lnTo>
                      <a:cubicBezTo>
                        <a:pt x="6392" y="6437"/>
                        <a:pt x="6460" y="6368"/>
                        <a:pt x="6483" y="6300"/>
                      </a:cubicBezTo>
                      <a:cubicBezTo>
                        <a:pt x="6506" y="6277"/>
                        <a:pt x="6529" y="6231"/>
                        <a:pt x="6529" y="6186"/>
                      </a:cubicBezTo>
                      <a:cubicBezTo>
                        <a:pt x="6529" y="6163"/>
                        <a:pt x="6529" y="6117"/>
                        <a:pt x="6551" y="6094"/>
                      </a:cubicBezTo>
                      <a:lnTo>
                        <a:pt x="6551" y="6072"/>
                      </a:lnTo>
                      <a:lnTo>
                        <a:pt x="6574" y="5935"/>
                      </a:lnTo>
                      <a:cubicBezTo>
                        <a:pt x="6597" y="5798"/>
                        <a:pt x="6620" y="5661"/>
                        <a:pt x="6620" y="5524"/>
                      </a:cubicBezTo>
                      <a:cubicBezTo>
                        <a:pt x="6666" y="5181"/>
                        <a:pt x="6711" y="4816"/>
                        <a:pt x="6620" y="4451"/>
                      </a:cubicBezTo>
                      <a:cubicBezTo>
                        <a:pt x="6620" y="4428"/>
                        <a:pt x="6597" y="4383"/>
                        <a:pt x="6574" y="4360"/>
                      </a:cubicBezTo>
                      <a:lnTo>
                        <a:pt x="6574" y="4291"/>
                      </a:lnTo>
                      <a:lnTo>
                        <a:pt x="6574" y="4246"/>
                      </a:lnTo>
                      <a:cubicBezTo>
                        <a:pt x="6574" y="4109"/>
                        <a:pt x="6551" y="3949"/>
                        <a:pt x="6529" y="3789"/>
                      </a:cubicBezTo>
                      <a:lnTo>
                        <a:pt x="6529" y="3766"/>
                      </a:lnTo>
                      <a:cubicBezTo>
                        <a:pt x="6506" y="3584"/>
                        <a:pt x="6460" y="3424"/>
                        <a:pt x="6437" y="3264"/>
                      </a:cubicBezTo>
                      <a:cubicBezTo>
                        <a:pt x="6392" y="3150"/>
                        <a:pt x="6346" y="3013"/>
                        <a:pt x="6300" y="2899"/>
                      </a:cubicBezTo>
                      <a:lnTo>
                        <a:pt x="6277" y="2853"/>
                      </a:lnTo>
                      <a:cubicBezTo>
                        <a:pt x="6209" y="2716"/>
                        <a:pt x="6163" y="2579"/>
                        <a:pt x="6095" y="2465"/>
                      </a:cubicBezTo>
                      <a:cubicBezTo>
                        <a:pt x="6049" y="2420"/>
                        <a:pt x="6026" y="2351"/>
                        <a:pt x="6004" y="2305"/>
                      </a:cubicBezTo>
                      <a:cubicBezTo>
                        <a:pt x="5958" y="2237"/>
                        <a:pt x="5935" y="2191"/>
                        <a:pt x="5912" y="2146"/>
                      </a:cubicBezTo>
                      <a:cubicBezTo>
                        <a:pt x="5844" y="2032"/>
                        <a:pt x="5753" y="1917"/>
                        <a:pt x="5684" y="1826"/>
                      </a:cubicBezTo>
                      <a:lnTo>
                        <a:pt x="5638" y="1758"/>
                      </a:lnTo>
                      <a:cubicBezTo>
                        <a:pt x="5593" y="1712"/>
                        <a:pt x="5547" y="1666"/>
                        <a:pt x="5524" y="1598"/>
                      </a:cubicBezTo>
                      <a:cubicBezTo>
                        <a:pt x="5479" y="1529"/>
                        <a:pt x="5410" y="1461"/>
                        <a:pt x="5364" y="1415"/>
                      </a:cubicBezTo>
                      <a:cubicBezTo>
                        <a:pt x="5250" y="1255"/>
                        <a:pt x="5136" y="1118"/>
                        <a:pt x="5022" y="982"/>
                      </a:cubicBezTo>
                      <a:lnTo>
                        <a:pt x="4976" y="936"/>
                      </a:lnTo>
                      <a:cubicBezTo>
                        <a:pt x="4885" y="822"/>
                        <a:pt x="4794" y="708"/>
                        <a:pt x="4680" y="639"/>
                      </a:cubicBezTo>
                      <a:cubicBezTo>
                        <a:pt x="4566" y="525"/>
                        <a:pt x="4429" y="434"/>
                        <a:pt x="4246" y="342"/>
                      </a:cubicBezTo>
                      <a:cubicBezTo>
                        <a:pt x="3972" y="228"/>
                        <a:pt x="3653" y="114"/>
                        <a:pt x="3310" y="23"/>
                      </a:cubicBezTo>
                      <a:cubicBezTo>
                        <a:pt x="3242" y="0"/>
                        <a:pt x="3150" y="0"/>
                        <a:pt x="3059" y="0"/>
                      </a:cubicBezTo>
                      <a:close/>
                    </a:path>
                  </a:pathLst>
                </a:custGeom>
                <a:solidFill>
                  <a:srgbClr val="58C3C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rtl="0"/>
                  <a:endParaRPr sz="1800"/>
                </a:p>
              </p:txBody>
            </p:sp>
            <p:sp>
              <p:nvSpPr>
                <p:cNvPr id="1006" name="Google Shape;1464;p22">
                  <a:extLst>
                    <a:ext uri="{FF2B5EF4-FFF2-40B4-BE49-F238E27FC236}">
                      <a16:creationId xmlns:a16="http://schemas.microsoft.com/office/drawing/2014/main" id="{8D0B3CAA-A230-42DD-9041-FCF09C4AE639}"/>
                    </a:ext>
                  </a:extLst>
                </p:cNvPr>
                <p:cNvSpPr/>
                <p:nvPr/>
              </p:nvSpPr>
              <p:spPr>
                <a:xfrm>
                  <a:off x="8856157" y="2768714"/>
                  <a:ext cx="51249" cy="1567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6" h="5800" extrusionOk="0">
                      <a:moveTo>
                        <a:pt x="1210" y="0"/>
                      </a:moveTo>
                      <a:cubicBezTo>
                        <a:pt x="1096" y="46"/>
                        <a:pt x="1005" y="115"/>
                        <a:pt x="937" y="229"/>
                      </a:cubicBezTo>
                      <a:cubicBezTo>
                        <a:pt x="800" y="411"/>
                        <a:pt x="685" y="571"/>
                        <a:pt x="594" y="777"/>
                      </a:cubicBezTo>
                      <a:cubicBezTo>
                        <a:pt x="480" y="982"/>
                        <a:pt x="389" y="1187"/>
                        <a:pt x="320" y="1416"/>
                      </a:cubicBezTo>
                      <a:cubicBezTo>
                        <a:pt x="229" y="1621"/>
                        <a:pt x="160" y="1849"/>
                        <a:pt x="115" y="2055"/>
                      </a:cubicBezTo>
                      <a:cubicBezTo>
                        <a:pt x="69" y="2306"/>
                        <a:pt x="46" y="2534"/>
                        <a:pt x="24" y="2785"/>
                      </a:cubicBezTo>
                      <a:cubicBezTo>
                        <a:pt x="1" y="2991"/>
                        <a:pt x="1" y="3196"/>
                        <a:pt x="1" y="3401"/>
                      </a:cubicBezTo>
                      <a:cubicBezTo>
                        <a:pt x="24" y="3653"/>
                        <a:pt x="46" y="3926"/>
                        <a:pt x="115" y="4178"/>
                      </a:cubicBezTo>
                      <a:cubicBezTo>
                        <a:pt x="183" y="4383"/>
                        <a:pt x="252" y="4588"/>
                        <a:pt x="320" y="4771"/>
                      </a:cubicBezTo>
                      <a:cubicBezTo>
                        <a:pt x="343" y="4885"/>
                        <a:pt x="389" y="4976"/>
                        <a:pt x="412" y="5091"/>
                      </a:cubicBezTo>
                      <a:cubicBezTo>
                        <a:pt x="480" y="5250"/>
                        <a:pt x="548" y="5364"/>
                        <a:pt x="640" y="5501"/>
                      </a:cubicBezTo>
                      <a:cubicBezTo>
                        <a:pt x="731" y="5638"/>
                        <a:pt x="845" y="5730"/>
                        <a:pt x="1005" y="5775"/>
                      </a:cubicBezTo>
                      <a:cubicBezTo>
                        <a:pt x="1062" y="5791"/>
                        <a:pt x="1118" y="5799"/>
                        <a:pt x="1175" y="5799"/>
                      </a:cubicBezTo>
                      <a:cubicBezTo>
                        <a:pt x="1278" y="5799"/>
                        <a:pt x="1381" y="5774"/>
                        <a:pt x="1484" y="5730"/>
                      </a:cubicBezTo>
                      <a:cubicBezTo>
                        <a:pt x="1621" y="5638"/>
                        <a:pt x="1713" y="5501"/>
                        <a:pt x="1758" y="5364"/>
                      </a:cubicBezTo>
                      <a:cubicBezTo>
                        <a:pt x="1804" y="5205"/>
                        <a:pt x="1781" y="5091"/>
                        <a:pt x="1713" y="4954"/>
                      </a:cubicBezTo>
                      <a:lnTo>
                        <a:pt x="1713" y="4954"/>
                      </a:lnTo>
                      <a:cubicBezTo>
                        <a:pt x="1735" y="4976"/>
                        <a:pt x="1735" y="4976"/>
                        <a:pt x="1735" y="4976"/>
                      </a:cubicBezTo>
                      <a:cubicBezTo>
                        <a:pt x="1621" y="4725"/>
                        <a:pt x="1530" y="4429"/>
                        <a:pt x="1439" y="4155"/>
                      </a:cubicBezTo>
                      <a:cubicBezTo>
                        <a:pt x="1325" y="3881"/>
                        <a:pt x="1233" y="3584"/>
                        <a:pt x="1188" y="3310"/>
                      </a:cubicBezTo>
                      <a:cubicBezTo>
                        <a:pt x="1142" y="2899"/>
                        <a:pt x="1142" y="2511"/>
                        <a:pt x="1188" y="2123"/>
                      </a:cubicBezTo>
                      <a:cubicBezTo>
                        <a:pt x="1233" y="1827"/>
                        <a:pt x="1302" y="1553"/>
                        <a:pt x="1393" y="1279"/>
                      </a:cubicBezTo>
                      <a:cubicBezTo>
                        <a:pt x="1484" y="1073"/>
                        <a:pt x="1598" y="891"/>
                        <a:pt x="1735" y="685"/>
                      </a:cubicBezTo>
                      <a:cubicBezTo>
                        <a:pt x="1895" y="480"/>
                        <a:pt x="1781" y="183"/>
                        <a:pt x="1576" y="46"/>
                      </a:cubicBezTo>
                      <a:cubicBezTo>
                        <a:pt x="1507" y="23"/>
                        <a:pt x="1416" y="0"/>
                        <a:pt x="132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535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rtl="0"/>
                  <a:endParaRPr sz="1800"/>
                </a:p>
              </p:txBody>
            </p:sp>
            <p:sp>
              <p:nvSpPr>
                <p:cNvPr id="1007" name="Google Shape;1465;p22">
                  <a:extLst>
                    <a:ext uri="{FF2B5EF4-FFF2-40B4-BE49-F238E27FC236}">
                      <a16:creationId xmlns:a16="http://schemas.microsoft.com/office/drawing/2014/main" id="{D23E0D2C-2281-4F2D-96CA-A74CDE71FE2A}"/>
                    </a:ext>
                  </a:extLst>
                </p:cNvPr>
                <p:cNvSpPr/>
                <p:nvPr/>
              </p:nvSpPr>
              <p:spPr>
                <a:xfrm>
                  <a:off x="9097400" y="2929732"/>
                  <a:ext cx="24084" cy="41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1" h="1523" extrusionOk="0">
                      <a:moveTo>
                        <a:pt x="503" y="1"/>
                      </a:moveTo>
                      <a:cubicBezTo>
                        <a:pt x="343" y="1"/>
                        <a:pt x="206" y="115"/>
                        <a:pt x="160" y="275"/>
                      </a:cubicBezTo>
                      <a:cubicBezTo>
                        <a:pt x="114" y="366"/>
                        <a:pt x="92" y="480"/>
                        <a:pt x="69" y="572"/>
                      </a:cubicBezTo>
                      <a:cubicBezTo>
                        <a:pt x="23" y="686"/>
                        <a:pt x="23" y="777"/>
                        <a:pt x="0" y="868"/>
                      </a:cubicBezTo>
                      <a:cubicBezTo>
                        <a:pt x="0" y="1005"/>
                        <a:pt x="46" y="1142"/>
                        <a:pt x="92" y="1279"/>
                      </a:cubicBezTo>
                      <a:cubicBezTo>
                        <a:pt x="137" y="1370"/>
                        <a:pt x="160" y="1439"/>
                        <a:pt x="251" y="1485"/>
                      </a:cubicBezTo>
                      <a:cubicBezTo>
                        <a:pt x="305" y="1511"/>
                        <a:pt x="358" y="1522"/>
                        <a:pt x="412" y="1522"/>
                      </a:cubicBezTo>
                      <a:cubicBezTo>
                        <a:pt x="450" y="1522"/>
                        <a:pt x="488" y="1517"/>
                        <a:pt x="525" y="1507"/>
                      </a:cubicBezTo>
                      <a:cubicBezTo>
                        <a:pt x="617" y="1485"/>
                        <a:pt x="685" y="1439"/>
                        <a:pt x="731" y="1348"/>
                      </a:cubicBezTo>
                      <a:cubicBezTo>
                        <a:pt x="776" y="1279"/>
                        <a:pt x="799" y="1165"/>
                        <a:pt x="754" y="1096"/>
                      </a:cubicBezTo>
                      <a:cubicBezTo>
                        <a:pt x="731" y="1028"/>
                        <a:pt x="731" y="982"/>
                        <a:pt x="708" y="914"/>
                      </a:cubicBezTo>
                      <a:cubicBezTo>
                        <a:pt x="708" y="914"/>
                        <a:pt x="708" y="891"/>
                        <a:pt x="708" y="891"/>
                      </a:cubicBezTo>
                      <a:cubicBezTo>
                        <a:pt x="731" y="731"/>
                        <a:pt x="776" y="594"/>
                        <a:pt x="822" y="457"/>
                      </a:cubicBezTo>
                      <a:cubicBezTo>
                        <a:pt x="891" y="275"/>
                        <a:pt x="776" y="69"/>
                        <a:pt x="594" y="24"/>
                      </a:cubicBezTo>
                      <a:cubicBezTo>
                        <a:pt x="548" y="24"/>
                        <a:pt x="525" y="1"/>
                        <a:pt x="50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258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rtl="0"/>
                  <a:endParaRPr sz="1800"/>
                </a:p>
              </p:txBody>
            </p:sp>
            <p:sp>
              <p:nvSpPr>
                <p:cNvPr id="1008" name="Google Shape;1466;p22">
                  <a:extLst>
                    <a:ext uri="{FF2B5EF4-FFF2-40B4-BE49-F238E27FC236}">
                      <a16:creationId xmlns:a16="http://schemas.microsoft.com/office/drawing/2014/main" id="{DF017474-3ED9-4679-91B6-BCC3B34F028F}"/>
                    </a:ext>
                  </a:extLst>
                </p:cNvPr>
                <p:cNvSpPr/>
                <p:nvPr/>
              </p:nvSpPr>
              <p:spPr>
                <a:xfrm>
                  <a:off x="8822856" y="2734170"/>
                  <a:ext cx="192508" cy="2413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2" h="8929" extrusionOk="0">
                      <a:moveTo>
                        <a:pt x="3057" y="333"/>
                      </a:moveTo>
                      <a:cubicBezTo>
                        <a:pt x="3202" y="333"/>
                        <a:pt x="3347" y="349"/>
                        <a:pt x="3492" y="365"/>
                      </a:cubicBezTo>
                      <a:cubicBezTo>
                        <a:pt x="3743" y="388"/>
                        <a:pt x="3972" y="457"/>
                        <a:pt x="4200" y="548"/>
                      </a:cubicBezTo>
                      <a:cubicBezTo>
                        <a:pt x="4451" y="662"/>
                        <a:pt x="4702" y="822"/>
                        <a:pt x="4930" y="982"/>
                      </a:cubicBezTo>
                      <a:cubicBezTo>
                        <a:pt x="5227" y="1210"/>
                        <a:pt x="5478" y="1484"/>
                        <a:pt x="5706" y="1758"/>
                      </a:cubicBezTo>
                      <a:cubicBezTo>
                        <a:pt x="5958" y="2100"/>
                        <a:pt x="6163" y="2488"/>
                        <a:pt x="6346" y="2876"/>
                      </a:cubicBezTo>
                      <a:lnTo>
                        <a:pt x="6323" y="2831"/>
                      </a:lnTo>
                      <a:lnTo>
                        <a:pt x="6323" y="2831"/>
                      </a:lnTo>
                      <a:cubicBezTo>
                        <a:pt x="6528" y="3310"/>
                        <a:pt x="6665" y="3812"/>
                        <a:pt x="6734" y="4314"/>
                      </a:cubicBezTo>
                      <a:cubicBezTo>
                        <a:pt x="6734" y="4314"/>
                        <a:pt x="6734" y="4291"/>
                        <a:pt x="6734" y="4269"/>
                      </a:cubicBezTo>
                      <a:cubicBezTo>
                        <a:pt x="6779" y="4748"/>
                        <a:pt x="6779" y="5227"/>
                        <a:pt x="6734" y="5684"/>
                      </a:cubicBezTo>
                      <a:cubicBezTo>
                        <a:pt x="6734" y="5684"/>
                        <a:pt x="6734" y="5661"/>
                        <a:pt x="6734" y="5638"/>
                      </a:cubicBezTo>
                      <a:cubicBezTo>
                        <a:pt x="6665" y="6026"/>
                        <a:pt x="6574" y="6414"/>
                        <a:pt x="6437" y="6779"/>
                      </a:cubicBezTo>
                      <a:cubicBezTo>
                        <a:pt x="6414" y="6802"/>
                        <a:pt x="6414" y="6802"/>
                        <a:pt x="6414" y="6825"/>
                      </a:cubicBezTo>
                      <a:cubicBezTo>
                        <a:pt x="6414" y="6802"/>
                        <a:pt x="6414" y="6802"/>
                        <a:pt x="6414" y="6802"/>
                      </a:cubicBezTo>
                      <a:cubicBezTo>
                        <a:pt x="6300" y="7076"/>
                        <a:pt x="6140" y="7327"/>
                        <a:pt x="5958" y="7578"/>
                      </a:cubicBezTo>
                      <a:cubicBezTo>
                        <a:pt x="5821" y="7761"/>
                        <a:pt x="5638" y="7943"/>
                        <a:pt x="5433" y="8103"/>
                      </a:cubicBezTo>
                      <a:cubicBezTo>
                        <a:pt x="5273" y="8217"/>
                        <a:pt x="5090" y="8331"/>
                        <a:pt x="4885" y="8423"/>
                      </a:cubicBezTo>
                      <a:cubicBezTo>
                        <a:pt x="4679" y="8491"/>
                        <a:pt x="4474" y="8560"/>
                        <a:pt x="4268" y="8583"/>
                      </a:cubicBezTo>
                      <a:cubicBezTo>
                        <a:pt x="4154" y="8594"/>
                        <a:pt x="4046" y="8600"/>
                        <a:pt x="3937" y="8600"/>
                      </a:cubicBezTo>
                      <a:cubicBezTo>
                        <a:pt x="3829" y="8600"/>
                        <a:pt x="3721" y="8594"/>
                        <a:pt x="3607" y="8583"/>
                      </a:cubicBezTo>
                      <a:cubicBezTo>
                        <a:pt x="3355" y="8537"/>
                        <a:pt x="3127" y="8468"/>
                        <a:pt x="2899" y="8377"/>
                      </a:cubicBezTo>
                      <a:cubicBezTo>
                        <a:pt x="2625" y="8263"/>
                        <a:pt x="2397" y="8126"/>
                        <a:pt x="2169" y="7943"/>
                      </a:cubicBezTo>
                      <a:cubicBezTo>
                        <a:pt x="1872" y="7715"/>
                        <a:pt x="1621" y="7464"/>
                        <a:pt x="1392" y="7167"/>
                      </a:cubicBezTo>
                      <a:cubicBezTo>
                        <a:pt x="1141" y="6825"/>
                        <a:pt x="913" y="6437"/>
                        <a:pt x="753" y="6049"/>
                      </a:cubicBezTo>
                      <a:cubicBezTo>
                        <a:pt x="594" y="5684"/>
                        <a:pt x="502" y="5319"/>
                        <a:pt x="411" y="4953"/>
                      </a:cubicBezTo>
                      <a:cubicBezTo>
                        <a:pt x="411" y="4953"/>
                        <a:pt x="411" y="4953"/>
                        <a:pt x="411" y="4931"/>
                      </a:cubicBezTo>
                      <a:cubicBezTo>
                        <a:pt x="411" y="4931"/>
                        <a:pt x="411" y="4931"/>
                        <a:pt x="411" y="4908"/>
                      </a:cubicBezTo>
                      <a:cubicBezTo>
                        <a:pt x="388" y="4839"/>
                        <a:pt x="388" y="4748"/>
                        <a:pt x="365" y="4657"/>
                      </a:cubicBezTo>
                      <a:cubicBezTo>
                        <a:pt x="365" y="4588"/>
                        <a:pt x="342" y="4520"/>
                        <a:pt x="342" y="4451"/>
                      </a:cubicBezTo>
                      <a:cubicBezTo>
                        <a:pt x="320" y="4063"/>
                        <a:pt x="320" y="3675"/>
                        <a:pt x="365" y="3287"/>
                      </a:cubicBezTo>
                      <a:cubicBezTo>
                        <a:pt x="434" y="2899"/>
                        <a:pt x="525" y="2511"/>
                        <a:pt x="685" y="2146"/>
                      </a:cubicBezTo>
                      <a:cubicBezTo>
                        <a:pt x="685" y="2146"/>
                        <a:pt x="685" y="2146"/>
                        <a:pt x="685" y="2123"/>
                      </a:cubicBezTo>
                      <a:cubicBezTo>
                        <a:pt x="799" y="1872"/>
                        <a:pt x="936" y="1621"/>
                        <a:pt x="1119" y="1370"/>
                      </a:cubicBezTo>
                      <a:cubicBezTo>
                        <a:pt x="1278" y="1187"/>
                        <a:pt x="1438" y="1005"/>
                        <a:pt x="1644" y="845"/>
                      </a:cubicBezTo>
                      <a:cubicBezTo>
                        <a:pt x="1689" y="822"/>
                        <a:pt x="1712" y="799"/>
                        <a:pt x="1758" y="776"/>
                      </a:cubicBezTo>
                      <a:cubicBezTo>
                        <a:pt x="1758" y="754"/>
                        <a:pt x="1780" y="754"/>
                        <a:pt x="1780" y="754"/>
                      </a:cubicBezTo>
                      <a:lnTo>
                        <a:pt x="1803" y="731"/>
                      </a:lnTo>
                      <a:cubicBezTo>
                        <a:pt x="1940" y="662"/>
                        <a:pt x="2054" y="594"/>
                        <a:pt x="2191" y="525"/>
                      </a:cubicBezTo>
                      <a:cubicBezTo>
                        <a:pt x="2237" y="502"/>
                        <a:pt x="2283" y="502"/>
                        <a:pt x="2305" y="480"/>
                      </a:cubicBezTo>
                      <a:lnTo>
                        <a:pt x="2328" y="480"/>
                      </a:lnTo>
                      <a:cubicBezTo>
                        <a:pt x="2397" y="457"/>
                        <a:pt x="2442" y="434"/>
                        <a:pt x="2511" y="411"/>
                      </a:cubicBezTo>
                      <a:lnTo>
                        <a:pt x="2579" y="411"/>
                      </a:lnTo>
                      <a:cubicBezTo>
                        <a:pt x="2579" y="388"/>
                        <a:pt x="2602" y="388"/>
                        <a:pt x="2602" y="388"/>
                      </a:cubicBezTo>
                      <a:lnTo>
                        <a:pt x="2625" y="388"/>
                      </a:lnTo>
                      <a:cubicBezTo>
                        <a:pt x="2671" y="388"/>
                        <a:pt x="2739" y="365"/>
                        <a:pt x="2808" y="365"/>
                      </a:cubicBezTo>
                      <a:cubicBezTo>
                        <a:pt x="2808" y="365"/>
                        <a:pt x="2830" y="343"/>
                        <a:pt x="2830" y="343"/>
                      </a:cubicBezTo>
                      <a:lnTo>
                        <a:pt x="2876" y="343"/>
                      </a:lnTo>
                      <a:cubicBezTo>
                        <a:pt x="2936" y="336"/>
                        <a:pt x="2996" y="333"/>
                        <a:pt x="3057" y="333"/>
                      </a:cubicBezTo>
                      <a:close/>
                      <a:moveTo>
                        <a:pt x="3150" y="0"/>
                      </a:moveTo>
                      <a:cubicBezTo>
                        <a:pt x="3082" y="0"/>
                        <a:pt x="3013" y="0"/>
                        <a:pt x="2967" y="23"/>
                      </a:cubicBezTo>
                      <a:lnTo>
                        <a:pt x="2945" y="23"/>
                      </a:lnTo>
                      <a:cubicBezTo>
                        <a:pt x="2876" y="23"/>
                        <a:pt x="2785" y="23"/>
                        <a:pt x="2716" y="46"/>
                      </a:cubicBezTo>
                      <a:cubicBezTo>
                        <a:pt x="2671" y="46"/>
                        <a:pt x="2625" y="46"/>
                        <a:pt x="2602" y="69"/>
                      </a:cubicBezTo>
                      <a:cubicBezTo>
                        <a:pt x="2488" y="92"/>
                        <a:pt x="2397" y="114"/>
                        <a:pt x="2305" y="137"/>
                      </a:cubicBezTo>
                      <a:lnTo>
                        <a:pt x="2283" y="137"/>
                      </a:lnTo>
                      <a:cubicBezTo>
                        <a:pt x="2169" y="183"/>
                        <a:pt x="2054" y="229"/>
                        <a:pt x="1940" y="274"/>
                      </a:cubicBezTo>
                      <a:cubicBezTo>
                        <a:pt x="1872" y="320"/>
                        <a:pt x="1780" y="365"/>
                        <a:pt x="1712" y="411"/>
                      </a:cubicBezTo>
                      <a:cubicBezTo>
                        <a:pt x="1689" y="434"/>
                        <a:pt x="1666" y="434"/>
                        <a:pt x="1644" y="457"/>
                      </a:cubicBezTo>
                      <a:cubicBezTo>
                        <a:pt x="1529" y="525"/>
                        <a:pt x="1415" y="617"/>
                        <a:pt x="1301" y="708"/>
                      </a:cubicBezTo>
                      <a:cubicBezTo>
                        <a:pt x="1073" y="890"/>
                        <a:pt x="890" y="1119"/>
                        <a:pt x="731" y="1347"/>
                      </a:cubicBezTo>
                      <a:cubicBezTo>
                        <a:pt x="708" y="1370"/>
                        <a:pt x="708" y="1393"/>
                        <a:pt x="685" y="1438"/>
                      </a:cubicBezTo>
                      <a:cubicBezTo>
                        <a:pt x="548" y="1644"/>
                        <a:pt x="434" y="1849"/>
                        <a:pt x="342" y="2077"/>
                      </a:cubicBezTo>
                      <a:cubicBezTo>
                        <a:pt x="274" y="2283"/>
                        <a:pt x="206" y="2488"/>
                        <a:pt x="137" y="2694"/>
                      </a:cubicBezTo>
                      <a:cubicBezTo>
                        <a:pt x="137" y="2716"/>
                        <a:pt x="137" y="2739"/>
                        <a:pt x="137" y="2762"/>
                      </a:cubicBezTo>
                      <a:cubicBezTo>
                        <a:pt x="69" y="3036"/>
                        <a:pt x="23" y="3310"/>
                        <a:pt x="0" y="3584"/>
                      </a:cubicBezTo>
                      <a:cubicBezTo>
                        <a:pt x="0" y="3744"/>
                        <a:pt x="0" y="3926"/>
                        <a:pt x="0" y="4086"/>
                      </a:cubicBezTo>
                      <a:cubicBezTo>
                        <a:pt x="0" y="4132"/>
                        <a:pt x="0" y="4154"/>
                        <a:pt x="0" y="4200"/>
                      </a:cubicBezTo>
                      <a:cubicBezTo>
                        <a:pt x="23" y="4520"/>
                        <a:pt x="69" y="4839"/>
                        <a:pt x="137" y="5159"/>
                      </a:cubicBezTo>
                      <a:cubicBezTo>
                        <a:pt x="160" y="5296"/>
                        <a:pt x="183" y="5433"/>
                        <a:pt x="228" y="5570"/>
                      </a:cubicBezTo>
                      <a:cubicBezTo>
                        <a:pt x="251" y="5592"/>
                        <a:pt x="251" y="5615"/>
                        <a:pt x="251" y="5638"/>
                      </a:cubicBezTo>
                      <a:cubicBezTo>
                        <a:pt x="388" y="6095"/>
                        <a:pt x="594" y="6528"/>
                        <a:pt x="845" y="6939"/>
                      </a:cubicBezTo>
                      <a:cubicBezTo>
                        <a:pt x="1073" y="7327"/>
                        <a:pt x="1370" y="7670"/>
                        <a:pt x="1712" y="7989"/>
                      </a:cubicBezTo>
                      <a:cubicBezTo>
                        <a:pt x="1872" y="8126"/>
                        <a:pt x="2054" y="8263"/>
                        <a:pt x="2237" y="8377"/>
                      </a:cubicBezTo>
                      <a:cubicBezTo>
                        <a:pt x="2442" y="8537"/>
                        <a:pt x="2671" y="8628"/>
                        <a:pt x="2899" y="8720"/>
                      </a:cubicBezTo>
                      <a:cubicBezTo>
                        <a:pt x="3239" y="8855"/>
                        <a:pt x="3617" y="8928"/>
                        <a:pt x="3985" y="8928"/>
                      </a:cubicBezTo>
                      <a:cubicBezTo>
                        <a:pt x="4112" y="8928"/>
                        <a:pt x="4237" y="8920"/>
                        <a:pt x="4360" y="8902"/>
                      </a:cubicBezTo>
                      <a:cubicBezTo>
                        <a:pt x="4588" y="8856"/>
                        <a:pt x="4793" y="8811"/>
                        <a:pt x="4999" y="8720"/>
                      </a:cubicBezTo>
                      <a:cubicBezTo>
                        <a:pt x="5204" y="8628"/>
                        <a:pt x="5387" y="8537"/>
                        <a:pt x="5569" y="8400"/>
                      </a:cubicBezTo>
                      <a:cubicBezTo>
                        <a:pt x="6346" y="7852"/>
                        <a:pt x="6779" y="6962"/>
                        <a:pt x="6985" y="6072"/>
                      </a:cubicBezTo>
                      <a:cubicBezTo>
                        <a:pt x="7099" y="5592"/>
                        <a:pt x="7122" y="5090"/>
                        <a:pt x="7076" y="4588"/>
                      </a:cubicBezTo>
                      <a:cubicBezTo>
                        <a:pt x="7053" y="4109"/>
                        <a:pt x="6962" y="3629"/>
                        <a:pt x="6802" y="3173"/>
                      </a:cubicBezTo>
                      <a:cubicBezTo>
                        <a:pt x="6505" y="2260"/>
                        <a:pt x="5980" y="1438"/>
                        <a:pt x="5250" y="822"/>
                      </a:cubicBezTo>
                      <a:cubicBezTo>
                        <a:pt x="4862" y="502"/>
                        <a:pt x="4428" y="274"/>
                        <a:pt x="3972" y="137"/>
                      </a:cubicBezTo>
                      <a:cubicBezTo>
                        <a:pt x="3766" y="69"/>
                        <a:pt x="3538" y="23"/>
                        <a:pt x="3310" y="23"/>
                      </a:cubicBezTo>
                      <a:cubicBezTo>
                        <a:pt x="3241" y="0"/>
                        <a:pt x="3196" y="0"/>
                        <a:pt x="3150" y="0"/>
                      </a:cubicBezTo>
                      <a:close/>
                    </a:path>
                  </a:pathLst>
                </a:custGeom>
                <a:solidFill>
                  <a:srgbClr val="58C3C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rtl="0"/>
                  <a:endParaRPr sz="1800"/>
                </a:p>
              </p:txBody>
            </p:sp>
            <p:sp>
              <p:nvSpPr>
                <p:cNvPr id="1009" name="Google Shape;1467;p22">
                  <a:extLst>
                    <a:ext uri="{FF2B5EF4-FFF2-40B4-BE49-F238E27FC236}">
                      <a16:creationId xmlns:a16="http://schemas.microsoft.com/office/drawing/2014/main" id="{D9A747E1-2C94-4E6C-8CD9-FFAEBE4DC842}"/>
                    </a:ext>
                  </a:extLst>
                </p:cNvPr>
                <p:cNvSpPr/>
                <p:nvPr/>
              </p:nvSpPr>
              <p:spPr>
                <a:xfrm>
                  <a:off x="9072099" y="2910000"/>
                  <a:ext cx="88875" cy="86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8" h="3207" extrusionOk="0">
                      <a:moveTo>
                        <a:pt x="1781" y="320"/>
                      </a:moveTo>
                      <a:cubicBezTo>
                        <a:pt x="1895" y="343"/>
                        <a:pt x="2009" y="366"/>
                        <a:pt x="2123" y="411"/>
                      </a:cubicBezTo>
                      <a:cubicBezTo>
                        <a:pt x="2215" y="457"/>
                        <a:pt x="2306" y="525"/>
                        <a:pt x="2397" y="571"/>
                      </a:cubicBezTo>
                      <a:cubicBezTo>
                        <a:pt x="2488" y="640"/>
                        <a:pt x="2557" y="731"/>
                        <a:pt x="2625" y="822"/>
                      </a:cubicBezTo>
                      <a:cubicBezTo>
                        <a:pt x="2694" y="891"/>
                        <a:pt x="2740" y="982"/>
                        <a:pt x="2785" y="1096"/>
                      </a:cubicBezTo>
                      <a:cubicBezTo>
                        <a:pt x="2831" y="1210"/>
                        <a:pt x="2877" y="1302"/>
                        <a:pt x="2899" y="1438"/>
                      </a:cubicBezTo>
                      <a:cubicBezTo>
                        <a:pt x="2899" y="1553"/>
                        <a:pt x="2899" y="1667"/>
                        <a:pt x="2877" y="1781"/>
                      </a:cubicBezTo>
                      <a:cubicBezTo>
                        <a:pt x="2877" y="1895"/>
                        <a:pt x="2831" y="1986"/>
                        <a:pt x="2785" y="2100"/>
                      </a:cubicBezTo>
                      <a:cubicBezTo>
                        <a:pt x="2740" y="2215"/>
                        <a:pt x="2694" y="2306"/>
                        <a:pt x="2625" y="2397"/>
                      </a:cubicBezTo>
                      <a:cubicBezTo>
                        <a:pt x="2557" y="2466"/>
                        <a:pt x="2466" y="2557"/>
                        <a:pt x="2397" y="2625"/>
                      </a:cubicBezTo>
                      <a:cubicBezTo>
                        <a:pt x="2306" y="2671"/>
                        <a:pt x="2215" y="2717"/>
                        <a:pt x="2123" y="2762"/>
                      </a:cubicBezTo>
                      <a:cubicBezTo>
                        <a:pt x="2009" y="2808"/>
                        <a:pt x="1895" y="2854"/>
                        <a:pt x="1781" y="2854"/>
                      </a:cubicBezTo>
                      <a:cubicBezTo>
                        <a:pt x="1724" y="2865"/>
                        <a:pt x="1667" y="2871"/>
                        <a:pt x="1610" y="2871"/>
                      </a:cubicBezTo>
                      <a:cubicBezTo>
                        <a:pt x="1553" y="2871"/>
                        <a:pt x="1496" y="2865"/>
                        <a:pt x="1439" y="2854"/>
                      </a:cubicBezTo>
                      <a:cubicBezTo>
                        <a:pt x="1324" y="2831"/>
                        <a:pt x="1210" y="2808"/>
                        <a:pt x="1119" y="2762"/>
                      </a:cubicBezTo>
                      <a:cubicBezTo>
                        <a:pt x="1005" y="2717"/>
                        <a:pt x="914" y="2671"/>
                        <a:pt x="822" y="2603"/>
                      </a:cubicBezTo>
                      <a:cubicBezTo>
                        <a:pt x="822" y="2603"/>
                        <a:pt x="822" y="2580"/>
                        <a:pt x="799" y="2580"/>
                      </a:cubicBezTo>
                      <a:lnTo>
                        <a:pt x="799" y="2580"/>
                      </a:lnTo>
                      <a:cubicBezTo>
                        <a:pt x="807" y="2587"/>
                        <a:pt x="815" y="2595"/>
                        <a:pt x="822" y="2603"/>
                      </a:cubicBezTo>
                      <a:cubicBezTo>
                        <a:pt x="822" y="2603"/>
                        <a:pt x="822" y="2602"/>
                        <a:pt x="799" y="2580"/>
                      </a:cubicBezTo>
                      <a:cubicBezTo>
                        <a:pt x="799" y="2580"/>
                        <a:pt x="799" y="2580"/>
                        <a:pt x="799" y="2580"/>
                      </a:cubicBezTo>
                      <a:lnTo>
                        <a:pt x="799" y="2580"/>
                      </a:lnTo>
                      <a:cubicBezTo>
                        <a:pt x="739" y="2519"/>
                        <a:pt x="678" y="2455"/>
                        <a:pt x="617" y="2374"/>
                      </a:cubicBezTo>
                      <a:cubicBezTo>
                        <a:pt x="548" y="2283"/>
                        <a:pt x="480" y="2192"/>
                        <a:pt x="434" y="2078"/>
                      </a:cubicBezTo>
                      <a:cubicBezTo>
                        <a:pt x="411" y="1986"/>
                        <a:pt x="366" y="1895"/>
                        <a:pt x="366" y="1781"/>
                      </a:cubicBezTo>
                      <a:cubicBezTo>
                        <a:pt x="343" y="1667"/>
                        <a:pt x="343" y="1530"/>
                        <a:pt x="366" y="1416"/>
                      </a:cubicBezTo>
                      <a:cubicBezTo>
                        <a:pt x="366" y="1302"/>
                        <a:pt x="411" y="1187"/>
                        <a:pt x="457" y="1096"/>
                      </a:cubicBezTo>
                      <a:cubicBezTo>
                        <a:pt x="480" y="1005"/>
                        <a:pt x="526" y="936"/>
                        <a:pt x="571" y="845"/>
                      </a:cubicBezTo>
                      <a:cubicBezTo>
                        <a:pt x="594" y="845"/>
                        <a:pt x="594" y="822"/>
                        <a:pt x="617" y="822"/>
                      </a:cubicBezTo>
                      <a:cubicBezTo>
                        <a:pt x="640" y="777"/>
                        <a:pt x="685" y="731"/>
                        <a:pt x="731" y="685"/>
                      </a:cubicBezTo>
                      <a:cubicBezTo>
                        <a:pt x="731" y="662"/>
                        <a:pt x="731" y="662"/>
                        <a:pt x="754" y="662"/>
                      </a:cubicBezTo>
                      <a:cubicBezTo>
                        <a:pt x="754" y="662"/>
                        <a:pt x="754" y="662"/>
                        <a:pt x="754" y="640"/>
                      </a:cubicBezTo>
                      <a:cubicBezTo>
                        <a:pt x="777" y="640"/>
                        <a:pt x="777" y="640"/>
                        <a:pt x="799" y="617"/>
                      </a:cubicBezTo>
                      <a:cubicBezTo>
                        <a:pt x="799" y="617"/>
                        <a:pt x="822" y="594"/>
                        <a:pt x="845" y="594"/>
                      </a:cubicBezTo>
                      <a:cubicBezTo>
                        <a:pt x="845" y="571"/>
                        <a:pt x="868" y="571"/>
                        <a:pt x="868" y="571"/>
                      </a:cubicBezTo>
                      <a:cubicBezTo>
                        <a:pt x="914" y="525"/>
                        <a:pt x="959" y="503"/>
                        <a:pt x="1005" y="480"/>
                      </a:cubicBezTo>
                      <a:cubicBezTo>
                        <a:pt x="1050" y="457"/>
                        <a:pt x="1096" y="434"/>
                        <a:pt x="1119" y="411"/>
                      </a:cubicBezTo>
                      <a:cubicBezTo>
                        <a:pt x="1210" y="389"/>
                        <a:pt x="1302" y="366"/>
                        <a:pt x="1393" y="343"/>
                      </a:cubicBezTo>
                      <a:cubicBezTo>
                        <a:pt x="1416" y="343"/>
                        <a:pt x="1439" y="343"/>
                        <a:pt x="1439" y="320"/>
                      </a:cubicBezTo>
                      <a:close/>
                      <a:moveTo>
                        <a:pt x="1598" y="0"/>
                      </a:moveTo>
                      <a:cubicBezTo>
                        <a:pt x="1484" y="0"/>
                        <a:pt x="1393" y="0"/>
                        <a:pt x="1302" y="23"/>
                      </a:cubicBezTo>
                      <a:cubicBezTo>
                        <a:pt x="1187" y="46"/>
                        <a:pt x="1096" y="69"/>
                        <a:pt x="1005" y="115"/>
                      </a:cubicBezTo>
                      <a:lnTo>
                        <a:pt x="982" y="115"/>
                      </a:lnTo>
                      <a:lnTo>
                        <a:pt x="936" y="137"/>
                      </a:lnTo>
                      <a:cubicBezTo>
                        <a:pt x="868" y="183"/>
                        <a:pt x="799" y="206"/>
                        <a:pt x="731" y="252"/>
                      </a:cubicBezTo>
                      <a:cubicBezTo>
                        <a:pt x="731" y="252"/>
                        <a:pt x="731" y="274"/>
                        <a:pt x="731" y="274"/>
                      </a:cubicBezTo>
                      <a:cubicBezTo>
                        <a:pt x="662" y="297"/>
                        <a:pt x="617" y="343"/>
                        <a:pt x="571" y="389"/>
                      </a:cubicBezTo>
                      <a:cubicBezTo>
                        <a:pt x="571" y="389"/>
                        <a:pt x="548" y="411"/>
                        <a:pt x="548" y="411"/>
                      </a:cubicBezTo>
                      <a:cubicBezTo>
                        <a:pt x="457" y="480"/>
                        <a:pt x="366" y="571"/>
                        <a:pt x="320" y="685"/>
                      </a:cubicBezTo>
                      <a:lnTo>
                        <a:pt x="297" y="685"/>
                      </a:lnTo>
                      <a:cubicBezTo>
                        <a:pt x="229" y="799"/>
                        <a:pt x="183" y="913"/>
                        <a:pt x="115" y="1028"/>
                      </a:cubicBezTo>
                      <a:cubicBezTo>
                        <a:pt x="46" y="1233"/>
                        <a:pt x="1" y="1461"/>
                        <a:pt x="23" y="1690"/>
                      </a:cubicBezTo>
                      <a:cubicBezTo>
                        <a:pt x="23" y="1918"/>
                        <a:pt x="92" y="2146"/>
                        <a:pt x="206" y="2351"/>
                      </a:cubicBezTo>
                      <a:cubicBezTo>
                        <a:pt x="297" y="2511"/>
                        <a:pt x="411" y="2671"/>
                        <a:pt x="571" y="2808"/>
                      </a:cubicBezTo>
                      <a:cubicBezTo>
                        <a:pt x="731" y="2968"/>
                        <a:pt x="936" y="3059"/>
                        <a:pt x="1142" y="3128"/>
                      </a:cubicBezTo>
                      <a:cubicBezTo>
                        <a:pt x="1256" y="3173"/>
                        <a:pt x="1347" y="3173"/>
                        <a:pt x="1461" y="3196"/>
                      </a:cubicBezTo>
                      <a:cubicBezTo>
                        <a:pt x="1499" y="3204"/>
                        <a:pt x="1540" y="3206"/>
                        <a:pt x="1581" y="3206"/>
                      </a:cubicBezTo>
                      <a:cubicBezTo>
                        <a:pt x="1664" y="3206"/>
                        <a:pt x="1750" y="3196"/>
                        <a:pt x="1827" y="3196"/>
                      </a:cubicBezTo>
                      <a:cubicBezTo>
                        <a:pt x="2032" y="3150"/>
                        <a:pt x="2237" y="3082"/>
                        <a:pt x="2443" y="2991"/>
                      </a:cubicBezTo>
                      <a:cubicBezTo>
                        <a:pt x="2511" y="2922"/>
                        <a:pt x="2603" y="2876"/>
                        <a:pt x="2671" y="2808"/>
                      </a:cubicBezTo>
                      <a:cubicBezTo>
                        <a:pt x="2762" y="2740"/>
                        <a:pt x="2831" y="2648"/>
                        <a:pt x="2899" y="2580"/>
                      </a:cubicBezTo>
                      <a:cubicBezTo>
                        <a:pt x="3036" y="2374"/>
                        <a:pt x="3128" y="2169"/>
                        <a:pt x="3196" y="1918"/>
                      </a:cubicBezTo>
                      <a:cubicBezTo>
                        <a:pt x="3287" y="1507"/>
                        <a:pt x="3173" y="1050"/>
                        <a:pt x="2945" y="685"/>
                      </a:cubicBezTo>
                      <a:cubicBezTo>
                        <a:pt x="2785" y="434"/>
                        <a:pt x="2534" y="252"/>
                        <a:pt x="2260" y="137"/>
                      </a:cubicBezTo>
                      <a:cubicBezTo>
                        <a:pt x="2260" y="115"/>
                        <a:pt x="2237" y="115"/>
                        <a:pt x="2237" y="115"/>
                      </a:cubicBezTo>
                      <a:cubicBezTo>
                        <a:pt x="2123" y="69"/>
                        <a:pt x="2032" y="46"/>
                        <a:pt x="1918" y="23"/>
                      </a:cubicBezTo>
                      <a:cubicBezTo>
                        <a:pt x="1872" y="0"/>
                        <a:pt x="1804" y="0"/>
                        <a:pt x="1758" y="0"/>
                      </a:cubicBezTo>
                      <a:close/>
                    </a:path>
                  </a:pathLst>
                </a:custGeom>
                <a:solidFill>
                  <a:srgbClr val="58C3C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rtl="0"/>
                  <a:endParaRPr sz="1800"/>
                </a:p>
              </p:txBody>
            </p:sp>
            <p:sp>
              <p:nvSpPr>
                <p:cNvPr id="1010" name="Google Shape;1468;p22">
                  <a:extLst>
                    <a:ext uri="{FF2B5EF4-FFF2-40B4-BE49-F238E27FC236}">
                      <a16:creationId xmlns:a16="http://schemas.microsoft.com/office/drawing/2014/main" id="{9D51155B-DD64-49A9-8C8A-AFD9FA4425BB}"/>
                    </a:ext>
                  </a:extLst>
                </p:cNvPr>
                <p:cNvSpPr/>
                <p:nvPr/>
              </p:nvSpPr>
              <p:spPr>
                <a:xfrm>
                  <a:off x="8975224" y="3056827"/>
                  <a:ext cx="72224" cy="62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2" h="2315" extrusionOk="0">
                      <a:moveTo>
                        <a:pt x="1781" y="343"/>
                      </a:moveTo>
                      <a:cubicBezTo>
                        <a:pt x="1850" y="366"/>
                        <a:pt x="1918" y="389"/>
                        <a:pt x="1987" y="412"/>
                      </a:cubicBezTo>
                      <a:cubicBezTo>
                        <a:pt x="2032" y="435"/>
                        <a:pt x="2078" y="457"/>
                        <a:pt x="2124" y="480"/>
                      </a:cubicBezTo>
                      <a:cubicBezTo>
                        <a:pt x="2169" y="526"/>
                        <a:pt x="2192" y="549"/>
                        <a:pt x="2238" y="594"/>
                      </a:cubicBezTo>
                      <a:cubicBezTo>
                        <a:pt x="2261" y="617"/>
                        <a:pt x="2283" y="663"/>
                        <a:pt x="2306" y="708"/>
                      </a:cubicBezTo>
                      <a:cubicBezTo>
                        <a:pt x="2306" y="754"/>
                        <a:pt x="2329" y="800"/>
                        <a:pt x="2329" y="845"/>
                      </a:cubicBezTo>
                      <a:cubicBezTo>
                        <a:pt x="2329" y="914"/>
                        <a:pt x="2329" y="960"/>
                        <a:pt x="2329" y="1005"/>
                      </a:cubicBezTo>
                      <a:cubicBezTo>
                        <a:pt x="2306" y="1074"/>
                        <a:pt x="2306" y="1142"/>
                        <a:pt x="2283" y="1211"/>
                      </a:cubicBezTo>
                      <a:cubicBezTo>
                        <a:pt x="2238" y="1302"/>
                        <a:pt x="2192" y="1393"/>
                        <a:pt x="2124" y="1462"/>
                      </a:cubicBezTo>
                      <a:cubicBezTo>
                        <a:pt x="2055" y="1553"/>
                        <a:pt x="1987" y="1621"/>
                        <a:pt x="1895" y="1690"/>
                      </a:cubicBezTo>
                      <a:cubicBezTo>
                        <a:pt x="1781" y="1781"/>
                        <a:pt x="1667" y="1850"/>
                        <a:pt x="1553" y="1895"/>
                      </a:cubicBezTo>
                      <a:cubicBezTo>
                        <a:pt x="1439" y="1941"/>
                        <a:pt x="1348" y="1964"/>
                        <a:pt x="1211" y="1987"/>
                      </a:cubicBezTo>
                      <a:cubicBezTo>
                        <a:pt x="1150" y="1987"/>
                        <a:pt x="1089" y="1997"/>
                        <a:pt x="1028" y="1997"/>
                      </a:cubicBezTo>
                      <a:cubicBezTo>
                        <a:pt x="998" y="1997"/>
                        <a:pt x="967" y="1994"/>
                        <a:pt x="937" y="1987"/>
                      </a:cubicBezTo>
                      <a:cubicBezTo>
                        <a:pt x="845" y="1987"/>
                        <a:pt x="777" y="1964"/>
                        <a:pt x="709" y="1941"/>
                      </a:cubicBezTo>
                      <a:cubicBezTo>
                        <a:pt x="663" y="1918"/>
                        <a:pt x="617" y="1873"/>
                        <a:pt x="549" y="1850"/>
                      </a:cubicBezTo>
                      <a:cubicBezTo>
                        <a:pt x="526" y="1827"/>
                        <a:pt x="480" y="1781"/>
                        <a:pt x="457" y="1758"/>
                      </a:cubicBezTo>
                      <a:cubicBezTo>
                        <a:pt x="435" y="1713"/>
                        <a:pt x="412" y="1667"/>
                        <a:pt x="389" y="1644"/>
                      </a:cubicBezTo>
                      <a:cubicBezTo>
                        <a:pt x="366" y="1576"/>
                        <a:pt x="366" y="1530"/>
                        <a:pt x="343" y="1485"/>
                      </a:cubicBezTo>
                      <a:cubicBezTo>
                        <a:pt x="343" y="1416"/>
                        <a:pt x="343" y="1370"/>
                        <a:pt x="366" y="1325"/>
                      </a:cubicBezTo>
                      <a:cubicBezTo>
                        <a:pt x="366" y="1279"/>
                        <a:pt x="366" y="1256"/>
                        <a:pt x="366" y="1233"/>
                      </a:cubicBezTo>
                      <a:cubicBezTo>
                        <a:pt x="389" y="1211"/>
                        <a:pt x="389" y="1188"/>
                        <a:pt x="389" y="1165"/>
                      </a:cubicBezTo>
                      <a:cubicBezTo>
                        <a:pt x="412" y="1142"/>
                        <a:pt x="412" y="1142"/>
                        <a:pt x="412" y="1119"/>
                      </a:cubicBezTo>
                      <a:cubicBezTo>
                        <a:pt x="457" y="1028"/>
                        <a:pt x="503" y="937"/>
                        <a:pt x="549" y="868"/>
                      </a:cubicBezTo>
                      <a:cubicBezTo>
                        <a:pt x="594" y="845"/>
                        <a:pt x="617" y="800"/>
                        <a:pt x="640" y="777"/>
                      </a:cubicBezTo>
                      <a:cubicBezTo>
                        <a:pt x="663" y="754"/>
                        <a:pt x="663" y="754"/>
                        <a:pt x="663" y="754"/>
                      </a:cubicBezTo>
                      <a:lnTo>
                        <a:pt x="686" y="731"/>
                      </a:lnTo>
                      <a:cubicBezTo>
                        <a:pt x="686" y="731"/>
                        <a:pt x="686" y="731"/>
                        <a:pt x="709" y="708"/>
                      </a:cubicBezTo>
                      <a:lnTo>
                        <a:pt x="731" y="708"/>
                      </a:lnTo>
                      <a:cubicBezTo>
                        <a:pt x="731" y="686"/>
                        <a:pt x="731" y="686"/>
                        <a:pt x="731" y="686"/>
                      </a:cubicBezTo>
                      <a:cubicBezTo>
                        <a:pt x="731" y="686"/>
                        <a:pt x="754" y="686"/>
                        <a:pt x="754" y="663"/>
                      </a:cubicBezTo>
                      <a:lnTo>
                        <a:pt x="777" y="663"/>
                      </a:lnTo>
                      <a:cubicBezTo>
                        <a:pt x="777" y="663"/>
                        <a:pt x="777" y="640"/>
                        <a:pt x="777" y="640"/>
                      </a:cubicBezTo>
                      <a:lnTo>
                        <a:pt x="800" y="640"/>
                      </a:lnTo>
                      <a:cubicBezTo>
                        <a:pt x="823" y="617"/>
                        <a:pt x="868" y="594"/>
                        <a:pt x="914" y="572"/>
                      </a:cubicBezTo>
                      <a:cubicBezTo>
                        <a:pt x="982" y="526"/>
                        <a:pt x="1051" y="480"/>
                        <a:pt x="1119" y="435"/>
                      </a:cubicBezTo>
                      <a:cubicBezTo>
                        <a:pt x="1211" y="412"/>
                        <a:pt x="1302" y="389"/>
                        <a:pt x="1393" y="366"/>
                      </a:cubicBezTo>
                      <a:cubicBezTo>
                        <a:pt x="1416" y="343"/>
                        <a:pt x="1439" y="343"/>
                        <a:pt x="1462" y="343"/>
                      </a:cubicBezTo>
                      <a:close/>
                      <a:moveTo>
                        <a:pt x="1622" y="1"/>
                      </a:moveTo>
                      <a:cubicBezTo>
                        <a:pt x="1439" y="1"/>
                        <a:pt x="1279" y="47"/>
                        <a:pt x="1119" y="92"/>
                      </a:cubicBezTo>
                      <a:cubicBezTo>
                        <a:pt x="1005" y="138"/>
                        <a:pt x="891" y="183"/>
                        <a:pt x="800" y="252"/>
                      </a:cubicBezTo>
                      <a:cubicBezTo>
                        <a:pt x="777" y="252"/>
                        <a:pt x="731" y="275"/>
                        <a:pt x="709" y="298"/>
                      </a:cubicBezTo>
                      <a:cubicBezTo>
                        <a:pt x="640" y="343"/>
                        <a:pt x="549" y="412"/>
                        <a:pt x="480" y="480"/>
                      </a:cubicBezTo>
                      <a:cubicBezTo>
                        <a:pt x="457" y="503"/>
                        <a:pt x="435" y="526"/>
                        <a:pt x="389" y="549"/>
                      </a:cubicBezTo>
                      <a:cubicBezTo>
                        <a:pt x="366" y="594"/>
                        <a:pt x="343" y="617"/>
                        <a:pt x="321" y="663"/>
                      </a:cubicBezTo>
                      <a:lnTo>
                        <a:pt x="275" y="708"/>
                      </a:lnTo>
                      <a:cubicBezTo>
                        <a:pt x="275" y="708"/>
                        <a:pt x="275" y="708"/>
                        <a:pt x="252" y="731"/>
                      </a:cubicBezTo>
                      <a:cubicBezTo>
                        <a:pt x="252" y="731"/>
                        <a:pt x="252" y="754"/>
                        <a:pt x="229" y="754"/>
                      </a:cubicBezTo>
                      <a:cubicBezTo>
                        <a:pt x="184" y="845"/>
                        <a:pt x="138" y="937"/>
                        <a:pt x="92" y="1028"/>
                      </a:cubicBezTo>
                      <a:cubicBezTo>
                        <a:pt x="92" y="1074"/>
                        <a:pt x="69" y="1119"/>
                        <a:pt x="47" y="1188"/>
                      </a:cubicBezTo>
                      <a:cubicBezTo>
                        <a:pt x="47" y="1233"/>
                        <a:pt x="24" y="1279"/>
                        <a:pt x="24" y="1325"/>
                      </a:cubicBezTo>
                      <a:cubicBezTo>
                        <a:pt x="1" y="1462"/>
                        <a:pt x="24" y="1576"/>
                        <a:pt x="69" y="1690"/>
                      </a:cubicBezTo>
                      <a:cubicBezTo>
                        <a:pt x="115" y="1873"/>
                        <a:pt x="229" y="2010"/>
                        <a:pt x="366" y="2124"/>
                      </a:cubicBezTo>
                      <a:cubicBezTo>
                        <a:pt x="526" y="2238"/>
                        <a:pt x="731" y="2306"/>
                        <a:pt x="914" y="2306"/>
                      </a:cubicBezTo>
                      <a:cubicBezTo>
                        <a:pt x="971" y="2312"/>
                        <a:pt x="1027" y="2315"/>
                        <a:pt x="1081" y="2315"/>
                      </a:cubicBezTo>
                      <a:cubicBezTo>
                        <a:pt x="1245" y="2315"/>
                        <a:pt x="1399" y="2289"/>
                        <a:pt x="1553" y="2238"/>
                      </a:cubicBezTo>
                      <a:cubicBezTo>
                        <a:pt x="1781" y="2169"/>
                        <a:pt x="1964" y="2055"/>
                        <a:pt x="2147" y="1895"/>
                      </a:cubicBezTo>
                      <a:cubicBezTo>
                        <a:pt x="2306" y="1781"/>
                        <a:pt x="2443" y="1599"/>
                        <a:pt x="2535" y="1416"/>
                      </a:cubicBezTo>
                      <a:cubicBezTo>
                        <a:pt x="2626" y="1233"/>
                        <a:pt x="2672" y="1005"/>
                        <a:pt x="2649" y="800"/>
                      </a:cubicBezTo>
                      <a:cubicBezTo>
                        <a:pt x="2649" y="754"/>
                        <a:pt x="2626" y="708"/>
                        <a:pt x="2626" y="640"/>
                      </a:cubicBezTo>
                      <a:cubicBezTo>
                        <a:pt x="2603" y="617"/>
                        <a:pt x="2580" y="572"/>
                        <a:pt x="2580" y="526"/>
                      </a:cubicBezTo>
                      <a:cubicBezTo>
                        <a:pt x="2535" y="435"/>
                        <a:pt x="2466" y="366"/>
                        <a:pt x="2398" y="298"/>
                      </a:cubicBezTo>
                      <a:cubicBezTo>
                        <a:pt x="2352" y="229"/>
                        <a:pt x="2261" y="183"/>
                        <a:pt x="2192" y="138"/>
                      </a:cubicBezTo>
                      <a:cubicBezTo>
                        <a:pt x="2078" y="92"/>
                        <a:pt x="1964" y="47"/>
                        <a:pt x="1850" y="24"/>
                      </a:cubicBezTo>
                      <a:cubicBezTo>
                        <a:pt x="1781" y="24"/>
                        <a:pt x="1690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58C3C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rtl="0"/>
                  <a:endParaRPr sz="1800"/>
                </a:p>
              </p:txBody>
            </p:sp>
          </p:grpSp>
          <p:sp>
            <p:nvSpPr>
              <p:cNvPr id="696" name="Google Shape;1469;p22">
                <a:extLst>
                  <a:ext uri="{FF2B5EF4-FFF2-40B4-BE49-F238E27FC236}">
                    <a16:creationId xmlns:a16="http://schemas.microsoft.com/office/drawing/2014/main" id="{1EF4EB37-318A-4A2B-BE40-FA6559350676}"/>
                  </a:ext>
                </a:extLst>
              </p:cNvPr>
              <p:cNvSpPr/>
              <p:nvPr/>
            </p:nvSpPr>
            <p:spPr>
              <a:xfrm>
                <a:off x="6004546" y="2943923"/>
                <a:ext cx="109228" cy="100606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3722" extrusionOk="0">
                    <a:moveTo>
                      <a:pt x="1666" y="640"/>
                    </a:moveTo>
                    <a:cubicBezTo>
                      <a:pt x="1758" y="640"/>
                      <a:pt x="1849" y="663"/>
                      <a:pt x="1940" y="663"/>
                    </a:cubicBezTo>
                    <a:cubicBezTo>
                      <a:pt x="2146" y="708"/>
                      <a:pt x="2351" y="777"/>
                      <a:pt x="2557" y="868"/>
                    </a:cubicBezTo>
                    <a:cubicBezTo>
                      <a:pt x="2648" y="914"/>
                      <a:pt x="2716" y="960"/>
                      <a:pt x="2808" y="1028"/>
                    </a:cubicBezTo>
                    <a:cubicBezTo>
                      <a:pt x="2922" y="1142"/>
                      <a:pt x="3036" y="1256"/>
                      <a:pt x="3127" y="1393"/>
                    </a:cubicBezTo>
                    <a:cubicBezTo>
                      <a:pt x="3196" y="1530"/>
                      <a:pt x="3287" y="1667"/>
                      <a:pt x="3333" y="1804"/>
                    </a:cubicBezTo>
                    <a:cubicBezTo>
                      <a:pt x="3355" y="1850"/>
                      <a:pt x="3355" y="1873"/>
                      <a:pt x="3355" y="1918"/>
                    </a:cubicBezTo>
                    <a:cubicBezTo>
                      <a:pt x="3355" y="1987"/>
                      <a:pt x="3355" y="2078"/>
                      <a:pt x="3355" y="2146"/>
                    </a:cubicBezTo>
                    <a:cubicBezTo>
                      <a:pt x="3310" y="2238"/>
                      <a:pt x="3287" y="2352"/>
                      <a:pt x="3241" y="2443"/>
                    </a:cubicBezTo>
                    <a:cubicBezTo>
                      <a:pt x="3218" y="2534"/>
                      <a:pt x="3173" y="2649"/>
                      <a:pt x="3127" y="2740"/>
                    </a:cubicBezTo>
                    <a:cubicBezTo>
                      <a:pt x="3104" y="2786"/>
                      <a:pt x="3082" y="2808"/>
                      <a:pt x="3059" y="2854"/>
                    </a:cubicBezTo>
                    <a:cubicBezTo>
                      <a:pt x="3036" y="2877"/>
                      <a:pt x="2990" y="2923"/>
                      <a:pt x="2967" y="2945"/>
                    </a:cubicBezTo>
                    <a:cubicBezTo>
                      <a:pt x="2922" y="2968"/>
                      <a:pt x="2876" y="2991"/>
                      <a:pt x="2830" y="2991"/>
                    </a:cubicBezTo>
                    <a:cubicBezTo>
                      <a:pt x="2693" y="3037"/>
                      <a:pt x="2557" y="3059"/>
                      <a:pt x="2397" y="3082"/>
                    </a:cubicBezTo>
                    <a:cubicBezTo>
                      <a:pt x="2214" y="3082"/>
                      <a:pt x="2009" y="3059"/>
                      <a:pt x="1803" y="3037"/>
                    </a:cubicBezTo>
                    <a:cubicBezTo>
                      <a:pt x="1712" y="3014"/>
                      <a:pt x="1598" y="2968"/>
                      <a:pt x="1484" y="2945"/>
                    </a:cubicBezTo>
                    <a:cubicBezTo>
                      <a:pt x="1347" y="2854"/>
                      <a:pt x="1210" y="2740"/>
                      <a:pt x="1073" y="2626"/>
                    </a:cubicBezTo>
                    <a:cubicBezTo>
                      <a:pt x="1050" y="2603"/>
                      <a:pt x="1004" y="2580"/>
                      <a:pt x="982" y="2557"/>
                    </a:cubicBezTo>
                    <a:cubicBezTo>
                      <a:pt x="1050" y="2534"/>
                      <a:pt x="1096" y="2489"/>
                      <a:pt x="1141" y="2420"/>
                    </a:cubicBezTo>
                    <a:cubicBezTo>
                      <a:pt x="1233" y="2283"/>
                      <a:pt x="1210" y="2078"/>
                      <a:pt x="1050" y="1987"/>
                    </a:cubicBezTo>
                    <a:cubicBezTo>
                      <a:pt x="1027" y="1964"/>
                      <a:pt x="1004" y="1941"/>
                      <a:pt x="959" y="1918"/>
                    </a:cubicBezTo>
                    <a:cubicBezTo>
                      <a:pt x="936" y="1873"/>
                      <a:pt x="890" y="1827"/>
                      <a:pt x="845" y="1781"/>
                    </a:cubicBezTo>
                    <a:cubicBezTo>
                      <a:pt x="822" y="1713"/>
                      <a:pt x="776" y="1644"/>
                      <a:pt x="753" y="1576"/>
                    </a:cubicBezTo>
                    <a:cubicBezTo>
                      <a:pt x="731" y="1530"/>
                      <a:pt x="731" y="1462"/>
                      <a:pt x="731" y="1393"/>
                    </a:cubicBezTo>
                    <a:cubicBezTo>
                      <a:pt x="731" y="1370"/>
                      <a:pt x="731" y="1325"/>
                      <a:pt x="731" y="1302"/>
                    </a:cubicBezTo>
                    <a:cubicBezTo>
                      <a:pt x="731" y="1279"/>
                      <a:pt x="731" y="1256"/>
                      <a:pt x="753" y="1256"/>
                    </a:cubicBezTo>
                    <a:cubicBezTo>
                      <a:pt x="799" y="1165"/>
                      <a:pt x="845" y="1096"/>
                      <a:pt x="913" y="1028"/>
                    </a:cubicBezTo>
                    <a:cubicBezTo>
                      <a:pt x="982" y="960"/>
                      <a:pt x="1073" y="868"/>
                      <a:pt x="1164" y="800"/>
                    </a:cubicBezTo>
                    <a:cubicBezTo>
                      <a:pt x="1210" y="777"/>
                      <a:pt x="1255" y="754"/>
                      <a:pt x="1324" y="731"/>
                    </a:cubicBezTo>
                    <a:cubicBezTo>
                      <a:pt x="1438" y="686"/>
                      <a:pt x="1552" y="663"/>
                      <a:pt x="1666" y="640"/>
                    </a:cubicBezTo>
                    <a:close/>
                    <a:moveTo>
                      <a:pt x="1689" y="1"/>
                    </a:moveTo>
                    <a:cubicBezTo>
                      <a:pt x="1621" y="1"/>
                      <a:pt x="1529" y="1"/>
                      <a:pt x="1438" y="24"/>
                    </a:cubicBezTo>
                    <a:cubicBezTo>
                      <a:pt x="1370" y="24"/>
                      <a:pt x="1301" y="47"/>
                      <a:pt x="1233" y="69"/>
                    </a:cubicBezTo>
                    <a:cubicBezTo>
                      <a:pt x="1187" y="92"/>
                      <a:pt x="1119" y="115"/>
                      <a:pt x="1073" y="138"/>
                    </a:cubicBezTo>
                    <a:cubicBezTo>
                      <a:pt x="982" y="161"/>
                      <a:pt x="913" y="183"/>
                      <a:pt x="845" y="229"/>
                    </a:cubicBezTo>
                    <a:cubicBezTo>
                      <a:pt x="685" y="320"/>
                      <a:pt x="548" y="457"/>
                      <a:pt x="434" y="594"/>
                    </a:cubicBezTo>
                    <a:cubicBezTo>
                      <a:pt x="297" y="731"/>
                      <a:pt x="160" y="914"/>
                      <a:pt x="114" y="1119"/>
                    </a:cubicBezTo>
                    <a:cubicBezTo>
                      <a:pt x="91" y="1211"/>
                      <a:pt x="69" y="1302"/>
                      <a:pt x="69" y="1393"/>
                    </a:cubicBezTo>
                    <a:cubicBezTo>
                      <a:pt x="69" y="1393"/>
                      <a:pt x="69" y="1416"/>
                      <a:pt x="69" y="1439"/>
                    </a:cubicBezTo>
                    <a:cubicBezTo>
                      <a:pt x="46" y="1462"/>
                      <a:pt x="23" y="1507"/>
                      <a:pt x="23" y="1553"/>
                    </a:cubicBezTo>
                    <a:cubicBezTo>
                      <a:pt x="0" y="1644"/>
                      <a:pt x="0" y="1713"/>
                      <a:pt x="0" y="1804"/>
                    </a:cubicBezTo>
                    <a:cubicBezTo>
                      <a:pt x="0" y="1987"/>
                      <a:pt x="69" y="2146"/>
                      <a:pt x="160" y="2329"/>
                    </a:cubicBezTo>
                    <a:cubicBezTo>
                      <a:pt x="206" y="2466"/>
                      <a:pt x="251" y="2603"/>
                      <a:pt x="342" y="2717"/>
                    </a:cubicBezTo>
                    <a:cubicBezTo>
                      <a:pt x="411" y="2831"/>
                      <a:pt x="502" y="2923"/>
                      <a:pt x="571" y="3014"/>
                    </a:cubicBezTo>
                    <a:cubicBezTo>
                      <a:pt x="685" y="3128"/>
                      <a:pt x="822" y="3219"/>
                      <a:pt x="936" y="3333"/>
                    </a:cubicBezTo>
                    <a:cubicBezTo>
                      <a:pt x="1073" y="3425"/>
                      <a:pt x="1210" y="3493"/>
                      <a:pt x="1347" y="3562"/>
                    </a:cubicBezTo>
                    <a:cubicBezTo>
                      <a:pt x="1507" y="3630"/>
                      <a:pt x="1666" y="3653"/>
                      <a:pt x="1826" y="3676"/>
                    </a:cubicBezTo>
                    <a:cubicBezTo>
                      <a:pt x="2009" y="3699"/>
                      <a:pt x="2169" y="3721"/>
                      <a:pt x="2328" y="3721"/>
                    </a:cubicBezTo>
                    <a:lnTo>
                      <a:pt x="2602" y="3721"/>
                    </a:lnTo>
                    <a:cubicBezTo>
                      <a:pt x="2693" y="3699"/>
                      <a:pt x="2762" y="3699"/>
                      <a:pt x="2853" y="3676"/>
                    </a:cubicBezTo>
                    <a:cubicBezTo>
                      <a:pt x="2990" y="3630"/>
                      <a:pt x="3150" y="3584"/>
                      <a:pt x="3287" y="3493"/>
                    </a:cubicBezTo>
                    <a:cubicBezTo>
                      <a:pt x="3355" y="3447"/>
                      <a:pt x="3424" y="3402"/>
                      <a:pt x="3492" y="3333"/>
                    </a:cubicBezTo>
                    <a:cubicBezTo>
                      <a:pt x="3561" y="3288"/>
                      <a:pt x="3607" y="3219"/>
                      <a:pt x="3652" y="3128"/>
                    </a:cubicBezTo>
                    <a:cubicBezTo>
                      <a:pt x="3743" y="3014"/>
                      <a:pt x="3789" y="2854"/>
                      <a:pt x="3835" y="2717"/>
                    </a:cubicBezTo>
                    <a:cubicBezTo>
                      <a:pt x="3880" y="2603"/>
                      <a:pt x="3926" y="2466"/>
                      <a:pt x="3972" y="2352"/>
                    </a:cubicBezTo>
                    <a:cubicBezTo>
                      <a:pt x="4017" y="2146"/>
                      <a:pt x="4040" y="1918"/>
                      <a:pt x="3995" y="1713"/>
                    </a:cubicBezTo>
                    <a:cubicBezTo>
                      <a:pt x="3972" y="1644"/>
                      <a:pt x="3926" y="1553"/>
                      <a:pt x="3903" y="1462"/>
                    </a:cubicBezTo>
                    <a:cubicBezTo>
                      <a:pt x="3880" y="1393"/>
                      <a:pt x="3835" y="1325"/>
                      <a:pt x="3812" y="1279"/>
                    </a:cubicBezTo>
                    <a:cubicBezTo>
                      <a:pt x="3743" y="1142"/>
                      <a:pt x="3652" y="1005"/>
                      <a:pt x="3561" y="891"/>
                    </a:cubicBezTo>
                    <a:cubicBezTo>
                      <a:pt x="3492" y="800"/>
                      <a:pt x="3401" y="708"/>
                      <a:pt x="3310" y="617"/>
                    </a:cubicBezTo>
                    <a:cubicBezTo>
                      <a:pt x="3173" y="480"/>
                      <a:pt x="3036" y="389"/>
                      <a:pt x="2899" y="298"/>
                    </a:cubicBezTo>
                    <a:cubicBezTo>
                      <a:pt x="2602" y="161"/>
                      <a:pt x="2260" y="69"/>
                      <a:pt x="1940" y="24"/>
                    </a:cubicBezTo>
                    <a:cubicBezTo>
                      <a:pt x="1872" y="1"/>
                      <a:pt x="1780" y="1"/>
                      <a:pt x="1689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97" name="Google Shape;1470;p22">
                <a:extLst>
                  <a:ext uri="{FF2B5EF4-FFF2-40B4-BE49-F238E27FC236}">
                    <a16:creationId xmlns:a16="http://schemas.microsoft.com/office/drawing/2014/main" id="{1FEFA844-F916-48DE-A1C7-88BBBAA75ADA}"/>
                  </a:ext>
                </a:extLst>
              </p:cNvPr>
              <p:cNvSpPr/>
              <p:nvPr/>
            </p:nvSpPr>
            <p:spPr>
              <a:xfrm>
                <a:off x="6014412" y="2951329"/>
                <a:ext cx="87010" cy="83333"/>
              </a:xfrm>
              <a:custGeom>
                <a:avLst/>
                <a:gdLst/>
                <a:ahLst/>
                <a:cxnLst/>
                <a:rect l="l" t="t" r="r" b="b"/>
                <a:pathLst>
                  <a:path w="3219" h="3083" extrusionOk="0">
                    <a:moveTo>
                      <a:pt x="1461" y="1"/>
                    </a:moveTo>
                    <a:cubicBezTo>
                      <a:pt x="1370" y="1"/>
                      <a:pt x="1256" y="24"/>
                      <a:pt x="1164" y="46"/>
                    </a:cubicBezTo>
                    <a:cubicBezTo>
                      <a:pt x="1050" y="92"/>
                      <a:pt x="936" y="138"/>
                      <a:pt x="845" y="229"/>
                    </a:cubicBezTo>
                    <a:cubicBezTo>
                      <a:pt x="754" y="320"/>
                      <a:pt x="708" y="434"/>
                      <a:pt x="685" y="549"/>
                    </a:cubicBezTo>
                    <a:cubicBezTo>
                      <a:pt x="662" y="549"/>
                      <a:pt x="639" y="571"/>
                      <a:pt x="617" y="571"/>
                    </a:cubicBezTo>
                    <a:cubicBezTo>
                      <a:pt x="617" y="571"/>
                      <a:pt x="617" y="571"/>
                      <a:pt x="594" y="594"/>
                    </a:cubicBezTo>
                    <a:cubicBezTo>
                      <a:pt x="548" y="617"/>
                      <a:pt x="502" y="640"/>
                      <a:pt x="480" y="686"/>
                    </a:cubicBezTo>
                    <a:cubicBezTo>
                      <a:pt x="457" y="708"/>
                      <a:pt x="457" y="708"/>
                      <a:pt x="457" y="731"/>
                    </a:cubicBezTo>
                    <a:lnTo>
                      <a:pt x="434" y="731"/>
                    </a:lnTo>
                    <a:cubicBezTo>
                      <a:pt x="320" y="800"/>
                      <a:pt x="229" y="891"/>
                      <a:pt x="206" y="1028"/>
                    </a:cubicBezTo>
                    <a:cubicBezTo>
                      <a:pt x="183" y="1074"/>
                      <a:pt x="183" y="1119"/>
                      <a:pt x="183" y="1188"/>
                    </a:cubicBezTo>
                    <a:cubicBezTo>
                      <a:pt x="114" y="1233"/>
                      <a:pt x="46" y="1302"/>
                      <a:pt x="23" y="1393"/>
                    </a:cubicBezTo>
                    <a:cubicBezTo>
                      <a:pt x="0" y="1439"/>
                      <a:pt x="0" y="1484"/>
                      <a:pt x="0" y="1530"/>
                    </a:cubicBezTo>
                    <a:cubicBezTo>
                      <a:pt x="0" y="1599"/>
                      <a:pt x="0" y="1644"/>
                      <a:pt x="23" y="1690"/>
                    </a:cubicBezTo>
                    <a:cubicBezTo>
                      <a:pt x="46" y="1758"/>
                      <a:pt x="69" y="1804"/>
                      <a:pt x="92" y="1850"/>
                    </a:cubicBezTo>
                    <a:cubicBezTo>
                      <a:pt x="114" y="1918"/>
                      <a:pt x="137" y="1964"/>
                      <a:pt x="183" y="2009"/>
                    </a:cubicBezTo>
                    <a:cubicBezTo>
                      <a:pt x="206" y="2032"/>
                      <a:pt x="229" y="2078"/>
                      <a:pt x="251" y="2101"/>
                    </a:cubicBezTo>
                    <a:cubicBezTo>
                      <a:pt x="320" y="2192"/>
                      <a:pt x="411" y="2283"/>
                      <a:pt x="502" y="2352"/>
                    </a:cubicBezTo>
                    <a:cubicBezTo>
                      <a:pt x="685" y="2512"/>
                      <a:pt x="890" y="2649"/>
                      <a:pt x="1096" y="2763"/>
                    </a:cubicBezTo>
                    <a:cubicBezTo>
                      <a:pt x="1187" y="2808"/>
                      <a:pt x="1256" y="2854"/>
                      <a:pt x="1347" y="2877"/>
                    </a:cubicBezTo>
                    <a:cubicBezTo>
                      <a:pt x="1347" y="2900"/>
                      <a:pt x="1347" y="2900"/>
                      <a:pt x="1347" y="2900"/>
                    </a:cubicBezTo>
                    <a:cubicBezTo>
                      <a:pt x="1575" y="2991"/>
                      <a:pt x="1826" y="3082"/>
                      <a:pt x="2077" y="3082"/>
                    </a:cubicBezTo>
                    <a:lnTo>
                      <a:pt x="2260" y="3082"/>
                    </a:lnTo>
                    <a:cubicBezTo>
                      <a:pt x="2328" y="3059"/>
                      <a:pt x="2397" y="3037"/>
                      <a:pt x="2443" y="3014"/>
                    </a:cubicBezTo>
                    <a:cubicBezTo>
                      <a:pt x="2511" y="2991"/>
                      <a:pt x="2557" y="2968"/>
                      <a:pt x="2602" y="2922"/>
                    </a:cubicBezTo>
                    <a:cubicBezTo>
                      <a:pt x="2648" y="2900"/>
                      <a:pt x="2671" y="2854"/>
                      <a:pt x="2717" y="2808"/>
                    </a:cubicBezTo>
                    <a:cubicBezTo>
                      <a:pt x="2739" y="2785"/>
                      <a:pt x="2739" y="2763"/>
                      <a:pt x="2762" y="2740"/>
                    </a:cubicBezTo>
                    <a:cubicBezTo>
                      <a:pt x="2853" y="2694"/>
                      <a:pt x="2922" y="2649"/>
                      <a:pt x="2990" y="2580"/>
                    </a:cubicBezTo>
                    <a:cubicBezTo>
                      <a:pt x="3105" y="2489"/>
                      <a:pt x="3173" y="2352"/>
                      <a:pt x="3196" y="2192"/>
                    </a:cubicBezTo>
                    <a:cubicBezTo>
                      <a:pt x="3219" y="1987"/>
                      <a:pt x="3173" y="1804"/>
                      <a:pt x="3082" y="1621"/>
                    </a:cubicBezTo>
                    <a:cubicBezTo>
                      <a:pt x="3150" y="1188"/>
                      <a:pt x="2853" y="777"/>
                      <a:pt x="2557" y="503"/>
                    </a:cubicBezTo>
                    <a:cubicBezTo>
                      <a:pt x="2465" y="412"/>
                      <a:pt x="2374" y="320"/>
                      <a:pt x="2283" y="252"/>
                    </a:cubicBezTo>
                    <a:cubicBezTo>
                      <a:pt x="2169" y="183"/>
                      <a:pt x="2055" y="138"/>
                      <a:pt x="1918" y="92"/>
                    </a:cubicBezTo>
                    <a:cubicBezTo>
                      <a:pt x="1804" y="46"/>
                      <a:pt x="1689" y="24"/>
                      <a:pt x="1552" y="24"/>
                    </a:cubicBezTo>
                    <a:cubicBezTo>
                      <a:pt x="1530" y="24"/>
                      <a:pt x="1484" y="1"/>
                      <a:pt x="14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98" name="Google Shape;1471;p22">
                <a:extLst>
                  <a:ext uri="{FF2B5EF4-FFF2-40B4-BE49-F238E27FC236}">
                    <a16:creationId xmlns:a16="http://schemas.microsoft.com/office/drawing/2014/main" id="{C38F43DA-F7BB-4C2D-B171-76A53A8B2AF8}"/>
                  </a:ext>
                </a:extLst>
              </p:cNvPr>
              <p:cNvSpPr/>
              <p:nvPr/>
            </p:nvSpPr>
            <p:spPr>
              <a:xfrm>
                <a:off x="5964433" y="2808205"/>
                <a:ext cx="46302" cy="43816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621" extrusionOk="0">
                    <a:moveTo>
                      <a:pt x="731" y="0"/>
                    </a:moveTo>
                    <a:cubicBezTo>
                      <a:pt x="617" y="0"/>
                      <a:pt x="480" y="46"/>
                      <a:pt x="366" y="92"/>
                    </a:cubicBezTo>
                    <a:cubicBezTo>
                      <a:pt x="343" y="137"/>
                      <a:pt x="297" y="160"/>
                      <a:pt x="252" y="183"/>
                    </a:cubicBezTo>
                    <a:cubicBezTo>
                      <a:pt x="229" y="229"/>
                      <a:pt x="183" y="274"/>
                      <a:pt x="160" y="297"/>
                    </a:cubicBezTo>
                    <a:cubicBezTo>
                      <a:pt x="92" y="411"/>
                      <a:pt x="69" y="548"/>
                      <a:pt x="69" y="662"/>
                    </a:cubicBezTo>
                    <a:cubicBezTo>
                      <a:pt x="69" y="685"/>
                      <a:pt x="69" y="708"/>
                      <a:pt x="69" y="731"/>
                    </a:cubicBezTo>
                    <a:cubicBezTo>
                      <a:pt x="0" y="868"/>
                      <a:pt x="46" y="1005"/>
                      <a:pt x="115" y="1142"/>
                    </a:cubicBezTo>
                    <a:cubicBezTo>
                      <a:pt x="206" y="1324"/>
                      <a:pt x="366" y="1461"/>
                      <a:pt x="548" y="1552"/>
                    </a:cubicBezTo>
                    <a:cubicBezTo>
                      <a:pt x="662" y="1598"/>
                      <a:pt x="754" y="1621"/>
                      <a:pt x="868" y="1621"/>
                    </a:cubicBezTo>
                    <a:lnTo>
                      <a:pt x="1028" y="1621"/>
                    </a:lnTo>
                    <a:cubicBezTo>
                      <a:pt x="1073" y="1621"/>
                      <a:pt x="1119" y="1598"/>
                      <a:pt x="1165" y="1598"/>
                    </a:cubicBezTo>
                    <a:cubicBezTo>
                      <a:pt x="1324" y="1552"/>
                      <a:pt x="1461" y="1438"/>
                      <a:pt x="1575" y="1301"/>
                    </a:cubicBezTo>
                    <a:cubicBezTo>
                      <a:pt x="1690" y="1119"/>
                      <a:pt x="1712" y="890"/>
                      <a:pt x="1644" y="685"/>
                    </a:cubicBezTo>
                    <a:cubicBezTo>
                      <a:pt x="1553" y="502"/>
                      <a:pt x="1438" y="366"/>
                      <a:pt x="1279" y="229"/>
                    </a:cubicBezTo>
                    <a:cubicBezTo>
                      <a:pt x="1256" y="206"/>
                      <a:pt x="1233" y="183"/>
                      <a:pt x="1187" y="160"/>
                    </a:cubicBezTo>
                    <a:cubicBezTo>
                      <a:pt x="1165" y="137"/>
                      <a:pt x="1142" y="114"/>
                      <a:pt x="1096" y="92"/>
                    </a:cubicBezTo>
                    <a:cubicBezTo>
                      <a:pt x="1028" y="46"/>
                      <a:pt x="959" y="23"/>
                      <a:pt x="868" y="23"/>
                    </a:cubicBezTo>
                    <a:cubicBezTo>
                      <a:pt x="822" y="0"/>
                      <a:pt x="777" y="0"/>
                      <a:pt x="731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699" name="Google Shape;1472;p22">
                <a:extLst>
                  <a:ext uri="{FF2B5EF4-FFF2-40B4-BE49-F238E27FC236}">
                    <a16:creationId xmlns:a16="http://schemas.microsoft.com/office/drawing/2014/main" id="{08C0C6AE-5EF5-4F6D-B77F-C9D23A68E636}"/>
                  </a:ext>
                </a:extLst>
              </p:cNvPr>
              <p:cNvSpPr/>
              <p:nvPr/>
            </p:nvSpPr>
            <p:spPr>
              <a:xfrm>
                <a:off x="6078581" y="2821774"/>
                <a:ext cx="61709" cy="55439"/>
              </a:xfrm>
              <a:custGeom>
                <a:avLst/>
                <a:gdLst/>
                <a:ahLst/>
                <a:cxnLst/>
                <a:rect l="l" t="t" r="r" b="b"/>
                <a:pathLst>
                  <a:path w="2283" h="2051" extrusionOk="0">
                    <a:moveTo>
                      <a:pt x="1141" y="0"/>
                    </a:moveTo>
                    <a:cubicBezTo>
                      <a:pt x="1027" y="23"/>
                      <a:pt x="936" y="69"/>
                      <a:pt x="845" y="115"/>
                    </a:cubicBezTo>
                    <a:cubicBezTo>
                      <a:pt x="776" y="137"/>
                      <a:pt x="708" y="183"/>
                      <a:pt x="639" y="229"/>
                    </a:cubicBezTo>
                    <a:cubicBezTo>
                      <a:pt x="571" y="274"/>
                      <a:pt x="525" y="320"/>
                      <a:pt x="457" y="366"/>
                    </a:cubicBezTo>
                    <a:cubicBezTo>
                      <a:pt x="407" y="382"/>
                      <a:pt x="345" y="411"/>
                      <a:pt x="297" y="461"/>
                    </a:cubicBezTo>
                    <a:lnTo>
                      <a:pt x="297" y="461"/>
                    </a:lnTo>
                    <a:cubicBezTo>
                      <a:pt x="297" y="461"/>
                      <a:pt x="297" y="461"/>
                      <a:pt x="297" y="461"/>
                    </a:cubicBezTo>
                    <a:lnTo>
                      <a:pt x="297" y="461"/>
                    </a:lnTo>
                    <a:cubicBezTo>
                      <a:pt x="279" y="479"/>
                      <a:pt x="264" y="501"/>
                      <a:pt x="251" y="525"/>
                    </a:cubicBezTo>
                    <a:cubicBezTo>
                      <a:pt x="228" y="548"/>
                      <a:pt x="228" y="571"/>
                      <a:pt x="206" y="594"/>
                    </a:cubicBezTo>
                    <a:cubicBezTo>
                      <a:pt x="206" y="640"/>
                      <a:pt x="206" y="685"/>
                      <a:pt x="206" y="731"/>
                    </a:cubicBezTo>
                    <a:cubicBezTo>
                      <a:pt x="183" y="731"/>
                      <a:pt x="160" y="754"/>
                      <a:pt x="160" y="777"/>
                    </a:cubicBezTo>
                    <a:cubicBezTo>
                      <a:pt x="137" y="799"/>
                      <a:pt x="137" y="822"/>
                      <a:pt x="137" y="845"/>
                    </a:cubicBezTo>
                    <a:cubicBezTo>
                      <a:pt x="91" y="913"/>
                      <a:pt x="46" y="982"/>
                      <a:pt x="46" y="1073"/>
                    </a:cubicBezTo>
                    <a:cubicBezTo>
                      <a:pt x="23" y="1073"/>
                      <a:pt x="23" y="1073"/>
                      <a:pt x="23" y="1096"/>
                    </a:cubicBezTo>
                    <a:cubicBezTo>
                      <a:pt x="23" y="1119"/>
                      <a:pt x="23" y="1142"/>
                      <a:pt x="0" y="1187"/>
                    </a:cubicBezTo>
                    <a:cubicBezTo>
                      <a:pt x="0" y="1279"/>
                      <a:pt x="0" y="1370"/>
                      <a:pt x="23" y="1461"/>
                    </a:cubicBezTo>
                    <a:cubicBezTo>
                      <a:pt x="46" y="1530"/>
                      <a:pt x="91" y="1598"/>
                      <a:pt x="137" y="1667"/>
                    </a:cubicBezTo>
                    <a:cubicBezTo>
                      <a:pt x="251" y="1804"/>
                      <a:pt x="434" y="1918"/>
                      <a:pt x="616" y="1986"/>
                    </a:cubicBezTo>
                    <a:cubicBezTo>
                      <a:pt x="736" y="2026"/>
                      <a:pt x="863" y="2050"/>
                      <a:pt x="993" y="2050"/>
                    </a:cubicBezTo>
                    <a:cubicBezTo>
                      <a:pt x="1087" y="2050"/>
                      <a:pt x="1183" y="2038"/>
                      <a:pt x="1278" y="2009"/>
                    </a:cubicBezTo>
                    <a:cubicBezTo>
                      <a:pt x="1370" y="1986"/>
                      <a:pt x="1484" y="1941"/>
                      <a:pt x="1575" y="1872"/>
                    </a:cubicBezTo>
                    <a:cubicBezTo>
                      <a:pt x="1666" y="1804"/>
                      <a:pt x="1758" y="1735"/>
                      <a:pt x="1826" y="1667"/>
                    </a:cubicBezTo>
                    <a:cubicBezTo>
                      <a:pt x="1895" y="1575"/>
                      <a:pt x="1963" y="1507"/>
                      <a:pt x="2009" y="1438"/>
                    </a:cubicBezTo>
                    <a:cubicBezTo>
                      <a:pt x="2054" y="1370"/>
                      <a:pt x="2100" y="1302"/>
                      <a:pt x="2146" y="1233"/>
                    </a:cubicBezTo>
                    <a:cubicBezTo>
                      <a:pt x="2214" y="1142"/>
                      <a:pt x="2237" y="1028"/>
                      <a:pt x="2260" y="913"/>
                    </a:cubicBezTo>
                    <a:cubicBezTo>
                      <a:pt x="2283" y="777"/>
                      <a:pt x="2237" y="662"/>
                      <a:pt x="2146" y="571"/>
                    </a:cubicBezTo>
                    <a:cubicBezTo>
                      <a:pt x="2169" y="480"/>
                      <a:pt x="2146" y="411"/>
                      <a:pt x="2077" y="343"/>
                    </a:cubicBezTo>
                    <a:cubicBezTo>
                      <a:pt x="2054" y="297"/>
                      <a:pt x="2009" y="274"/>
                      <a:pt x="1963" y="229"/>
                    </a:cubicBezTo>
                    <a:cubicBezTo>
                      <a:pt x="1917" y="183"/>
                      <a:pt x="1872" y="160"/>
                      <a:pt x="1826" y="137"/>
                    </a:cubicBezTo>
                    <a:cubicBezTo>
                      <a:pt x="1689" y="92"/>
                      <a:pt x="1575" y="23"/>
                      <a:pt x="14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00" name="Google Shape;1473;p22">
                <a:extLst>
                  <a:ext uri="{FF2B5EF4-FFF2-40B4-BE49-F238E27FC236}">
                    <a16:creationId xmlns:a16="http://schemas.microsoft.com/office/drawing/2014/main" id="{27441BD6-9BE9-4AC4-B422-65DADE6F3D50}"/>
                  </a:ext>
                </a:extLst>
              </p:cNvPr>
              <p:cNvSpPr/>
              <p:nvPr/>
            </p:nvSpPr>
            <p:spPr>
              <a:xfrm>
                <a:off x="6034765" y="2953816"/>
                <a:ext cx="70359" cy="64440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2384" extrusionOk="0">
                    <a:moveTo>
                      <a:pt x="389" y="0"/>
                    </a:moveTo>
                    <a:cubicBezTo>
                      <a:pt x="206" y="0"/>
                      <a:pt x="23" y="183"/>
                      <a:pt x="23" y="365"/>
                    </a:cubicBezTo>
                    <a:cubicBezTo>
                      <a:pt x="1" y="594"/>
                      <a:pt x="160" y="753"/>
                      <a:pt x="366" y="776"/>
                    </a:cubicBezTo>
                    <a:cubicBezTo>
                      <a:pt x="389" y="776"/>
                      <a:pt x="411" y="776"/>
                      <a:pt x="434" y="799"/>
                    </a:cubicBezTo>
                    <a:cubicBezTo>
                      <a:pt x="526" y="822"/>
                      <a:pt x="594" y="845"/>
                      <a:pt x="685" y="890"/>
                    </a:cubicBezTo>
                    <a:cubicBezTo>
                      <a:pt x="799" y="959"/>
                      <a:pt x="891" y="1027"/>
                      <a:pt x="982" y="1096"/>
                    </a:cubicBezTo>
                    <a:cubicBezTo>
                      <a:pt x="1096" y="1187"/>
                      <a:pt x="1187" y="1301"/>
                      <a:pt x="1256" y="1415"/>
                    </a:cubicBezTo>
                    <a:cubicBezTo>
                      <a:pt x="1393" y="1621"/>
                      <a:pt x="1461" y="1872"/>
                      <a:pt x="1575" y="2100"/>
                    </a:cubicBezTo>
                    <a:cubicBezTo>
                      <a:pt x="1653" y="2275"/>
                      <a:pt x="1847" y="2384"/>
                      <a:pt x="2044" y="2384"/>
                    </a:cubicBezTo>
                    <a:cubicBezTo>
                      <a:pt x="2078" y="2384"/>
                      <a:pt x="2112" y="2381"/>
                      <a:pt x="2146" y="2374"/>
                    </a:cubicBezTo>
                    <a:cubicBezTo>
                      <a:pt x="2420" y="2328"/>
                      <a:pt x="2603" y="2054"/>
                      <a:pt x="2557" y="1758"/>
                    </a:cubicBezTo>
                    <a:cubicBezTo>
                      <a:pt x="2511" y="1507"/>
                      <a:pt x="2374" y="1278"/>
                      <a:pt x="2237" y="1050"/>
                    </a:cubicBezTo>
                    <a:cubicBezTo>
                      <a:pt x="2100" y="845"/>
                      <a:pt x="1918" y="662"/>
                      <a:pt x="1712" y="525"/>
                    </a:cubicBezTo>
                    <a:cubicBezTo>
                      <a:pt x="1347" y="228"/>
                      <a:pt x="914" y="91"/>
                      <a:pt x="434" y="0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01" name="Google Shape;1474;p22">
                <a:extLst>
                  <a:ext uri="{FF2B5EF4-FFF2-40B4-BE49-F238E27FC236}">
                    <a16:creationId xmlns:a16="http://schemas.microsoft.com/office/drawing/2014/main" id="{8A42FB85-ADAF-4C21-9767-9E3CC814EEFC}"/>
                  </a:ext>
                </a:extLst>
              </p:cNvPr>
              <p:cNvSpPr/>
              <p:nvPr/>
            </p:nvSpPr>
            <p:spPr>
              <a:xfrm>
                <a:off x="6071796" y="2818071"/>
                <a:ext cx="72819" cy="62764"/>
              </a:xfrm>
              <a:custGeom>
                <a:avLst/>
                <a:gdLst/>
                <a:ahLst/>
                <a:cxnLst/>
                <a:rect l="l" t="t" r="r" b="b"/>
                <a:pathLst>
                  <a:path w="2694" h="2322" extrusionOk="0">
                    <a:moveTo>
                      <a:pt x="1735" y="320"/>
                    </a:moveTo>
                    <a:cubicBezTo>
                      <a:pt x="1826" y="343"/>
                      <a:pt x="1917" y="366"/>
                      <a:pt x="1986" y="389"/>
                    </a:cubicBezTo>
                    <a:cubicBezTo>
                      <a:pt x="2032" y="411"/>
                      <a:pt x="2077" y="434"/>
                      <a:pt x="2123" y="480"/>
                    </a:cubicBezTo>
                    <a:cubicBezTo>
                      <a:pt x="2168" y="503"/>
                      <a:pt x="2191" y="548"/>
                      <a:pt x="2237" y="594"/>
                    </a:cubicBezTo>
                    <a:cubicBezTo>
                      <a:pt x="2260" y="617"/>
                      <a:pt x="2283" y="662"/>
                      <a:pt x="2305" y="708"/>
                    </a:cubicBezTo>
                    <a:cubicBezTo>
                      <a:pt x="2305" y="731"/>
                      <a:pt x="2328" y="777"/>
                      <a:pt x="2328" y="822"/>
                    </a:cubicBezTo>
                    <a:cubicBezTo>
                      <a:pt x="2328" y="891"/>
                      <a:pt x="2328" y="959"/>
                      <a:pt x="2328" y="1028"/>
                    </a:cubicBezTo>
                    <a:cubicBezTo>
                      <a:pt x="2328" y="1073"/>
                      <a:pt x="2305" y="1142"/>
                      <a:pt x="2283" y="1210"/>
                    </a:cubicBezTo>
                    <a:cubicBezTo>
                      <a:pt x="2237" y="1302"/>
                      <a:pt x="2191" y="1370"/>
                      <a:pt x="2123" y="1461"/>
                    </a:cubicBezTo>
                    <a:lnTo>
                      <a:pt x="2146" y="1461"/>
                    </a:lnTo>
                    <a:cubicBezTo>
                      <a:pt x="2054" y="1553"/>
                      <a:pt x="1986" y="1621"/>
                      <a:pt x="1872" y="1712"/>
                    </a:cubicBezTo>
                    <a:cubicBezTo>
                      <a:pt x="1780" y="1781"/>
                      <a:pt x="1666" y="1849"/>
                      <a:pt x="1552" y="1895"/>
                    </a:cubicBezTo>
                    <a:cubicBezTo>
                      <a:pt x="1461" y="1941"/>
                      <a:pt x="1347" y="1963"/>
                      <a:pt x="1233" y="1986"/>
                    </a:cubicBezTo>
                    <a:cubicBezTo>
                      <a:pt x="1176" y="1998"/>
                      <a:pt x="1119" y="2003"/>
                      <a:pt x="1061" y="2003"/>
                    </a:cubicBezTo>
                    <a:cubicBezTo>
                      <a:pt x="1004" y="2003"/>
                      <a:pt x="947" y="1998"/>
                      <a:pt x="890" y="1986"/>
                    </a:cubicBezTo>
                    <a:cubicBezTo>
                      <a:pt x="822" y="1986"/>
                      <a:pt x="753" y="1963"/>
                      <a:pt x="708" y="1941"/>
                    </a:cubicBezTo>
                    <a:cubicBezTo>
                      <a:pt x="639" y="1918"/>
                      <a:pt x="594" y="1895"/>
                      <a:pt x="548" y="1849"/>
                    </a:cubicBezTo>
                    <a:cubicBezTo>
                      <a:pt x="502" y="1827"/>
                      <a:pt x="479" y="1781"/>
                      <a:pt x="457" y="1758"/>
                    </a:cubicBezTo>
                    <a:cubicBezTo>
                      <a:pt x="411" y="1712"/>
                      <a:pt x="388" y="1667"/>
                      <a:pt x="365" y="1621"/>
                    </a:cubicBezTo>
                    <a:cubicBezTo>
                      <a:pt x="365" y="1575"/>
                      <a:pt x="342" y="1530"/>
                      <a:pt x="342" y="1484"/>
                    </a:cubicBezTo>
                    <a:cubicBezTo>
                      <a:pt x="342" y="1416"/>
                      <a:pt x="342" y="1370"/>
                      <a:pt x="342" y="1302"/>
                    </a:cubicBezTo>
                    <a:cubicBezTo>
                      <a:pt x="342" y="1256"/>
                      <a:pt x="365" y="1187"/>
                      <a:pt x="388" y="1119"/>
                    </a:cubicBezTo>
                    <a:cubicBezTo>
                      <a:pt x="434" y="1028"/>
                      <a:pt x="479" y="936"/>
                      <a:pt x="548" y="868"/>
                    </a:cubicBezTo>
                    <a:lnTo>
                      <a:pt x="548" y="845"/>
                    </a:lnTo>
                    <a:cubicBezTo>
                      <a:pt x="616" y="777"/>
                      <a:pt x="708" y="685"/>
                      <a:pt x="776" y="617"/>
                    </a:cubicBezTo>
                    <a:lnTo>
                      <a:pt x="799" y="617"/>
                    </a:lnTo>
                    <a:cubicBezTo>
                      <a:pt x="845" y="571"/>
                      <a:pt x="890" y="548"/>
                      <a:pt x="959" y="503"/>
                    </a:cubicBezTo>
                    <a:cubicBezTo>
                      <a:pt x="1004" y="480"/>
                      <a:pt x="1073" y="457"/>
                      <a:pt x="1119" y="434"/>
                    </a:cubicBezTo>
                    <a:cubicBezTo>
                      <a:pt x="1119" y="434"/>
                      <a:pt x="1141" y="411"/>
                      <a:pt x="1141" y="411"/>
                    </a:cubicBezTo>
                    <a:lnTo>
                      <a:pt x="1210" y="411"/>
                    </a:lnTo>
                    <a:cubicBezTo>
                      <a:pt x="1210" y="389"/>
                      <a:pt x="1233" y="389"/>
                      <a:pt x="1233" y="389"/>
                    </a:cubicBezTo>
                    <a:cubicBezTo>
                      <a:pt x="1255" y="389"/>
                      <a:pt x="1278" y="389"/>
                      <a:pt x="1278" y="366"/>
                    </a:cubicBezTo>
                    <a:lnTo>
                      <a:pt x="1347" y="366"/>
                    </a:lnTo>
                    <a:cubicBezTo>
                      <a:pt x="1392" y="343"/>
                      <a:pt x="1438" y="343"/>
                      <a:pt x="1484" y="343"/>
                    </a:cubicBezTo>
                    <a:cubicBezTo>
                      <a:pt x="1575" y="320"/>
                      <a:pt x="1643" y="320"/>
                      <a:pt x="1735" y="320"/>
                    </a:cubicBezTo>
                    <a:close/>
                    <a:moveTo>
                      <a:pt x="1461" y="1"/>
                    </a:moveTo>
                    <a:cubicBezTo>
                      <a:pt x="1461" y="1"/>
                      <a:pt x="1438" y="1"/>
                      <a:pt x="1415" y="23"/>
                    </a:cubicBezTo>
                    <a:cubicBezTo>
                      <a:pt x="1347" y="23"/>
                      <a:pt x="1301" y="23"/>
                      <a:pt x="1255" y="46"/>
                    </a:cubicBezTo>
                    <a:cubicBezTo>
                      <a:pt x="1233" y="46"/>
                      <a:pt x="1210" y="69"/>
                      <a:pt x="1164" y="69"/>
                    </a:cubicBezTo>
                    <a:cubicBezTo>
                      <a:pt x="1096" y="92"/>
                      <a:pt x="1027" y="115"/>
                      <a:pt x="959" y="137"/>
                    </a:cubicBezTo>
                    <a:cubicBezTo>
                      <a:pt x="936" y="160"/>
                      <a:pt x="913" y="160"/>
                      <a:pt x="890" y="183"/>
                    </a:cubicBezTo>
                    <a:cubicBezTo>
                      <a:pt x="845" y="183"/>
                      <a:pt x="822" y="206"/>
                      <a:pt x="776" y="229"/>
                    </a:cubicBezTo>
                    <a:cubicBezTo>
                      <a:pt x="662" y="297"/>
                      <a:pt x="548" y="389"/>
                      <a:pt x="434" y="480"/>
                    </a:cubicBezTo>
                    <a:cubicBezTo>
                      <a:pt x="434" y="503"/>
                      <a:pt x="434" y="503"/>
                      <a:pt x="411" y="525"/>
                    </a:cubicBezTo>
                    <a:cubicBezTo>
                      <a:pt x="388" y="548"/>
                      <a:pt x="365" y="571"/>
                      <a:pt x="342" y="617"/>
                    </a:cubicBezTo>
                    <a:cubicBezTo>
                      <a:pt x="274" y="662"/>
                      <a:pt x="228" y="731"/>
                      <a:pt x="205" y="777"/>
                    </a:cubicBezTo>
                    <a:cubicBezTo>
                      <a:pt x="160" y="845"/>
                      <a:pt x="114" y="914"/>
                      <a:pt x="91" y="982"/>
                    </a:cubicBezTo>
                    <a:cubicBezTo>
                      <a:pt x="91" y="1005"/>
                      <a:pt x="91" y="1028"/>
                      <a:pt x="69" y="1028"/>
                    </a:cubicBezTo>
                    <a:cubicBezTo>
                      <a:pt x="69" y="1073"/>
                      <a:pt x="46" y="1119"/>
                      <a:pt x="46" y="1142"/>
                    </a:cubicBezTo>
                    <a:cubicBezTo>
                      <a:pt x="46" y="1165"/>
                      <a:pt x="23" y="1187"/>
                      <a:pt x="23" y="1210"/>
                    </a:cubicBezTo>
                    <a:cubicBezTo>
                      <a:pt x="23" y="1233"/>
                      <a:pt x="23" y="1279"/>
                      <a:pt x="0" y="1324"/>
                    </a:cubicBezTo>
                    <a:cubicBezTo>
                      <a:pt x="0" y="1324"/>
                      <a:pt x="0" y="1347"/>
                      <a:pt x="0" y="1347"/>
                    </a:cubicBezTo>
                    <a:cubicBezTo>
                      <a:pt x="0" y="1370"/>
                      <a:pt x="0" y="1416"/>
                      <a:pt x="0" y="1439"/>
                    </a:cubicBezTo>
                    <a:cubicBezTo>
                      <a:pt x="0" y="1507"/>
                      <a:pt x="23" y="1575"/>
                      <a:pt x="46" y="1644"/>
                    </a:cubicBezTo>
                    <a:cubicBezTo>
                      <a:pt x="46" y="1735"/>
                      <a:pt x="91" y="1804"/>
                      <a:pt x="137" y="1895"/>
                    </a:cubicBezTo>
                    <a:cubicBezTo>
                      <a:pt x="183" y="1963"/>
                      <a:pt x="251" y="2032"/>
                      <a:pt x="320" y="2100"/>
                    </a:cubicBezTo>
                    <a:cubicBezTo>
                      <a:pt x="479" y="2215"/>
                      <a:pt x="685" y="2283"/>
                      <a:pt x="867" y="2306"/>
                    </a:cubicBezTo>
                    <a:cubicBezTo>
                      <a:pt x="936" y="2317"/>
                      <a:pt x="1005" y="2322"/>
                      <a:pt x="1073" y="2322"/>
                    </a:cubicBezTo>
                    <a:cubicBezTo>
                      <a:pt x="1442" y="2322"/>
                      <a:pt x="1812" y="2175"/>
                      <a:pt x="2100" y="1963"/>
                    </a:cubicBezTo>
                    <a:cubicBezTo>
                      <a:pt x="2420" y="1690"/>
                      <a:pt x="2693" y="1302"/>
                      <a:pt x="2671" y="845"/>
                    </a:cubicBezTo>
                    <a:cubicBezTo>
                      <a:pt x="2648" y="754"/>
                      <a:pt x="2625" y="662"/>
                      <a:pt x="2602" y="571"/>
                    </a:cubicBezTo>
                    <a:cubicBezTo>
                      <a:pt x="2579" y="525"/>
                      <a:pt x="2556" y="480"/>
                      <a:pt x="2534" y="457"/>
                    </a:cubicBezTo>
                    <a:cubicBezTo>
                      <a:pt x="2511" y="411"/>
                      <a:pt x="2488" y="366"/>
                      <a:pt x="2442" y="343"/>
                    </a:cubicBezTo>
                    <a:cubicBezTo>
                      <a:pt x="2397" y="274"/>
                      <a:pt x="2305" y="206"/>
                      <a:pt x="2237" y="160"/>
                    </a:cubicBezTo>
                    <a:cubicBezTo>
                      <a:pt x="2146" y="115"/>
                      <a:pt x="2054" y="69"/>
                      <a:pt x="1963" y="46"/>
                    </a:cubicBezTo>
                    <a:cubicBezTo>
                      <a:pt x="1872" y="23"/>
                      <a:pt x="1758" y="1"/>
                      <a:pt x="1666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02" name="Google Shape;1475;p22">
                <a:extLst>
                  <a:ext uri="{FF2B5EF4-FFF2-40B4-BE49-F238E27FC236}">
                    <a16:creationId xmlns:a16="http://schemas.microsoft.com/office/drawing/2014/main" id="{32B5BCD6-597F-403B-91C7-BB33FE9E697E}"/>
                  </a:ext>
                </a:extLst>
              </p:cNvPr>
              <p:cNvSpPr/>
              <p:nvPr/>
            </p:nvSpPr>
            <p:spPr>
              <a:xfrm>
                <a:off x="5960730" y="2803259"/>
                <a:ext cx="55547" cy="54952"/>
              </a:xfrm>
              <a:custGeom>
                <a:avLst/>
                <a:gdLst/>
                <a:ahLst/>
                <a:cxnLst/>
                <a:rect l="l" t="t" r="r" b="b"/>
                <a:pathLst>
                  <a:path w="2055" h="2033" extrusionOk="0">
                    <a:moveTo>
                      <a:pt x="1119" y="320"/>
                    </a:moveTo>
                    <a:cubicBezTo>
                      <a:pt x="1187" y="343"/>
                      <a:pt x="1256" y="343"/>
                      <a:pt x="1324" y="366"/>
                    </a:cubicBezTo>
                    <a:cubicBezTo>
                      <a:pt x="1370" y="412"/>
                      <a:pt x="1416" y="434"/>
                      <a:pt x="1461" y="457"/>
                    </a:cubicBezTo>
                    <a:cubicBezTo>
                      <a:pt x="1507" y="503"/>
                      <a:pt x="1530" y="549"/>
                      <a:pt x="1575" y="571"/>
                    </a:cubicBezTo>
                    <a:cubicBezTo>
                      <a:pt x="1621" y="640"/>
                      <a:pt x="1644" y="685"/>
                      <a:pt x="1667" y="754"/>
                    </a:cubicBezTo>
                    <a:cubicBezTo>
                      <a:pt x="1690" y="822"/>
                      <a:pt x="1712" y="868"/>
                      <a:pt x="1712" y="937"/>
                    </a:cubicBezTo>
                    <a:cubicBezTo>
                      <a:pt x="1735" y="1005"/>
                      <a:pt x="1712" y="1051"/>
                      <a:pt x="1712" y="1119"/>
                    </a:cubicBezTo>
                    <a:cubicBezTo>
                      <a:pt x="1712" y="1165"/>
                      <a:pt x="1690" y="1233"/>
                      <a:pt x="1667" y="1279"/>
                    </a:cubicBezTo>
                    <a:cubicBezTo>
                      <a:pt x="1644" y="1347"/>
                      <a:pt x="1621" y="1393"/>
                      <a:pt x="1575" y="1439"/>
                    </a:cubicBezTo>
                    <a:cubicBezTo>
                      <a:pt x="1530" y="1484"/>
                      <a:pt x="1507" y="1530"/>
                      <a:pt x="1461" y="1553"/>
                    </a:cubicBezTo>
                    <a:cubicBezTo>
                      <a:pt x="1416" y="1598"/>
                      <a:pt x="1347" y="1621"/>
                      <a:pt x="1302" y="1644"/>
                    </a:cubicBezTo>
                    <a:cubicBezTo>
                      <a:pt x="1294" y="1644"/>
                      <a:pt x="1290" y="1646"/>
                      <a:pt x="1286" y="1649"/>
                    </a:cubicBezTo>
                    <a:lnTo>
                      <a:pt x="1286" y="1649"/>
                    </a:lnTo>
                    <a:cubicBezTo>
                      <a:pt x="1226" y="1670"/>
                      <a:pt x="1182" y="1690"/>
                      <a:pt x="1119" y="1690"/>
                    </a:cubicBezTo>
                    <a:lnTo>
                      <a:pt x="959" y="1690"/>
                    </a:lnTo>
                    <a:cubicBezTo>
                      <a:pt x="891" y="1690"/>
                      <a:pt x="822" y="1667"/>
                      <a:pt x="754" y="1644"/>
                    </a:cubicBezTo>
                    <a:cubicBezTo>
                      <a:pt x="708" y="1621"/>
                      <a:pt x="662" y="1598"/>
                      <a:pt x="617" y="1553"/>
                    </a:cubicBezTo>
                    <a:cubicBezTo>
                      <a:pt x="571" y="1507"/>
                      <a:pt x="525" y="1484"/>
                      <a:pt x="480" y="1439"/>
                    </a:cubicBezTo>
                    <a:cubicBezTo>
                      <a:pt x="457" y="1393"/>
                      <a:pt x="411" y="1325"/>
                      <a:pt x="389" y="1279"/>
                    </a:cubicBezTo>
                    <a:cubicBezTo>
                      <a:pt x="366" y="1210"/>
                      <a:pt x="366" y="1165"/>
                      <a:pt x="343" y="1096"/>
                    </a:cubicBezTo>
                    <a:cubicBezTo>
                      <a:pt x="343" y="1051"/>
                      <a:pt x="343" y="982"/>
                      <a:pt x="343" y="937"/>
                    </a:cubicBezTo>
                    <a:cubicBezTo>
                      <a:pt x="343" y="891"/>
                      <a:pt x="366" y="845"/>
                      <a:pt x="366" y="800"/>
                    </a:cubicBezTo>
                    <a:cubicBezTo>
                      <a:pt x="389" y="777"/>
                      <a:pt x="389" y="754"/>
                      <a:pt x="389" y="731"/>
                    </a:cubicBezTo>
                    <a:cubicBezTo>
                      <a:pt x="411" y="731"/>
                      <a:pt x="411" y="708"/>
                      <a:pt x="411" y="685"/>
                    </a:cubicBezTo>
                    <a:lnTo>
                      <a:pt x="434" y="685"/>
                    </a:lnTo>
                    <a:lnTo>
                      <a:pt x="434" y="663"/>
                    </a:lnTo>
                    <a:cubicBezTo>
                      <a:pt x="457" y="640"/>
                      <a:pt x="480" y="617"/>
                      <a:pt x="480" y="571"/>
                    </a:cubicBezTo>
                    <a:cubicBezTo>
                      <a:pt x="525" y="526"/>
                      <a:pt x="571" y="503"/>
                      <a:pt x="617" y="457"/>
                    </a:cubicBezTo>
                    <a:cubicBezTo>
                      <a:pt x="662" y="434"/>
                      <a:pt x="685" y="412"/>
                      <a:pt x="731" y="389"/>
                    </a:cubicBezTo>
                    <a:cubicBezTo>
                      <a:pt x="754" y="389"/>
                      <a:pt x="754" y="389"/>
                      <a:pt x="754" y="366"/>
                    </a:cubicBezTo>
                    <a:lnTo>
                      <a:pt x="777" y="366"/>
                    </a:lnTo>
                    <a:cubicBezTo>
                      <a:pt x="822" y="343"/>
                      <a:pt x="868" y="343"/>
                      <a:pt x="914" y="320"/>
                    </a:cubicBezTo>
                    <a:close/>
                    <a:moveTo>
                      <a:pt x="1028" y="1"/>
                    </a:moveTo>
                    <a:cubicBezTo>
                      <a:pt x="959" y="1"/>
                      <a:pt x="891" y="1"/>
                      <a:pt x="822" y="24"/>
                    </a:cubicBezTo>
                    <a:lnTo>
                      <a:pt x="799" y="24"/>
                    </a:lnTo>
                    <a:cubicBezTo>
                      <a:pt x="708" y="46"/>
                      <a:pt x="640" y="69"/>
                      <a:pt x="571" y="92"/>
                    </a:cubicBezTo>
                    <a:cubicBezTo>
                      <a:pt x="548" y="115"/>
                      <a:pt x="525" y="115"/>
                      <a:pt x="503" y="138"/>
                    </a:cubicBezTo>
                    <a:cubicBezTo>
                      <a:pt x="434" y="183"/>
                      <a:pt x="366" y="229"/>
                      <a:pt x="320" y="275"/>
                    </a:cubicBezTo>
                    <a:cubicBezTo>
                      <a:pt x="297" y="320"/>
                      <a:pt x="252" y="343"/>
                      <a:pt x="229" y="389"/>
                    </a:cubicBezTo>
                    <a:cubicBezTo>
                      <a:pt x="206" y="412"/>
                      <a:pt x="206" y="434"/>
                      <a:pt x="183" y="457"/>
                    </a:cubicBezTo>
                    <a:cubicBezTo>
                      <a:pt x="137" y="503"/>
                      <a:pt x="115" y="571"/>
                      <a:pt x="92" y="640"/>
                    </a:cubicBezTo>
                    <a:cubicBezTo>
                      <a:pt x="69" y="663"/>
                      <a:pt x="69" y="685"/>
                      <a:pt x="69" y="685"/>
                    </a:cubicBezTo>
                    <a:cubicBezTo>
                      <a:pt x="46" y="731"/>
                      <a:pt x="46" y="777"/>
                      <a:pt x="46" y="800"/>
                    </a:cubicBezTo>
                    <a:cubicBezTo>
                      <a:pt x="23" y="822"/>
                      <a:pt x="23" y="822"/>
                      <a:pt x="23" y="845"/>
                    </a:cubicBezTo>
                    <a:cubicBezTo>
                      <a:pt x="23" y="845"/>
                      <a:pt x="23" y="845"/>
                      <a:pt x="23" y="868"/>
                    </a:cubicBezTo>
                    <a:cubicBezTo>
                      <a:pt x="1" y="1028"/>
                      <a:pt x="23" y="1188"/>
                      <a:pt x="69" y="1325"/>
                    </a:cubicBezTo>
                    <a:cubicBezTo>
                      <a:pt x="115" y="1484"/>
                      <a:pt x="206" y="1621"/>
                      <a:pt x="320" y="1735"/>
                    </a:cubicBezTo>
                    <a:cubicBezTo>
                      <a:pt x="366" y="1781"/>
                      <a:pt x="434" y="1850"/>
                      <a:pt x="503" y="1895"/>
                    </a:cubicBezTo>
                    <a:cubicBezTo>
                      <a:pt x="571" y="1918"/>
                      <a:pt x="662" y="1964"/>
                      <a:pt x="731" y="1987"/>
                    </a:cubicBezTo>
                    <a:cubicBezTo>
                      <a:pt x="822" y="2009"/>
                      <a:pt x="891" y="2009"/>
                      <a:pt x="982" y="2032"/>
                    </a:cubicBezTo>
                    <a:cubicBezTo>
                      <a:pt x="1050" y="2032"/>
                      <a:pt x="1142" y="2009"/>
                      <a:pt x="1210" y="2009"/>
                    </a:cubicBezTo>
                    <a:cubicBezTo>
                      <a:pt x="1370" y="1987"/>
                      <a:pt x="1507" y="1918"/>
                      <a:pt x="1621" y="1827"/>
                    </a:cubicBezTo>
                    <a:cubicBezTo>
                      <a:pt x="1758" y="1735"/>
                      <a:pt x="1849" y="1621"/>
                      <a:pt x="1941" y="1484"/>
                    </a:cubicBezTo>
                    <a:cubicBezTo>
                      <a:pt x="2009" y="1325"/>
                      <a:pt x="2055" y="1165"/>
                      <a:pt x="2055" y="982"/>
                    </a:cubicBezTo>
                    <a:cubicBezTo>
                      <a:pt x="2055" y="891"/>
                      <a:pt x="2032" y="800"/>
                      <a:pt x="2009" y="708"/>
                    </a:cubicBezTo>
                    <a:cubicBezTo>
                      <a:pt x="1986" y="617"/>
                      <a:pt x="1941" y="549"/>
                      <a:pt x="1895" y="480"/>
                    </a:cubicBezTo>
                    <a:cubicBezTo>
                      <a:pt x="1804" y="320"/>
                      <a:pt x="1690" y="229"/>
                      <a:pt x="1553" y="138"/>
                    </a:cubicBezTo>
                    <a:cubicBezTo>
                      <a:pt x="1484" y="92"/>
                      <a:pt x="1416" y="69"/>
                      <a:pt x="1324" y="46"/>
                    </a:cubicBezTo>
                    <a:cubicBezTo>
                      <a:pt x="1256" y="1"/>
                      <a:pt x="1165" y="1"/>
                      <a:pt x="10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03" name="Google Shape;1476;p22">
                <a:extLst>
                  <a:ext uri="{FF2B5EF4-FFF2-40B4-BE49-F238E27FC236}">
                    <a16:creationId xmlns:a16="http://schemas.microsoft.com/office/drawing/2014/main" id="{5D18583E-EC07-4AD0-9D3A-A1B4EDD532CD}"/>
                  </a:ext>
                </a:extLst>
              </p:cNvPr>
              <p:cNvSpPr/>
              <p:nvPr/>
            </p:nvSpPr>
            <p:spPr>
              <a:xfrm>
                <a:off x="6000221" y="2937138"/>
                <a:ext cx="118472" cy="115580"/>
              </a:xfrm>
              <a:custGeom>
                <a:avLst/>
                <a:gdLst/>
                <a:ahLst/>
                <a:cxnLst/>
                <a:rect l="l" t="t" r="r" b="b"/>
                <a:pathLst>
                  <a:path w="4383" h="4276" extrusionOk="0">
                    <a:moveTo>
                      <a:pt x="2055" y="326"/>
                    </a:moveTo>
                    <a:cubicBezTo>
                      <a:pt x="2140" y="326"/>
                      <a:pt x="2226" y="332"/>
                      <a:pt x="2306" y="343"/>
                    </a:cubicBezTo>
                    <a:cubicBezTo>
                      <a:pt x="2488" y="366"/>
                      <a:pt x="2648" y="412"/>
                      <a:pt x="2808" y="480"/>
                    </a:cubicBezTo>
                    <a:cubicBezTo>
                      <a:pt x="2968" y="549"/>
                      <a:pt x="3127" y="640"/>
                      <a:pt x="3287" y="754"/>
                    </a:cubicBezTo>
                    <a:cubicBezTo>
                      <a:pt x="3424" y="868"/>
                      <a:pt x="3538" y="1005"/>
                      <a:pt x="3652" y="1142"/>
                    </a:cubicBezTo>
                    <a:cubicBezTo>
                      <a:pt x="3767" y="1279"/>
                      <a:pt x="3858" y="1439"/>
                      <a:pt x="3926" y="1599"/>
                    </a:cubicBezTo>
                    <a:cubicBezTo>
                      <a:pt x="3972" y="1758"/>
                      <a:pt x="4018" y="1895"/>
                      <a:pt x="4040" y="2055"/>
                    </a:cubicBezTo>
                    <a:cubicBezTo>
                      <a:pt x="4063" y="2215"/>
                      <a:pt x="4063" y="2352"/>
                      <a:pt x="4040" y="2512"/>
                    </a:cubicBezTo>
                    <a:cubicBezTo>
                      <a:pt x="4018" y="2649"/>
                      <a:pt x="3995" y="2785"/>
                      <a:pt x="3926" y="2922"/>
                    </a:cubicBezTo>
                    <a:cubicBezTo>
                      <a:pt x="3881" y="3082"/>
                      <a:pt x="3789" y="3196"/>
                      <a:pt x="3721" y="3310"/>
                    </a:cubicBezTo>
                    <a:cubicBezTo>
                      <a:pt x="3630" y="3425"/>
                      <a:pt x="3538" y="3516"/>
                      <a:pt x="3424" y="3607"/>
                    </a:cubicBezTo>
                    <a:cubicBezTo>
                      <a:pt x="3310" y="3676"/>
                      <a:pt x="3196" y="3744"/>
                      <a:pt x="3059" y="3813"/>
                    </a:cubicBezTo>
                    <a:cubicBezTo>
                      <a:pt x="2922" y="3858"/>
                      <a:pt x="2762" y="3904"/>
                      <a:pt x="2625" y="3927"/>
                    </a:cubicBezTo>
                    <a:cubicBezTo>
                      <a:pt x="2534" y="3938"/>
                      <a:pt x="2443" y="3944"/>
                      <a:pt x="2351" y="3944"/>
                    </a:cubicBezTo>
                    <a:cubicBezTo>
                      <a:pt x="2260" y="3944"/>
                      <a:pt x="2169" y="3938"/>
                      <a:pt x="2077" y="3927"/>
                    </a:cubicBezTo>
                    <a:cubicBezTo>
                      <a:pt x="1918" y="3904"/>
                      <a:pt x="1758" y="3858"/>
                      <a:pt x="1598" y="3790"/>
                    </a:cubicBezTo>
                    <a:cubicBezTo>
                      <a:pt x="1415" y="3721"/>
                      <a:pt x="1256" y="3630"/>
                      <a:pt x="1119" y="3516"/>
                    </a:cubicBezTo>
                    <a:cubicBezTo>
                      <a:pt x="982" y="3402"/>
                      <a:pt x="868" y="3288"/>
                      <a:pt x="754" y="3151"/>
                    </a:cubicBezTo>
                    <a:cubicBezTo>
                      <a:pt x="639" y="3014"/>
                      <a:pt x="571" y="2877"/>
                      <a:pt x="480" y="2717"/>
                    </a:cubicBezTo>
                    <a:cubicBezTo>
                      <a:pt x="480" y="2717"/>
                      <a:pt x="480" y="2694"/>
                      <a:pt x="480" y="2694"/>
                    </a:cubicBezTo>
                    <a:cubicBezTo>
                      <a:pt x="480" y="2671"/>
                      <a:pt x="457" y="2649"/>
                      <a:pt x="457" y="2603"/>
                    </a:cubicBezTo>
                    <a:lnTo>
                      <a:pt x="434" y="2580"/>
                    </a:lnTo>
                    <a:cubicBezTo>
                      <a:pt x="411" y="2466"/>
                      <a:pt x="366" y="2329"/>
                      <a:pt x="343" y="2215"/>
                    </a:cubicBezTo>
                    <a:cubicBezTo>
                      <a:pt x="343" y="2055"/>
                      <a:pt x="343" y="1895"/>
                      <a:pt x="343" y="1736"/>
                    </a:cubicBezTo>
                    <a:cubicBezTo>
                      <a:pt x="366" y="1599"/>
                      <a:pt x="411" y="1462"/>
                      <a:pt x="457" y="1325"/>
                    </a:cubicBezTo>
                    <a:cubicBezTo>
                      <a:pt x="480" y="1302"/>
                      <a:pt x="502" y="1256"/>
                      <a:pt x="525" y="1233"/>
                    </a:cubicBezTo>
                    <a:cubicBezTo>
                      <a:pt x="525" y="1233"/>
                      <a:pt x="525" y="1211"/>
                      <a:pt x="525" y="1211"/>
                    </a:cubicBezTo>
                    <a:cubicBezTo>
                      <a:pt x="548" y="1142"/>
                      <a:pt x="594" y="1096"/>
                      <a:pt x="617" y="1051"/>
                    </a:cubicBezTo>
                    <a:cubicBezTo>
                      <a:pt x="639" y="1005"/>
                      <a:pt x="662" y="982"/>
                      <a:pt x="685" y="959"/>
                    </a:cubicBezTo>
                    <a:cubicBezTo>
                      <a:pt x="685" y="959"/>
                      <a:pt x="708" y="937"/>
                      <a:pt x="731" y="914"/>
                    </a:cubicBezTo>
                    <a:cubicBezTo>
                      <a:pt x="776" y="845"/>
                      <a:pt x="845" y="800"/>
                      <a:pt x="891" y="731"/>
                    </a:cubicBezTo>
                    <a:lnTo>
                      <a:pt x="913" y="731"/>
                    </a:lnTo>
                    <a:cubicBezTo>
                      <a:pt x="913" y="731"/>
                      <a:pt x="913" y="708"/>
                      <a:pt x="936" y="708"/>
                    </a:cubicBezTo>
                    <a:cubicBezTo>
                      <a:pt x="936" y="708"/>
                      <a:pt x="959" y="686"/>
                      <a:pt x="959" y="686"/>
                    </a:cubicBezTo>
                    <a:cubicBezTo>
                      <a:pt x="1005" y="663"/>
                      <a:pt x="1027" y="640"/>
                      <a:pt x="1073" y="617"/>
                    </a:cubicBezTo>
                    <a:cubicBezTo>
                      <a:pt x="1073" y="594"/>
                      <a:pt x="1073" y="594"/>
                      <a:pt x="1073" y="594"/>
                    </a:cubicBezTo>
                    <a:cubicBezTo>
                      <a:pt x="1164" y="549"/>
                      <a:pt x="1256" y="503"/>
                      <a:pt x="1347" y="457"/>
                    </a:cubicBezTo>
                    <a:cubicBezTo>
                      <a:pt x="1438" y="434"/>
                      <a:pt x="1507" y="412"/>
                      <a:pt x="1598" y="389"/>
                    </a:cubicBezTo>
                    <a:cubicBezTo>
                      <a:pt x="1621" y="389"/>
                      <a:pt x="1621" y="366"/>
                      <a:pt x="1621" y="366"/>
                    </a:cubicBezTo>
                    <a:cubicBezTo>
                      <a:pt x="1689" y="366"/>
                      <a:pt x="1735" y="343"/>
                      <a:pt x="1804" y="343"/>
                    </a:cubicBezTo>
                    <a:cubicBezTo>
                      <a:pt x="1883" y="332"/>
                      <a:pt x="1969" y="326"/>
                      <a:pt x="2055" y="326"/>
                    </a:cubicBezTo>
                    <a:close/>
                    <a:moveTo>
                      <a:pt x="2055" y="1"/>
                    </a:moveTo>
                    <a:cubicBezTo>
                      <a:pt x="1895" y="1"/>
                      <a:pt x="1735" y="24"/>
                      <a:pt x="1575" y="46"/>
                    </a:cubicBezTo>
                    <a:cubicBezTo>
                      <a:pt x="1484" y="69"/>
                      <a:pt x="1393" y="92"/>
                      <a:pt x="1301" y="138"/>
                    </a:cubicBezTo>
                    <a:cubicBezTo>
                      <a:pt x="1187" y="161"/>
                      <a:pt x="1096" y="206"/>
                      <a:pt x="1005" y="275"/>
                    </a:cubicBezTo>
                    <a:cubicBezTo>
                      <a:pt x="982" y="275"/>
                      <a:pt x="982" y="275"/>
                      <a:pt x="959" y="298"/>
                    </a:cubicBezTo>
                    <a:cubicBezTo>
                      <a:pt x="845" y="366"/>
                      <a:pt x="708" y="457"/>
                      <a:pt x="594" y="571"/>
                    </a:cubicBezTo>
                    <a:cubicBezTo>
                      <a:pt x="480" y="686"/>
                      <a:pt x="388" y="800"/>
                      <a:pt x="320" y="914"/>
                    </a:cubicBezTo>
                    <a:cubicBezTo>
                      <a:pt x="297" y="937"/>
                      <a:pt x="297" y="937"/>
                      <a:pt x="297" y="959"/>
                    </a:cubicBezTo>
                    <a:cubicBezTo>
                      <a:pt x="229" y="1051"/>
                      <a:pt x="183" y="1165"/>
                      <a:pt x="137" y="1279"/>
                    </a:cubicBezTo>
                    <a:cubicBezTo>
                      <a:pt x="92" y="1416"/>
                      <a:pt x="46" y="1576"/>
                      <a:pt x="23" y="1713"/>
                    </a:cubicBezTo>
                    <a:cubicBezTo>
                      <a:pt x="23" y="1736"/>
                      <a:pt x="23" y="1758"/>
                      <a:pt x="23" y="1781"/>
                    </a:cubicBezTo>
                    <a:cubicBezTo>
                      <a:pt x="23" y="1850"/>
                      <a:pt x="0" y="1918"/>
                      <a:pt x="0" y="1987"/>
                    </a:cubicBezTo>
                    <a:cubicBezTo>
                      <a:pt x="0" y="2238"/>
                      <a:pt x="46" y="2466"/>
                      <a:pt x="137" y="2671"/>
                    </a:cubicBezTo>
                    <a:cubicBezTo>
                      <a:pt x="183" y="2831"/>
                      <a:pt x="251" y="2968"/>
                      <a:pt x="320" y="3105"/>
                    </a:cubicBezTo>
                    <a:cubicBezTo>
                      <a:pt x="343" y="3128"/>
                      <a:pt x="343" y="3151"/>
                      <a:pt x="366" y="3174"/>
                    </a:cubicBezTo>
                    <a:cubicBezTo>
                      <a:pt x="366" y="3196"/>
                      <a:pt x="388" y="3196"/>
                      <a:pt x="388" y="3196"/>
                    </a:cubicBezTo>
                    <a:cubicBezTo>
                      <a:pt x="411" y="3242"/>
                      <a:pt x="434" y="3265"/>
                      <a:pt x="457" y="3288"/>
                    </a:cubicBezTo>
                    <a:cubicBezTo>
                      <a:pt x="525" y="3379"/>
                      <a:pt x="594" y="3470"/>
                      <a:pt x="662" y="3562"/>
                    </a:cubicBezTo>
                    <a:cubicBezTo>
                      <a:pt x="754" y="3653"/>
                      <a:pt x="868" y="3744"/>
                      <a:pt x="982" y="3813"/>
                    </a:cubicBezTo>
                    <a:cubicBezTo>
                      <a:pt x="1142" y="3950"/>
                      <a:pt x="1347" y="4041"/>
                      <a:pt x="1552" y="4132"/>
                    </a:cubicBezTo>
                    <a:cubicBezTo>
                      <a:pt x="1781" y="4223"/>
                      <a:pt x="2009" y="4269"/>
                      <a:pt x="2260" y="4269"/>
                    </a:cubicBezTo>
                    <a:cubicBezTo>
                      <a:pt x="2298" y="4273"/>
                      <a:pt x="2336" y="4275"/>
                      <a:pt x="2375" y="4275"/>
                    </a:cubicBezTo>
                    <a:cubicBezTo>
                      <a:pt x="2548" y="4275"/>
                      <a:pt x="2731" y="4238"/>
                      <a:pt x="2899" y="4201"/>
                    </a:cubicBezTo>
                    <a:cubicBezTo>
                      <a:pt x="3150" y="4155"/>
                      <a:pt x="3356" y="4041"/>
                      <a:pt x="3561" y="3904"/>
                    </a:cubicBezTo>
                    <a:cubicBezTo>
                      <a:pt x="3721" y="3790"/>
                      <a:pt x="3858" y="3653"/>
                      <a:pt x="3995" y="3493"/>
                    </a:cubicBezTo>
                    <a:cubicBezTo>
                      <a:pt x="4132" y="3310"/>
                      <a:pt x="4223" y="3082"/>
                      <a:pt x="4291" y="2877"/>
                    </a:cubicBezTo>
                    <a:cubicBezTo>
                      <a:pt x="4360" y="2649"/>
                      <a:pt x="4383" y="2420"/>
                      <a:pt x="4383" y="2192"/>
                    </a:cubicBezTo>
                    <a:cubicBezTo>
                      <a:pt x="4383" y="1941"/>
                      <a:pt x="4314" y="1713"/>
                      <a:pt x="4223" y="1462"/>
                    </a:cubicBezTo>
                    <a:cubicBezTo>
                      <a:pt x="3995" y="937"/>
                      <a:pt x="3584" y="503"/>
                      <a:pt x="3059" y="229"/>
                    </a:cubicBezTo>
                    <a:cubicBezTo>
                      <a:pt x="2785" y="92"/>
                      <a:pt x="2465" y="24"/>
                      <a:pt x="2169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04" name="Google Shape;1477;p22">
                <a:extLst>
                  <a:ext uri="{FF2B5EF4-FFF2-40B4-BE49-F238E27FC236}">
                    <a16:creationId xmlns:a16="http://schemas.microsoft.com/office/drawing/2014/main" id="{27C474BF-1C3C-4EAB-AE5E-0C8B26B7AABB}"/>
                  </a:ext>
                </a:extLst>
              </p:cNvPr>
              <p:cNvSpPr/>
              <p:nvPr/>
            </p:nvSpPr>
            <p:spPr>
              <a:xfrm>
                <a:off x="7595694" y="2571287"/>
                <a:ext cx="142556" cy="13574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5022" extrusionOk="0">
                    <a:moveTo>
                      <a:pt x="2762" y="0"/>
                    </a:moveTo>
                    <a:cubicBezTo>
                      <a:pt x="2717" y="0"/>
                      <a:pt x="2671" y="23"/>
                      <a:pt x="2603" y="23"/>
                    </a:cubicBezTo>
                    <a:cubicBezTo>
                      <a:pt x="2443" y="23"/>
                      <a:pt x="2260" y="46"/>
                      <a:pt x="2078" y="92"/>
                    </a:cubicBezTo>
                    <a:cubicBezTo>
                      <a:pt x="1918" y="115"/>
                      <a:pt x="1781" y="137"/>
                      <a:pt x="1644" y="183"/>
                    </a:cubicBezTo>
                    <a:cubicBezTo>
                      <a:pt x="1484" y="229"/>
                      <a:pt x="1324" y="297"/>
                      <a:pt x="1187" y="388"/>
                    </a:cubicBezTo>
                    <a:cubicBezTo>
                      <a:pt x="1051" y="457"/>
                      <a:pt x="936" y="525"/>
                      <a:pt x="822" y="617"/>
                    </a:cubicBezTo>
                    <a:cubicBezTo>
                      <a:pt x="754" y="685"/>
                      <a:pt x="663" y="731"/>
                      <a:pt x="617" y="799"/>
                    </a:cubicBezTo>
                    <a:cubicBezTo>
                      <a:pt x="548" y="845"/>
                      <a:pt x="503" y="913"/>
                      <a:pt x="457" y="982"/>
                    </a:cubicBezTo>
                    <a:cubicBezTo>
                      <a:pt x="366" y="1096"/>
                      <a:pt x="274" y="1233"/>
                      <a:pt x="206" y="1393"/>
                    </a:cubicBezTo>
                    <a:cubicBezTo>
                      <a:pt x="115" y="1553"/>
                      <a:pt x="69" y="1712"/>
                      <a:pt x="46" y="1849"/>
                    </a:cubicBezTo>
                    <a:cubicBezTo>
                      <a:pt x="1" y="1986"/>
                      <a:pt x="1" y="2123"/>
                      <a:pt x="1" y="2260"/>
                    </a:cubicBezTo>
                    <a:lnTo>
                      <a:pt x="1" y="2329"/>
                    </a:lnTo>
                    <a:cubicBezTo>
                      <a:pt x="1" y="2397"/>
                      <a:pt x="1" y="2466"/>
                      <a:pt x="23" y="2534"/>
                    </a:cubicBezTo>
                    <a:cubicBezTo>
                      <a:pt x="23" y="2717"/>
                      <a:pt x="69" y="2899"/>
                      <a:pt x="115" y="3105"/>
                    </a:cubicBezTo>
                    <a:cubicBezTo>
                      <a:pt x="138" y="3150"/>
                      <a:pt x="160" y="3219"/>
                      <a:pt x="183" y="3287"/>
                    </a:cubicBezTo>
                    <a:cubicBezTo>
                      <a:pt x="229" y="3379"/>
                      <a:pt x="274" y="3493"/>
                      <a:pt x="320" y="3584"/>
                    </a:cubicBezTo>
                    <a:cubicBezTo>
                      <a:pt x="411" y="3721"/>
                      <a:pt x="480" y="3881"/>
                      <a:pt x="571" y="4018"/>
                    </a:cubicBezTo>
                    <a:cubicBezTo>
                      <a:pt x="663" y="4132"/>
                      <a:pt x="731" y="4246"/>
                      <a:pt x="799" y="4337"/>
                    </a:cubicBezTo>
                    <a:cubicBezTo>
                      <a:pt x="936" y="4520"/>
                      <a:pt x="1142" y="4725"/>
                      <a:pt x="1393" y="4771"/>
                    </a:cubicBezTo>
                    <a:lnTo>
                      <a:pt x="1461" y="4771"/>
                    </a:lnTo>
                    <a:cubicBezTo>
                      <a:pt x="1507" y="4771"/>
                      <a:pt x="1530" y="4771"/>
                      <a:pt x="1553" y="4748"/>
                    </a:cubicBezTo>
                    <a:cubicBezTo>
                      <a:pt x="1598" y="4748"/>
                      <a:pt x="1621" y="4725"/>
                      <a:pt x="1621" y="4725"/>
                    </a:cubicBezTo>
                    <a:lnTo>
                      <a:pt x="1667" y="4748"/>
                    </a:lnTo>
                    <a:cubicBezTo>
                      <a:pt x="1735" y="4771"/>
                      <a:pt x="1804" y="4794"/>
                      <a:pt x="1872" y="4817"/>
                    </a:cubicBezTo>
                    <a:lnTo>
                      <a:pt x="1895" y="4839"/>
                    </a:lnTo>
                    <a:cubicBezTo>
                      <a:pt x="2055" y="4885"/>
                      <a:pt x="2192" y="4931"/>
                      <a:pt x="2352" y="4953"/>
                    </a:cubicBezTo>
                    <a:cubicBezTo>
                      <a:pt x="2534" y="4976"/>
                      <a:pt x="2694" y="4999"/>
                      <a:pt x="2854" y="5022"/>
                    </a:cubicBezTo>
                    <a:lnTo>
                      <a:pt x="2968" y="5022"/>
                    </a:lnTo>
                    <a:cubicBezTo>
                      <a:pt x="3082" y="5022"/>
                      <a:pt x="3196" y="4999"/>
                      <a:pt x="3310" y="4999"/>
                    </a:cubicBezTo>
                    <a:cubicBezTo>
                      <a:pt x="3470" y="4976"/>
                      <a:pt x="3630" y="4953"/>
                      <a:pt x="3790" y="4885"/>
                    </a:cubicBezTo>
                    <a:cubicBezTo>
                      <a:pt x="4132" y="4725"/>
                      <a:pt x="4406" y="4520"/>
                      <a:pt x="4611" y="4314"/>
                    </a:cubicBezTo>
                    <a:cubicBezTo>
                      <a:pt x="4725" y="4200"/>
                      <a:pt x="4794" y="4086"/>
                      <a:pt x="4885" y="3949"/>
                    </a:cubicBezTo>
                    <a:cubicBezTo>
                      <a:pt x="4931" y="3858"/>
                      <a:pt x="4976" y="3789"/>
                      <a:pt x="5022" y="3744"/>
                    </a:cubicBezTo>
                    <a:cubicBezTo>
                      <a:pt x="5068" y="3652"/>
                      <a:pt x="5091" y="3561"/>
                      <a:pt x="5136" y="3493"/>
                    </a:cubicBezTo>
                    <a:cubicBezTo>
                      <a:pt x="5159" y="3424"/>
                      <a:pt x="5159" y="3356"/>
                      <a:pt x="5182" y="3310"/>
                    </a:cubicBezTo>
                    <a:lnTo>
                      <a:pt x="5182" y="3264"/>
                    </a:lnTo>
                    <a:cubicBezTo>
                      <a:pt x="5205" y="3173"/>
                      <a:pt x="5228" y="3127"/>
                      <a:pt x="5228" y="3082"/>
                    </a:cubicBezTo>
                    <a:cubicBezTo>
                      <a:pt x="5250" y="2922"/>
                      <a:pt x="5273" y="2762"/>
                      <a:pt x="5273" y="2580"/>
                    </a:cubicBezTo>
                    <a:cubicBezTo>
                      <a:pt x="5273" y="2443"/>
                      <a:pt x="5250" y="2283"/>
                      <a:pt x="5228" y="2100"/>
                    </a:cubicBezTo>
                    <a:cubicBezTo>
                      <a:pt x="5205" y="2009"/>
                      <a:pt x="5159" y="1941"/>
                      <a:pt x="5136" y="1849"/>
                    </a:cubicBezTo>
                    <a:lnTo>
                      <a:pt x="5091" y="1735"/>
                    </a:lnTo>
                    <a:cubicBezTo>
                      <a:pt x="5022" y="1507"/>
                      <a:pt x="4931" y="1347"/>
                      <a:pt x="4840" y="1233"/>
                    </a:cubicBezTo>
                    <a:cubicBezTo>
                      <a:pt x="4748" y="1096"/>
                      <a:pt x="4634" y="959"/>
                      <a:pt x="4520" y="822"/>
                    </a:cubicBezTo>
                    <a:cubicBezTo>
                      <a:pt x="4429" y="731"/>
                      <a:pt x="4337" y="662"/>
                      <a:pt x="4269" y="571"/>
                    </a:cubicBezTo>
                    <a:lnTo>
                      <a:pt x="4223" y="525"/>
                    </a:lnTo>
                    <a:cubicBezTo>
                      <a:pt x="4109" y="434"/>
                      <a:pt x="3995" y="320"/>
                      <a:pt x="3858" y="229"/>
                    </a:cubicBezTo>
                    <a:cubicBezTo>
                      <a:pt x="3767" y="183"/>
                      <a:pt x="3653" y="160"/>
                      <a:pt x="3561" y="137"/>
                    </a:cubicBezTo>
                    <a:lnTo>
                      <a:pt x="3516" y="115"/>
                    </a:lnTo>
                    <a:cubicBezTo>
                      <a:pt x="3402" y="92"/>
                      <a:pt x="3287" y="69"/>
                      <a:pt x="3150" y="46"/>
                    </a:cubicBezTo>
                    <a:cubicBezTo>
                      <a:pt x="3036" y="23"/>
                      <a:pt x="2922" y="0"/>
                      <a:pt x="276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05" name="Google Shape;1478;p22">
                <a:extLst>
                  <a:ext uri="{FF2B5EF4-FFF2-40B4-BE49-F238E27FC236}">
                    <a16:creationId xmlns:a16="http://schemas.microsoft.com/office/drawing/2014/main" id="{920521AB-D5FD-4D03-9F78-E911DA2489AA}"/>
                  </a:ext>
                </a:extLst>
              </p:cNvPr>
              <p:cNvSpPr/>
              <p:nvPr/>
            </p:nvSpPr>
            <p:spPr>
              <a:xfrm>
                <a:off x="7641347" y="2750199"/>
                <a:ext cx="58655" cy="54952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2033" extrusionOk="0">
                    <a:moveTo>
                      <a:pt x="1073" y="1"/>
                    </a:moveTo>
                    <a:cubicBezTo>
                      <a:pt x="1028" y="1"/>
                      <a:pt x="982" y="1"/>
                      <a:pt x="959" y="24"/>
                    </a:cubicBezTo>
                    <a:cubicBezTo>
                      <a:pt x="800" y="46"/>
                      <a:pt x="663" y="92"/>
                      <a:pt x="526" y="161"/>
                    </a:cubicBezTo>
                    <a:cubicBezTo>
                      <a:pt x="434" y="229"/>
                      <a:pt x="343" y="297"/>
                      <a:pt x="252" y="434"/>
                    </a:cubicBezTo>
                    <a:cubicBezTo>
                      <a:pt x="206" y="503"/>
                      <a:pt x="160" y="571"/>
                      <a:pt x="115" y="640"/>
                    </a:cubicBezTo>
                    <a:cubicBezTo>
                      <a:pt x="23" y="845"/>
                      <a:pt x="1" y="1074"/>
                      <a:pt x="46" y="1256"/>
                    </a:cubicBezTo>
                    <a:cubicBezTo>
                      <a:pt x="69" y="1347"/>
                      <a:pt x="92" y="1416"/>
                      <a:pt x="138" y="1484"/>
                    </a:cubicBezTo>
                    <a:cubicBezTo>
                      <a:pt x="138" y="1507"/>
                      <a:pt x="160" y="1530"/>
                      <a:pt x="160" y="1553"/>
                    </a:cubicBezTo>
                    <a:cubicBezTo>
                      <a:pt x="206" y="1621"/>
                      <a:pt x="275" y="1667"/>
                      <a:pt x="320" y="1735"/>
                    </a:cubicBezTo>
                    <a:cubicBezTo>
                      <a:pt x="366" y="1758"/>
                      <a:pt x="411" y="1804"/>
                      <a:pt x="457" y="1827"/>
                    </a:cubicBezTo>
                    <a:lnTo>
                      <a:pt x="503" y="1850"/>
                    </a:lnTo>
                    <a:cubicBezTo>
                      <a:pt x="526" y="1872"/>
                      <a:pt x="571" y="1895"/>
                      <a:pt x="594" y="1918"/>
                    </a:cubicBezTo>
                    <a:cubicBezTo>
                      <a:pt x="708" y="1964"/>
                      <a:pt x="845" y="2009"/>
                      <a:pt x="1005" y="2009"/>
                    </a:cubicBezTo>
                    <a:cubicBezTo>
                      <a:pt x="1051" y="2032"/>
                      <a:pt x="1119" y="2032"/>
                      <a:pt x="1165" y="2032"/>
                    </a:cubicBezTo>
                    <a:cubicBezTo>
                      <a:pt x="1302" y="2032"/>
                      <a:pt x="1439" y="2009"/>
                      <a:pt x="1576" y="1941"/>
                    </a:cubicBezTo>
                    <a:cubicBezTo>
                      <a:pt x="1644" y="1918"/>
                      <a:pt x="1735" y="1872"/>
                      <a:pt x="1804" y="1827"/>
                    </a:cubicBezTo>
                    <a:cubicBezTo>
                      <a:pt x="1895" y="1758"/>
                      <a:pt x="1941" y="1667"/>
                      <a:pt x="2009" y="1576"/>
                    </a:cubicBezTo>
                    <a:cubicBezTo>
                      <a:pt x="2055" y="1507"/>
                      <a:pt x="2101" y="1393"/>
                      <a:pt x="2123" y="1302"/>
                    </a:cubicBezTo>
                    <a:cubicBezTo>
                      <a:pt x="2123" y="1256"/>
                      <a:pt x="2146" y="1188"/>
                      <a:pt x="2146" y="1142"/>
                    </a:cubicBezTo>
                    <a:cubicBezTo>
                      <a:pt x="2146" y="1028"/>
                      <a:pt x="2169" y="959"/>
                      <a:pt x="2146" y="891"/>
                    </a:cubicBezTo>
                    <a:cubicBezTo>
                      <a:pt x="2146" y="800"/>
                      <a:pt x="2146" y="731"/>
                      <a:pt x="2123" y="663"/>
                    </a:cubicBezTo>
                    <a:cubicBezTo>
                      <a:pt x="2078" y="503"/>
                      <a:pt x="1986" y="366"/>
                      <a:pt x="1849" y="252"/>
                    </a:cubicBezTo>
                    <a:cubicBezTo>
                      <a:pt x="1735" y="138"/>
                      <a:pt x="1553" y="69"/>
                      <a:pt x="1370" y="24"/>
                    </a:cubicBezTo>
                    <a:cubicBezTo>
                      <a:pt x="1325" y="24"/>
                      <a:pt x="1302" y="24"/>
                      <a:pt x="1256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06" name="Google Shape;1479;p22">
                <a:extLst>
                  <a:ext uri="{FF2B5EF4-FFF2-40B4-BE49-F238E27FC236}">
                    <a16:creationId xmlns:a16="http://schemas.microsoft.com/office/drawing/2014/main" id="{20406B0F-3779-423D-A613-B58F6E5BA91A}"/>
                  </a:ext>
                </a:extLst>
              </p:cNvPr>
              <p:cNvSpPr/>
              <p:nvPr/>
            </p:nvSpPr>
            <p:spPr>
              <a:xfrm>
                <a:off x="7740061" y="2736630"/>
                <a:ext cx="37058" cy="30274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20" extrusionOk="0">
                    <a:moveTo>
                      <a:pt x="548" y="1"/>
                    </a:moveTo>
                    <a:lnTo>
                      <a:pt x="526" y="23"/>
                    </a:lnTo>
                    <a:cubicBezTo>
                      <a:pt x="480" y="23"/>
                      <a:pt x="434" y="23"/>
                      <a:pt x="366" y="46"/>
                    </a:cubicBezTo>
                    <a:cubicBezTo>
                      <a:pt x="320" y="69"/>
                      <a:pt x="275" y="92"/>
                      <a:pt x="229" y="138"/>
                    </a:cubicBezTo>
                    <a:cubicBezTo>
                      <a:pt x="115" y="206"/>
                      <a:pt x="46" y="320"/>
                      <a:pt x="1" y="480"/>
                    </a:cubicBezTo>
                    <a:cubicBezTo>
                      <a:pt x="1" y="526"/>
                      <a:pt x="1" y="594"/>
                      <a:pt x="1" y="617"/>
                    </a:cubicBezTo>
                    <a:cubicBezTo>
                      <a:pt x="1" y="663"/>
                      <a:pt x="1" y="708"/>
                      <a:pt x="24" y="754"/>
                    </a:cubicBezTo>
                    <a:cubicBezTo>
                      <a:pt x="69" y="845"/>
                      <a:pt x="160" y="936"/>
                      <a:pt x="252" y="1005"/>
                    </a:cubicBezTo>
                    <a:cubicBezTo>
                      <a:pt x="343" y="1051"/>
                      <a:pt x="457" y="1096"/>
                      <a:pt x="594" y="1119"/>
                    </a:cubicBezTo>
                    <a:lnTo>
                      <a:pt x="959" y="1119"/>
                    </a:lnTo>
                    <a:cubicBezTo>
                      <a:pt x="1028" y="1119"/>
                      <a:pt x="1051" y="1096"/>
                      <a:pt x="1096" y="1096"/>
                    </a:cubicBezTo>
                    <a:cubicBezTo>
                      <a:pt x="1142" y="1073"/>
                      <a:pt x="1210" y="1028"/>
                      <a:pt x="1256" y="982"/>
                    </a:cubicBezTo>
                    <a:cubicBezTo>
                      <a:pt x="1279" y="959"/>
                      <a:pt x="1302" y="936"/>
                      <a:pt x="1325" y="891"/>
                    </a:cubicBezTo>
                    <a:cubicBezTo>
                      <a:pt x="1325" y="868"/>
                      <a:pt x="1347" y="822"/>
                      <a:pt x="1347" y="799"/>
                    </a:cubicBezTo>
                    <a:cubicBezTo>
                      <a:pt x="1370" y="777"/>
                      <a:pt x="1370" y="754"/>
                      <a:pt x="1370" y="754"/>
                    </a:cubicBezTo>
                    <a:cubicBezTo>
                      <a:pt x="1370" y="731"/>
                      <a:pt x="1370" y="731"/>
                      <a:pt x="1370" y="708"/>
                    </a:cubicBezTo>
                    <a:cubicBezTo>
                      <a:pt x="1370" y="640"/>
                      <a:pt x="1370" y="594"/>
                      <a:pt x="1370" y="526"/>
                    </a:cubicBezTo>
                    <a:cubicBezTo>
                      <a:pt x="1347" y="503"/>
                      <a:pt x="1347" y="457"/>
                      <a:pt x="1325" y="411"/>
                    </a:cubicBezTo>
                    <a:cubicBezTo>
                      <a:pt x="1279" y="343"/>
                      <a:pt x="1210" y="274"/>
                      <a:pt x="1142" y="206"/>
                    </a:cubicBezTo>
                    <a:cubicBezTo>
                      <a:pt x="1028" y="138"/>
                      <a:pt x="959" y="92"/>
                      <a:pt x="845" y="69"/>
                    </a:cubicBezTo>
                    <a:cubicBezTo>
                      <a:pt x="800" y="46"/>
                      <a:pt x="731" y="23"/>
                      <a:pt x="685" y="23"/>
                    </a:cubicBezTo>
                    <a:cubicBezTo>
                      <a:pt x="617" y="23"/>
                      <a:pt x="594" y="1"/>
                      <a:pt x="548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07" name="Google Shape;1480;p22">
                <a:extLst>
                  <a:ext uri="{FF2B5EF4-FFF2-40B4-BE49-F238E27FC236}">
                    <a16:creationId xmlns:a16="http://schemas.microsoft.com/office/drawing/2014/main" id="{72CD5755-8E47-4471-BEAD-F29DB0324DFB}"/>
                  </a:ext>
                </a:extLst>
              </p:cNvPr>
              <p:cNvSpPr/>
              <p:nvPr/>
            </p:nvSpPr>
            <p:spPr>
              <a:xfrm>
                <a:off x="7592612" y="2565719"/>
                <a:ext cx="152422" cy="148124"/>
              </a:xfrm>
              <a:custGeom>
                <a:avLst/>
                <a:gdLst/>
                <a:ahLst/>
                <a:cxnLst/>
                <a:rect l="l" t="t" r="r" b="b"/>
                <a:pathLst>
                  <a:path w="5639" h="5480" extrusionOk="0">
                    <a:moveTo>
                      <a:pt x="5068" y="2010"/>
                    </a:moveTo>
                    <a:cubicBezTo>
                      <a:pt x="5090" y="2010"/>
                      <a:pt x="5090" y="2010"/>
                      <a:pt x="5090" y="2032"/>
                    </a:cubicBezTo>
                    <a:cubicBezTo>
                      <a:pt x="5090" y="2010"/>
                      <a:pt x="5090" y="2010"/>
                      <a:pt x="5090" y="2010"/>
                    </a:cubicBezTo>
                    <a:close/>
                    <a:moveTo>
                      <a:pt x="2899" y="343"/>
                    </a:moveTo>
                    <a:cubicBezTo>
                      <a:pt x="2899" y="366"/>
                      <a:pt x="2899" y="366"/>
                      <a:pt x="2922" y="366"/>
                    </a:cubicBezTo>
                    <a:lnTo>
                      <a:pt x="3036" y="366"/>
                    </a:lnTo>
                    <a:cubicBezTo>
                      <a:pt x="3196" y="412"/>
                      <a:pt x="3379" y="457"/>
                      <a:pt x="3516" y="503"/>
                    </a:cubicBezTo>
                    <a:lnTo>
                      <a:pt x="3538" y="503"/>
                    </a:lnTo>
                    <a:cubicBezTo>
                      <a:pt x="3538" y="526"/>
                      <a:pt x="3561" y="526"/>
                      <a:pt x="3561" y="526"/>
                    </a:cubicBezTo>
                    <a:cubicBezTo>
                      <a:pt x="3584" y="526"/>
                      <a:pt x="3607" y="526"/>
                      <a:pt x="3607" y="549"/>
                    </a:cubicBezTo>
                    <a:lnTo>
                      <a:pt x="3630" y="549"/>
                    </a:lnTo>
                    <a:cubicBezTo>
                      <a:pt x="3835" y="640"/>
                      <a:pt x="4041" y="754"/>
                      <a:pt x="4223" y="891"/>
                    </a:cubicBezTo>
                    <a:cubicBezTo>
                      <a:pt x="4223" y="914"/>
                      <a:pt x="4246" y="914"/>
                      <a:pt x="4246" y="914"/>
                    </a:cubicBezTo>
                    <a:lnTo>
                      <a:pt x="4223" y="914"/>
                    </a:lnTo>
                    <a:cubicBezTo>
                      <a:pt x="4429" y="1051"/>
                      <a:pt x="4588" y="1234"/>
                      <a:pt x="4748" y="1416"/>
                    </a:cubicBezTo>
                    <a:cubicBezTo>
                      <a:pt x="4885" y="1599"/>
                      <a:pt x="4976" y="1781"/>
                      <a:pt x="5068" y="1987"/>
                    </a:cubicBezTo>
                    <a:cubicBezTo>
                      <a:pt x="5068" y="2010"/>
                      <a:pt x="5090" y="2010"/>
                      <a:pt x="5090" y="2010"/>
                    </a:cubicBezTo>
                    <a:cubicBezTo>
                      <a:pt x="5159" y="2215"/>
                      <a:pt x="5205" y="2420"/>
                      <a:pt x="5250" y="2626"/>
                    </a:cubicBezTo>
                    <a:cubicBezTo>
                      <a:pt x="5273" y="2831"/>
                      <a:pt x="5273" y="3037"/>
                      <a:pt x="5250" y="3242"/>
                    </a:cubicBezTo>
                    <a:cubicBezTo>
                      <a:pt x="5227" y="3448"/>
                      <a:pt x="5159" y="3630"/>
                      <a:pt x="5090" y="3836"/>
                    </a:cubicBezTo>
                    <a:cubicBezTo>
                      <a:pt x="5022" y="3995"/>
                      <a:pt x="4931" y="4155"/>
                      <a:pt x="4817" y="4292"/>
                    </a:cubicBezTo>
                    <a:cubicBezTo>
                      <a:pt x="4702" y="4429"/>
                      <a:pt x="4566" y="4566"/>
                      <a:pt x="4429" y="4680"/>
                    </a:cubicBezTo>
                    <a:cubicBezTo>
                      <a:pt x="4314" y="4771"/>
                      <a:pt x="4200" y="4840"/>
                      <a:pt x="4086" y="4886"/>
                    </a:cubicBezTo>
                    <a:cubicBezTo>
                      <a:pt x="4086" y="4886"/>
                      <a:pt x="4086" y="4886"/>
                      <a:pt x="4086" y="4908"/>
                    </a:cubicBezTo>
                    <a:lnTo>
                      <a:pt x="4041" y="4908"/>
                    </a:lnTo>
                    <a:cubicBezTo>
                      <a:pt x="4018" y="4931"/>
                      <a:pt x="3972" y="4954"/>
                      <a:pt x="3949" y="4954"/>
                    </a:cubicBezTo>
                    <a:cubicBezTo>
                      <a:pt x="3789" y="5023"/>
                      <a:pt x="3652" y="5068"/>
                      <a:pt x="3493" y="5091"/>
                    </a:cubicBezTo>
                    <a:cubicBezTo>
                      <a:pt x="3424" y="5114"/>
                      <a:pt x="3379" y="5114"/>
                      <a:pt x="3333" y="5137"/>
                    </a:cubicBezTo>
                    <a:lnTo>
                      <a:pt x="3150" y="5137"/>
                    </a:lnTo>
                    <a:cubicBezTo>
                      <a:pt x="3097" y="5144"/>
                      <a:pt x="3044" y="5147"/>
                      <a:pt x="2991" y="5147"/>
                    </a:cubicBezTo>
                    <a:cubicBezTo>
                      <a:pt x="2884" y="5147"/>
                      <a:pt x="2778" y="5137"/>
                      <a:pt x="2671" y="5137"/>
                    </a:cubicBezTo>
                    <a:cubicBezTo>
                      <a:pt x="2420" y="5091"/>
                      <a:pt x="2192" y="5023"/>
                      <a:pt x="1963" y="4931"/>
                    </a:cubicBezTo>
                    <a:cubicBezTo>
                      <a:pt x="1941" y="4908"/>
                      <a:pt x="1895" y="4908"/>
                      <a:pt x="1849" y="4886"/>
                    </a:cubicBezTo>
                    <a:cubicBezTo>
                      <a:pt x="1826" y="4863"/>
                      <a:pt x="1826" y="4863"/>
                      <a:pt x="1804" y="4863"/>
                    </a:cubicBezTo>
                    <a:cubicBezTo>
                      <a:pt x="1804" y="4863"/>
                      <a:pt x="1804" y="4863"/>
                      <a:pt x="1804" y="4840"/>
                    </a:cubicBezTo>
                    <a:lnTo>
                      <a:pt x="1758" y="4840"/>
                    </a:lnTo>
                    <a:cubicBezTo>
                      <a:pt x="1758" y="4840"/>
                      <a:pt x="1758" y="4840"/>
                      <a:pt x="1758" y="4817"/>
                    </a:cubicBezTo>
                    <a:lnTo>
                      <a:pt x="1712" y="4817"/>
                    </a:lnTo>
                    <a:cubicBezTo>
                      <a:pt x="1712" y="4794"/>
                      <a:pt x="1690" y="4794"/>
                      <a:pt x="1690" y="4794"/>
                    </a:cubicBezTo>
                    <a:lnTo>
                      <a:pt x="1667" y="4794"/>
                    </a:lnTo>
                    <a:cubicBezTo>
                      <a:pt x="1575" y="4726"/>
                      <a:pt x="1461" y="4657"/>
                      <a:pt x="1370" y="4589"/>
                    </a:cubicBezTo>
                    <a:cubicBezTo>
                      <a:pt x="1324" y="4543"/>
                      <a:pt x="1301" y="4520"/>
                      <a:pt x="1279" y="4498"/>
                    </a:cubicBezTo>
                    <a:cubicBezTo>
                      <a:pt x="1142" y="4383"/>
                      <a:pt x="1005" y="4246"/>
                      <a:pt x="891" y="4110"/>
                    </a:cubicBezTo>
                    <a:cubicBezTo>
                      <a:pt x="868" y="4064"/>
                      <a:pt x="845" y="4041"/>
                      <a:pt x="822" y="4018"/>
                    </a:cubicBezTo>
                    <a:cubicBezTo>
                      <a:pt x="708" y="3836"/>
                      <a:pt x="594" y="3676"/>
                      <a:pt x="525" y="3493"/>
                    </a:cubicBezTo>
                    <a:cubicBezTo>
                      <a:pt x="480" y="3379"/>
                      <a:pt x="457" y="3265"/>
                      <a:pt x="411" y="3174"/>
                    </a:cubicBezTo>
                    <a:cubicBezTo>
                      <a:pt x="411" y="3174"/>
                      <a:pt x="411" y="3174"/>
                      <a:pt x="411" y="3151"/>
                    </a:cubicBezTo>
                    <a:cubicBezTo>
                      <a:pt x="411" y="3151"/>
                      <a:pt x="411" y="3151"/>
                      <a:pt x="411" y="3128"/>
                    </a:cubicBezTo>
                    <a:cubicBezTo>
                      <a:pt x="411" y="3105"/>
                      <a:pt x="411" y="3105"/>
                      <a:pt x="388" y="3082"/>
                    </a:cubicBezTo>
                    <a:cubicBezTo>
                      <a:pt x="388" y="3060"/>
                      <a:pt x="388" y="3060"/>
                      <a:pt x="388" y="3037"/>
                    </a:cubicBezTo>
                    <a:lnTo>
                      <a:pt x="388" y="2991"/>
                    </a:lnTo>
                    <a:lnTo>
                      <a:pt x="366" y="2991"/>
                    </a:lnTo>
                    <a:cubicBezTo>
                      <a:pt x="366" y="2945"/>
                      <a:pt x="366" y="2900"/>
                      <a:pt x="343" y="2854"/>
                    </a:cubicBezTo>
                    <a:cubicBezTo>
                      <a:pt x="320" y="2649"/>
                      <a:pt x="320" y="2443"/>
                      <a:pt x="343" y="2238"/>
                    </a:cubicBezTo>
                    <a:cubicBezTo>
                      <a:pt x="366" y="2192"/>
                      <a:pt x="366" y="2147"/>
                      <a:pt x="366" y="2124"/>
                    </a:cubicBezTo>
                    <a:cubicBezTo>
                      <a:pt x="366" y="2101"/>
                      <a:pt x="366" y="2101"/>
                      <a:pt x="388" y="2078"/>
                    </a:cubicBezTo>
                    <a:cubicBezTo>
                      <a:pt x="388" y="2078"/>
                      <a:pt x="388" y="2055"/>
                      <a:pt x="388" y="2055"/>
                    </a:cubicBezTo>
                    <a:lnTo>
                      <a:pt x="388" y="2032"/>
                    </a:lnTo>
                    <a:cubicBezTo>
                      <a:pt x="388" y="2032"/>
                      <a:pt x="388" y="2010"/>
                      <a:pt x="388" y="2010"/>
                    </a:cubicBezTo>
                    <a:cubicBezTo>
                      <a:pt x="388" y="2010"/>
                      <a:pt x="388" y="1987"/>
                      <a:pt x="411" y="1987"/>
                    </a:cubicBezTo>
                    <a:cubicBezTo>
                      <a:pt x="411" y="1987"/>
                      <a:pt x="411" y="1987"/>
                      <a:pt x="411" y="1964"/>
                    </a:cubicBezTo>
                    <a:cubicBezTo>
                      <a:pt x="411" y="1964"/>
                      <a:pt x="411" y="1964"/>
                      <a:pt x="411" y="1941"/>
                    </a:cubicBezTo>
                    <a:cubicBezTo>
                      <a:pt x="411" y="1918"/>
                      <a:pt x="411" y="1918"/>
                      <a:pt x="434" y="1918"/>
                    </a:cubicBezTo>
                    <a:cubicBezTo>
                      <a:pt x="434" y="1895"/>
                      <a:pt x="434" y="1895"/>
                      <a:pt x="434" y="1895"/>
                    </a:cubicBezTo>
                    <a:cubicBezTo>
                      <a:pt x="434" y="1895"/>
                      <a:pt x="434" y="1873"/>
                      <a:pt x="434" y="1873"/>
                    </a:cubicBezTo>
                    <a:cubicBezTo>
                      <a:pt x="434" y="1873"/>
                      <a:pt x="434" y="1873"/>
                      <a:pt x="434" y="1850"/>
                    </a:cubicBezTo>
                    <a:lnTo>
                      <a:pt x="457" y="1827"/>
                    </a:lnTo>
                    <a:cubicBezTo>
                      <a:pt x="457" y="1804"/>
                      <a:pt x="457" y="1804"/>
                      <a:pt x="457" y="1804"/>
                    </a:cubicBezTo>
                    <a:cubicBezTo>
                      <a:pt x="457" y="1781"/>
                      <a:pt x="457" y="1781"/>
                      <a:pt x="457" y="1781"/>
                    </a:cubicBezTo>
                    <a:cubicBezTo>
                      <a:pt x="457" y="1781"/>
                      <a:pt x="457" y="1781"/>
                      <a:pt x="457" y="1759"/>
                    </a:cubicBezTo>
                    <a:cubicBezTo>
                      <a:pt x="480" y="1759"/>
                      <a:pt x="480" y="1759"/>
                      <a:pt x="480" y="1736"/>
                    </a:cubicBezTo>
                    <a:cubicBezTo>
                      <a:pt x="480" y="1713"/>
                      <a:pt x="503" y="1690"/>
                      <a:pt x="503" y="1667"/>
                    </a:cubicBezTo>
                    <a:cubicBezTo>
                      <a:pt x="571" y="1507"/>
                      <a:pt x="662" y="1348"/>
                      <a:pt x="777" y="1188"/>
                    </a:cubicBezTo>
                    <a:cubicBezTo>
                      <a:pt x="868" y="1097"/>
                      <a:pt x="959" y="1005"/>
                      <a:pt x="1050" y="914"/>
                    </a:cubicBezTo>
                    <a:cubicBezTo>
                      <a:pt x="1096" y="868"/>
                      <a:pt x="1119" y="846"/>
                      <a:pt x="1165" y="823"/>
                    </a:cubicBezTo>
                    <a:cubicBezTo>
                      <a:pt x="1324" y="709"/>
                      <a:pt x="1484" y="594"/>
                      <a:pt x="1667" y="526"/>
                    </a:cubicBezTo>
                    <a:cubicBezTo>
                      <a:pt x="1758" y="480"/>
                      <a:pt x="1849" y="457"/>
                      <a:pt x="1941" y="435"/>
                    </a:cubicBezTo>
                    <a:cubicBezTo>
                      <a:pt x="2055" y="389"/>
                      <a:pt x="2169" y="366"/>
                      <a:pt x="2283" y="366"/>
                    </a:cubicBezTo>
                    <a:cubicBezTo>
                      <a:pt x="2466" y="343"/>
                      <a:pt x="2671" y="343"/>
                      <a:pt x="2876" y="343"/>
                    </a:cubicBezTo>
                    <a:close/>
                    <a:moveTo>
                      <a:pt x="2580" y="1"/>
                    </a:moveTo>
                    <a:cubicBezTo>
                      <a:pt x="2443" y="1"/>
                      <a:pt x="2306" y="24"/>
                      <a:pt x="2146" y="47"/>
                    </a:cubicBezTo>
                    <a:cubicBezTo>
                      <a:pt x="2123" y="47"/>
                      <a:pt x="2100" y="47"/>
                      <a:pt x="2078" y="69"/>
                    </a:cubicBezTo>
                    <a:cubicBezTo>
                      <a:pt x="2032" y="69"/>
                      <a:pt x="1986" y="69"/>
                      <a:pt x="1941" y="92"/>
                    </a:cubicBezTo>
                    <a:cubicBezTo>
                      <a:pt x="1826" y="115"/>
                      <a:pt x="1735" y="138"/>
                      <a:pt x="1621" y="184"/>
                    </a:cubicBezTo>
                    <a:cubicBezTo>
                      <a:pt x="1598" y="206"/>
                      <a:pt x="1575" y="206"/>
                      <a:pt x="1553" y="229"/>
                    </a:cubicBezTo>
                    <a:cubicBezTo>
                      <a:pt x="1507" y="229"/>
                      <a:pt x="1484" y="252"/>
                      <a:pt x="1438" y="275"/>
                    </a:cubicBezTo>
                    <a:cubicBezTo>
                      <a:pt x="1416" y="275"/>
                      <a:pt x="1416" y="275"/>
                      <a:pt x="1393" y="298"/>
                    </a:cubicBezTo>
                    <a:cubicBezTo>
                      <a:pt x="1165" y="389"/>
                      <a:pt x="982" y="526"/>
                      <a:pt x="799" y="686"/>
                    </a:cubicBezTo>
                    <a:cubicBezTo>
                      <a:pt x="708" y="800"/>
                      <a:pt x="594" y="891"/>
                      <a:pt x="503" y="1005"/>
                    </a:cubicBezTo>
                    <a:cubicBezTo>
                      <a:pt x="480" y="1051"/>
                      <a:pt x="457" y="1097"/>
                      <a:pt x="434" y="1142"/>
                    </a:cubicBezTo>
                    <a:cubicBezTo>
                      <a:pt x="411" y="1142"/>
                      <a:pt x="411" y="1165"/>
                      <a:pt x="388" y="1188"/>
                    </a:cubicBezTo>
                    <a:cubicBezTo>
                      <a:pt x="297" y="1325"/>
                      <a:pt x="229" y="1485"/>
                      <a:pt x="160" y="1644"/>
                    </a:cubicBezTo>
                    <a:cubicBezTo>
                      <a:pt x="160" y="1644"/>
                      <a:pt x="160" y="1644"/>
                      <a:pt x="160" y="1667"/>
                    </a:cubicBezTo>
                    <a:cubicBezTo>
                      <a:pt x="115" y="1781"/>
                      <a:pt x="69" y="1918"/>
                      <a:pt x="46" y="2055"/>
                    </a:cubicBezTo>
                    <a:cubicBezTo>
                      <a:pt x="46" y="2078"/>
                      <a:pt x="46" y="2078"/>
                      <a:pt x="46" y="2078"/>
                    </a:cubicBezTo>
                    <a:cubicBezTo>
                      <a:pt x="46" y="2078"/>
                      <a:pt x="46" y="2101"/>
                      <a:pt x="46" y="2101"/>
                    </a:cubicBezTo>
                    <a:cubicBezTo>
                      <a:pt x="46" y="2147"/>
                      <a:pt x="23" y="2169"/>
                      <a:pt x="23" y="2215"/>
                    </a:cubicBezTo>
                    <a:cubicBezTo>
                      <a:pt x="23" y="2238"/>
                      <a:pt x="23" y="2238"/>
                      <a:pt x="23" y="2261"/>
                    </a:cubicBezTo>
                    <a:cubicBezTo>
                      <a:pt x="23" y="2329"/>
                      <a:pt x="0" y="2420"/>
                      <a:pt x="0" y="2489"/>
                    </a:cubicBezTo>
                    <a:cubicBezTo>
                      <a:pt x="0" y="2694"/>
                      <a:pt x="23" y="2923"/>
                      <a:pt x="69" y="3128"/>
                    </a:cubicBezTo>
                    <a:cubicBezTo>
                      <a:pt x="69" y="3174"/>
                      <a:pt x="92" y="3197"/>
                      <a:pt x="92" y="3219"/>
                    </a:cubicBezTo>
                    <a:cubicBezTo>
                      <a:pt x="115" y="3333"/>
                      <a:pt x="160" y="3425"/>
                      <a:pt x="183" y="3539"/>
                    </a:cubicBezTo>
                    <a:cubicBezTo>
                      <a:pt x="252" y="3676"/>
                      <a:pt x="320" y="3813"/>
                      <a:pt x="388" y="3950"/>
                    </a:cubicBezTo>
                    <a:cubicBezTo>
                      <a:pt x="525" y="4178"/>
                      <a:pt x="685" y="4406"/>
                      <a:pt x="891" y="4589"/>
                    </a:cubicBezTo>
                    <a:cubicBezTo>
                      <a:pt x="891" y="4589"/>
                      <a:pt x="891" y="4612"/>
                      <a:pt x="913" y="4612"/>
                    </a:cubicBezTo>
                    <a:cubicBezTo>
                      <a:pt x="1005" y="4703"/>
                      <a:pt x="1096" y="4771"/>
                      <a:pt x="1187" y="4840"/>
                    </a:cubicBezTo>
                    <a:cubicBezTo>
                      <a:pt x="1210" y="4863"/>
                      <a:pt x="1210" y="4863"/>
                      <a:pt x="1233" y="4886"/>
                    </a:cubicBezTo>
                    <a:cubicBezTo>
                      <a:pt x="1233" y="4886"/>
                      <a:pt x="1256" y="4908"/>
                      <a:pt x="1279" y="4908"/>
                    </a:cubicBezTo>
                    <a:cubicBezTo>
                      <a:pt x="1484" y="5068"/>
                      <a:pt x="1735" y="5205"/>
                      <a:pt x="1986" y="5296"/>
                    </a:cubicBezTo>
                    <a:cubicBezTo>
                      <a:pt x="2123" y="5342"/>
                      <a:pt x="2283" y="5388"/>
                      <a:pt x="2443" y="5411"/>
                    </a:cubicBezTo>
                    <a:lnTo>
                      <a:pt x="2488" y="5433"/>
                    </a:lnTo>
                    <a:cubicBezTo>
                      <a:pt x="2603" y="5456"/>
                      <a:pt x="2694" y="5456"/>
                      <a:pt x="2808" y="5479"/>
                    </a:cubicBezTo>
                    <a:lnTo>
                      <a:pt x="2831" y="5479"/>
                    </a:lnTo>
                    <a:cubicBezTo>
                      <a:pt x="3105" y="5479"/>
                      <a:pt x="3379" y="5456"/>
                      <a:pt x="3630" y="5411"/>
                    </a:cubicBezTo>
                    <a:cubicBezTo>
                      <a:pt x="3767" y="5388"/>
                      <a:pt x="3881" y="5342"/>
                      <a:pt x="3995" y="5296"/>
                    </a:cubicBezTo>
                    <a:cubicBezTo>
                      <a:pt x="4155" y="5228"/>
                      <a:pt x="4292" y="5159"/>
                      <a:pt x="4429" y="5068"/>
                    </a:cubicBezTo>
                    <a:lnTo>
                      <a:pt x="4451" y="5068"/>
                    </a:lnTo>
                    <a:cubicBezTo>
                      <a:pt x="4451" y="5068"/>
                      <a:pt x="4451" y="5068"/>
                      <a:pt x="4451" y="5045"/>
                    </a:cubicBezTo>
                    <a:cubicBezTo>
                      <a:pt x="4657" y="4931"/>
                      <a:pt x="4839" y="4771"/>
                      <a:pt x="4999" y="4589"/>
                    </a:cubicBezTo>
                    <a:cubicBezTo>
                      <a:pt x="5319" y="4224"/>
                      <a:pt x="5501" y="3767"/>
                      <a:pt x="5570" y="3288"/>
                    </a:cubicBezTo>
                    <a:cubicBezTo>
                      <a:pt x="5638" y="2831"/>
                      <a:pt x="5570" y="2329"/>
                      <a:pt x="5387" y="1895"/>
                    </a:cubicBezTo>
                    <a:cubicBezTo>
                      <a:pt x="5227" y="1485"/>
                      <a:pt x="4954" y="1097"/>
                      <a:pt x="4611" y="800"/>
                    </a:cubicBezTo>
                    <a:cubicBezTo>
                      <a:pt x="4383" y="594"/>
                      <a:pt x="4155" y="435"/>
                      <a:pt x="3881" y="321"/>
                    </a:cubicBezTo>
                    <a:cubicBezTo>
                      <a:pt x="3881" y="321"/>
                      <a:pt x="3881" y="298"/>
                      <a:pt x="3881" y="298"/>
                    </a:cubicBezTo>
                    <a:cubicBezTo>
                      <a:pt x="3858" y="298"/>
                      <a:pt x="3835" y="298"/>
                      <a:pt x="3835" y="275"/>
                    </a:cubicBezTo>
                    <a:cubicBezTo>
                      <a:pt x="3698" y="229"/>
                      <a:pt x="3561" y="184"/>
                      <a:pt x="3424" y="138"/>
                    </a:cubicBezTo>
                    <a:cubicBezTo>
                      <a:pt x="3356" y="115"/>
                      <a:pt x="3264" y="92"/>
                      <a:pt x="3196" y="69"/>
                    </a:cubicBezTo>
                    <a:cubicBezTo>
                      <a:pt x="3082" y="47"/>
                      <a:pt x="2968" y="24"/>
                      <a:pt x="2876" y="24"/>
                    </a:cubicBezTo>
                    <a:lnTo>
                      <a:pt x="2808" y="24"/>
                    </a:lnTo>
                    <a:cubicBezTo>
                      <a:pt x="2762" y="24"/>
                      <a:pt x="2694" y="1"/>
                      <a:pt x="26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08" name="Google Shape;1481;p22">
                <a:extLst>
                  <a:ext uri="{FF2B5EF4-FFF2-40B4-BE49-F238E27FC236}">
                    <a16:creationId xmlns:a16="http://schemas.microsoft.com/office/drawing/2014/main" id="{4A16978E-B641-414E-8492-934778D78AAC}"/>
                  </a:ext>
                </a:extLst>
              </p:cNvPr>
              <p:cNvSpPr/>
              <p:nvPr/>
            </p:nvSpPr>
            <p:spPr>
              <a:xfrm>
                <a:off x="7636428" y="2742793"/>
                <a:ext cx="69116" cy="69170"/>
              </a:xfrm>
              <a:custGeom>
                <a:avLst/>
                <a:gdLst/>
                <a:ahLst/>
                <a:cxnLst/>
                <a:rect l="l" t="t" r="r" b="b"/>
                <a:pathLst>
                  <a:path w="2557" h="2559" extrusionOk="0">
                    <a:moveTo>
                      <a:pt x="1392" y="343"/>
                    </a:moveTo>
                    <a:cubicBezTo>
                      <a:pt x="1484" y="366"/>
                      <a:pt x="1552" y="389"/>
                      <a:pt x="1621" y="412"/>
                    </a:cubicBezTo>
                    <a:cubicBezTo>
                      <a:pt x="1712" y="435"/>
                      <a:pt x="1780" y="480"/>
                      <a:pt x="1849" y="549"/>
                    </a:cubicBezTo>
                    <a:cubicBezTo>
                      <a:pt x="1917" y="594"/>
                      <a:pt x="1963" y="640"/>
                      <a:pt x="2009" y="708"/>
                    </a:cubicBezTo>
                    <a:cubicBezTo>
                      <a:pt x="2054" y="777"/>
                      <a:pt x="2100" y="845"/>
                      <a:pt x="2146" y="914"/>
                    </a:cubicBezTo>
                    <a:cubicBezTo>
                      <a:pt x="2168" y="1005"/>
                      <a:pt x="2191" y="1096"/>
                      <a:pt x="2214" y="1165"/>
                    </a:cubicBezTo>
                    <a:cubicBezTo>
                      <a:pt x="2214" y="1256"/>
                      <a:pt x="2214" y="1348"/>
                      <a:pt x="2214" y="1416"/>
                    </a:cubicBezTo>
                    <a:cubicBezTo>
                      <a:pt x="2191" y="1507"/>
                      <a:pt x="2168" y="1576"/>
                      <a:pt x="2146" y="1644"/>
                    </a:cubicBezTo>
                    <a:cubicBezTo>
                      <a:pt x="2100" y="1713"/>
                      <a:pt x="2077" y="1781"/>
                      <a:pt x="2031" y="1850"/>
                    </a:cubicBezTo>
                    <a:cubicBezTo>
                      <a:pt x="1963" y="1918"/>
                      <a:pt x="1917" y="1987"/>
                      <a:pt x="1849" y="2032"/>
                    </a:cubicBezTo>
                    <a:cubicBezTo>
                      <a:pt x="1780" y="2078"/>
                      <a:pt x="1712" y="2124"/>
                      <a:pt x="1643" y="2146"/>
                    </a:cubicBezTo>
                    <a:cubicBezTo>
                      <a:pt x="1552" y="2192"/>
                      <a:pt x="1484" y="2215"/>
                      <a:pt x="1392" y="2215"/>
                    </a:cubicBezTo>
                    <a:cubicBezTo>
                      <a:pt x="1347" y="2226"/>
                      <a:pt x="1307" y="2232"/>
                      <a:pt x="1267" y="2232"/>
                    </a:cubicBezTo>
                    <a:cubicBezTo>
                      <a:pt x="1227" y="2232"/>
                      <a:pt x="1187" y="2226"/>
                      <a:pt x="1141" y="2215"/>
                    </a:cubicBezTo>
                    <a:cubicBezTo>
                      <a:pt x="1050" y="2215"/>
                      <a:pt x="982" y="2192"/>
                      <a:pt x="913" y="2169"/>
                    </a:cubicBezTo>
                    <a:cubicBezTo>
                      <a:pt x="822" y="2124"/>
                      <a:pt x="753" y="2078"/>
                      <a:pt x="685" y="2032"/>
                    </a:cubicBezTo>
                    <a:cubicBezTo>
                      <a:pt x="616" y="1964"/>
                      <a:pt x="548" y="1918"/>
                      <a:pt x="502" y="1850"/>
                    </a:cubicBezTo>
                    <a:cubicBezTo>
                      <a:pt x="457" y="1781"/>
                      <a:pt x="434" y="1713"/>
                      <a:pt x="388" y="1644"/>
                    </a:cubicBezTo>
                    <a:cubicBezTo>
                      <a:pt x="365" y="1576"/>
                      <a:pt x="342" y="1484"/>
                      <a:pt x="320" y="1416"/>
                    </a:cubicBezTo>
                    <a:cubicBezTo>
                      <a:pt x="320" y="1325"/>
                      <a:pt x="320" y="1256"/>
                      <a:pt x="320" y="1165"/>
                    </a:cubicBezTo>
                    <a:cubicBezTo>
                      <a:pt x="342" y="1074"/>
                      <a:pt x="365" y="1005"/>
                      <a:pt x="388" y="914"/>
                    </a:cubicBezTo>
                    <a:cubicBezTo>
                      <a:pt x="411" y="891"/>
                      <a:pt x="434" y="845"/>
                      <a:pt x="434" y="823"/>
                    </a:cubicBezTo>
                    <a:cubicBezTo>
                      <a:pt x="434" y="823"/>
                      <a:pt x="457" y="800"/>
                      <a:pt x="457" y="800"/>
                    </a:cubicBezTo>
                    <a:cubicBezTo>
                      <a:pt x="457" y="777"/>
                      <a:pt x="479" y="731"/>
                      <a:pt x="502" y="708"/>
                    </a:cubicBezTo>
                    <a:cubicBezTo>
                      <a:pt x="548" y="640"/>
                      <a:pt x="616" y="594"/>
                      <a:pt x="685" y="549"/>
                    </a:cubicBezTo>
                    <a:cubicBezTo>
                      <a:pt x="753" y="480"/>
                      <a:pt x="822" y="457"/>
                      <a:pt x="890" y="412"/>
                    </a:cubicBezTo>
                    <a:cubicBezTo>
                      <a:pt x="959" y="389"/>
                      <a:pt x="1050" y="366"/>
                      <a:pt x="1118" y="343"/>
                    </a:cubicBezTo>
                    <a:close/>
                    <a:moveTo>
                      <a:pt x="1210" y="1"/>
                    </a:moveTo>
                    <a:cubicBezTo>
                      <a:pt x="1187" y="1"/>
                      <a:pt x="1164" y="24"/>
                      <a:pt x="1141" y="24"/>
                    </a:cubicBezTo>
                    <a:cubicBezTo>
                      <a:pt x="1073" y="24"/>
                      <a:pt x="1004" y="24"/>
                      <a:pt x="959" y="46"/>
                    </a:cubicBezTo>
                    <a:lnTo>
                      <a:pt x="936" y="46"/>
                    </a:lnTo>
                    <a:cubicBezTo>
                      <a:pt x="890" y="69"/>
                      <a:pt x="822" y="92"/>
                      <a:pt x="753" y="115"/>
                    </a:cubicBezTo>
                    <a:cubicBezTo>
                      <a:pt x="753" y="115"/>
                      <a:pt x="730" y="138"/>
                      <a:pt x="708" y="138"/>
                    </a:cubicBezTo>
                    <a:cubicBezTo>
                      <a:pt x="685" y="138"/>
                      <a:pt x="685" y="138"/>
                      <a:pt x="685" y="161"/>
                    </a:cubicBezTo>
                    <a:cubicBezTo>
                      <a:pt x="639" y="183"/>
                      <a:pt x="593" y="206"/>
                      <a:pt x="548" y="229"/>
                    </a:cubicBezTo>
                    <a:cubicBezTo>
                      <a:pt x="502" y="252"/>
                      <a:pt x="457" y="298"/>
                      <a:pt x="434" y="320"/>
                    </a:cubicBezTo>
                    <a:cubicBezTo>
                      <a:pt x="342" y="389"/>
                      <a:pt x="297" y="457"/>
                      <a:pt x="228" y="549"/>
                    </a:cubicBezTo>
                    <a:cubicBezTo>
                      <a:pt x="205" y="594"/>
                      <a:pt x="160" y="640"/>
                      <a:pt x="137" y="686"/>
                    </a:cubicBezTo>
                    <a:cubicBezTo>
                      <a:pt x="137" y="708"/>
                      <a:pt x="114" y="731"/>
                      <a:pt x="114" y="754"/>
                    </a:cubicBezTo>
                    <a:cubicBezTo>
                      <a:pt x="91" y="800"/>
                      <a:pt x="69" y="868"/>
                      <a:pt x="46" y="914"/>
                    </a:cubicBezTo>
                    <a:cubicBezTo>
                      <a:pt x="46" y="937"/>
                      <a:pt x="46" y="937"/>
                      <a:pt x="23" y="959"/>
                    </a:cubicBezTo>
                    <a:cubicBezTo>
                      <a:pt x="0" y="1074"/>
                      <a:pt x="0" y="1188"/>
                      <a:pt x="0" y="1325"/>
                    </a:cubicBezTo>
                    <a:cubicBezTo>
                      <a:pt x="0" y="1325"/>
                      <a:pt x="0" y="1348"/>
                      <a:pt x="0" y="1348"/>
                    </a:cubicBezTo>
                    <a:cubicBezTo>
                      <a:pt x="0" y="1484"/>
                      <a:pt x="23" y="1644"/>
                      <a:pt x="91" y="1781"/>
                    </a:cubicBezTo>
                    <a:cubicBezTo>
                      <a:pt x="137" y="1873"/>
                      <a:pt x="183" y="1964"/>
                      <a:pt x="251" y="2055"/>
                    </a:cubicBezTo>
                    <a:cubicBezTo>
                      <a:pt x="320" y="2146"/>
                      <a:pt x="388" y="2192"/>
                      <a:pt x="457" y="2261"/>
                    </a:cubicBezTo>
                    <a:cubicBezTo>
                      <a:pt x="639" y="2420"/>
                      <a:pt x="845" y="2512"/>
                      <a:pt x="1073" y="2534"/>
                    </a:cubicBezTo>
                    <a:cubicBezTo>
                      <a:pt x="1146" y="2551"/>
                      <a:pt x="1218" y="2558"/>
                      <a:pt x="1291" y="2558"/>
                    </a:cubicBezTo>
                    <a:cubicBezTo>
                      <a:pt x="1424" y="2558"/>
                      <a:pt x="1556" y="2533"/>
                      <a:pt x="1689" y="2489"/>
                    </a:cubicBezTo>
                    <a:cubicBezTo>
                      <a:pt x="1895" y="2420"/>
                      <a:pt x="2100" y="2283"/>
                      <a:pt x="2237" y="2101"/>
                    </a:cubicBezTo>
                    <a:cubicBezTo>
                      <a:pt x="2374" y="1964"/>
                      <a:pt x="2442" y="1781"/>
                      <a:pt x="2511" y="1599"/>
                    </a:cubicBezTo>
                    <a:cubicBezTo>
                      <a:pt x="2556" y="1393"/>
                      <a:pt x="2556" y="1165"/>
                      <a:pt x="2488" y="959"/>
                    </a:cubicBezTo>
                    <a:cubicBezTo>
                      <a:pt x="2465" y="868"/>
                      <a:pt x="2420" y="754"/>
                      <a:pt x="2374" y="663"/>
                    </a:cubicBezTo>
                    <a:cubicBezTo>
                      <a:pt x="2328" y="594"/>
                      <a:pt x="2283" y="503"/>
                      <a:pt x="2214" y="435"/>
                    </a:cubicBezTo>
                    <a:cubicBezTo>
                      <a:pt x="2168" y="366"/>
                      <a:pt x="2077" y="298"/>
                      <a:pt x="2009" y="252"/>
                    </a:cubicBezTo>
                    <a:cubicBezTo>
                      <a:pt x="1917" y="183"/>
                      <a:pt x="1826" y="138"/>
                      <a:pt x="1735" y="92"/>
                    </a:cubicBezTo>
                    <a:cubicBezTo>
                      <a:pt x="1575" y="46"/>
                      <a:pt x="1438" y="1"/>
                      <a:pt x="127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09" name="Google Shape;1482;p22">
                <a:extLst>
                  <a:ext uri="{FF2B5EF4-FFF2-40B4-BE49-F238E27FC236}">
                    <a16:creationId xmlns:a16="http://schemas.microsoft.com/office/drawing/2014/main" id="{7F1BE2A3-21DD-4457-B4A3-82295DD9D9FC}"/>
                  </a:ext>
                </a:extLst>
              </p:cNvPr>
              <p:cNvSpPr/>
              <p:nvPr/>
            </p:nvSpPr>
            <p:spPr>
              <a:xfrm>
                <a:off x="7736358" y="2729845"/>
                <a:ext cx="46302" cy="43221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599" extrusionOk="0">
                    <a:moveTo>
                      <a:pt x="731" y="343"/>
                    </a:moveTo>
                    <a:cubicBezTo>
                      <a:pt x="800" y="343"/>
                      <a:pt x="845" y="366"/>
                      <a:pt x="914" y="389"/>
                    </a:cubicBezTo>
                    <a:cubicBezTo>
                      <a:pt x="982" y="411"/>
                      <a:pt x="1028" y="457"/>
                      <a:pt x="1096" y="480"/>
                    </a:cubicBezTo>
                    <a:cubicBezTo>
                      <a:pt x="1142" y="548"/>
                      <a:pt x="1210" y="594"/>
                      <a:pt x="1256" y="640"/>
                    </a:cubicBezTo>
                    <a:cubicBezTo>
                      <a:pt x="1279" y="685"/>
                      <a:pt x="1302" y="731"/>
                      <a:pt x="1325" y="799"/>
                    </a:cubicBezTo>
                    <a:cubicBezTo>
                      <a:pt x="1347" y="845"/>
                      <a:pt x="1370" y="868"/>
                      <a:pt x="1370" y="914"/>
                    </a:cubicBezTo>
                    <a:cubicBezTo>
                      <a:pt x="1370" y="959"/>
                      <a:pt x="1370" y="1005"/>
                      <a:pt x="1370" y="1028"/>
                    </a:cubicBezTo>
                    <a:cubicBezTo>
                      <a:pt x="1370" y="1050"/>
                      <a:pt x="1370" y="1073"/>
                      <a:pt x="1347" y="1096"/>
                    </a:cubicBezTo>
                    <a:cubicBezTo>
                      <a:pt x="1347" y="1119"/>
                      <a:pt x="1325" y="1119"/>
                      <a:pt x="1325" y="1142"/>
                    </a:cubicBezTo>
                    <a:cubicBezTo>
                      <a:pt x="1302" y="1165"/>
                      <a:pt x="1302" y="1187"/>
                      <a:pt x="1279" y="1187"/>
                    </a:cubicBezTo>
                    <a:cubicBezTo>
                      <a:pt x="1256" y="1210"/>
                      <a:pt x="1233" y="1210"/>
                      <a:pt x="1210" y="1233"/>
                    </a:cubicBezTo>
                    <a:cubicBezTo>
                      <a:pt x="1188" y="1233"/>
                      <a:pt x="1142" y="1256"/>
                      <a:pt x="1119" y="1256"/>
                    </a:cubicBezTo>
                    <a:lnTo>
                      <a:pt x="982" y="1256"/>
                    </a:lnTo>
                    <a:cubicBezTo>
                      <a:pt x="914" y="1256"/>
                      <a:pt x="845" y="1233"/>
                      <a:pt x="800" y="1210"/>
                    </a:cubicBezTo>
                    <a:cubicBezTo>
                      <a:pt x="731" y="1187"/>
                      <a:pt x="663" y="1142"/>
                      <a:pt x="617" y="1096"/>
                    </a:cubicBezTo>
                    <a:cubicBezTo>
                      <a:pt x="549" y="1050"/>
                      <a:pt x="503" y="1005"/>
                      <a:pt x="457" y="959"/>
                    </a:cubicBezTo>
                    <a:cubicBezTo>
                      <a:pt x="434" y="914"/>
                      <a:pt x="389" y="845"/>
                      <a:pt x="366" y="799"/>
                    </a:cubicBezTo>
                    <a:cubicBezTo>
                      <a:pt x="366" y="754"/>
                      <a:pt x="343" y="708"/>
                      <a:pt x="343" y="662"/>
                    </a:cubicBezTo>
                    <a:cubicBezTo>
                      <a:pt x="343" y="640"/>
                      <a:pt x="343" y="617"/>
                      <a:pt x="343" y="571"/>
                    </a:cubicBezTo>
                    <a:cubicBezTo>
                      <a:pt x="343" y="548"/>
                      <a:pt x="343" y="525"/>
                      <a:pt x="343" y="503"/>
                    </a:cubicBezTo>
                    <a:cubicBezTo>
                      <a:pt x="366" y="480"/>
                      <a:pt x="366" y="480"/>
                      <a:pt x="389" y="457"/>
                    </a:cubicBezTo>
                    <a:cubicBezTo>
                      <a:pt x="412" y="434"/>
                      <a:pt x="412" y="411"/>
                      <a:pt x="434" y="411"/>
                    </a:cubicBezTo>
                    <a:cubicBezTo>
                      <a:pt x="457" y="389"/>
                      <a:pt x="480" y="366"/>
                      <a:pt x="503" y="366"/>
                    </a:cubicBezTo>
                    <a:cubicBezTo>
                      <a:pt x="526" y="366"/>
                      <a:pt x="549" y="343"/>
                      <a:pt x="594" y="343"/>
                    </a:cubicBezTo>
                    <a:close/>
                    <a:moveTo>
                      <a:pt x="617" y="1"/>
                    </a:moveTo>
                    <a:cubicBezTo>
                      <a:pt x="594" y="23"/>
                      <a:pt x="571" y="23"/>
                      <a:pt x="549" y="23"/>
                    </a:cubicBezTo>
                    <a:lnTo>
                      <a:pt x="480" y="23"/>
                    </a:lnTo>
                    <a:cubicBezTo>
                      <a:pt x="434" y="46"/>
                      <a:pt x="412" y="46"/>
                      <a:pt x="389" y="69"/>
                    </a:cubicBezTo>
                    <a:cubicBezTo>
                      <a:pt x="366" y="69"/>
                      <a:pt x="343" y="92"/>
                      <a:pt x="320" y="92"/>
                    </a:cubicBezTo>
                    <a:lnTo>
                      <a:pt x="297" y="92"/>
                    </a:lnTo>
                    <a:cubicBezTo>
                      <a:pt x="297" y="115"/>
                      <a:pt x="275" y="115"/>
                      <a:pt x="275" y="115"/>
                    </a:cubicBezTo>
                    <a:cubicBezTo>
                      <a:pt x="252" y="137"/>
                      <a:pt x="206" y="160"/>
                      <a:pt x="183" y="183"/>
                    </a:cubicBezTo>
                    <a:cubicBezTo>
                      <a:pt x="161" y="206"/>
                      <a:pt x="115" y="252"/>
                      <a:pt x="92" y="297"/>
                    </a:cubicBezTo>
                    <a:cubicBezTo>
                      <a:pt x="92" y="320"/>
                      <a:pt x="92" y="320"/>
                      <a:pt x="69" y="343"/>
                    </a:cubicBezTo>
                    <a:cubicBezTo>
                      <a:pt x="24" y="434"/>
                      <a:pt x="1" y="548"/>
                      <a:pt x="1" y="640"/>
                    </a:cubicBezTo>
                    <a:cubicBezTo>
                      <a:pt x="1" y="708"/>
                      <a:pt x="24" y="754"/>
                      <a:pt x="24" y="822"/>
                    </a:cubicBezTo>
                    <a:cubicBezTo>
                      <a:pt x="46" y="891"/>
                      <a:pt x="92" y="959"/>
                      <a:pt x="115" y="1028"/>
                    </a:cubicBezTo>
                    <a:cubicBezTo>
                      <a:pt x="183" y="1142"/>
                      <a:pt x="252" y="1233"/>
                      <a:pt x="343" y="1302"/>
                    </a:cubicBezTo>
                    <a:cubicBezTo>
                      <a:pt x="434" y="1393"/>
                      <a:pt x="549" y="1461"/>
                      <a:pt x="640" y="1507"/>
                    </a:cubicBezTo>
                    <a:cubicBezTo>
                      <a:pt x="777" y="1553"/>
                      <a:pt x="914" y="1575"/>
                      <a:pt x="1051" y="1598"/>
                    </a:cubicBezTo>
                    <a:cubicBezTo>
                      <a:pt x="1165" y="1598"/>
                      <a:pt x="1302" y="1553"/>
                      <a:pt x="1416" y="1484"/>
                    </a:cubicBezTo>
                    <a:cubicBezTo>
                      <a:pt x="1484" y="1461"/>
                      <a:pt x="1530" y="1416"/>
                      <a:pt x="1576" y="1347"/>
                    </a:cubicBezTo>
                    <a:cubicBezTo>
                      <a:pt x="1599" y="1324"/>
                      <a:pt x="1621" y="1279"/>
                      <a:pt x="1644" y="1233"/>
                    </a:cubicBezTo>
                    <a:cubicBezTo>
                      <a:pt x="1690" y="1119"/>
                      <a:pt x="1713" y="982"/>
                      <a:pt x="1690" y="868"/>
                    </a:cubicBezTo>
                    <a:cubicBezTo>
                      <a:pt x="1690" y="799"/>
                      <a:pt x="1667" y="731"/>
                      <a:pt x="1644" y="685"/>
                    </a:cubicBezTo>
                    <a:cubicBezTo>
                      <a:pt x="1621" y="617"/>
                      <a:pt x="1576" y="571"/>
                      <a:pt x="1553" y="525"/>
                    </a:cubicBezTo>
                    <a:cubicBezTo>
                      <a:pt x="1462" y="389"/>
                      <a:pt x="1347" y="274"/>
                      <a:pt x="1210" y="183"/>
                    </a:cubicBezTo>
                    <a:cubicBezTo>
                      <a:pt x="1119" y="115"/>
                      <a:pt x="982" y="69"/>
                      <a:pt x="868" y="23"/>
                    </a:cubicBezTo>
                    <a:cubicBezTo>
                      <a:pt x="800" y="23"/>
                      <a:pt x="731" y="1"/>
                      <a:pt x="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10" name="Google Shape;1483;p22">
                <a:extLst>
                  <a:ext uri="{FF2B5EF4-FFF2-40B4-BE49-F238E27FC236}">
                    <a16:creationId xmlns:a16="http://schemas.microsoft.com/office/drawing/2014/main" id="{453F365E-F962-4464-8A08-5B0A8E9E7AD4}"/>
                  </a:ext>
                </a:extLst>
              </p:cNvPr>
              <p:cNvSpPr/>
              <p:nvPr/>
            </p:nvSpPr>
            <p:spPr>
              <a:xfrm>
                <a:off x="6380885" y="2772417"/>
                <a:ext cx="47546" cy="62953"/>
              </a:xfrm>
              <a:custGeom>
                <a:avLst/>
                <a:gdLst/>
                <a:ahLst/>
                <a:cxnLst/>
                <a:rect l="l" t="t" r="r" b="b"/>
                <a:pathLst>
                  <a:path w="1759" h="2329" extrusionOk="0">
                    <a:moveTo>
                      <a:pt x="1119" y="0"/>
                    </a:moveTo>
                    <a:cubicBezTo>
                      <a:pt x="1051" y="0"/>
                      <a:pt x="1005" y="0"/>
                      <a:pt x="959" y="46"/>
                    </a:cubicBezTo>
                    <a:cubicBezTo>
                      <a:pt x="959" y="23"/>
                      <a:pt x="936" y="23"/>
                      <a:pt x="914" y="23"/>
                    </a:cubicBezTo>
                    <a:cubicBezTo>
                      <a:pt x="868" y="23"/>
                      <a:pt x="799" y="46"/>
                      <a:pt x="777" y="69"/>
                    </a:cubicBezTo>
                    <a:cubicBezTo>
                      <a:pt x="754" y="69"/>
                      <a:pt x="731" y="46"/>
                      <a:pt x="708" y="46"/>
                    </a:cubicBezTo>
                    <a:cubicBezTo>
                      <a:pt x="662" y="46"/>
                      <a:pt x="617" y="69"/>
                      <a:pt x="571" y="92"/>
                    </a:cubicBezTo>
                    <a:cubicBezTo>
                      <a:pt x="480" y="183"/>
                      <a:pt x="389" y="252"/>
                      <a:pt x="320" y="343"/>
                    </a:cubicBezTo>
                    <a:cubicBezTo>
                      <a:pt x="252" y="411"/>
                      <a:pt x="206" y="503"/>
                      <a:pt x="160" y="594"/>
                    </a:cubicBezTo>
                    <a:cubicBezTo>
                      <a:pt x="92" y="731"/>
                      <a:pt x="46" y="891"/>
                      <a:pt x="23" y="1119"/>
                    </a:cubicBezTo>
                    <a:cubicBezTo>
                      <a:pt x="23" y="1324"/>
                      <a:pt x="1" y="1530"/>
                      <a:pt x="92" y="1735"/>
                    </a:cubicBezTo>
                    <a:cubicBezTo>
                      <a:pt x="137" y="1849"/>
                      <a:pt x="183" y="1941"/>
                      <a:pt x="252" y="2032"/>
                    </a:cubicBezTo>
                    <a:cubicBezTo>
                      <a:pt x="389" y="2214"/>
                      <a:pt x="617" y="2329"/>
                      <a:pt x="799" y="2329"/>
                    </a:cubicBezTo>
                    <a:lnTo>
                      <a:pt x="914" y="2329"/>
                    </a:lnTo>
                    <a:cubicBezTo>
                      <a:pt x="1005" y="2306"/>
                      <a:pt x="1073" y="2260"/>
                      <a:pt x="1165" y="2192"/>
                    </a:cubicBezTo>
                    <a:cubicBezTo>
                      <a:pt x="1210" y="2169"/>
                      <a:pt x="1233" y="2146"/>
                      <a:pt x="1279" y="2100"/>
                    </a:cubicBezTo>
                    <a:cubicBezTo>
                      <a:pt x="1393" y="2032"/>
                      <a:pt x="1461" y="1986"/>
                      <a:pt x="1507" y="1918"/>
                    </a:cubicBezTo>
                    <a:cubicBezTo>
                      <a:pt x="1553" y="1849"/>
                      <a:pt x="1598" y="1781"/>
                      <a:pt x="1644" y="1690"/>
                    </a:cubicBezTo>
                    <a:cubicBezTo>
                      <a:pt x="1690" y="1598"/>
                      <a:pt x="1712" y="1507"/>
                      <a:pt x="1758" y="1393"/>
                    </a:cubicBezTo>
                    <a:cubicBezTo>
                      <a:pt x="1758" y="1347"/>
                      <a:pt x="1758" y="1301"/>
                      <a:pt x="1758" y="1233"/>
                    </a:cubicBezTo>
                    <a:lnTo>
                      <a:pt x="1758" y="1187"/>
                    </a:lnTo>
                    <a:cubicBezTo>
                      <a:pt x="1758" y="1142"/>
                      <a:pt x="1758" y="1119"/>
                      <a:pt x="1758" y="1073"/>
                    </a:cubicBezTo>
                    <a:cubicBezTo>
                      <a:pt x="1758" y="959"/>
                      <a:pt x="1735" y="868"/>
                      <a:pt x="1690" y="777"/>
                    </a:cubicBezTo>
                    <a:cubicBezTo>
                      <a:pt x="1690" y="617"/>
                      <a:pt x="1644" y="480"/>
                      <a:pt x="1575" y="343"/>
                    </a:cubicBezTo>
                    <a:cubicBezTo>
                      <a:pt x="1439" y="137"/>
                      <a:pt x="1324" y="23"/>
                      <a:pt x="11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11" name="Google Shape;1484;p22">
                <a:extLst>
                  <a:ext uri="{FF2B5EF4-FFF2-40B4-BE49-F238E27FC236}">
                    <a16:creationId xmlns:a16="http://schemas.microsoft.com/office/drawing/2014/main" id="{B76344F3-5B9D-44AF-96BB-EDAA047B8772}"/>
                  </a:ext>
                </a:extLst>
              </p:cNvPr>
              <p:cNvSpPr/>
              <p:nvPr/>
            </p:nvSpPr>
            <p:spPr>
              <a:xfrm>
                <a:off x="6337691" y="2868671"/>
                <a:ext cx="30274" cy="28409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51" extrusionOk="0">
                    <a:moveTo>
                      <a:pt x="457" y="0"/>
                    </a:moveTo>
                    <a:cubicBezTo>
                      <a:pt x="389" y="0"/>
                      <a:pt x="297" y="0"/>
                      <a:pt x="252" y="46"/>
                    </a:cubicBezTo>
                    <a:cubicBezTo>
                      <a:pt x="161" y="69"/>
                      <a:pt x="92" y="137"/>
                      <a:pt x="46" y="228"/>
                    </a:cubicBezTo>
                    <a:cubicBezTo>
                      <a:pt x="1" y="343"/>
                      <a:pt x="24" y="457"/>
                      <a:pt x="69" y="548"/>
                    </a:cubicBezTo>
                    <a:cubicBezTo>
                      <a:pt x="69" y="571"/>
                      <a:pt x="69" y="571"/>
                      <a:pt x="69" y="594"/>
                    </a:cubicBezTo>
                    <a:cubicBezTo>
                      <a:pt x="69" y="616"/>
                      <a:pt x="92" y="639"/>
                      <a:pt x="92" y="662"/>
                    </a:cubicBezTo>
                    <a:cubicBezTo>
                      <a:pt x="115" y="731"/>
                      <a:pt x="138" y="799"/>
                      <a:pt x="206" y="868"/>
                    </a:cubicBezTo>
                    <a:cubicBezTo>
                      <a:pt x="252" y="936"/>
                      <a:pt x="320" y="982"/>
                      <a:pt x="366" y="1004"/>
                    </a:cubicBezTo>
                    <a:cubicBezTo>
                      <a:pt x="434" y="1027"/>
                      <a:pt x="503" y="1050"/>
                      <a:pt x="571" y="1050"/>
                    </a:cubicBezTo>
                    <a:cubicBezTo>
                      <a:pt x="640" y="1050"/>
                      <a:pt x="686" y="1050"/>
                      <a:pt x="731" y="1027"/>
                    </a:cubicBezTo>
                    <a:cubicBezTo>
                      <a:pt x="822" y="1004"/>
                      <a:pt x="937" y="959"/>
                      <a:pt x="1028" y="845"/>
                    </a:cubicBezTo>
                    <a:cubicBezTo>
                      <a:pt x="1074" y="799"/>
                      <a:pt x="1096" y="753"/>
                      <a:pt x="1096" y="708"/>
                    </a:cubicBezTo>
                    <a:cubicBezTo>
                      <a:pt x="1119" y="685"/>
                      <a:pt x="1119" y="662"/>
                      <a:pt x="1119" y="639"/>
                    </a:cubicBezTo>
                    <a:cubicBezTo>
                      <a:pt x="1119" y="616"/>
                      <a:pt x="1119" y="571"/>
                      <a:pt x="1119" y="525"/>
                    </a:cubicBezTo>
                    <a:cubicBezTo>
                      <a:pt x="1119" y="480"/>
                      <a:pt x="1096" y="411"/>
                      <a:pt x="1096" y="365"/>
                    </a:cubicBezTo>
                    <a:cubicBezTo>
                      <a:pt x="1074" y="343"/>
                      <a:pt x="1051" y="320"/>
                      <a:pt x="1051" y="274"/>
                    </a:cubicBezTo>
                    <a:cubicBezTo>
                      <a:pt x="1028" y="274"/>
                      <a:pt x="1005" y="228"/>
                      <a:pt x="1005" y="228"/>
                    </a:cubicBezTo>
                    <a:cubicBezTo>
                      <a:pt x="982" y="183"/>
                      <a:pt x="959" y="160"/>
                      <a:pt x="914" y="137"/>
                    </a:cubicBezTo>
                    <a:cubicBezTo>
                      <a:pt x="868" y="91"/>
                      <a:pt x="822" y="69"/>
                      <a:pt x="777" y="46"/>
                    </a:cubicBezTo>
                    <a:cubicBezTo>
                      <a:pt x="731" y="23"/>
                      <a:pt x="686" y="0"/>
                      <a:pt x="640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12" name="Google Shape;1485;p22">
                <a:extLst>
                  <a:ext uri="{FF2B5EF4-FFF2-40B4-BE49-F238E27FC236}">
                    <a16:creationId xmlns:a16="http://schemas.microsoft.com/office/drawing/2014/main" id="{7A98D236-95F9-490A-9C40-7E72ACEC7FD6}"/>
                  </a:ext>
                </a:extLst>
              </p:cNvPr>
              <p:cNvSpPr/>
              <p:nvPr/>
            </p:nvSpPr>
            <p:spPr>
              <a:xfrm>
                <a:off x="6375938" y="2767471"/>
                <a:ext cx="58033" cy="74062"/>
              </a:xfrm>
              <a:custGeom>
                <a:avLst/>
                <a:gdLst/>
                <a:ahLst/>
                <a:cxnLst/>
                <a:rect l="l" t="t" r="r" b="b"/>
                <a:pathLst>
                  <a:path w="2147" h="2740" extrusionOk="0">
                    <a:moveTo>
                      <a:pt x="1234" y="343"/>
                    </a:moveTo>
                    <a:cubicBezTo>
                      <a:pt x="1256" y="343"/>
                      <a:pt x="1302" y="366"/>
                      <a:pt x="1348" y="366"/>
                    </a:cubicBezTo>
                    <a:cubicBezTo>
                      <a:pt x="1393" y="389"/>
                      <a:pt x="1439" y="412"/>
                      <a:pt x="1462" y="435"/>
                    </a:cubicBezTo>
                    <a:cubicBezTo>
                      <a:pt x="1507" y="480"/>
                      <a:pt x="1553" y="526"/>
                      <a:pt x="1599" y="571"/>
                    </a:cubicBezTo>
                    <a:cubicBezTo>
                      <a:pt x="1644" y="640"/>
                      <a:pt x="1690" y="708"/>
                      <a:pt x="1713" y="777"/>
                    </a:cubicBezTo>
                    <a:cubicBezTo>
                      <a:pt x="1758" y="891"/>
                      <a:pt x="1781" y="1005"/>
                      <a:pt x="1804" y="1119"/>
                    </a:cubicBezTo>
                    <a:cubicBezTo>
                      <a:pt x="1827" y="1233"/>
                      <a:pt x="1804" y="1348"/>
                      <a:pt x="1804" y="1484"/>
                    </a:cubicBezTo>
                    <a:cubicBezTo>
                      <a:pt x="1781" y="1599"/>
                      <a:pt x="1758" y="1713"/>
                      <a:pt x="1713" y="1827"/>
                    </a:cubicBezTo>
                    <a:cubicBezTo>
                      <a:pt x="1667" y="1918"/>
                      <a:pt x="1622" y="2009"/>
                      <a:pt x="1553" y="2101"/>
                    </a:cubicBezTo>
                    <a:cubicBezTo>
                      <a:pt x="1507" y="2169"/>
                      <a:pt x="1439" y="2215"/>
                      <a:pt x="1370" y="2283"/>
                    </a:cubicBezTo>
                    <a:cubicBezTo>
                      <a:pt x="1325" y="2306"/>
                      <a:pt x="1279" y="2352"/>
                      <a:pt x="1211" y="2375"/>
                    </a:cubicBezTo>
                    <a:cubicBezTo>
                      <a:pt x="1165" y="2397"/>
                      <a:pt x="1119" y="2397"/>
                      <a:pt x="1051" y="2420"/>
                    </a:cubicBezTo>
                    <a:lnTo>
                      <a:pt x="937" y="2420"/>
                    </a:lnTo>
                    <a:cubicBezTo>
                      <a:pt x="868" y="2397"/>
                      <a:pt x="823" y="2375"/>
                      <a:pt x="777" y="2375"/>
                    </a:cubicBezTo>
                    <a:cubicBezTo>
                      <a:pt x="754" y="2352"/>
                      <a:pt x="709" y="2329"/>
                      <a:pt x="663" y="2306"/>
                    </a:cubicBezTo>
                    <a:cubicBezTo>
                      <a:pt x="617" y="2261"/>
                      <a:pt x="594" y="2215"/>
                      <a:pt x="549" y="2169"/>
                    </a:cubicBezTo>
                    <a:cubicBezTo>
                      <a:pt x="503" y="2101"/>
                      <a:pt x="457" y="2032"/>
                      <a:pt x="435" y="1964"/>
                    </a:cubicBezTo>
                    <a:cubicBezTo>
                      <a:pt x="389" y="1850"/>
                      <a:pt x="366" y="1758"/>
                      <a:pt x="343" y="1644"/>
                    </a:cubicBezTo>
                    <a:cubicBezTo>
                      <a:pt x="343" y="1530"/>
                      <a:pt x="343" y="1416"/>
                      <a:pt x="343" y="1279"/>
                    </a:cubicBezTo>
                    <a:cubicBezTo>
                      <a:pt x="366" y="1233"/>
                      <a:pt x="366" y="1188"/>
                      <a:pt x="366" y="1142"/>
                    </a:cubicBezTo>
                    <a:cubicBezTo>
                      <a:pt x="389" y="1096"/>
                      <a:pt x="412" y="1028"/>
                      <a:pt x="412" y="982"/>
                    </a:cubicBezTo>
                    <a:lnTo>
                      <a:pt x="435" y="982"/>
                    </a:lnTo>
                    <a:cubicBezTo>
                      <a:pt x="435" y="982"/>
                      <a:pt x="435" y="960"/>
                      <a:pt x="435" y="960"/>
                    </a:cubicBezTo>
                    <a:cubicBezTo>
                      <a:pt x="435" y="960"/>
                      <a:pt x="435" y="937"/>
                      <a:pt x="435" y="937"/>
                    </a:cubicBezTo>
                    <a:cubicBezTo>
                      <a:pt x="480" y="823"/>
                      <a:pt x="549" y="731"/>
                      <a:pt x="617" y="640"/>
                    </a:cubicBezTo>
                    <a:cubicBezTo>
                      <a:pt x="663" y="571"/>
                      <a:pt x="709" y="526"/>
                      <a:pt x="777" y="457"/>
                    </a:cubicBezTo>
                    <a:cubicBezTo>
                      <a:pt x="823" y="435"/>
                      <a:pt x="891" y="412"/>
                      <a:pt x="937" y="366"/>
                    </a:cubicBezTo>
                    <a:lnTo>
                      <a:pt x="960" y="366"/>
                    </a:lnTo>
                    <a:cubicBezTo>
                      <a:pt x="982" y="366"/>
                      <a:pt x="1028" y="343"/>
                      <a:pt x="1074" y="343"/>
                    </a:cubicBezTo>
                    <a:close/>
                    <a:moveTo>
                      <a:pt x="1142" y="1"/>
                    </a:moveTo>
                    <a:cubicBezTo>
                      <a:pt x="1074" y="1"/>
                      <a:pt x="982" y="24"/>
                      <a:pt x="914" y="46"/>
                    </a:cubicBezTo>
                    <a:cubicBezTo>
                      <a:pt x="823" y="69"/>
                      <a:pt x="754" y="92"/>
                      <a:pt x="686" y="138"/>
                    </a:cubicBezTo>
                    <a:cubicBezTo>
                      <a:pt x="594" y="183"/>
                      <a:pt x="549" y="229"/>
                      <a:pt x="480" y="298"/>
                    </a:cubicBezTo>
                    <a:cubicBezTo>
                      <a:pt x="457" y="320"/>
                      <a:pt x="435" y="343"/>
                      <a:pt x="412" y="366"/>
                    </a:cubicBezTo>
                    <a:cubicBezTo>
                      <a:pt x="366" y="435"/>
                      <a:pt x="320" y="480"/>
                      <a:pt x="275" y="549"/>
                    </a:cubicBezTo>
                    <a:cubicBezTo>
                      <a:pt x="229" y="617"/>
                      <a:pt x="184" y="708"/>
                      <a:pt x="138" y="800"/>
                    </a:cubicBezTo>
                    <a:cubicBezTo>
                      <a:pt x="138" y="800"/>
                      <a:pt x="138" y="823"/>
                      <a:pt x="138" y="845"/>
                    </a:cubicBezTo>
                    <a:cubicBezTo>
                      <a:pt x="115" y="845"/>
                      <a:pt x="115" y="868"/>
                      <a:pt x="115" y="868"/>
                    </a:cubicBezTo>
                    <a:cubicBezTo>
                      <a:pt x="47" y="1028"/>
                      <a:pt x="24" y="1211"/>
                      <a:pt x="24" y="1393"/>
                    </a:cubicBezTo>
                    <a:cubicBezTo>
                      <a:pt x="1" y="1553"/>
                      <a:pt x="24" y="1736"/>
                      <a:pt x="69" y="1918"/>
                    </a:cubicBezTo>
                    <a:cubicBezTo>
                      <a:pt x="115" y="2078"/>
                      <a:pt x="184" y="2238"/>
                      <a:pt x="298" y="2375"/>
                    </a:cubicBezTo>
                    <a:cubicBezTo>
                      <a:pt x="343" y="2443"/>
                      <a:pt x="412" y="2512"/>
                      <a:pt x="480" y="2557"/>
                    </a:cubicBezTo>
                    <a:cubicBezTo>
                      <a:pt x="526" y="2603"/>
                      <a:pt x="572" y="2626"/>
                      <a:pt x="640" y="2649"/>
                    </a:cubicBezTo>
                    <a:cubicBezTo>
                      <a:pt x="686" y="2671"/>
                      <a:pt x="731" y="2694"/>
                      <a:pt x="777" y="2717"/>
                    </a:cubicBezTo>
                    <a:cubicBezTo>
                      <a:pt x="845" y="2740"/>
                      <a:pt x="937" y="2740"/>
                      <a:pt x="1005" y="2740"/>
                    </a:cubicBezTo>
                    <a:cubicBezTo>
                      <a:pt x="1074" y="2740"/>
                      <a:pt x="1119" y="2740"/>
                      <a:pt x="1165" y="2717"/>
                    </a:cubicBezTo>
                    <a:cubicBezTo>
                      <a:pt x="1211" y="2717"/>
                      <a:pt x="1279" y="2694"/>
                      <a:pt x="1325" y="2671"/>
                    </a:cubicBezTo>
                    <a:cubicBezTo>
                      <a:pt x="1507" y="2603"/>
                      <a:pt x="1690" y="2466"/>
                      <a:pt x="1804" y="2306"/>
                    </a:cubicBezTo>
                    <a:cubicBezTo>
                      <a:pt x="2055" y="1987"/>
                      <a:pt x="2147" y="1576"/>
                      <a:pt x="2147" y="1188"/>
                    </a:cubicBezTo>
                    <a:cubicBezTo>
                      <a:pt x="2124" y="1005"/>
                      <a:pt x="2078" y="823"/>
                      <a:pt x="2010" y="640"/>
                    </a:cubicBezTo>
                    <a:cubicBezTo>
                      <a:pt x="1941" y="457"/>
                      <a:pt x="1827" y="298"/>
                      <a:pt x="1667" y="183"/>
                    </a:cubicBezTo>
                    <a:cubicBezTo>
                      <a:pt x="1599" y="138"/>
                      <a:pt x="1507" y="92"/>
                      <a:pt x="1439" y="69"/>
                    </a:cubicBezTo>
                    <a:cubicBezTo>
                      <a:pt x="1348" y="24"/>
                      <a:pt x="1279" y="24"/>
                      <a:pt x="11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13" name="Google Shape;1486;p22">
                <a:extLst>
                  <a:ext uri="{FF2B5EF4-FFF2-40B4-BE49-F238E27FC236}">
                    <a16:creationId xmlns:a16="http://schemas.microsoft.com/office/drawing/2014/main" id="{2F374258-BD79-4BF0-8B88-7A5204F16F9C}"/>
                  </a:ext>
                </a:extLst>
              </p:cNvPr>
              <p:cNvSpPr/>
              <p:nvPr/>
            </p:nvSpPr>
            <p:spPr>
              <a:xfrm>
                <a:off x="6332771" y="2863103"/>
                <a:ext cx="43194" cy="42599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1576" extrusionOk="0">
                    <a:moveTo>
                      <a:pt x="868" y="320"/>
                    </a:moveTo>
                    <a:cubicBezTo>
                      <a:pt x="913" y="320"/>
                      <a:pt x="959" y="343"/>
                      <a:pt x="982" y="366"/>
                    </a:cubicBezTo>
                    <a:cubicBezTo>
                      <a:pt x="1027" y="366"/>
                      <a:pt x="1073" y="389"/>
                      <a:pt x="1096" y="412"/>
                    </a:cubicBezTo>
                    <a:cubicBezTo>
                      <a:pt x="1119" y="457"/>
                      <a:pt x="1141" y="480"/>
                      <a:pt x="1187" y="503"/>
                    </a:cubicBezTo>
                    <a:cubicBezTo>
                      <a:pt x="1187" y="549"/>
                      <a:pt x="1210" y="571"/>
                      <a:pt x="1233" y="617"/>
                    </a:cubicBezTo>
                    <a:cubicBezTo>
                      <a:pt x="1256" y="640"/>
                      <a:pt x="1256" y="686"/>
                      <a:pt x="1256" y="731"/>
                    </a:cubicBezTo>
                    <a:cubicBezTo>
                      <a:pt x="1278" y="777"/>
                      <a:pt x="1278" y="822"/>
                      <a:pt x="1256" y="845"/>
                    </a:cubicBezTo>
                    <a:cubicBezTo>
                      <a:pt x="1256" y="891"/>
                      <a:pt x="1256" y="937"/>
                      <a:pt x="1233" y="982"/>
                    </a:cubicBezTo>
                    <a:cubicBezTo>
                      <a:pt x="1210" y="1005"/>
                      <a:pt x="1187" y="1051"/>
                      <a:pt x="1164" y="1074"/>
                    </a:cubicBezTo>
                    <a:cubicBezTo>
                      <a:pt x="1141" y="1096"/>
                      <a:pt x="1119" y="1119"/>
                      <a:pt x="1096" y="1165"/>
                    </a:cubicBezTo>
                    <a:cubicBezTo>
                      <a:pt x="1050" y="1188"/>
                      <a:pt x="1027" y="1188"/>
                      <a:pt x="1004" y="1210"/>
                    </a:cubicBezTo>
                    <a:cubicBezTo>
                      <a:pt x="959" y="1233"/>
                      <a:pt x="913" y="1233"/>
                      <a:pt x="868" y="1256"/>
                    </a:cubicBezTo>
                    <a:lnTo>
                      <a:pt x="753" y="1256"/>
                    </a:lnTo>
                    <a:cubicBezTo>
                      <a:pt x="708" y="1233"/>
                      <a:pt x="662" y="1233"/>
                      <a:pt x="616" y="1210"/>
                    </a:cubicBezTo>
                    <a:cubicBezTo>
                      <a:pt x="571" y="1188"/>
                      <a:pt x="548" y="1165"/>
                      <a:pt x="502" y="1142"/>
                    </a:cubicBezTo>
                    <a:cubicBezTo>
                      <a:pt x="479" y="1119"/>
                      <a:pt x="457" y="1096"/>
                      <a:pt x="434" y="1074"/>
                    </a:cubicBezTo>
                    <a:cubicBezTo>
                      <a:pt x="411" y="1028"/>
                      <a:pt x="388" y="1005"/>
                      <a:pt x="365" y="959"/>
                    </a:cubicBezTo>
                    <a:cubicBezTo>
                      <a:pt x="365" y="914"/>
                      <a:pt x="343" y="891"/>
                      <a:pt x="343" y="845"/>
                    </a:cubicBezTo>
                    <a:cubicBezTo>
                      <a:pt x="343" y="800"/>
                      <a:pt x="343" y="777"/>
                      <a:pt x="343" y="731"/>
                    </a:cubicBezTo>
                    <a:cubicBezTo>
                      <a:pt x="343" y="686"/>
                      <a:pt x="365" y="640"/>
                      <a:pt x="365" y="594"/>
                    </a:cubicBezTo>
                    <a:cubicBezTo>
                      <a:pt x="388" y="594"/>
                      <a:pt x="388" y="571"/>
                      <a:pt x="411" y="549"/>
                    </a:cubicBezTo>
                    <a:cubicBezTo>
                      <a:pt x="411" y="526"/>
                      <a:pt x="411" y="526"/>
                      <a:pt x="434" y="503"/>
                    </a:cubicBezTo>
                    <a:cubicBezTo>
                      <a:pt x="457" y="480"/>
                      <a:pt x="479" y="434"/>
                      <a:pt x="525" y="412"/>
                    </a:cubicBezTo>
                    <a:cubicBezTo>
                      <a:pt x="548" y="389"/>
                      <a:pt x="571" y="389"/>
                      <a:pt x="594" y="366"/>
                    </a:cubicBezTo>
                    <a:cubicBezTo>
                      <a:pt x="594" y="366"/>
                      <a:pt x="616" y="366"/>
                      <a:pt x="616" y="343"/>
                    </a:cubicBezTo>
                    <a:cubicBezTo>
                      <a:pt x="662" y="343"/>
                      <a:pt x="708" y="320"/>
                      <a:pt x="753" y="320"/>
                    </a:cubicBezTo>
                    <a:close/>
                    <a:moveTo>
                      <a:pt x="662" y="1"/>
                    </a:moveTo>
                    <a:cubicBezTo>
                      <a:pt x="594" y="24"/>
                      <a:pt x="525" y="46"/>
                      <a:pt x="457" y="69"/>
                    </a:cubicBezTo>
                    <a:cubicBezTo>
                      <a:pt x="411" y="92"/>
                      <a:pt x="388" y="115"/>
                      <a:pt x="365" y="138"/>
                    </a:cubicBezTo>
                    <a:lnTo>
                      <a:pt x="320" y="161"/>
                    </a:lnTo>
                    <a:cubicBezTo>
                      <a:pt x="297" y="183"/>
                      <a:pt x="251" y="206"/>
                      <a:pt x="228" y="252"/>
                    </a:cubicBezTo>
                    <a:cubicBezTo>
                      <a:pt x="206" y="252"/>
                      <a:pt x="206" y="252"/>
                      <a:pt x="206" y="275"/>
                    </a:cubicBezTo>
                    <a:cubicBezTo>
                      <a:pt x="160" y="320"/>
                      <a:pt x="137" y="366"/>
                      <a:pt x="114" y="412"/>
                    </a:cubicBezTo>
                    <a:cubicBezTo>
                      <a:pt x="69" y="457"/>
                      <a:pt x="46" y="526"/>
                      <a:pt x="46" y="571"/>
                    </a:cubicBezTo>
                    <a:cubicBezTo>
                      <a:pt x="23" y="640"/>
                      <a:pt x="23" y="686"/>
                      <a:pt x="0" y="754"/>
                    </a:cubicBezTo>
                    <a:cubicBezTo>
                      <a:pt x="0" y="891"/>
                      <a:pt x="46" y="1028"/>
                      <a:pt x="114" y="1165"/>
                    </a:cubicBezTo>
                    <a:cubicBezTo>
                      <a:pt x="137" y="1210"/>
                      <a:pt x="183" y="1256"/>
                      <a:pt x="206" y="1302"/>
                    </a:cubicBezTo>
                    <a:cubicBezTo>
                      <a:pt x="251" y="1370"/>
                      <a:pt x="320" y="1416"/>
                      <a:pt x="388" y="1462"/>
                    </a:cubicBezTo>
                    <a:cubicBezTo>
                      <a:pt x="502" y="1530"/>
                      <a:pt x="639" y="1553"/>
                      <a:pt x="753" y="1576"/>
                    </a:cubicBezTo>
                    <a:lnTo>
                      <a:pt x="936" y="1576"/>
                    </a:lnTo>
                    <a:cubicBezTo>
                      <a:pt x="1004" y="1553"/>
                      <a:pt x="1073" y="1530"/>
                      <a:pt x="1141" y="1507"/>
                    </a:cubicBezTo>
                    <a:cubicBezTo>
                      <a:pt x="1256" y="1439"/>
                      <a:pt x="1370" y="1347"/>
                      <a:pt x="1438" y="1256"/>
                    </a:cubicBezTo>
                    <a:cubicBezTo>
                      <a:pt x="1529" y="1142"/>
                      <a:pt x="1575" y="1005"/>
                      <a:pt x="1598" y="868"/>
                    </a:cubicBezTo>
                    <a:cubicBezTo>
                      <a:pt x="1598" y="754"/>
                      <a:pt x="1598" y="617"/>
                      <a:pt x="1552" y="503"/>
                    </a:cubicBezTo>
                    <a:cubicBezTo>
                      <a:pt x="1484" y="366"/>
                      <a:pt x="1393" y="252"/>
                      <a:pt x="1278" y="161"/>
                    </a:cubicBezTo>
                    <a:cubicBezTo>
                      <a:pt x="1187" y="92"/>
                      <a:pt x="1096" y="46"/>
                      <a:pt x="982" y="24"/>
                    </a:cubicBezTo>
                    <a:cubicBezTo>
                      <a:pt x="913" y="1"/>
                      <a:pt x="868" y="1"/>
                      <a:pt x="7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14" name="Google Shape;1487;p22">
                <a:extLst>
                  <a:ext uri="{FF2B5EF4-FFF2-40B4-BE49-F238E27FC236}">
                    <a16:creationId xmlns:a16="http://schemas.microsoft.com/office/drawing/2014/main" id="{A3F34463-7FE6-42AF-AAD8-4C7227A5DC03}"/>
                  </a:ext>
                </a:extLst>
              </p:cNvPr>
              <p:cNvSpPr/>
              <p:nvPr/>
            </p:nvSpPr>
            <p:spPr>
              <a:xfrm>
                <a:off x="5808957" y="2246143"/>
                <a:ext cx="58033" cy="65413"/>
              </a:xfrm>
              <a:custGeom>
                <a:avLst/>
                <a:gdLst/>
                <a:ahLst/>
                <a:cxnLst/>
                <a:rect l="l" t="t" r="r" b="b"/>
                <a:pathLst>
                  <a:path w="2147" h="2420" extrusionOk="0">
                    <a:moveTo>
                      <a:pt x="754" y="0"/>
                    </a:moveTo>
                    <a:cubicBezTo>
                      <a:pt x="708" y="0"/>
                      <a:pt x="662" y="23"/>
                      <a:pt x="617" y="23"/>
                    </a:cubicBezTo>
                    <a:cubicBezTo>
                      <a:pt x="503" y="46"/>
                      <a:pt x="366" y="92"/>
                      <a:pt x="297" y="183"/>
                    </a:cubicBezTo>
                    <a:cubicBezTo>
                      <a:pt x="252" y="229"/>
                      <a:pt x="229" y="297"/>
                      <a:pt x="206" y="343"/>
                    </a:cubicBezTo>
                    <a:cubicBezTo>
                      <a:pt x="160" y="389"/>
                      <a:pt x="137" y="434"/>
                      <a:pt x="115" y="457"/>
                    </a:cubicBezTo>
                    <a:cubicBezTo>
                      <a:pt x="46" y="594"/>
                      <a:pt x="0" y="754"/>
                      <a:pt x="0" y="959"/>
                    </a:cubicBezTo>
                    <a:cubicBezTo>
                      <a:pt x="23" y="1050"/>
                      <a:pt x="46" y="1165"/>
                      <a:pt x="46" y="1233"/>
                    </a:cubicBezTo>
                    <a:cubicBezTo>
                      <a:pt x="69" y="1302"/>
                      <a:pt x="92" y="1370"/>
                      <a:pt x="115" y="1438"/>
                    </a:cubicBezTo>
                    <a:cubicBezTo>
                      <a:pt x="183" y="1598"/>
                      <a:pt x="274" y="1735"/>
                      <a:pt x="366" y="1872"/>
                    </a:cubicBezTo>
                    <a:cubicBezTo>
                      <a:pt x="434" y="1941"/>
                      <a:pt x="503" y="2009"/>
                      <a:pt x="571" y="2078"/>
                    </a:cubicBezTo>
                    <a:cubicBezTo>
                      <a:pt x="617" y="2146"/>
                      <a:pt x="685" y="2192"/>
                      <a:pt x="731" y="2237"/>
                    </a:cubicBezTo>
                    <a:cubicBezTo>
                      <a:pt x="777" y="2260"/>
                      <a:pt x="799" y="2283"/>
                      <a:pt x="845" y="2306"/>
                    </a:cubicBezTo>
                    <a:cubicBezTo>
                      <a:pt x="913" y="2351"/>
                      <a:pt x="1005" y="2374"/>
                      <a:pt x="1096" y="2397"/>
                    </a:cubicBezTo>
                    <a:cubicBezTo>
                      <a:pt x="1165" y="2420"/>
                      <a:pt x="1210" y="2420"/>
                      <a:pt x="1279" y="2420"/>
                    </a:cubicBezTo>
                    <a:lnTo>
                      <a:pt x="1438" y="2420"/>
                    </a:lnTo>
                    <a:cubicBezTo>
                      <a:pt x="1484" y="2420"/>
                      <a:pt x="1530" y="2397"/>
                      <a:pt x="1598" y="2374"/>
                    </a:cubicBezTo>
                    <a:cubicBezTo>
                      <a:pt x="1621" y="2374"/>
                      <a:pt x="1667" y="2374"/>
                      <a:pt x="1690" y="2351"/>
                    </a:cubicBezTo>
                    <a:cubicBezTo>
                      <a:pt x="1781" y="2306"/>
                      <a:pt x="1827" y="2260"/>
                      <a:pt x="1872" y="2215"/>
                    </a:cubicBezTo>
                    <a:cubicBezTo>
                      <a:pt x="2009" y="2078"/>
                      <a:pt x="2078" y="1918"/>
                      <a:pt x="2100" y="1758"/>
                    </a:cubicBezTo>
                    <a:cubicBezTo>
                      <a:pt x="2146" y="1621"/>
                      <a:pt x="2146" y="1461"/>
                      <a:pt x="2123" y="1302"/>
                    </a:cubicBezTo>
                    <a:cubicBezTo>
                      <a:pt x="2078" y="1165"/>
                      <a:pt x="2032" y="1028"/>
                      <a:pt x="1941" y="868"/>
                    </a:cubicBezTo>
                    <a:cubicBezTo>
                      <a:pt x="1895" y="777"/>
                      <a:pt x="1849" y="708"/>
                      <a:pt x="1804" y="662"/>
                    </a:cubicBezTo>
                    <a:cubicBezTo>
                      <a:pt x="1758" y="571"/>
                      <a:pt x="1690" y="480"/>
                      <a:pt x="1598" y="411"/>
                    </a:cubicBezTo>
                    <a:cubicBezTo>
                      <a:pt x="1461" y="252"/>
                      <a:pt x="1279" y="137"/>
                      <a:pt x="1073" y="69"/>
                    </a:cubicBezTo>
                    <a:cubicBezTo>
                      <a:pt x="982" y="46"/>
                      <a:pt x="868" y="0"/>
                      <a:pt x="7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15" name="Google Shape;1488;p22">
                <a:extLst>
                  <a:ext uri="{FF2B5EF4-FFF2-40B4-BE49-F238E27FC236}">
                    <a16:creationId xmlns:a16="http://schemas.microsoft.com/office/drawing/2014/main" id="{54E6F5E8-70E5-419D-BA80-D2E0D4169228}"/>
                  </a:ext>
                </a:extLst>
              </p:cNvPr>
              <p:cNvSpPr/>
              <p:nvPr/>
            </p:nvSpPr>
            <p:spPr>
              <a:xfrm>
                <a:off x="5599799" y="2199246"/>
                <a:ext cx="50627" cy="50627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873" extrusionOk="0">
                    <a:moveTo>
                      <a:pt x="914" y="1"/>
                    </a:moveTo>
                    <a:cubicBezTo>
                      <a:pt x="845" y="1"/>
                      <a:pt x="754" y="24"/>
                      <a:pt x="685" y="46"/>
                    </a:cubicBezTo>
                    <a:cubicBezTo>
                      <a:pt x="640" y="46"/>
                      <a:pt x="571" y="69"/>
                      <a:pt x="503" y="115"/>
                    </a:cubicBezTo>
                    <a:cubicBezTo>
                      <a:pt x="480" y="138"/>
                      <a:pt x="457" y="138"/>
                      <a:pt x="457" y="161"/>
                    </a:cubicBezTo>
                    <a:cubicBezTo>
                      <a:pt x="434" y="183"/>
                      <a:pt x="412" y="206"/>
                      <a:pt x="389" y="206"/>
                    </a:cubicBezTo>
                    <a:cubicBezTo>
                      <a:pt x="366" y="229"/>
                      <a:pt x="366" y="229"/>
                      <a:pt x="343" y="252"/>
                    </a:cubicBezTo>
                    <a:cubicBezTo>
                      <a:pt x="275" y="298"/>
                      <a:pt x="229" y="343"/>
                      <a:pt x="206" y="412"/>
                    </a:cubicBezTo>
                    <a:cubicBezTo>
                      <a:pt x="115" y="480"/>
                      <a:pt x="69" y="594"/>
                      <a:pt x="46" y="686"/>
                    </a:cubicBezTo>
                    <a:cubicBezTo>
                      <a:pt x="24" y="754"/>
                      <a:pt x="24" y="822"/>
                      <a:pt x="24" y="891"/>
                    </a:cubicBezTo>
                    <a:cubicBezTo>
                      <a:pt x="24" y="1005"/>
                      <a:pt x="1" y="1119"/>
                      <a:pt x="46" y="1233"/>
                    </a:cubicBezTo>
                    <a:cubicBezTo>
                      <a:pt x="115" y="1416"/>
                      <a:pt x="229" y="1576"/>
                      <a:pt x="389" y="1713"/>
                    </a:cubicBezTo>
                    <a:cubicBezTo>
                      <a:pt x="480" y="1758"/>
                      <a:pt x="594" y="1827"/>
                      <a:pt x="708" y="1850"/>
                    </a:cubicBezTo>
                    <a:cubicBezTo>
                      <a:pt x="822" y="1872"/>
                      <a:pt x="914" y="1872"/>
                      <a:pt x="1005" y="1872"/>
                    </a:cubicBezTo>
                    <a:cubicBezTo>
                      <a:pt x="1051" y="1872"/>
                      <a:pt x="1096" y="1850"/>
                      <a:pt x="1142" y="1850"/>
                    </a:cubicBezTo>
                    <a:cubicBezTo>
                      <a:pt x="1210" y="1827"/>
                      <a:pt x="1256" y="1827"/>
                      <a:pt x="1279" y="1804"/>
                    </a:cubicBezTo>
                    <a:cubicBezTo>
                      <a:pt x="1416" y="1758"/>
                      <a:pt x="1553" y="1713"/>
                      <a:pt x="1644" y="1599"/>
                    </a:cubicBezTo>
                    <a:cubicBezTo>
                      <a:pt x="1667" y="1576"/>
                      <a:pt x="1690" y="1530"/>
                      <a:pt x="1735" y="1484"/>
                    </a:cubicBezTo>
                    <a:cubicBezTo>
                      <a:pt x="1758" y="1416"/>
                      <a:pt x="1781" y="1370"/>
                      <a:pt x="1804" y="1302"/>
                    </a:cubicBezTo>
                    <a:cubicBezTo>
                      <a:pt x="1827" y="1233"/>
                      <a:pt x="1827" y="1188"/>
                      <a:pt x="1850" y="1165"/>
                    </a:cubicBezTo>
                    <a:cubicBezTo>
                      <a:pt x="1872" y="1074"/>
                      <a:pt x="1850" y="982"/>
                      <a:pt x="1827" y="891"/>
                    </a:cubicBezTo>
                    <a:cubicBezTo>
                      <a:pt x="1804" y="777"/>
                      <a:pt x="1758" y="708"/>
                      <a:pt x="1713" y="617"/>
                    </a:cubicBezTo>
                    <a:cubicBezTo>
                      <a:pt x="1667" y="549"/>
                      <a:pt x="1598" y="480"/>
                      <a:pt x="1530" y="412"/>
                    </a:cubicBezTo>
                    <a:cubicBezTo>
                      <a:pt x="1484" y="366"/>
                      <a:pt x="1439" y="343"/>
                      <a:pt x="1370" y="298"/>
                    </a:cubicBezTo>
                    <a:cubicBezTo>
                      <a:pt x="1370" y="275"/>
                      <a:pt x="1370" y="252"/>
                      <a:pt x="1347" y="229"/>
                    </a:cubicBezTo>
                    <a:cubicBezTo>
                      <a:pt x="1302" y="161"/>
                      <a:pt x="1279" y="138"/>
                      <a:pt x="1233" y="115"/>
                    </a:cubicBezTo>
                    <a:cubicBezTo>
                      <a:pt x="1165" y="46"/>
                      <a:pt x="1073" y="24"/>
                      <a:pt x="982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16" name="Google Shape;1489;p22">
                <a:extLst>
                  <a:ext uri="{FF2B5EF4-FFF2-40B4-BE49-F238E27FC236}">
                    <a16:creationId xmlns:a16="http://schemas.microsoft.com/office/drawing/2014/main" id="{DFEBCAFC-23A4-4439-926A-04EC73124D88}"/>
                  </a:ext>
                </a:extLst>
              </p:cNvPr>
              <p:cNvSpPr/>
              <p:nvPr/>
            </p:nvSpPr>
            <p:spPr>
              <a:xfrm>
                <a:off x="5646074" y="2088829"/>
                <a:ext cx="39518" cy="30868"/>
              </a:xfrm>
              <a:custGeom>
                <a:avLst/>
                <a:gdLst/>
                <a:ahLst/>
                <a:cxnLst/>
                <a:rect l="l" t="t" r="r" b="b"/>
                <a:pathLst>
                  <a:path w="1462" h="1142" extrusionOk="0">
                    <a:moveTo>
                      <a:pt x="571" y="0"/>
                    </a:moveTo>
                    <a:cubicBezTo>
                      <a:pt x="503" y="0"/>
                      <a:pt x="411" y="0"/>
                      <a:pt x="320" y="46"/>
                    </a:cubicBezTo>
                    <a:cubicBezTo>
                      <a:pt x="275" y="69"/>
                      <a:pt x="229" y="91"/>
                      <a:pt x="183" y="137"/>
                    </a:cubicBezTo>
                    <a:cubicBezTo>
                      <a:pt x="138" y="160"/>
                      <a:pt x="115" y="205"/>
                      <a:pt x="69" y="274"/>
                    </a:cubicBezTo>
                    <a:lnTo>
                      <a:pt x="46" y="320"/>
                    </a:lnTo>
                    <a:cubicBezTo>
                      <a:pt x="23" y="365"/>
                      <a:pt x="23" y="411"/>
                      <a:pt x="1" y="457"/>
                    </a:cubicBezTo>
                    <a:cubicBezTo>
                      <a:pt x="1" y="479"/>
                      <a:pt x="1" y="525"/>
                      <a:pt x="1" y="594"/>
                    </a:cubicBezTo>
                    <a:cubicBezTo>
                      <a:pt x="23" y="730"/>
                      <a:pt x="115" y="867"/>
                      <a:pt x="183" y="936"/>
                    </a:cubicBezTo>
                    <a:cubicBezTo>
                      <a:pt x="275" y="1004"/>
                      <a:pt x="366" y="1073"/>
                      <a:pt x="480" y="1118"/>
                    </a:cubicBezTo>
                    <a:cubicBezTo>
                      <a:pt x="548" y="1141"/>
                      <a:pt x="617" y="1141"/>
                      <a:pt x="708" y="1141"/>
                    </a:cubicBezTo>
                    <a:lnTo>
                      <a:pt x="777" y="1141"/>
                    </a:lnTo>
                    <a:cubicBezTo>
                      <a:pt x="822" y="1141"/>
                      <a:pt x="891" y="1118"/>
                      <a:pt x="959" y="1096"/>
                    </a:cubicBezTo>
                    <a:cubicBezTo>
                      <a:pt x="1005" y="1096"/>
                      <a:pt x="1051" y="1073"/>
                      <a:pt x="1119" y="1050"/>
                    </a:cubicBezTo>
                    <a:cubicBezTo>
                      <a:pt x="1188" y="1004"/>
                      <a:pt x="1256" y="959"/>
                      <a:pt x="1302" y="913"/>
                    </a:cubicBezTo>
                    <a:cubicBezTo>
                      <a:pt x="1347" y="867"/>
                      <a:pt x="1393" y="799"/>
                      <a:pt x="1439" y="730"/>
                    </a:cubicBezTo>
                    <a:cubicBezTo>
                      <a:pt x="1461" y="685"/>
                      <a:pt x="1461" y="616"/>
                      <a:pt x="1461" y="594"/>
                    </a:cubicBezTo>
                    <a:cubicBezTo>
                      <a:pt x="1461" y="571"/>
                      <a:pt x="1461" y="525"/>
                      <a:pt x="1439" y="502"/>
                    </a:cubicBezTo>
                    <a:cubicBezTo>
                      <a:pt x="1439" y="457"/>
                      <a:pt x="1416" y="434"/>
                      <a:pt x="1393" y="411"/>
                    </a:cubicBezTo>
                    <a:cubicBezTo>
                      <a:pt x="1279" y="183"/>
                      <a:pt x="1028" y="46"/>
                      <a:pt x="6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17" name="Google Shape;1490;p22">
                <a:extLst>
                  <a:ext uri="{FF2B5EF4-FFF2-40B4-BE49-F238E27FC236}">
                    <a16:creationId xmlns:a16="http://schemas.microsoft.com/office/drawing/2014/main" id="{A50C9EBE-7052-492F-93E3-079D36E294C4}"/>
                  </a:ext>
                </a:extLst>
              </p:cNvPr>
              <p:cNvSpPr/>
              <p:nvPr/>
            </p:nvSpPr>
            <p:spPr>
              <a:xfrm>
                <a:off x="5594879" y="2196165"/>
                <a:ext cx="60466" cy="60277"/>
              </a:xfrm>
              <a:custGeom>
                <a:avLst/>
                <a:gdLst/>
                <a:ahLst/>
                <a:cxnLst/>
                <a:rect l="l" t="t" r="r" b="b"/>
                <a:pathLst>
                  <a:path w="2237" h="2230" extrusionOk="0">
                    <a:moveTo>
                      <a:pt x="1164" y="343"/>
                    </a:moveTo>
                    <a:cubicBezTo>
                      <a:pt x="1233" y="343"/>
                      <a:pt x="1301" y="366"/>
                      <a:pt x="1370" y="366"/>
                    </a:cubicBezTo>
                    <a:cubicBezTo>
                      <a:pt x="1415" y="412"/>
                      <a:pt x="1484" y="434"/>
                      <a:pt x="1552" y="457"/>
                    </a:cubicBezTo>
                    <a:cubicBezTo>
                      <a:pt x="1598" y="503"/>
                      <a:pt x="1644" y="548"/>
                      <a:pt x="1712" y="594"/>
                    </a:cubicBezTo>
                    <a:cubicBezTo>
                      <a:pt x="1758" y="663"/>
                      <a:pt x="1780" y="708"/>
                      <a:pt x="1826" y="777"/>
                    </a:cubicBezTo>
                    <a:cubicBezTo>
                      <a:pt x="1849" y="822"/>
                      <a:pt x="1872" y="891"/>
                      <a:pt x="1872" y="936"/>
                    </a:cubicBezTo>
                    <a:cubicBezTo>
                      <a:pt x="1895" y="1028"/>
                      <a:pt x="1895" y="1096"/>
                      <a:pt x="1895" y="1165"/>
                    </a:cubicBezTo>
                    <a:cubicBezTo>
                      <a:pt x="1895" y="1233"/>
                      <a:pt x="1872" y="1302"/>
                      <a:pt x="1849" y="1370"/>
                    </a:cubicBezTo>
                    <a:cubicBezTo>
                      <a:pt x="1826" y="1439"/>
                      <a:pt x="1803" y="1484"/>
                      <a:pt x="1758" y="1553"/>
                    </a:cubicBezTo>
                    <a:cubicBezTo>
                      <a:pt x="1735" y="1621"/>
                      <a:pt x="1689" y="1667"/>
                      <a:pt x="1621" y="1713"/>
                    </a:cubicBezTo>
                    <a:cubicBezTo>
                      <a:pt x="1575" y="1758"/>
                      <a:pt x="1507" y="1804"/>
                      <a:pt x="1461" y="1827"/>
                    </a:cubicBezTo>
                    <a:cubicBezTo>
                      <a:pt x="1392" y="1849"/>
                      <a:pt x="1324" y="1872"/>
                      <a:pt x="1255" y="1895"/>
                    </a:cubicBezTo>
                    <a:lnTo>
                      <a:pt x="1050" y="1895"/>
                    </a:lnTo>
                    <a:cubicBezTo>
                      <a:pt x="982" y="1895"/>
                      <a:pt x="936" y="1895"/>
                      <a:pt x="867" y="1872"/>
                    </a:cubicBezTo>
                    <a:cubicBezTo>
                      <a:pt x="799" y="1849"/>
                      <a:pt x="731" y="1804"/>
                      <a:pt x="685" y="1781"/>
                    </a:cubicBezTo>
                    <a:cubicBezTo>
                      <a:pt x="616" y="1735"/>
                      <a:pt x="571" y="1690"/>
                      <a:pt x="525" y="1644"/>
                    </a:cubicBezTo>
                    <a:cubicBezTo>
                      <a:pt x="525" y="1644"/>
                      <a:pt x="525" y="1644"/>
                      <a:pt x="525" y="1621"/>
                    </a:cubicBezTo>
                    <a:lnTo>
                      <a:pt x="502" y="1621"/>
                    </a:lnTo>
                    <a:cubicBezTo>
                      <a:pt x="479" y="1576"/>
                      <a:pt x="434" y="1530"/>
                      <a:pt x="411" y="1461"/>
                    </a:cubicBezTo>
                    <a:cubicBezTo>
                      <a:pt x="388" y="1439"/>
                      <a:pt x="388" y="1439"/>
                      <a:pt x="388" y="1439"/>
                    </a:cubicBezTo>
                    <a:cubicBezTo>
                      <a:pt x="365" y="1393"/>
                      <a:pt x="365" y="1325"/>
                      <a:pt x="342" y="1279"/>
                    </a:cubicBezTo>
                    <a:cubicBezTo>
                      <a:pt x="342" y="1279"/>
                      <a:pt x="342" y="1256"/>
                      <a:pt x="342" y="1256"/>
                    </a:cubicBezTo>
                    <a:cubicBezTo>
                      <a:pt x="342" y="1256"/>
                      <a:pt x="342" y="1233"/>
                      <a:pt x="342" y="1233"/>
                    </a:cubicBezTo>
                    <a:cubicBezTo>
                      <a:pt x="342" y="1210"/>
                      <a:pt x="320" y="1165"/>
                      <a:pt x="320" y="1142"/>
                    </a:cubicBezTo>
                    <a:cubicBezTo>
                      <a:pt x="320" y="1142"/>
                      <a:pt x="320" y="1119"/>
                      <a:pt x="320" y="1119"/>
                    </a:cubicBezTo>
                    <a:cubicBezTo>
                      <a:pt x="320" y="1096"/>
                      <a:pt x="320" y="1096"/>
                      <a:pt x="320" y="1073"/>
                    </a:cubicBezTo>
                    <a:cubicBezTo>
                      <a:pt x="342" y="1005"/>
                      <a:pt x="342" y="936"/>
                      <a:pt x="365" y="891"/>
                    </a:cubicBezTo>
                    <a:cubicBezTo>
                      <a:pt x="388" y="822"/>
                      <a:pt x="411" y="754"/>
                      <a:pt x="457" y="685"/>
                    </a:cubicBezTo>
                    <a:cubicBezTo>
                      <a:pt x="502" y="640"/>
                      <a:pt x="525" y="594"/>
                      <a:pt x="571" y="548"/>
                    </a:cubicBezTo>
                    <a:cubicBezTo>
                      <a:pt x="639" y="503"/>
                      <a:pt x="708" y="457"/>
                      <a:pt x="753" y="412"/>
                    </a:cubicBezTo>
                    <a:cubicBezTo>
                      <a:pt x="822" y="389"/>
                      <a:pt x="890" y="366"/>
                      <a:pt x="959" y="343"/>
                    </a:cubicBezTo>
                    <a:close/>
                    <a:moveTo>
                      <a:pt x="1096" y="1"/>
                    </a:moveTo>
                    <a:cubicBezTo>
                      <a:pt x="1073" y="1"/>
                      <a:pt x="1050" y="1"/>
                      <a:pt x="1050" y="23"/>
                    </a:cubicBezTo>
                    <a:cubicBezTo>
                      <a:pt x="959" y="23"/>
                      <a:pt x="867" y="46"/>
                      <a:pt x="776" y="69"/>
                    </a:cubicBezTo>
                    <a:cubicBezTo>
                      <a:pt x="685" y="92"/>
                      <a:pt x="594" y="138"/>
                      <a:pt x="525" y="183"/>
                    </a:cubicBezTo>
                    <a:cubicBezTo>
                      <a:pt x="434" y="229"/>
                      <a:pt x="388" y="297"/>
                      <a:pt x="320" y="343"/>
                    </a:cubicBezTo>
                    <a:cubicBezTo>
                      <a:pt x="251" y="412"/>
                      <a:pt x="206" y="480"/>
                      <a:pt x="160" y="571"/>
                    </a:cubicBezTo>
                    <a:cubicBezTo>
                      <a:pt x="91" y="640"/>
                      <a:pt x="69" y="731"/>
                      <a:pt x="46" y="822"/>
                    </a:cubicBezTo>
                    <a:cubicBezTo>
                      <a:pt x="46" y="845"/>
                      <a:pt x="23" y="868"/>
                      <a:pt x="23" y="868"/>
                    </a:cubicBezTo>
                    <a:cubicBezTo>
                      <a:pt x="23" y="936"/>
                      <a:pt x="0" y="1005"/>
                      <a:pt x="0" y="1051"/>
                    </a:cubicBezTo>
                    <a:cubicBezTo>
                      <a:pt x="0" y="1119"/>
                      <a:pt x="0" y="1165"/>
                      <a:pt x="0" y="1210"/>
                    </a:cubicBezTo>
                    <a:cubicBezTo>
                      <a:pt x="0" y="1233"/>
                      <a:pt x="0" y="1233"/>
                      <a:pt x="0" y="1233"/>
                    </a:cubicBezTo>
                    <a:cubicBezTo>
                      <a:pt x="0" y="1279"/>
                      <a:pt x="23" y="1325"/>
                      <a:pt x="23" y="1370"/>
                    </a:cubicBezTo>
                    <a:cubicBezTo>
                      <a:pt x="46" y="1416"/>
                      <a:pt x="69" y="1484"/>
                      <a:pt x="91" y="1553"/>
                    </a:cubicBezTo>
                    <a:cubicBezTo>
                      <a:pt x="114" y="1621"/>
                      <a:pt x="160" y="1713"/>
                      <a:pt x="206" y="1781"/>
                    </a:cubicBezTo>
                    <a:cubicBezTo>
                      <a:pt x="228" y="1804"/>
                      <a:pt x="251" y="1827"/>
                      <a:pt x="274" y="1849"/>
                    </a:cubicBezTo>
                    <a:cubicBezTo>
                      <a:pt x="297" y="1872"/>
                      <a:pt x="297" y="1872"/>
                      <a:pt x="297" y="1895"/>
                    </a:cubicBezTo>
                    <a:cubicBezTo>
                      <a:pt x="320" y="1918"/>
                      <a:pt x="342" y="1941"/>
                      <a:pt x="388" y="1964"/>
                    </a:cubicBezTo>
                    <a:lnTo>
                      <a:pt x="411" y="1964"/>
                    </a:lnTo>
                    <a:cubicBezTo>
                      <a:pt x="502" y="2078"/>
                      <a:pt x="639" y="2146"/>
                      <a:pt x="776" y="2192"/>
                    </a:cubicBezTo>
                    <a:cubicBezTo>
                      <a:pt x="883" y="2219"/>
                      <a:pt x="990" y="2230"/>
                      <a:pt x="1097" y="2230"/>
                    </a:cubicBezTo>
                    <a:cubicBezTo>
                      <a:pt x="1173" y="2230"/>
                      <a:pt x="1248" y="2224"/>
                      <a:pt x="1324" y="2215"/>
                    </a:cubicBezTo>
                    <a:cubicBezTo>
                      <a:pt x="1529" y="2169"/>
                      <a:pt x="1712" y="2078"/>
                      <a:pt x="1849" y="1941"/>
                    </a:cubicBezTo>
                    <a:cubicBezTo>
                      <a:pt x="2009" y="1804"/>
                      <a:pt x="2123" y="1644"/>
                      <a:pt x="2169" y="1461"/>
                    </a:cubicBezTo>
                    <a:cubicBezTo>
                      <a:pt x="2191" y="1370"/>
                      <a:pt x="2214" y="1302"/>
                      <a:pt x="2214" y="1210"/>
                    </a:cubicBezTo>
                    <a:cubicBezTo>
                      <a:pt x="2237" y="1119"/>
                      <a:pt x="2214" y="1005"/>
                      <a:pt x="2191" y="891"/>
                    </a:cubicBezTo>
                    <a:cubicBezTo>
                      <a:pt x="2169" y="731"/>
                      <a:pt x="2100" y="571"/>
                      <a:pt x="1986" y="434"/>
                    </a:cubicBezTo>
                    <a:cubicBezTo>
                      <a:pt x="1872" y="297"/>
                      <a:pt x="1735" y="183"/>
                      <a:pt x="1575" y="115"/>
                    </a:cubicBezTo>
                    <a:cubicBezTo>
                      <a:pt x="1415" y="46"/>
                      <a:pt x="1255" y="1"/>
                      <a:pt x="10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18" name="Google Shape;1491;p22">
                <a:extLst>
                  <a:ext uri="{FF2B5EF4-FFF2-40B4-BE49-F238E27FC236}">
                    <a16:creationId xmlns:a16="http://schemas.microsoft.com/office/drawing/2014/main" id="{9547A1D0-613D-4E14-98EE-3C15D89DC6EB}"/>
                  </a:ext>
                </a:extLst>
              </p:cNvPr>
              <p:cNvSpPr/>
              <p:nvPr/>
            </p:nvSpPr>
            <p:spPr>
              <a:xfrm>
                <a:off x="5639911" y="2085720"/>
                <a:ext cx="48762" cy="39788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472" extrusionOk="0">
                    <a:moveTo>
                      <a:pt x="913" y="320"/>
                    </a:moveTo>
                    <a:cubicBezTo>
                      <a:pt x="982" y="343"/>
                      <a:pt x="1027" y="343"/>
                      <a:pt x="1096" y="366"/>
                    </a:cubicBezTo>
                    <a:cubicBezTo>
                      <a:pt x="1164" y="389"/>
                      <a:pt x="1210" y="412"/>
                      <a:pt x="1279" y="435"/>
                    </a:cubicBezTo>
                    <a:cubicBezTo>
                      <a:pt x="1324" y="480"/>
                      <a:pt x="1347" y="503"/>
                      <a:pt x="1393" y="549"/>
                    </a:cubicBezTo>
                    <a:cubicBezTo>
                      <a:pt x="1416" y="572"/>
                      <a:pt x="1438" y="594"/>
                      <a:pt x="1461" y="640"/>
                    </a:cubicBezTo>
                    <a:cubicBezTo>
                      <a:pt x="1461" y="663"/>
                      <a:pt x="1484" y="686"/>
                      <a:pt x="1484" y="731"/>
                    </a:cubicBezTo>
                    <a:cubicBezTo>
                      <a:pt x="1484" y="754"/>
                      <a:pt x="1484" y="800"/>
                      <a:pt x="1484" y="845"/>
                    </a:cubicBezTo>
                    <a:cubicBezTo>
                      <a:pt x="1461" y="891"/>
                      <a:pt x="1438" y="914"/>
                      <a:pt x="1438" y="937"/>
                    </a:cubicBezTo>
                    <a:cubicBezTo>
                      <a:pt x="1416" y="960"/>
                      <a:pt x="1393" y="982"/>
                      <a:pt x="1370" y="1005"/>
                    </a:cubicBezTo>
                    <a:cubicBezTo>
                      <a:pt x="1324" y="1028"/>
                      <a:pt x="1301" y="1051"/>
                      <a:pt x="1256" y="1074"/>
                    </a:cubicBezTo>
                    <a:cubicBezTo>
                      <a:pt x="1210" y="1097"/>
                      <a:pt x="1164" y="1119"/>
                      <a:pt x="1096" y="1142"/>
                    </a:cubicBezTo>
                    <a:lnTo>
                      <a:pt x="913" y="1142"/>
                    </a:lnTo>
                    <a:cubicBezTo>
                      <a:pt x="845" y="1142"/>
                      <a:pt x="776" y="1119"/>
                      <a:pt x="708" y="1097"/>
                    </a:cubicBezTo>
                    <a:cubicBezTo>
                      <a:pt x="662" y="1074"/>
                      <a:pt x="594" y="1051"/>
                      <a:pt x="548" y="1028"/>
                    </a:cubicBezTo>
                    <a:cubicBezTo>
                      <a:pt x="503" y="1005"/>
                      <a:pt x="457" y="960"/>
                      <a:pt x="434" y="937"/>
                    </a:cubicBezTo>
                    <a:lnTo>
                      <a:pt x="411" y="914"/>
                    </a:lnTo>
                    <a:cubicBezTo>
                      <a:pt x="388" y="891"/>
                      <a:pt x="388" y="868"/>
                      <a:pt x="366" y="823"/>
                    </a:cubicBezTo>
                    <a:cubicBezTo>
                      <a:pt x="366" y="800"/>
                      <a:pt x="343" y="777"/>
                      <a:pt x="343" y="754"/>
                    </a:cubicBezTo>
                    <a:cubicBezTo>
                      <a:pt x="343" y="731"/>
                      <a:pt x="343" y="709"/>
                      <a:pt x="343" y="686"/>
                    </a:cubicBezTo>
                    <a:cubicBezTo>
                      <a:pt x="343" y="663"/>
                      <a:pt x="343" y="640"/>
                      <a:pt x="343" y="617"/>
                    </a:cubicBezTo>
                    <a:cubicBezTo>
                      <a:pt x="343" y="617"/>
                      <a:pt x="366" y="617"/>
                      <a:pt x="366" y="594"/>
                    </a:cubicBezTo>
                    <a:cubicBezTo>
                      <a:pt x="366" y="594"/>
                      <a:pt x="366" y="594"/>
                      <a:pt x="366" y="572"/>
                    </a:cubicBezTo>
                    <a:cubicBezTo>
                      <a:pt x="366" y="572"/>
                      <a:pt x="388" y="549"/>
                      <a:pt x="388" y="549"/>
                    </a:cubicBezTo>
                    <a:cubicBezTo>
                      <a:pt x="411" y="526"/>
                      <a:pt x="434" y="480"/>
                      <a:pt x="457" y="457"/>
                    </a:cubicBezTo>
                    <a:cubicBezTo>
                      <a:pt x="503" y="435"/>
                      <a:pt x="525" y="412"/>
                      <a:pt x="571" y="389"/>
                    </a:cubicBezTo>
                    <a:cubicBezTo>
                      <a:pt x="617" y="366"/>
                      <a:pt x="662" y="366"/>
                      <a:pt x="708" y="343"/>
                    </a:cubicBezTo>
                    <a:cubicBezTo>
                      <a:pt x="776" y="343"/>
                      <a:pt x="845" y="320"/>
                      <a:pt x="913" y="320"/>
                    </a:cubicBezTo>
                    <a:close/>
                    <a:moveTo>
                      <a:pt x="868" y="1"/>
                    </a:moveTo>
                    <a:cubicBezTo>
                      <a:pt x="731" y="1"/>
                      <a:pt x="594" y="24"/>
                      <a:pt x="457" y="92"/>
                    </a:cubicBezTo>
                    <a:cubicBezTo>
                      <a:pt x="366" y="115"/>
                      <a:pt x="274" y="184"/>
                      <a:pt x="206" y="252"/>
                    </a:cubicBezTo>
                    <a:cubicBezTo>
                      <a:pt x="206" y="252"/>
                      <a:pt x="183" y="275"/>
                      <a:pt x="183" y="275"/>
                    </a:cubicBezTo>
                    <a:cubicBezTo>
                      <a:pt x="183" y="275"/>
                      <a:pt x="160" y="298"/>
                      <a:pt x="160" y="298"/>
                    </a:cubicBezTo>
                    <a:cubicBezTo>
                      <a:pt x="137" y="343"/>
                      <a:pt x="114" y="389"/>
                      <a:pt x="92" y="412"/>
                    </a:cubicBezTo>
                    <a:cubicBezTo>
                      <a:pt x="92" y="435"/>
                      <a:pt x="69" y="435"/>
                      <a:pt x="69" y="435"/>
                    </a:cubicBezTo>
                    <a:cubicBezTo>
                      <a:pt x="46" y="480"/>
                      <a:pt x="46" y="526"/>
                      <a:pt x="23" y="572"/>
                    </a:cubicBezTo>
                    <a:cubicBezTo>
                      <a:pt x="23" y="594"/>
                      <a:pt x="23" y="594"/>
                      <a:pt x="23" y="617"/>
                    </a:cubicBezTo>
                    <a:cubicBezTo>
                      <a:pt x="0" y="731"/>
                      <a:pt x="23" y="845"/>
                      <a:pt x="69" y="960"/>
                    </a:cubicBezTo>
                    <a:cubicBezTo>
                      <a:pt x="92" y="1005"/>
                      <a:pt x="114" y="1028"/>
                      <a:pt x="137" y="1074"/>
                    </a:cubicBezTo>
                    <a:cubicBezTo>
                      <a:pt x="160" y="1119"/>
                      <a:pt x="206" y="1165"/>
                      <a:pt x="251" y="1211"/>
                    </a:cubicBezTo>
                    <a:cubicBezTo>
                      <a:pt x="297" y="1233"/>
                      <a:pt x="320" y="1279"/>
                      <a:pt x="366" y="1302"/>
                    </a:cubicBezTo>
                    <a:cubicBezTo>
                      <a:pt x="388" y="1325"/>
                      <a:pt x="411" y="1325"/>
                      <a:pt x="457" y="1348"/>
                    </a:cubicBezTo>
                    <a:cubicBezTo>
                      <a:pt x="457" y="1348"/>
                      <a:pt x="457" y="1348"/>
                      <a:pt x="480" y="1370"/>
                    </a:cubicBezTo>
                    <a:lnTo>
                      <a:pt x="503" y="1370"/>
                    </a:lnTo>
                    <a:cubicBezTo>
                      <a:pt x="548" y="1393"/>
                      <a:pt x="617" y="1416"/>
                      <a:pt x="662" y="1439"/>
                    </a:cubicBezTo>
                    <a:cubicBezTo>
                      <a:pt x="743" y="1455"/>
                      <a:pt x="835" y="1471"/>
                      <a:pt x="922" y="1471"/>
                    </a:cubicBezTo>
                    <a:cubicBezTo>
                      <a:pt x="959" y="1471"/>
                      <a:pt x="994" y="1468"/>
                      <a:pt x="1027" y="1462"/>
                    </a:cubicBezTo>
                    <a:cubicBezTo>
                      <a:pt x="1187" y="1462"/>
                      <a:pt x="1324" y="1416"/>
                      <a:pt x="1461" y="1348"/>
                    </a:cubicBezTo>
                    <a:cubicBezTo>
                      <a:pt x="1507" y="1302"/>
                      <a:pt x="1552" y="1279"/>
                      <a:pt x="1598" y="1233"/>
                    </a:cubicBezTo>
                    <a:cubicBezTo>
                      <a:pt x="1621" y="1211"/>
                      <a:pt x="1644" y="1188"/>
                      <a:pt x="1667" y="1165"/>
                    </a:cubicBezTo>
                    <a:cubicBezTo>
                      <a:pt x="1689" y="1142"/>
                      <a:pt x="1712" y="1097"/>
                      <a:pt x="1735" y="1051"/>
                    </a:cubicBezTo>
                    <a:cubicBezTo>
                      <a:pt x="1758" y="1005"/>
                      <a:pt x="1781" y="960"/>
                      <a:pt x="1804" y="891"/>
                    </a:cubicBezTo>
                    <a:cubicBezTo>
                      <a:pt x="1804" y="868"/>
                      <a:pt x="1804" y="845"/>
                      <a:pt x="1804" y="823"/>
                    </a:cubicBezTo>
                    <a:cubicBezTo>
                      <a:pt x="1804" y="754"/>
                      <a:pt x="1804" y="709"/>
                      <a:pt x="1804" y="663"/>
                    </a:cubicBezTo>
                    <a:cubicBezTo>
                      <a:pt x="1781" y="594"/>
                      <a:pt x="1758" y="526"/>
                      <a:pt x="1735" y="480"/>
                    </a:cubicBezTo>
                    <a:cubicBezTo>
                      <a:pt x="1689" y="389"/>
                      <a:pt x="1644" y="343"/>
                      <a:pt x="1598" y="275"/>
                    </a:cubicBezTo>
                    <a:cubicBezTo>
                      <a:pt x="1552" y="229"/>
                      <a:pt x="1484" y="184"/>
                      <a:pt x="1438" y="161"/>
                    </a:cubicBezTo>
                    <a:cubicBezTo>
                      <a:pt x="1370" y="115"/>
                      <a:pt x="1301" y="92"/>
                      <a:pt x="1210" y="69"/>
                    </a:cubicBezTo>
                    <a:cubicBezTo>
                      <a:pt x="1096" y="24"/>
                      <a:pt x="982" y="1"/>
                      <a:pt x="868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19" name="Google Shape;1492;p22">
                <a:extLst>
                  <a:ext uri="{FF2B5EF4-FFF2-40B4-BE49-F238E27FC236}">
                    <a16:creationId xmlns:a16="http://schemas.microsoft.com/office/drawing/2014/main" id="{8CA27798-EADB-4FF0-88B8-F9640E5B156A}"/>
                  </a:ext>
                </a:extLst>
              </p:cNvPr>
              <p:cNvSpPr/>
              <p:nvPr/>
            </p:nvSpPr>
            <p:spPr>
              <a:xfrm>
                <a:off x="5805875" y="2243684"/>
                <a:ext cx="64196" cy="72008"/>
              </a:xfrm>
              <a:custGeom>
                <a:avLst/>
                <a:gdLst/>
                <a:ahLst/>
                <a:cxnLst/>
                <a:rect l="l" t="t" r="r" b="b"/>
                <a:pathLst>
                  <a:path w="2375" h="2664" extrusionOk="0">
                    <a:moveTo>
                      <a:pt x="1438" y="480"/>
                    </a:moveTo>
                    <a:cubicBezTo>
                      <a:pt x="1454" y="495"/>
                      <a:pt x="1459" y="500"/>
                      <a:pt x="1468" y="502"/>
                    </a:cubicBezTo>
                    <a:lnTo>
                      <a:pt x="1468" y="502"/>
                    </a:lnTo>
                    <a:cubicBezTo>
                      <a:pt x="1458" y="494"/>
                      <a:pt x="1448" y="487"/>
                      <a:pt x="1438" y="480"/>
                    </a:cubicBezTo>
                    <a:close/>
                    <a:moveTo>
                      <a:pt x="982" y="320"/>
                    </a:moveTo>
                    <a:cubicBezTo>
                      <a:pt x="1050" y="343"/>
                      <a:pt x="1142" y="343"/>
                      <a:pt x="1210" y="365"/>
                    </a:cubicBezTo>
                    <a:cubicBezTo>
                      <a:pt x="1286" y="403"/>
                      <a:pt x="1362" y="441"/>
                      <a:pt x="1438" y="480"/>
                    </a:cubicBezTo>
                    <a:lnTo>
                      <a:pt x="1438" y="480"/>
                    </a:lnTo>
                    <a:cubicBezTo>
                      <a:pt x="1438" y="480"/>
                      <a:pt x="1438" y="480"/>
                      <a:pt x="1438" y="480"/>
                    </a:cubicBezTo>
                    <a:lnTo>
                      <a:pt x="1438" y="480"/>
                    </a:lnTo>
                    <a:cubicBezTo>
                      <a:pt x="1454" y="487"/>
                      <a:pt x="1469" y="495"/>
                      <a:pt x="1484" y="502"/>
                    </a:cubicBezTo>
                    <a:cubicBezTo>
                      <a:pt x="1477" y="502"/>
                      <a:pt x="1472" y="502"/>
                      <a:pt x="1468" y="502"/>
                    </a:cubicBezTo>
                    <a:lnTo>
                      <a:pt x="1468" y="502"/>
                    </a:lnTo>
                    <a:cubicBezTo>
                      <a:pt x="1549" y="563"/>
                      <a:pt x="1628" y="624"/>
                      <a:pt x="1689" y="685"/>
                    </a:cubicBezTo>
                    <a:cubicBezTo>
                      <a:pt x="1781" y="799"/>
                      <a:pt x="1849" y="890"/>
                      <a:pt x="1895" y="1005"/>
                    </a:cubicBezTo>
                    <a:cubicBezTo>
                      <a:pt x="1963" y="1119"/>
                      <a:pt x="2009" y="1233"/>
                      <a:pt x="2032" y="1370"/>
                    </a:cubicBezTo>
                    <a:cubicBezTo>
                      <a:pt x="2055" y="1461"/>
                      <a:pt x="2055" y="1575"/>
                      <a:pt x="2055" y="1666"/>
                    </a:cubicBezTo>
                    <a:cubicBezTo>
                      <a:pt x="2032" y="1735"/>
                      <a:pt x="2032" y="1826"/>
                      <a:pt x="2009" y="1895"/>
                    </a:cubicBezTo>
                    <a:cubicBezTo>
                      <a:pt x="1986" y="1963"/>
                      <a:pt x="1963" y="2009"/>
                      <a:pt x="1918" y="2077"/>
                    </a:cubicBezTo>
                    <a:cubicBezTo>
                      <a:pt x="1895" y="2123"/>
                      <a:pt x="1849" y="2169"/>
                      <a:pt x="1804" y="2191"/>
                    </a:cubicBezTo>
                    <a:cubicBezTo>
                      <a:pt x="1781" y="2237"/>
                      <a:pt x="1735" y="2260"/>
                      <a:pt x="1689" y="2283"/>
                    </a:cubicBezTo>
                    <a:cubicBezTo>
                      <a:pt x="1644" y="2306"/>
                      <a:pt x="1598" y="2328"/>
                      <a:pt x="1552" y="2328"/>
                    </a:cubicBezTo>
                    <a:cubicBezTo>
                      <a:pt x="1484" y="2351"/>
                      <a:pt x="1438" y="2351"/>
                      <a:pt x="1370" y="2351"/>
                    </a:cubicBezTo>
                    <a:cubicBezTo>
                      <a:pt x="1301" y="2328"/>
                      <a:pt x="1233" y="2328"/>
                      <a:pt x="1187" y="2306"/>
                    </a:cubicBezTo>
                    <a:cubicBezTo>
                      <a:pt x="1073" y="2283"/>
                      <a:pt x="1005" y="2237"/>
                      <a:pt x="913" y="2191"/>
                    </a:cubicBezTo>
                    <a:cubicBezTo>
                      <a:pt x="822" y="2123"/>
                      <a:pt x="754" y="2054"/>
                      <a:pt x="685" y="1986"/>
                    </a:cubicBezTo>
                    <a:cubicBezTo>
                      <a:pt x="594" y="1872"/>
                      <a:pt x="525" y="1758"/>
                      <a:pt x="457" y="1644"/>
                    </a:cubicBezTo>
                    <a:cubicBezTo>
                      <a:pt x="434" y="1598"/>
                      <a:pt x="411" y="1529"/>
                      <a:pt x="388" y="1484"/>
                    </a:cubicBezTo>
                    <a:cubicBezTo>
                      <a:pt x="388" y="1461"/>
                      <a:pt x="388" y="1461"/>
                      <a:pt x="388" y="1461"/>
                    </a:cubicBezTo>
                    <a:cubicBezTo>
                      <a:pt x="366" y="1415"/>
                      <a:pt x="366" y="1347"/>
                      <a:pt x="343" y="1301"/>
                    </a:cubicBezTo>
                    <a:cubicBezTo>
                      <a:pt x="343" y="1233"/>
                      <a:pt x="320" y="1164"/>
                      <a:pt x="320" y="1119"/>
                    </a:cubicBezTo>
                    <a:cubicBezTo>
                      <a:pt x="320" y="1073"/>
                      <a:pt x="320" y="1050"/>
                      <a:pt x="320" y="1027"/>
                    </a:cubicBezTo>
                    <a:cubicBezTo>
                      <a:pt x="320" y="959"/>
                      <a:pt x="343" y="913"/>
                      <a:pt x="343" y="845"/>
                    </a:cubicBezTo>
                    <a:cubicBezTo>
                      <a:pt x="343" y="822"/>
                      <a:pt x="366" y="799"/>
                      <a:pt x="366" y="776"/>
                    </a:cubicBezTo>
                    <a:cubicBezTo>
                      <a:pt x="388" y="708"/>
                      <a:pt x="411" y="639"/>
                      <a:pt x="457" y="594"/>
                    </a:cubicBezTo>
                    <a:cubicBezTo>
                      <a:pt x="480" y="548"/>
                      <a:pt x="525" y="502"/>
                      <a:pt x="571" y="480"/>
                    </a:cubicBezTo>
                    <a:cubicBezTo>
                      <a:pt x="594" y="434"/>
                      <a:pt x="639" y="411"/>
                      <a:pt x="685" y="388"/>
                    </a:cubicBezTo>
                    <a:cubicBezTo>
                      <a:pt x="731" y="365"/>
                      <a:pt x="776" y="343"/>
                      <a:pt x="845" y="343"/>
                    </a:cubicBezTo>
                    <a:cubicBezTo>
                      <a:pt x="891" y="320"/>
                      <a:pt x="936" y="320"/>
                      <a:pt x="982" y="320"/>
                    </a:cubicBezTo>
                    <a:close/>
                    <a:moveTo>
                      <a:pt x="959" y="0"/>
                    </a:moveTo>
                    <a:cubicBezTo>
                      <a:pt x="868" y="0"/>
                      <a:pt x="776" y="23"/>
                      <a:pt x="685" y="46"/>
                    </a:cubicBezTo>
                    <a:cubicBezTo>
                      <a:pt x="617" y="46"/>
                      <a:pt x="525" y="114"/>
                      <a:pt x="457" y="160"/>
                    </a:cubicBezTo>
                    <a:cubicBezTo>
                      <a:pt x="388" y="183"/>
                      <a:pt x="320" y="251"/>
                      <a:pt x="274" y="297"/>
                    </a:cubicBezTo>
                    <a:cubicBezTo>
                      <a:pt x="274" y="297"/>
                      <a:pt x="274" y="297"/>
                      <a:pt x="251" y="320"/>
                    </a:cubicBezTo>
                    <a:cubicBezTo>
                      <a:pt x="229" y="343"/>
                      <a:pt x="229" y="343"/>
                      <a:pt x="229" y="365"/>
                    </a:cubicBezTo>
                    <a:cubicBezTo>
                      <a:pt x="183" y="411"/>
                      <a:pt x="137" y="480"/>
                      <a:pt x="114" y="548"/>
                    </a:cubicBezTo>
                    <a:cubicBezTo>
                      <a:pt x="69" y="639"/>
                      <a:pt x="46" y="731"/>
                      <a:pt x="23" y="822"/>
                    </a:cubicBezTo>
                    <a:cubicBezTo>
                      <a:pt x="0" y="868"/>
                      <a:pt x="0" y="913"/>
                      <a:pt x="0" y="959"/>
                    </a:cubicBezTo>
                    <a:cubicBezTo>
                      <a:pt x="0" y="1005"/>
                      <a:pt x="0" y="1050"/>
                      <a:pt x="0" y="1119"/>
                    </a:cubicBezTo>
                    <a:cubicBezTo>
                      <a:pt x="0" y="1210"/>
                      <a:pt x="0" y="1324"/>
                      <a:pt x="23" y="1415"/>
                    </a:cubicBezTo>
                    <a:cubicBezTo>
                      <a:pt x="46" y="1438"/>
                      <a:pt x="46" y="1461"/>
                      <a:pt x="46" y="1461"/>
                    </a:cubicBezTo>
                    <a:lnTo>
                      <a:pt x="46" y="1484"/>
                    </a:lnTo>
                    <a:cubicBezTo>
                      <a:pt x="69" y="1598"/>
                      <a:pt x="114" y="1712"/>
                      <a:pt x="160" y="1803"/>
                    </a:cubicBezTo>
                    <a:cubicBezTo>
                      <a:pt x="183" y="1803"/>
                      <a:pt x="183" y="1826"/>
                      <a:pt x="183" y="1826"/>
                    </a:cubicBezTo>
                    <a:lnTo>
                      <a:pt x="183" y="1849"/>
                    </a:lnTo>
                    <a:cubicBezTo>
                      <a:pt x="229" y="1918"/>
                      <a:pt x="274" y="1986"/>
                      <a:pt x="320" y="2054"/>
                    </a:cubicBezTo>
                    <a:cubicBezTo>
                      <a:pt x="343" y="2054"/>
                      <a:pt x="343" y="2077"/>
                      <a:pt x="366" y="2100"/>
                    </a:cubicBezTo>
                    <a:cubicBezTo>
                      <a:pt x="366" y="2100"/>
                      <a:pt x="366" y="2123"/>
                      <a:pt x="366" y="2123"/>
                    </a:cubicBezTo>
                    <a:cubicBezTo>
                      <a:pt x="457" y="2237"/>
                      <a:pt x="571" y="2328"/>
                      <a:pt x="662" y="2420"/>
                    </a:cubicBezTo>
                    <a:cubicBezTo>
                      <a:pt x="880" y="2565"/>
                      <a:pt x="1144" y="2664"/>
                      <a:pt x="1407" y="2664"/>
                    </a:cubicBezTo>
                    <a:cubicBezTo>
                      <a:pt x="1558" y="2664"/>
                      <a:pt x="1708" y="2631"/>
                      <a:pt x="1849" y="2557"/>
                    </a:cubicBezTo>
                    <a:cubicBezTo>
                      <a:pt x="1941" y="2534"/>
                      <a:pt x="2009" y="2465"/>
                      <a:pt x="2077" y="2397"/>
                    </a:cubicBezTo>
                    <a:cubicBezTo>
                      <a:pt x="2146" y="2328"/>
                      <a:pt x="2192" y="2260"/>
                      <a:pt x="2237" y="2169"/>
                    </a:cubicBezTo>
                    <a:cubicBezTo>
                      <a:pt x="2283" y="2100"/>
                      <a:pt x="2306" y="2009"/>
                      <a:pt x="2329" y="1918"/>
                    </a:cubicBezTo>
                    <a:cubicBezTo>
                      <a:pt x="2374" y="1803"/>
                      <a:pt x="2374" y="1666"/>
                      <a:pt x="2374" y="1552"/>
                    </a:cubicBezTo>
                    <a:cubicBezTo>
                      <a:pt x="2374" y="1438"/>
                      <a:pt x="2351" y="1324"/>
                      <a:pt x="2329" y="1233"/>
                    </a:cubicBezTo>
                    <a:cubicBezTo>
                      <a:pt x="2306" y="1096"/>
                      <a:pt x="2260" y="982"/>
                      <a:pt x="2192" y="890"/>
                    </a:cubicBezTo>
                    <a:cubicBezTo>
                      <a:pt x="2123" y="708"/>
                      <a:pt x="1986" y="548"/>
                      <a:pt x="1849" y="388"/>
                    </a:cubicBezTo>
                    <a:cubicBezTo>
                      <a:pt x="1712" y="251"/>
                      <a:pt x="1530" y="137"/>
                      <a:pt x="1347" y="69"/>
                    </a:cubicBezTo>
                    <a:cubicBezTo>
                      <a:pt x="1233" y="23"/>
                      <a:pt x="1119" y="0"/>
                      <a:pt x="1005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20" name="Google Shape;1493;p22">
                <a:extLst>
                  <a:ext uri="{FF2B5EF4-FFF2-40B4-BE49-F238E27FC236}">
                    <a16:creationId xmlns:a16="http://schemas.microsoft.com/office/drawing/2014/main" id="{1BD23DC3-126F-4E15-A65C-FB3C691F2429}"/>
                  </a:ext>
                </a:extLst>
              </p:cNvPr>
              <p:cNvSpPr/>
              <p:nvPr/>
            </p:nvSpPr>
            <p:spPr>
              <a:xfrm>
                <a:off x="5472082" y="1115235"/>
                <a:ext cx="48789" cy="53249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1970" extrusionOk="0">
                    <a:moveTo>
                      <a:pt x="731" y="1"/>
                    </a:moveTo>
                    <a:cubicBezTo>
                      <a:pt x="663" y="1"/>
                      <a:pt x="594" y="24"/>
                      <a:pt x="526" y="46"/>
                    </a:cubicBezTo>
                    <a:cubicBezTo>
                      <a:pt x="366" y="69"/>
                      <a:pt x="252" y="161"/>
                      <a:pt x="161" y="298"/>
                    </a:cubicBezTo>
                    <a:cubicBezTo>
                      <a:pt x="138" y="298"/>
                      <a:pt x="138" y="320"/>
                      <a:pt x="138" y="320"/>
                    </a:cubicBezTo>
                    <a:cubicBezTo>
                      <a:pt x="115" y="343"/>
                      <a:pt x="92" y="389"/>
                      <a:pt x="69" y="412"/>
                    </a:cubicBezTo>
                    <a:cubicBezTo>
                      <a:pt x="24" y="480"/>
                      <a:pt x="1" y="571"/>
                      <a:pt x="1" y="663"/>
                    </a:cubicBezTo>
                    <a:cubicBezTo>
                      <a:pt x="1" y="754"/>
                      <a:pt x="1" y="823"/>
                      <a:pt x="24" y="914"/>
                    </a:cubicBezTo>
                    <a:cubicBezTo>
                      <a:pt x="47" y="1028"/>
                      <a:pt x="69" y="1142"/>
                      <a:pt x="138" y="1256"/>
                    </a:cubicBezTo>
                    <a:cubicBezTo>
                      <a:pt x="206" y="1416"/>
                      <a:pt x="320" y="1576"/>
                      <a:pt x="457" y="1690"/>
                    </a:cubicBezTo>
                    <a:cubicBezTo>
                      <a:pt x="526" y="1758"/>
                      <a:pt x="617" y="1827"/>
                      <a:pt x="708" y="1872"/>
                    </a:cubicBezTo>
                    <a:cubicBezTo>
                      <a:pt x="754" y="1895"/>
                      <a:pt x="800" y="1918"/>
                      <a:pt x="845" y="1918"/>
                    </a:cubicBezTo>
                    <a:cubicBezTo>
                      <a:pt x="901" y="1937"/>
                      <a:pt x="956" y="1970"/>
                      <a:pt x="1012" y="1970"/>
                    </a:cubicBezTo>
                    <a:cubicBezTo>
                      <a:pt x="1025" y="1970"/>
                      <a:pt x="1038" y="1968"/>
                      <a:pt x="1051" y="1964"/>
                    </a:cubicBezTo>
                    <a:lnTo>
                      <a:pt x="1211" y="1964"/>
                    </a:lnTo>
                    <a:cubicBezTo>
                      <a:pt x="1256" y="1941"/>
                      <a:pt x="1302" y="1918"/>
                      <a:pt x="1348" y="1895"/>
                    </a:cubicBezTo>
                    <a:cubicBezTo>
                      <a:pt x="1416" y="1872"/>
                      <a:pt x="1507" y="1804"/>
                      <a:pt x="1553" y="1736"/>
                    </a:cubicBezTo>
                    <a:cubicBezTo>
                      <a:pt x="1690" y="1576"/>
                      <a:pt x="1758" y="1393"/>
                      <a:pt x="1781" y="1188"/>
                    </a:cubicBezTo>
                    <a:cubicBezTo>
                      <a:pt x="1804" y="1051"/>
                      <a:pt x="1804" y="937"/>
                      <a:pt x="1758" y="777"/>
                    </a:cubicBezTo>
                    <a:cubicBezTo>
                      <a:pt x="1713" y="640"/>
                      <a:pt x="1599" y="503"/>
                      <a:pt x="1507" y="389"/>
                    </a:cubicBezTo>
                    <a:cubicBezTo>
                      <a:pt x="1439" y="298"/>
                      <a:pt x="1348" y="252"/>
                      <a:pt x="1256" y="183"/>
                    </a:cubicBezTo>
                    <a:cubicBezTo>
                      <a:pt x="1165" y="115"/>
                      <a:pt x="1074" y="69"/>
                      <a:pt x="982" y="46"/>
                    </a:cubicBezTo>
                    <a:cubicBezTo>
                      <a:pt x="914" y="24"/>
                      <a:pt x="845" y="24"/>
                      <a:pt x="75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21" name="Google Shape;1494;p22">
                <a:extLst>
                  <a:ext uri="{FF2B5EF4-FFF2-40B4-BE49-F238E27FC236}">
                    <a16:creationId xmlns:a16="http://schemas.microsoft.com/office/drawing/2014/main" id="{727B5636-B186-46E8-A7BA-398D29C16885}"/>
                  </a:ext>
                </a:extLst>
              </p:cNvPr>
              <p:cNvSpPr/>
              <p:nvPr/>
            </p:nvSpPr>
            <p:spPr>
              <a:xfrm>
                <a:off x="5614611" y="1058472"/>
                <a:ext cx="140691" cy="136393"/>
              </a:xfrm>
              <a:custGeom>
                <a:avLst/>
                <a:gdLst/>
                <a:ahLst/>
                <a:cxnLst/>
                <a:rect l="l" t="t" r="r" b="b"/>
                <a:pathLst>
                  <a:path w="5205" h="5046" extrusionOk="0">
                    <a:moveTo>
                      <a:pt x="2580" y="1"/>
                    </a:moveTo>
                    <a:lnTo>
                      <a:pt x="2488" y="24"/>
                    </a:lnTo>
                    <a:cubicBezTo>
                      <a:pt x="2329" y="24"/>
                      <a:pt x="2192" y="47"/>
                      <a:pt x="2055" y="92"/>
                    </a:cubicBezTo>
                    <a:cubicBezTo>
                      <a:pt x="1963" y="138"/>
                      <a:pt x="1849" y="183"/>
                      <a:pt x="1758" y="206"/>
                    </a:cubicBezTo>
                    <a:lnTo>
                      <a:pt x="1690" y="252"/>
                    </a:lnTo>
                    <a:cubicBezTo>
                      <a:pt x="1621" y="275"/>
                      <a:pt x="1575" y="298"/>
                      <a:pt x="1507" y="320"/>
                    </a:cubicBezTo>
                    <a:cubicBezTo>
                      <a:pt x="1393" y="366"/>
                      <a:pt x="1256" y="412"/>
                      <a:pt x="1142" y="480"/>
                    </a:cubicBezTo>
                    <a:cubicBezTo>
                      <a:pt x="959" y="572"/>
                      <a:pt x="777" y="708"/>
                      <a:pt x="617" y="845"/>
                    </a:cubicBezTo>
                    <a:cubicBezTo>
                      <a:pt x="434" y="1005"/>
                      <a:pt x="297" y="1211"/>
                      <a:pt x="206" y="1370"/>
                    </a:cubicBezTo>
                    <a:cubicBezTo>
                      <a:pt x="137" y="1485"/>
                      <a:pt x="92" y="1599"/>
                      <a:pt x="69" y="1713"/>
                    </a:cubicBezTo>
                    <a:cubicBezTo>
                      <a:pt x="46" y="1758"/>
                      <a:pt x="46" y="1781"/>
                      <a:pt x="23" y="1804"/>
                    </a:cubicBezTo>
                    <a:lnTo>
                      <a:pt x="23" y="1827"/>
                    </a:lnTo>
                    <a:cubicBezTo>
                      <a:pt x="1" y="1964"/>
                      <a:pt x="1" y="2101"/>
                      <a:pt x="23" y="2192"/>
                    </a:cubicBezTo>
                    <a:cubicBezTo>
                      <a:pt x="23" y="2238"/>
                      <a:pt x="23" y="2261"/>
                      <a:pt x="23" y="2283"/>
                    </a:cubicBezTo>
                    <a:cubicBezTo>
                      <a:pt x="1" y="2352"/>
                      <a:pt x="1" y="2420"/>
                      <a:pt x="1" y="2512"/>
                    </a:cubicBezTo>
                    <a:lnTo>
                      <a:pt x="1" y="2557"/>
                    </a:lnTo>
                    <a:cubicBezTo>
                      <a:pt x="1" y="2626"/>
                      <a:pt x="1" y="2671"/>
                      <a:pt x="1" y="2740"/>
                    </a:cubicBezTo>
                    <a:cubicBezTo>
                      <a:pt x="1" y="2808"/>
                      <a:pt x="23" y="2877"/>
                      <a:pt x="46" y="2968"/>
                    </a:cubicBezTo>
                    <a:lnTo>
                      <a:pt x="46" y="3014"/>
                    </a:lnTo>
                    <a:lnTo>
                      <a:pt x="69" y="3059"/>
                    </a:lnTo>
                    <a:cubicBezTo>
                      <a:pt x="69" y="3105"/>
                      <a:pt x="92" y="3174"/>
                      <a:pt x="92" y="3242"/>
                    </a:cubicBezTo>
                    <a:cubicBezTo>
                      <a:pt x="137" y="3333"/>
                      <a:pt x="160" y="3447"/>
                      <a:pt x="206" y="3539"/>
                    </a:cubicBezTo>
                    <a:cubicBezTo>
                      <a:pt x="274" y="3653"/>
                      <a:pt x="343" y="3790"/>
                      <a:pt x="434" y="3927"/>
                    </a:cubicBezTo>
                    <a:cubicBezTo>
                      <a:pt x="525" y="4064"/>
                      <a:pt x="662" y="4178"/>
                      <a:pt x="754" y="4292"/>
                    </a:cubicBezTo>
                    <a:cubicBezTo>
                      <a:pt x="891" y="4429"/>
                      <a:pt x="1028" y="4543"/>
                      <a:pt x="1165" y="4634"/>
                    </a:cubicBezTo>
                    <a:cubicBezTo>
                      <a:pt x="1302" y="4726"/>
                      <a:pt x="1439" y="4794"/>
                      <a:pt x="1575" y="4863"/>
                    </a:cubicBezTo>
                    <a:cubicBezTo>
                      <a:pt x="1712" y="4908"/>
                      <a:pt x="1804" y="4954"/>
                      <a:pt x="1918" y="4954"/>
                    </a:cubicBezTo>
                    <a:cubicBezTo>
                      <a:pt x="1986" y="4977"/>
                      <a:pt x="2078" y="5000"/>
                      <a:pt x="2169" y="5000"/>
                    </a:cubicBezTo>
                    <a:cubicBezTo>
                      <a:pt x="2329" y="5022"/>
                      <a:pt x="2488" y="5045"/>
                      <a:pt x="2648" y="5045"/>
                    </a:cubicBezTo>
                    <a:lnTo>
                      <a:pt x="2694" y="5045"/>
                    </a:lnTo>
                    <a:cubicBezTo>
                      <a:pt x="2854" y="5045"/>
                      <a:pt x="3036" y="5022"/>
                      <a:pt x="3219" y="5000"/>
                    </a:cubicBezTo>
                    <a:cubicBezTo>
                      <a:pt x="3379" y="4954"/>
                      <a:pt x="3538" y="4931"/>
                      <a:pt x="3675" y="4885"/>
                    </a:cubicBezTo>
                    <a:cubicBezTo>
                      <a:pt x="3812" y="4840"/>
                      <a:pt x="3972" y="4771"/>
                      <a:pt x="4132" y="4680"/>
                    </a:cubicBezTo>
                    <a:cubicBezTo>
                      <a:pt x="4223" y="4634"/>
                      <a:pt x="4292" y="4566"/>
                      <a:pt x="4360" y="4497"/>
                    </a:cubicBezTo>
                    <a:cubicBezTo>
                      <a:pt x="4429" y="4452"/>
                      <a:pt x="4474" y="4406"/>
                      <a:pt x="4520" y="4338"/>
                    </a:cubicBezTo>
                    <a:cubicBezTo>
                      <a:pt x="4634" y="4224"/>
                      <a:pt x="4725" y="4087"/>
                      <a:pt x="4817" y="3972"/>
                    </a:cubicBezTo>
                    <a:cubicBezTo>
                      <a:pt x="4908" y="3836"/>
                      <a:pt x="4999" y="3676"/>
                      <a:pt x="5045" y="3516"/>
                    </a:cubicBezTo>
                    <a:cubicBezTo>
                      <a:pt x="5091" y="3447"/>
                      <a:pt x="5113" y="3379"/>
                      <a:pt x="5113" y="3288"/>
                    </a:cubicBezTo>
                    <a:cubicBezTo>
                      <a:pt x="5136" y="3219"/>
                      <a:pt x="5159" y="3128"/>
                      <a:pt x="5159" y="3037"/>
                    </a:cubicBezTo>
                    <a:lnTo>
                      <a:pt x="5159" y="2991"/>
                    </a:lnTo>
                    <a:cubicBezTo>
                      <a:pt x="5182" y="2831"/>
                      <a:pt x="5205" y="2671"/>
                      <a:pt x="5205" y="2489"/>
                    </a:cubicBezTo>
                    <a:cubicBezTo>
                      <a:pt x="5205" y="2375"/>
                      <a:pt x="5182" y="2215"/>
                      <a:pt x="5159" y="2055"/>
                    </a:cubicBezTo>
                    <a:cubicBezTo>
                      <a:pt x="5159" y="1964"/>
                      <a:pt x="5136" y="1873"/>
                      <a:pt x="5113" y="1804"/>
                    </a:cubicBezTo>
                    <a:cubicBezTo>
                      <a:pt x="5091" y="1713"/>
                      <a:pt x="5068" y="1644"/>
                      <a:pt x="5022" y="1576"/>
                    </a:cubicBezTo>
                    <a:lnTo>
                      <a:pt x="4999" y="1507"/>
                    </a:lnTo>
                    <a:lnTo>
                      <a:pt x="4954" y="1439"/>
                    </a:lnTo>
                    <a:cubicBezTo>
                      <a:pt x="4931" y="1348"/>
                      <a:pt x="4885" y="1233"/>
                      <a:pt x="4839" y="1165"/>
                    </a:cubicBezTo>
                    <a:cubicBezTo>
                      <a:pt x="4748" y="1028"/>
                      <a:pt x="4634" y="891"/>
                      <a:pt x="4520" y="777"/>
                    </a:cubicBezTo>
                    <a:lnTo>
                      <a:pt x="4497" y="754"/>
                    </a:lnTo>
                    <a:cubicBezTo>
                      <a:pt x="4429" y="686"/>
                      <a:pt x="4383" y="640"/>
                      <a:pt x="4337" y="594"/>
                    </a:cubicBezTo>
                    <a:cubicBezTo>
                      <a:pt x="4269" y="549"/>
                      <a:pt x="4178" y="480"/>
                      <a:pt x="4086" y="435"/>
                    </a:cubicBezTo>
                    <a:cubicBezTo>
                      <a:pt x="3790" y="229"/>
                      <a:pt x="3493" y="115"/>
                      <a:pt x="3219" y="47"/>
                    </a:cubicBezTo>
                    <a:cubicBezTo>
                      <a:pt x="3082" y="24"/>
                      <a:pt x="2945" y="1"/>
                      <a:pt x="28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22" name="Google Shape;1495;p22">
                <a:extLst>
                  <a:ext uri="{FF2B5EF4-FFF2-40B4-BE49-F238E27FC236}">
                    <a16:creationId xmlns:a16="http://schemas.microsoft.com/office/drawing/2014/main" id="{14A8B97E-9520-494D-B8CB-1EA309C568B2}"/>
                  </a:ext>
                </a:extLst>
              </p:cNvPr>
              <p:cNvSpPr/>
              <p:nvPr/>
            </p:nvSpPr>
            <p:spPr>
              <a:xfrm>
                <a:off x="5874342" y="1259602"/>
                <a:ext cx="34598" cy="35004"/>
              </a:xfrm>
              <a:custGeom>
                <a:avLst/>
                <a:gdLst/>
                <a:ahLst/>
                <a:cxnLst/>
                <a:rect l="l" t="t" r="r" b="b"/>
                <a:pathLst>
                  <a:path w="1280" h="1295" extrusionOk="0">
                    <a:moveTo>
                      <a:pt x="457" y="1"/>
                    </a:moveTo>
                    <a:cubicBezTo>
                      <a:pt x="343" y="1"/>
                      <a:pt x="275" y="47"/>
                      <a:pt x="184" y="92"/>
                    </a:cubicBezTo>
                    <a:cubicBezTo>
                      <a:pt x="138" y="92"/>
                      <a:pt x="115" y="138"/>
                      <a:pt x="92" y="184"/>
                    </a:cubicBezTo>
                    <a:cubicBezTo>
                      <a:pt x="69" y="229"/>
                      <a:pt x="24" y="275"/>
                      <a:pt x="24" y="320"/>
                    </a:cubicBezTo>
                    <a:cubicBezTo>
                      <a:pt x="24" y="366"/>
                      <a:pt x="1" y="412"/>
                      <a:pt x="24" y="457"/>
                    </a:cubicBezTo>
                    <a:cubicBezTo>
                      <a:pt x="24" y="503"/>
                      <a:pt x="47" y="549"/>
                      <a:pt x="47" y="594"/>
                    </a:cubicBezTo>
                    <a:lnTo>
                      <a:pt x="69" y="594"/>
                    </a:lnTo>
                    <a:cubicBezTo>
                      <a:pt x="47" y="617"/>
                      <a:pt x="47" y="617"/>
                      <a:pt x="47" y="640"/>
                    </a:cubicBezTo>
                    <a:cubicBezTo>
                      <a:pt x="47" y="663"/>
                      <a:pt x="24" y="686"/>
                      <a:pt x="24" y="708"/>
                    </a:cubicBezTo>
                    <a:cubicBezTo>
                      <a:pt x="24" y="731"/>
                      <a:pt x="24" y="754"/>
                      <a:pt x="24" y="800"/>
                    </a:cubicBezTo>
                    <a:cubicBezTo>
                      <a:pt x="24" y="800"/>
                      <a:pt x="24" y="823"/>
                      <a:pt x="24" y="823"/>
                    </a:cubicBezTo>
                    <a:cubicBezTo>
                      <a:pt x="24" y="868"/>
                      <a:pt x="47" y="891"/>
                      <a:pt x="69" y="937"/>
                    </a:cubicBezTo>
                    <a:cubicBezTo>
                      <a:pt x="92" y="982"/>
                      <a:pt x="115" y="1028"/>
                      <a:pt x="138" y="1051"/>
                    </a:cubicBezTo>
                    <a:cubicBezTo>
                      <a:pt x="184" y="1097"/>
                      <a:pt x="206" y="1142"/>
                      <a:pt x="252" y="1165"/>
                    </a:cubicBezTo>
                    <a:cubicBezTo>
                      <a:pt x="321" y="1211"/>
                      <a:pt x="389" y="1233"/>
                      <a:pt x="457" y="1256"/>
                    </a:cubicBezTo>
                    <a:cubicBezTo>
                      <a:pt x="511" y="1283"/>
                      <a:pt x="564" y="1294"/>
                      <a:pt x="623" y="1294"/>
                    </a:cubicBezTo>
                    <a:cubicBezTo>
                      <a:pt x="664" y="1294"/>
                      <a:pt x="707" y="1289"/>
                      <a:pt x="754" y="1279"/>
                    </a:cubicBezTo>
                    <a:cubicBezTo>
                      <a:pt x="800" y="1279"/>
                      <a:pt x="846" y="1256"/>
                      <a:pt x="891" y="1256"/>
                    </a:cubicBezTo>
                    <a:lnTo>
                      <a:pt x="937" y="1233"/>
                    </a:lnTo>
                    <a:cubicBezTo>
                      <a:pt x="960" y="1211"/>
                      <a:pt x="1005" y="1211"/>
                      <a:pt x="1028" y="1188"/>
                    </a:cubicBezTo>
                    <a:cubicBezTo>
                      <a:pt x="1074" y="1142"/>
                      <a:pt x="1119" y="1119"/>
                      <a:pt x="1142" y="1074"/>
                    </a:cubicBezTo>
                    <a:cubicBezTo>
                      <a:pt x="1188" y="1051"/>
                      <a:pt x="1211" y="1005"/>
                      <a:pt x="1234" y="982"/>
                    </a:cubicBezTo>
                    <a:cubicBezTo>
                      <a:pt x="1256" y="937"/>
                      <a:pt x="1256" y="868"/>
                      <a:pt x="1279" y="823"/>
                    </a:cubicBezTo>
                    <a:cubicBezTo>
                      <a:pt x="1279" y="800"/>
                      <a:pt x="1279" y="754"/>
                      <a:pt x="1279" y="708"/>
                    </a:cubicBezTo>
                    <a:cubicBezTo>
                      <a:pt x="1256" y="686"/>
                      <a:pt x="1256" y="640"/>
                      <a:pt x="1256" y="594"/>
                    </a:cubicBezTo>
                    <a:cubicBezTo>
                      <a:pt x="1256" y="457"/>
                      <a:pt x="1188" y="298"/>
                      <a:pt x="1074" y="229"/>
                    </a:cubicBezTo>
                    <a:cubicBezTo>
                      <a:pt x="1051" y="206"/>
                      <a:pt x="1028" y="206"/>
                      <a:pt x="1005" y="184"/>
                    </a:cubicBezTo>
                    <a:cubicBezTo>
                      <a:pt x="960" y="161"/>
                      <a:pt x="914" y="161"/>
                      <a:pt x="891" y="161"/>
                    </a:cubicBezTo>
                    <a:cubicBezTo>
                      <a:pt x="846" y="138"/>
                      <a:pt x="823" y="115"/>
                      <a:pt x="800" y="92"/>
                    </a:cubicBezTo>
                    <a:cubicBezTo>
                      <a:pt x="709" y="24"/>
                      <a:pt x="594" y="1"/>
                      <a:pt x="480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23" name="Google Shape;1496;p22">
                <a:extLst>
                  <a:ext uri="{FF2B5EF4-FFF2-40B4-BE49-F238E27FC236}">
                    <a16:creationId xmlns:a16="http://schemas.microsoft.com/office/drawing/2014/main" id="{197D208D-2453-44C8-88A1-099C01FD4E92}"/>
                  </a:ext>
                </a:extLst>
              </p:cNvPr>
              <p:cNvSpPr/>
              <p:nvPr/>
            </p:nvSpPr>
            <p:spPr>
              <a:xfrm>
                <a:off x="5667671" y="1074528"/>
                <a:ext cx="68521" cy="81495"/>
              </a:xfrm>
              <a:custGeom>
                <a:avLst/>
                <a:gdLst/>
                <a:ahLst/>
                <a:cxnLst/>
                <a:rect l="l" t="t" r="r" b="b"/>
                <a:pathLst>
                  <a:path w="2535" h="3015" extrusionOk="0">
                    <a:moveTo>
                      <a:pt x="434" y="0"/>
                    </a:moveTo>
                    <a:cubicBezTo>
                      <a:pt x="274" y="0"/>
                      <a:pt x="137" y="92"/>
                      <a:pt x="69" y="251"/>
                    </a:cubicBezTo>
                    <a:cubicBezTo>
                      <a:pt x="0" y="434"/>
                      <a:pt x="92" y="662"/>
                      <a:pt x="274" y="754"/>
                    </a:cubicBezTo>
                    <a:cubicBezTo>
                      <a:pt x="434" y="799"/>
                      <a:pt x="571" y="845"/>
                      <a:pt x="731" y="913"/>
                    </a:cubicBezTo>
                    <a:cubicBezTo>
                      <a:pt x="777" y="959"/>
                      <a:pt x="845" y="1005"/>
                      <a:pt x="891" y="1050"/>
                    </a:cubicBezTo>
                    <a:cubicBezTo>
                      <a:pt x="959" y="1096"/>
                      <a:pt x="1005" y="1164"/>
                      <a:pt x="1050" y="1233"/>
                    </a:cubicBezTo>
                    <a:cubicBezTo>
                      <a:pt x="1210" y="1507"/>
                      <a:pt x="1324" y="1781"/>
                      <a:pt x="1416" y="2055"/>
                    </a:cubicBezTo>
                    <a:cubicBezTo>
                      <a:pt x="1461" y="2237"/>
                      <a:pt x="1507" y="2397"/>
                      <a:pt x="1530" y="2580"/>
                    </a:cubicBezTo>
                    <a:cubicBezTo>
                      <a:pt x="1530" y="2808"/>
                      <a:pt x="1758" y="2990"/>
                      <a:pt x="1963" y="3013"/>
                    </a:cubicBezTo>
                    <a:cubicBezTo>
                      <a:pt x="1977" y="3014"/>
                      <a:pt x="1991" y="3015"/>
                      <a:pt x="2005" y="3015"/>
                    </a:cubicBezTo>
                    <a:cubicBezTo>
                      <a:pt x="2265" y="3015"/>
                      <a:pt x="2512" y="2817"/>
                      <a:pt x="2534" y="2557"/>
                    </a:cubicBezTo>
                    <a:cubicBezTo>
                      <a:pt x="2534" y="2397"/>
                      <a:pt x="2534" y="2214"/>
                      <a:pt x="2488" y="2055"/>
                    </a:cubicBezTo>
                    <a:cubicBezTo>
                      <a:pt x="2466" y="1918"/>
                      <a:pt x="2420" y="1758"/>
                      <a:pt x="2351" y="1621"/>
                    </a:cubicBezTo>
                    <a:cubicBezTo>
                      <a:pt x="2306" y="1530"/>
                      <a:pt x="2260" y="1438"/>
                      <a:pt x="2215" y="1347"/>
                    </a:cubicBezTo>
                    <a:cubicBezTo>
                      <a:pt x="2123" y="1187"/>
                      <a:pt x="2009" y="1050"/>
                      <a:pt x="1918" y="913"/>
                    </a:cubicBezTo>
                    <a:cubicBezTo>
                      <a:pt x="1758" y="685"/>
                      <a:pt x="1575" y="480"/>
                      <a:pt x="1324" y="366"/>
                    </a:cubicBezTo>
                    <a:cubicBezTo>
                      <a:pt x="1096" y="206"/>
                      <a:pt x="822" y="137"/>
                      <a:pt x="571" y="23"/>
                    </a:cubicBezTo>
                    <a:cubicBezTo>
                      <a:pt x="525" y="23"/>
                      <a:pt x="480" y="0"/>
                      <a:pt x="434" y="0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24" name="Google Shape;1497;p22">
                <a:extLst>
                  <a:ext uri="{FF2B5EF4-FFF2-40B4-BE49-F238E27FC236}">
                    <a16:creationId xmlns:a16="http://schemas.microsoft.com/office/drawing/2014/main" id="{8019A734-5B29-407E-9B8F-AB3AC1EF542B}"/>
                  </a:ext>
                </a:extLst>
              </p:cNvPr>
              <p:cNvSpPr/>
              <p:nvPr/>
            </p:nvSpPr>
            <p:spPr>
              <a:xfrm>
                <a:off x="5675077" y="1121425"/>
                <a:ext cx="21624" cy="53303"/>
              </a:xfrm>
              <a:custGeom>
                <a:avLst/>
                <a:gdLst/>
                <a:ahLst/>
                <a:cxnLst/>
                <a:rect l="l" t="t" r="r" b="b"/>
                <a:pathLst>
                  <a:path w="800" h="1972" extrusionOk="0">
                    <a:moveTo>
                      <a:pt x="160" y="0"/>
                    </a:moveTo>
                    <a:cubicBezTo>
                      <a:pt x="115" y="0"/>
                      <a:pt x="92" y="23"/>
                      <a:pt x="69" y="46"/>
                    </a:cubicBezTo>
                    <a:cubicBezTo>
                      <a:pt x="0" y="91"/>
                      <a:pt x="0" y="183"/>
                      <a:pt x="46" y="251"/>
                    </a:cubicBezTo>
                    <a:cubicBezTo>
                      <a:pt x="115" y="342"/>
                      <a:pt x="183" y="434"/>
                      <a:pt x="229" y="525"/>
                    </a:cubicBezTo>
                    <a:cubicBezTo>
                      <a:pt x="297" y="639"/>
                      <a:pt x="343" y="753"/>
                      <a:pt x="388" y="867"/>
                    </a:cubicBezTo>
                    <a:cubicBezTo>
                      <a:pt x="388" y="936"/>
                      <a:pt x="411" y="1004"/>
                      <a:pt x="434" y="1050"/>
                    </a:cubicBezTo>
                    <a:cubicBezTo>
                      <a:pt x="457" y="1164"/>
                      <a:pt x="457" y="1278"/>
                      <a:pt x="457" y="1370"/>
                    </a:cubicBezTo>
                    <a:cubicBezTo>
                      <a:pt x="457" y="1484"/>
                      <a:pt x="457" y="1598"/>
                      <a:pt x="434" y="1712"/>
                    </a:cubicBezTo>
                    <a:cubicBezTo>
                      <a:pt x="434" y="1735"/>
                      <a:pt x="434" y="1735"/>
                      <a:pt x="411" y="1758"/>
                    </a:cubicBezTo>
                    <a:cubicBezTo>
                      <a:pt x="411" y="1803"/>
                      <a:pt x="411" y="1849"/>
                      <a:pt x="434" y="1872"/>
                    </a:cubicBezTo>
                    <a:cubicBezTo>
                      <a:pt x="434" y="1917"/>
                      <a:pt x="480" y="1940"/>
                      <a:pt x="503" y="1963"/>
                    </a:cubicBezTo>
                    <a:cubicBezTo>
                      <a:pt x="524" y="1968"/>
                      <a:pt x="546" y="1971"/>
                      <a:pt x="566" y="1971"/>
                    </a:cubicBezTo>
                    <a:cubicBezTo>
                      <a:pt x="633" y="1971"/>
                      <a:pt x="691" y="1941"/>
                      <a:pt x="708" y="1872"/>
                    </a:cubicBezTo>
                    <a:cubicBezTo>
                      <a:pt x="776" y="1712"/>
                      <a:pt x="799" y="1529"/>
                      <a:pt x="799" y="1347"/>
                    </a:cubicBezTo>
                    <a:cubicBezTo>
                      <a:pt x="799" y="1255"/>
                      <a:pt x="799" y="1164"/>
                      <a:pt x="776" y="1050"/>
                    </a:cubicBezTo>
                    <a:cubicBezTo>
                      <a:pt x="754" y="982"/>
                      <a:pt x="731" y="913"/>
                      <a:pt x="708" y="845"/>
                    </a:cubicBezTo>
                    <a:cubicBezTo>
                      <a:pt x="662" y="708"/>
                      <a:pt x="617" y="594"/>
                      <a:pt x="548" y="479"/>
                    </a:cubicBezTo>
                    <a:cubicBezTo>
                      <a:pt x="480" y="320"/>
                      <a:pt x="366" y="205"/>
                      <a:pt x="274" y="69"/>
                    </a:cubicBezTo>
                    <a:cubicBezTo>
                      <a:pt x="251" y="23"/>
                      <a:pt x="206" y="0"/>
                      <a:pt x="160" y="0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25" name="Google Shape;1498;p22">
                <a:extLst>
                  <a:ext uri="{FF2B5EF4-FFF2-40B4-BE49-F238E27FC236}">
                    <a16:creationId xmlns:a16="http://schemas.microsoft.com/office/drawing/2014/main" id="{35905996-1543-4FFF-B31C-B8E6C8BF1FB2}"/>
                  </a:ext>
                </a:extLst>
              </p:cNvPr>
              <p:cNvSpPr/>
              <p:nvPr/>
            </p:nvSpPr>
            <p:spPr>
              <a:xfrm>
                <a:off x="5609665" y="1051688"/>
                <a:ext cx="151800" cy="151584"/>
              </a:xfrm>
              <a:custGeom>
                <a:avLst/>
                <a:gdLst/>
                <a:ahLst/>
                <a:cxnLst/>
                <a:rect l="l" t="t" r="r" b="b"/>
                <a:pathLst>
                  <a:path w="5616" h="5608" extrusionOk="0">
                    <a:moveTo>
                      <a:pt x="2832" y="334"/>
                    </a:moveTo>
                    <a:cubicBezTo>
                      <a:pt x="2999" y="334"/>
                      <a:pt x="3166" y="355"/>
                      <a:pt x="3333" y="389"/>
                    </a:cubicBezTo>
                    <a:cubicBezTo>
                      <a:pt x="3539" y="434"/>
                      <a:pt x="3744" y="503"/>
                      <a:pt x="3927" y="594"/>
                    </a:cubicBezTo>
                    <a:lnTo>
                      <a:pt x="3904" y="594"/>
                    </a:lnTo>
                    <a:cubicBezTo>
                      <a:pt x="3927" y="594"/>
                      <a:pt x="3927" y="594"/>
                      <a:pt x="3950" y="617"/>
                    </a:cubicBezTo>
                    <a:cubicBezTo>
                      <a:pt x="4132" y="708"/>
                      <a:pt x="4292" y="823"/>
                      <a:pt x="4452" y="959"/>
                    </a:cubicBezTo>
                    <a:cubicBezTo>
                      <a:pt x="4452" y="959"/>
                      <a:pt x="4452" y="959"/>
                      <a:pt x="4452" y="959"/>
                    </a:cubicBezTo>
                    <a:lnTo>
                      <a:pt x="4452" y="959"/>
                    </a:lnTo>
                    <a:lnTo>
                      <a:pt x="4475" y="982"/>
                    </a:lnTo>
                    <a:cubicBezTo>
                      <a:pt x="4475" y="981"/>
                      <a:pt x="4475" y="980"/>
                      <a:pt x="4475" y="980"/>
                    </a:cubicBezTo>
                    <a:lnTo>
                      <a:pt x="4475" y="980"/>
                    </a:lnTo>
                    <a:cubicBezTo>
                      <a:pt x="4646" y="1133"/>
                      <a:pt x="4777" y="1288"/>
                      <a:pt x="4908" y="1484"/>
                    </a:cubicBezTo>
                    <a:cubicBezTo>
                      <a:pt x="5000" y="1667"/>
                      <a:pt x="5091" y="1850"/>
                      <a:pt x="5159" y="2032"/>
                    </a:cubicBezTo>
                    <a:cubicBezTo>
                      <a:pt x="5228" y="2238"/>
                      <a:pt x="5274" y="2443"/>
                      <a:pt x="5274" y="2649"/>
                    </a:cubicBezTo>
                    <a:cubicBezTo>
                      <a:pt x="5296" y="2877"/>
                      <a:pt x="5274" y="3105"/>
                      <a:pt x="5228" y="3333"/>
                    </a:cubicBezTo>
                    <a:cubicBezTo>
                      <a:pt x="5182" y="3539"/>
                      <a:pt x="5114" y="3744"/>
                      <a:pt x="5022" y="3950"/>
                    </a:cubicBezTo>
                    <a:cubicBezTo>
                      <a:pt x="5022" y="3927"/>
                      <a:pt x="5022" y="3927"/>
                      <a:pt x="5022" y="3927"/>
                    </a:cubicBezTo>
                    <a:cubicBezTo>
                      <a:pt x="4931" y="4132"/>
                      <a:pt x="4794" y="4315"/>
                      <a:pt x="4634" y="4475"/>
                    </a:cubicBezTo>
                    <a:cubicBezTo>
                      <a:pt x="4497" y="4657"/>
                      <a:pt x="4315" y="4794"/>
                      <a:pt x="4109" y="4908"/>
                    </a:cubicBezTo>
                    <a:cubicBezTo>
                      <a:pt x="4113" y="4908"/>
                      <a:pt x="4116" y="4908"/>
                      <a:pt x="4118" y="4908"/>
                    </a:cubicBezTo>
                    <a:lnTo>
                      <a:pt x="4118" y="4908"/>
                    </a:lnTo>
                    <a:cubicBezTo>
                      <a:pt x="3948" y="5012"/>
                      <a:pt x="3776" y="5095"/>
                      <a:pt x="3584" y="5159"/>
                    </a:cubicBezTo>
                    <a:cubicBezTo>
                      <a:pt x="3379" y="5228"/>
                      <a:pt x="3174" y="5273"/>
                      <a:pt x="2968" y="5273"/>
                    </a:cubicBezTo>
                    <a:cubicBezTo>
                      <a:pt x="2908" y="5280"/>
                      <a:pt x="2846" y="5283"/>
                      <a:pt x="2783" y="5283"/>
                    </a:cubicBezTo>
                    <a:cubicBezTo>
                      <a:pt x="2631" y="5283"/>
                      <a:pt x="2474" y="5267"/>
                      <a:pt x="2329" y="5251"/>
                    </a:cubicBezTo>
                    <a:cubicBezTo>
                      <a:pt x="2101" y="5205"/>
                      <a:pt x="1918" y="5114"/>
                      <a:pt x="1713" y="5022"/>
                    </a:cubicBezTo>
                    <a:cubicBezTo>
                      <a:pt x="1530" y="4954"/>
                      <a:pt x="1393" y="4840"/>
                      <a:pt x="1233" y="4726"/>
                    </a:cubicBezTo>
                    <a:cubicBezTo>
                      <a:pt x="1211" y="4703"/>
                      <a:pt x="1188" y="4680"/>
                      <a:pt x="1165" y="4657"/>
                    </a:cubicBezTo>
                    <a:cubicBezTo>
                      <a:pt x="1097" y="4589"/>
                      <a:pt x="1028" y="4543"/>
                      <a:pt x="960" y="4475"/>
                    </a:cubicBezTo>
                    <a:cubicBezTo>
                      <a:pt x="891" y="4360"/>
                      <a:pt x="800" y="4246"/>
                      <a:pt x="731" y="4155"/>
                    </a:cubicBezTo>
                    <a:cubicBezTo>
                      <a:pt x="640" y="4018"/>
                      <a:pt x="594" y="3904"/>
                      <a:pt x="526" y="3790"/>
                    </a:cubicBezTo>
                    <a:cubicBezTo>
                      <a:pt x="503" y="3721"/>
                      <a:pt x="480" y="3653"/>
                      <a:pt x="457" y="3584"/>
                    </a:cubicBezTo>
                    <a:cubicBezTo>
                      <a:pt x="412" y="3470"/>
                      <a:pt x="389" y="3356"/>
                      <a:pt x="366" y="3242"/>
                    </a:cubicBezTo>
                    <a:cubicBezTo>
                      <a:pt x="366" y="3242"/>
                      <a:pt x="366" y="3219"/>
                      <a:pt x="366" y="3219"/>
                    </a:cubicBezTo>
                    <a:lnTo>
                      <a:pt x="366" y="3196"/>
                    </a:lnTo>
                    <a:cubicBezTo>
                      <a:pt x="366" y="3196"/>
                      <a:pt x="366" y="3196"/>
                      <a:pt x="366" y="3174"/>
                    </a:cubicBezTo>
                    <a:cubicBezTo>
                      <a:pt x="366" y="3174"/>
                      <a:pt x="366" y="3151"/>
                      <a:pt x="366" y="3151"/>
                    </a:cubicBezTo>
                    <a:cubicBezTo>
                      <a:pt x="366" y="3151"/>
                      <a:pt x="366" y="3128"/>
                      <a:pt x="366" y="3128"/>
                    </a:cubicBezTo>
                    <a:cubicBezTo>
                      <a:pt x="343" y="3105"/>
                      <a:pt x="343" y="3082"/>
                      <a:pt x="343" y="3059"/>
                    </a:cubicBezTo>
                    <a:cubicBezTo>
                      <a:pt x="343" y="3037"/>
                      <a:pt x="343" y="3037"/>
                      <a:pt x="343" y="3014"/>
                    </a:cubicBezTo>
                    <a:cubicBezTo>
                      <a:pt x="343" y="2991"/>
                      <a:pt x="343" y="2968"/>
                      <a:pt x="343" y="2945"/>
                    </a:cubicBezTo>
                    <a:cubicBezTo>
                      <a:pt x="320" y="2740"/>
                      <a:pt x="343" y="2512"/>
                      <a:pt x="389" y="2306"/>
                    </a:cubicBezTo>
                    <a:cubicBezTo>
                      <a:pt x="412" y="2238"/>
                      <a:pt x="412" y="2169"/>
                      <a:pt x="435" y="2078"/>
                    </a:cubicBezTo>
                    <a:cubicBezTo>
                      <a:pt x="480" y="1964"/>
                      <a:pt x="526" y="1827"/>
                      <a:pt x="594" y="1713"/>
                    </a:cubicBezTo>
                    <a:cubicBezTo>
                      <a:pt x="640" y="1621"/>
                      <a:pt x="708" y="1507"/>
                      <a:pt x="754" y="1416"/>
                    </a:cubicBezTo>
                    <a:lnTo>
                      <a:pt x="777" y="1416"/>
                    </a:lnTo>
                    <a:cubicBezTo>
                      <a:pt x="777" y="1416"/>
                      <a:pt x="777" y="1416"/>
                      <a:pt x="777" y="1393"/>
                    </a:cubicBezTo>
                    <a:cubicBezTo>
                      <a:pt x="823" y="1325"/>
                      <a:pt x="891" y="1233"/>
                      <a:pt x="960" y="1165"/>
                    </a:cubicBezTo>
                    <a:cubicBezTo>
                      <a:pt x="1119" y="1005"/>
                      <a:pt x="1302" y="845"/>
                      <a:pt x="1485" y="731"/>
                    </a:cubicBezTo>
                    <a:cubicBezTo>
                      <a:pt x="1667" y="617"/>
                      <a:pt x="1850" y="526"/>
                      <a:pt x="2055" y="457"/>
                    </a:cubicBezTo>
                    <a:cubicBezTo>
                      <a:pt x="2261" y="389"/>
                      <a:pt x="2466" y="343"/>
                      <a:pt x="2694" y="343"/>
                    </a:cubicBezTo>
                    <a:lnTo>
                      <a:pt x="2649" y="343"/>
                    </a:lnTo>
                    <a:cubicBezTo>
                      <a:pt x="2710" y="337"/>
                      <a:pt x="2771" y="334"/>
                      <a:pt x="2832" y="334"/>
                    </a:cubicBezTo>
                    <a:close/>
                    <a:moveTo>
                      <a:pt x="2808" y="1"/>
                    </a:moveTo>
                    <a:cubicBezTo>
                      <a:pt x="2763" y="1"/>
                      <a:pt x="2717" y="24"/>
                      <a:pt x="2671" y="24"/>
                    </a:cubicBezTo>
                    <a:cubicBezTo>
                      <a:pt x="2192" y="46"/>
                      <a:pt x="1736" y="183"/>
                      <a:pt x="1325" y="434"/>
                    </a:cubicBezTo>
                    <a:cubicBezTo>
                      <a:pt x="1074" y="594"/>
                      <a:pt x="823" y="800"/>
                      <a:pt x="640" y="1051"/>
                    </a:cubicBezTo>
                    <a:lnTo>
                      <a:pt x="617" y="1051"/>
                    </a:lnTo>
                    <a:cubicBezTo>
                      <a:pt x="594" y="1096"/>
                      <a:pt x="572" y="1119"/>
                      <a:pt x="549" y="1165"/>
                    </a:cubicBezTo>
                    <a:cubicBezTo>
                      <a:pt x="503" y="1233"/>
                      <a:pt x="457" y="1302"/>
                      <a:pt x="412" y="1370"/>
                    </a:cubicBezTo>
                    <a:cubicBezTo>
                      <a:pt x="252" y="1621"/>
                      <a:pt x="138" y="1918"/>
                      <a:pt x="69" y="2238"/>
                    </a:cubicBezTo>
                    <a:cubicBezTo>
                      <a:pt x="47" y="2329"/>
                      <a:pt x="24" y="2443"/>
                      <a:pt x="24" y="2534"/>
                    </a:cubicBezTo>
                    <a:cubicBezTo>
                      <a:pt x="24" y="2580"/>
                      <a:pt x="24" y="2649"/>
                      <a:pt x="1" y="2694"/>
                    </a:cubicBezTo>
                    <a:cubicBezTo>
                      <a:pt x="1" y="2922"/>
                      <a:pt x="24" y="3174"/>
                      <a:pt x="69" y="3402"/>
                    </a:cubicBezTo>
                    <a:cubicBezTo>
                      <a:pt x="92" y="3539"/>
                      <a:pt x="138" y="3676"/>
                      <a:pt x="184" y="3813"/>
                    </a:cubicBezTo>
                    <a:cubicBezTo>
                      <a:pt x="229" y="3904"/>
                      <a:pt x="275" y="3995"/>
                      <a:pt x="320" y="4087"/>
                    </a:cubicBezTo>
                    <a:cubicBezTo>
                      <a:pt x="412" y="4292"/>
                      <a:pt x="549" y="4475"/>
                      <a:pt x="686" y="4634"/>
                    </a:cubicBezTo>
                    <a:cubicBezTo>
                      <a:pt x="754" y="4703"/>
                      <a:pt x="823" y="4794"/>
                      <a:pt x="891" y="4863"/>
                    </a:cubicBezTo>
                    <a:cubicBezTo>
                      <a:pt x="1005" y="4954"/>
                      <a:pt x="1119" y="5045"/>
                      <a:pt x="1233" y="5136"/>
                    </a:cubicBezTo>
                    <a:cubicBezTo>
                      <a:pt x="1462" y="5273"/>
                      <a:pt x="1690" y="5388"/>
                      <a:pt x="1964" y="5479"/>
                    </a:cubicBezTo>
                    <a:cubicBezTo>
                      <a:pt x="2227" y="5567"/>
                      <a:pt x="2519" y="5608"/>
                      <a:pt x="2808" y="5608"/>
                    </a:cubicBezTo>
                    <a:cubicBezTo>
                      <a:pt x="2971" y="5608"/>
                      <a:pt x="3132" y="5595"/>
                      <a:pt x="3288" y="5570"/>
                    </a:cubicBezTo>
                    <a:cubicBezTo>
                      <a:pt x="3516" y="5547"/>
                      <a:pt x="3721" y="5456"/>
                      <a:pt x="3927" y="5388"/>
                    </a:cubicBezTo>
                    <a:cubicBezTo>
                      <a:pt x="4155" y="5296"/>
                      <a:pt x="4361" y="5159"/>
                      <a:pt x="4566" y="5000"/>
                    </a:cubicBezTo>
                    <a:cubicBezTo>
                      <a:pt x="4726" y="4863"/>
                      <a:pt x="4886" y="4703"/>
                      <a:pt x="5022" y="4543"/>
                    </a:cubicBezTo>
                    <a:cubicBezTo>
                      <a:pt x="5159" y="4360"/>
                      <a:pt x="5296" y="4132"/>
                      <a:pt x="5388" y="3904"/>
                    </a:cubicBezTo>
                    <a:cubicBezTo>
                      <a:pt x="5479" y="3698"/>
                      <a:pt x="5525" y="3493"/>
                      <a:pt x="5570" y="3265"/>
                    </a:cubicBezTo>
                    <a:cubicBezTo>
                      <a:pt x="5616" y="3014"/>
                      <a:pt x="5616" y="2740"/>
                      <a:pt x="5593" y="2489"/>
                    </a:cubicBezTo>
                    <a:cubicBezTo>
                      <a:pt x="5570" y="2260"/>
                      <a:pt x="5502" y="2009"/>
                      <a:pt x="5433" y="1804"/>
                    </a:cubicBezTo>
                    <a:cubicBezTo>
                      <a:pt x="5342" y="1576"/>
                      <a:pt x="5228" y="1393"/>
                      <a:pt x="5114" y="1211"/>
                    </a:cubicBezTo>
                    <a:cubicBezTo>
                      <a:pt x="4977" y="1005"/>
                      <a:pt x="4817" y="845"/>
                      <a:pt x="4657" y="708"/>
                    </a:cubicBezTo>
                    <a:cubicBezTo>
                      <a:pt x="4475" y="549"/>
                      <a:pt x="4269" y="412"/>
                      <a:pt x="4064" y="298"/>
                    </a:cubicBezTo>
                    <a:cubicBezTo>
                      <a:pt x="3858" y="206"/>
                      <a:pt x="3630" y="115"/>
                      <a:pt x="3402" y="69"/>
                    </a:cubicBezTo>
                    <a:cubicBezTo>
                      <a:pt x="3219" y="24"/>
                      <a:pt x="3014" y="1"/>
                      <a:pt x="2808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26" name="Google Shape;1499;p22">
                <a:extLst>
                  <a:ext uri="{FF2B5EF4-FFF2-40B4-BE49-F238E27FC236}">
                    <a16:creationId xmlns:a16="http://schemas.microsoft.com/office/drawing/2014/main" id="{3F23C700-A130-417B-8080-1B8B7CFCF077}"/>
                  </a:ext>
                </a:extLst>
              </p:cNvPr>
              <p:cNvSpPr/>
              <p:nvPr/>
            </p:nvSpPr>
            <p:spPr>
              <a:xfrm>
                <a:off x="5466541" y="1108451"/>
                <a:ext cx="59871" cy="63196"/>
              </a:xfrm>
              <a:custGeom>
                <a:avLst/>
                <a:gdLst/>
                <a:ahLst/>
                <a:cxnLst/>
                <a:rect l="l" t="t" r="r" b="b"/>
                <a:pathLst>
                  <a:path w="2215" h="2338" extrusionOk="0">
                    <a:moveTo>
                      <a:pt x="891" y="320"/>
                    </a:moveTo>
                    <a:cubicBezTo>
                      <a:pt x="959" y="320"/>
                      <a:pt x="1005" y="343"/>
                      <a:pt x="1050" y="343"/>
                    </a:cubicBezTo>
                    <a:cubicBezTo>
                      <a:pt x="1142" y="366"/>
                      <a:pt x="1233" y="389"/>
                      <a:pt x="1301" y="434"/>
                    </a:cubicBezTo>
                    <a:cubicBezTo>
                      <a:pt x="1393" y="457"/>
                      <a:pt x="1461" y="526"/>
                      <a:pt x="1530" y="571"/>
                    </a:cubicBezTo>
                    <a:cubicBezTo>
                      <a:pt x="1592" y="634"/>
                      <a:pt x="1655" y="697"/>
                      <a:pt x="1700" y="777"/>
                    </a:cubicBezTo>
                    <a:lnTo>
                      <a:pt x="1700" y="777"/>
                    </a:lnTo>
                    <a:cubicBezTo>
                      <a:pt x="1697" y="777"/>
                      <a:pt x="1694" y="777"/>
                      <a:pt x="1690" y="777"/>
                    </a:cubicBezTo>
                    <a:lnTo>
                      <a:pt x="1712" y="800"/>
                    </a:lnTo>
                    <a:cubicBezTo>
                      <a:pt x="1758" y="891"/>
                      <a:pt x="1804" y="959"/>
                      <a:pt x="1849" y="1074"/>
                    </a:cubicBezTo>
                    <a:cubicBezTo>
                      <a:pt x="1872" y="1142"/>
                      <a:pt x="1872" y="1210"/>
                      <a:pt x="1895" y="1302"/>
                    </a:cubicBezTo>
                    <a:cubicBezTo>
                      <a:pt x="1895" y="1370"/>
                      <a:pt x="1895" y="1439"/>
                      <a:pt x="1872" y="1530"/>
                    </a:cubicBezTo>
                    <a:cubicBezTo>
                      <a:pt x="1849" y="1576"/>
                      <a:pt x="1849" y="1644"/>
                      <a:pt x="1826" y="1690"/>
                    </a:cubicBezTo>
                    <a:cubicBezTo>
                      <a:pt x="1781" y="1735"/>
                      <a:pt x="1758" y="1781"/>
                      <a:pt x="1735" y="1827"/>
                    </a:cubicBezTo>
                    <a:cubicBezTo>
                      <a:pt x="1690" y="1850"/>
                      <a:pt x="1644" y="1895"/>
                      <a:pt x="1621" y="1918"/>
                    </a:cubicBezTo>
                    <a:cubicBezTo>
                      <a:pt x="1575" y="1941"/>
                      <a:pt x="1530" y="1964"/>
                      <a:pt x="1484" y="1987"/>
                    </a:cubicBezTo>
                    <a:cubicBezTo>
                      <a:pt x="1416" y="2009"/>
                      <a:pt x="1370" y="2009"/>
                      <a:pt x="1324" y="2009"/>
                    </a:cubicBezTo>
                    <a:cubicBezTo>
                      <a:pt x="1256" y="2009"/>
                      <a:pt x="1187" y="2009"/>
                      <a:pt x="1119" y="1987"/>
                    </a:cubicBezTo>
                    <a:cubicBezTo>
                      <a:pt x="1050" y="1987"/>
                      <a:pt x="982" y="1964"/>
                      <a:pt x="913" y="1918"/>
                    </a:cubicBezTo>
                    <a:cubicBezTo>
                      <a:pt x="845" y="1872"/>
                      <a:pt x="776" y="1827"/>
                      <a:pt x="685" y="1781"/>
                    </a:cubicBezTo>
                    <a:cubicBezTo>
                      <a:pt x="662" y="1758"/>
                      <a:pt x="640" y="1713"/>
                      <a:pt x="617" y="1690"/>
                    </a:cubicBezTo>
                    <a:cubicBezTo>
                      <a:pt x="617" y="1690"/>
                      <a:pt x="617" y="1690"/>
                      <a:pt x="594" y="1667"/>
                    </a:cubicBezTo>
                    <a:cubicBezTo>
                      <a:pt x="594" y="1644"/>
                      <a:pt x="594" y="1644"/>
                      <a:pt x="571" y="1644"/>
                    </a:cubicBezTo>
                    <a:cubicBezTo>
                      <a:pt x="548" y="1621"/>
                      <a:pt x="525" y="1576"/>
                      <a:pt x="503" y="1530"/>
                    </a:cubicBezTo>
                    <a:cubicBezTo>
                      <a:pt x="457" y="1484"/>
                      <a:pt x="434" y="1439"/>
                      <a:pt x="411" y="1393"/>
                    </a:cubicBezTo>
                    <a:cubicBezTo>
                      <a:pt x="411" y="1347"/>
                      <a:pt x="388" y="1325"/>
                      <a:pt x="366" y="1279"/>
                    </a:cubicBezTo>
                    <a:cubicBezTo>
                      <a:pt x="366" y="1256"/>
                      <a:pt x="366" y="1256"/>
                      <a:pt x="366" y="1233"/>
                    </a:cubicBezTo>
                    <a:cubicBezTo>
                      <a:pt x="366" y="1233"/>
                      <a:pt x="366" y="1233"/>
                      <a:pt x="366" y="1210"/>
                    </a:cubicBezTo>
                    <a:cubicBezTo>
                      <a:pt x="343" y="1188"/>
                      <a:pt x="343" y="1142"/>
                      <a:pt x="343" y="1096"/>
                    </a:cubicBezTo>
                    <a:cubicBezTo>
                      <a:pt x="320" y="1074"/>
                      <a:pt x="320" y="1051"/>
                      <a:pt x="320" y="1028"/>
                    </a:cubicBezTo>
                    <a:cubicBezTo>
                      <a:pt x="320" y="959"/>
                      <a:pt x="320" y="891"/>
                      <a:pt x="343" y="822"/>
                    </a:cubicBezTo>
                    <a:cubicBezTo>
                      <a:pt x="343" y="777"/>
                      <a:pt x="366" y="731"/>
                      <a:pt x="388" y="685"/>
                    </a:cubicBezTo>
                    <a:cubicBezTo>
                      <a:pt x="388" y="663"/>
                      <a:pt x="388" y="663"/>
                      <a:pt x="388" y="663"/>
                    </a:cubicBezTo>
                    <a:cubicBezTo>
                      <a:pt x="411" y="617"/>
                      <a:pt x="457" y="571"/>
                      <a:pt x="480" y="526"/>
                    </a:cubicBezTo>
                    <a:cubicBezTo>
                      <a:pt x="525" y="480"/>
                      <a:pt x="548" y="457"/>
                      <a:pt x="594" y="412"/>
                    </a:cubicBezTo>
                    <a:cubicBezTo>
                      <a:pt x="640" y="389"/>
                      <a:pt x="685" y="366"/>
                      <a:pt x="731" y="366"/>
                    </a:cubicBezTo>
                    <a:cubicBezTo>
                      <a:pt x="799" y="343"/>
                      <a:pt x="845" y="343"/>
                      <a:pt x="891" y="320"/>
                    </a:cubicBezTo>
                    <a:close/>
                    <a:moveTo>
                      <a:pt x="936" y="1"/>
                    </a:moveTo>
                    <a:cubicBezTo>
                      <a:pt x="799" y="1"/>
                      <a:pt x="662" y="46"/>
                      <a:pt x="525" y="92"/>
                    </a:cubicBezTo>
                    <a:cubicBezTo>
                      <a:pt x="480" y="115"/>
                      <a:pt x="411" y="160"/>
                      <a:pt x="366" y="183"/>
                    </a:cubicBezTo>
                    <a:cubicBezTo>
                      <a:pt x="297" y="252"/>
                      <a:pt x="229" y="320"/>
                      <a:pt x="160" y="412"/>
                    </a:cubicBezTo>
                    <a:cubicBezTo>
                      <a:pt x="115" y="480"/>
                      <a:pt x="92" y="549"/>
                      <a:pt x="69" y="617"/>
                    </a:cubicBezTo>
                    <a:cubicBezTo>
                      <a:pt x="23" y="708"/>
                      <a:pt x="0" y="800"/>
                      <a:pt x="0" y="891"/>
                    </a:cubicBezTo>
                    <a:cubicBezTo>
                      <a:pt x="0" y="982"/>
                      <a:pt x="0" y="1074"/>
                      <a:pt x="23" y="1165"/>
                    </a:cubicBezTo>
                    <a:cubicBezTo>
                      <a:pt x="23" y="1210"/>
                      <a:pt x="23" y="1256"/>
                      <a:pt x="46" y="1325"/>
                    </a:cubicBezTo>
                    <a:cubicBezTo>
                      <a:pt x="69" y="1393"/>
                      <a:pt x="92" y="1484"/>
                      <a:pt x="137" y="1553"/>
                    </a:cubicBezTo>
                    <a:cubicBezTo>
                      <a:pt x="206" y="1713"/>
                      <a:pt x="320" y="1850"/>
                      <a:pt x="434" y="1964"/>
                    </a:cubicBezTo>
                    <a:cubicBezTo>
                      <a:pt x="434" y="1987"/>
                      <a:pt x="457" y="1987"/>
                      <a:pt x="457" y="1987"/>
                    </a:cubicBezTo>
                    <a:cubicBezTo>
                      <a:pt x="457" y="2009"/>
                      <a:pt x="480" y="2009"/>
                      <a:pt x="480" y="2009"/>
                    </a:cubicBezTo>
                    <a:cubicBezTo>
                      <a:pt x="548" y="2078"/>
                      <a:pt x="640" y="2146"/>
                      <a:pt x="708" y="2192"/>
                    </a:cubicBezTo>
                    <a:cubicBezTo>
                      <a:pt x="884" y="2286"/>
                      <a:pt x="1085" y="2338"/>
                      <a:pt x="1281" y="2338"/>
                    </a:cubicBezTo>
                    <a:cubicBezTo>
                      <a:pt x="1467" y="2338"/>
                      <a:pt x="1649" y="2292"/>
                      <a:pt x="1804" y="2192"/>
                    </a:cubicBezTo>
                    <a:cubicBezTo>
                      <a:pt x="1872" y="2146"/>
                      <a:pt x="1941" y="2078"/>
                      <a:pt x="1986" y="2032"/>
                    </a:cubicBezTo>
                    <a:cubicBezTo>
                      <a:pt x="2009" y="1987"/>
                      <a:pt x="2055" y="1941"/>
                      <a:pt x="2078" y="1895"/>
                    </a:cubicBezTo>
                    <a:cubicBezTo>
                      <a:pt x="2100" y="1850"/>
                      <a:pt x="2123" y="1804"/>
                      <a:pt x="2146" y="1781"/>
                    </a:cubicBezTo>
                    <a:cubicBezTo>
                      <a:pt x="2192" y="1667"/>
                      <a:pt x="2192" y="1553"/>
                      <a:pt x="2214" y="1462"/>
                    </a:cubicBezTo>
                    <a:cubicBezTo>
                      <a:pt x="2214" y="1347"/>
                      <a:pt x="2214" y="1256"/>
                      <a:pt x="2192" y="1142"/>
                    </a:cubicBezTo>
                    <a:cubicBezTo>
                      <a:pt x="2192" y="1051"/>
                      <a:pt x="2146" y="959"/>
                      <a:pt x="2123" y="891"/>
                    </a:cubicBezTo>
                    <a:cubicBezTo>
                      <a:pt x="2078" y="777"/>
                      <a:pt x="2032" y="685"/>
                      <a:pt x="1963" y="594"/>
                    </a:cubicBezTo>
                    <a:cubicBezTo>
                      <a:pt x="1849" y="434"/>
                      <a:pt x="1712" y="297"/>
                      <a:pt x="1553" y="206"/>
                    </a:cubicBezTo>
                    <a:cubicBezTo>
                      <a:pt x="1416" y="92"/>
                      <a:pt x="1233" y="46"/>
                      <a:pt x="10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27" name="Google Shape;1500;p22">
                <a:extLst>
                  <a:ext uri="{FF2B5EF4-FFF2-40B4-BE49-F238E27FC236}">
                    <a16:creationId xmlns:a16="http://schemas.microsoft.com/office/drawing/2014/main" id="{EC89B1A1-1520-4185-8930-E52E38928FEA}"/>
                  </a:ext>
                </a:extLst>
              </p:cNvPr>
              <p:cNvSpPr/>
              <p:nvPr/>
            </p:nvSpPr>
            <p:spPr>
              <a:xfrm>
                <a:off x="5871261" y="1255305"/>
                <a:ext cx="42599" cy="42383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1568" extrusionOk="0">
                    <a:moveTo>
                      <a:pt x="777" y="320"/>
                    </a:moveTo>
                    <a:cubicBezTo>
                      <a:pt x="800" y="320"/>
                      <a:pt x="845" y="320"/>
                      <a:pt x="868" y="343"/>
                    </a:cubicBezTo>
                    <a:cubicBezTo>
                      <a:pt x="914" y="343"/>
                      <a:pt x="960" y="365"/>
                      <a:pt x="1005" y="365"/>
                    </a:cubicBezTo>
                    <a:cubicBezTo>
                      <a:pt x="1028" y="388"/>
                      <a:pt x="1074" y="411"/>
                      <a:pt x="1096" y="434"/>
                    </a:cubicBezTo>
                    <a:cubicBezTo>
                      <a:pt x="1119" y="479"/>
                      <a:pt x="1165" y="502"/>
                      <a:pt x="1188" y="548"/>
                    </a:cubicBezTo>
                    <a:cubicBezTo>
                      <a:pt x="1211" y="571"/>
                      <a:pt x="1211" y="616"/>
                      <a:pt x="1233" y="639"/>
                    </a:cubicBezTo>
                    <a:cubicBezTo>
                      <a:pt x="1233" y="685"/>
                      <a:pt x="1256" y="708"/>
                      <a:pt x="1256" y="753"/>
                    </a:cubicBezTo>
                    <a:cubicBezTo>
                      <a:pt x="1256" y="799"/>
                      <a:pt x="1256" y="822"/>
                      <a:pt x="1233" y="867"/>
                    </a:cubicBezTo>
                    <a:cubicBezTo>
                      <a:pt x="1233" y="913"/>
                      <a:pt x="1211" y="959"/>
                      <a:pt x="1211" y="982"/>
                    </a:cubicBezTo>
                    <a:cubicBezTo>
                      <a:pt x="1188" y="1027"/>
                      <a:pt x="1165" y="1050"/>
                      <a:pt x="1142" y="1073"/>
                    </a:cubicBezTo>
                    <a:cubicBezTo>
                      <a:pt x="1119" y="1119"/>
                      <a:pt x="1074" y="1141"/>
                      <a:pt x="1051" y="1164"/>
                    </a:cubicBezTo>
                    <a:cubicBezTo>
                      <a:pt x="1005" y="1187"/>
                      <a:pt x="982" y="1187"/>
                      <a:pt x="960" y="1210"/>
                    </a:cubicBezTo>
                    <a:cubicBezTo>
                      <a:pt x="914" y="1233"/>
                      <a:pt x="868" y="1233"/>
                      <a:pt x="823" y="1233"/>
                    </a:cubicBezTo>
                    <a:lnTo>
                      <a:pt x="708" y="1233"/>
                    </a:lnTo>
                    <a:cubicBezTo>
                      <a:pt x="663" y="1210"/>
                      <a:pt x="617" y="1210"/>
                      <a:pt x="594" y="1187"/>
                    </a:cubicBezTo>
                    <a:cubicBezTo>
                      <a:pt x="549" y="1164"/>
                      <a:pt x="526" y="1141"/>
                      <a:pt x="480" y="1119"/>
                    </a:cubicBezTo>
                    <a:cubicBezTo>
                      <a:pt x="457" y="1096"/>
                      <a:pt x="435" y="1073"/>
                      <a:pt x="412" y="1027"/>
                    </a:cubicBezTo>
                    <a:cubicBezTo>
                      <a:pt x="389" y="1004"/>
                      <a:pt x="366" y="959"/>
                      <a:pt x="366" y="936"/>
                    </a:cubicBezTo>
                    <a:cubicBezTo>
                      <a:pt x="343" y="890"/>
                      <a:pt x="343" y="867"/>
                      <a:pt x="343" y="822"/>
                    </a:cubicBezTo>
                    <a:cubicBezTo>
                      <a:pt x="343" y="799"/>
                      <a:pt x="343" y="776"/>
                      <a:pt x="343" y="776"/>
                    </a:cubicBezTo>
                    <a:cubicBezTo>
                      <a:pt x="343" y="753"/>
                      <a:pt x="343" y="731"/>
                      <a:pt x="343" y="708"/>
                    </a:cubicBezTo>
                    <a:cubicBezTo>
                      <a:pt x="343" y="708"/>
                      <a:pt x="343" y="685"/>
                      <a:pt x="343" y="685"/>
                    </a:cubicBezTo>
                    <a:cubicBezTo>
                      <a:pt x="366" y="639"/>
                      <a:pt x="366" y="616"/>
                      <a:pt x="389" y="571"/>
                    </a:cubicBezTo>
                    <a:cubicBezTo>
                      <a:pt x="412" y="548"/>
                      <a:pt x="435" y="502"/>
                      <a:pt x="457" y="479"/>
                    </a:cubicBezTo>
                    <a:cubicBezTo>
                      <a:pt x="480" y="457"/>
                      <a:pt x="526" y="411"/>
                      <a:pt x="549" y="388"/>
                    </a:cubicBezTo>
                    <a:cubicBezTo>
                      <a:pt x="594" y="365"/>
                      <a:pt x="617" y="365"/>
                      <a:pt x="663" y="343"/>
                    </a:cubicBezTo>
                    <a:cubicBezTo>
                      <a:pt x="686" y="343"/>
                      <a:pt x="731" y="320"/>
                      <a:pt x="777" y="320"/>
                    </a:cubicBezTo>
                    <a:close/>
                    <a:moveTo>
                      <a:pt x="800" y="0"/>
                    </a:moveTo>
                    <a:cubicBezTo>
                      <a:pt x="708" y="0"/>
                      <a:pt x="617" y="23"/>
                      <a:pt x="549" y="46"/>
                    </a:cubicBezTo>
                    <a:cubicBezTo>
                      <a:pt x="503" y="69"/>
                      <a:pt x="457" y="69"/>
                      <a:pt x="412" y="114"/>
                    </a:cubicBezTo>
                    <a:cubicBezTo>
                      <a:pt x="366" y="137"/>
                      <a:pt x="320" y="160"/>
                      <a:pt x="275" y="183"/>
                    </a:cubicBezTo>
                    <a:cubicBezTo>
                      <a:pt x="229" y="228"/>
                      <a:pt x="206" y="274"/>
                      <a:pt x="161" y="320"/>
                    </a:cubicBezTo>
                    <a:cubicBezTo>
                      <a:pt x="161" y="343"/>
                      <a:pt x="138" y="343"/>
                      <a:pt x="138" y="343"/>
                    </a:cubicBezTo>
                    <a:cubicBezTo>
                      <a:pt x="115" y="388"/>
                      <a:pt x="92" y="434"/>
                      <a:pt x="69" y="479"/>
                    </a:cubicBezTo>
                    <a:cubicBezTo>
                      <a:pt x="46" y="525"/>
                      <a:pt x="46" y="548"/>
                      <a:pt x="24" y="594"/>
                    </a:cubicBezTo>
                    <a:cubicBezTo>
                      <a:pt x="24" y="616"/>
                      <a:pt x="24" y="662"/>
                      <a:pt x="24" y="685"/>
                    </a:cubicBezTo>
                    <a:cubicBezTo>
                      <a:pt x="24" y="685"/>
                      <a:pt x="24" y="708"/>
                      <a:pt x="24" y="708"/>
                    </a:cubicBezTo>
                    <a:cubicBezTo>
                      <a:pt x="24" y="753"/>
                      <a:pt x="1" y="799"/>
                      <a:pt x="24" y="867"/>
                    </a:cubicBezTo>
                    <a:cubicBezTo>
                      <a:pt x="24" y="959"/>
                      <a:pt x="69" y="1073"/>
                      <a:pt x="115" y="1164"/>
                    </a:cubicBezTo>
                    <a:cubicBezTo>
                      <a:pt x="115" y="1164"/>
                      <a:pt x="115" y="1187"/>
                      <a:pt x="115" y="1187"/>
                    </a:cubicBezTo>
                    <a:cubicBezTo>
                      <a:pt x="161" y="1233"/>
                      <a:pt x="206" y="1301"/>
                      <a:pt x="252" y="1347"/>
                    </a:cubicBezTo>
                    <a:cubicBezTo>
                      <a:pt x="343" y="1438"/>
                      <a:pt x="480" y="1507"/>
                      <a:pt x="594" y="1529"/>
                    </a:cubicBezTo>
                    <a:cubicBezTo>
                      <a:pt x="661" y="1556"/>
                      <a:pt x="728" y="1567"/>
                      <a:pt x="795" y="1567"/>
                    </a:cubicBezTo>
                    <a:cubicBezTo>
                      <a:pt x="842" y="1567"/>
                      <a:pt x="889" y="1562"/>
                      <a:pt x="937" y="1552"/>
                    </a:cubicBezTo>
                    <a:cubicBezTo>
                      <a:pt x="1005" y="1552"/>
                      <a:pt x="1074" y="1507"/>
                      <a:pt x="1119" y="1484"/>
                    </a:cubicBezTo>
                    <a:cubicBezTo>
                      <a:pt x="1188" y="1461"/>
                      <a:pt x="1233" y="1438"/>
                      <a:pt x="1279" y="1392"/>
                    </a:cubicBezTo>
                    <a:cubicBezTo>
                      <a:pt x="1348" y="1347"/>
                      <a:pt x="1439" y="1256"/>
                      <a:pt x="1484" y="1164"/>
                    </a:cubicBezTo>
                    <a:cubicBezTo>
                      <a:pt x="1553" y="1027"/>
                      <a:pt x="1576" y="890"/>
                      <a:pt x="1576" y="753"/>
                    </a:cubicBezTo>
                    <a:cubicBezTo>
                      <a:pt x="1576" y="639"/>
                      <a:pt x="1530" y="525"/>
                      <a:pt x="1484" y="434"/>
                    </a:cubicBezTo>
                    <a:cubicBezTo>
                      <a:pt x="1439" y="320"/>
                      <a:pt x="1348" y="228"/>
                      <a:pt x="1256" y="160"/>
                    </a:cubicBezTo>
                    <a:cubicBezTo>
                      <a:pt x="1211" y="114"/>
                      <a:pt x="1142" y="91"/>
                      <a:pt x="1096" y="69"/>
                    </a:cubicBezTo>
                    <a:cubicBezTo>
                      <a:pt x="1028" y="23"/>
                      <a:pt x="982" y="23"/>
                      <a:pt x="9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28" name="Google Shape;1501;p22">
                <a:extLst>
                  <a:ext uri="{FF2B5EF4-FFF2-40B4-BE49-F238E27FC236}">
                    <a16:creationId xmlns:a16="http://schemas.microsoft.com/office/drawing/2014/main" id="{CE94F820-740D-4381-B97E-53FD8DCB776D}"/>
                  </a:ext>
                </a:extLst>
              </p:cNvPr>
              <p:cNvSpPr/>
              <p:nvPr/>
            </p:nvSpPr>
            <p:spPr>
              <a:xfrm>
                <a:off x="7766605" y="1014062"/>
                <a:ext cx="51844" cy="42140"/>
              </a:xfrm>
              <a:custGeom>
                <a:avLst/>
                <a:gdLst/>
                <a:ahLst/>
                <a:cxnLst/>
                <a:rect l="l" t="t" r="r" b="b"/>
                <a:pathLst>
                  <a:path w="1918" h="1559" extrusionOk="0">
                    <a:moveTo>
                      <a:pt x="731" y="0"/>
                    </a:moveTo>
                    <a:cubicBezTo>
                      <a:pt x="708" y="0"/>
                      <a:pt x="662" y="0"/>
                      <a:pt x="616" y="23"/>
                    </a:cubicBezTo>
                    <a:cubicBezTo>
                      <a:pt x="594" y="23"/>
                      <a:pt x="548" y="23"/>
                      <a:pt x="525" y="46"/>
                    </a:cubicBezTo>
                    <a:cubicBezTo>
                      <a:pt x="512" y="39"/>
                      <a:pt x="498" y="37"/>
                      <a:pt x="484" y="37"/>
                    </a:cubicBezTo>
                    <a:cubicBezTo>
                      <a:pt x="451" y="37"/>
                      <a:pt x="414" y="53"/>
                      <a:pt x="365" y="69"/>
                    </a:cubicBezTo>
                    <a:cubicBezTo>
                      <a:pt x="251" y="115"/>
                      <a:pt x="160" y="183"/>
                      <a:pt x="91" y="274"/>
                    </a:cubicBezTo>
                    <a:cubicBezTo>
                      <a:pt x="46" y="388"/>
                      <a:pt x="23" y="480"/>
                      <a:pt x="23" y="594"/>
                    </a:cubicBezTo>
                    <a:cubicBezTo>
                      <a:pt x="0" y="662"/>
                      <a:pt x="23" y="731"/>
                      <a:pt x="23" y="777"/>
                    </a:cubicBezTo>
                    <a:cubicBezTo>
                      <a:pt x="23" y="868"/>
                      <a:pt x="69" y="959"/>
                      <a:pt x="114" y="1028"/>
                    </a:cubicBezTo>
                    <a:cubicBezTo>
                      <a:pt x="228" y="1233"/>
                      <a:pt x="388" y="1347"/>
                      <a:pt x="571" y="1461"/>
                    </a:cubicBezTo>
                    <a:cubicBezTo>
                      <a:pt x="702" y="1518"/>
                      <a:pt x="834" y="1559"/>
                      <a:pt x="965" y="1559"/>
                    </a:cubicBezTo>
                    <a:cubicBezTo>
                      <a:pt x="994" y="1559"/>
                      <a:pt x="1022" y="1557"/>
                      <a:pt x="1050" y="1553"/>
                    </a:cubicBezTo>
                    <a:cubicBezTo>
                      <a:pt x="1256" y="1530"/>
                      <a:pt x="1461" y="1416"/>
                      <a:pt x="1575" y="1256"/>
                    </a:cubicBezTo>
                    <a:cubicBezTo>
                      <a:pt x="1598" y="1233"/>
                      <a:pt x="1621" y="1187"/>
                      <a:pt x="1644" y="1142"/>
                    </a:cubicBezTo>
                    <a:lnTo>
                      <a:pt x="1666" y="1142"/>
                    </a:lnTo>
                    <a:cubicBezTo>
                      <a:pt x="1758" y="1142"/>
                      <a:pt x="1826" y="1096"/>
                      <a:pt x="1849" y="1028"/>
                    </a:cubicBezTo>
                    <a:cubicBezTo>
                      <a:pt x="1895" y="959"/>
                      <a:pt x="1918" y="891"/>
                      <a:pt x="1895" y="822"/>
                    </a:cubicBezTo>
                    <a:cubicBezTo>
                      <a:pt x="1872" y="731"/>
                      <a:pt x="1872" y="640"/>
                      <a:pt x="1826" y="571"/>
                    </a:cubicBezTo>
                    <a:cubicBezTo>
                      <a:pt x="1826" y="503"/>
                      <a:pt x="1803" y="434"/>
                      <a:pt x="1781" y="366"/>
                    </a:cubicBezTo>
                    <a:cubicBezTo>
                      <a:pt x="1735" y="297"/>
                      <a:pt x="1689" y="229"/>
                      <a:pt x="1621" y="183"/>
                    </a:cubicBezTo>
                    <a:cubicBezTo>
                      <a:pt x="1564" y="155"/>
                      <a:pt x="1499" y="135"/>
                      <a:pt x="1436" y="135"/>
                    </a:cubicBezTo>
                    <a:cubicBezTo>
                      <a:pt x="1397" y="135"/>
                      <a:pt x="1359" y="143"/>
                      <a:pt x="1324" y="160"/>
                    </a:cubicBezTo>
                    <a:cubicBezTo>
                      <a:pt x="1256" y="115"/>
                      <a:pt x="1187" y="92"/>
                      <a:pt x="1119" y="69"/>
                    </a:cubicBezTo>
                    <a:cubicBezTo>
                      <a:pt x="1050" y="46"/>
                      <a:pt x="959" y="23"/>
                      <a:pt x="868" y="23"/>
                    </a:cubicBezTo>
                    <a:cubicBezTo>
                      <a:pt x="845" y="0"/>
                      <a:pt x="799" y="0"/>
                      <a:pt x="77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29" name="Google Shape;1502;p22">
                <a:extLst>
                  <a:ext uri="{FF2B5EF4-FFF2-40B4-BE49-F238E27FC236}">
                    <a16:creationId xmlns:a16="http://schemas.microsoft.com/office/drawing/2014/main" id="{5C606839-BBF9-4712-8FF8-1DCA410684AD}"/>
                  </a:ext>
                </a:extLst>
              </p:cNvPr>
              <p:cNvSpPr/>
              <p:nvPr/>
            </p:nvSpPr>
            <p:spPr>
              <a:xfrm>
                <a:off x="7869021" y="1162754"/>
                <a:ext cx="66656" cy="67278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2489" extrusionOk="0">
                    <a:moveTo>
                      <a:pt x="868" y="0"/>
                    </a:moveTo>
                    <a:cubicBezTo>
                      <a:pt x="753" y="0"/>
                      <a:pt x="639" y="23"/>
                      <a:pt x="525" y="92"/>
                    </a:cubicBezTo>
                    <a:cubicBezTo>
                      <a:pt x="434" y="160"/>
                      <a:pt x="343" y="229"/>
                      <a:pt x="274" y="343"/>
                    </a:cubicBezTo>
                    <a:cubicBezTo>
                      <a:pt x="251" y="366"/>
                      <a:pt x="251" y="411"/>
                      <a:pt x="228" y="457"/>
                    </a:cubicBezTo>
                    <a:lnTo>
                      <a:pt x="206" y="457"/>
                    </a:lnTo>
                    <a:cubicBezTo>
                      <a:pt x="114" y="571"/>
                      <a:pt x="46" y="731"/>
                      <a:pt x="23" y="868"/>
                    </a:cubicBezTo>
                    <a:cubicBezTo>
                      <a:pt x="0" y="982"/>
                      <a:pt x="23" y="1096"/>
                      <a:pt x="23" y="1210"/>
                    </a:cubicBezTo>
                    <a:cubicBezTo>
                      <a:pt x="23" y="1370"/>
                      <a:pt x="91" y="1552"/>
                      <a:pt x="160" y="1712"/>
                    </a:cubicBezTo>
                    <a:cubicBezTo>
                      <a:pt x="206" y="1826"/>
                      <a:pt x="274" y="1918"/>
                      <a:pt x="343" y="2032"/>
                    </a:cubicBezTo>
                    <a:cubicBezTo>
                      <a:pt x="411" y="2100"/>
                      <a:pt x="480" y="2146"/>
                      <a:pt x="548" y="2214"/>
                    </a:cubicBezTo>
                    <a:cubicBezTo>
                      <a:pt x="616" y="2260"/>
                      <a:pt x="685" y="2306"/>
                      <a:pt x="776" y="2351"/>
                    </a:cubicBezTo>
                    <a:cubicBezTo>
                      <a:pt x="936" y="2420"/>
                      <a:pt x="1141" y="2488"/>
                      <a:pt x="1324" y="2488"/>
                    </a:cubicBezTo>
                    <a:cubicBezTo>
                      <a:pt x="1393" y="2488"/>
                      <a:pt x="1461" y="2488"/>
                      <a:pt x="1552" y="2465"/>
                    </a:cubicBezTo>
                    <a:cubicBezTo>
                      <a:pt x="1644" y="2465"/>
                      <a:pt x="1735" y="2420"/>
                      <a:pt x="1826" y="2374"/>
                    </a:cubicBezTo>
                    <a:cubicBezTo>
                      <a:pt x="1872" y="2374"/>
                      <a:pt x="1918" y="2351"/>
                      <a:pt x="1940" y="2329"/>
                    </a:cubicBezTo>
                    <a:cubicBezTo>
                      <a:pt x="2054" y="2329"/>
                      <a:pt x="2146" y="2306"/>
                      <a:pt x="2214" y="2214"/>
                    </a:cubicBezTo>
                    <a:cubicBezTo>
                      <a:pt x="2260" y="2146"/>
                      <a:pt x="2283" y="2100"/>
                      <a:pt x="2328" y="2032"/>
                    </a:cubicBezTo>
                    <a:cubicBezTo>
                      <a:pt x="2374" y="1986"/>
                      <a:pt x="2397" y="1940"/>
                      <a:pt x="2420" y="1895"/>
                    </a:cubicBezTo>
                    <a:cubicBezTo>
                      <a:pt x="2442" y="1826"/>
                      <a:pt x="2465" y="1758"/>
                      <a:pt x="2465" y="1667"/>
                    </a:cubicBezTo>
                    <a:cubicBezTo>
                      <a:pt x="2465" y="1575"/>
                      <a:pt x="2420" y="1461"/>
                      <a:pt x="2374" y="1370"/>
                    </a:cubicBezTo>
                    <a:cubicBezTo>
                      <a:pt x="2374" y="1324"/>
                      <a:pt x="2328" y="1256"/>
                      <a:pt x="2306" y="1210"/>
                    </a:cubicBezTo>
                    <a:cubicBezTo>
                      <a:pt x="2306" y="1119"/>
                      <a:pt x="2283" y="1050"/>
                      <a:pt x="2260" y="959"/>
                    </a:cubicBezTo>
                    <a:cubicBezTo>
                      <a:pt x="2237" y="891"/>
                      <a:pt x="2191" y="845"/>
                      <a:pt x="2169" y="776"/>
                    </a:cubicBezTo>
                    <a:cubicBezTo>
                      <a:pt x="2123" y="708"/>
                      <a:pt x="2077" y="639"/>
                      <a:pt x="2032" y="594"/>
                    </a:cubicBezTo>
                    <a:cubicBezTo>
                      <a:pt x="1986" y="525"/>
                      <a:pt x="1918" y="480"/>
                      <a:pt x="1872" y="434"/>
                    </a:cubicBezTo>
                    <a:cubicBezTo>
                      <a:pt x="1803" y="343"/>
                      <a:pt x="1712" y="297"/>
                      <a:pt x="1621" y="229"/>
                    </a:cubicBezTo>
                    <a:cubicBezTo>
                      <a:pt x="1461" y="137"/>
                      <a:pt x="1301" y="92"/>
                      <a:pt x="1141" y="46"/>
                    </a:cubicBezTo>
                    <a:cubicBezTo>
                      <a:pt x="1050" y="23"/>
                      <a:pt x="959" y="0"/>
                      <a:pt x="868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30" name="Google Shape;1503;p22">
                <a:extLst>
                  <a:ext uri="{FF2B5EF4-FFF2-40B4-BE49-F238E27FC236}">
                    <a16:creationId xmlns:a16="http://schemas.microsoft.com/office/drawing/2014/main" id="{69DBA43B-8D87-4DF1-AC51-348E6C603D0F}"/>
                  </a:ext>
                </a:extLst>
              </p:cNvPr>
              <p:cNvSpPr/>
              <p:nvPr/>
            </p:nvSpPr>
            <p:spPr>
              <a:xfrm>
                <a:off x="7611750" y="1149807"/>
                <a:ext cx="117851" cy="114769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4246" extrusionOk="0">
                    <a:moveTo>
                      <a:pt x="1986" y="0"/>
                    </a:moveTo>
                    <a:cubicBezTo>
                      <a:pt x="1917" y="0"/>
                      <a:pt x="1826" y="23"/>
                      <a:pt x="1758" y="23"/>
                    </a:cubicBezTo>
                    <a:cubicBezTo>
                      <a:pt x="1712" y="46"/>
                      <a:pt x="1643" y="46"/>
                      <a:pt x="1598" y="68"/>
                    </a:cubicBezTo>
                    <a:lnTo>
                      <a:pt x="1552" y="91"/>
                    </a:lnTo>
                    <a:cubicBezTo>
                      <a:pt x="1506" y="114"/>
                      <a:pt x="1461" y="114"/>
                      <a:pt x="1438" y="137"/>
                    </a:cubicBezTo>
                    <a:cubicBezTo>
                      <a:pt x="1278" y="205"/>
                      <a:pt x="1141" y="320"/>
                      <a:pt x="1004" y="411"/>
                    </a:cubicBezTo>
                    <a:lnTo>
                      <a:pt x="982" y="434"/>
                    </a:lnTo>
                    <a:lnTo>
                      <a:pt x="936" y="457"/>
                    </a:lnTo>
                    <a:cubicBezTo>
                      <a:pt x="890" y="457"/>
                      <a:pt x="867" y="457"/>
                      <a:pt x="845" y="479"/>
                    </a:cubicBezTo>
                    <a:cubicBezTo>
                      <a:pt x="776" y="525"/>
                      <a:pt x="730" y="548"/>
                      <a:pt x="685" y="593"/>
                    </a:cubicBezTo>
                    <a:cubicBezTo>
                      <a:pt x="616" y="639"/>
                      <a:pt x="548" y="708"/>
                      <a:pt x="502" y="776"/>
                    </a:cubicBezTo>
                    <a:cubicBezTo>
                      <a:pt x="365" y="936"/>
                      <a:pt x="297" y="1050"/>
                      <a:pt x="228" y="1164"/>
                    </a:cubicBezTo>
                    <a:cubicBezTo>
                      <a:pt x="183" y="1255"/>
                      <a:pt x="137" y="1324"/>
                      <a:pt x="114" y="1415"/>
                    </a:cubicBezTo>
                    <a:cubicBezTo>
                      <a:pt x="91" y="1484"/>
                      <a:pt x="69" y="1575"/>
                      <a:pt x="46" y="1666"/>
                    </a:cubicBezTo>
                    <a:cubicBezTo>
                      <a:pt x="23" y="1826"/>
                      <a:pt x="0" y="2009"/>
                      <a:pt x="23" y="2237"/>
                    </a:cubicBezTo>
                    <a:cubicBezTo>
                      <a:pt x="23" y="2328"/>
                      <a:pt x="46" y="2397"/>
                      <a:pt x="46" y="2488"/>
                    </a:cubicBezTo>
                    <a:cubicBezTo>
                      <a:pt x="69" y="2579"/>
                      <a:pt x="91" y="2693"/>
                      <a:pt x="114" y="2762"/>
                    </a:cubicBezTo>
                    <a:cubicBezTo>
                      <a:pt x="183" y="2944"/>
                      <a:pt x="274" y="3104"/>
                      <a:pt x="365" y="3241"/>
                    </a:cubicBezTo>
                    <a:cubicBezTo>
                      <a:pt x="411" y="3287"/>
                      <a:pt x="457" y="3332"/>
                      <a:pt x="502" y="3401"/>
                    </a:cubicBezTo>
                    <a:cubicBezTo>
                      <a:pt x="571" y="3447"/>
                      <a:pt x="639" y="3515"/>
                      <a:pt x="708" y="3561"/>
                    </a:cubicBezTo>
                    <a:lnTo>
                      <a:pt x="753" y="3606"/>
                    </a:lnTo>
                    <a:cubicBezTo>
                      <a:pt x="867" y="3698"/>
                      <a:pt x="982" y="3789"/>
                      <a:pt x="1118" y="3857"/>
                    </a:cubicBezTo>
                    <a:cubicBezTo>
                      <a:pt x="1255" y="3949"/>
                      <a:pt x="1415" y="4017"/>
                      <a:pt x="1598" y="4086"/>
                    </a:cubicBezTo>
                    <a:cubicBezTo>
                      <a:pt x="1780" y="4177"/>
                      <a:pt x="1940" y="4223"/>
                      <a:pt x="2100" y="4246"/>
                    </a:cubicBezTo>
                    <a:lnTo>
                      <a:pt x="2283" y="4246"/>
                    </a:lnTo>
                    <a:cubicBezTo>
                      <a:pt x="2374" y="4246"/>
                      <a:pt x="2488" y="4246"/>
                      <a:pt x="2602" y="4223"/>
                    </a:cubicBezTo>
                    <a:cubicBezTo>
                      <a:pt x="2785" y="4200"/>
                      <a:pt x="2944" y="4154"/>
                      <a:pt x="3059" y="4086"/>
                    </a:cubicBezTo>
                    <a:cubicBezTo>
                      <a:pt x="3355" y="3972"/>
                      <a:pt x="3584" y="3789"/>
                      <a:pt x="3789" y="3606"/>
                    </a:cubicBezTo>
                    <a:cubicBezTo>
                      <a:pt x="3880" y="3492"/>
                      <a:pt x="3972" y="3401"/>
                      <a:pt x="4063" y="3264"/>
                    </a:cubicBezTo>
                    <a:cubicBezTo>
                      <a:pt x="4131" y="3150"/>
                      <a:pt x="4200" y="3036"/>
                      <a:pt x="4268" y="2876"/>
                    </a:cubicBezTo>
                    <a:cubicBezTo>
                      <a:pt x="4314" y="2739"/>
                      <a:pt x="4360" y="2579"/>
                      <a:pt x="4360" y="2442"/>
                    </a:cubicBezTo>
                    <a:cubicBezTo>
                      <a:pt x="4360" y="2283"/>
                      <a:pt x="4337" y="2123"/>
                      <a:pt x="4314" y="1986"/>
                    </a:cubicBezTo>
                    <a:lnTo>
                      <a:pt x="4291" y="1963"/>
                    </a:lnTo>
                    <a:cubicBezTo>
                      <a:pt x="4291" y="1849"/>
                      <a:pt x="4268" y="1735"/>
                      <a:pt x="4246" y="1621"/>
                    </a:cubicBezTo>
                    <a:cubicBezTo>
                      <a:pt x="4177" y="1438"/>
                      <a:pt x="4109" y="1255"/>
                      <a:pt x="3972" y="1073"/>
                    </a:cubicBezTo>
                    <a:cubicBezTo>
                      <a:pt x="3903" y="981"/>
                      <a:pt x="3812" y="867"/>
                      <a:pt x="3721" y="776"/>
                    </a:cubicBezTo>
                    <a:lnTo>
                      <a:pt x="3698" y="730"/>
                    </a:lnTo>
                    <a:cubicBezTo>
                      <a:pt x="3584" y="593"/>
                      <a:pt x="3469" y="502"/>
                      <a:pt x="3355" y="411"/>
                    </a:cubicBezTo>
                    <a:cubicBezTo>
                      <a:pt x="3241" y="297"/>
                      <a:pt x="3081" y="228"/>
                      <a:pt x="2922" y="160"/>
                    </a:cubicBezTo>
                    <a:cubicBezTo>
                      <a:pt x="2785" y="91"/>
                      <a:pt x="2625" y="46"/>
                      <a:pt x="2465" y="23"/>
                    </a:cubicBezTo>
                    <a:cubicBezTo>
                      <a:pt x="2328" y="0"/>
                      <a:pt x="2214" y="0"/>
                      <a:pt x="2100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31" name="Google Shape;1504;p22">
                <a:extLst>
                  <a:ext uri="{FF2B5EF4-FFF2-40B4-BE49-F238E27FC236}">
                    <a16:creationId xmlns:a16="http://schemas.microsoft.com/office/drawing/2014/main" id="{D52CD009-9133-44B0-B279-33BA2B3F660A}"/>
                  </a:ext>
                </a:extLst>
              </p:cNvPr>
              <p:cNvSpPr/>
              <p:nvPr/>
            </p:nvSpPr>
            <p:spPr>
              <a:xfrm>
                <a:off x="7633320" y="1174485"/>
                <a:ext cx="45086" cy="71575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2648" extrusionOk="0">
                    <a:moveTo>
                      <a:pt x="435" y="0"/>
                    </a:moveTo>
                    <a:cubicBezTo>
                      <a:pt x="343" y="0"/>
                      <a:pt x="275" y="23"/>
                      <a:pt x="229" y="68"/>
                    </a:cubicBezTo>
                    <a:cubicBezTo>
                      <a:pt x="138" y="137"/>
                      <a:pt x="115" y="205"/>
                      <a:pt x="92" y="297"/>
                    </a:cubicBezTo>
                    <a:cubicBezTo>
                      <a:pt x="69" y="388"/>
                      <a:pt x="47" y="479"/>
                      <a:pt x="24" y="593"/>
                    </a:cubicBezTo>
                    <a:cubicBezTo>
                      <a:pt x="1" y="708"/>
                      <a:pt x="1" y="822"/>
                      <a:pt x="1" y="936"/>
                    </a:cubicBezTo>
                    <a:cubicBezTo>
                      <a:pt x="1" y="1141"/>
                      <a:pt x="47" y="1324"/>
                      <a:pt x="115" y="1529"/>
                    </a:cubicBezTo>
                    <a:cubicBezTo>
                      <a:pt x="184" y="1803"/>
                      <a:pt x="366" y="2031"/>
                      <a:pt x="572" y="2214"/>
                    </a:cubicBezTo>
                    <a:cubicBezTo>
                      <a:pt x="708" y="2351"/>
                      <a:pt x="868" y="2465"/>
                      <a:pt x="1028" y="2579"/>
                    </a:cubicBezTo>
                    <a:cubicBezTo>
                      <a:pt x="1119" y="2625"/>
                      <a:pt x="1211" y="2648"/>
                      <a:pt x="1302" y="2648"/>
                    </a:cubicBezTo>
                    <a:cubicBezTo>
                      <a:pt x="1416" y="2625"/>
                      <a:pt x="1485" y="2579"/>
                      <a:pt x="1553" y="2511"/>
                    </a:cubicBezTo>
                    <a:cubicBezTo>
                      <a:pt x="1667" y="2351"/>
                      <a:pt x="1644" y="2123"/>
                      <a:pt x="1485" y="1986"/>
                    </a:cubicBezTo>
                    <a:cubicBezTo>
                      <a:pt x="1302" y="1849"/>
                      <a:pt x="1142" y="1735"/>
                      <a:pt x="982" y="1575"/>
                    </a:cubicBezTo>
                    <a:cubicBezTo>
                      <a:pt x="914" y="1529"/>
                      <a:pt x="868" y="1461"/>
                      <a:pt x="823" y="1392"/>
                    </a:cubicBezTo>
                    <a:cubicBezTo>
                      <a:pt x="800" y="1324"/>
                      <a:pt x="754" y="1255"/>
                      <a:pt x="731" y="1164"/>
                    </a:cubicBezTo>
                    <a:cubicBezTo>
                      <a:pt x="708" y="1050"/>
                      <a:pt x="686" y="913"/>
                      <a:pt x="686" y="776"/>
                    </a:cubicBezTo>
                    <a:cubicBezTo>
                      <a:pt x="708" y="639"/>
                      <a:pt x="731" y="525"/>
                      <a:pt x="754" y="388"/>
                    </a:cubicBezTo>
                    <a:cubicBezTo>
                      <a:pt x="777" y="320"/>
                      <a:pt x="754" y="205"/>
                      <a:pt x="708" y="137"/>
                    </a:cubicBezTo>
                    <a:cubicBezTo>
                      <a:pt x="640" y="68"/>
                      <a:pt x="572" y="23"/>
                      <a:pt x="480" y="23"/>
                    </a:cubicBezTo>
                    <a:cubicBezTo>
                      <a:pt x="457" y="0"/>
                      <a:pt x="435" y="0"/>
                      <a:pt x="435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32" name="Google Shape;1505;p22">
                <a:extLst>
                  <a:ext uri="{FF2B5EF4-FFF2-40B4-BE49-F238E27FC236}">
                    <a16:creationId xmlns:a16="http://schemas.microsoft.com/office/drawing/2014/main" id="{4A994062-40DF-41E5-848B-D3304E8CF84D}"/>
                  </a:ext>
                </a:extLst>
              </p:cNvPr>
              <p:cNvSpPr/>
              <p:nvPr/>
            </p:nvSpPr>
            <p:spPr>
              <a:xfrm>
                <a:off x="7675297" y="1207164"/>
                <a:ext cx="27165" cy="23084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854" extrusionOk="0">
                    <a:moveTo>
                      <a:pt x="46" y="1"/>
                    </a:moveTo>
                    <a:cubicBezTo>
                      <a:pt x="23" y="1"/>
                      <a:pt x="23" y="24"/>
                      <a:pt x="0" y="46"/>
                    </a:cubicBezTo>
                    <a:cubicBezTo>
                      <a:pt x="0" y="69"/>
                      <a:pt x="0" y="92"/>
                      <a:pt x="0" y="115"/>
                    </a:cubicBezTo>
                    <a:cubicBezTo>
                      <a:pt x="46" y="183"/>
                      <a:pt x="91" y="252"/>
                      <a:pt x="137" y="320"/>
                    </a:cubicBezTo>
                    <a:cubicBezTo>
                      <a:pt x="160" y="343"/>
                      <a:pt x="183" y="366"/>
                      <a:pt x="205" y="412"/>
                    </a:cubicBezTo>
                    <a:cubicBezTo>
                      <a:pt x="228" y="434"/>
                      <a:pt x="228" y="434"/>
                      <a:pt x="251" y="457"/>
                    </a:cubicBezTo>
                    <a:cubicBezTo>
                      <a:pt x="274" y="480"/>
                      <a:pt x="297" y="503"/>
                      <a:pt x="320" y="526"/>
                    </a:cubicBezTo>
                    <a:cubicBezTo>
                      <a:pt x="388" y="594"/>
                      <a:pt x="479" y="663"/>
                      <a:pt x="571" y="708"/>
                    </a:cubicBezTo>
                    <a:cubicBezTo>
                      <a:pt x="593" y="731"/>
                      <a:pt x="639" y="754"/>
                      <a:pt x="662" y="777"/>
                    </a:cubicBezTo>
                    <a:cubicBezTo>
                      <a:pt x="708" y="800"/>
                      <a:pt x="776" y="822"/>
                      <a:pt x="822" y="845"/>
                    </a:cubicBezTo>
                    <a:cubicBezTo>
                      <a:pt x="839" y="851"/>
                      <a:pt x="856" y="854"/>
                      <a:pt x="872" y="854"/>
                    </a:cubicBezTo>
                    <a:cubicBezTo>
                      <a:pt x="922" y="854"/>
                      <a:pt x="964" y="828"/>
                      <a:pt x="982" y="777"/>
                    </a:cubicBezTo>
                    <a:cubicBezTo>
                      <a:pt x="1004" y="708"/>
                      <a:pt x="982" y="640"/>
                      <a:pt x="913" y="617"/>
                    </a:cubicBezTo>
                    <a:cubicBezTo>
                      <a:pt x="845" y="594"/>
                      <a:pt x="776" y="571"/>
                      <a:pt x="708" y="526"/>
                    </a:cubicBezTo>
                    <a:cubicBezTo>
                      <a:pt x="639" y="503"/>
                      <a:pt x="571" y="457"/>
                      <a:pt x="502" y="434"/>
                    </a:cubicBezTo>
                    <a:lnTo>
                      <a:pt x="525" y="434"/>
                    </a:lnTo>
                    <a:cubicBezTo>
                      <a:pt x="479" y="412"/>
                      <a:pt x="457" y="389"/>
                      <a:pt x="411" y="366"/>
                    </a:cubicBezTo>
                    <a:cubicBezTo>
                      <a:pt x="388" y="343"/>
                      <a:pt x="365" y="320"/>
                      <a:pt x="342" y="297"/>
                    </a:cubicBezTo>
                    <a:cubicBezTo>
                      <a:pt x="320" y="275"/>
                      <a:pt x="297" y="252"/>
                      <a:pt x="297" y="229"/>
                    </a:cubicBezTo>
                    <a:cubicBezTo>
                      <a:pt x="274" y="229"/>
                      <a:pt x="251" y="206"/>
                      <a:pt x="251" y="183"/>
                    </a:cubicBezTo>
                    <a:cubicBezTo>
                      <a:pt x="212" y="144"/>
                      <a:pt x="190" y="105"/>
                      <a:pt x="170" y="66"/>
                    </a:cubicBezTo>
                    <a:lnTo>
                      <a:pt x="170" y="66"/>
                    </a:lnTo>
                    <a:cubicBezTo>
                      <a:pt x="173" y="68"/>
                      <a:pt x="177" y="69"/>
                      <a:pt x="183" y="69"/>
                    </a:cubicBezTo>
                    <a:cubicBezTo>
                      <a:pt x="183" y="69"/>
                      <a:pt x="176" y="69"/>
                      <a:pt x="169" y="65"/>
                    </a:cubicBezTo>
                    <a:lnTo>
                      <a:pt x="169" y="65"/>
                    </a:lnTo>
                    <a:cubicBezTo>
                      <a:pt x="169" y="65"/>
                      <a:pt x="169" y="66"/>
                      <a:pt x="170" y="66"/>
                    </a:cubicBezTo>
                    <a:lnTo>
                      <a:pt x="170" y="66"/>
                    </a:lnTo>
                    <a:cubicBezTo>
                      <a:pt x="168" y="65"/>
                      <a:pt x="167" y="64"/>
                      <a:pt x="166" y="63"/>
                    </a:cubicBezTo>
                    <a:lnTo>
                      <a:pt x="166" y="63"/>
                    </a:lnTo>
                    <a:cubicBezTo>
                      <a:pt x="167" y="64"/>
                      <a:pt x="168" y="65"/>
                      <a:pt x="169" y="65"/>
                    </a:cubicBezTo>
                    <a:lnTo>
                      <a:pt x="169" y="65"/>
                    </a:lnTo>
                    <a:cubicBezTo>
                      <a:pt x="166" y="59"/>
                      <a:pt x="163" y="53"/>
                      <a:pt x="160" y="46"/>
                    </a:cubicBezTo>
                    <a:cubicBezTo>
                      <a:pt x="160" y="24"/>
                      <a:pt x="137" y="1"/>
                      <a:pt x="114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33" name="Google Shape;1506;p22">
                <a:extLst>
                  <a:ext uri="{FF2B5EF4-FFF2-40B4-BE49-F238E27FC236}">
                    <a16:creationId xmlns:a16="http://schemas.microsoft.com/office/drawing/2014/main" id="{6450DDBA-98AE-4A25-9EEE-D467F2BE39E8}"/>
                  </a:ext>
                </a:extLst>
              </p:cNvPr>
              <p:cNvSpPr/>
              <p:nvPr/>
            </p:nvSpPr>
            <p:spPr>
              <a:xfrm>
                <a:off x="7887510" y="1173242"/>
                <a:ext cx="30895" cy="38518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1425" extrusionOk="0">
                    <a:moveTo>
                      <a:pt x="184" y="0"/>
                    </a:moveTo>
                    <a:cubicBezTo>
                      <a:pt x="115" y="23"/>
                      <a:pt x="69" y="46"/>
                      <a:pt x="47" y="92"/>
                    </a:cubicBezTo>
                    <a:cubicBezTo>
                      <a:pt x="1" y="114"/>
                      <a:pt x="1" y="183"/>
                      <a:pt x="1" y="229"/>
                    </a:cubicBezTo>
                    <a:cubicBezTo>
                      <a:pt x="1" y="274"/>
                      <a:pt x="24" y="343"/>
                      <a:pt x="69" y="366"/>
                    </a:cubicBezTo>
                    <a:cubicBezTo>
                      <a:pt x="206" y="434"/>
                      <a:pt x="320" y="503"/>
                      <a:pt x="412" y="617"/>
                    </a:cubicBezTo>
                    <a:cubicBezTo>
                      <a:pt x="480" y="685"/>
                      <a:pt x="526" y="754"/>
                      <a:pt x="572" y="822"/>
                    </a:cubicBezTo>
                    <a:cubicBezTo>
                      <a:pt x="640" y="959"/>
                      <a:pt x="686" y="1096"/>
                      <a:pt x="731" y="1233"/>
                    </a:cubicBezTo>
                    <a:cubicBezTo>
                      <a:pt x="731" y="1233"/>
                      <a:pt x="731" y="1256"/>
                      <a:pt x="731" y="1256"/>
                    </a:cubicBezTo>
                    <a:cubicBezTo>
                      <a:pt x="754" y="1301"/>
                      <a:pt x="754" y="1347"/>
                      <a:pt x="800" y="1370"/>
                    </a:cubicBezTo>
                    <a:cubicBezTo>
                      <a:pt x="833" y="1403"/>
                      <a:pt x="867" y="1424"/>
                      <a:pt x="909" y="1424"/>
                    </a:cubicBezTo>
                    <a:cubicBezTo>
                      <a:pt x="925" y="1424"/>
                      <a:pt x="941" y="1422"/>
                      <a:pt x="960" y="1416"/>
                    </a:cubicBezTo>
                    <a:cubicBezTo>
                      <a:pt x="1051" y="1416"/>
                      <a:pt x="1142" y="1301"/>
                      <a:pt x="1119" y="1210"/>
                    </a:cubicBezTo>
                    <a:cubicBezTo>
                      <a:pt x="1119" y="1073"/>
                      <a:pt x="1097" y="936"/>
                      <a:pt x="1051" y="822"/>
                    </a:cubicBezTo>
                    <a:cubicBezTo>
                      <a:pt x="1005" y="708"/>
                      <a:pt x="937" y="594"/>
                      <a:pt x="868" y="503"/>
                    </a:cubicBezTo>
                    <a:cubicBezTo>
                      <a:pt x="800" y="411"/>
                      <a:pt x="709" y="320"/>
                      <a:pt x="617" y="229"/>
                    </a:cubicBezTo>
                    <a:cubicBezTo>
                      <a:pt x="526" y="160"/>
                      <a:pt x="412" y="114"/>
                      <a:pt x="320" y="46"/>
                    </a:cubicBezTo>
                    <a:cubicBezTo>
                      <a:pt x="275" y="23"/>
                      <a:pt x="252" y="0"/>
                      <a:pt x="206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34" name="Google Shape;1507;p22">
                <a:extLst>
                  <a:ext uri="{FF2B5EF4-FFF2-40B4-BE49-F238E27FC236}">
                    <a16:creationId xmlns:a16="http://schemas.microsoft.com/office/drawing/2014/main" id="{3CB4CB3B-43F1-47D2-835A-F4119463E3F4}"/>
                  </a:ext>
                </a:extLst>
              </p:cNvPr>
              <p:cNvSpPr/>
              <p:nvPr/>
            </p:nvSpPr>
            <p:spPr>
              <a:xfrm>
                <a:off x="7610506" y="1144860"/>
                <a:ext cx="122176" cy="122635"/>
              </a:xfrm>
              <a:custGeom>
                <a:avLst/>
                <a:gdLst/>
                <a:ahLst/>
                <a:cxnLst/>
                <a:rect l="l" t="t" r="r" b="b"/>
                <a:pathLst>
                  <a:path w="4520" h="4537" extrusionOk="0">
                    <a:moveTo>
                      <a:pt x="2237" y="320"/>
                    </a:moveTo>
                    <a:cubicBezTo>
                      <a:pt x="2260" y="320"/>
                      <a:pt x="2260" y="320"/>
                      <a:pt x="2260" y="343"/>
                    </a:cubicBezTo>
                    <a:cubicBezTo>
                      <a:pt x="2397" y="343"/>
                      <a:pt x="2534" y="343"/>
                      <a:pt x="2671" y="366"/>
                    </a:cubicBezTo>
                    <a:cubicBezTo>
                      <a:pt x="2831" y="411"/>
                      <a:pt x="2990" y="480"/>
                      <a:pt x="3150" y="548"/>
                    </a:cubicBezTo>
                    <a:cubicBezTo>
                      <a:pt x="3287" y="617"/>
                      <a:pt x="3424" y="708"/>
                      <a:pt x="3538" y="822"/>
                    </a:cubicBezTo>
                    <a:cubicBezTo>
                      <a:pt x="3675" y="936"/>
                      <a:pt x="3789" y="1073"/>
                      <a:pt x="3881" y="1210"/>
                    </a:cubicBezTo>
                    <a:cubicBezTo>
                      <a:pt x="3972" y="1370"/>
                      <a:pt x="4063" y="1530"/>
                      <a:pt x="4109" y="1689"/>
                    </a:cubicBezTo>
                    <a:cubicBezTo>
                      <a:pt x="4155" y="1849"/>
                      <a:pt x="4200" y="2009"/>
                      <a:pt x="4200" y="2192"/>
                    </a:cubicBezTo>
                    <a:cubicBezTo>
                      <a:pt x="4200" y="2351"/>
                      <a:pt x="4200" y="2511"/>
                      <a:pt x="4155" y="2694"/>
                    </a:cubicBezTo>
                    <a:cubicBezTo>
                      <a:pt x="4109" y="2854"/>
                      <a:pt x="4063" y="3013"/>
                      <a:pt x="3995" y="3173"/>
                    </a:cubicBezTo>
                    <a:cubicBezTo>
                      <a:pt x="3904" y="3310"/>
                      <a:pt x="3812" y="3447"/>
                      <a:pt x="3698" y="3584"/>
                    </a:cubicBezTo>
                    <a:cubicBezTo>
                      <a:pt x="3584" y="3698"/>
                      <a:pt x="3470" y="3789"/>
                      <a:pt x="3333" y="3881"/>
                    </a:cubicBezTo>
                    <a:cubicBezTo>
                      <a:pt x="3173" y="3995"/>
                      <a:pt x="3013" y="4063"/>
                      <a:pt x="2854" y="4132"/>
                    </a:cubicBezTo>
                    <a:cubicBezTo>
                      <a:pt x="2694" y="4177"/>
                      <a:pt x="2511" y="4200"/>
                      <a:pt x="2351" y="4200"/>
                    </a:cubicBezTo>
                    <a:cubicBezTo>
                      <a:pt x="2305" y="4207"/>
                      <a:pt x="2256" y="4210"/>
                      <a:pt x="2206" y="4210"/>
                    </a:cubicBezTo>
                    <a:cubicBezTo>
                      <a:pt x="2087" y="4210"/>
                      <a:pt x="1962" y="4194"/>
                      <a:pt x="1849" y="4177"/>
                    </a:cubicBezTo>
                    <a:cubicBezTo>
                      <a:pt x="1689" y="4132"/>
                      <a:pt x="1530" y="4063"/>
                      <a:pt x="1370" y="3995"/>
                    </a:cubicBezTo>
                    <a:cubicBezTo>
                      <a:pt x="1210" y="3904"/>
                      <a:pt x="1096" y="3812"/>
                      <a:pt x="959" y="3721"/>
                    </a:cubicBezTo>
                    <a:cubicBezTo>
                      <a:pt x="845" y="3607"/>
                      <a:pt x="731" y="3470"/>
                      <a:pt x="639" y="3356"/>
                    </a:cubicBezTo>
                    <a:lnTo>
                      <a:pt x="662" y="3356"/>
                    </a:lnTo>
                    <a:cubicBezTo>
                      <a:pt x="548" y="3196"/>
                      <a:pt x="480" y="3036"/>
                      <a:pt x="411" y="2854"/>
                    </a:cubicBezTo>
                    <a:cubicBezTo>
                      <a:pt x="388" y="2785"/>
                      <a:pt x="366" y="2694"/>
                      <a:pt x="366" y="2625"/>
                    </a:cubicBezTo>
                    <a:cubicBezTo>
                      <a:pt x="366" y="2625"/>
                      <a:pt x="366" y="2625"/>
                      <a:pt x="366" y="2602"/>
                    </a:cubicBezTo>
                    <a:lnTo>
                      <a:pt x="343" y="2602"/>
                    </a:lnTo>
                    <a:cubicBezTo>
                      <a:pt x="343" y="2511"/>
                      <a:pt x="320" y="2443"/>
                      <a:pt x="320" y="2351"/>
                    </a:cubicBezTo>
                    <a:cubicBezTo>
                      <a:pt x="320" y="2260"/>
                      <a:pt x="320" y="2146"/>
                      <a:pt x="343" y="2055"/>
                    </a:cubicBezTo>
                    <a:cubicBezTo>
                      <a:pt x="343" y="2055"/>
                      <a:pt x="343" y="2032"/>
                      <a:pt x="343" y="2032"/>
                    </a:cubicBezTo>
                    <a:cubicBezTo>
                      <a:pt x="343" y="1963"/>
                      <a:pt x="366" y="1895"/>
                      <a:pt x="366" y="1849"/>
                    </a:cubicBezTo>
                    <a:cubicBezTo>
                      <a:pt x="411" y="1689"/>
                      <a:pt x="457" y="1530"/>
                      <a:pt x="548" y="1370"/>
                    </a:cubicBezTo>
                    <a:cubicBezTo>
                      <a:pt x="548" y="1370"/>
                      <a:pt x="548" y="1370"/>
                      <a:pt x="548" y="1347"/>
                    </a:cubicBezTo>
                    <a:cubicBezTo>
                      <a:pt x="594" y="1279"/>
                      <a:pt x="639" y="1210"/>
                      <a:pt x="685" y="1142"/>
                    </a:cubicBezTo>
                    <a:cubicBezTo>
                      <a:pt x="708" y="1119"/>
                      <a:pt x="708" y="1119"/>
                      <a:pt x="708" y="1119"/>
                    </a:cubicBezTo>
                    <a:cubicBezTo>
                      <a:pt x="708" y="1119"/>
                      <a:pt x="708" y="1096"/>
                      <a:pt x="708" y="1096"/>
                    </a:cubicBezTo>
                    <a:lnTo>
                      <a:pt x="731" y="1096"/>
                    </a:lnTo>
                    <a:cubicBezTo>
                      <a:pt x="754" y="1050"/>
                      <a:pt x="776" y="1005"/>
                      <a:pt x="822" y="982"/>
                    </a:cubicBezTo>
                    <a:cubicBezTo>
                      <a:pt x="822" y="959"/>
                      <a:pt x="822" y="959"/>
                      <a:pt x="822" y="959"/>
                    </a:cubicBezTo>
                    <a:lnTo>
                      <a:pt x="845" y="959"/>
                    </a:lnTo>
                    <a:cubicBezTo>
                      <a:pt x="959" y="845"/>
                      <a:pt x="1073" y="731"/>
                      <a:pt x="1210" y="640"/>
                    </a:cubicBezTo>
                    <a:cubicBezTo>
                      <a:pt x="1233" y="617"/>
                      <a:pt x="1256" y="617"/>
                      <a:pt x="1279" y="594"/>
                    </a:cubicBezTo>
                    <a:lnTo>
                      <a:pt x="1301" y="594"/>
                    </a:lnTo>
                    <a:cubicBezTo>
                      <a:pt x="1416" y="525"/>
                      <a:pt x="1552" y="457"/>
                      <a:pt x="1667" y="434"/>
                    </a:cubicBezTo>
                    <a:cubicBezTo>
                      <a:pt x="1758" y="388"/>
                      <a:pt x="1849" y="388"/>
                      <a:pt x="1941" y="366"/>
                    </a:cubicBezTo>
                    <a:cubicBezTo>
                      <a:pt x="2009" y="343"/>
                      <a:pt x="2100" y="343"/>
                      <a:pt x="2192" y="343"/>
                    </a:cubicBezTo>
                    <a:cubicBezTo>
                      <a:pt x="2192" y="343"/>
                      <a:pt x="2192" y="343"/>
                      <a:pt x="2192" y="320"/>
                    </a:cubicBezTo>
                    <a:close/>
                    <a:moveTo>
                      <a:pt x="2123" y="0"/>
                    </a:moveTo>
                    <a:cubicBezTo>
                      <a:pt x="2032" y="23"/>
                      <a:pt x="1941" y="23"/>
                      <a:pt x="1849" y="46"/>
                    </a:cubicBezTo>
                    <a:cubicBezTo>
                      <a:pt x="1758" y="69"/>
                      <a:pt x="1667" y="92"/>
                      <a:pt x="1575" y="115"/>
                    </a:cubicBezTo>
                    <a:cubicBezTo>
                      <a:pt x="1507" y="137"/>
                      <a:pt x="1438" y="160"/>
                      <a:pt x="1393" y="183"/>
                    </a:cubicBezTo>
                    <a:lnTo>
                      <a:pt x="1370" y="183"/>
                    </a:lnTo>
                    <a:cubicBezTo>
                      <a:pt x="1301" y="229"/>
                      <a:pt x="1233" y="251"/>
                      <a:pt x="1187" y="274"/>
                    </a:cubicBezTo>
                    <a:cubicBezTo>
                      <a:pt x="913" y="411"/>
                      <a:pt x="685" y="617"/>
                      <a:pt x="480" y="868"/>
                    </a:cubicBezTo>
                    <a:cubicBezTo>
                      <a:pt x="457" y="913"/>
                      <a:pt x="434" y="936"/>
                      <a:pt x="388" y="982"/>
                    </a:cubicBezTo>
                    <a:cubicBezTo>
                      <a:pt x="343" y="1073"/>
                      <a:pt x="274" y="1164"/>
                      <a:pt x="229" y="1256"/>
                    </a:cubicBezTo>
                    <a:cubicBezTo>
                      <a:pt x="229" y="1256"/>
                      <a:pt x="229" y="1279"/>
                      <a:pt x="229" y="1279"/>
                    </a:cubicBezTo>
                    <a:cubicBezTo>
                      <a:pt x="115" y="1484"/>
                      <a:pt x="46" y="1712"/>
                      <a:pt x="23" y="1918"/>
                    </a:cubicBezTo>
                    <a:cubicBezTo>
                      <a:pt x="0" y="2055"/>
                      <a:pt x="0" y="2169"/>
                      <a:pt x="0" y="2306"/>
                    </a:cubicBezTo>
                    <a:cubicBezTo>
                      <a:pt x="0" y="2420"/>
                      <a:pt x="0" y="2511"/>
                      <a:pt x="23" y="2625"/>
                    </a:cubicBezTo>
                    <a:cubicBezTo>
                      <a:pt x="23" y="2648"/>
                      <a:pt x="23" y="2648"/>
                      <a:pt x="23" y="2671"/>
                    </a:cubicBezTo>
                    <a:cubicBezTo>
                      <a:pt x="46" y="2831"/>
                      <a:pt x="115" y="2968"/>
                      <a:pt x="160" y="3127"/>
                    </a:cubicBezTo>
                    <a:cubicBezTo>
                      <a:pt x="183" y="3173"/>
                      <a:pt x="206" y="3196"/>
                      <a:pt x="229" y="3242"/>
                    </a:cubicBezTo>
                    <a:cubicBezTo>
                      <a:pt x="229" y="3242"/>
                      <a:pt x="229" y="3264"/>
                      <a:pt x="229" y="3264"/>
                    </a:cubicBezTo>
                    <a:cubicBezTo>
                      <a:pt x="229" y="3287"/>
                      <a:pt x="251" y="3287"/>
                      <a:pt x="251" y="3310"/>
                    </a:cubicBezTo>
                    <a:cubicBezTo>
                      <a:pt x="343" y="3515"/>
                      <a:pt x="503" y="3721"/>
                      <a:pt x="662" y="3881"/>
                    </a:cubicBezTo>
                    <a:cubicBezTo>
                      <a:pt x="982" y="4177"/>
                      <a:pt x="1370" y="4406"/>
                      <a:pt x="1804" y="4497"/>
                    </a:cubicBezTo>
                    <a:cubicBezTo>
                      <a:pt x="1895" y="4497"/>
                      <a:pt x="2009" y="4520"/>
                      <a:pt x="2100" y="4520"/>
                    </a:cubicBezTo>
                    <a:cubicBezTo>
                      <a:pt x="2157" y="4531"/>
                      <a:pt x="2214" y="4537"/>
                      <a:pt x="2269" y="4537"/>
                    </a:cubicBezTo>
                    <a:cubicBezTo>
                      <a:pt x="2323" y="4537"/>
                      <a:pt x="2374" y="4531"/>
                      <a:pt x="2420" y="4520"/>
                    </a:cubicBezTo>
                    <a:cubicBezTo>
                      <a:pt x="2671" y="4520"/>
                      <a:pt x="2899" y="4451"/>
                      <a:pt x="3127" y="4360"/>
                    </a:cubicBezTo>
                    <a:cubicBezTo>
                      <a:pt x="3333" y="4269"/>
                      <a:pt x="3538" y="4155"/>
                      <a:pt x="3698" y="4018"/>
                    </a:cubicBezTo>
                    <a:cubicBezTo>
                      <a:pt x="3881" y="3881"/>
                      <a:pt x="4040" y="3698"/>
                      <a:pt x="4155" y="3515"/>
                    </a:cubicBezTo>
                    <a:cubicBezTo>
                      <a:pt x="4406" y="3150"/>
                      <a:pt x="4520" y="2694"/>
                      <a:pt x="4520" y="2260"/>
                    </a:cubicBezTo>
                    <a:cubicBezTo>
                      <a:pt x="4520" y="1941"/>
                      <a:pt x="4451" y="1598"/>
                      <a:pt x="4314" y="1301"/>
                    </a:cubicBezTo>
                    <a:cubicBezTo>
                      <a:pt x="4155" y="982"/>
                      <a:pt x="3926" y="708"/>
                      <a:pt x="3652" y="480"/>
                    </a:cubicBezTo>
                    <a:cubicBezTo>
                      <a:pt x="3515" y="388"/>
                      <a:pt x="3379" y="297"/>
                      <a:pt x="3219" y="229"/>
                    </a:cubicBezTo>
                    <a:cubicBezTo>
                      <a:pt x="3082" y="137"/>
                      <a:pt x="2922" y="92"/>
                      <a:pt x="2762" y="69"/>
                    </a:cubicBezTo>
                    <a:cubicBezTo>
                      <a:pt x="2671" y="46"/>
                      <a:pt x="2557" y="23"/>
                      <a:pt x="2466" y="23"/>
                    </a:cubicBezTo>
                    <a:lnTo>
                      <a:pt x="2443" y="23"/>
                    </a:lnTo>
                    <a:cubicBezTo>
                      <a:pt x="2420" y="0"/>
                      <a:pt x="2397" y="0"/>
                      <a:pt x="23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35" name="Google Shape;1508;p22">
                <a:extLst>
                  <a:ext uri="{FF2B5EF4-FFF2-40B4-BE49-F238E27FC236}">
                    <a16:creationId xmlns:a16="http://schemas.microsoft.com/office/drawing/2014/main" id="{0E7C5C32-3B9C-49F1-94FE-52C057017281}"/>
                  </a:ext>
                </a:extLst>
              </p:cNvPr>
              <p:cNvSpPr/>
              <p:nvPr/>
            </p:nvSpPr>
            <p:spPr>
              <a:xfrm>
                <a:off x="7761036" y="1008521"/>
                <a:ext cx="61737" cy="52276"/>
              </a:xfrm>
              <a:custGeom>
                <a:avLst/>
                <a:gdLst/>
                <a:ahLst/>
                <a:cxnLst/>
                <a:rect l="l" t="t" r="r" b="b"/>
                <a:pathLst>
                  <a:path w="2284" h="1934" extrusionOk="0">
                    <a:moveTo>
                      <a:pt x="1028" y="320"/>
                    </a:moveTo>
                    <a:cubicBezTo>
                      <a:pt x="1119" y="320"/>
                      <a:pt x="1210" y="320"/>
                      <a:pt x="1302" y="342"/>
                    </a:cubicBezTo>
                    <a:cubicBezTo>
                      <a:pt x="1370" y="365"/>
                      <a:pt x="1462" y="388"/>
                      <a:pt x="1553" y="434"/>
                    </a:cubicBezTo>
                    <a:cubicBezTo>
                      <a:pt x="1621" y="479"/>
                      <a:pt x="1667" y="525"/>
                      <a:pt x="1735" y="571"/>
                    </a:cubicBezTo>
                    <a:cubicBezTo>
                      <a:pt x="1781" y="616"/>
                      <a:pt x="1827" y="662"/>
                      <a:pt x="1850" y="708"/>
                    </a:cubicBezTo>
                    <a:cubicBezTo>
                      <a:pt x="1895" y="753"/>
                      <a:pt x="1918" y="822"/>
                      <a:pt x="1941" y="867"/>
                    </a:cubicBezTo>
                    <a:cubicBezTo>
                      <a:pt x="1941" y="913"/>
                      <a:pt x="1941" y="936"/>
                      <a:pt x="1964" y="982"/>
                    </a:cubicBezTo>
                    <a:cubicBezTo>
                      <a:pt x="1964" y="1027"/>
                      <a:pt x="1941" y="1073"/>
                      <a:pt x="1941" y="1118"/>
                    </a:cubicBezTo>
                    <a:cubicBezTo>
                      <a:pt x="1941" y="1164"/>
                      <a:pt x="1918" y="1210"/>
                      <a:pt x="1895" y="1255"/>
                    </a:cubicBezTo>
                    <a:cubicBezTo>
                      <a:pt x="1872" y="1278"/>
                      <a:pt x="1850" y="1324"/>
                      <a:pt x="1827" y="1347"/>
                    </a:cubicBezTo>
                    <a:cubicBezTo>
                      <a:pt x="1781" y="1392"/>
                      <a:pt x="1735" y="1438"/>
                      <a:pt x="1690" y="1484"/>
                    </a:cubicBezTo>
                    <a:cubicBezTo>
                      <a:pt x="1621" y="1506"/>
                      <a:pt x="1576" y="1529"/>
                      <a:pt x="1507" y="1552"/>
                    </a:cubicBezTo>
                    <a:cubicBezTo>
                      <a:pt x="1416" y="1575"/>
                      <a:pt x="1325" y="1598"/>
                      <a:pt x="1233" y="1598"/>
                    </a:cubicBezTo>
                    <a:cubicBezTo>
                      <a:pt x="1142" y="1598"/>
                      <a:pt x="1051" y="1598"/>
                      <a:pt x="959" y="1575"/>
                    </a:cubicBezTo>
                    <a:cubicBezTo>
                      <a:pt x="891" y="1552"/>
                      <a:pt x="800" y="1529"/>
                      <a:pt x="731" y="1484"/>
                    </a:cubicBezTo>
                    <a:cubicBezTo>
                      <a:pt x="663" y="1461"/>
                      <a:pt x="594" y="1415"/>
                      <a:pt x="549" y="1370"/>
                    </a:cubicBezTo>
                    <a:cubicBezTo>
                      <a:pt x="480" y="1324"/>
                      <a:pt x="434" y="1255"/>
                      <a:pt x="412" y="1210"/>
                    </a:cubicBezTo>
                    <a:cubicBezTo>
                      <a:pt x="389" y="1164"/>
                      <a:pt x="366" y="1118"/>
                      <a:pt x="343" y="1050"/>
                    </a:cubicBezTo>
                    <a:cubicBezTo>
                      <a:pt x="320" y="1004"/>
                      <a:pt x="320" y="982"/>
                      <a:pt x="320" y="936"/>
                    </a:cubicBezTo>
                    <a:cubicBezTo>
                      <a:pt x="320" y="890"/>
                      <a:pt x="320" y="845"/>
                      <a:pt x="320" y="799"/>
                    </a:cubicBezTo>
                    <a:cubicBezTo>
                      <a:pt x="343" y="753"/>
                      <a:pt x="343" y="730"/>
                      <a:pt x="366" y="685"/>
                    </a:cubicBezTo>
                    <a:cubicBezTo>
                      <a:pt x="389" y="639"/>
                      <a:pt x="412" y="593"/>
                      <a:pt x="457" y="571"/>
                    </a:cubicBezTo>
                    <a:cubicBezTo>
                      <a:pt x="457" y="548"/>
                      <a:pt x="480" y="525"/>
                      <a:pt x="503" y="525"/>
                    </a:cubicBezTo>
                    <a:cubicBezTo>
                      <a:pt x="503" y="525"/>
                      <a:pt x="503" y="502"/>
                      <a:pt x="526" y="502"/>
                    </a:cubicBezTo>
                    <a:cubicBezTo>
                      <a:pt x="526" y="502"/>
                      <a:pt x="549" y="479"/>
                      <a:pt x="549" y="479"/>
                    </a:cubicBezTo>
                    <a:cubicBezTo>
                      <a:pt x="549" y="479"/>
                      <a:pt x="571" y="479"/>
                      <a:pt x="571" y="457"/>
                    </a:cubicBezTo>
                    <a:lnTo>
                      <a:pt x="594" y="457"/>
                    </a:lnTo>
                    <a:cubicBezTo>
                      <a:pt x="594" y="457"/>
                      <a:pt x="594" y="434"/>
                      <a:pt x="617" y="434"/>
                    </a:cubicBezTo>
                    <a:cubicBezTo>
                      <a:pt x="640" y="434"/>
                      <a:pt x="663" y="411"/>
                      <a:pt x="686" y="411"/>
                    </a:cubicBezTo>
                    <a:cubicBezTo>
                      <a:pt x="708" y="388"/>
                      <a:pt x="754" y="388"/>
                      <a:pt x="777" y="365"/>
                    </a:cubicBezTo>
                    <a:cubicBezTo>
                      <a:pt x="822" y="365"/>
                      <a:pt x="845" y="342"/>
                      <a:pt x="891" y="342"/>
                    </a:cubicBezTo>
                    <a:lnTo>
                      <a:pt x="914" y="342"/>
                    </a:lnTo>
                    <a:cubicBezTo>
                      <a:pt x="959" y="320"/>
                      <a:pt x="982" y="320"/>
                      <a:pt x="1028" y="320"/>
                    </a:cubicBezTo>
                    <a:close/>
                    <a:moveTo>
                      <a:pt x="1074" y="0"/>
                    </a:moveTo>
                    <a:cubicBezTo>
                      <a:pt x="959" y="0"/>
                      <a:pt x="845" y="23"/>
                      <a:pt x="731" y="46"/>
                    </a:cubicBezTo>
                    <a:cubicBezTo>
                      <a:pt x="617" y="68"/>
                      <a:pt x="503" y="114"/>
                      <a:pt x="412" y="183"/>
                    </a:cubicBezTo>
                    <a:lnTo>
                      <a:pt x="389" y="183"/>
                    </a:lnTo>
                    <a:cubicBezTo>
                      <a:pt x="389" y="205"/>
                      <a:pt x="389" y="205"/>
                      <a:pt x="389" y="205"/>
                    </a:cubicBezTo>
                    <a:lnTo>
                      <a:pt x="366" y="205"/>
                    </a:lnTo>
                    <a:cubicBezTo>
                      <a:pt x="343" y="228"/>
                      <a:pt x="320" y="251"/>
                      <a:pt x="275" y="274"/>
                    </a:cubicBezTo>
                    <a:cubicBezTo>
                      <a:pt x="252" y="297"/>
                      <a:pt x="252" y="320"/>
                      <a:pt x="229" y="320"/>
                    </a:cubicBezTo>
                    <a:cubicBezTo>
                      <a:pt x="183" y="365"/>
                      <a:pt x="161" y="411"/>
                      <a:pt x="138" y="457"/>
                    </a:cubicBezTo>
                    <a:cubicBezTo>
                      <a:pt x="69" y="525"/>
                      <a:pt x="46" y="616"/>
                      <a:pt x="24" y="708"/>
                    </a:cubicBezTo>
                    <a:lnTo>
                      <a:pt x="1" y="730"/>
                    </a:lnTo>
                    <a:cubicBezTo>
                      <a:pt x="1" y="799"/>
                      <a:pt x="1" y="867"/>
                      <a:pt x="1" y="936"/>
                    </a:cubicBezTo>
                    <a:cubicBezTo>
                      <a:pt x="1" y="1027"/>
                      <a:pt x="24" y="1118"/>
                      <a:pt x="46" y="1210"/>
                    </a:cubicBezTo>
                    <a:cubicBezTo>
                      <a:pt x="69" y="1301"/>
                      <a:pt x="115" y="1370"/>
                      <a:pt x="161" y="1438"/>
                    </a:cubicBezTo>
                    <a:cubicBezTo>
                      <a:pt x="229" y="1506"/>
                      <a:pt x="275" y="1575"/>
                      <a:pt x="343" y="1621"/>
                    </a:cubicBezTo>
                    <a:cubicBezTo>
                      <a:pt x="480" y="1735"/>
                      <a:pt x="640" y="1826"/>
                      <a:pt x="822" y="1872"/>
                    </a:cubicBezTo>
                    <a:cubicBezTo>
                      <a:pt x="940" y="1914"/>
                      <a:pt x="1066" y="1934"/>
                      <a:pt x="1194" y="1934"/>
                    </a:cubicBezTo>
                    <a:cubicBezTo>
                      <a:pt x="1414" y="1934"/>
                      <a:pt x="1639" y="1873"/>
                      <a:pt x="1827" y="1758"/>
                    </a:cubicBezTo>
                    <a:cubicBezTo>
                      <a:pt x="1964" y="1689"/>
                      <a:pt x="2078" y="1575"/>
                      <a:pt x="2169" y="1438"/>
                    </a:cubicBezTo>
                    <a:cubicBezTo>
                      <a:pt x="2238" y="1301"/>
                      <a:pt x="2283" y="1141"/>
                      <a:pt x="2283" y="1004"/>
                    </a:cubicBezTo>
                    <a:cubicBezTo>
                      <a:pt x="2283" y="639"/>
                      <a:pt x="2009" y="320"/>
                      <a:pt x="1713" y="160"/>
                    </a:cubicBezTo>
                    <a:cubicBezTo>
                      <a:pt x="1530" y="68"/>
                      <a:pt x="1347" y="23"/>
                      <a:pt x="114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36" name="Google Shape;1509;p22">
                <a:extLst>
                  <a:ext uri="{FF2B5EF4-FFF2-40B4-BE49-F238E27FC236}">
                    <a16:creationId xmlns:a16="http://schemas.microsoft.com/office/drawing/2014/main" id="{02FD9D3F-A80C-4B7C-99A7-58BF3356DD86}"/>
                  </a:ext>
                </a:extLst>
              </p:cNvPr>
              <p:cNvSpPr/>
              <p:nvPr/>
            </p:nvSpPr>
            <p:spPr>
              <a:xfrm>
                <a:off x="7864075" y="1158429"/>
                <a:ext cx="73441" cy="78657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910" extrusionOk="0">
                    <a:moveTo>
                      <a:pt x="1233" y="320"/>
                    </a:moveTo>
                    <a:cubicBezTo>
                      <a:pt x="1279" y="320"/>
                      <a:pt x="1302" y="343"/>
                      <a:pt x="1324" y="343"/>
                    </a:cubicBezTo>
                    <a:cubicBezTo>
                      <a:pt x="1439" y="366"/>
                      <a:pt x="1507" y="389"/>
                      <a:pt x="1598" y="434"/>
                    </a:cubicBezTo>
                    <a:cubicBezTo>
                      <a:pt x="1712" y="503"/>
                      <a:pt x="1804" y="571"/>
                      <a:pt x="1895" y="640"/>
                    </a:cubicBezTo>
                    <a:cubicBezTo>
                      <a:pt x="1986" y="731"/>
                      <a:pt x="2078" y="822"/>
                      <a:pt x="2146" y="936"/>
                    </a:cubicBezTo>
                    <a:cubicBezTo>
                      <a:pt x="2215" y="1051"/>
                      <a:pt x="2283" y="1165"/>
                      <a:pt x="2329" y="1279"/>
                    </a:cubicBezTo>
                    <a:cubicBezTo>
                      <a:pt x="2352" y="1393"/>
                      <a:pt x="2374" y="1507"/>
                      <a:pt x="2397" y="1644"/>
                    </a:cubicBezTo>
                    <a:cubicBezTo>
                      <a:pt x="2397" y="1735"/>
                      <a:pt x="2374" y="1849"/>
                      <a:pt x="2352" y="1964"/>
                    </a:cubicBezTo>
                    <a:cubicBezTo>
                      <a:pt x="2329" y="2032"/>
                      <a:pt x="2306" y="2100"/>
                      <a:pt x="2283" y="2192"/>
                    </a:cubicBezTo>
                    <a:cubicBezTo>
                      <a:pt x="2237" y="2237"/>
                      <a:pt x="2215" y="2283"/>
                      <a:pt x="2169" y="2329"/>
                    </a:cubicBezTo>
                    <a:cubicBezTo>
                      <a:pt x="2123" y="2374"/>
                      <a:pt x="2078" y="2420"/>
                      <a:pt x="2032" y="2443"/>
                    </a:cubicBezTo>
                    <a:cubicBezTo>
                      <a:pt x="1986" y="2489"/>
                      <a:pt x="1918" y="2511"/>
                      <a:pt x="1849" y="2557"/>
                    </a:cubicBezTo>
                    <a:cubicBezTo>
                      <a:pt x="1781" y="2557"/>
                      <a:pt x="1712" y="2580"/>
                      <a:pt x="1644" y="2580"/>
                    </a:cubicBezTo>
                    <a:cubicBezTo>
                      <a:pt x="1553" y="2580"/>
                      <a:pt x="1461" y="2580"/>
                      <a:pt x="1370" y="2557"/>
                    </a:cubicBezTo>
                    <a:cubicBezTo>
                      <a:pt x="1279" y="2534"/>
                      <a:pt x="1187" y="2511"/>
                      <a:pt x="1096" y="2466"/>
                    </a:cubicBezTo>
                    <a:cubicBezTo>
                      <a:pt x="1005" y="2397"/>
                      <a:pt x="914" y="2329"/>
                      <a:pt x="822" y="2260"/>
                    </a:cubicBezTo>
                    <a:lnTo>
                      <a:pt x="799" y="2260"/>
                    </a:lnTo>
                    <a:cubicBezTo>
                      <a:pt x="777" y="2237"/>
                      <a:pt x="754" y="2215"/>
                      <a:pt x="731" y="2192"/>
                    </a:cubicBezTo>
                    <a:cubicBezTo>
                      <a:pt x="731" y="2169"/>
                      <a:pt x="731" y="2169"/>
                      <a:pt x="731" y="2169"/>
                    </a:cubicBezTo>
                    <a:cubicBezTo>
                      <a:pt x="663" y="2100"/>
                      <a:pt x="617" y="2032"/>
                      <a:pt x="548" y="1964"/>
                    </a:cubicBezTo>
                    <a:cubicBezTo>
                      <a:pt x="526" y="1918"/>
                      <a:pt x="503" y="1872"/>
                      <a:pt x="480" y="1827"/>
                    </a:cubicBezTo>
                    <a:cubicBezTo>
                      <a:pt x="457" y="1758"/>
                      <a:pt x="411" y="1690"/>
                      <a:pt x="389" y="1621"/>
                    </a:cubicBezTo>
                    <a:cubicBezTo>
                      <a:pt x="343" y="1507"/>
                      <a:pt x="343" y="1393"/>
                      <a:pt x="320" y="1279"/>
                    </a:cubicBezTo>
                    <a:cubicBezTo>
                      <a:pt x="320" y="1256"/>
                      <a:pt x="320" y="1256"/>
                      <a:pt x="320" y="1256"/>
                    </a:cubicBezTo>
                    <a:cubicBezTo>
                      <a:pt x="320" y="1210"/>
                      <a:pt x="320" y="1165"/>
                      <a:pt x="320" y="1142"/>
                    </a:cubicBezTo>
                    <a:cubicBezTo>
                      <a:pt x="320" y="1119"/>
                      <a:pt x="320" y="1119"/>
                      <a:pt x="320" y="1096"/>
                    </a:cubicBezTo>
                    <a:cubicBezTo>
                      <a:pt x="320" y="1051"/>
                      <a:pt x="343" y="1005"/>
                      <a:pt x="343" y="959"/>
                    </a:cubicBezTo>
                    <a:cubicBezTo>
                      <a:pt x="366" y="914"/>
                      <a:pt x="366" y="845"/>
                      <a:pt x="389" y="799"/>
                    </a:cubicBezTo>
                    <a:cubicBezTo>
                      <a:pt x="411" y="777"/>
                      <a:pt x="411" y="754"/>
                      <a:pt x="434" y="731"/>
                    </a:cubicBezTo>
                    <a:cubicBezTo>
                      <a:pt x="457" y="685"/>
                      <a:pt x="503" y="617"/>
                      <a:pt x="548" y="571"/>
                    </a:cubicBezTo>
                    <a:lnTo>
                      <a:pt x="548" y="548"/>
                    </a:lnTo>
                    <a:cubicBezTo>
                      <a:pt x="594" y="526"/>
                      <a:pt x="617" y="480"/>
                      <a:pt x="663" y="457"/>
                    </a:cubicBezTo>
                    <a:cubicBezTo>
                      <a:pt x="663" y="457"/>
                      <a:pt x="685" y="457"/>
                      <a:pt x="685" y="434"/>
                    </a:cubicBezTo>
                    <a:cubicBezTo>
                      <a:pt x="754" y="411"/>
                      <a:pt x="799" y="389"/>
                      <a:pt x="868" y="366"/>
                    </a:cubicBezTo>
                    <a:cubicBezTo>
                      <a:pt x="891" y="343"/>
                      <a:pt x="914" y="343"/>
                      <a:pt x="936" y="343"/>
                    </a:cubicBezTo>
                    <a:cubicBezTo>
                      <a:pt x="1005" y="320"/>
                      <a:pt x="1051" y="320"/>
                      <a:pt x="1096" y="320"/>
                    </a:cubicBezTo>
                    <a:close/>
                    <a:moveTo>
                      <a:pt x="1119" y="1"/>
                    </a:moveTo>
                    <a:cubicBezTo>
                      <a:pt x="982" y="1"/>
                      <a:pt x="868" y="1"/>
                      <a:pt x="754" y="46"/>
                    </a:cubicBezTo>
                    <a:cubicBezTo>
                      <a:pt x="685" y="69"/>
                      <a:pt x="640" y="92"/>
                      <a:pt x="594" y="115"/>
                    </a:cubicBezTo>
                    <a:cubicBezTo>
                      <a:pt x="548" y="138"/>
                      <a:pt x="526" y="160"/>
                      <a:pt x="503" y="183"/>
                    </a:cubicBezTo>
                    <a:cubicBezTo>
                      <a:pt x="480" y="183"/>
                      <a:pt x="480" y="183"/>
                      <a:pt x="457" y="206"/>
                    </a:cubicBezTo>
                    <a:cubicBezTo>
                      <a:pt x="434" y="206"/>
                      <a:pt x="434" y="229"/>
                      <a:pt x="411" y="252"/>
                    </a:cubicBezTo>
                    <a:lnTo>
                      <a:pt x="389" y="252"/>
                    </a:lnTo>
                    <a:cubicBezTo>
                      <a:pt x="320" y="320"/>
                      <a:pt x="274" y="366"/>
                      <a:pt x="229" y="434"/>
                    </a:cubicBezTo>
                    <a:cubicBezTo>
                      <a:pt x="160" y="526"/>
                      <a:pt x="115" y="617"/>
                      <a:pt x="69" y="708"/>
                    </a:cubicBezTo>
                    <a:cubicBezTo>
                      <a:pt x="46" y="799"/>
                      <a:pt x="23" y="914"/>
                      <a:pt x="1" y="1028"/>
                    </a:cubicBezTo>
                    <a:cubicBezTo>
                      <a:pt x="1" y="1073"/>
                      <a:pt x="1" y="1142"/>
                      <a:pt x="1" y="1210"/>
                    </a:cubicBezTo>
                    <a:cubicBezTo>
                      <a:pt x="1" y="1256"/>
                      <a:pt x="1" y="1302"/>
                      <a:pt x="1" y="1347"/>
                    </a:cubicBezTo>
                    <a:cubicBezTo>
                      <a:pt x="1" y="1461"/>
                      <a:pt x="46" y="1598"/>
                      <a:pt x="69" y="1712"/>
                    </a:cubicBezTo>
                    <a:cubicBezTo>
                      <a:pt x="92" y="1735"/>
                      <a:pt x="92" y="1735"/>
                      <a:pt x="92" y="1758"/>
                    </a:cubicBezTo>
                    <a:cubicBezTo>
                      <a:pt x="115" y="1781"/>
                      <a:pt x="115" y="1804"/>
                      <a:pt x="115" y="1827"/>
                    </a:cubicBezTo>
                    <a:cubicBezTo>
                      <a:pt x="160" y="1941"/>
                      <a:pt x="229" y="2055"/>
                      <a:pt x="297" y="2146"/>
                    </a:cubicBezTo>
                    <a:cubicBezTo>
                      <a:pt x="320" y="2192"/>
                      <a:pt x="343" y="2237"/>
                      <a:pt x="366" y="2260"/>
                    </a:cubicBezTo>
                    <a:cubicBezTo>
                      <a:pt x="389" y="2283"/>
                      <a:pt x="389" y="2283"/>
                      <a:pt x="411" y="2306"/>
                    </a:cubicBezTo>
                    <a:cubicBezTo>
                      <a:pt x="526" y="2466"/>
                      <a:pt x="685" y="2603"/>
                      <a:pt x="845" y="2694"/>
                    </a:cubicBezTo>
                    <a:lnTo>
                      <a:pt x="868" y="2694"/>
                    </a:lnTo>
                    <a:cubicBezTo>
                      <a:pt x="868" y="2694"/>
                      <a:pt x="868" y="2717"/>
                      <a:pt x="868" y="2717"/>
                    </a:cubicBezTo>
                    <a:lnTo>
                      <a:pt x="891" y="2717"/>
                    </a:lnTo>
                    <a:cubicBezTo>
                      <a:pt x="1073" y="2831"/>
                      <a:pt x="1256" y="2877"/>
                      <a:pt x="1461" y="2899"/>
                    </a:cubicBezTo>
                    <a:cubicBezTo>
                      <a:pt x="1499" y="2907"/>
                      <a:pt x="1537" y="2910"/>
                      <a:pt x="1576" y="2910"/>
                    </a:cubicBezTo>
                    <a:cubicBezTo>
                      <a:pt x="1652" y="2910"/>
                      <a:pt x="1728" y="2899"/>
                      <a:pt x="1804" y="2899"/>
                    </a:cubicBezTo>
                    <a:cubicBezTo>
                      <a:pt x="1918" y="2877"/>
                      <a:pt x="2032" y="2831"/>
                      <a:pt x="2146" y="2762"/>
                    </a:cubicBezTo>
                    <a:cubicBezTo>
                      <a:pt x="2306" y="2671"/>
                      <a:pt x="2443" y="2534"/>
                      <a:pt x="2557" y="2352"/>
                    </a:cubicBezTo>
                    <a:cubicBezTo>
                      <a:pt x="2671" y="2169"/>
                      <a:pt x="2717" y="1941"/>
                      <a:pt x="2717" y="1712"/>
                    </a:cubicBezTo>
                    <a:cubicBezTo>
                      <a:pt x="2717" y="1256"/>
                      <a:pt x="2511" y="799"/>
                      <a:pt x="2192" y="480"/>
                    </a:cubicBezTo>
                    <a:cubicBezTo>
                      <a:pt x="1964" y="252"/>
                      <a:pt x="1667" y="69"/>
                      <a:pt x="1370" y="23"/>
                    </a:cubicBezTo>
                    <a:cubicBezTo>
                      <a:pt x="1347" y="23"/>
                      <a:pt x="1347" y="23"/>
                      <a:pt x="13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37" name="Google Shape;1510;p22">
                <a:extLst>
                  <a:ext uri="{FF2B5EF4-FFF2-40B4-BE49-F238E27FC236}">
                    <a16:creationId xmlns:a16="http://schemas.microsoft.com/office/drawing/2014/main" id="{1A51E251-CE15-4004-B0E0-11372D74135B}"/>
                  </a:ext>
                </a:extLst>
              </p:cNvPr>
              <p:cNvSpPr/>
              <p:nvPr/>
            </p:nvSpPr>
            <p:spPr>
              <a:xfrm>
                <a:off x="8706248" y="1908674"/>
                <a:ext cx="35788" cy="35193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1302" extrusionOk="0">
                    <a:moveTo>
                      <a:pt x="685" y="0"/>
                    </a:moveTo>
                    <a:cubicBezTo>
                      <a:pt x="639" y="0"/>
                      <a:pt x="594" y="0"/>
                      <a:pt x="548" y="23"/>
                    </a:cubicBezTo>
                    <a:cubicBezTo>
                      <a:pt x="479" y="23"/>
                      <a:pt x="411" y="69"/>
                      <a:pt x="343" y="114"/>
                    </a:cubicBezTo>
                    <a:cubicBezTo>
                      <a:pt x="320" y="114"/>
                      <a:pt x="274" y="160"/>
                      <a:pt x="251" y="183"/>
                    </a:cubicBezTo>
                    <a:cubicBezTo>
                      <a:pt x="251" y="183"/>
                      <a:pt x="228" y="206"/>
                      <a:pt x="228" y="206"/>
                    </a:cubicBezTo>
                    <a:cubicBezTo>
                      <a:pt x="183" y="228"/>
                      <a:pt x="137" y="251"/>
                      <a:pt x="91" y="297"/>
                    </a:cubicBezTo>
                    <a:cubicBezTo>
                      <a:pt x="0" y="411"/>
                      <a:pt x="0" y="616"/>
                      <a:pt x="23" y="753"/>
                    </a:cubicBezTo>
                    <a:cubicBezTo>
                      <a:pt x="46" y="799"/>
                      <a:pt x="69" y="845"/>
                      <a:pt x="91" y="890"/>
                    </a:cubicBezTo>
                    <a:cubicBezTo>
                      <a:pt x="91" y="936"/>
                      <a:pt x="114" y="959"/>
                      <a:pt x="114" y="982"/>
                    </a:cubicBezTo>
                    <a:cubicBezTo>
                      <a:pt x="160" y="1050"/>
                      <a:pt x="206" y="1073"/>
                      <a:pt x="228" y="1119"/>
                    </a:cubicBezTo>
                    <a:cubicBezTo>
                      <a:pt x="274" y="1187"/>
                      <a:pt x="365" y="1233"/>
                      <a:pt x="434" y="1255"/>
                    </a:cubicBezTo>
                    <a:cubicBezTo>
                      <a:pt x="525" y="1278"/>
                      <a:pt x="616" y="1301"/>
                      <a:pt x="708" y="1301"/>
                    </a:cubicBezTo>
                    <a:cubicBezTo>
                      <a:pt x="776" y="1301"/>
                      <a:pt x="845" y="1278"/>
                      <a:pt x="890" y="1255"/>
                    </a:cubicBezTo>
                    <a:cubicBezTo>
                      <a:pt x="982" y="1210"/>
                      <a:pt x="1050" y="1164"/>
                      <a:pt x="1119" y="1119"/>
                    </a:cubicBezTo>
                    <a:cubicBezTo>
                      <a:pt x="1187" y="1050"/>
                      <a:pt x="1233" y="959"/>
                      <a:pt x="1278" y="867"/>
                    </a:cubicBezTo>
                    <a:cubicBezTo>
                      <a:pt x="1324" y="799"/>
                      <a:pt x="1324" y="708"/>
                      <a:pt x="1324" y="616"/>
                    </a:cubicBezTo>
                    <a:cubicBezTo>
                      <a:pt x="1324" y="548"/>
                      <a:pt x="1301" y="457"/>
                      <a:pt x="1278" y="388"/>
                    </a:cubicBezTo>
                    <a:cubicBezTo>
                      <a:pt x="1256" y="342"/>
                      <a:pt x="1233" y="297"/>
                      <a:pt x="1187" y="251"/>
                    </a:cubicBezTo>
                    <a:cubicBezTo>
                      <a:pt x="1164" y="206"/>
                      <a:pt x="1141" y="183"/>
                      <a:pt x="1119" y="160"/>
                    </a:cubicBezTo>
                    <a:cubicBezTo>
                      <a:pt x="1073" y="114"/>
                      <a:pt x="1027" y="91"/>
                      <a:pt x="1004" y="69"/>
                    </a:cubicBezTo>
                    <a:cubicBezTo>
                      <a:pt x="936" y="46"/>
                      <a:pt x="867" y="23"/>
                      <a:pt x="822" y="23"/>
                    </a:cubicBezTo>
                    <a:cubicBezTo>
                      <a:pt x="776" y="0"/>
                      <a:pt x="731" y="0"/>
                      <a:pt x="685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38" name="Google Shape;1511;p22">
                <a:extLst>
                  <a:ext uri="{FF2B5EF4-FFF2-40B4-BE49-F238E27FC236}">
                    <a16:creationId xmlns:a16="http://schemas.microsoft.com/office/drawing/2014/main" id="{8699C3CB-306D-40B3-B536-F476845E2152}"/>
                  </a:ext>
                </a:extLst>
              </p:cNvPr>
              <p:cNvSpPr/>
              <p:nvPr/>
            </p:nvSpPr>
            <p:spPr>
              <a:xfrm>
                <a:off x="8798177" y="1916053"/>
                <a:ext cx="66656" cy="74684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2763" extrusionOk="0">
                    <a:moveTo>
                      <a:pt x="959" y="1"/>
                    </a:moveTo>
                    <a:cubicBezTo>
                      <a:pt x="867" y="1"/>
                      <a:pt x="776" y="24"/>
                      <a:pt x="685" y="47"/>
                    </a:cubicBezTo>
                    <a:cubicBezTo>
                      <a:pt x="639" y="69"/>
                      <a:pt x="571" y="92"/>
                      <a:pt x="502" y="138"/>
                    </a:cubicBezTo>
                    <a:cubicBezTo>
                      <a:pt x="457" y="161"/>
                      <a:pt x="411" y="206"/>
                      <a:pt x="365" y="252"/>
                    </a:cubicBezTo>
                    <a:cubicBezTo>
                      <a:pt x="342" y="275"/>
                      <a:pt x="320" y="298"/>
                      <a:pt x="297" y="343"/>
                    </a:cubicBezTo>
                    <a:cubicBezTo>
                      <a:pt x="228" y="389"/>
                      <a:pt x="183" y="457"/>
                      <a:pt x="160" y="549"/>
                    </a:cubicBezTo>
                    <a:cubicBezTo>
                      <a:pt x="114" y="640"/>
                      <a:pt x="91" y="731"/>
                      <a:pt x="69" y="823"/>
                    </a:cubicBezTo>
                    <a:cubicBezTo>
                      <a:pt x="23" y="982"/>
                      <a:pt x="0" y="1142"/>
                      <a:pt x="0" y="1302"/>
                    </a:cubicBezTo>
                    <a:cubicBezTo>
                      <a:pt x="23" y="1462"/>
                      <a:pt x="69" y="1622"/>
                      <a:pt x="137" y="1759"/>
                    </a:cubicBezTo>
                    <a:cubicBezTo>
                      <a:pt x="206" y="1918"/>
                      <a:pt x="274" y="2078"/>
                      <a:pt x="388" y="2215"/>
                    </a:cubicBezTo>
                    <a:cubicBezTo>
                      <a:pt x="434" y="2284"/>
                      <a:pt x="479" y="2352"/>
                      <a:pt x="548" y="2398"/>
                    </a:cubicBezTo>
                    <a:cubicBezTo>
                      <a:pt x="639" y="2489"/>
                      <a:pt x="753" y="2557"/>
                      <a:pt x="867" y="2626"/>
                    </a:cubicBezTo>
                    <a:cubicBezTo>
                      <a:pt x="1050" y="2717"/>
                      <a:pt x="1255" y="2740"/>
                      <a:pt x="1438" y="2763"/>
                    </a:cubicBezTo>
                    <a:cubicBezTo>
                      <a:pt x="1644" y="2763"/>
                      <a:pt x="1826" y="2694"/>
                      <a:pt x="1986" y="2603"/>
                    </a:cubicBezTo>
                    <a:cubicBezTo>
                      <a:pt x="2100" y="2535"/>
                      <a:pt x="2191" y="2443"/>
                      <a:pt x="2260" y="2352"/>
                    </a:cubicBezTo>
                    <a:cubicBezTo>
                      <a:pt x="2465" y="2101"/>
                      <a:pt x="2465" y="1781"/>
                      <a:pt x="2397" y="1485"/>
                    </a:cubicBezTo>
                    <a:cubicBezTo>
                      <a:pt x="2397" y="1393"/>
                      <a:pt x="2374" y="1302"/>
                      <a:pt x="2351" y="1211"/>
                    </a:cubicBezTo>
                    <a:cubicBezTo>
                      <a:pt x="2305" y="1119"/>
                      <a:pt x="2260" y="1028"/>
                      <a:pt x="2214" y="937"/>
                    </a:cubicBezTo>
                    <a:cubicBezTo>
                      <a:pt x="2191" y="868"/>
                      <a:pt x="2146" y="823"/>
                      <a:pt x="2123" y="754"/>
                    </a:cubicBezTo>
                    <a:cubicBezTo>
                      <a:pt x="2077" y="686"/>
                      <a:pt x="2032" y="640"/>
                      <a:pt x="1986" y="572"/>
                    </a:cubicBezTo>
                    <a:cubicBezTo>
                      <a:pt x="1917" y="503"/>
                      <a:pt x="1872" y="435"/>
                      <a:pt x="1780" y="366"/>
                    </a:cubicBezTo>
                    <a:cubicBezTo>
                      <a:pt x="1712" y="298"/>
                      <a:pt x="1621" y="252"/>
                      <a:pt x="1529" y="184"/>
                    </a:cubicBezTo>
                    <a:cubicBezTo>
                      <a:pt x="1392" y="115"/>
                      <a:pt x="1255" y="47"/>
                      <a:pt x="1096" y="24"/>
                    </a:cubicBezTo>
                    <a:cubicBezTo>
                      <a:pt x="1050" y="1"/>
                      <a:pt x="1004" y="1"/>
                      <a:pt x="959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39" name="Google Shape;1512;p22">
                <a:extLst>
                  <a:ext uri="{FF2B5EF4-FFF2-40B4-BE49-F238E27FC236}">
                    <a16:creationId xmlns:a16="http://schemas.microsoft.com/office/drawing/2014/main" id="{F9BF3F9B-E1F4-42BE-81AF-03377CF10222}"/>
                  </a:ext>
                </a:extLst>
              </p:cNvPr>
              <p:cNvSpPr/>
              <p:nvPr/>
            </p:nvSpPr>
            <p:spPr>
              <a:xfrm>
                <a:off x="8806800" y="2019091"/>
                <a:ext cx="58655" cy="56493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2090" extrusionOk="0">
                    <a:moveTo>
                      <a:pt x="1028" y="1"/>
                    </a:moveTo>
                    <a:cubicBezTo>
                      <a:pt x="914" y="1"/>
                      <a:pt x="822" y="24"/>
                      <a:pt x="708" y="46"/>
                    </a:cubicBezTo>
                    <a:cubicBezTo>
                      <a:pt x="663" y="46"/>
                      <a:pt x="594" y="69"/>
                      <a:pt x="548" y="92"/>
                    </a:cubicBezTo>
                    <a:cubicBezTo>
                      <a:pt x="503" y="115"/>
                      <a:pt x="457" y="138"/>
                      <a:pt x="434" y="161"/>
                    </a:cubicBezTo>
                    <a:cubicBezTo>
                      <a:pt x="366" y="183"/>
                      <a:pt x="297" y="252"/>
                      <a:pt x="252" y="298"/>
                    </a:cubicBezTo>
                    <a:cubicBezTo>
                      <a:pt x="229" y="343"/>
                      <a:pt x="206" y="389"/>
                      <a:pt x="183" y="434"/>
                    </a:cubicBezTo>
                    <a:cubicBezTo>
                      <a:pt x="115" y="480"/>
                      <a:pt x="92" y="594"/>
                      <a:pt x="69" y="663"/>
                    </a:cubicBezTo>
                    <a:cubicBezTo>
                      <a:pt x="23" y="868"/>
                      <a:pt x="1" y="1096"/>
                      <a:pt x="69" y="1302"/>
                    </a:cubicBezTo>
                    <a:cubicBezTo>
                      <a:pt x="115" y="1393"/>
                      <a:pt x="160" y="1484"/>
                      <a:pt x="206" y="1599"/>
                    </a:cubicBezTo>
                    <a:cubicBezTo>
                      <a:pt x="206" y="1621"/>
                      <a:pt x="229" y="1667"/>
                      <a:pt x="252" y="1690"/>
                    </a:cubicBezTo>
                    <a:cubicBezTo>
                      <a:pt x="275" y="1736"/>
                      <a:pt x="320" y="1781"/>
                      <a:pt x="366" y="1827"/>
                    </a:cubicBezTo>
                    <a:cubicBezTo>
                      <a:pt x="389" y="1850"/>
                      <a:pt x="434" y="1872"/>
                      <a:pt x="457" y="1895"/>
                    </a:cubicBezTo>
                    <a:cubicBezTo>
                      <a:pt x="526" y="1941"/>
                      <a:pt x="594" y="1987"/>
                      <a:pt x="663" y="2009"/>
                    </a:cubicBezTo>
                    <a:cubicBezTo>
                      <a:pt x="731" y="2032"/>
                      <a:pt x="777" y="2055"/>
                      <a:pt x="845" y="2055"/>
                    </a:cubicBezTo>
                    <a:cubicBezTo>
                      <a:pt x="914" y="2078"/>
                      <a:pt x="994" y="2089"/>
                      <a:pt x="1073" y="2089"/>
                    </a:cubicBezTo>
                    <a:cubicBezTo>
                      <a:pt x="1153" y="2089"/>
                      <a:pt x="1233" y="2078"/>
                      <a:pt x="1302" y="2055"/>
                    </a:cubicBezTo>
                    <a:cubicBezTo>
                      <a:pt x="1393" y="2032"/>
                      <a:pt x="1461" y="2009"/>
                      <a:pt x="1530" y="1964"/>
                    </a:cubicBezTo>
                    <a:cubicBezTo>
                      <a:pt x="1576" y="1941"/>
                      <a:pt x="1644" y="1918"/>
                      <a:pt x="1690" y="1895"/>
                    </a:cubicBezTo>
                    <a:cubicBezTo>
                      <a:pt x="1781" y="1850"/>
                      <a:pt x="1872" y="1781"/>
                      <a:pt x="1964" y="1690"/>
                    </a:cubicBezTo>
                    <a:cubicBezTo>
                      <a:pt x="2009" y="1621"/>
                      <a:pt x="2078" y="1530"/>
                      <a:pt x="2101" y="1439"/>
                    </a:cubicBezTo>
                    <a:cubicBezTo>
                      <a:pt x="2123" y="1416"/>
                      <a:pt x="2123" y="1370"/>
                      <a:pt x="2146" y="1325"/>
                    </a:cubicBezTo>
                    <a:cubicBezTo>
                      <a:pt x="2169" y="1256"/>
                      <a:pt x="2169" y="1188"/>
                      <a:pt x="2169" y="1142"/>
                    </a:cubicBezTo>
                    <a:cubicBezTo>
                      <a:pt x="2169" y="1096"/>
                      <a:pt x="2146" y="1051"/>
                      <a:pt x="2146" y="1005"/>
                    </a:cubicBezTo>
                    <a:cubicBezTo>
                      <a:pt x="2146" y="937"/>
                      <a:pt x="2123" y="891"/>
                      <a:pt x="2123" y="823"/>
                    </a:cubicBezTo>
                    <a:cubicBezTo>
                      <a:pt x="2101" y="731"/>
                      <a:pt x="2055" y="617"/>
                      <a:pt x="1986" y="526"/>
                    </a:cubicBezTo>
                    <a:cubicBezTo>
                      <a:pt x="1964" y="457"/>
                      <a:pt x="1895" y="389"/>
                      <a:pt x="1827" y="343"/>
                    </a:cubicBezTo>
                    <a:cubicBezTo>
                      <a:pt x="1758" y="252"/>
                      <a:pt x="1644" y="183"/>
                      <a:pt x="1553" y="138"/>
                    </a:cubicBezTo>
                    <a:cubicBezTo>
                      <a:pt x="1484" y="92"/>
                      <a:pt x="1393" y="69"/>
                      <a:pt x="1302" y="46"/>
                    </a:cubicBezTo>
                    <a:cubicBezTo>
                      <a:pt x="1210" y="1"/>
                      <a:pt x="1119" y="1"/>
                      <a:pt x="1028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40" name="Google Shape;1513;p22">
                <a:extLst>
                  <a:ext uri="{FF2B5EF4-FFF2-40B4-BE49-F238E27FC236}">
                    <a16:creationId xmlns:a16="http://schemas.microsoft.com/office/drawing/2014/main" id="{87417B84-13E4-4D19-B6E3-5F51453E9F49}"/>
                  </a:ext>
                </a:extLst>
              </p:cNvPr>
              <p:cNvSpPr/>
              <p:nvPr/>
            </p:nvSpPr>
            <p:spPr>
              <a:xfrm>
                <a:off x="8792609" y="1911134"/>
                <a:ext cx="77144" cy="8701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3219" extrusionOk="0">
                    <a:moveTo>
                      <a:pt x="1347" y="320"/>
                    </a:moveTo>
                    <a:cubicBezTo>
                      <a:pt x="1439" y="343"/>
                      <a:pt x="1530" y="366"/>
                      <a:pt x="1621" y="388"/>
                    </a:cubicBezTo>
                    <a:cubicBezTo>
                      <a:pt x="1713" y="457"/>
                      <a:pt x="1827" y="503"/>
                      <a:pt x="1918" y="571"/>
                    </a:cubicBezTo>
                    <a:cubicBezTo>
                      <a:pt x="2009" y="662"/>
                      <a:pt x="2101" y="731"/>
                      <a:pt x="2169" y="845"/>
                    </a:cubicBezTo>
                    <a:cubicBezTo>
                      <a:pt x="2260" y="959"/>
                      <a:pt x="2329" y="1073"/>
                      <a:pt x="2375" y="1210"/>
                    </a:cubicBezTo>
                    <a:cubicBezTo>
                      <a:pt x="2443" y="1324"/>
                      <a:pt x="2466" y="1461"/>
                      <a:pt x="2489" y="1598"/>
                    </a:cubicBezTo>
                    <a:cubicBezTo>
                      <a:pt x="2511" y="1735"/>
                      <a:pt x="2511" y="1895"/>
                      <a:pt x="2489" y="2032"/>
                    </a:cubicBezTo>
                    <a:cubicBezTo>
                      <a:pt x="2489" y="2123"/>
                      <a:pt x="2443" y="2214"/>
                      <a:pt x="2420" y="2329"/>
                    </a:cubicBezTo>
                    <a:cubicBezTo>
                      <a:pt x="2375" y="2397"/>
                      <a:pt x="2329" y="2488"/>
                      <a:pt x="2283" y="2557"/>
                    </a:cubicBezTo>
                    <a:cubicBezTo>
                      <a:pt x="2238" y="2602"/>
                      <a:pt x="2192" y="2671"/>
                      <a:pt x="2123" y="2717"/>
                    </a:cubicBezTo>
                    <a:cubicBezTo>
                      <a:pt x="2078" y="2739"/>
                      <a:pt x="2009" y="2785"/>
                      <a:pt x="1941" y="2808"/>
                    </a:cubicBezTo>
                    <a:cubicBezTo>
                      <a:pt x="1872" y="2854"/>
                      <a:pt x="1804" y="2854"/>
                      <a:pt x="1735" y="2876"/>
                    </a:cubicBezTo>
                    <a:lnTo>
                      <a:pt x="1507" y="2876"/>
                    </a:lnTo>
                    <a:cubicBezTo>
                      <a:pt x="1416" y="2854"/>
                      <a:pt x="1325" y="2831"/>
                      <a:pt x="1256" y="2808"/>
                    </a:cubicBezTo>
                    <a:cubicBezTo>
                      <a:pt x="1142" y="2762"/>
                      <a:pt x="1028" y="2694"/>
                      <a:pt x="914" y="2625"/>
                    </a:cubicBezTo>
                    <a:cubicBezTo>
                      <a:pt x="822" y="2534"/>
                      <a:pt x="754" y="2466"/>
                      <a:pt x="685" y="2351"/>
                    </a:cubicBezTo>
                    <a:cubicBezTo>
                      <a:pt x="594" y="2260"/>
                      <a:pt x="526" y="2146"/>
                      <a:pt x="480" y="2009"/>
                    </a:cubicBezTo>
                    <a:cubicBezTo>
                      <a:pt x="412" y="1872"/>
                      <a:pt x="366" y="1712"/>
                      <a:pt x="343" y="1575"/>
                    </a:cubicBezTo>
                    <a:cubicBezTo>
                      <a:pt x="343" y="1507"/>
                      <a:pt x="343" y="1438"/>
                      <a:pt x="343" y="1347"/>
                    </a:cubicBezTo>
                    <a:cubicBezTo>
                      <a:pt x="343" y="1301"/>
                      <a:pt x="343" y="1256"/>
                      <a:pt x="343" y="1210"/>
                    </a:cubicBezTo>
                    <a:lnTo>
                      <a:pt x="343" y="1187"/>
                    </a:lnTo>
                    <a:cubicBezTo>
                      <a:pt x="366" y="1073"/>
                      <a:pt x="389" y="982"/>
                      <a:pt x="434" y="891"/>
                    </a:cubicBezTo>
                    <a:cubicBezTo>
                      <a:pt x="480" y="799"/>
                      <a:pt x="526" y="708"/>
                      <a:pt x="571" y="639"/>
                    </a:cubicBezTo>
                    <a:cubicBezTo>
                      <a:pt x="594" y="617"/>
                      <a:pt x="594" y="617"/>
                      <a:pt x="617" y="594"/>
                    </a:cubicBezTo>
                    <a:cubicBezTo>
                      <a:pt x="640" y="548"/>
                      <a:pt x="685" y="525"/>
                      <a:pt x="731" y="480"/>
                    </a:cubicBezTo>
                    <a:cubicBezTo>
                      <a:pt x="777" y="457"/>
                      <a:pt x="822" y="434"/>
                      <a:pt x="868" y="411"/>
                    </a:cubicBezTo>
                    <a:cubicBezTo>
                      <a:pt x="868" y="411"/>
                      <a:pt x="868" y="411"/>
                      <a:pt x="868" y="388"/>
                    </a:cubicBezTo>
                    <a:lnTo>
                      <a:pt x="891" y="388"/>
                    </a:lnTo>
                    <a:cubicBezTo>
                      <a:pt x="947" y="370"/>
                      <a:pt x="1004" y="351"/>
                      <a:pt x="1074" y="332"/>
                    </a:cubicBezTo>
                    <a:lnTo>
                      <a:pt x="1074" y="332"/>
                    </a:lnTo>
                    <a:cubicBezTo>
                      <a:pt x="1073" y="335"/>
                      <a:pt x="1073" y="338"/>
                      <a:pt x="1073" y="343"/>
                    </a:cubicBezTo>
                    <a:cubicBezTo>
                      <a:pt x="1073" y="343"/>
                      <a:pt x="1073" y="337"/>
                      <a:pt x="1076" y="331"/>
                    </a:cubicBezTo>
                    <a:lnTo>
                      <a:pt x="1076" y="331"/>
                    </a:lnTo>
                    <a:cubicBezTo>
                      <a:pt x="1076" y="331"/>
                      <a:pt x="1075" y="332"/>
                      <a:pt x="1074" y="332"/>
                    </a:cubicBezTo>
                    <a:lnTo>
                      <a:pt x="1074" y="332"/>
                    </a:lnTo>
                    <a:cubicBezTo>
                      <a:pt x="1074" y="320"/>
                      <a:pt x="1078" y="320"/>
                      <a:pt x="1096" y="320"/>
                    </a:cubicBezTo>
                    <a:cubicBezTo>
                      <a:pt x="1085" y="320"/>
                      <a:pt x="1079" y="325"/>
                      <a:pt x="1076" y="331"/>
                    </a:cubicBezTo>
                    <a:lnTo>
                      <a:pt x="1076" y="331"/>
                    </a:lnTo>
                    <a:cubicBezTo>
                      <a:pt x="1090" y="327"/>
                      <a:pt x="1104" y="324"/>
                      <a:pt x="1119" y="320"/>
                    </a:cubicBezTo>
                    <a:close/>
                    <a:moveTo>
                      <a:pt x="1233" y="0"/>
                    </a:moveTo>
                    <a:cubicBezTo>
                      <a:pt x="1165" y="0"/>
                      <a:pt x="1073" y="0"/>
                      <a:pt x="1005" y="23"/>
                    </a:cubicBezTo>
                    <a:lnTo>
                      <a:pt x="982" y="23"/>
                    </a:lnTo>
                    <a:cubicBezTo>
                      <a:pt x="914" y="46"/>
                      <a:pt x="868" y="46"/>
                      <a:pt x="822" y="69"/>
                    </a:cubicBezTo>
                    <a:cubicBezTo>
                      <a:pt x="800" y="69"/>
                      <a:pt x="800" y="69"/>
                      <a:pt x="800" y="92"/>
                    </a:cubicBezTo>
                    <a:cubicBezTo>
                      <a:pt x="754" y="92"/>
                      <a:pt x="731" y="115"/>
                      <a:pt x="708" y="115"/>
                    </a:cubicBezTo>
                    <a:cubicBezTo>
                      <a:pt x="708" y="115"/>
                      <a:pt x="685" y="137"/>
                      <a:pt x="685" y="137"/>
                    </a:cubicBezTo>
                    <a:lnTo>
                      <a:pt x="663" y="137"/>
                    </a:lnTo>
                    <a:cubicBezTo>
                      <a:pt x="663" y="137"/>
                      <a:pt x="663" y="160"/>
                      <a:pt x="640" y="160"/>
                    </a:cubicBezTo>
                    <a:lnTo>
                      <a:pt x="617" y="160"/>
                    </a:lnTo>
                    <a:cubicBezTo>
                      <a:pt x="617" y="160"/>
                      <a:pt x="617" y="183"/>
                      <a:pt x="617" y="183"/>
                    </a:cubicBezTo>
                    <a:lnTo>
                      <a:pt x="594" y="183"/>
                    </a:lnTo>
                    <a:cubicBezTo>
                      <a:pt x="594" y="183"/>
                      <a:pt x="571" y="183"/>
                      <a:pt x="571" y="206"/>
                    </a:cubicBezTo>
                    <a:cubicBezTo>
                      <a:pt x="480" y="274"/>
                      <a:pt x="389" y="366"/>
                      <a:pt x="320" y="457"/>
                    </a:cubicBezTo>
                    <a:lnTo>
                      <a:pt x="297" y="457"/>
                    </a:lnTo>
                    <a:cubicBezTo>
                      <a:pt x="229" y="548"/>
                      <a:pt x="160" y="662"/>
                      <a:pt x="115" y="799"/>
                    </a:cubicBezTo>
                    <a:cubicBezTo>
                      <a:pt x="23" y="1050"/>
                      <a:pt x="1" y="1324"/>
                      <a:pt x="23" y="1575"/>
                    </a:cubicBezTo>
                    <a:cubicBezTo>
                      <a:pt x="23" y="1575"/>
                      <a:pt x="23" y="1575"/>
                      <a:pt x="23" y="1598"/>
                    </a:cubicBezTo>
                    <a:cubicBezTo>
                      <a:pt x="46" y="1804"/>
                      <a:pt x="115" y="1986"/>
                      <a:pt x="183" y="2169"/>
                    </a:cubicBezTo>
                    <a:cubicBezTo>
                      <a:pt x="366" y="2557"/>
                      <a:pt x="663" y="2876"/>
                      <a:pt x="1051" y="3082"/>
                    </a:cubicBezTo>
                    <a:cubicBezTo>
                      <a:pt x="1233" y="3173"/>
                      <a:pt x="1439" y="3219"/>
                      <a:pt x="1667" y="3219"/>
                    </a:cubicBezTo>
                    <a:cubicBezTo>
                      <a:pt x="1758" y="3196"/>
                      <a:pt x="1850" y="3196"/>
                      <a:pt x="1964" y="3150"/>
                    </a:cubicBezTo>
                    <a:cubicBezTo>
                      <a:pt x="2078" y="3127"/>
                      <a:pt x="2169" y="3082"/>
                      <a:pt x="2260" y="3013"/>
                    </a:cubicBezTo>
                    <a:cubicBezTo>
                      <a:pt x="2443" y="2899"/>
                      <a:pt x="2580" y="2739"/>
                      <a:pt x="2671" y="2557"/>
                    </a:cubicBezTo>
                    <a:cubicBezTo>
                      <a:pt x="2785" y="2351"/>
                      <a:pt x="2831" y="2123"/>
                      <a:pt x="2831" y="1895"/>
                    </a:cubicBezTo>
                    <a:cubicBezTo>
                      <a:pt x="2854" y="1667"/>
                      <a:pt x="2808" y="1461"/>
                      <a:pt x="2740" y="1256"/>
                    </a:cubicBezTo>
                    <a:cubicBezTo>
                      <a:pt x="2694" y="1050"/>
                      <a:pt x="2580" y="868"/>
                      <a:pt x="2466" y="708"/>
                    </a:cubicBezTo>
                    <a:cubicBezTo>
                      <a:pt x="2215" y="343"/>
                      <a:pt x="1827" y="69"/>
                      <a:pt x="13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41" name="Google Shape;1514;p22">
                <a:extLst>
                  <a:ext uri="{FF2B5EF4-FFF2-40B4-BE49-F238E27FC236}">
                    <a16:creationId xmlns:a16="http://schemas.microsoft.com/office/drawing/2014/main" id="{24CF1589-ADBF-4EAC-BA0B-3BC0F31246A8}"/>
                  </a:ext>
                </a:extLst>
              </p:cNvPr>
              <p:cNvSpPr/>
              <p:nvPr/>
            </p:nvSpPr>
            <p:spPr>
              <a:xfrm>
                <a:off x="8700680" y="1903727"/>
                <a:ext cx="46924" cy="46681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727" extrusionOk="0">
                    <a:moveTo>
                      <a:pt x="914" y="343"/>
                    </a:moveTo>
                    <a:cubicBezTo>
                      <a:pt x="959" y="343"/>
                      <a:pt x="982" y="343"/>
                      <a:pt x="1028" y="366"/>
                    </a:cubicBezTo>
                    <a:cubicBezTo>
                      <a:pt x="1073" y="366"/>
                      <a:pt x="1119" y="389"/>
                      <a:pt x="1165" y="411"/>
                    </a:cubicBezTo>
                    <a:cubicBezTo>
                      <a:pt x="1188" y="457"/>
                      <a:pt x="1233" y="480"/>
                      <a:pt x="1256" y="503"/>
                    </a:cubicBezTo>
                    <a:cubicBezTo>
                      <a:pt x="1302" y="548"/>
                      <a:pt x="1325" y="571"/>
                      <a:pt x="1347" y="617"/>
                    </a:cubicBezTo>
                    <a:cubicBezTo>
                      <a:pt x="1370" y="662"/>
                      <a:pt x="1370" y="708"/>
                      <a:pt x="1393" y="754"/>
                    </a:cubicBezTo>
                    <a:cubicBezTo>
                      <a:pt x="1393" y="799"/>
                      <a:pt x="1393" y="845"/>
                      <a:pt x="1393" y="891"/>
                    </a:cubicBezTo>
                    <a:cubicBezTo>
                      <a:pt x="1393" y="936"/>
                      <a:pt x="1393" y="982"/>
                      <a:pt x="1370" y="1028"/>
                    </a:cubicBezTo>
                    <a:cubicBezTo>
                      <a:pt x="1347" y="1073"/>
                      <a:pt x="1325" y="1142"/>
                      <a:pt x="1302" y="1187"/>
                    </a:cubicBezTo>
                    <a:cubicBezTo>
                      <a:pt x="1279" y="1210"/>
                      <a:pt x="1256" y="1233"/>
                      <a:pt x="1210" y="1279"/>
                    </a:cubicBezTo>
                    <a:cubicBezTo>
                      <a:pt x="1188" y="1302"/>
                      <a:pt x="1142" y="1324"/>
                      <a:pt x="1096" y="1347"/>
                    </a:cubicBezTo>
                    <a:cubicBezTo>
                      <a:pt x="1051" y="1370"/>
                      <a:pt x="1005" y="1393"/>
                      <a:pt x="959" y="1393"/>
                    </a:cubicBezTo>
                    <a:lnTo>
                      <a:pt x="822" y="1393"/>
                    </a:lnTo>
                    <a:cubicBezTo>
                      <a:pt x="777" y="1393"/>
                      <a:pt x="731" y="1393"/>
                      <a:pt x="685" y="1370"/>
                    </a:cubicBezTo>
                    <a:cubicBezTo>
                      <a:pt x="640" y="1347"/>
                      <a:pt x="617" y="1347"/>
                      <a:pt x="571" y="1302"/>
                    </a:cubicBezTo>
                    <a:cubicBezTo>
                      <a:pt x="526" y="1279"/>
                      <a:pt x="503" y="1256"/>
                      <a:pt x="457" y="1210"/>
                    </a:cubicBezTo>
                    <a:cubicBezTo>
                      <a:pt x="434" y="1187"/>
                      <a:pt x="412" y="1142"/>
                      <a:pt x="389" y="1096"/>
                    </a:cubicBezTo>
                    <a:cubicBezTo>
                      <a:pt x="366" y="1050"/>
                      <a:pt x="343" y="1005"/>
                      <a:pt x="343" y="959"/>
                    </a:cubicBezTo>
                    <a:cubicBezTo>
                      <a:pt x="320" y="913"/>
                      <a:pt x="320" y="891"/>
                      <a:pt x="320" y="845"/>
                    </a:cubicBezTo>
                    <a:cubicBezTo>
                      <a:pt x="343" y="777"/>
                      <a:pt x="343" y="731"/>
                      <a:pt x="366" y="685"/>
                    </a:cubicBezTo>
                    <a:cubicBezTo>
                      <a:pt x="366" y="662"/>
                      <a:pt x="366" y="640"/>
                      <a:pt x="389" y="640"/>
                    </a:cubicBezTo>
                    <a:cubicBezTo>
                      <a:pt x="389" y="617"/>
                      <a:pt x="389" y="617"/>
                      <a:pt x="389" y="594"/>
                    </a:cubicBezTo>
                    <a:lnTo>
                      <a:pt x="412" y="594"/>
                    </a:lnTo>
                    <a:cubicBezTo>
                      <a:pt x="412" y="594"/>
                      <a:pt x="412" y="571"/>
                      <a:pt x="412" y="571"/>
                    </a:cubicBezTo>
                    <a:cubicBezTo>
                      <a:pt x="434" y="525"/>
                      <a:pt x="480" y="503"/>
                      <a:pt x="503" y="457"/>
                    </a:cubicBezTo>
                    <a:cubicBezTo>
                      <a:pt x="549" y="434"/>
                      <a:pt x="594" y="411"/>
                      <a:pt x="617" y="389"/>
                    </a:cubicBezTo>
                    <a:cubicBezTo>
                      <a:pt x="640" y="389"/>
                      <a:pt x="663" y="366"/>
                      <a:pt x="685" y="366"/>
                    </a:cubicBezTo>
                    <a:cubicBezTo>
                      <a:pt x="708" y="366"/>
                      <a:pt x="731" y="343"/>
                      <a:pt x="754" y="343"/>
                    </a:cubicBezTo>
                    <a:close/>
                    <a:moveTo>
                      <a:pt x="868" y="0"/>
                    </a:moveTo>
                    <a:cubicBezTo>
                      <a:pt x="777" y="0"/>
                      <a:pt x="663" y="23"/>
                      <a:pt x="571" y="46"/>
                    </a:cubicBezTo>
                    <a:cubicBezTo>
                      <a:pt x="526" y="69"/>
                      <a:pt x="457" y="115"/>
                      <a:pt x="412" y="137"/>
                    </a:cubicBezTo>
                    <a:cubicBezTo>
                      <a:pt x="366" y="160"/>
                      <a:pt x="320" y="206"/>
                      <a:pt x="275" y="229"/>
                    </a:cubicBezTo>
                    <a:cubicBezTo>
                      <a:pt x="275" y="252"/>
                      <a:pt x="275" y="252"/>
                      <a:pt x="252" y="252"/>
                    </a:cubicBezTo>
                    <a:cubicBezTo>
                      <a:pt x="252" y="274"/>
                      <a:pt x="229" y="297"/>
                      <a:pt x="206" y="320"/>
                    </a:cubicBezTo>
                    <a:cubicBezTo>
                      <a:pt x="160" y="366"/>
                      <a:pt x="138" y="411"/>
                      <a:pt x="92" y="480"/>
                    </a:cubicBezTo>
                    <a:cubicBezTo>
                      <a:pt x="92" y="503"/>
                      <a:pt x="69" y="525"/>
                      <a:pt x="69" y="571"/>
                    </a:cubicBezTo>
                    <a:cubicBezTo>
                      <a:pt x="46" y="571"/>
                      <a:pt x="46" y="594"/>
                      <a:pt x="46" y="594"/>
                    </a:cubicBezTo>
                    <a:cubicBezTo>
                      <a:pt x="46" y="617"/>
                      <a:pt x="46" y="617"/>
                      <a:pt x="24" y="640"/>
                    </a:cubicBezTo>
                    <a:cubicBezTo>
                      <a:pt x="24" y="708"/>
                      <a:pt x="1" y="777"/>
                      <a:pt x="1" y="845"/>
                    </a:cubicBezTo>
                    <a:cubicBezTo>
                      <a:pt x="1" y="868"/>
                      <a:pt x="1" y="913"/>
                      <a:pt x="1" y="936"/>
                    </a:cubicBezTo>
                    <a:cubicBezTo>
                      <a:pt x="1" y="1005"/>
                      <a:pt x="24" y="1050"/>
                      <a:pt x="24" y="1096"/>
                    </a:cubicBezTo>
                    <a:cubicBezTo>
                      <a:pt x="46" y="1142"/>
                      <a:pt x="69" y="1187"/>
                      <a:pt x="92" y="1233"/>
                    </a:cubicBezTo>
                    <a:cubicBezTo>
                      <a:pt x="115" y="1302"/>
                      <a:pt x="160" y="1347"/>
                      <a:pt x="183" y="1393"/>
                    </a:cubicBezTo>
                    <a:cubicBezTo>
                      <a:pt x="297" y="1530"/>
                      <a:pt x="412" y="1621"/>
                      <a:pt x="571" y="1667"/>
                    </a:cubicBezTo>
                    <a:cubicBezTo>
                      <a:pt x="658" y="1710"/>
                      <a:pt x="745" y="1726"/>
                      <a:pt x="838" y="1726"/>
                    </a:cubicBezTo>
                    <a:cubicBezTo>
                      <a:pt x="891" y="1726"/>
                      <a:pt x="947" y="1721"/>
                      <a:pt x="1005" y="1712"/>
                    </a:cubicBezTo>
                    <a:cubicBezTo>
                      <a:pt x="1142" y="1690"/>
                      <a:pt x="1302" y="1621"/>
                      <a:pt x="1416" y="1530"/>
                    </a:cubicBezTo>
                    <a:cubicBezTo>
                      <a:pt x="1530" y="1438"/>
                      <a:pt x="1598" y="1324"/>
                      <a:pt x="1667" y="1210"/>
                    </a:cubicBezTo>
                    <a:cubicBezTo>
                      <a:pt x="1735" y="1050"/>
                      <a:pt x="1735" y="891"/>
                      <a:pt x="1713" y="708"/>
                    </a:cubicBezTo>
                    <a:cubicBezTo>
                      <a:pt x="1690" y="594"/>
                      <a:pt x="1644" y="503"/>
                      <a:pt x="1576" y="389"/>
                    </a:cubicBezTo>
                    <a:cubicBezTo>
                      <a:pt x="1553" y="343"/>
                      <a:pt x="1507" y="297"/>
                      <a:pt x="1462" y="252"/>
                    </a:cubicBezTo>
                    <a:cubicBezTo>
                      <a:pt x="1416" y="183"/>
                      <a:pt x="1325" y="137"/>
                      <a:pt x="1279" y="115"/>
                    </a:cubicBezTo>
                    <a:cubicBezTo>
                      <a:pt x="1233" y="69"/>
                      <a:pt x="1165" y="69"/>
                      <a:pt x="1119" y="46"/>
                    </a:cubicBezTo>
                    <a:cubicBezTo>
                      <a:pt x="1073" y="23"/>
                      <a:pt x="1028" y="23"/>
                      <a:pt x="982" y="23"/>
                    </a:cubicBezTo>
                    <a:cubicBezTo>
                      <a:pt x="937" y="0"/>
                      <a:pt x="914" y="0"/>
                      <a:pt x="8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42" name="Google Shape;1515;p22">
                <a:extLst>
                  <a:ext uri="{FF2B5EF4-FFF2-40B4-BE49-F238E27FC236}">
                    <a16:creationId xmlns:a16="http://schemas.microsoft.com/office/drawing/2014/main" id="{9DABA974-3A9D-40B1-BFC2-844BF22F2C82}"/>
                  </a:ext>
                </a:extLst>
              </p:cNvPr>
              <p:cNvSpPr/>
              <p:nvPr/>
            </p:nvSpPr>
            <p:spPr>
              <a:xfrm>
                <a:off x="8801881" y="2014172"/>
                <a:ext cx="67872" cy="66872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2474" extrusionOk="0">
                    <a:moveTo>
                      <a:pt x="1324" y="320"/>
                    </a:moveTo>
                    <a:cubicBezTo>
                      <a:pt x="1415" y="320"/>
                      <a:pt x="1484" y="343"/>
                      <a:pt x="1552" y="365"/>
                    </a:cubicBezTo>
                    <a:cubicBezTo>
                      <a:pt x="1643" y="388"/>
                      <a:pt x="1712" y="434"/>
                      <a:pt x="1780" y="480"/>
                    </a:cubicBezTo>
                    <a:cubicBezTo>
                      <a:pt x="1849" y="525"/>
                      <a:pt x="1895" y="571"/>
                      <a:pt x="1963" y="639"/>
                    </a:cubicBezTo>
                    <a:cubicBezTo>
                      <a:pt x="2009" y="685"/>
                      <a:pt x="2054" y="753"/>
                      <a:pt x="2077" y="822"/>
                    </a:cubicBezTo>
                    <a:cubicBezTo>
                      <a:pt x="2123" y="890"/>
                      <a:pt x="2146" y="982"/>
                      <a:pt x="2168" y="1073"/>
                    </a:cubicBezTo>
                    <a:cubicBezTo>
                      <a:pt x="2168" y="1141"/>
                      <a:pt x="2191" y="1233"/>
                      <a:pt x="2168" y="1301"/>
                    </a:cubicBezTo>
                    <a:cubicBezTo>
                      <a:pt x="2168" y="1393"/>
                      <a:pt x="2146" y="1461"/>
                      <a:pt x="2123" y="1552"/>
                    </a:cubicBezTo>
                    <a:cubicBezTo>
                      <a:pt x="2100" y="1621"/>
                      <a:pt x="2054" y="1689"/>
                      <a:pt x="2009" y="1758"/>
                    </a:cubicBezTo>
                    <a:cubicBezTo>
                      <a:pt x="1986" y="1826"/>
                      <a:pt x="1917" y="1872"/>
                      <a:pt x="1872" y="1918"/>
                    </a:cubicBezTo>
                    <a:cubicBezTo>
                      <a:pt x="1803" y="1986"/>
                      <a:pt x="1758" y="2009"/>
                      <a:pt x="1666" y="2054"/>
                    </a:cubicBezTo>
                    <a:cubicBezTo>
                      <a:pt x="1598" y="2100"/>
                      <a:pt x="1507" y="2123"/>
                      <a:pt x="1438" y="2146"/>
                    </a:cubicBezTo>
                    <a:lnTo>
                      <a:pt x="1187" y="2146"/>
                    </a:lnTo>
                    <a:cubicBezTo>
                      <a:pt x="1096" y="2146"/>
                      <a:pt x="1027" y="2123"/>
                      <a:pt x="959" y="2100"/>
                    </a:cubicBezTo>
                    <a:cubicBezTo>
                      <a:pt x="890" y="2077"/>
                      <a:pt x="822" y="2032"/>
                      <a:pt x="753" y="2009"/>
                    </a:cubicBezTo>
                    <a:cubicBezTo>
                      <a:pt x="685" y="1940"/>
                      <a:pt x="616" y="1895"/>
                      <a:pt x="548" y="1826"/>
                    </a:cubicBezTo>
                    <a:cubicBezTo>
                      <a:pt x="525" y="1781"/>
                      <a:pt x="479" y="1712"/>
                      <a:pt x="434" y="1666"/>
                    </a:cubicBezTo>
                    <a:cubicBezTo>
                      <a:pt x="411" y="1575"/>
                      <a:pt x="388" y="1507"/>
                      <a:pt x="365" y="1415"/>
                    </a:cubicBezTo>
                    <a:cubicBezTo>
                      <a:pt x="342" y="1347"/>
                      <a:pt x="342" y="1256"/>
                      <a:pt x="342" y="1164"/>
                    </a:cubicBezTo>
                    <a:cubicBezTo>
                      <a:pt x="365" y="1096"/>
                      <a:pt x="365" y="1027"/>
                      <a:pt x="388" y="936"/>
                    </a:cubicBezTo>
                    <a:cubicBezTo>
                      <a:pt x="434" y="868"/>
                      <a:pt x="457" y="799"/>
                      <a:pt x="502" y="731"/>
                    </a:cubicBezTo>
                    <a:cubicBezTo>
                      <a:pt x="525" y="685"/>
                      <a:pt x="548" y="662"/>
                      <a:pt x="571" y="616"/>
                    </a:cubicBezTo>
                    <a:cubicBezTo>
                      <a:pt x="594" y="594"/>
                      <a:pt x="616" y="571"/>
                      <a:pt x="639" y="548"/>
                    </a:cubicBezTo>
                    <a:cubicBezTo>
                      <a:pt x="662" y="525"/>
                      <a:pt x="685" y="525"/>
                      <a:pt x="708" y="502"/>
                    </a:cubicBezTo>
                    <a:cubicBezTo>
                      <a:pt x="753" y="480"/>
                      <a:pt x="776" y="457"/>
                      <a:pt x="822" y="434"/>
                    </a:cubicBezTo>
                    <a:cubicBezTo>
                      <a:pt x="822" y="434"/>
                      <a:pt x="845" y="411"/>
                      <a:pt x="845" y="411"/>
                    </a:cubicBezTo>
                    <a:cubicBezTo>
                      <a:pt x="890" y="388"/>
                      <a:pt x="936" y="388"/>
                      <a:pt x="982" y="365"/>
                    </a:cubicBezTo>
                    <a:lnTo>
                      <a:pt x="1004" y="365"/>
                    </a:lnTo>
                    <a:cubicBezTo>
                      <a:pt x="1004" y="365"/>
                      <a:pt x="1004" y="343"/>
                      <a:pt x="1027" y="343"/>
                    </a:cubicBezTo>
                    <a:lnTo>
                      <a:pt x="1096" y="343"/>
                    </a:lnTo>
                    <a:cubicBezTo>
                      <a:pt x="1164" y="320"/>
                      <a:pt x="1210" y="320"/>
                      <a:pt x="1278" y="320"/>
                    </a:cubicBezTo>
                    <a:close/>
                    <a:moveTo>
                      <a:pt x="1255" y="0"/>
                    </a:moveTo>
                    <a:cubicBezTo>
                      <a:pt x="1187" y="0"/>
                      <a:pt x="1096" y="0"/>
                      <a:pt x="1027" y="23"/>
                    </a:cubicBezTo>
                    <a:cubicBezTo>
                      <a:pt x="959" y="23"/>
                      <a:pt x="913" y="46"/>
                      <a:pt x="845" y="69"/>
                    </a:cubicBezTo>
                    <a:cubicBezTo>
                      <a:pt x="822" y="69"/>
                      <a:pt x="799" y="91"/>
                      <a:pt x="776" y="91"/>
                    </a:cubicBezTo>
                    <a:lnTo>
                      <a:pt x="753" y="91"/>
                    </a:lnTo>
                    <a:cubicBezTo>
                      <a:pt x="730" y="114"/>
                      <a:pt x="685" y="137"/>
                      <a:pt x="662" y="160"/>
                    </a:cubicBezTo>
                    <a:lnTo>
                      <a:pt x="639" y="160"/>
                    </a:lnTo>
                    <a:cubicBezTo>
                      <a:pt x="548" y="206"/>
                      <a:pt x="479" y="274"/>
                      <a:pt x="411" y="320"/>
                    </a:cubicBezTo>
                    <a:cubicBezTo>
                      <a:pt x="411" y="343"/>
                      <a:pt x="411" y="343"/>
                      <a:pt x="388" y="343"/>
                    </a:cubicBezTo>
                    <a:cubicBezTo>
                      <a:pt x="365" y="365"/>
                      <a:pt x="342" y="388"/>
                      <a:pt x="320" y="411"/>
                    </a:cubicBezTo>
                    <a:cubicBezTo>
                      <a:pt x="251" y="502"/>
                      <a:pt x="205" y="571"/>
                      <a:pt x="160" y="662"/>
                    </a:cubicBezTo>
                    <a:cubicBezTo>
                      <a:pt x="137" y="731"/>
                      <a:pt x="91" y="799"/>
                      <a:pt x="69" y="868"/>
                    </a:cubicBezTo>
                    <a:cubicBezTo>
                      <a:pt x="69" y="890"/>
                      <a:pt x="69" y="913"/>
                      <a:pt x="46" y="936"/>
                    </a:cubicBezTo>
                    <a:cubicBezTo>
                      <a:pt x="46" y="959"/>
                      <a:pt x="46" y="959"/>
                      <a:pt x="46" y="959"/>
                    </a:cubicBezTo>
                    <a:cubicBezTo>
                      <a:pt x="0" y="1141"/>
                      <a:pt x="0" y="1324"/>
                      <a:pt x="46" y="1507"/>
                    </a:cubicBezTo>
                    <a:cubicBezTo>
                      <a:pt x="91" y="1689"/>
                      <a:pt x="183" y="1872"/>
                      <a:pt x="297" y="2032"/>
                    </a:cubicBezTo>
                    <a:cubicBezTo>
                      <a:pt x="434" y="2169"/>
                      <a:pt x="594" y="2306"/>
                      <a:pt x="776" y="2374"/>
                    </a:cubicBezTo>
                    <a:cubicBezTo>
                      <a:pt x="916" y="2444"/>
                      <a:pt x="1082" y="2474"/>
                      <a:pt x="1254" y="2474"/>
                    </a:cubicBezTo>
                    <a:cubicBezTo>
                      <a:pt x="1307" y="2474"/>
                      <a:pt x="1361" y="2471"/>
                      <a:pt x="1415" y="2465"/>
                    </a:cubicBezTo>
                    <a:cubicBezTo>
                      <a:pt x="1621" y="2442"/>
                      <a:pt x="1826" y="2374"/>
                      <a:pt x="1986" y="2237"/>
                    </a:cubicBezTo>
                    <a:cubicBezTo>
                      <a:pt x="2146" y="2146"/>
                      <a:pt x="2260" y="1986"/>
                      <a:pt x="2351" y="1826"/>
                    </a:cubicBezTo>
                    <a:cubicBezTo>
                      <a:pt x="2397" y="1735"/>
                      <a:pt x="2442" y="1644"/>
                      <a:pt x="2465" y="1552"/>
                    </a:cubicBezTo>
                    <a:cubicBezTo>
                      <a:pt x="2488" y="1438"/>
                      <a:pt x="2511" y="1324"/>
                      <a:pt x="2511" y="1210"/>
                    </a:cubicBezTo>
                    <a:cubicBezTo>
                      <a:pt x="2511" y="1096"/>
                      <a:pt x="2488" y="982"/>
                      <a:pt x="2442" y="868"/>
                    </a:cubicBezTo>
                    <a:cubicBezTo>
                      <a:pt x="2420" y="776"/>
                      <a:pt x="2374" y="685"/>
                      <a:pt x="2328" y="616"/>
                    </a:cubicBezTo>
                    <a:cubicBezTo>
                      <a:pt x="2283" y="525"/>
                      <a:pt x="2214" y="457"/>
                      <a:pt x="2168" y="365"/>
                    </a:cubicBezTo>
                    <a:cubicBezTo>
                      <a:pt x="2100" y="320"/>
                      <a:pt x="2032" y="251"/>
                      <a:pt x="1963" y="206"/>
                    </a:cubicBezTo>
                    <a:cubicBezTo>
                      <a:pt x="1780" y="91"/>
                      <a:pt x="1575" y="23"/>
                      <a:pt x="13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43" name="Google Shape;1516;p22">
                <a:extLst>
                  <a:ext uri="{FF2B5EF4-FFF2-40B4-BE49-F238E27FC236}">
                    <a16:creationId xmlns:a16="http://schemas.microsoft.com/office/drawing/2014/main" id="{B4D560C2-D7D5-42A3-AD51-907C23581832}"/>
                  </a:ext>
                </a:extLst>
              </p:cNvPr>
              <p:cNvSpPr/>
              <p:nvPr/>
            </p:nvSpPr>
            <p:spPr>
              <a:xfrm>
                <a:off x="7924541" y="2293040"/>
                <a:ext cx="12974" cy="32274"/>
              </a:xfrm>
              <a:custGeom>
                <a:avLst/>
                <a:gdLst/>
                <a:ahLst/>
                <a:cxnLst/>
                <a:rect l="l" t="t" r="r" b="b"/>
                <a:pathLst>
                  <a:path w="480" h="1194" extrusionOk="0">
                    <a:moveTo>
                      <a:pt x="366" y="0"/>
                    </a:moveTo>
                    <a:cubicBezTo>
                      <a:pt x="343" y="0"/>
                      <a:pt x="320" y="0"/>
                      <a:pt x="297" y="23"/>
                    </a:cubicBezTo>
                    <a:cubicBezTo>
                      <a:pt x="274" y="46"/>
                      <a:pt x="274" y="69"/>
                      <a:pt x="252" y="92"/>
                    </a:cubicBezTo>
                    <a:cubicBezTo>
                      <a:pt x="229" y="183"/>
                      <a:pt x="206" y="274"/>
                      <a:pt x="183" y="365"/>
                    </a:cubicBezTo>
                    <a:lnTo>
                      <a:pt x="183" y="343"/>
                    </a:lnTo>
                    <a:cubicBezTo>
                      <a:pt x="160" y="480"/>
                      <a:pt x="115" y="594"/>
                      <a:pt x="69" y="708"/>
                    </a:cubicBezTo>
                    <a:cubicBezTo>
                      <a:pt x="46" y="776"/>
                      <a:pt x="46" y="845"/>
                      <a:pt x="23" y="890"/>
                    </a:cubicBezTo>
                    <a:cubicBezTo>
                      <a:pt x="23" y="913"/>
                      <a:pt x="0" y="959"/>
                      <a:pt x="0" y="982"/>
                    </a:cubicBezTo>
                    <a:cubicBezTo>
                      <a:pt x="0" y="1027"/>
                      <a:pt x="0" y="1050"/>
                      <a:pt x="0" y="1096"/>
                    </a:cubicBezTo>
                    <a:cubicBezTo>
                      <a:pt x="0" y="1119"/>
                      <a:pt x="0" y="1141"/>
                      <a:pt x="0" y="1141"/>
                    </a:cubicBezTo>
                    <a:cubicBezTo>
                      <a:pt x="23" y="1164"/>
                      <a:pt x="46" y="1187"/>
                      <a:pt x="92" y="1187"/>
                    </a:cubicBezTo>
                    <a:cubicBezTo>
                      <a:pt x="100" y="1191"/>
                      <a:pt x="109" y="1193"/>
                      <a:pt x="118" y="1193"/>
                    </a:cubicBezTo>
                    <a:cubicBezTo>
                      <a:pt x="160" y="1193"/>
                      <a:pt x="206" y="1152"/>
                      <a:pt x="206" y="1096"/>
                    </a:cubicBezTo>
                    <a:cubicBezTo>
                      <a:pt x="206" y="1027"/>
                      <a:pt x="229" y="936"/>
                      <a:pt x="252" y="868"/>
                    </a:cubicBezTo>
                    <a:cubicBezTo>
                      <a:pt x="274" y="776"/>
                      <a:pt x="297" y="708"/>
                      <a:pt x="320" y="639"/>
                    </a:cubicBezTo>
                    <a:cubicBezTo>
                      <a:pt x="366" y="457"/>
                      <a:pt x="411" y="297"/>
                      <a:pt x="457" y="114"/>
                    </a:cubicBezTo>
                    <a:cubicBezTo>
                      <a:pt x="480" y="92"/>
                      <a:pt x="457" y="69"/>
                      <a:pt x="457" y="46"/>
                    </a:cubicBezTo>
                    <a:cubicBezTo>
                      <a:pt x="434" y="23"/>
                      <a:pt x="411" y="0"/>
                      <a:pt x="388" y="0"/>
                    </a:cubicBezTo>
                    <a:close/>
                  </a:path>
                </a:pathLst>
              </a:custGeom>
              <a:solidFill>
                <a:srgbClr val="BEE8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grpSp>
            <p:nvGrpSpPr>
              <p:cNvPr id="744" name="Google Shape;1517;p22">
                <a:extLst>
                  <a:ext uri="{FF2B5EF4-FFF2-40B4-BE49-F238E27FC236}">
                    <a16:creationId xmlns:a16="http://schemas.microsoft.com/office/drawing/2014/main" id="{97FF68A3-5902-43D1-899A-0757B186B058}"/>
                  </a:ext>
                </a:extLst>
              </p:cNvPr>
              <p:cNvGrpSpPr/>
              <p:nvPr/>
            </p:nvGrpSpPr>
            <p:grpSpPr>
              <a:xfrm>
                <a:off x="7881969" y="1962328"/>
                <a:ext cx="763841" cy="767544"/>
                <a:chOff x="7881969" y="1962328"/>
                <a:chExt cx="763841" cy="767544"/>
              </a:xfrm>
            </p:grpSpPr>
            <p:sp>
              <p:nvSpPr>
                <p:cNvPr id="930" name="Google Shape;1518;p22">
                  <a:extLst>
                    <a:ext uri="{FF2B5EF4-FFF2-40B4-BE49-F238E27FC236}">
                      <a16:creationId xmlns:a16="http://schemas.microsoft.com/office/drawing/2014/main" id="{D9524329-6A95-4EA8-B38B-755F69A7820C}"/>
                    </a:ext>
                  </a:extLst>
                </p:cNvPr>
                <p:cNvSpPr/>
                <p:nvPr/>
              </p:nvSpPr>
              <p:spPr>
                <a:xfrm>
                  <a:off x="8286094" y="2133861"/>
                  <a:ext cx="37031" cy="687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0" h="2544" extrusionOk="0">
                      <a:moveTo>
                        <a:pt x="1278" y="0"/>
                      </a:moveTo>
                      <a:cubicBezTo>
                        <a:pt x="1233" y="0"/>
                        <a:pt x="1210" y="23"/>
                        <a:pt x="1187" y="46"/>
                      </a:cubicBezTo>
                      <a:cubicBezTo>
                        <a:pt x="1096" y="229"/>
                        <a:pt x="959" y="411"/>
                        <a:pt x="845" y="594"/>
                      </a:cubicBezTo>
                      <a:cubicBezTo>
                        <a:pt x="730" y="776"/>
                        <a:pt x="616" y="936"/>
                        <a:pt x="525" y="1119"/>
                      </a:cubicBezTo>
                      <a:cubicBezTo>
                        <a:pt x="411" y="1301"/>
                        <a:pt x="320" y="1484"/>
                        <a:pt x="228" y="1689"/>
                      </a:cubicBezTo>
                      <a:cubicBezTo>
                        <a:pt x="183" y="1781"/>
                        <a:pt x="137" y="1895"/>
                        <a:pt x="69" y="2009"/>
                      </a:cubicBezTo>
                      <a:cubicBezTo>
                        <a:pt x="69" y="2055"/>
                        <a:pt x="46" y="2100"/>
                        <a:pt x="23" y="2123"/>
                      </a:cubicBezTo>
                      <a:cubicBezTo>
                        <a:pt x="23" y="2192"/>
                        <a:pt x="0" y="2260"/>
                        <a:pt x="0" y="2306"/>
                      </a:cubicBezTo>
                      <a:cubicBezTo>
                        <a:pt x="0" y="2351"/>
                        <a:pt x="0" y="2374"/>
                        <a:pt x="23" y="2420"/>
                      </a:cubicBezTo>
                      <a:cubicBezTo>
                        <a:pt x="46" y="2465"/>
                        <a:pt x="91" y="2511"/>
                        <a:pt x="160" y="2534"/>
                      </a:cubicBezTo>
                      <a:cubicBezTo>
                        <a:pt x="173" y="2541"/>
                        <a:pt x="189" y="2543"/>
                        <a:pt x="205" y="2543"/>
                      </a:cubicBezTo>
                      <a:cubicBezTo>
                        <a:pt x="244" y="2543"/>
                        <a:pt x="287" y="2527"/>
                        <a:pt x="320" y="2511"/>
                      </a:cubicBezTo>
                      <a:cubicBezTo>
                        <a:pt x="365" y="2488"/>
                        <a:pt x="411" y="2443"/>
                        <a:pt x="434" y="2374"/>
                      </a:cubicBezTo>
                      <a:cubicBezTo>
                        <a:pt x="457" y="2283"/>
                        <a:pt x="479" y="2192"/>
                        <a:pt x="502" y="2100"/>
                      </a:cubicBezTo>
                      <a:cubicBezTo>
                        <a:pt x="548" y="1963"/>
                        <a:pt x="571" y="1849"/>
                        <a:pt x="616" y="1735"/>
                      </a:cubicBezTo>
                      <a:cubicBezTo>
                        <a:pt x="685" y="1507"/>
                        <a:pt x="776" y="1279"/>
                        <a:pt x="867" y="1073"/>
                      </a:cubicBezTo>
                      <a:cubicBezTo>
                        <a:pt x="890" y="1027"/>
                        <a:pt x="913" y="959"/>
                        <a:pt x="936" y="913"/>
                      </a:cubicBezTo>
                      <a:cubicBezTo>
                        <a:pt x="936" y="913"/>
                        <a:pt x="936" y="936"/>
                        <a:pt x="936" y="936"/>
                      </a:cubicBezTo>
                      <a:cubicBezTo>
                        <a:pt x="982" y="799"/>
                        <a:pt x="1050" y="685"/>
                        <a:pt x="1119" y="548"/>
                      </a:cubicBezTo>
                      <a:cubicBezTo>
                        <a:pt x="1187" y="411"/>
                        <a:pt x="1278" y="274"/>
                        <a:pt x="1347" y="137"/>
                      </a:cubicBezTo>
                      <a:cubicBezTo>
                        <a:pt x="1370" y="92"/>
                        <a:pt x="1370" y="46"/>
                        <a:pt x="1324" y="23"/>
                      </a:cubicBezTo>
                      <a:cubicBezTo>
                        <a:pt x="1301" y="0"/>
                        <a:pt x="1301" y="0"/>
                        <a:pt x="1278" y="0"/>
                      </a:cubicBezTo>
                      <a:close/>
                    </a:path>
                  </a:pathLst>
                </a:custGeom>
                <a:solidFill>
                  <a:srgbClr val="FDA2B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rtl="0"/>
                  <a:endParaRPr sz="1800"/>
                </a:p>
              </p:txBody>
            </p:sp>
            <p:sp>
              <p:nvSpPr>
                <p:cNvPr id="931" name="Google Shape;1519;p22">
                  <a:extLst>
                    <a:ext uri="{FF2B5EF4-FFF2-40B4-BE49-F238E27FC236}">
                      <a16:creationId xmlns:a16="http://schemas.microsoft.com/office/drawing/2014/main" id="{03079AD5-F0D2-4CED-B2CB-3FDC5574D5E2}"/>
                    </a:ext>
                  </a:extLst>
                </p:cNvPr>
                <p:cNvSpPr/>
                <p:nvPr/>
              </p:nvSpPr>
              <p:spPr>
                <a:xfrm>
                  <a:off x="7915297" y="2182596"/>
                  <a:ext cx="33950" cy="8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6" h="3288" extrusionOk="0">
                      <a:moveTo>
                        <a:pt x="1004" y="1233"/>
                      </a:moveTo>
                      <a:cubicBezTo>
                        <a:pt x="1001" y="1252"/>
                        <a:pt x="996" y="1271"/>
                        <a:pt x="991" y="1290"/>
                      </a:cubicBezTo>
                      <a:lnTo>
                        <a:pt x="991" y="1290"/>
                      </a:lnTo>
                      <a:cubicBezTo>
                        <a:pt x="1004" y="1271"/>
                        <a:pt x="1004" y="1252"/>
                        <a:pt x="1004" y="1233"/>
                      </a:cubicBezTo>
                      <a:close/>
                      <a:moveTo>
                        <a:pt x="936" y="1507"/>
                      </a:moveTo>
                      <a:cubicBezTo>
                        <a:pt x="930" y="1519"/>
                        <a:pt x="924" y="1532"/>
                        <a:pt x="918" y="1547"/>
                      </a:cubicBezTo>
                      <a:lnTo>
                        <a:pt x="918" y="1547"/>
                      </a:lnTo>
                      <a:cubicBezTo>
                        <a:pt x="925" y="1538"/>
                        <a:pt x="936" y="1523"/>
                        <a:pt x="936" y="1507"/>
                      </a:cubicBezTo>
                      <a:close/>
                      <a:moveTo>
                        <a:pt x="890" y="1667"/>
                      </a:moveTo>
                      <a:lnTo>
                        <a:pt x="890" y="1667"/>
                      </a:lnTo>
                      <a:cubicBezTo>
                        <a:pt x="890" y="1674"/>
                        <a:pt x="888" y="1682"/>
                        <a:pt x="884" y="1688"/>
                      </a:cubicBezTo>
                      <a:lnTo>
                        <a:pt x="884" y="1688"/>
                      </a:lnTo>
                      <a:cubicBezTo>
                        <a:pt x="890" y="1686"/>
                        <a:pt x="890" y="1681"/>
                        <a:pt x="890" y="1667"/>
                      </a:cubicBezTo>
                      <a:close/>
                      <a:moveTo>
                        <a:pt x="1073" y="0"/>
                      </a:moveTo>
                      <a:cubicBezTo>
                        <a:pt x="1004" y="0"/>
                        <a:pt x="913" y="46"/>
                        <a:pt x="913" y="137"/>
                      </a:cubicBezTo>
                      <a:cubicBezTo>
                        <a:pt x="913" y="183"/>
                        <a:pt x="890" y="206"/>
                        <a:pt x="890" y="252"/>
                      </a:cubicBezTo>
                      <a:cubicBezTo>
                        <a:pt x="845" y="411"/>
                        <a:pt x="776" y="571"/>
                        <a:pt x="708" y="731"/>
                      </a:cubicBezTo>
                      <a:cubicBezTo>
                        <a:pt x="639" y="891"/>
                        <a:pt x="571" y="1050"/>
                        <a:pt x="502" y="1210"/>
                      </a:cubicBezTo>
                      <a:cubicBezTo>
                        <a:pt x="365" y="1575"/>
                        <a:pt x="274" y="1941"/>
                        <a:pt x="160" y="2306"/>
                      </a:cubicBezTo>
                      <a:cubicBezTo>
                        <a:pt x="160" y="2314"/>
                        <a:pt x="160" y="2322"/>
                        <a:pt x="160" y="2329"/>
                      </a:cubicBezTo>
                      <a:cubicBezTo>
                        <a:pt x="160" y="2374"/>
                        <a:pt x="137" y="2420"/>
                        <a:pt x="137" y="2466"/>
                      </a:cubicBezTo>
                      <a:cubicBezTo>
                        <a:pt x="137" y="2443"/>
                        <a:pt x="137" y="2443"/>
                        <a:pt x="137" y="2443"/>
                      </a:cubicBezTo>
                      <a:cubicBezTo>
                        <a:pt x="137" y="2443"/>
                        <a:pt x="137" y="2466"/>
                        <a:pt x="114" y="2466"/>
                      </a:cubicBezTo>
                      <a:lnTo>
                        <a:pt x="114" y="2488"/>
                      </a:lnTo>
                      <a:cubicBezTo>
                        <a:pt x="114" y="2557"/>
                        <a:pt x="91" y="2603"/>
                        <a:pt x="69" y="2671"/>
                      </a:cubicBezTo>
                      <a:cubicBezTo>
                        <a:pt x="46" y="2717"/>
                        <a:pt x="46" y="2762"/>
                        <a:pt x="23" y="2808"/>
                      </a:cubicBezTo>
                      <a:cubicBezTo>
                        <a:pt x="23" y="2831"/>
                        <a:pt x="0" y="2876"/>
                        <a:pt x="0" y="2922"/>
                      </a:cubicBezTo>
                      <a:cubicBezTo>
                        <a:pt x="0" y="2945"/>
                        <a:pt x="0" y="2991"/>
                        <a:pt x="0" y="3036"/>
                      </a:cubicBezTo>
                      <a:cubicBezTo>
                        <a:pt x="0" y="3082"/>
                        <a:pt x="0" y="3128"/>
                        <a:pt x="23" y="3196"/>
                      </a:cubicBezTo>
                      <a:cubicBezTo>
                        <a:pt x="69" y="3242"/>
                        <a:pt x="114" y="3265"/>
                        <a:pt x="183" y="3287"/>
                      </a:cubicBezTo>
                      <a:cubicBezTo>
                        <a:pt x="297" y="3287"/>
                        <a:pt x="411" y="3219"/>
                        <a:pt x="434" y="3082"/>
                      </a:cubicBezTo>
                      <a:cubicBezTo>
                        <a:pt x="457" y="2991"/>
                        <a:pt x="502" y="2922"/>
                        <a:pt x="525" y="2831"/>
                      </a:cubicBezTo>
                      <a:cubicBezTo>
                        <a:pt x="548" y="2762"/>
                        <a:pt x="594" y="2671"/>
                        <a:pt x="616" y="2580"/>
                      </a:cubicBezTo>
                      <a:cubicBezTo>
                        <a:pt x="685" y="2374"/>
                        <a:pt x="753" y="2146"/>
                        <a:pt x="822" y="1941"/>
                      </a:cubicBezTo>
                      <a:lnTo>
                        <a:pt x="799" y="1941"/>
                      </a:lnTo>
                      <a:lnTo>
                        <a:pt x="822" y="1918"/>
                      </a:lnTo>
                      <a:cubicBezTo>
                        <a:pt x="822" y="1903"/>
                        <a:pt x="822" y="1887"/>
                        <a:pt x="822" y="1872"/>
                      </a:cubicBezTo>
                      <a:cubicBezTo>
                        <a:pt x="822" y="1849"/>
                        <a:pt x="845" y="1849"/>
                        <a:pt x="845" y="1827"/>
                      </a:cubicBezTo>
                      <a:cubicBezTo>
                        <a:pt x="845" y="1827"/>
                        <a:pt x="845" y="1849"/>
                        <a:pt x="845" y="1849"/>
                      </a:cubicBezTo>
                      <a:cubicBezTo>
                        <a:pt x="845" y="1804"/>
                        <a:pt x="867" y="1758"/>
                        <a:pt x="867" y="1712"/>
                      </a:cubicBezTo>
                      <a:cubicBezTo>
                        <a:pt x="867" y="1712"/>
                        <a:pt x="878" y="1702"/>
                        <a:pt x="884" y="1688"/>
                      </a:cubicBezTo>
                      <a:lnTo>
                        <a:pt x="884" y="1688"/>
                      </a:lnTo>
                      <a:cubicBezTo>
                        <a:pt x="881" y="1690"/>
                        <a:pt x="876" y="1690"/>
                        <a:pt x="867" y="1690"/>
                      </a:cubicBezTo>
                      <a:lnTo>
                        <a:pt x="890" y="1667"/>
                      </a:lnTo>
                      <a:lnTo>
                        <a:pt x="890" y="1667"/>
                      </a:lnTo>
                      <a:cubicBezTo>
                        <a:pt x="890" y="1667"/>
                        <a:pt x="890" y="1667"/>
                        <a:pt x="890" y="1667"/>
                      </a:cubicBezTo>
                      <a:cubicBezTo>
                        <a:pt x="890" y="1633"/>
                        <a:pt x="903" y="1587"/>
                        <a:pt x="918" y="1547"/>
                      </a:cubicBezTo>
                      <a:lnTo>
                        <a:pt x="918" y="1547"/>
                      </a:lnTo>
                      <a:cubicBezTo>
                        <a:pt x="915" y="1550"/>
                        <a:pt x="913" y="1553"/>
                        <a:pt x="913" y="1553"/>
                      </a:cubicBezTo>
                      <a:cubicBezTo>
                        <a:pt x="932" y="1477"/>
                        <a:pt x="967" y="1385"/>
                        <a:pt x="991" y="1290"/>
                      </a:cubicBezTo>
                      <a:lnTo>
                        <a:pt x="991" y="1290"/>
                      </a:lnTo>
                      <a:cubicBezTo>
                        <a:pt x="989" y="1294"/>
                        <a:pt x="985" y="1298"/>
                        <a:pt x="982" y="1302"/>
                      </a:cubicBezTo>
                      <a:cubicBezTo>
                        <a:pt x="1050" y="1096"/>
                        <a:pt x="1073" y="914"/>
                        <a:pt x="1141" y="731"/>
                      </a:cubicBezTo>
                      <a:cubicBezTo>
                        <a:pt x="1164" y="640"/>
                        <a:pt x="1187" y="525"/>
                        <a:pt x="1210" y="434"/>
                      </a:cubicBezTo>
                      <a:cubicBezTo>
                        <a:pt x="1210" y="343"/>
                        <a:pt x="1233" y="274"/>
                        <a:pt x="1255" y="183"/>
                      </a:cubicBezTo>
                      <a:cubicBezTo>
                        <a:pt x="1255" y="92"/>
                        <a:pt x="1187" y="0"/>
                        <a:pt x="1096" y="0"/>
                      </a:cubicBezTo>
                      <a:close/>
                    </a:path>
                  </a:pathLst>
                </a:custGeom>
                <a:solidFill>
                  <a:srgbClr val="BEE8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rtl="0"/>
                  <a:endParaRPr sz="1800"/>
                </a:p>
              </p:txBody>
            </p:sp>
            <p:sp>
              <p:nvSpPr>
                <p:cNvPr id="932" name="Google Shape;1520;p22">
                  <a:extLst>
                    <a:ext uri="{FF2B5EF4-FFF2-40B4-BE49-F238E27FC236}">
                      <a16:creationId xmlns:a16="http://schemas.microsoft.com/office/drawing/2014/main" id="{06FBBE26-55D8-43D5-A628-47A9D0D84DB3}"/>
                    </a:ext>
                  </a:extLst>
                </p:cNvPr>
                <p:cNvSpPr/>
                <p:nvPr/>
              </p:nvSpPr>
              <p:spPr>
                <a:xfrm>
                  <a:off x="7889375" y="2186299"/>
                  <a:ext cx="60493" cy="1767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8" h="6538" extrusionOk="0">
                      <a:moveTo>
                        <a:pt x="948" y="2750"/>
                      </a:moveTo>
                      <a:lnTo>
                        <a:pt x="948" y="2750"/>
                      </a:lnTo>
                      <a:cubicBezTo>
                        <a:pt x="942" y="2762"/>
                        <a:pt x="936" y="2774"/>
                        <a:pt x="936" y="2785"/>
                      </a:cubicBezTo>
                      <a:cubicBezTo>
                        <a:pt x="940" y="2774"/>
                        <a:pt x="944" y="2762"/>
                        <a:pt x="948" y="2750"/>
                      </a:cubicBezTo>
                      <a:close/>
                      <a:moveTo>
                        <a:pt x="2055" y="0"/>
                      </a:moveTo>
                      <a:cubicBezTo>
                        <a:pt x="1986" y="0"/>
                        <a:pt x="1918" y="46"/>
                        <a:pt x="1918" y="115"/>
                      </a:cubicBezTo>
                      <a:cubicBezTo>
                        <a:pt x="1895" y="160"/>
                        <a:pt x="1895" y="183"/>
                        <a:pt x="1895" y="229"/>
                      </a:cubicBezTo>
                      <a:cubicBezTo>
                        <a:pt x="1872" y="229"/>
                        <a:pt x="1872" y="229"/>
                        <a:pt x="1872" y="252"/>
                      </a:cubicBezTo>
                      <a:cubicBezTo>
                        <a:pt x="1872" y="229"/>
                        <a:pt x="1872" y="229"/>
                        <a:pt x="1872" y="229"/>
                      </a:cubicBezTo>
                      <a:cubicBezTo>
                        <a:pt x="1804" y="480"/>
                        <a:pt x="1712" y="708"/>
                        <a:pt x="1621" y="959"/>
                      </a:cubicBezTo>
                      <a:cubicBezTo>
                        <a:pt x="1575" y="1073"/>
                        <a:pt x="1530" y="1187"/>
                        <a:pt x="1484" y="1301"/>
                      </a:cubicBezTo>
                      <a:cubicBezTo>
                        <a:pt x="1438" y="1416"/>
                        <a:pt x="1393" y="1553"/>
                        <a:pt x="1347" y="1667"/>
                      </a:cubicBezTo>
                      <a:cubicBezTo>
                        <a:pt x="1279" y="1849"/>
                        <a:pt x="1187" y="2032"/>
                        <a:pt x="1142" y="2192"/>
                      </a:cubicBezTo>
                      <a:cubicBezTo>
                        <a:pt x="1081" y="2374"/>
                        <a:pt x="1020" y="2539"/>
                        <a:pt x="959" y="2717"/>
                      </a:cubicBezTo>
                      <a:lnTo>
                        <a:pt x="959" y="2717"/>
                      </a:lnTo>
                      <a:cubicBezTo>
                        <a:pt x="959" y="2717"/>
                        <a:pt x="959" y="2717"/>
                        <a:pt x="959" y="2717"/>
                      </a:cubicBezTo>
                      <a:lnTo>
                        <a:pt x="959" y="2717"/>
                      </a:lnTo>
                      <a:lnTo>
                        <a:pt x="957" y="2723"/>
                      </a:lnTo>
                      <a:lnTo>
                        <a:pt x="957" y="2723"/>
                      </a:lnTo>
                      <a:cubicBezTo>
                        <a:pt x="954" y="2732"/>
                        <a:pt x="951" y="2741"/>
                        <a:pt x="948" y="2750"/>
                      </a:cubicBezTo>
                      <a:lnTo>
                        <a:pt x="948" y="2750"/>
                      </a:lnTo>
                      <a:cubicBezTo>
                        <a:pt x="949" y="2749"/>
                        <a:pt x="950" y="2747"/>
                        <a:pt x="951" y="2745"/>
                      </a:cubicBezTo>
                      <a:lnTo>
                        <a:pt x="951" y="2745"/>
                      </a:lnTo>
                      <a:lnTo>
                        <a:pt x="891" y="2945"/>
                      </a:lnTo>
                      <a:cubicBezTo>
                        <a:pt x="799" y="3310"/>
                        <a:pt x="662" y="3652"/>
                        <a:pt x="571" y="4018"/>
                      </a:cubicBezTo>
                      <a:cubicBezTo>
                        <a:pt x="503" y="4200"/>
                        <a:pt x="457" y="4406"/>
                        <a:pt x="411" y="4588"/>
                      </a:cubicBezTo>
                      <a:cubicBezTo>
                        <a:pt x="366" y="4794"/>
                        <a:pt x="320" y="4976"/>
                        <a:pt x="251" y="5159"/>
                      </a:cubicBezTo>
                      <a:cubicBezTo>
                        <a:pt x="251" y="5182"/>
                        <a:pt x="251" y="5227"/>
                        <a:pt x="229" y="5250"/>
                      </a:cubicBezTo>
                      <a:cubicBezTo>
                        <a:pt x="183" y="5410"/>
                        <a:pt x="137" y="5593"/>
                        <a:pt x="115" y="5752"/>
                      </a:cubicBezTo>
                      <a:cubicBezTo>
                        <a:pt x="92" y="5821"/>
                        <a:pt x="69" y="5912"/>
                        <a:pt x="46" y="5981"/>
                      </a:cubicBezTo>
                      <a:cubicBezTo>
                        <a:pt x="23" y="6095"/>
                        <a:pt x="0" y="6209"/>
                        <a:pt x="46" y="6346"/>
                      </a:cubicBezTo>
                      <a:cubicBezTo>
                        <a:pt x="92" y="6437"/>
                        <a:pt x="183" y="6528"/>
                        <a:pt x="274" y="6528"/>
                      </a:cubicBezTo>
                      <a:cubicBezTo>
                        <a:pt x="294" y="6535"/>
                        <a:pt x="312" y="6538"/>
                        <a:pt x="329" y="6538"/>
                      </a:cubicBezTo>
                      <a:cubicBezTo>
                        <a:pt x="370" y="6538"/>
                        <a:pt x="402" y="6522"/>
                        <a:pt x="434" y="6506"/>
                      </a:cubicBezTo>
                      <a:cubicBezTo>
                        <a:pt x="480" y="6506"/>
                        <a:pt x="525" y="6460"/>
                        <a:pt x="571" y="6414"/>
                      </a:cubicBezTo>
                      <a:cubicBezTo>
                        <a:pt x="617" y="6369"/>
                        <a:pt x="640" y="6323"/>
                        <a:pt x="640" y="6277"/>
                      </a:cubicBezTo>
                      <a:cubicBezTo>
                        <a:pt x="662" y="6209"/>
                        <a:pt x="685" y="6140"/>
                        <a:pt x="685" y="6095"/>
                      </a:cubicBezTo>
                      <a:cubicBezTo>
                        <a:pt x="708" y="6026"/>
                        <a:pt x="731" y="5958"/>
                        <a:pt x="731" y="5889"/>
                      </a:cubicBezTo>
                      <a:cubicBezTo>
                        <a:pt x="776" y="5752"/>
                        <a:pt x="799" y="5615"/>
                        <a:pt x="845" y="5479"/>
                      </a:cubicBezTo>
                      <a:cubicBezTo>
                        <a:pt x="845" y="5473"/>
                        <a:pt x="845" y="5467"/>
                        <a:pt x="845" y="5456"/>
                      </a:cubicBezTo>
                      <a:cubicBezTo>
                        <a:pt x="868" y="5433"/>
                        <a:pt x="868" y="5387"/>
                        <a:pt x="868" y="5364"/>
                      </a:cubicBezTo>
                      <a:cubicBezTo>
                        <a:pt x="959" y="5022"/>
                        <a:pt x="1050" y="4680"/>
                        <a:pt x="1142" y="4337"/>
                      </a:cubicBezTo>
                      <a:cubicBezTo>
                        <a:pt x="1210" y="4086"/>
                        <a:pt x="1301" y="3812"/>
                        <a:pt x="1393" y="3561"/>
                      </a:cubicBezTo>
                      <a:cubicBezTo>
                        <a:pt x="1416" y="3401"/>
                        <a:pt x="1461" y="3264"/>
                        <a:pt x="1507" y="3128"/>
                      </a:cubicBezTo>
                      <a:cubicBezTo>
                        <a:pt x="1530" y="3036"/>
                        <a:pt x="1553" y="2968"/>
                        <a:pt x="1575" y="2876"/>
                      </a:cubicBezTo>
                      <a:cubicBezTo>
                        <a:pt x="1598" y="2785"/>
                        <a:pt x="1621" y="2671"/>
                        <a:pt x="1667" y="2580"/>
                      </a:cubicBezTo>
                      <a:cubicBezTo>
                        <a:pt x="1689" y="2511"/>
                        <a:pt x="1689" y="2420"/>
                        <a:pt x="1712" y="2351"/>
                      </a:cubicBezTo>
                      <a:cubicBezTo>
                        <a:pt x="1712" y="2351"/>
                        <a:pt x="1712" y="2351"/>
                        <a:pt x="1712" y="2374"/>
                      </a:cubicBezTo>
                      <a:cubicBezTo>
                        <a:pt x="1758" y="2214"/>
                        <a:pt x="1804" y="2055"/>
                        <a:pt x="1849" y="1895"/>
                      </a:cubicBezTo>
                      <a:cubicBezTo>
                        <a:pt x="1895" y="1712"/>
                        <a:pt x="1918" y="1507"/>
                        <a:pt x="1941" y="1324"/>
                      </a:cubicBezTo>
                      <a:cubicBezTo>
                        <a:pt x="2009" y="936"/>
                        <a:pt x="2123" y="548"/>
                        <a:pt x="2214" y="160"/>
                      </a:cubicBezTo>
                      <a:cubicBezTo>
                        <a:pt x="2237" y="92"/>
                        <a:pt x="2169" y="0"/>
                        <a:pt x="2078" y="0"/>
                      </a:cubicBezTo>
                      <a:close/>
                    </a:path>
                  </a:pathLst>
                </a:custGeom>
                <a:solidFill>
                  <a:srgbClr val="BEE8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rtl="0"/>
                  <a:endParaRPr sz="1800"/>
                </a:p>
              </p:txBody>
            </p:sp>
            <p:sp>
              <p:nvSpPr>
                <p:cNvPr id="933" name="Google Shape;1521;p22">
                  <a:extLst>
                    <a:ext uri="{FF2B5EF4-FFF2-40B4-BE49-F238E27FC236}">
                      <a16:creationId xmlns:a16="http://schemas.microsoft.com/office/drawing/2014/main" id="{B75F96BE-98BA-42D9-B7A6-672E350B8641}"/>
                    </a:ext>
                  </a:extLst>
                </p:cNvPr>
                <p:cNvSpPr/>
                <p:nvPr/>
              </p:nvSpPr>
              <p:spPr>
                <a:xfrm>
                  <a:off x="7930082" y="2184434"/>
                  <a:ext cx="22246" cy="648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" h="2398" extrusionOk="0">
                      <a:moveTo>
                        <a:pt x="708" y="1"/>
                      </a:moveTo>
                      <a:cubicBezTo>
                        <a:pt x="686" y="1"/>
                        <a:pt x="663" y="24"/>
                        <a:pt x="663" y="47"/>
                      </a:cubicBezTo>
                      <a:cubicBezTo>
                        <a:pt x="640" y="115"/>
                        <a:pt x="617" y="184"/>
                        <a:pt x="594" y="252"/>
                      </a:cubicBezTo>
                      <a:cubicBezTo>
                        <a:pt x="594" y="321"/>
                        <a:pt x="572" y="389"/>
                        <a:pt x="549" y="457"/>
                      </a:cubicBezTo>
                      <a:cubicBezTo>
                        <a:pt x="549" y="435"/>
                        <a:pt x="549" y="435"/>
                        <a:pt x="549" y="435"/>
                      </a:cubicBezTo>
                      <a:cubicBezTo>
                        <a:pt x="526" y="503"/>
                        <a:pt x="503" y="594"/>
                        <a:pt x="480" y="686"/>
                      </a:cubicBezTo>
                      <a:cubicBezTo>
                        <a:pt x="457" y="777"/>
                        <a:pt x="412" y="868"/>
                        <a:pt x="389" y="960"/>
                      </a:cubicBezTo>
                      <a:cubicBezTo>
                        <a:pt x="343" y="1142"/>
                        <a:pt x="298" y="1325"/>
                        <a:pt x="252" y="1507"/>
                      </a:cubicBezTo>
                      <a:cubicBezTo>
                        <a:pt x="252" y="1507"/>
                        <a:pt x="252" y="1507"/>
                        <a:pt x="252" y="1485"/>
                      </a:cubicBezTo>
                      <a:cubicBezTo>
                        <a:pt x="183" y="1759"/>
                        <a:pt x="92" y="2010"/>
                        <a:pt x="1" y="2283"/>
                      </a:cubicBezTo>
                      <a:cubicBezTo>
                        <a:pt x="1" y="2306"/>
                        <a:pt x="1" y="2329"/>
                        <a:pt x="1" y="2352"/>
                      </a:cubicBezTo>
                      <a:cubicBezTo>
                        <a:pt x="24" y="2375"/>
                        <a:pt x="24" y="2375"/>
                        <a:pt x="47" y="2398"/>
                      </a:cubicBezTo>
                      <a:lnTo>
                        <a:pt x="115" y="2398"/>
                      </a:lnTo>
                      <a:cubicBezTo>
                        <a:pt x="138" y="2375"/>
                        <a:pt x="161" y="2375"/>
                        <a:pt x="161" y="2352"/>
                      </a:cubicBezTo>
                      <a:cubicBezTo>
                        <a:pt x="206" y="2238"/>
                        <a:pt x="229" y="2124"/>
                        <a:pt x="275" y="2010"/>
                      </a:cubicBezTo>
                      <a:cubicBezTo>
                        <a:pt x="298" y="1918"/>
                        <a:pt x="320" y="1804"/>
                        <a:pt x="343" y="1713"/>
                      </a:cubicBezTo>
                      <a:cubicBezTo>
                        <a:pt x="412" y="1530"/>
                        <a:pt x="457" y="1325"/>
                        <a:pt x="503" y="1142"/>
                      </a:cubicBezTo>
                      <a:cubicBezTo>
                        <a:pt x="503" y="1142"/>
                        <a:pt x="503" y="1165"/>
                        <a:pt x="503" y="1165"/>
                      </a:cubicBezTo>
                      <a:cubicBezTo>
                        <a:pt x="526" y="1074"/>
                        <a:pt x="549" y="1005"/>
                        <a:pt x="572" y="914"/>
                      </a:cubicBezTo>
                      <a:cubicBezTo>
                        <a:pt x="594" y="823"/>
                        <a:pt x="640" y="754"/>
                        <a:pt x="663" y="663"/>
                      </a:cubicBezTo>
                      <a:cubicBezTo>
                        <a:pt x="686" y="572"/>
                        <a:pt x="708" y="480"/>
                        <a:pt x="731" y="366"/>
                      </a:cubicBezTo>
                      <a:cubicBezTo>
                        <a:pt x="754" y="298"/>
                        <a:pt x="777" y="206"/>
                        <a:pt x="800" y="138"/>
                      </a:cubicBezTo>
                      <a:cubicBezTo>
                        <a:pt x="800" y="115"/>
                        <a:pt x="800" y="115"/>
                        <a:pt x="800" y="115"/>
                      </a:cubicBezTo>
                      <a:cubicBezTo>
                        <a:pt x="800" y="92"/>
                        <a:pt x="823" y="69"/>
                        <a:pt x="800" y="47"/>
                      </a:cubicBezTo>
                      <a:cubicBezTo>
                        <a:pt x="800" y="24"/>
                        <a:pt x="777" y="1"/>
                        <a:pt x="754" y="1"/>
                      </a:cubicBezTo>
                      <a:close/>
                    </a:path>
                  </a:pathLst>
                </a:custGeom>
                <a:solidFill>
                  <a:srgbClr val="BEE8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rtl="0"/>
                  <a:endParaRPr sz="1800"/>
                </a:p>
              </p:txBody>
            </p:sp>
            <p:sp>
              <p:nvSpPr>
                <p:cNvPr id="934" name="Google Shape;1522;p22">
                  <a:extLst>
                    <a:ext uri="{FF2B5EF4-FFF2-40B4-BE49-F238E27FC236}">
                      <a16:creationId xmlns:a16="http://schemas.microsoft.com/office/drawing/2014/main" id="{B831BFB0-18EC-4DAA-AC50-B6CDAFA30829}"/>
                    </a:ext>
                  </a:extLst>
                </p:cNvPr>
                <p:cNvSpPr/>
                <p:nvPr/>
              </p:nvSpPr>
              <p:spPr>
                <a:xfrm>
                  <a:off x="7928244" y="2184434"/>
                  <a:ext cx="25327" cy="69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7" h="2567" extrusionOk="0">
                      <a:moveTo>
                        <a:pt x="845" y="1"/>
                      </a:moveTo>
                      <a:cubicBezTo>
                        <a:pt x="822" y="1"/>
                        <a:pt x="799" y="24"/>
                        <a:pt x="776" y="69"/>
                      </a:cubicBezTo>
                      <a:cubicBezTo>
                        <a:pt x="708" y="252"/>
                        <a:pt x="662" y="435"/>
                        <a:pt x="594" y="617"/>
                      </a:cubicBezTo>
                      <a:cubicBezTo>
                        <a:pt x="525" y="823"/>
                        <a:pt x="480" y="1028"/>
                        <a:pt x="434" y="1234"/>
                      </a:cubicBezTo>
                      <a:cubicBezTo>
                        <a:pt x="434" y="1211"/>
                        <a:pt x="434" y="1211"/>
                        <a:pt x="434" y="1211"/>
                      </a:cubicBezTo>
                      <a:cubicBezTo>
                        <a:pt x="366" y="1393"/>
                        <a:pt x="320" y="1599"/>
                        <a:pt x="251" y="1781"/>
                      </a:cubicBezTo>
                      <a:cubicBezTo>
                        <a:pt x="183" y="2010"/>
                        <a:pt x="115" y="2215"/>
                        <a:pt x="23" y="2443"/>
                      </a:cubicBezTo>
                      <a:cubicBezTo>
                        <a:pt x="0" y="2489"/>
                        <a:pt x="23" y="2535"/>
                        <a:pt x="69" y="2557"/>
                      </a:cubicBezTo>
                      <a:cubicBezTo>
                        <a:pt x="81" y="2564"/>
                        <a:pt x="95" y="2566"/>
                        <a:pt x="109" y="2566"/>
                      </a:cubicBezTo>
                      <a:cubicBezTo>
                        <a:pt x="146" y="2566"/>
                        <a:pt x="183" y="2545"/>
                        <a:pt x="183" y="2512"/>
                      </a:cubicBezTo>
                      <a:cubicBezTo>
                        <a:pt x="229" y="2375"/>
                        <a:pt x="274" y="2238"/>
                        <a:pt x="320" y="2101"/>
                      </a:cubicBezTo>
                      <a:cubicBezTo>
                        <a:pt x="343" y="2055"/>
                        <a:pt x="366" y="1987"/>
                        <a:pt x="366" y="1941"/>
                      </a:cubicBezTo>
                      <a:cubicBezTo>
                        <a:pt x="388" y="1895"/>
                        <a:pt x="411" y="1827"/>
                        <a:pt x="434" y="1781"/>
                      </a:cubicBezTo>
                      <a:cubicBezTo>
                        <a:pt x="503" y="1530"/>
                        <a:pt x="571" y="1279"/>
                        <a:pt x="640" y="1051"/>
                      </a:cubicBezTo>
                      <a:cubicBezTo>
                        <a:pt x="685" y="891"/>
                        <a:pt x="731" y="754"/>
                        <a:pt x="776" y="594"/>
                      </a:cubicBezTo>
                      <a:cubicBezTo>
                        <a:pt x="822" y="435"/>
                        <a:pt x="868" y="275"/>
                        <a:pt x="936" y="115"/>
                      </a:cubicBezTo>
                      <a:cubicBezTo>
                        <a:pt x="936" y="92"/>
                        <a:pt x="936" y="92"/>
                        <a:pt x="936" y="69"/>
                      </a:cubicBezTo>
                      <a:cubicBezTo>
                        <a:pt x="913" y="47"/>
                        <a:pt x="913" y="24"/>
                        <a:pt x="891" y="24"/>
                      </a:cubicBezTo>
                      <a:cubicBezTo>
                        <a:pt x="868" y="24"/>
                        <a:pt x="868" y="1"/>
                        <a:pt x="845" y="1"/>
                      </a:cubicBezTo>
                      <a:close/>
                    </a:path>
                  </a:pathLst>
                </a:custGeom>
                <a:solidFill>
                  <a:srgbClr val="BEE8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rtl="0"/>
                  <a:endParaRPr sz="1800"/>
                </a:p>
              </p:txBody>
            </p:sp>
            <p:sp>
              <p:nvSpPr>
                <p:cNvPr id="935" name="Google Shape;1523;p22">
                  <a:extLst>
                    <a:ext uri="{FF2B5EF4-FFF2-40B4-BE49-F238E27FC236}">
                      <a16:creationId xmlns:a16="http://schemas.microsoft.com/office/drawing/2014/main" id="{465B41F4-9211-4B86-B2E3-B93BF536F5F2}"/>
                    </a:ext>
                  </a:extLst>
                </p:cNvPr>
                <p:cNvSpPr/>
                <p:nvPr/>
              </p:nvSpPr>
              <p:spPr>
                <a:xfrm>
                  <a:off x="7925162" y="2187542"/>
                  <a:ext cx="29625" cy="800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6" h="2962" extrusionOk="0">
                      <a:moveTo>
                        <a:pt x="1005" y="0"/>
                      </a:moveTo>
                      <a:cubicBezTo>
                        <a:pt x="959" y="0"/>
                        <a:pt x="936" y="0"/>
                        <a:pt x="913" y="46"/>
                      </a:cubicBezTo>
                      <a:cubicBezTo>
                        <a:pt x="822" y="251"/>
                        <a:pt x="754" y="502"/>
                        <a:pt x="685" y="731"/>
                      </a:cubicBezTo>
                      <a:cubicBezTo>
                        <a:pt x="662" y="845"/>
                        <a:pt x="617" y="959"/>
                        <a:pt x="594" y="1073"/>
                      </a:cubicBezTo>
                      <a:cubicBezTo>
                        <a:pt x="548" y="1187"/>
                        <a:pt x="525" y="1301"/>
                        <a:pt x="480" y="1392"/>
                      </a:cubicBezTo>
                      <a:cubicBezTo>
                        <a:pt x="434" y="1529"/>
                        <a:pt x="411" y="1644"/>
                        <a:pt x="365" y="1758"/>
                      </a:cubicBezTo>
                      <a:cubicBezTo>
                        <a:pt x="320" y="1872"/>
                        <a:pt x="274" y="1986"/>
                        <a:pt x="229" y="2100"/>
                      </a:cubicBezTo>
                      <a:cubicBezTo>
                        <a:pt x="160" y="2328"/>
                        <a:pt x="92" y="2579"/>
                        <a:pt x="0" y="2808"/>
                      </a:cubicBezTo>
                      <a:cubicBezTo>
                        <a:pt x="0" y="2830"/>
                        <a:pt x="0" y="2853"/>
                        <a:pt x="0" y="2899"/>
                      </a:cubicBezTo>
                      <a:cubicBezTo>
                        <a:pt x="23" y="2922"/>
                        <a:pt x="46" y="2945"/>
                        <a:pt x="69" y="2945"/>
                      </a:cubicBezTo>
                      <a:cubicBezTo>
                        <a:pt x="80" y="2956"/>
                        <a:pt x="92" y="2962"/>
                        <a:pt x="103" y="2962"/>
                      </a:cubicBezTo>
                      <a:cubicBezTo>
                        <a:pt x="114" y="2962"/>
                        <a:pt x="126" y="2956"/>
                        <a:pt x="137" y="2945"/>
                      </a:cubicBezTo>
                      <a:cubicBezTo>
                        <a:pt x="160" y="2945"/>
                        <a:pt x="183" y="2922"/>
                        <a:pt x="206" y="2899"/>
                      </a:cubicBezTo>
                      <a:cubicBezTo>
                        <a:pt x="274" y="2648"/>
                        <a:pt x="343" y="2420"/>
                        <a:pt x="411" y="2168"/>
                      </a:cubicBezTo>
                      <a:cubicBezTo>
                        <a:pt x="480" y="1940"/>
                        <a:pt x="571" y="1712"/>
                        <a:pt x="639" y="1484"/>
                      </a:cubicBezTo>
                      <a:cubicBezTo>
                        <a:pt x="662" y="1392"/>
                        <a:pt x="685" y="1278"/>
                        <a:pt x="731" y="1187"/>
                      </a:cubicBezTo>
                      <a:cubicBezTo>
                        <a:pt x="754" y="1050"/>
                        <a:pt x="799" y="913"/>
                        <a:pt x="845" y="799"/>
                      </a:cubicBezTo>
                      <a:cubicBezTo>
                        <a:pt x="868" y="685"/>
                        <a:pt x="913" y="571"/>
                        <a:pt x="936" y="479"/>
                      </a:cubicBezTo>
                      <a:cubicBezTo>
                        <a:pt x="982" y="342"/>
                        <a:pt x="1027" y="228"/>
                        <a:pt x="1073" y="114"/>
                      </a:cubicBezTo>
                      <a:cubicBezTo>
                        <a:pt x="1096" y="69"/>
                        <a:pt x="1073" y="23"/>
                        <a:pt x="1027" y="0"/>
                      </a:cubicBezTo>
                      <a:close/>
                    </a:path>
                  </a:pathLst>
                </a:custGeom>
                <a:solidFill>
                  <a:srgbClr val="BEE8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rtl="0"/>
                  <a:endParaRPr sz="1800"/>
                </a:p>
              </p:txBody>
            </p:sp>
            <p:sp>
              <p:nvSpPr>
                <p:cNvPr id="936" name="Google Shape;1524;p22">
                  <a:extLst>
                    <a:ext uri="{FF2B5EF4-FFF2-40B4-BE49-F238E27FC236}">
                      <a16:creationId xmlns:a16="http://schemas.microsoft.com/office/drawing/2014/main" id="{D405F88B-3334-494D-9CBD-26B48C62F549}"/>
                    </a:ext>
                  </a:extLst>
                </p:cNvPr>
                <p:cNvSpPr/>
                <p:nvPr/>
              </p:nvSpPr>
              <p:spPr>
                <a:xfrm>
                  <a:off x="7949219" y="2199868"/>
                  <a:ext cx="58628" cy="17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6638" extrusionOk="0">
                      <a:moveTo>
                        <a:pt x="1507" y="2694"/>
                      </a:moveTo>
                      <a:lnTo>
                        <a:pt x="1507" y="2694"/>
                      </a:lnTo>
                      <a:cubicBezTo>
                        <a:pt x="1507" y="2694"/>
                        <a:pt x="1507" y="2717"/>
                        <a:pt x="1484" y="2717"/>
                      </a:cubicBezTo>
                      <a:cubicBezTo>
                        <a:pt x="1484" y="2740"/>
                        <a:pt x="1484" y="2762"/>
                        <a:pt x="1484" y="2762"/>
                      </a:cubicBezTo>
                      <a:cubicBezTo>
                        <a:pt x="1484" y="2740"/>
                        <a:pt x="1507" y="2717"/>
                        <a:pt x="1507" y="2694"/>
                      </a:cubicBezTo>
                      <a:close/>
                      <a:moveTo>
                        <a:pt x="1096" y="4292"/>
                      </a:moveTo>
                      <a:lnTo>
                        <a:pt x="1096" y="4292"/>
                      </a:lnTo>
                      <a:lnTo>
                        <a:pt x="1096" y="4292"/>
                      </a:lnTo>
                      <a:cubicBezTo>
                        <a:pt x="1096" y="4292"/>
                        <a:pt x="1096" y="4292"/>
                        <a:pt x="1096" y="4292"/>
                      </a:cubicBezTo>
                      <a:close/>
                      <a:moveTo>
                        <a:pt x="1096" y="4292"/>
                      </a:moveTo>
                      <a:lnTo>
                        <a:pt x="1096" y="4292"/>
                      </a:lnTo>
                      <a:cubicBezTo>
                        <a:pt x="1094" y="4297"/>
                        <a:pt x="1093" y="4302"/>
                        <a:pt x="1091" y="4307"/>
                      </a:cubicBezTo>
                      <a:lnTo>
                        <a:pt x="1091" y="4307"/>
                      </a:lnTo>
                      <a:cubicBezTo>
                        <a:pt x="1096" y="4300"/>
                        <a:pt x="1096" y="4292"/>
                        <a:pt x="1096" y="4292"/>
                      </a:cubicBezTo>
                      <a:close/>
                      <a:moveTo>
                        <a:pt x="2009" y="1"/>
                      </a:moveTo>
                      <a:cubicBezTo>
                        <a:pt x="1941" y="1"/>
                        <a:pt x="1895" y="46"/>
                        <a:pt x="1872" y="92"/>
                      </a:cubicBezTo>
                      <a:cubicBezTo>
                        <a:pt x="1826" y="183"/>
                        <a:pt x="1781" y="252"/>
                        <a:pt x="1735" y="343"/>
                      </a:cubicBezTo>
                      <a:cubicBezTo>
                        <a:pt x="1690" y="434"/>
                        <a:pt x="1644" y="548"/>
                        <a:pt x="1621" y="663"/>
                      </a:cubicBezTo>
                      <a:cubicBezTo>
                        <a:pt x="1530" y="868"/>
                        <a:pt x="1461" y="1073"/>
                        <a:pt x="1370" y="1279"/>
                      </a:cubicBezTo>
                      <a:cubicBezTo>
                        <a:pt x="1302" y="1439"/>
                        <a:pt x="1256" y="1598"/>
                        <a:pt x="1187" y="1758"/>
                      </a:cubicBezTo>
                      <a:cubicBezTo>
                        <a:pt x="1119" y="1941"/>
                        <a:pt x="1050" y="2123"/>
                        <a:pt x="1005" y="2329"/>
                      </a:cubicBezTo>
                      <a:cubicBezTo>
                        <a:pt x="1005" y="2340"/>
                        <a:pt x="1005" y="2346"/>
                        <a:pt x="1005" y="2352"/>
                      </a:cubicBezTo>
                      <a:cubicBezTo>
                        <a:pt x="1005" y="2374"/>
                        <a:pt x="982" y="2420"/>
                        <a:pt x="982" y="2443"/>
                      </a:cubicBezTo>
                      <a:cubicBezTo>
                        <a:pt x="982" y="2443"/>
                        <a:pt x="982" y="2420"/>
                        <a:pt x="982" y="2397"/>
                      </a:cubicBezTo>
                      <a:cubicBezTo>
                        <a:pt x="936" y="2557"/>
                        <a:pt x="891" y="2694"/>
                        <a:pt x="868" y="2854"/>
                      </a:cubicBezTo>
                      <a:cubicBezTo>
                        <a:pt x="845" y="2968"/>
                        <a:pt x="799" y="3105"/>
                        <a:pt x="777" y="3219"/>
                      </a:cubicBezTo>
                      <a:cubicBezTo>
                        <a:pt x="731" y="3356"/>
                        <a:pt x="708" y="3470"/>
                        <a:pt x="685" y="3607"/>
                      </a:cubicBezTo>
                      <a:cubicBezTo>
                        <a:pt x="662" y="3721"/>
                        <a:pt x="640" y="3835"/>
                        <a:pt x="594" y="3927"/>
                      </a:cubicBezTo>
                      <a:cubicBezTo>
                        <a:pt x="597" y="3927"/>
                        <a:pt x="600" y="3926"/>
                        <a:pt x="602" y="3925"/>
                      </a:cubicBezTo>
                      <a:lnTo>
                        <a:pt x="602" y="3925"/>
                      </a:lnTo>
                      <a:cubicBezTo>
                        <a:pt x="585" y="3979"/>
                        <a:pt x="571" y="4033"/>
                        <a:pt x="571" y="4086"/>
                      </a:cubicBezTo>
                      <a:cubicBezTo>
                        <a:pt x="548" y="4109"/>
                        <a:pt x="548" y="4109"/>
                        <a:pt x="548" y="4132"/>
                      </a:cubicBezTo>
                      <a:cubicBezTo>
                        <a:pt x="548" y="4132"/>
                        <a:pt x="548" y="4109"/>
                        <a:pt x="548" y="4109"/>
                      </a:cubicBezTo>
                      <a:cubicBezTo>
                        <a:pt x="525" y="4200"/>
                        <a:pt x="503" y="4269"/>
                        <a:pt x="480" y="4337"/>
                      </a:cubicBezTo>
                      <a:cubicBezTo>
                        <a:pt x="457" y="4474"/>
                        <a:pt x="411" y="4634"/>
                        <a:pt x="366" y="4771"/>
                      </a:cubicBezTo>
                      <a:cubicBezTo>
                        <a:pt x="343" y="4931"/>
                        <a:pt x="297" y="5091"/>
                        <a:pt x="252" y="5250"/>
                      </a:cubicBezTo>
                      <a:cubicBezTo>
                        <a:pt x="183" y="5456"/>
                        <a:pt x="137" y="5684"/>
                        <a:pt x="92" y="5890"/>
                      </a:cubicBezTo>
                      <a:cubicBezTo>
                        <a:pt x="46" y="5981"/>
                        <a:pt x="46" y="6095"/>
                        <a:pt x="23" y="6186"/>
                      </a:cubicBezTo>
                      <a:cubicBezTo>
                        <a:pt x="0" y="6232"/>
                        <a:pt x="0" y="6255"/>
                        <a:pt x="0" y="6278"/>
                      </a:cubicBezTo>
                      <a:cubicBezTo>
                        <a:pt x="0" y="6300"/>
                        <a:pt x="0" y="6300"/>
                        <a:pt x="0" y="6323"/>
                      </a:cubicBezTo>
                      <a:cubicBezTo>
                        <a:pt x="0" y="6369"/>
                        <a:pt x="0" y="6414"/>
                        <a:pt x="0" y="6460"/>
                      </a:cubicBezTo>
                      <a:cubicBezTo>
                        <a:pt x="23" y="6460"/>
                        <a:pt x="23" y="6483"/>
                        <a:pt x="23" y="6483"/>
                      </a:cubicBezTo>
                      <a:cubicBezTo>
                        <a:pt x="46" y="6551"/>
                        <a:pt x="115" y="6620"/>
                        <a:pt x="206" y="6620"/>
                      </a:cubicBezTo>
                      <a:cubicBezTo>
                        <a:pt x="229" y="6631"/>
                        <a:pt x="252" y="6637"/>
                        <a:pt x="272" y="6637"/>
                      </a:cubicBezTo>
                      <a:cubicBezTo>
                        <a:pt x="291" y="6637"/>
                        <a:pt x="309" y="6631"/>
                        <a:pt x="320" y="6620"/>
                      </a:cubicBezTo>
                      <a:cubicBezTo>
                        <a:pt x="343" y="6597"/>
                        <a:pt x="366" y="6597"/>
                        <a:pt x="388" y="6574"/>
                      </a:cubicBezTo>
                      <a:cubicBezTo>
                        <a:pt x="480" y="6506"/>
                        <a:pt x="503" y="6392"/>
                        <a:pt x="525" y="6278"/>
                      </a:cubicBezTo>
                      <a:cubicBezTo>
                        <a:pt x="548" y="6209"/>
                        <a:pt x="571" y="6118"/>
                        <a:pt x="594" y="6026"/>
                      </a:cubicBezTo>
                      <a:cubicBezTo>
                        <a:pt x="640" y="5890"/>
                        <a:pt x="685" y="5753"/>
                        <a:pt x="731" y="5638"/>
                      </a:cubicBezTo>
                      <a:cubicBezTo>
                        <a:pt x="777" y="5433"/>
                        <a:pt x="822" y="5250"/>
                        <a:pt x="868" y="5068"/>
                      </a:cubicBezTo>
                      <a:cubicBezTo>
                        <a:pt x="913" y="4931"/>
                        <a:pt x="936" y="4817"/>
                        <a:pt x="982" y="4703"/>
                      </a:cubicBezTo>
                      <a:cubicBezTo>
                        <a:pt x="1004" y="4571"/>
                        <a:pt x="1047" y="4439"/>
                        <a:pt x="1091" y="4307"/>
                      </a:cubicBezTo>
                      <a:lnTo>
                        <a:pt x="1091" y="4307"/>
                      </a:lnTo>
                      <a:cubicBezTo>
                        <a:pt x="1089" y="4310"/>
                        <a:pt x="1085" y="4313"/>
                        <a:pt x="1080" y="4314"/>
                      </a:cubicBezTo>
                      <a:lnTo>
                        <a:pt x="1080" y="4314"/>
                      </a:lnTo>
                      <a:cubicBezTo>
                        <a:pt x="1087" y="4301"/>
                        <a:pt x="1096" y="4292"/>
                        <a:pt x="1096" y="4292"/>
                      </a:cubicBezTo>
                      <a:lnTo>
                        <a:pt x="1096" y="4292"/>
                      </a:lnTo>
                      <a:lnTo>
                        <a:pt x="1073" y="4315"/>
                      </a:lnTo>
                      <a:cubicBezTo>
                        <a:pt x="1096" y="4292"/>
                        <a:pt x="1096" y="4269"/>
                        <a:pt x="1096" y="4269"/>
                      </a:cubicBezTo>
                      <a:cubicBezTo>
                        <a:pt x="1142" y="4109"/>
                        <a:pt x="1187" y="3972"/>
                        <a:pt x="1210" y="3812"/>
                      </a:cubicBezTo>
                      <a:cubicBezTo>
                        <a:pt x="1279" y="3607"/>
                        <a:pt x="1324" y="3379"/>
                        <a:pt x="1370" y="3150"/>
                      </a:cubicBezTo>
                      <a:cubicBezTo>
                        <a:pt x="1370" y="3150"/>
                        <a:pt x="1370" y="3173"/>
                        <a:pt x="1370" y="3173"/>
                      </a:cubicBezTo>
                      <a:cubicBezTo>
                        <a:pt x="1416" y="3014"/>
                        <a:pt x="1461" y="2877"/>
                        <a:pt x="1484" y="2717"/>
                      </a:cubicBezTo>
                      <a:cubicBezTo>
                        <a:pt x="1553" y="2511"/>
                        <a:pt x="1598" y="2283"/>
                        <a:pt x="1667" y="2055"/>
                      </a:cubicBezTo>
                      <a:cubicBezTo>
                        <a:pt x="1712" y="1849"/>
                        <a:pt x="1781" y="1644"/>
                        <a:pt x="1826" y="1439"/>
                      </a:cubicBezTo>
                      <a:cubicBezTo>
                        <a:pt x="1872" y="1142"/>
                        <a:pt x="1941" y="845"/>
                        <a:pt x="2009" y="548"/>
                      </a:cubicBezTo>
                      <a:cubicBezTo>
                        <a:pt x="2032" y="503"/>
                        <a:pt x="2055" y="434"/>
                        <a:pt x="2055" y="389"/>
                      </a:cubicBezTo>
                      <a:cubicBezTo>
                        <a:pt x="2078" y="320"/>
                        <a:pt x="2100" y="252"/>
                        <a:pt x="2146" y="206"/>
                      </a:cubicBezTo>
                      <a:cubicBezTo>
                        <a:pt x="2169" y="138"/>
                        <a:pt x="2123" y="46"/>
                        <a:pt x="2055" y="23"/>
                      </a:cubicBezTo>
                      <a:cubicBezTo>
                        <a:pt x="2032" y="1"/>
                        <a:pt x="2032" y="1"/>
                        <a:pt x="2009" y="1"/>
                      </a:cubicBezTo>
                      <a:close/>
                    </a:path>
                  </a:pathLst>
                </a:custGeom>
                <a:solidFill>
                  <a:srgbClr val="BEE8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rtl="0"/>
                  <a:endParaRPr sz="1800"/>
                </a:p>
              </p:txBody>
            </p:sp>
            <p:sp>
              <p:nvSpPr>
                <p:cNvPr id="937" name="Google Shape;1525;p22">
                  <a:extLst>
                    <a:ext uri="{FF2B5EF4-FFF2-40B4-BE49-F238E27FC236}">
                      <a16:creationId xmlns:a16="http://schemas.microsoft.com/office/drawing/2014/main" id="{9AFD41AE-1C53-4783-8987-1E187369962C}"/>
                    </a:ext>
                  </a:extLst>
                </p:cNvPr>
                <p:cNvSpPr/>
                <p:nvPr/>
              </p:nvSpPr>
              <p:spPr>
                <a:xfrm>
                  <a:off x="7984385" y="2202328"/>
                  <a:ext cx="23462" cy="678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8" h="2512" extrusionOk="0">
                      <a:moveTo>
                        <a:pt x="799" y="1"/>
                      </a:moveTo>
                      <a:cubicBezTo>
                        <a:pt x="754" y="1"/>
                        <a:pt x="731" y="1"/>
                        <a:pt x="708" y="47"/>
                      </a:cubicBezTo>
                      <a:cubicBezTo>
                        <a:pt x="662" y="229"/>
                        <a:pt x="594" y="412"/>
                        <a:pt x="548" y="617"/>
                      </a:cubicBezTo>
                      <a:cubicBezTo>
                        <a:pt x="480" y="823"/>
                        <a:pt x="411" y="1028"/>
                        <a:pt x="343" y="1256"/>
                      </a:cubicBezTo>
                      <a:cubicBezTo>
                        <a:pt x="297" y="1439"/>
                        <a:pt x="229" y="1621"/>
                        <a:pt x="183" y="1804"/>
                      </a:cubicBezTo>
                      <a:cubicBezTo>
                        <a:pt x="115" y="1987"/>
                        <a:pt x="46" y="2192"/>
                        <a:pt x="1" y="2375"/>
                      </a:cubicBezTo>
                      <a:cubicBezTo>
                        <a:pt x="1" y="2398"/>
                        <a:pt x="1" y="2420"/>
                        <a:pt x="1" y="2443"/>
                      </a:cubicBezTo>
                      <a:cubicBezTo>
                        <a:pt x="1" y="2466"/>
                        <a:pt x="23" y="2489"/>
                        <a:pt x="46" y="2512"/>
                      </a:cubicBezTo>
                      <a:lnTo>
                        <a:pt x="115" y="2512"/>
                      </a:lnTo>
                      <a:cubicBezTo>
                        <a:pt x="137" y="2489"/>
                        <a:pt x="160" y="2466"/>
                        <a:pt x="160" y="2443"/>
                      </a:cubicBezTo>
                      <a:cubicBezTo>
                        <a:pt x="229" y="2261"/>
                        <a:pt x="297" y="2078"/>
                        <a:pt x="343" y="1873"/>
                      </a:cubicBezTo>
                      <a:cubicBezTo>
                        <a:pt x="389" y="1690"/>
                        <a:pt x="457" y="1507"/>
                        <a:pt x="503" y="1302"/>
                      </a:cubicBezTo>
                      <a:cubicBezTo>
                        <a:pt x="571" y="1097"/>
                        <a:pt x="617" y="891"/>
                        <a:pt x="685" y="686"/>
                      </a:cubicBezTo>
                      <a:cubicBezTo>
                        <a:pt x="708" y="594"/>
                        <a:pt x="731" y="526"/>
                        <a:pt x="777" y="435"/>
                      </a:cubicBezTo>
                      <a:cubicBezTo>
                        <a:pt x="799" y="320"/>
                        <a:pt x="822" y="206"/>
                        <a:pt x="868" y="115"/>
                      </a:cubicBezTo>
                      <a:cubicBezTo>
                        <a:pt x="868" y="92"/>
                        <a:pt x="868" y="69"/>
                        <a:pt x="868" y="47"/>
                      </a:cubicBezTo>
                      <a:cubicBezTo>
                        <a:pt x="868" y="24"/>
                        <a:pt x="845" y="1"/>
                        <a:pt x="822" y="1"/>
                      </a:cubicBezTo>
                      <a:close/>
                    </a:path>
                  </a:pathLst>
                </a:custGeom>
                <a:solidFill>
                  <a:srgbClr val="BEE8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rtl="0"/>
                  <a:endParaRPr sz="1800"/>
                </a:p>
              </p:txBody>
            </p:sp>
            <p:sp>
              <p:nvSpPr>
                <p:cNvPr id="938" name="Google Shape;1526;p22">
                  <a:extLst>
                    <a:ext uri="{FF2B5EF4-FFF2-40B4-BE49-F238E27FC236}">
                      <a16:creationId xmlns:a16="http://schemas.microsoft.com/office/drawing/2014/main" id="{36C75169-B55C-4613-8A93-E1472B42A37B}"/>
                    </a:ext>
                  </a:extLst>
                </p:cNvPr>
                <p:cNvSpPr/>
                <p:nvPr/>
              </p:nvSpPr>
              <p:spPr>
                <a:xfrm>
                  <a:off x="7981304" y="2206031"/>
                  <a:ext cx="25327" cy="76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7" h="2832" extrusionOk="0">
                      <a:moveTo>
                        <a:pt x="868" y="1"/>
                      </a:moveTo>
                      <a:cubicBezTo>
                        <a:pt x="845" y="1"/>
                        <a:pt x="822" y="1"/>
                        <a:pt x="822" y="24"/>
                      </a:cubicBezTo>
                      <a:cubicBezTo>
                        <a:pt x="799" y="24"/>
                        <a:pt x="776" y="47"/>
                        <a:pt x="776" y="69"/>
                      </a:cubicBezTo>
                      <a:cubicBezTo>
                        <a:pt x="754" y="183"/>
                        <a:pt x="731" y="275"/>
                        <a:pt x="685" y="389"/>
                      </a:cubicBezTo>
                      <a:cubicBezTo>
                        <a:pt x="685" y="389"/>
                        <a:pt x="685" y="389"/>
                        <a:pt x="708" y="366"/>
                      </a:cubicBezTo>
                      <a:lnTo>
                        <a:pt x="708" y="366"/>
                      </a:lnTo>
                      <a:cubicBezTo>
                        <a:pt x="662" y="503"/>
                        <a:pt x="617" y="640"/>
                        <a:pt x="571" y="777"/>
                      </a:cubicBezTo>
                      <a:cubicBezTo>
                        <a:pt x="548" y="891"/>
                        <a:pt x="503" y="1028"/>
                        <a:pt x="480" y="1142"/>
                      </a:cubicBezTo>
                      <a:cubicBezTo>
                        <a:pt x="388" y="1416"/>
                        <a:pt x="320" y="1713"/>
                        <a:pt x="229" y="2009"/>
                      </a:cubicBezTo>
                      <a:cubicBezTo>
                        <a:pt x="229" y="2009"/>
                        <a:pt x="229" y="1987"/>
                        <a:pt x="229" y="1987"/>
                      </a:cubicBezTo>
                      <a:cubicBezTo>
                        <a:pt x="206" y="2101"/>
                        <a:pt x="183" y="2215"/>
                        <a:pt x="137" y="2329"/>
                      </a:cubicBezTo>
                      <a:cubicBezTo>
                        <a:pt x="115" y="2466"/>
                        <a:pt x="46" y="2580"/>
                        <a:pt x="0" y="2717"/>
                      </a:cubicBezTo>
                      <a:cubicBezTo>
                        <a:pt x="0" y="2763"/>
                        <a:pt x="0" y="2808"/>
                        <a:pt x="46" y="2831"/>
                      </a:cubicBezTo>
                      <a:cubicBezTo>
                        <a:pt x="92" y="2831"/>
                        <a:pt x="137" y="2831"/>
                        <a:pt x="160" y="2786"/>
                      </a:cubicBezTo>
                      <a:cubicBezTo>
                        <a:pt x="183" y="2694"/>
                        <a:pt x="229" y="2626"/>
                        <a:pt x="251" y="2557"/>
                      </a:cubicBezTo>
                      <a:cubicBezTo>
                        <a:pt x="251" y="2512"/>
                        <a:pt x="274" y="2466"/>
                        <a:pt x="274" y="2443"/>
                      </a:cubicBezTo>
                      <a:cubicBezTo>
                        <a:pt x="297" y="2398"/>
                        <a:pt x="297" y="2375"/>
                        <a:pt x="320" y="2352"/>
                      </a:cubicBezTo>
                      <a:cubicBezTo>
                        <a:pt x="343" y="2215"/>
                        <a:pt x="366" y="2101"/>
                        <a:pt x="411" y="1987"/>
                      </a:cubicBezTo>
                      <a:cubicBezTo>
                        <a:pt x="480" y="1690"/>
                        <a:pt x="571" y="1393"/>
                        <a:pt x="639" y="1096"/>
                      </a:cubicBezTo>
                      <a:cubicBezTo>
                        <a:pt x="639" y="1096"/>
                        <a:pt x="639" y="1119"/>
                        <a:pt x="639" y="1119"/>
                      </a:cubicBezTo>
                      <a:cubicBezTo>
                        <a:pt x="685" y="960"/>
                        <a:pt x="754" y="800"/>
                        <a:pt x="799" y="640"/>
                      </a:cubicBezTo>
                      <a:cubicBezTo>
                        <a:pt x="845" y="457"/>
                        <a:pt x="891" y="275"/>
                        <a:pt x="936" y="92"/>
                      </a:cubicBezTo>
                      <a:cubicBezTo>
                        <a:pt x="936" y="69"/>
                        <a:pt x="936" y="47"/>
                        <a:pt x="936" y="24"/>
                      </a:cubicBezTo>
                      <a:cubicBezTo>
                        <a:pt x="913" y="24"/>
                        <a:pt x="891" y="1"/>
                        <a:pt x="868" y="1"/>
                      </a:cubicBezTo>
                      <a:close/>
                    </a:path>
                  </a:pathLst>
                </a:custGeom>
                <a:solidFill>
                  <a:srgbClr val="BEE8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rtl="0"/>
                  <a:endParaRPr sz="1800"/>
                </a:p>
              </p:txBody>
            </p:sp>
            <p:sp>
              <p:nvSpPr>
                <p:cNvPr id="939" name="Google Shape;1527;p22">
                  <a:extLst>
                    <a:ext uri="{FF2B5EF4-FFF2-40B4-BE49-F238E27FC236}">
                      <a16:creationId xmlns:a16="http://schemas.microsoft.com/office/drawing/2014/main" id="{381D6F87-543C-460D-9028-B3837F6558C9}"/>
                    </a:ext>
                  </a:extLst>
                </p:cNvPr>
                <p:cNvSpPr/>
                <p:nvPr/>
              </p:nvSpPr>
              <p:spPr>
                <a:xfrm>
                  <a:off x="7981304" y="2207896"/>
                  <a:ext cx="25949" cy="771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0" h="2854" extrusionOk="0">
                      <a:moveTo>
                        <a:pt x="868" y="0"/>
                      </a:moveTo>
                      <a:cubicBezTo>
                        <a:pt x="822" y="0"/>
                        <a:pt x="799" y="23"/>
                        <a:pt x="776" y="69"/>
                      </a:cubicBezTo>
                      <a:cubicBezTo>
                        <a:pt x="776" y="114"/>
                        <a:pt x="754" y="183"/>
                        <a:pt x="754" y="251"/>
                      </a:cubicBezTo>
                      <a:cubicBezTo>
                        <a:pt x="754" y="274"/>
                        <a:pt x="731" y="297"/>
                        <a:pt x="731" y="320"/>
                      </a:cubicBezTo>
                      <a:cubicBezTo>
                        <a:pt x="708" y="366"/>
                        <a:pt x="708" y="388"/>
                        <a:pt x="708" y="434"/>
                      </a:cubicBezTo>
                      <a:cubicBezTo>
                        <a:pt x="708" y="434"/>
                        <a:pt x="708" y="411"/>
                        <a:pt x="708" y="411"/>
                      </a:cubicBezTo>
                      <a:cubicBezTo>
                        <a:pt x="639" y="639"/>
                        <a:pt x="571" y="868"/>
                        <a:pt x="503" y="1096"/>
                      </a:cubicBezTo>
                      <a:cubicBezTo>
                        <a:pt x="411" y="1324"/>
                        <a:pt x="366" y="1552"/>
                        <a:pt x="297" y="1758"/>
                      </a:cubicBezTo>
                      <a:cubicBezTo>
                        <a:pt x="297" y="1758"/>
                        <a:pt x="297" y="1758"/>
                        <a:pt x="297" y="1735"/>
                      </a:cubicBezTo>
                      <a:cubicBezTo>
                        <a:pt x="274" y="1826"/>
                        <a:pt x="274" y="1895"/>
                        <a:pt x="251" y="1963"/>
                      </a:cubicBezTo>
                      <a:cubicBezTo>
                        <a:pt x="206" y="2032"/>
                        <a:pt x="183" y="2123"/>
                        <a:pt x="160" y="2192"/>
                      </a:cubicBezTo>
                      <a:cubicBezTo>
                        <a:pt x="115" y="2374"/>
                        <a:pt x="69" y="2557"/>
                        <a:pt x="0" y="2739"/>
                      </a:cubicBezTo>
                      <a:cubicBezTo>
                        <a:pt x="0" y="2762"/>
                        <a:pt x="0" y="2785"/>
                        <a:pt x="0" y="2808"/>
                      </a:cubicBezTo>
                      <a:cubicBezTo>
                        <a:pt x="23" y="2808"/>
                        <a:pt x="23" y="2831"/>
                        <a:pt x="46" y="2853"/>
                      </a:cubicBezTo>
                      <a:lnTo>
                        <a:pt x="115" y="2853"/>
                      </a:lnTo>
                      <a:cubicBezTo>
                        <a:pt x="137" y="2831"/>
                        <a:pt x="160" y="2831"/>
                        <a:pt x="160" y="2808"/>
                      </a:cubicBezTo>
                      <a:cubicBezTo>
                        <a:pt x="229" y="2580"/>
                        <a:pt x="274" y="2374"/>
                        <a:pt x="343" y="2169"/>
                      </a:cubicBezTo>
                      <a:cubicBezTo>
                        <a:pt x="388" y="2077"/>
                        <a:pt x="411" y="1963"/>
                        <a:pt x="434" y="1872"/>
                      </a:cubicBezTo>
                      <a:cubicBezTo>
                        <a:pt x="457" y="1781"/>
                        <a:pt x="480" y="1689"/>
                        <a:pt x="525" y="1598"/>
                      </a:cubicBezTo>
                      <a:cubicBezTo>
                        <a:pt x="516" y="1598"/>
                        <a:pt x="511" y="1602"/>
                        <a:pt x="508" y="1606"/>
                      </a:cubicBezTo>
                      <a:lnTo>
                        <a:pt x="508" y="1606"/>
                      </a:lnTo>
                      <a:cubicBezTo>
                        <a:pt x="551" y="1476"/>
                        <a:pt x="595" y="1365"/>
                        <a:pt x="617" y="1233"/>
                      </a:cubicBezTo>
                      <a:cubicBezTo>
                        <a:pt x="662" y="1119"/>
                        <a:pt x="685" y="1005"/>
                        <a:pt x="731" y="891"/>
                      </a:cubicBezTo>
                      <a:cubicBezTo>
                        <a:pt x="776" y="754"/>
                        <a:pt x="822" y="617"/>
                        <a:pt x="845" y="480"/>
                      </a:cubicBezTo>
                      <a:cubicBezTo>
                        <a:pt x="868" y="411"/>
                        <a:pt x="891" y="366"/>
                        <a:pt x="913" y="297"/>
                      </a:cubicBezTo>
                      <a:cubicBezTo>
                        <a:pt x="913" y="229"/>
                        <a:pt x="936" y="160"/>
                        <a:pt x="959" y="92"/>
                      </a:cubicBezTo>
                      <a:cubicBezTo>
                        <a:pt x="959" y="46"/>
                        <a:pt x="913" y="0"/>
                        <a:pt x="891" y="0"/>
                      </a:cubicBezTo>
                      <a:close/>
                    </a:path>
                  </a:pathLst>
                </a:custGeom>
                <a:solidFill>
                  <a:srgbClr val="BEE8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rtl="0"/>
                  <a:endParaRPr sz="1800"/>
                </a:p>
              </p:txBody>
            </p:sp>
            <p:sp>
              <p:nvSpPr>
                <p:cNvPr id="940" name="Google Shape;1528;p22">
                  <a:extLst>
                    <a:ext uri="{FF2B5EF4-FFF2-40B4-BE49-F238E27FC236}">
                      <a16:creationId xmlns:a16="http://schemas.microsoft.com/office/drawing/2014/main" id="{803B297A-C2D5-4125-ABA8-821BCAF2D534}"/>
                    </a:ext>
                  </a:extLst>
                </p:cNvPr>
                <p:cNvSpPr/>
                <p:nvPr/>
              </p:nvSpPr>
              <p:spPr>
                <a:xfrm>
                  <a:off x="8005361" y="2216518"/>
                  <a:ext cx="58628" cy="178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6589" extrusionOk="0">
                      <a:moveTo>
                        <a:pt x="617" y="5913"/>
                      </a:moveTo>
                      <a:lnTo>
                        <a:pt x="617" y="5913"/>
                      </a:lnTo>
                      <a:cubicBezTo>
                        <a:pt x="612" y="5925"/>
                        <a:pt x="607" y="5937"/>
                        <a:pt x="603" y="5949"/>
                      </a:cubicBezTo>
                      <a:lnTo>
                        <a:pt x="603" y="5949"/>
                      </a:lnTo>
                      <a:cubicBezTo>
                        <a:pt x="617" y="5935"/>
                        <a:pt x="617" y="5932"/>
                        <a:pt x="617" y="5913"/>
                      </a:cubicBezTo>
                      <a:close/>
                      <a:moveTo>
                        <a:pt x="2009" y="1"/>
                      </a:moveTo>
                      <a:cubicBezTo>
                        <a:pt x="1941" y="1"/>
                        <a:pt x="1872" y="47"/>
                        <a:pt x="1849" y="92"/>
                      </a:cubicBezTo>
                      <a:cubicBezTo>
                        <a:pt x="1849" y="183"/>
                        <a:pt x="1827" y="252"/>
                        <a:pt x="1804" y="320"/>
                      </a:cubicBezTo>
                      <a:lnTo>
                        <a:pt x="1804" y="275"/>
                      </a:lnTo>
                      <a:cubicBezTo>
                        <a:pt x="1758" y="412"/>
                        <a:pt x="1735" y="549"/>
                        <a:pt x="1690" y="663"/>
                      </a:cubicBezTo>
                      <a:cubicBezTo>
                        <a:pt x="1644" y="800"/>
                        <a:pt x="1598" y="914"/>
                        <a:pt x="1553" y="1051"/>
                      </a:cubicBezTo>
                      <a:cubicBezTo>
                        <a:pt x="1461" y="1302"/>
                        <a:pt x="1347" y="1530"/>
                        <a:pt x="1256" y="1781"/>
                      </a:cubicBezTo>
                      <a:cubicBezTo>
                        <a:pt x="1210" y="1895"/>
                        <a:pt x="1165" y="2010"/>
                        <a:pt x="1119" y="2124"/>
                      </a:cubicBezTo>
                      <a:cubicBezTo>
                        <a:pt x="1073" y="2261"/>
                        <a:pt x="1028" y="2398"/>
                        <a:pt x="982" y="2512"/>
                      </a:cubicBezTo>
                      <a:cubicBezTo>
                        <a:pt x="914" y="2786"/>
                        <a:pt x="845" y="3059"/>
                        <a:pt x="777" y="3333"/>
                      </a:cubicBezTo>
                      <a:cubicBezTo>
                        <a:pt x="708" y="3493"/>
                        <a:pt x="663" y="3653"/>
                        <a:pt x="617" y="3836"/>
                      </a:cubicBezTo>
                      <a:cubicBezTo>
                        <a:pt x="594" y="3950"/>
                        <a:pt x="571" y="4064"/>
                        <a:pt x="526" y="4201"/>
                      </a:cubicBezTo>
                      <a:cubicBezTo>
                        <a:pt x="503" y="4292"/>
                        <a:pt x="480" y="4361"/>
                        <a:pt x="457" y="4452"/>
                      </a:cubicBezTo>
                      <a:cubicBezTo>
                        <a:pt x="457" y="4497"/>
                        <a:pt x="434" y="4566"/>
                        <a:pt x="411" y="4612"/>
                      </a:cubicBezTo>
                      <a:cubicBezTo>
                        <a:pt x="416" y="4607"/>
                        <a:pt x="420" y="4603"/>
                        <a:pt x="423" y="4600"/>
                      </a:cubicBezTo>
                      <a:lnTo>
                        <a:pt x="423" y="4600"/>
                      </a:lnTo>
                      <a:cubicBezTo>
                        <a:pt x="417" y="4611"/>
                        <a:pt x="411" y="4623"/>
                        <a:pt x="411" y="4634"/>
                      </a:cubicBezTo>
                      <a:cubicBezTo>
                        <a:pt x="411" y="4680"/>
                        <a:pt x="389" y="4726"/>
                        <a:pt x="366" y="4771"/>
                      </a:cubicBezTo>
                      <a:cubicBezTo>
                        <a:pt x="388" y="4749"/>
                        <a:pt x="389" y="4749"/>
                        <a:pt x="389" y="4749"/>
                      </a:cubicBezTo>
                      <a:lnTo>
                        <a:pt x="389" y="4749"/>
                      </a:lnTo>
                      <a:cubicBezTo>
                        <a:pt x="389" y="4771"/>
                        <a:pt x="366" y="4771"/>
                        <a:pt x="366" y="4794"/>
                      </a:cubicBezTo>
                      <a:cubicBezTo>
                        <a:pt x="343" y="4908"/>
                        <a:pt x="297" y="5022"/>
                        <a:pt x="274" y="5159"/>
                      </a:cubicBezTo>
                      <a:cubicBezTo>
                        <a:pt x="252" y="5251"/>
                        <a:pt x="229" y="5342"/>
                        <a:pt x="206" y="5433"/>
                      </a:cubicBezTo>
                      <a:cubicBezTo>
                        <a:pt x="160" y="5593"/>
                        <a:pt x="115" y="5776"/>
                        <a:pt x="69" y="5935"/>
                      </a:cubicBezTo>
                      <a:cubicBezTo>
                        <a:pt x="69" y="6004"/>
                        <a:pt x="46" y="6095"/>
                        <a:pt x="23" y="6164"/>
                      </a:cubicBezTo>
                      <a:cubicBezTo>
                        <a:pt x="23" y="6187"/>
                        <a:pt x="1" y="6232"/>
                        <a:pt x="1" y="6255"/>
                      </a:cubicBezTo>
                      <a:cubicBezTo>
                        <a:pt x="1" y="6301"/>
                        <a:pt x="1" y="6346"/>
                        <a:pt x="23" y="6415"/>
                      </a:cubicBezTo>
                      <a:lnTo>
                        <a:pt x="1" y="6392"/>
                      </a:lnTo>
                      <a:lnTo>
                        <a:pt x="1" y="6392"/>
                      </a:lnTo>
                      <a:cubicBezTo>
                        <a:pt x="23" y="6415"/>
                        <a:pt x="23" y="6460"/>
                        <a:pt x="46" y="6483"/>
                      </a:cubicBezTo>
                      <a:cubicBezTo>
                        <a:pt x="69" y="6529"/>
                        <a:pt x="115" y="6552"/>
                        <a:pt x="138" y="6575"/>
                      </a:cubicBezTo>
                      <a:cubicBezTo>
                        <a:pt x="163" y="6583"/>
                        <a:pt x="191" y="6588"/>
                        <a:pt x="220" y="6588"/>
                      </a:cubicBezTo>
                      <a:cubicBezTo>
                        <a:pt x="270" y="6588"/>
                        <a:pt x="322" y="6572"/>
                        <a:pt x="366" y="6529"/>
                      </a:cubicBezTo>
                      <a:cubicBezTo>
                        <a:pt x="411" y="6483"/>
                        <a:pt x="457" y="6438"/>
                        <a:pt x="480" y="6369"/>
                      </a:cubicBezTo>
                      <a:cubicBezTo>
                        <a:pt x="503" y="6346"/>
                        <a:pt x="503" y="6301"/>
                        <a:pt x="503" y="6255"/>
                      </a:cubicBezTo>
                      <a:cubicBezTo>
                        <a:pt x="543" y="6153"/>
                        <a:pt x="566" y="6051"/>
                        <a:pt x="603" y="5949"/>
                      </a:cubicBezTo>
                      <a:lnTo>
                        <a:pt x="603" y="5949"/>
                      </a:lnTo>
                      <a:cubicBezTo>
                        <a:pt x="600" y="5952"/>
                        <a:pt x="597" y="5955"/>
                        <a:pt x="594" y="5958"/>
                      </a:cubicBezTo>
                      <a:cubicBezTo>
                        <a:pt x="640" y="5821"/>
                        <a:pt x="685" y="5684"/>
                        <a:pt x="708" y="5547"/>
                      </a:cubicBezTo>
                      <a:cubicBezTo>
                        <a:pt x="708" y="5570"/>
                        <a:pt x="708" y="5593"/>
                        <a:pt x="708" y="5616"/>
                      </a:cubicBezTo>
                      <a:cubicBezTo>
                        <a:pt x="708" y="5547"/>
                        <a:pt x="731" y="5479"/>
                        <a:pt x="754" y="5410"/>
                      </a:cubicBezTo>
                      <a:cubicBezTo>
                        <a:pt x="754" y="5388"/>
                        <a:pt x="777" y="5365"/>
                        <a:pt x="777" y="5342"/>
                      </a:cubicBezTo>
                      <a:lnTo>
                        <a:pt x="777" y="5342"/>
                      </a:lnTo>
                      <a:cubicBezTo>
                        <a:pt x="777" y="5342"/>
                        <a:pt x="776" y="5365"/>
                        <a:pt x="754" y="5388"/>
                      </a:cubicBezTo>
                      <a:cubicBezTo>
                        <a:pt x="845" y="5137"/>
                        <a:pt x="914" y="4885"/>
                        <a:pt x="982" y="4634"/>
                      </a:cubicBezTo>
                      <a:cubicBezTo>
                        <a:pt x="982" y="4634"/>
                        <a:pt x="982" y="4634"/>
                        <a:pt x="982" y="4657"/>
                      </a:cubicBezTo>
                      <a:cubicBezTo>
                        <a:pt x="982" y="4612"/>
                        <a:pt x="1005" y="4589"/>
                        <a:pt x="1005" y="4566"/>
                      </a:cubicBezTo>
                      <a:cubicBezTo>
                        <a:pt x="1005" y="4589"/>
                        <a:pt x="1005" y="4589"/>
                        <a:pt x="1005" y="4612"/>
                      </a:cubicBezTo>
                      <a:cubicBezTo>
                        <a:pt x="1051" y="4406"/>
                        <a:pt x="1119" y="4224"/>
                        <a:pt x="1165" y="4018"/>
                      </a:cubicBezTo>
                      <a:cubicBezTo>
                        <a:pt x="1210" y="3858"/>
                        <a:pt x="1256" y="3721"/>
                        <a:pt x="1302" y="3562"/>
                      </a:cubicBezTo>
                      <a:cubicBezTo>
                        <a:pt x="1370" y="3402"/>
                        <a:pt x="1393" y="3242"/>
                        <a:pt x="1439" y="3082"/>
                      </a:cubicBezTo>
                      <a:cubicBezTo>
                        <a:pt x="1461" y="2991"/>
                        <a:pt x="1507" y="2900"/>
                        <a:pt x="1530" y="2831"/>
                      </a:cubicBezTo>
                      <a:cubicBezTo>
                        <a:pt x="1525" y="2831"/>
                        <a:pt x="1521" y="2831"/>
                        <a:pt x="1518" y="2831"/>
                      </a:cubicBezTo>
                      <a:lnTo>
                        <a:pt x="1518" y="2831"/>
                      </a:lnTo>
                      <a:cubicBezTo>
                        <a:pt x="1524" y="2826"/>
                        <a:pt x="1530" y="2820"/>
                        <a:pt x="1530" y="2808"/>
                      </a:cubicBezTo>
                      <a:cubicBezTo>
                        <a:pt x="1530" y="2808"/>
                        <a:pt x="1530" y="2786"/>
                        <a:pt x="1530" y="2786"/>
                      </a:cubicBezTo>
                      <a:cubicBezTo>
                        <a:pt x="1553" y="2694"/>
                        <a:pt x="1576" y="2603"/>
                        <a:pt x="1621" y="2512"/>
                      </a:cubicBezTo>
                      <a:cubicBezTo>
                        <a:pt x="1644" y="2398"/>
                        <a:pt x="1690" y="2306"/>
                        <a:pt x="1712" y="2192"/>
                      </a:cubicBezTo>
                      <a:cubicBezTo>
                        <a:pt x="1781" y="1964"/>
                        <a:pt x="1849" y="1736"/>
                        <a:pt x="1895" y="1507"/>
                      </a:cubicBezTo>
                      <a:cubicBezTo>
                        <a:pt x="1918" y="1416"/>
                        <a:pt x="1918" y="1302"/>
                        <a:pt x="1941" y="1211"/>
                      </a:cubicBezTo>
                      <a:cubicBezTo>
                        <a:pt x="1964" y="1096"/>
                        <a:pt x="1986" y="1005"/>
                        <a:pt x="2009" y="891"/>
                      </a:cubicBezTo>
                      <a:cubicBezTo>
                        <a:pt x="2055" y="686"/>
                        <a:pt x="2100" y="480"/>
                        <a:pt x="2146" y="252"/>
                      </a:cubicBezTo>
                      <a:cubicBezTo>
                        <a:pt x="2146" y="252"/>
                        <a:pt x="2146" y="252"/>
                        <a:pt x="2169" y="229"/>
                      </a:cubicBezTo>
                      <a:cubicBezTo>
                        <a:pt x="2169" y="183"/>
                        <a:pt x="2169" y="161"/>
                        <a:pt x="2169" y="115"/>
                      </a:cubicBezTo>
                      <a:cubicBezTo>
                        <a:pt x="2146" y="69"/>
                        <a:pt x="2123" y="24"/>
                        <a:pt x="2078" y="24"/>
                      </a:cubicBezTo>
                      <a:cubicBezTo>
                        <a:pt x="2055" y="1"/>
                        <a:pt x="2032" y="1"/>
                        <a:pt x="2009" y="1"/>
                      </a:cubicBezTo>
                      <a:close/>
                    </a:path>
                  </a:pathLst>
                </a:custGeom>
                <a:solidFill>
                  <a:srgbClr val="BEE8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rtl="0"/>
                  <a:endParaRPr sz="1800"/>
                </a:p>
              </p:txBody>
            </p:sp>
            <p:sp>
              <p:nvSpPr>
                <p:cNvPr id="941" name="Google Shape;1529;p22">
                  <a:extLst>
                    <a:ext uri="{FF2B5EF4-FFF2-40B4-BE49-F238E27FC236}">
                      <a16:creationId xmlns:a16="http://schemas.microsoft.com/office/drawing/2014/main" id="{15DD6742-8087-47A9-AA3D-D5E396146576}"/>
                    </a:ext>
                  </a:extLst>
                </p:cNvPr>
                <p:cNvSpPr/>
                <p:nvPr/>
              </p:nvSpPr>
              <p:spPr>
                <a:xfrm>
                  <a:off x="8047933" y="2220843"/>
                  <a:ext cx="17921" cy="50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" h="1882" extrusionOk="0">
                      <a:moveTo>
                        <a:pt x="571" y="1"/>
                      </a:moveTo>
                      <a:cubicBezTo>
                        <a:pt x="525" y="1"/>
                        <a:pt x="503" y="23"/>
                        <a:pt x="480" y="69"/>
                      </a:cubicBezTo>
                      <a:cubicBezTo>
                        <a:pt x="480" y="92"/>
                        <a:pt x="480" y="138"/>
                        <a:pt x="457" y="183"/>
                      </a:cubicBezTo>
                      <a:cubicBezTo>
                        <a:pt x="411" y="343"/>
                        <a:pt x="366" y="480"/>
                        <a:pt x="320" y="640"/>
                      </a:cubicBezTo>
                      <a:cubicBezTo>
                        <a:pt x="274" y="822"/>
                        <a:pt x="229" y="982"/>
                        <a:pt x="183" y="1165"/>
                      </a:cubicBezTo>
                      <a:cubicBezTo>
                        <a:pt x="206" y="1142"/>
                        <a:pt x="206" y="1142"/>
                        <a:pt x="206" y="1142"/>
                      </a:cubicBezTo>
                      <a:lnTo>
                        <a:pt x="206" y="1142"/>
                      </a:lnTo>
                      <a:cubicBezTo>
                        <a:pt x="137" y="1347"/>
                        <a:pt x="69" y="1553"/>
                        <a:pt x="1" y="1758"/>
                      </a:cubicBezTo>
                      <a:cubicBezTo>
                        <a:pt x="1" y="1781"/>
                        <a:pt x="1" y="1804"/>
                        <a:pt x="1" y="1827"/>
                      </a:cubicBezTo>
                      <a:cubicBezTo>
                        <a:pt x="23" y="1850"/>
                        <a:pt x="23" y="1872"/>
                        <a:pt x="46" y="1872"/>
                      </a:cubicBezTo>
                      <a:cubicBezTo>
                        <a:pt x="58" y="1878"/>
                        <a:pt x="72" y="1881"/>
                        <a:pt x="86" y="1881"/>
                      </a:cubicBezTo>
                      <a:cubicBezTo>
                        <a:pt x="125" y="1881"/>
                        <a:pt x="166" y="1860"/>
                        <a:pt x="183" y="1827"/>
                      </a:cubicBezTo>
                      <a:cubicBezTo>
                        <a:pt x="206" y="1713"/>
                        <a:pt x="252" y="1598"/>
                        <a:pt x="274" y="1507"/>
                      </a:cubicBezTo>
                      <a:cubicBezTo>
                        <a:pt x="297" y="1393"/>
                        <a:pt x="320" y="1279"/>
                        <a:pt x="366" y="1165"/>
                      </a:cubicBezTo>
                      <a:cubicBezTo>
                        <a:pt x="411" y="959"/>
                        <a:pt x="480" y="731"/>
                        <a:pt x="548" y="503"/>
                      </a:cubicBezTo>
                      <a:lnTo>
                        <a:pt x="548" y="503"/>
                      </a:lnTo>
                      <a:cubicBezTo>
                        <a:pt x="548" y="503"/>
                        <a:pt x="536" y="503"/>
                        <a:pt x="529" y="512"/>
                      </a:cubicBezTo>
                      <a:lnTo>
                        <a:pt x="529" y="512"/>
                      </a:lnTo>
                      <a:cubicBezTo>
                        <a:pt x="574" y="358"/>
                        <a:pt x="617" y="225"/>
                        <a:pt x="640" y="92"/>
                      </a:cubicBezTo>
                      <a:cubicBezTo>
                        <a:pt x="662" y="46"/>
                        <a:pt x="617" y="1"/>
                        <a:pt x="571" y="1"/>
                      </a:cubicBezTo>
                      <a:close/>
                    </a:path>
                  </a:pathLst>
                </a:custGeom>
                <a:solidFill>
                  <a:srgbClr val="BEE8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rtl="0"/>
                  <a:endParaRPr sz="1800"/>
                </a:p>
              </p:txBody>
            </p:sp>
            <p:sp>
              <p:nvSpPr>
                <p:cNvPr id="942" name="Google Shape;1530;p22">
                  <a:extLst>
                    <a:ext uri="{FF2B5EF4-FFF2-40B4-BE49-F238E27FC236}">
                      <a16:creationId xmlns:a16="http://schemas.microsoft.com/office/drawing/2014/main" id="{8F0D8715-A2A8-4049-962F-99C45DD0B7C8}"/>
                    </a:ext>
                  </a:extLst>
                </p:cNvPr>
                <p:cNvSpPr/>
                <p:nvPr/>
              </p:nvSpPr>
              <p:spPr>
                <a:xfrm>
                  <a:off x="8044851" y="2222087"/>
                  <a:ext cx="21624" cy="586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" h="2169" extrusionOk="0">
                      <a:moveTo>
                        <a:pt x="662" y="480"/>
                      </a:moveTo>
                      <a:lnTo>
                        <a:pt x="662" y="480"/>
                      </a:lnTo>
                      <a:cubicBezTo>
                        <a:pt x="661" y="485"/>
                        <a:pt x="659" y="489"/>
                        <a:pt x="657" y="494"/>
                      </a:cubicBezTo>
                      <a:lnTo>
                        <a:pt x="657" y="494"/>
                      </a:lnTo>
                      <a:cubicBezTo>
                        <a:pt x="662" y="488"/>
                        <a:pt x="662" y="480"/>
                        <a:pt x="662" y="480"/>
                      </a:cubicBezTo>
                      <a:close/>
                      <a:moveTo>
                        <a:pt x="708" y="0"/>
                      </a:moveTo>
                      <a:cubicBezTo>
                        <a:pt x="662" y="0"/>
                        <a:pt x="639" y="23"/>
                        <a:pt x="617" y="69"/>
                      </a:cubicBezTo>
                      <a:cubicBezTo>
                        <a:pt x="548" y="229"/>
                        <a:pt x="503" y="411"/>
                        <a:pt x="457" y="594"/>
                      </a:cubicBezTo>
                      <a:cubicBezTo>
                        <a:pt x="411" y="754"/>
                        <a:pt x="366" y="913"/>
                        <a:pt x="320" y="1096"/>
                      </a:cubicBezTo>
                      <a:cubicBezTo>
                        <a:pt x="320" y="1073"/>
                        <a:pt x="320" y="1073"/>
                        <a:pt x="320" y="1073"/>
                      </a:cubicBezTo>
                      <a:cubicBezTo>
                        <a:pt x="274" y="1233"/>
                        <a:pt x="229" y="1370"/>
                        <a:pt x="183" y="1530"/>
                      </a:cubicBezTo>
                      <a:cubicBezTo>
                        <a:pt x="137" y="1712"/>
                        <a:pt x="69" y="1872"/>
                        <a:pt x="23" y="2055"/>
                      </a:cubicBezTo>
                      <a:cubicBezTo>
                        <a:pt x="0" y="2100"/>
                        <a:pt x="23" y="2146"/>
                        <a:pt x="46" y="2169"/>
                      </a:cubicBezTo>
                      <a:cubicBezTo>
                        <a:pt x="92" y="2169"/>
                        <a:pt x="160" y="2169"/>
                        <a:pt x="160" y="2123"/>
                      </a:cubicBezTo>
                      <a:cubicBezTo>
                        <a:pt x="251" y="1849"/>
                        <a:pt x="343" y="1575"/>
                        <a:pt x="434" y="1301"/>
                      </a:cubicBezTo>
                      <a:cubicBezTo>
                        <a:pt x="501" y="1032"/>
                        <a:pt x="569" y="763"/>
                        <a:pt x="657" y="494"/>
                      </a:cubicBezTo>
                      <a:lnTo>
                        <a:pt x="657" y="494"/>
                      </a:lnTo>
                      <a:cubicBezTo>
                        <a:pt x="654" y="499"/>
                        <a:pt x="649" y="502"/>
                        <a:pt x="639" y="502"/>
                      </a:cubicBezTo>
                      <a:cubicBezTo>
                        <a:pt x="685" y="366"/>
                        <a:pt x="731" y="251"/>
                        <a:pt x="776" y="114"/>
                      </a:cubicBezTo>
                      <a:cubicBezTo>
                        <a:pt x="799" y="92"/>
                        <a:pt x="776" y="23"/>
                        <a:pt x="731" y="23"/>
                      </a:cubicBezTo>
                      <a:cubicBezTo>
                        <a:pt x="731" y="0"/>
                        <a:pt x="708" y="0"/>
                        <a:pt x="708" y="0"/>
                      </a:cubicBezTo>
                      <a:close/>
                    </a:path>
                  </a:pathLst>
                </a:custGeom>
                <a:solidFill>
                  <a:srgbClr val="BEE8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rtl="0"/>
                  <a:endParaRPr sz="1800"/>
                </a:p>
              </p:txBody>
            </p:sp>
            <p:sp>
              <p:nvSpPr>
                <p:cNvPr id="943" name="Google Shape;1531;p22">
                  <a:extLst>
                    <a:ext uri="{FF2B5EF4-FFF2-40B4-BE49-F238E27FC236}">
                      <a16:creationId xmlns:a16="http://schemas.microsoft.com/office/drawing/2014/main" id="{F9B5BAA7-FCAD-40ED-80C1-05BFF5D5C511}"/>
                    </a:ext>
                  </a:extLst>
                </p:cNvPr>
                <p:cNvSpPr/>
                <p:nvPr/>
              </p:nvSpPr>
              <p:spPr>
                <a:xfrm>
                  <a:off x="7944894" y="2206031"/>
                  <a:ext cx="17921" cy="415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" h="1537" extrusionOk="0">
                      <a:moveTo>
                        <a:pt x="526" y="1"/>
                      </a:moveTo>
                      <a:cubicBezTo>
                        <a:pt x="457" y="1"/>
                        <a:pt x="412" y="47"/>
                        <a:pt x="389" y="92"/>
                      </a:cubicBezTo>
                      <a:cubicBezTo>
                        <a:pt x="320" y="320"/>
                        <a:pt x="275" y="526"/>
                        <a:pt x="206" y="754"/>
                      </a:cubicBezTo>
                      <a:cubicBezTo>
                        <a:pt x="183" y="845"/>
                        <a:pt x="160" y="937"/>
                        <a:pt x="115" y="1028"/>
                      </a:cubicBezTo>
                      <a:cubicBezTo>
                        <a:pt x="92" y="1142"/>
                        <a:pt x="46" y="1256"/>
                        <a:pt x="24" y="1348"/>
                      </a:cubicBezTo>
                      <a:cubicBezTo>
                        <a:pt x="1" y="1439"/>
                        <a:pt x="46" y="1507"/>
                        <a:pt x="115" y="1530"/>
                      </a:cubicBezTo>
                      <a:cubicBezTo>
                        <a:pt x="131" y="1534"/>
                        <a:pt x="146" y="1536"/>
                        <a:pt x="161" y="1536"/>
                      </a:cubicBezTo>
                      <a:cubicBezTo>
                        <a:pt x="229" y="1536"/>
                        <a:pt x="279" y="1495"/>
                        <a:pt x="297" y="1439"/>
                      </a:cubicBezTo>
                      <a:cubicBezTo>
                        <a:pt x="320" y="1370"/>
                        <a:pt x="343" y="1325"/>
                        <a:pt x="343" y="1279"/>
                      </a:cubicBezTo>
                      <a:cubicBezTo>
                        <a:pt x="366" y="1233"/>
                        <a:pt x="366" y="1188"/>
                        <a:pt x="389" y="1142"/>
                      </a:cubicBezTo>
                      <a:cubicBezTo>
                        <a:pt x="412" y="1051"/>
                        <a:pt x="434" y="937"/>
                        <a:pt x="457" y="845"/>
                      </a:cubicBezTo>
                      <a:cubicBezTo>
                        <a:pt x="526" y="617"/>
                        <a:pt x="571" y="389"/>
                        <a:pt x="640" y="161"/>
                      </a:cubicBezTo>
                      <a:cubicBezTo>
                        <a:pt x="663" y="92"/>
                        <a:pt x="617" y="24"/>
                        <a:pt x="548" y="1"/>
                      </a:cubicBezTo>
                      <a:close/>
                    </a:path>
                  </a:pathLst>
                </a:custGeom>
                <a:solidFill>
                  <a:srgbClr val="BEE8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rtl="0"/>
                  <a:endParaRPr sz="1800"/>
                </a:p>
              </p:txBody>
            </p:sp>
            <p:sp>
              <p:nvSpPr>
                <p:cNvPr id="944" name="Google Shape;1532;p22">
                  <a:extLst>
                    <a:ext uri="{FF2B5EF4-FFF2-40B4-BE49-F238E27FC236}">
                      <a16:creationId xmlns:a16="http://schemas.microsoft.com/office/drawing/2014/main" id="{388A5748-5AD1-414C-97B8-13D5B04027B8}"/>
                    </a:ext>
                  </a:extLst>
                </p:cNvPr>
                <p:cNvSpPr/>
                <p:nvPr/>
              </p:nvSpPr>
              <p:spPr>
                <a:xfrm>
                  <a:off x="7999198" y="2221465"/>
                  <a:ext cx="17299" cy="43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" h="1622" extrusionOk="0">
                      <a:moveTo>
                        <a:pt x="525" y="0"/>
                      </a:moveTo>
                      <a:cubicBezTo>
                        <a:pt x="480" y="0"/>
                        <a:pt x="434" y="23"/>
                        <a:pt x="411" y="69"/>
                      </a:cubicBezTo>
                      <a:cubicBezTo>
                        <a:pt x="388" y="183"/>
                        <a:pt x="343" y="320"/>
                        <a:pt x="320" y="434"/>
                      </a:cubicBezTo>
                      <a:cubicBezTo>
                        <a:pt x="274" y="548"/>
                        <a:pt x="251" y="640"/>
                        <a:pt x="206" y="754"/>
                      </a:cubicBezTo>
                      <a:cubicBezTo>
                        <a:pt x="183" y="868"/>
                        <a:pt x="137" y="982"/>
                        <a:pt x="92" y="1096"/>
                      </a:cubicBezTo>
                      <a:cubicBezTo>
                        <a:pt x="92" y="1165"/>
                        <a:pt x="69" y="1210"/>
                        <a:pt x="46" y="1279"/>
                      </a:cubicBezTo>
                      <a:cubicBezTo>
                        <a:pt x="23" y="1302"/>
                        <a:pt x="23" y="1324"/>
                        <a:pt x="23" y="1370"/>
                      </a:cubicBezTo>
                      <a:cubicBezTo>
                        <a:pt x="0" y="1416"/>
                        <a:pt x="0" y="1438"/>
                        <a:pt x="0" y="1484"/>
                      </a:cubicBezTo>
                      <a:cubicBezTo>
                        <a:pt x="0" y="1507"/>
                        <a:pt x="0" y="1530"/>
                        <a:pt x="0" y="1553"/>
                      </a:cubicBezTo>
                      <a:cubicBezTo>
                        <a:pt x="23" y="1575"/>
                        <a:pt x="46" y="1598"/>
                        <a:pt x="92" y="1621"/>
                      </a:cubicBezTo>
                      <a:cubicBezTo>
                        <a:pt x="114" y="1621"/>
                        <a:pt x="160" y="1621"/>
                        <a:pt x="183" y="1598"/>
                      </a:cubicBezTo>
                      <a:cubicBezTo>
                        <a:pt x="229" y="1598"/>
                        <a:pt x="251" y="1553"/>
                        <a:pt x="251" y="1530"/>
                      </a:cubicBezTo>
                      <a:cubicBezTo>
                        <a:pt x="274" y="1461"/>
                        <a:pt x="297" y="1416"/>
                        <a:pt x="297" y="1347"/>
                      </a:cubicBezTo>
                      <a:cubicBezTo>
                        <a:pt x="320" y="1302"/>
                        <a:pt x="320" y="1233"/>
                        <a:pt x="343" y="1165"/>
                      </a:cubicBezTo>
                      <a:cubicBezTo>
                        <a:pt x="366" y="1050"/>
                        <a:pt x="411" y="936"/>
                        <a:pt x="434" y="822"/>
                      </a:cubicBezTo>
                      <a:cubicBezTo>
                        <a:pt x="457" y="708"/>
                        <a:pt x="480" y="594"/>
                        <a:pt x="502" y="503"/>
                      </a:cubicBezTo>
                      <a:cubicBezTo>
                        <a:pt x="548" y="366"/>
                        <a:pt x="571" y="252"/>
                        <a:pt x="617" y="115"/>
                      </a:cubicBezTo>
                      <a:cubicBezTo>
                        <a:pt x="639" y="69"/>
                        <a:pt x="594" y="0"/>
                        <a:pt x="548" y="0"/>
                      </a:cubicBezTo>
                      <a:close/>
                    </a:path>
                  </a:pathLst>
                </a:custGeom>
                <a:solidFill>
                  <a:srgbClr val="BEE8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rtl="0"/>
                  <a:endParaRPr sz="1800"/>
                </a:p>
              </p:txBody>
            </p:sp>
            <p:sp>
              <p:nvSpPr>
                <p:cNvPr id="945" name="Google Shape;1533;p22">
                  <a:extLst>
                    <a:ext uri="{FF2B5EF4-FFF2-40B4-BE49-F238E27FC236}">
                      <a16:creationId xmlns:a16="http://schemas.microsoft.com/office/drawing/2014/main" id="{4B2024D2-F748-4AC1-80BE-9E19C315377F}"/>
                    </a:ext>
                  </a:extLst>
                </p:cNvPr>
                <p:cNvSpPr/>
                <p:nvPr/>
              </p:nvSpPr>
              <p:spPr>
                <a:xfrm>
                  <a:off x="8057799" y="2238737"/>
                  <a:ext cx="15461" cy="450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" h="1667" extrusionOk="0">
                      <a:moveTo>
                        <a:pt x="480" y="1"/>
                      </a:moveTo>
                      <a:cubicBezTo>
                        <a:pt x="434" y="1"/>
                        <a:pt x="389" y="23"/>
                        <a:pt x="389" y="69"/>
                      </a:cubicBezTo>
                      <a:cubicBezTo>
                        <a:pt x="366" y="183"/>
                        <a:pt x="343" y="320"/>
                        <a:pt x="320" y="434"/>
                      </a:cubicBezTo>
                      <a:cubicBezTo>
                        <a:pt x="275" y="548"/>
                        <a:pt x="229" y="685"/>
                        <a:pt x="206" y="799"/>
                      </a:cubicBezTo>
                      <a:cubicBezTo>
                        <a:pt x="160" y="914"/>
                        <a:pt x="138" y="1028"/>
                        <a:pt x="92" y="1165"/>
                      </a:cubicBezTo>
                      <a:cubicBezTo>
                        <a:pt x="46" y="1279"/>
                        <a:pt x="24" y="1416"/>
                        <a:pt x="1" y="1553"/>
                      </a:cubicBezTo>
                      <a:cubicBezTo>
                        <a:pt x="1" y="1576"/>
                        <a:pt x="24" y="1598"/>
                        <a:pt x="46" y="1621"/>
                      </a:cubicBezTo>
                      <a:cubicBezTo>
                        <a:pt x="69" y="1644"/>
                        <a:pt x="92" y="1667"/>
                        <a:pt x="115" y="1667"/>
                      </a:cubicBezTo>
                      <a:cubicBezTo>
                        <a:pt x="160" y="1667"/>
                        <a:pt x="183" y="1644"/>
                        <a:pt x="206" y="1621"/>
                      </a:cubicBezTo>
                      <a:cubicBezTo>
                        <a:pt x="229" y="1598"/>
                        <a:pt x="229" y="1576"/>
                        <a:pt x="229" y="1553"/>
                      </a:cubicBezTo>
                      <a:cubicBezTo>
                        <a:pt x="229" y="1530"/>
                        <a:pt x="229" y="1530"/>
                        <a:pt x="252" y="1507"/>
                      </a:cubicBezTo>
                      <a:cubicBezTo>
                        <a:pt x="275" y="1302"/>
                        <a:pt x="343" y="1073"/>
                        <a:pt x="389" y="868"/>
                      </a:cubicBezTo>
                      <a:cubicBezTo>
                        <a:pt x="434" y="731"/>
                        <a:pt x="457" y="617"/>
                        <a:pt x="503" y="480"/>
                      </a:cubicBezTo>
                      <a:cubicBezTo>
                        <a:pt x="526" y="366"/>
                        <a:pt x="549" y="252"/>
                        <a:pt x="571" y="138"/>
                      </a:cubicBezTo>
                      <a:cubicBezTo>
                        <a:pt x="571" y="69"/>
                        <a:pt x="549" y="23"/>
                        <a:pt x="503" y="1"/>
                      </a:cubicBezTo>
                      <a:close/>
                    </a:path>
                  </a:pathLst>
                </a:custGeom>
                <a:solidFill>
                  <a:srgbClr val="BEE8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rtl="0"/>
                  <a:endParaRPr sz="1800"/>
                </a:p>
              </p:txBody>
            </p:sp>
            <p:sp>
              <p:nvSpPr>
                <p:cNvPr id="946" name="Google Shape;1534;p22">
                  <a:extLst>
                    <a:ext uri="{FF2B5EF4-FFF2-40B4-BE49-F238E27FC236}">
                      <a16:creationId xmlns:a16="http://schemas.microsoft.com/office/drawing/2014/main" id="{5A4F55C1-5225-42E2-A54B-C9069603E9E5}"/>
                    </a:ext>
                  </a:extLst>
                </p:cNvPr>
                <p:cNvSpPr/>
                <p:nvPr/>
              </p:nvSpPr>
              <p:spPr>
                <a:xfrm>
                  <a:off x="7983764" y="2306609"/>
                  <a:ext cx="14218" cy="328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6" h="1217" extrusionOk="0">
                      <a:moveTo>
                        <a:pt x="412" y="0"/>
                      </a:moveTo>
                      <a:cubicBezTo>
                        <a:pt x="366" y="0"/>
                        <a:pt x="320" y="23"/>
                        <a:pt x="320" y="69"/>
                      </a:cubicBezTo>
                      <a:cubicBezTo>
                        <a:pt x="252" y="229"/>
                        <a:pt x="206" y="411"/>
                        <a:pt x="138" y="571"/>
                      </a:cubicBezTo>
                      <a:cubicBezTo>
                        <a:pt x="92" y="731"/>
                        <a:pt x="24" y="913"/>
                        <a:pt x="1" y="1073"/>
                      </a:cubicBezTo>
                      <a:cubicBezTo>
                        <a:pt x="1" y="1142"/>
                        <a:pt x="46" y="1210"/>
                        <a:pt x="115" y="1210"/>
                      </a:cubicBezTo>
                      <a:cubicBezTo>
                        <a:pt x="127" y="1214"/>
                        <a:pt x="138" y="1216"/>
                        <a:pt x="149" y="1216"/>
                      </a:cubicBezTo>
                      <a:cubicBezTo>
                        <a:pt x="199" y="1216"/>
                        <a:pt x="233" y="1175"/>
                        <a:pt x="252" y="1119"/>
                      </a:cubicBezTo>
                      <a:cubicBezTo>
                        <a:pt x="297" y="868"/>
                        <a:pt x="366" y="617"/>
                        <a:pt x="434" y="366"/>
                      </a:cubicBezTo>
                      <a:cubicBezTo>
                        <a:pt x="457" y="297"/>
                        <a:pt x="503" y="229"/>
                        <a:pt x="526" y="160"/>
                      </a:cubicBezTo>
                      <a:cubicBezTo>
                        <a:pt x="526" y="114"/>
                        <a:pt x="526" y="92"/>
                        <a:pt x="526" y="69"/>
                      </a:cubicBezTo>
                      <a:cubicBezTo>
                        <a:pt x="503" y="46"/>
                        <a:pt x="480" y="23"/>
                        <a:pt x="457" y="0"/>
                      </a:cubicBezTo>
                      <a:close/>
                    </a:path>
                  </a:pathLst>
                </a:custGeom>
                <a:solidFill>
                  <a:srgbClr val="BEE8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rtl="0"/>
                  <a:endParaRPr sz="1800"/>
                </a:p>
              </p:txBody>
            </p:sp>
            <p:sp>
              <p:nvSpPr>
                <p:cNvPr id="947" name="Google Shape;1535;p22">
                  <a:extLst>
                    <a:ext uri="{FF2B5EF4-FFF2-40B4-BE49-F238E27FC236}">
                      <a16:creationId xmlns:a16="http://schemas.microsoft.com/office/drawing/2014/main" id="{319CE1D0-3425-44BF-9D4D-118FEAF1C09B}"/>
                    </a:ext>
                  </a:extLst>
                </p:cNvPr>
                <p:cNvSpPr/>
                <p:nvPr/>
              </p:nvSpPr>
              <p:spPr>
                <a:xfrm>
                  <a:off x="8041770" y="2323882"/>
                  <a:ext cx="11731" cy="310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" h="1148" extrusionOk="0">
                      <a:moveTo>
                        <a:pt x="320" y="0"/>
                      </a:moveTo>
                      <a:cubicBezTo>
                        <a:pt x="297" y="0"/>
                        <a:pt x="251" y="23"/>
                        <a:pt x="229" y="69"/>
                      </a:cubicBezTo>
                      <a:cubicBezTo>
                        <a:pt x="206" y="137"/>
                        <a:pt x="160" y="206"/>
                        <a:pt x="137" y="297"/>
                      </a:cubicBezTo>
                      <a:cubicBezTo>
                        <a:pt x="114" y="389"/>
                        <a:pt x="92" y="457"/>
                        <a:pt x="69" y="548"/>
                      </a:cubicBezTo>
                      <a:cubicBezTo>
                        <a:pt x="46" y="617"/>
                        <a:pt x="23" y="708"/>
                        <a:pt x="23" y="777"/>
                      </a:cubicBezTo>
                      <a:cubicBezTo>
                        <a:pt x="0" y="868"/>
                        <a:pt x="0" y="959"/>
                        <a:pt x="0" y="1050"/>
                      </a:cubicBezTo>
                      <a:cubicBezTo>
                        <a:pt x="0" y="1096"/>
                        <a:pt x="46" y="1142"/>
                        <a:pt x="92" y="1142"/>
                      </a:cubicBezTo>
                      <a:cubicBezTo>
                        <a:pt x="100" y="1146"/>
                        <a:pt x="108" y="1148"/>
                        <a:pt x="117" y="1148"/>
                      </a:cubicBezTo>
                      <a:cubicBezTo>
                        <a:pt x="159" y="1148"/>
                        <a:pt x="206" y="1107"/>
                        <a:pt x="206" y="1050"/>
                      </a:cubicBezTo>
                      <a:cubicBezTo>
                        <a:pt x="206" y="936"/>
                        <a:pt x="229" y="799"/>
                        <a:pt x="274" y="685"/>
                      </a:cubicBezTo>
                      <a:cubicBezTo>
                        <a:pt x="297" y="571"/>
                        <a:pt x="320" y="434"/>
                        <a:pt x="343" y="320"/>
                      </a:cubicBezTo>
                      <a:cubicBezTo>
                        <a:pt x="365" y="274"/>
                        <a:pt x="388" y="206"/>
                        <a:pt x="411" y="160"/>
                      </a:cubicBezTo>
                      <a:cubicBezTo>
                        <a:pt x="434" y="92"/>
                        <a:pt x="411" y="46"/>
                        <a:pt x="365" y="23"/>
                      </a:cubicBezTo>
                      <a:cubicBezTo>
                        <a:pt x="365" y="0"/>
                        <a:pt x="343" y="0"/>
                        <a:pt x="320" y="0"/>
                      </a:cubicBezTo>
                      <a:close/>
                    </a:path>
                  </a:pathLst>
                </a:custGeom>
                <a:solidFill>
                  <a:srgbClr val="BEE8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rtl="0"/>
                  <a:endParaRPr sz="1800"/>
                </a:p>
              </p:txBody>
            </p:sp>
            <p:sp>
              <p:nvSpPr>
                <p:cNvPr id="948" name="Google Shape;1536;p22">
                  <a:extLst>
                    <a:ext uri="{FF2B5EF4-FFF2-40B4-BE49-F238E27FC236}">
                      <a16:creationId xmlns:a16="http://schemas.microsoft.com/office/drawing/2014/main" id="{E6D4BA3C-7D92-4185-9791-E2E9BE5C8906}"/>
                    </a:ext>
                  </a:extLst>
                </p:cNvPr>
                <p:cNvSpPr/>
                <p:nvPr/>
              </p:nvSpPr>
              <p:spPr>
                <a:xfrm>
                  <a:off x="7972060" y="2581153"/>
                  <a:ext cx="117851" cy="148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0" h="5502" extrusionOk="0">
                      <a:moveTo>
                        <a:pt x="160" y="1"/>
                      </a:moveTo>
                      <a:cubicBezTo>
                        <a:pt x="114" y="1"/>
                        <a:pt x="68" y="23"/>
                        <a:pt x="23" y="46"/>
                      </a:cubicBezTo>
                      <a:cubicBezTo>
                        <a:pt x="0" y="69"/>
                        <a:pt x="0" y="115"/>
                        <a:pt x="0" y="160"/>
                      </a:cubicBezTo>
                      <a:cubicBezTo>
                        <a:pt x="68" y="1439"/>
                        <a:pt x="457" y="2626"/>
                        <a:pt x="1141" y="3584"/>
                      </a:cubicBezTo>
                      <a:cubicBezTo>
                        <a:pt x="1484" y="4064"/>
                        <a:pt x="1917" y="4474"/>
                        <a:pt x="2397" y="4817"/>
                      </a:cubicBezTo>
                      <a:cubicBezTo>
                        <a:pt x="2899" y="5159"/>
                        <a:pt x="3492" y="5387"/>
                        <a:pt x="4131" y="5502"/>
                      </a:cubicBezTo>
                      <a:lnTo>
                        <a:pt x="4200" y="5502"/>
                      </a:lnTo>
                      <a:cubicBezTo>
                        <a:pt x="4223" y="5502"/>
                        <a:pt x="4246" y="5502"/>
                        <a:pt x="4268" y="5479"/>
                      </a:cubicBezTo>
                      <a:cubicBezTo>
                        <a:pt x="4314" y="5479"/>
                        <a:pt x="4337" y="5433"/>
                        <a:pt x="4337" y="5387"/>
                      </a:cubicBezTo>
                      <a:cubicBezTo>
                        <a:pt x="4360" y="5342"/>
                        <a:pt x="4360" y="5296"/>
                        <a:pt x="4337" y="5250"/>
                      </a:cubicBezTo>
                      <a:cubicBezTo>
                        <a:pt x="4314" y="5228"/>
                        <a:pt x="4268" y="5182"/>
                        <a:pt x="4223" y="5182"/>
                      </a:cubicBezTo>
                      <a:cubicBezTo>
                        <a:pt x="3880" y="5113"/>
                        <a:pt x="3561" y="5022"/>
                        <a:pt x="3241" y="4885"/>
                      </a:cubicBezTo>
                      <a:cubicBezTo>
                        <a:pt x="2922" y="4748"/>
                        <a:pt x="2602" y="4566"/>
                        <a:pt x="2328" y="4337"/>
                      </a:cubicBezTo>
                      <a:cubicBezTo>
                        <a:pt x="2009" y="4086"/>
                        <a:pt x="1735" y="3812"/>
                        <a:pt x="1506" y="3493"/>
                      </a:cubicBezTo>
                      <a:cubicBezTo>
                        <a:pt x="1210" y="3105"/>
                        <a:pt x="959" y="2671"/>
                        <a:pt x="776" y="2215"/>
                      </a:cubicBezTo>
                      <a:cubicBezTo>
                        <a:pt x="571" y="1690"/>
                        <a:pt x="434" y="1142"/>
                        <a:pt x="365" y="571"/>
                      </a:cubicBezTo>
                      <a:cubicBezTo>
                        <a:pt x="342" y="411"/>
                        <a:pt x="342" y="297"/>
                        <a:pt x="320" y="160"/>
                      </a:cubicBezTo>
                      <a:cubicBezTo>
                        <a:pt x="320" y="115"/>
                        <a:pt x="320" y="69"/>
                        <a:pt x="274" y="46"/>
                      </a:cubicBezTo>
                      <a:cubicBezTo>
                        <a:pt x="251" y="1"/>
                        <a:pt x="205" y="1"/>
                        <a:pt x="160" y="1"/>
                      </a:cubicBezTo>
                      <a:close/>
                    </a:path>
                  </a:pathLst>
                </a:custGeom>
                <a:solidFill>
                  <a:srgbClr val="CCD6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rtl="0"/>
                  <a:endParaRPr sz="1800"/>
                </a:p>
              </p:txBody>
            </p:sp>
            <p:sp>
              <p:nvSpPr>
                <p:cNvPr id="949" name="Google Shape;1537;p22">
                  <a:extLst>
                    <a:ext uri="{FF2B5EF4-FFF2-40B4-BE49-F238E27FC236}">
                      <a16:creationId xmlns:a16="http://schemas.microsoft.com/office/drawing/2014/main" id="{2E0DE815-B01C-45FE-A9C0-6388E5FFCDB9}"/>
                    </a:ext>
                  </a:extLst>
                </p:cNvPr>
                <p:cNvSpPr/>
                <p:nvPr/>
              </p:nvSpPr>
              <p:spPr>
                <a:xfrm>
                  <a:off x="8009064" y="2520687"/>
                  <a:ext cx="50627" cy="11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3" h="4338" extrusionOk="0">
                      <a:moveTo>
                        <a:pt x="274" y="1"/>
                      </a:moveTo>
                      <a:cubicBezTo>
                        <a:pt x="229" y="1"/>
                        <a:pt x="183" y="24"/>
                        <a:pt x="137" y="46"/>
                      </a:cubicBezTo>
                      <a:cubicBezTo>
                        <a:pt x="115" y="92"/>
                        <a:pt x="92" y="138"/>
                        <a:pt x="92" y="161"/>
                      </a:cubicBezTo>
                      <a:cubicBezTo>
                        <a:pt x="1" y="914"/>
                        <a:pt x="69" y="1713"/>
                        <a:pt x="320" y="2443"/>
                      </a:cubicBezTo>
                      <a:cubicBezTo>
                        <a:pt x="457" y="2831"/>
                        <a:pt x="617" y="3173"/>
                        <a:pt x="822" y="3493"/>
                      </a:cubicBezTo>
                      <a:cubicBezTo>
                        <a:pt x="936" y="3653"/>
                        <a:pt x="1050" y="3790"/>
                        <a:pt x="1165" y="3927"/>
                      </a:cubicBezTo>
                      <a:cubicBezTo>
                        <a:pt x="1279" y="4064"/>
                        <a:pt x="1439" y="4178"/>
                        <a:pt x="1598" y="4315"/>
                      </a:cubicBezTo>
                      <a:cubicBezTo>
                        <a:pt x="1621" y="4338"/>
                        <a:pt x="1644" y="4338"/>
                        <a:pt x="1690" y="4338"/>
                      </a:cubicBezTo>
                      <a:lnTo>
                        <a:pt x="1735" y="4338"/>
                      </a:lnTo>
                      <a:cubicBezTo>
                        <a:pt x="1781" y="4338"/>
                        <a:pt x="1827" y="4292"/>
                        <a:pt x="1827" y="4269"/>
                      </a:cubicBezTo>
                      <a:cubicBezTo>
                        <a:pt x="1849" y="4223"/>
                        <a:pt x="1872" y="4178"/>
                        <a:pt x="1849" y="4132"/>
                      </a:cubicBezTo>
                      <a:cubicBezTo>
                        <a:pt x="1849" y="4086"/>
                        <a:pt x="1827" y="4064"/>
                        <a:pt x="1781" y="4041"/>
                      </a:cubicBezTo>
                      <a:cubicBezTo>
                        <a:pt x="1575" y="3858"/>
                        <a:pt x="1393" y="3676"/>
                        <a:pt x="1210" y="3447"/>
                      </a:cubicBezTo>
                      <a:cubicBezTo>
                        <a:pt x="1028" y="3196"/>
                        <a:pt x="868" y="2900"/>
                        <a:pt x="731" y="2580"/>
                      </a:cubicBezTo>
                      <a:lnTo>
                        <a:pt x="708" y="2557"/>
                      </a:lnTo>
                      <a:cubicBezTo>
                        <a:pt x="571" y="2169"/>
                        <a:pt x="480" y="1758"/>
                        <a:pt x="411" y="1347"/>
                      </a:cubicBezTo>
                      <a:cubicBezTo>
                        <a:pt x="389" y="937"/>
                        <a:pt x="389" y="549"/>
                        <a:pt x="434" y="183"/>
                      </a:cubicBezTo>
                      <a:cubicBezTo>
                        <a:pt x="434" y="138"/>
                        <a:pt x="411" y="69"/>
                        <a:pt x="389" y="46"/>
                      </a:cubicBezTo>
                      <a:cubicBezTo>
                        <a:pt x="366" y="24"/>
                        <a:pt x="320" y="1"/>
                        <a:pt x="274" y="1"/>
                      </a:cubicBezTo>
                      <a:close/>
                    </a:path>
                  </a:pathLst>
                </a:custGeom>
                <a:solidFill>
                  <a:srgbClr val="CCD6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rtl="0"/>
                  <a:endParaRPr sz="1800"/>
                </a:p>
              </p:txBody>
            </p:sp>
            <p:sp>
              <p:nvSpPr>
                <p:cNvPr id="950" name="Google Shape;1538;p22">
                  <a:extLst>
                    <a:ext uri="{FF2B5EF4-FFF2-40B4-BE49-F238E27FC236}">
                      <a16:creationId xmlns:a16="http://schemas.microsoft.com/office/drawing/2014/main" id="{4A91633C-853D-4F19-B98E-2E93D3609A6C}"/>
                    </a:ext>
                  </a:extLst>
                </p:cNvPr>
                <p:cNvSpPr/>
                <p:nvPr/>
              </p:nvSpPr>
              <p:spPr>
                <a:xfrm>
                  <a:off x="8418109" y="2033282"/>
                  <a:ext cx="87631" cy="15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2" h="5616" extrusionOk="0">
                      <a:moveTo>
                        <a:pt x="138" y="1"/>
                      </a:moveTo>
                      <a:cubicBezTo>
                        <a:pt x="92" y="24"/>
                        <a:pt x="46" y="46"/>
                        <a:pt x="24" y="92"/>
                      </a:cubicBezTo>
                      <a:cubicBezTo>
                        <a:pt x="1" y="115"/>
                        <a:pt x="1" y="183"/>
                        <a:pt x="1" y="229"/>
                      </a:cubicBezTo>
                      <a:cubicBezTo>
                        <a:pt x="24" y="275"/>
                        <a:pt x="46" y="298"/>
                        <a:pt x="92" y="320"/>
                      </a:cubicBezTo>
                      <a:cubicBezTo>
                        <a:pt x="297" y="412"/>
                        <a:pt x="503" y="549"/>
                        <a:pt x="708" y="708"/>
                      </a:cubicBezTo>
                      <a:lnTo>
                        <a:pt x="731" y="731"/>
                      </a:lnTo>
                      <a:cubicBezTo>
                        <a:pt x="1051" y="959"/>
                        <a:pt x="1325" y="1256"/>
                        <a:pt x="1576" y="1599"/>
                      </a:cubicBezTo>
                      <a:cubicBezTo>
                        <a:pt x="1918" y="2055"/>
                        <a:pt x="2192" y="2557"/>
                        <a:pt x="2420" y="3128"/>
                      </a:cubicBezTo>
                      <a:cubicBezTo>
                        <a:pt x="2648" y="3676"/>
                        <a:pt x="2785" y="4223"/>
                        <a:pt x="2854" y="4771"/>
                      </a:cubicBezTo>
                      <a:lnTo>
                        <a:pt x="2877" y="4817"/>
                      </a:lnTo>
                      <a:cubicBezTo>
                        <a:pt x="2900" y="5045"/>
                        <a:pt x="2900" y="5251"/>
                        <a:pt x="2900" y="5433"/>
                      </a:cubicBezTo>
                      <a:cubicBezTo>
                        <a:pt x="2900" y="5479"/>
                        <a:pt x="2900" y="5524"/>
                        <a:pt x="2945" y="5570"/>
                      </a:cubicBezTo>
                      <a:cubicBezTo>
                        <a:pt x="2968" y="5593"/>
                        <a:pt x="3014" y="5616"/>
                        <a:pt x="3059" y="5616"/>
                      </a:cubicBezTo>
                      <a:cubicBezTo>
                        <a:pt x="3151" y="5616"/>
                        <a:pt x="3219" y="5547"/>
                        <a:pt x="3242" y="5456"/>
                      </a:cubicBezTo>
                      <a:cubicBezTo>
                        <a:pt x="3242" y="4977"/>
                        <a:pt x="3173" y="4475"/>
                        <a:pt x="3036" y="3927"/>
                      </a:cubicBezTo>
                      <a:cubicBezTo>
                        <a:pt x="2922" y="3402"/>
                        <a:pt x="2717" y="2877"/>
                        <a:pt x="2443" y="2352"/>
                      </a:cubicBezTo>
                      <a:cubicBezTo>
                        <a:pt x="2192" y="1850"/>
                        <a:pt x="1872" y="1393"/>
                        <a:pt x="1507" y="982"/>
                      </a:cubicBezTo>
                      <a:cubicBezTo>
                        <a:pt x="1142" y="571"/>
                        <a:pt x="708" y="252"/>
                        <a:pt x="252" y="24"/>
                      </a:cubicBezTo>
                      <a:cubicBezTo>
                        <a:pt x="229" y="1"/>
                        <a:pt x="206" y="1"/>
                        <a:pt x="16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rtl="0"/>
                  <a:endParaRPr sz="1800"/>
                </a:p>
              </p:txBody>
            </p:sp>
            <p:sp>
              <p:nvSpPr>
                <p:cNvPr id="951" name="Google Shape;1539;p22">
                  <a:extLst>
                    <a:ext uri="{FF2B5EF4-FFF2-40B4-BE49-F238E27FC236}">
                      <a16:creationId xmlns:a16="http://schemas.microsoft.com/office/drawing/2014/main" id="{F463BEF8-A393-4428-A292-CBB2117F863E}"/>
                    </a:ext>
                  </a:extLst>
                </p:cNvPr>
                <p:cNvSpPr/>
                <p:nvPr/>
              </p:nvSpPr>
              <p:spPr>
                <a:xfrm>
                  <a:off x="8437868" y="1962328"/>
                  <a:ext cx="84550" cy="1049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8" h="3882" extrusionOk="0">
                      <a:moveTo>
                        <a:pt x="183" y="1"/>
                      </a:moveTo>
                      <a:cubicBezTo>
                        <a:pt x="160" y="1"/>
                        <a:pt x="137" y="24"/>
                        <a:pt x="91" y="24"/>
                      </a:cubicBezTo>
                      <a:cubicBezTo>
                        <a:pt x="69" y="47"/>
                        <a:pt x="46" y="92"/>
                        <a:pt x="23" y="138"/>
                      </a:cubicBezTo>
                      <a:cubicBezTo>
                        <a:pt x="0" y="183"/>
                        <a:pt x="23" y="229"/>
                        <a:pt x="46" y="252"/>
                      </a:cubicBezTo>
                      <a:cubicBezTo>
                        <a:pt x="69" y="298"/>
                        <a:pt x="91" y="320"/>
                        <a:pt x="137" y="343"/>
                      </a:cubicBezTo>
                      <a:lnTo>
                        <a:pt x="183" y="343"/>
                      </a:lnTo>
                      <a:cubicBezTo>
                        <a:pt x="434" y="480"/>
                        <a:pt x="662" y="617"/>
                        <a:pt x="913" y="800"/>
                      </a:cubicBezTo>
                      <a:cubicBezTo>
                        <a:pt x="1187" y="1028"/>
                        <a:pt x="1461" y="1302"/>
                        <a:pt x="1712" y="1621"/>
                      </a:cubicBezTo>
                      <a:lnTo>
                        <a:pt x="1735" y="1667"/>
                      </a:lnTo>
                      <a:cubicBezTo>
                        <a:pt x="2077" y="2124"/>
                        <a:pt x="2351" y="2649"/>
                        <a:pt x="2602" y="3219"/>
                      </a:cubicBezTo>
                      <a:lnTo>
                        <a:pt x="2579" y="3174"/>
                      </a:lnTo>
                      <a:lnTo>
                        <a:pt x="2579" y="3174"/>
                      </a:lnTo>
                      <a:cubicBezTo>
                        <a:pt x="2648" y="3379"/>
                        <a:pt x="2716" y="3562"/>
                        <a:pt x="2785" y="3744"/>
                      </a:cubicBezTo>
                      <a:cubicBezTo>
                        <a:pt x="2808" y="3836"/>
                        <a:pt x="2876" y="3881"/>
                        <a:pt x="2945" y="3881"/>
                      </a:cubicBezTo>
                      <a:lnTo>
                        <a:pt x="2990" y="3881"/>
                      </a:lnTo>
                      <a:cubicBezTo>
                        <a:pt x="3036" y="3858"/>
                        <a:pt x="3082" y="3836"/>
                        <a:pt x="3104" y="3790"/>
                      </a:cubicBezTo>
                      <a:cubicBezTo>
                        <a:pt x="3127" y="3744"/>
                        <a:pt x="3127" y="3699"/>
                        <a:pt x="3104" y="3676"/>
                      </a:cubicBezTo>
                      <a:cubicBezTo>
                        <a:pt x="2853" y="2854"/>
                        <a:pt x="2488" y="2146"/>
                        <a:pt x="2054" y="1530"/>
                      </a:cubicBezTo>
                      <a:cubicBezTo>
                        <a:pt x="1826" y="1211"/>
                        <a:pt x="1552" y="914"/>
                        <a:pt x="1256" y="663"/>
                      </a:cubicBezTo>
                      <a:cubicBezTo>
                        <a:pt x="1119" y="526"/>
                        <a:pt x="936" y="412"/>
                        <a:pt x="776" y="298"/>
                      </a:cubicBezTo>
                      <a:cubicBezTo>
                        <a:pt x="616" y="206"/>
                        <a:pt x="457" y="115"/>
                        <a:pt x="228" y="24"/>
                      </a:cubicBezTo>
                      <a:cubicBezTo>
                        <a:pt x="228" y="1"/>
                        <a:pt x="206" y="1"/>
                        <a:pt x="18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rtl="0"/>
                  <a:endParaRPr sz="1800"/>
                </a:p>
              </p:txBody>
            </p:sp>
            <p:grpSp>
              <p:nvGrpSpPr>
                <p:cNvPr id="952" name="Google Shape;1540;p22">
                  <a:extLst>
                    <a:ext uri="{FF2B5EF4-FFF2-40B4-BE49-F238E27FC236}">
                      <a16:creationId xmlns:a16="http://schemas.microsoft.com/office/drawing/2014/main" id="{771B1DE5-AD78-45D6-89C2-BFBF0A1BD8E0}"/>
                    </a:ext>
                  </a:extLst>
                </p:cNvPr>
                <p:cNvGrpSpPr/>
                <p:nvPr/>
              </p:nvGrpSpPr>
              <p:grpSpPr>
                <a:xfrm>
                  <a:off x="7881969" y="2107317"/>
                  <a:ext cx="763841" cy="546655"/>
                  <a:chOff x="7881969" y="2107317"/>
                  <a:chExt cx="763841" cy="546655"/>
                </a:xfrm>
              </p:grpSpPr>
              <p:sp>
                <p:nvSpPr>
                  <p:cNvPr id="953" name="Google Shape;1541;p22">
                    <a:extLst>
                      <a:ext uri="{FF2B5EF4-FFF2-40B4-BE49-F238E27FC236}">
                        <a16:creationId xmlns:a16="http://schemas.microsoft.com/office/drawing/2014/main" id="{0FCAD1BA-3F88-4190-9F6E-4ADAD47F3AF5}"/>
                      </a:ext>
                    </a:extLst>
                  </p:cNvPr>
                  <p:cNvSpPr/>
                  <p:nvPr/>
                </p:nvSpPr>
                <p:spPr>
                  <a:xfrm>
                    <a:off x="8125049" y="2113507"/>
                    <a:ext cx="251136" cy="5367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91" h="19859" extrusionOk="0">
                        <a:moveTo>
                          <a:pt x="7716" y="0"/>
                        </a:moveTo>
                        <a:cubicBezTo>
                          <a:pt x="7624" y="0"/>
                          <a:pt x="7556" y="0"/>
                          <a:pt x="7487" y="23"/>
                        </a:cubicBezTo>
                        <a:cubicBezTo>
                          <a:pt x="7282" y="69"/>
                          <a:pt x="7122" y="114"/>
                          <a:pt x="6985" y="183"/>
                        </a:cubicBezTo>
                        <a:cubicBezTo>
                          <a:pt x="6825" y="274"/>
                          <a:pt x="6688" y="365"/>
                          <a:pt x="6529" y="479"/>
                        </a:cubicBezTo>
                        <a:cubicBezTo>
                          <a:pt x="6415" y="594"/>
                          <a:pt x="6300" y="730"/>
                          <a:pt x="6186" y="845"/>
                        </a:cubicBezTo>
                        <a:cubicBezTo>
                          <a:pt x="5981" y="1096"/>
                          <a:pt x="5798" y="1324"/>
                          <a:pt x="5661" y="1552"/>
                        </a:cubicBezTo>
                        <a:cubicBezTo>
                          <a:pt x="5593" y="1643"/>
                          <a:pt x="5547" y="1735"/>
                          <a:pt x="5479" y="1849"/>
                        </a:cubicBezTo>
                        <a:lnTo>
                          <a:pt x="5456" y="1872"/>
                        </a:lnTo>
                        <a:cubicBezTo>
                          <a:pt x="5387" y="2009"/>
                          <a:pt x="5296" y="2146"/>
                          <a:pt x="5205" y="2283"/>
                        </a:cubicBezTo>
                        <a:lnTo>
                          <a:pt x="5068" y="2511"/>
                        </a:lnTo>
                        <a:lnTo>
                          <a:pt x="4977" y="2648"/>
                        </a:lnTo>
                        <a:lnTo>
                          <a:pt x="4931" y="2693"/>
                        </a:lnTo>
                        <a:lnTo>
                          <a:pt x="4885" y="2762"/>
                        </a:lnTo>
                        <a:cubicBezTo>
                          <a:pt x="4862" y="2830"/>
                          <a:pt x="4817" y="2876"/>
                          <a:pt x="4771" y="2945"/>
                        </a:cubicBezTo>
                        <a:cubicBezTo>
                          <a:pt x="4748" y="2990"/>
                          <a:pt x="4726" y="3036"/>
                          <a:pt x="4703" y="3081"/>
                        </a:cubicBezTo>
                        <a:lnTo>
                          <a:pt x="4680" y="3104"/>
                        </a:lnTo>
                        <a:lnTo>
                          <a:pt x="4657" y="3150"/>
                        </a:lnTo>
                        <a:cubicBezTo>
                          <a:pt x="4611" y="3241"/>
                          <a:pt x="4520" y="3401"/>
                          <a:pt x="4429" y="3492"/>
                        </a:cubicBezTo>
                        <a:lnTo>
                          <a:pt x="4406" y="3538"/>
                        </a:lnTo>
                        <a:lnTo>
                          <a:pt x="4360" y="3538"/>
                        </a:lnTo>
                        <a:cubicBezTo>
                          <a:pt x="4315" y="3561"/>
                          <a:pt x="4246" y="3606"/>
                          <a:pt x="4201" y="3629"/>
                        </a:cubicBezTo>
                        <a:cubicBezTo>
                          <a:pt x="4132" y="3675"/>
                          <a:pt x="4086" y="3743"/>
                          <a:pt x="4018" y="3835"/>
                        </a:cubicBezTo>
                        <a:cubicBezTo>
                          <a:pt x="3858" y="4040"/>
                          <a:pt x="3790" y="4314"/>
                          <a:pt x="3744" y="4565"/>
                        </a:cubicBezTo>
                        <a:lnTo>
                          <a:pt x="3744" y="4588"/>
                        </a:lnTo>
                        <a:lnTo>
                          <a:pt x="3721" y="4679"/>
                        </a:lnTo>
                        <a:lnTo>
                          <a:pt x="3698" y="4748"/>
                        </a:lnTo>
                        <a:lnTo>
                          <a:pt x="3698" y="4771"/>
                        </a:lnTo>
                        <a:lnTo>
                          <a:pt x="3676" y="4839"/>
                        </a:lnTo>
                        <a:lnTo>
                          <a:pt x="3653" y="4930"/>
                        </a:lnTo>
                        <a:lnTo>
                          <a:pt x="3653" y="4976"/>
                        </a:lnTo>
                        <a:lnTo>
                          <a:pt x="3630" y="5022"/>
                        </a:lnTo>
                        <a:lnTo>
                          <a:pt x="3607" y="5136"/>
                        </a:lnTo>
                        <a:lnTo>
                          <a:pt x="3584" y="5227"/>
                        </a:lnTo>
                        <a:lnTo>
                          <a:pt x="3584" y="5273"/>
                        </a:lnTo>
                        <a:lnTo>
                          <a:pt x="3561" y="5341"/>
                        </a:lnTo>
                        <a:lnTo>
                          <a:pt x="3539" y="5410"/>
                        </a:lnTo>
                        <a:cubicBezTo>
                          <a:pt x="3516" y="5501"/>
                          <a:pt x="3493" y="5615"/>
                          <a:pt x="3470" y="5706"/>
                        </a:cubicBezTo>
                        <a:cubicBezTo>
                          <a:pt x="3516" y="5798"/>
                          <a:pt x="3516" y="5889"/>
                          <a:pt x="3516" y="5980"/>
                        </a:cubicBezTo>
                        <a:cubicBezTo>
                          <a:pt x="3493" y="6049"/>
                          <a:pt x="3447" y="6117"/>
                          <a:pt x="3424" y="6186"/>
                        </a:cubicBezTo>
                        <a:cubicBezTo>
                          <a:pt x="3402" y="6209"/>
                          <a:pt x="3402" y="6231"/>
                          <a:pt x="3379" y="6254"/>
                        </a:cubicBezTo>
                        <a:cubicBezTo>
                          <a:pt x="3333" y="6391"/>
                          <a:pt x="3265" y="6505"/>
                          <a:pt x="3219" y="6619"/>
                        </a:cubicBezTo>
                        <a:cubicBezTo>
                          <a:pt x="3219" y="6642"/>
                          <a:pt x="3219" y="6642"/>
                          <a:pt x="3196" y="6665"/>
                        </a:cubicBezTo>
                        <a:lnTo>
                          <a:pt x="3105" y="6985"/>
                        </a:lnTo>
                        <a:cubicBezTo>
                          <a:pt x="3014" y="7327"/>
                          <a:pt x="2922" y="7692"/>
                          <a:pt x="2808" y="8035"/>
                        </a:cubicBezTo>
                        <a:lnTo>
                          <a:pt x="2808" y="8057"/>
                        </a:lnTo>
                        <a:lnTo>
                          <a:pt x="2785" y="8126"/>
                        </a:lnTo>
                        <a:cubicBezTo>
                          <a:pt x="2763" y="8217"/>
                          <a:pt x="2763" y="8286"/>
                          <a:pt x="2740" y="8377"/>
                        </a:cubicBezTo>
                        <a:lnTo>
                          <a:pt x="2717" y="8468"/>
                        </a:lnTo>
                        <a:cubicBezTo>
                          <a:pt x="2717" y="8537"/>
                          <a:pt x="2694" y="8605"/>
                          <a:pt x="2694" y="8674"/>
                        </a:cubicBezTo>
                        <a:lnTo>
                          <a:pt x="2694" y="8742"/>
                        </a:lnTo>
                        <a:cubicBezTo>
                          <a:pt x="2671" y="8811"/>
                          <a:pt x="2671" y="8902"/>
                          <a:pt x="2648" y="8970"/>
                        </a:cubicBezTo>
                        <a:cubicBezTo>
                          <a:pt x="2557" y="9267"/>
                          <a:pt x="2466" y="9541"/>
                          <a:pt x="2375" y="9838"/>
                        </a:cubicBezTo>
                        <a:cubicBezTo>
                          <a:pt x="2306" y="9998"/>
                          <a:pt x="2260" y="10134"/>
                          <a:pt x="2238" y="10271"/>
                        </a:cubicBezTo>
                        <a:cubicBezTo>
                          <a:pt x="2192" y="10431"/>
                          <a:pt x="2169" y="10614"/>
                          <a:pt x="2123" y="10774"/>
                        </a:cubicBezTo>
                        <a:cubicBezTo>
                          <a:pt x="2101" y="10911"/>
                          <a:pt x="2055" y="11047"/>
                          <a:pt x="2032" y="11207"/>
                        </a:cubicBezTo>
                        <a:cubicBezTo>
                          <a:pt x="1986" y="11321"/>
                          <a:pt x="1964" y="11436"/>
                          <a:pt x="1941" y="11550"/>
                        </a:cubicBezTo>
                        <a:lnTo>
                          <a:pt x="1918" y="11595"/>
                        </a:lnTo>
                        <a:cubicBezTo>
                          <a:pt x="1918" y="11687"/>
                          <a:pt x="1895" y="11755"/>
                          <a:pt x="1872" y="11824"/>
                        </a:cubicBezTo>
                        <a:cubicBezTo>
                          <a:pt x="1827" y="11915"/>
                          <a:pt x="1804" y="11983"/>
                          <a:pt x="1735" y="12052"/>
                        </a:cubicBezTo>
                        <a:cubicBezTo>
                          <a:pt x="1713" y="12075"/>
                          <a:pt x="1667" y="12097"/>
                          <a:pt x="1644" y="12097"/>
                        </a:cubicBezTo>
                        <a:cubicBezTo>
                          <a:pt x="1598" y="12234"/>
                          <a:pt x="1553" y="12371"/>
                          <a:pt x="1530" y="12508"/>
                        </a:cubicBezTo>
                        <a:lnTo>
                          <a:pt x="1462" y="12668"/>
                        </a:lnTo>
                        <a:lnTo>
                          <a:pt x="1439" y="12759"/>
                        </a:lnTo>
                        <a:lnTo>
                          <a:pt x="1370" y="12942"/>
                        </a:lnTo>
                        <a:lnTo>
                          <a:pt x="1279" y="13307"/>
                        </a:lnTo>
                        <a:lnTo>
                          <a:pt x="1233" y="13444"/>
                        </a:lnTo>
                        <a:lnTo>
                          <a:pt x="1210" y="13490"/>
                        </a:lnTo>
                        <a:cubicBezTo>
                          <a:pt x="1165" y="13604"/>
                          <a:pt x="1142" y="13741"/>
                          <a:pt x="1096" y="13855"/>
                        </a:cubicBezTo>
                        <a:cubicBezTo>
                          <a:pt x="937" y="14357"/>
                          <a:pt x="777" y="14859"/>
                          <a:pt x="640" y="15384"/>
                        </a:cubicBezTo>
                        <a:lnTo>
                          <a:pt x="526" y="15704"/>
                        </a:lnTo>
                        <a:lnTo>
                          <a:pt x="457" y="15955"/>
                        </a:lnTo>
                        <a:lnTo>
                          <a:pt x="434" y="16001"/>
                        </a:lnTo>
                        <a:cubicBezTo>
                          <a:pt x="366" y="16229"/>
                          <a:pt x="320" y="16457"/>
                          <a:pt x="252" y="16663"/>
                        </a:cubicBezTo>
                        <a:cubicBezTo>
                          <a:pt x="206" y="16822"/>
                          <a:pt x="183" y="16982"/>
                          <a:pt x="138" y="17142"/>
                        </a:cubicBezTo>
                        <a:cubicBezTo>
                          <a:pt x="115" y="17210"/>
                          <a:pt x="92" y="17279"/>
                          <a:pt x="92" y="17347"/>
                        </a:cubicBezTo>
                        <a:lnTo>
                          <a:pt x="69" y="17416"/>
                        </a:lnTo>
                        <a:lnTo>
                          <a:pt x="46" y="17507"/>
                        </a:lnTo>
                        <a:lnTo>
                          <a:pt x="46" y="17553"/>
                        </a:lnTo>
                        <a:cubicBezTo>
                          <a:pt x="24" y="17621"/>
                          <a:pt x="1" y="17712"/>
                          <a:pt x="1" y="17781"/>
                        </a:cubicBezTo>
                        <a:cubicBezTo>
                          <a:pt x="1" y="17849"/>
                          <a:pt x="1" y="17941"/>
                          <a:pt x="24" y="18055"/>
                        </a:cubicBezTo>
                        <a:cubicBezTo>
                          <a:pt x="69" y="18237"/>
                          <a:pt x="183" y="18397"/>
                          <a:pt x="297" y="18534"/>
                        </a:cubicBezTo>
                        <a:cubicBezTo>
                          <a:pt x="457" y="18740"/>
                          <a:pt x="685" y="18854"/>
                          <a:pt x="891" y="18968"/>
                        </a:cubicBezTo>
                        <a:cubicBezTo>
                          <a:pt x="1188" y="19150"/>
                          <a:pt x="1507" y="19265"/>
                          <a:pt x="1735" y="19333"/>
                        </a:cubicBezTo>
                        <a:lnTo>
                          <a:pt x="1827" y="19356"/>
                        </a:lnTo>
                        <a:lnTo>
                          <a:pt x="1918" y="19379"/>
                        </a:lnTo>
                        <a:cubicBezTo>
                          <a:pt x="1986" y="19424"/>
                          <a:pt x="2078" y="19447"/>
                          <a:pt x="2146" y="19470"/>
                        </a:cubicBezTo>
                        <a:cubicBezTo>
                          <a:pt x="2283" y="19516"/>
                          <a:pt x="2443" y="19561"/>
                          <a:pt x="2603" y="19584"/>
                        </a:cubicBezTo>
                        <a:lnTo>
                          <a:pt x="2694" y="19607"/>
                        </a:lnTo>
                        <a:lnTo>
                          <a:pt x="2740" y="19607"/>
                        </a:lnTo>
                        <a:lnTo>
                          <a:pt x="2877" y="19653"/>
                        </a:lnTo>
                        <a:lnTo>
                          <a:pt x="3036" y="19698"/>
                        </a:lnTo>
                        <a:cubicBezTo>
                          <a:pt x="3105" y="19698"/>
                          <a:pt x="3173" y="19721"/>
                          <a:pt x="3219" y="19744"/>
                        </a:cubicBezTo>
                        <a:lnTo>
                          <a:pt x="3288" y="19744"/>
                        </a:lnTo>
                        <a:lnTo>
                          <a:pt x="3424" y="19767"/>
                        </a:lnTo>
                        <a:lnTo>
                          <a:pt x="3493" y="19790"/>
                        </a:lnTo>
                        <a:cubicBezTo>
                          <a:pt x="3676" y="19835"/>
                          <a:pt x="3813" y="19858"/>
                          <a:pt x="3972" y="19858"/>
                        </a:cubicBezTo>
                        <a:lnTo>
                          <a:pt x="4269" y="19858"/>
                        </a:lnTo>
                        <a:cubicBezTo>
                          <a:pt x="4315" y="19858"/>
                          <a:pt x="4360" y="19835"/>
                          <a:pt x="4406" y="19835"/>
                        </a:cubicBezTo>
                        <a:lnTo>
                          <a:pt x="4680" y="19835"/>
                        </a:lnTo>
                        <a:cubicBezTo>
                          <a:pt x="4885" y="19812"/>
                          <a:pt x="5091" y="19653"/>
                          <a:pt x="5136" y="19424"/>
                        </a:cubicBezTo>
                        <a:cubicBezTo>
                          <a:pt x="5205" y="19219"/>
                          <a:pt x="5228" y="18991"/>
                          <a:pt x="5273" y="18808"/>
                        </a:cubicBezTo>
                        <a:lnTo>
                          <a:pt x="5273" y="18762"/>
                        </a:lnTo>
                        <a:cubicBezTo>
                          <a:pt x="5296" y="18603"/>
                          <a:pt x="5319" y="18466"/>
                          <a:pt x="5342" y="18329"/>
                        </a:cubicBezTo>
                        <a:lnTo>
                          <a:pt x="5365" y="18283"/>
                        </a:lnTo>
                        <a:lnTo>
                          <a:pt x="5365" y="18283"/>
                        </a:lnTo>
                        <a:lnTo>
                          <a:pt x="5342" y="18306"/>
                        </a:lnTo>
                        <a:cubicBezTo>
                          <a:pt x="5410" y="18078"/>
                          <a:pt x="5456" y="17872"/>
                          <a:pt x="5524" y="17644"/>
                        </a:cubicBezTo>
                        <a:lnTo>
                          <a:pt x="5593" y="17393"/>
                        </a:lnTo>
                        <a:cubicBezTo>
                          <a:pt x="5684" y="17051"/>
                          <a:pt x="5775" y="16754"/>
                          <a:pt x="5867" y="16480"/>
                        </a:cubicBezTo>
                        <a:cubicBezTo>
                          <a:pt x="5912" y="16366"/>
                          <a:pt x="5935" y="16252"/>
                          <a:pt x="5981" y="16138"/>
                        </a:cubicBezTo>
                        <a:lnTo>
                          <a:pt x="6004" y="16069"/>
                        </a:lnTo>
                        <a:cubicBezTo>
                          <a:pt x="6049" y="15909"/>
                          <a:pt x="6095" y="15749"/>
                          <a:pt x="6164" y="15590"/>
                        </a:cubicBezTo>
                        <a:cubicBezTo>
                          <a:pt x="6209" y="15498"/>
                          <a:pt x="6255" y="15384"/>
                          <a:pt x="6278" y="15270"/>
                        </a:cubicBezTo>
                        <a:lnTo>
                          <a:pt x="6300" y="15225"/>
                        </a:lnTo>
                        <a:lnTo>
                          <a:pt x="6323" y="15156"/>
                        </a:lnTo>
                        <a:cubicBezTo>
                          <a:pt x="6369" y="15042"/>
                          <a:pt x="6415" y="14905"/>
                          <a:pt x="6460" y="14791"/>
                        </a:cubicBezTo>
                        <a:lnTo>
                          <a:pt x="6483" y="14722"/>
                        </a:lnTo>
                        <a:cubicBezTo>
                          <a:pt x="6574" y="14403"/>
                          <a:pt x="6666" y="14152"/>
                          <a:pt x="6734" y="13878"/>
                        </a:cubicBezTo>
                        <a:cubicBezTo>
                          <a:pt x="6780" y="13627"/>
                          <a:pt x="6871" y="13376"/>
                          <a:pt x="6940" y="13147"/>
                        </a:cubicBezTo>
                        <a:lnTo>
                          <a:pt x="6962" y="13010"/>
                        </a:lnTo>
                        <a:cubicBezTo>
                          <a:pt x="7054" y="12714"/>
                          <a:pt x="7145" y="12417"/>
                          <a:pt x="7236" y="12143"/>
                        </a:cubicBezTo>
                        <a:cubicBezTo>
                          <a:pt x="7282" y="12006"/>
                          <a:pt x="7328" y="11846"/>
                          <a:pt x="7350" y="11709"/>
                        </a:cubicBezTo>
                        <a:cubicBezTo>
                          <a:pt x="7373" y="11641"/>
                          <a:pt x="7419" y="11550"/>
                          <a:pt x="7442" y="11481"/>
                        </a:cubicBezTo>
                        <a:cubicBezTo>
                          <a:pt x="7465" y="11299"/>
                          <a:pt x="7510" y="11139"/>
                          <a:pt x="7533" y="10979"/>
                        </a:cubicBezTo>
                        <a:lnTo>
                          <a:pt x="7556" y="10933"/>
                        </a:lnTo>
                        <a:cubicBezTo>
                          <a:pt x="7602" y="10728"/>
                          <a:pt x="7670" y="10500"/>
                          <a:pt x="7738" y="10317"/>
                        </a:cubicBezTo>
                        <a:cubicBezTo>
                          <a:pt x="7761" y="10294"/>
                          <a:pt x="7761" y="10271"/>
                          <a:pt x="7761" y="10271"/>
                        </a:cubicBezTo>
                        <a:lnTo>
                          <a:pt x="7784" y="10203"/>
                        </a:lnTo>
                        <a:cubicBezTo>
                          <a:pt x="7875" y="9838"/>
                          <a:pt x="7967" y="9450"/>
                          <a:pt x="8058" y="9062"/>
                        </a:cubicBezTo>
                        <a:lnTo>
                          <a:pt x="8058" y="9062"/>
                        </a:lnTo>
                        <a:lnTo>
                          <a:pt x="8012" y="9130"/>
                        </a:lnTo>
                        <a:cubicBezTo>
                          <a:pt x="8126" y="8742"/>
                          <a:pt x="8218" y="8445"/>
                          <a:pt x="8309" y="8194"/>
                        </a:cubicBezTo>
                        <a:cubicBezTo>
                          <a:pt x="8332" y="8080"/>
                          <a:pt x="8378" y="7989"/>
                          <a:pt x="8423" y="7875"/>
                        </a:cubicBezTo>
                        <a:lnTo>
                          <a:pt x="8446" y="7761"/>
                        </a:lnTo>
                        <a:lnTo>
                          <a:pt x="8515" y="7578"/>
                        </a:lnTo>
                        <a:cubicBezTo>
                          <a:pt x="8537" y="7487"/>
                          <a:pt x="8560" y="7395"/>
                          <a:pt x="8606" y="7304"/>
                        </a:cubicBezTo>
                        <a:cubicBezTo>
                          <a:pt x="8651" y="7167"/>
                          <a:pt x="8697" y="7030"/>
                          <a:pt x="8743" y="6893"/>
                        </a:cubicBezTo>
                        <a:cubicBezTo>
                          <a:pt x="8766" y="6802"/>
                          <a:pt x="8788" y="6711"/>
                          <a:pt x="8811" y="6642"/>
                        </a:cubicBezTo>
                        <a:cubicBezTo>
                          <a:pt x="8834" y="6574"/>
                          <a:pt x="8857" y="6505"/>
                          <a:pt x="8880" y="6437"/>
                        </a:cubicBezTo>
                        <a:lnTo>
                          <a:pt x="8948" y="6277"/>
                        </a:lnTo>
                        <a:cubicBezTo>
                          <a:pt x="9017" y="6072"/>
                          <a:pt x="9062" y="5866"/>
                          <a:pt x="9154" y="5661"/>
                        </a:cubicBezTo>
                        <a:cubicBezTo>
                          <a:pt x="9222" y="5478"/>
                          <a:pt x="9291" y="5296"/>
                          <a:pt x="9222" y="5090"/>
                        </a:cubicBezTo>
                        <a:cubicBezTo>
                          <a:pt x="9199" y="5022"/>
                          <a:pt x="9176" y="4953"/>
                          <a:pt x="9154" y="4885"/>
                        </a:cubicBezTo>
                        <a:cubicBezTo>
                          <a:pt x="9131" y="4839"/>
                          <a:pt x="9108" y="4793"/>
                          <a:pt x="9085" y="4748"/>
                        </a:cubicBezTo>
                        <a:cubicBezTo>
                          <a:pt x="9062" y="4702"/>
                          <a:pt x="9062" y="4634"/>
                          <a:pt x="9062" y="4542"/>
                        </a:cubicBezTo>
                        <a:cubicBezTo>
                          <a:pt x="9062" y="4428"/>
                          <a:pt x="9062" y="4314"/>
                          <a:pt x="9085" y="4177"/>
                        </a:cubicBezTo>
                        <a:lnTo>
                          <a:pt x="9085" y="4040"/>
                        </a:lnTo>
                        <a:cubicBezTo>
                          <a:pt x="9085" y="3972"/>
                          <a:pt x="9085" y="3926"/>
                          <a:pt x="9085" y="3858"/>
                        </a:cubicBezTo>
                        <a:cubicBezTo>
                          <a:pt x="9108" y="3698"/>
                          <a:pt x="9108" y="3561"/>
                          <a:pt x="9108" y="3424"/>
                        </a:cubicBezTo>
                        <a:cubicBezTo>
                          <a:pt x="9108" y="3264"/>
                          <a:pt x="9085" y="3127"/>
                          <a:pt x="9062" y="2967"/>
                        </a:cubicBezTo>
                        <a:lnTo>
                          <a:pt x="9062" y="2922"/>
                        </a:lnTo>
                        <a:cubicBezTo>
                          <a:pt x="9062" y="2808"/>
                          <a:pt x="9040" y="2716"/>
                          <a:pt x="9040" y="2625"/>
                        </a:cubicBezTo>
                        <a:cubicBezTo>
                          <a:pt x="9017" y="2579"/>
                          <a:pt x="8994" y="2511"/>
                          <a:pt x="8994" y="2465"/>
                        </a:cubicBezTo>
                        <a:cubicBezTo>
                          <a:pt x="8971" y="2351"/>
                          <a:pt x="8948" y="2283"/>
                          <a:pt x="8925" y="2214"/>
                        </a:cubicBezTo>
                        <a:cubicBezTo>
                          <a:pt x="8925" y="2146"/>
                          <a:pt x="8903" y="2077"/>
                          <a:pt x="8903" y="1986"/>
                        </a:cubicBezTo>
                        <a:cubicBezTo>
                          <a:pt x="8880" y="1895"/>
                          <a:pt x="8880" y="1826"/>
                          <a:pt x="8880" y="1780"/>
                        </a:cubicBezTo>
                        <a:cubicBezTo>
                          <a:pt x="8834" y="1621"/>
                          <a:pt x="8811" y="1484"/>
                          <a:pt x="8766" y="1347"/>
                        </a:cubicBezTo>
                        <a:cubicBezTo>
                          <a:pt x="8720" y="1210"/>
                          <a:pt x="8674" y="1073"/>
                          <a:pt x="8629" y="936"/>
                        </a:cubicBezTo>
                        <a:cubicBezTo>
                          <a:pt x="8583" y="845"/>
                          <a:pt x="8515" y="730"/>
                          <a:pt x="8469" y="616"/>
                        </a:cubicBezTo>
                        <a:cubicBezTo>
                          <a:pt x="8423" y="548"/>
                          <a:pt x="8378" y="457"/>
                          <a:pt x="8332" y="365"/>
                        </a:cubicBezTo>
                        <a:lnTo>
                          <a:pt x="8309" y="342"/>
                        </a:lnTo>
                        <a:cubicBezTo>
                          <a:pt x="8286" y="297"/>
                          <a:pt x="8286" y="274"/>
                          <a:pt x="8263" y="251"/>
                        </a:cubicBezTo>
                        <a:cubicBezTo>
                          <a:pt x="8241" y="228"/>
                          <a:pt x="8218" y="205"/>
                          <a:pt x="8195" y="183"/>
                        </a:cubicBezTo>
                        <a:cubicBezTo>
                          <a:pt x="8149" y="137"/>
                          <a:pt x="8104" y="114"/>
                          <a:pt x="8058" y="114"/>
                        </a:cubicBezTo>
                        <a:cubicBezTo>
                          <a:pt x="8035" y="91"/>
                          <a:pt x="8012" y="91"/>
                          <a:pt x="7990" y="91"/>
                        </a:cubicBezTo>
                        <a:cubicBezTo>
                          <a:pt x="7921" y="23"/>
                          <a:pt x="7830" y="0"/>
                          <a:pt x="7738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algn="l" rtl="0"/>
                    <a:endParaRPr sz="1800"/>
                  </a:p>
                </p:txBody>
              </p:sp>
              <p:sp>
                <p:nvSpPr>
                  <p:cNvPr id="954" name="Google Shape;1542;p22">
                    <a:extLst>
                      <a:ext uri="{FF2B5EF4-FFF2-40B4-BE49-F238E27FC236}">
                        <a16:creationId xmlns:a16="http://schemas.microsoft.com/office/drawing/2014/main" id="{FA3C71CE-4178-4662-A420-ADC17075260E}"/>
                      </a:ext>
                    </a:extLst>
                  </p:cNvPr>
                  <p:cNvSpPr/>
                  <p:nvPr/>
                </p:nvSpPr>
                <p:spPr>
                  <a:xfrm>
                    <a:off x="8217600" y="2260334"/>
                    <a:ext cx="143773" cy="660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19" h="2443" extrusionOk="0">
                        <a:moveTo>
                          <a:pt x="343" y="0"/>
                        </a:moveTo>
                        <a:cubicBezTo>
                          <a:pt x="274" y="0"/>
                          <a:pt x="183" y="46"/>
                          <a:pt x="160" y="115"/>
                        </a:cubicBezTo>
                        <a:cubicBezTo>
                          <a:pt x="115" y="137"/>
                          <a:pt x="92" y="183"/>
                          <a:pt x="69" y="229"/>
                        </a:cubicBezTo>
                        <a:cubicBezTo>
                          <a:pt x="69" y="252"/>
                          <a:pt x="69" y="297"/>
                          <a:pt x="46" y="320"/>
                        </a:cubicBezTo>
                        <a:cubicBezTo>
                          <a:pt x="92" y="389"/>
                          <a:pt x="92" y="480"/>
                          <a:pt x="92" y="548"/>
                        </a:cubicBezTo>
                        <a:cubicBezTo>
                          <a:pt x="69" y="617"/>
                          <a:pt x="23" y="685"/>
                          <a:pt x="0" y="754"/>
                        </a:cubicBezTo>
                        <a:cubicBezTo>
                          <a:pt x="0" y="822"/>
                          <a:pt x="0" y="891"/>
                          <a:pt x="46" y="936"/>
                        </a:cubicBezTo>
                        <a:cubicBezTo>
                          <a:pt x="115" y="1096"/>
                          <a:pt x="274" y="1165"/>
                          <a:pt x="434" y="1233"/>
                        </a:cubicBezTo>
                        <a:cubicBezTo>
                          <a:pt x="503" y="1256"/>
                          <a:pt x="594" y="1302"/>
                          <a:pt x="662" y="1324"/>
                        </a:cubicBezTo>
                        <a:cubicBezTo>
                          <a:pt x="822" y="1393"/>
                          <a:pt x="982" y="1438"/>
                          <a:pt x="1142" y="1507"/>
                        </a:cubicBezTo>
                        <a:lnTo>
                          <a:pt x="1347" y="1598"/>
                        </a:lnTo>
                        <a:cubicBezTo>
                          <a:pt x="1438" y="1621"/>
                          <a:pt x="1507" y="1644"/>
                          <a:pt x="1598" y="1644"/>
                        </a:cubicBezTo>
                        <a:lnTo>
                          <a:pt x="1644" y="1644"/>
                        </a:lnTo>
                        <a:cubicBezTo>
                          <a:pt x="1667" y="1644"/>
                          <a:pt x="1667" y="1644"/>
                          <a:pt x="1690" y="1667"/>
                        </a:cubicBezTo>
                        <a:cubicBezTo>
                          <a:pt x="1827" y="1712"/>
                          <a:pt x="1941" y="1758"/>
                          <a:pt x="2078" y="1804"/>
                        </a:cubicBezTo>
                        <a:cubicBezTo>
                          <a:pt x="2329" y="1918"/>
                          <a:pt x="2603" y="2009"/>
                          <a:pt x="2876" y="2078"/>
                        </a:cubicBezTo>
                        <a:cubicBezTo>
                          <a:pt x="3150" y="2146"/>
                          <a:pt x="3424" y="2215"/>
                          <a:pt x="3721" y="2260"/>
                        </a:cubicBezTo>
                        <a:cubicBezTo>
                          <a:pt x="3812" y="2260"/>
                          <a:pt x="3926" y="2283"/>
                          <a:pt x="4041" y="2306"/>
                        </a:cubicBezTo>
                        <a:cubicBezTo>
                          <a:pt x="4063" y="2306"/>
                          <a:pt x="4109" y="2306"/>
                          <a:pt x="4155" y="2329"/>
                        </a:cubicBezTo>
                        <a:cubicBezTo>
                          <a:pt x="4246" y="2329"/>
                          <a:pt x="4314" y="2351"/>
                          <a:pt x="4383" y="2374"/>
                        </a:cubicBezTo>
                        <a:cubicBezTo>
                          <a:pt x="4429" y="2397"/>
                          <a:pt x="4474" y="2397"/>
                          <a:pt x="4520" y="2420"/>
                        </a:cubicBezTo>
                        <a:cubicBezTo>
                          <a:pt x="4566" y="2420"/>
                          <a:pt x="4634" y="2443"/>
                          <a:pt x="4680" y="2443"/>
                        </a:cubicBezTo>
                        <a:cubicBezTo>
                          <a:pt x="4725" y="2443"/>
                          <a:pt x="4771" y="2443"/>
                          <a:pt x="4817" y="2420"/>
                        </a:cubicBezTo>
                        <a:cubicBezTo>
                          <a:pt x="4885" y="2397"/>
                          <a:pt x="4954" y="2397"/>
                          <a:pt x="4999" y="2351"/>
                        </a:cubicBezTo>
                        <a:cubicBezTo>
                          <a:pt x="5045" y="2329"/>
                          <a:pt x="5068" y="2306"/>
                          <a:pt x="5113" y="2283"/>
                        </a:cubicBezTo>
                        <a:cubicBezTo>
                          <a:pt x="5113" y="2260"/>
                          <a:pt x="5113" y="2237"/>
                          <a:pt x="5113" y="2192"/>
                        </a:cubicBezTo>
                        <a:cubicBezTo>
                          <a:pt x="5113" y="2123"/>
                          <a:pt x="5113" y="2078"/>
                          <a:pt x="5159" y="2009"/>
                        </a:cubicBezTo>
                        <a:cubicBezTo>
                          <a:pt x="5182" y="1941"/>
                          <a:pt x="5205" y="1918"/>
                          <a:pt x="5273" y="1872"/>
                        </a:cubicBezTo>
                        <a:cubicBezTo>
                          <a:pt x="5273" y="1849"/>
                          <a:pt x="5296" y="1804"/>
                          <a:pt x="5296" y="1758"/>
                        </a:cubicBezTo>
                        <a:cubicBezTo>
                          <a:pt x="5319" y="1690"/>
                          <a:pt x="5250" y="1598"/>
                          <a:pt x="5182" y="1553"/>
                        </a:cubicBezTo>
                        <a:cubicBezTo>
                          <a:pt x="5136" y="1507"/>
                          <a:pt x="5068" y="1507"/>
                          <a:pt x="4999" y="1484"/>
                        </a:cubicBezTo>
                        <a:cubicBezTo>
                          <a:pt x="4931" y="1484"/>
                          <a:pt x="4862" y="1461"/>
                          <a:pt x="4794" y="1461"/>
                        </a:cubicBezTo>
                        <a:cubicBezTo>
                          <a:pt x="4543" y="1438"/>
                          <a:pt x="4269" y="1393"/>
                          <a:pt x="3995" y="1347"/>
                        </a:cubicBezTo>
                        <a:cubicBezTo>
                          <a:pt x="3812" y="1302"/>
                          <a:pt x="3630" y="1256"/>
                          <a:pt x="3424" y="1187"/>
                        </a:cubicBezTo>
                        <a:cubicBezTo>
                          <a:pt x="3333" y="1165"/>
                          <a:pt x="3242" y="1119"/>
                          <a:pt x="3128" y="1096"/>
                        </a:cubicBezTo>
                        <a:cubicBezTo>
                          <a:pt x="3013" y="1050"/>
                          <a:pt x="2899" y="1028"/>
                          <a:pt x="2808" y="982"/>
                        </a:cubicBezTo>
                        <a:cubicBezTo>
                          <a:pt x="2603" y="913"/>
                          <a:pt x="2420" y="845"/>
                          <a:pt x="2215" y="754"/>
                        </a:cubicBezTo>
                        <a:cubicBezTo>
                          <a:pt x="2009" y="662"/>
                          <a:pt x="1781" y="548"/>
                          <a:pt x="1553" y="480"/>
                        </a:cubicBezTo>
                        <a:cubicBezTo>
                          <a:pt x="1533" y="461"/>
                          <a:pt x="1510" y="453"/>
                          <a:pt x="1484" y="453"/>
                        </a:cubicBezTo>
                        <a:cubicBezTo>
                          <a:pt x="1449" y="453"/>
                          <a:pt x="1410" y="467"/>
                          <a:pt x="1370" y="480"/>
                        </a:cubicBezTo>
                        <a:cubicBezTo>
                          <a:pt x="1302" y="434"/>
                          <a:pt x="1233" y="411"/>
                          <a:pt x="1187" y="389"/>
                        </a:cubicBezTo>
                        <a:cubicBezTo>
                          <a:pt x="1028" y="320"/>
                          <a:pt x="891" y="252"/>
                          <a:pt x="754" y="206"/>
                        </a:cubicBezTo>
                        <a:cubicBezTo>
                          <a:pt x="719" y="194"/>
                          <a:pt x="685" y="189"/>
                          <a:pt x="654" y="189"/>
                        </a:cubicBezTo>
                        <a:cubicBezTo>
                          <a:pt x="622" y="189"/>
                          <a:pt x="594" y="194"/>
                          <a:pt x="571" y="206"/>
                        </a:cubicBezTo>
                        <a:cubicBezTo>
                          <a:pt x="571" y="137"/>
                          <a:pt x="525" y="92"/>
                          <a:pt x="480" y="46"/>
                        </a:cubicBezTo>
                        <a:cubicBezTo>
                          <a:pt x="434" y="23"/>
                          <a:pt x="389" y="0"/>
                          <a:pt x="343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algn="l" rtl="0"/>
                    <a:endParaRPr sz="1800"/>
                  </a:p>
                </p:txBody>
              </p:sp>
              <p:sp>
                <p:nvSpPr>
                  <p:cNvPr id="955" name="Google Shape;1543;p22">
                    <a:extLst>
                      <a:ext uri="{FF2B5EF4-FFF2-40B4-BE49-F238E27FC236}">
                        <a16:creationId xmlns:a16="http://schemas.microsoft.com/office/drawing/2014/main" id="{A8ABC484-3994-468E-8F94-9FEC7954108A}"/>
                      </a:ext>
                    </a:extLst>
                  </p:cNvPr>
                  <p:cNvSpPr/>
                  <p:nvPr/>
                </p:nvSpPr>
                <p:spPr>
                  <a:xfrm>
                    <a:off x="8142322" y="2521930"/>
                    <a:ext cx="140691" cy="666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05" h="2466" extrusionOk="0">
                        <a:moveTo>
                          <a:pt x="298" y="0"/>
                        </a:moveTo>
                        <a:cubicBezTo>
                          <a:pt x="275" y="0"/>
                          <a:pt x="275" y="23"/>
                          <a:pt x="252" y="23"/>
                        </a:cubicBezTo>
                        <a:cubicBezTo>
                          <a:pt x="206" y="23"/>
                          <a:pt x="138" y="46"/>
                          <a:pt x="115" y="115"/>
                        </a:cubicBezTo>
                        <a:cubicBezTo>
                          <a:pt x="69" y="183"/>
                          <a:pt x="46" y="251"/>
                          <a:pt x="24" y="343"/>
                        </a:cubicBezTo>
                        <a:cubicBezTo>
                          <a:pt x="24" y="411"/>
                          <a:pt x="1" y="457"/>
                          <a:pt x="1" y="525"/>
                        </a:cubicBezTo>
                        <a:cubicBezTo>
                          <a:pt x="1" y="594"/>
                          <a:pt x="1" y="708"/>
                          <a:pt x="1" y="776"/>
                        </a:cubicBezTo>
                        <a:cubicBezTo>
                          <a:pt x="1" y="845"/>
                          <a:pt x="24" y="891"/>
                          <a:pt x="69" y="936"/>
                        </a:cubicBezTo>
                        <a:cubicBezTo>
                          <a:pt x="92" y="1005"/>
                          <a:pt x="138" y="1050"/>
                          <a:pt x="206" y="1096"/>
                        </a:cubicBezTo>
                        <a:cubicBezTo>
                          <a:pt x="275" y="1142"/>
                          <a:pt x="343" y="1187"/>
                          <a:pt x="412" y="1233"/>
                        </a:cubicBezTo>
                        <a:cubicBezTo>
                          <a:pt x="526" y="1301"/>
                          <a:pt x="663" y="1347"/>
                          <a:pt x="777" y="1416"/>
                        </a:cubicBezTo>
                        <a:cubicBezTo>
                          <a:pt x="868" y="1461"/>
                          <a:pt x="959" y="1507"/>
                          <a:pt x="1051" y="1530"/>
                        </a:cubicBezTo>
                        <a:cubicBezTo>
                          <a:pt x="1142" y="1575"/>
                          <a:pt x="1256" y="1621"/>
                          <a:pt x="1347" y="1667"/>
                        </a:cubicBezTo>
                        <a:cubicBezTo>
                          <a:pt x="1439" y="1712"/>
                          <a:pt x="1530" y="1735"/>
                          <a:pt x="1621" y="1781"/>
                        </a:cubicBezTo>
                        <a:cubicBezTo>
                          <a:pt x="1667" y="1781"/>
                          <a:pt x="1713" y="1804"/>
                          <a:pt x="1736" y="1804"/>
                        </a:cubicBezTo>
                        <a:cubicBezTo>
                          <a:pt x="1781" y="1826"/>
                          <a:pt x="1804" y="1826"/>
                          <a:pt x="1850" y="1826"/>
                        </a:cubicBezTo>
                        <a:cubicBezTo>
                          <a:pt x="1863" y="1833"/>
                          <a:pt x="1878" y="1836"/>
                          <a:pt x="1894" y="1836"/>
                        </a:cubicBezTo>
                        <a:cubicBezTo>
                          <a:pt x="1933" y="1836"/>
                          <a:pt x="1977" y="1820"/>
                          <a:pt x="2009" y="1804"/>
                        </a:cubicBezTo>
                        <a:cubicBezTo>
                          <a:pt x="2032" y="1804"/>
                          <a:pt x="2078" y="1781"/>
                          <a:pt x="2101" y="1758"/>
                        </a:cubicBezTo>
                        <a:cubicBezTo>
                          <a:pt x="2352" y="1872"/>
                          <a:pt x="2626" y="1963"/>
                          <a:pt x="2900" y="2032"/>
                        </a:cubicBezTo>
                        <a:cubicBezTo>
                          <a:pt x="2922" y="2055"/>
                          <a:pt x="2945" y="2055"/>
                          <a:pt x="2968" y="2055"/>
                        </a:cubicBezTo>
                        <a:cubicBezTo>
                          <a:pt x="2991" y="2077"/>
                          <a:pt x="3037" y="2077"/>
                          <a:pt x="3059" y="2100"/>
                        </a:cubicBezTo>
                        <a:cubicBezTo>
                          <a:pt x="3196" y="2146"/>
                          <a:pt x="3310" y="2192"/>
                          <a:pt x="3447" y="2214"/>
                        </a:cubicBezTo>
                        <a:cubicBezTo>
                          <a:pt x="3698" y="2306"/>
                          <a:pt x="3972" y="2351"/>
                          <a:pt x="4223" y="2397"/>
                        </a:cubicBezTo>
                        <a:cubicBezTo>
                          <a:pt x="4338" y="2397"/>
                          <a:pt x="4452" y="2420"/>
                          <a:pt x="4566" y="2443"/>
                        </a:cubicBezTo>
                        <a:cubicBezTo>
                          <a:pt x="4657" y="2443"/>
                          <a:pt x="4748" y="2466"/>
                          <a:pt x="4840" y="2466"/>
                        </a:cubicBezTo>
                        <a:cubicBezTo>
                          <a:pt x="4908" y="2443"/>
                          <a:pt x="4977" y="2420"/>
                          <a:pt x="5022" y="2374"/>
                        </a:cubicBezTo>
                        <a:cubicBezTo>
                          <a:pt x="5136" y="2306"/>
                          <a:pt x="5159" y="2169"/>
                          <a:pt x="5182" y="2032"/>
                        </a:cubicBezTo>
                        <a:cubicBezTo>
                          <a:pt x="5182" y="1986"/>
                          <a:pt x="5182" y="1963"/>
                          <a:pt x="5182" y="1918"/>
                        </a:cubicBezTo>
                        <a:cubicBezTo>
                          <a:pt x="5205" y="1872"/>
                          <a:pt x="5205" y="1849"/>
                          <a:pt x="5205" y="1826"/>
                        </a:cubicBezTo>
                        <a:cubicBezTo>
                          <a:pt x="5205" y="1781"/>
                          <a:pt x="5205" y="1758"/>
                          <a:pt x="5205" y="1712"/>
                        </a:cubicBezTo>
                        <a:cubicBezTo>
                          <a:pt x="5205" y="1667"/>
                          <a:pt x="5205" y="1598"/>
                          <a:pt x="5182" y="1553"/>
                        </a:cubicBezTo>
                        <a:cubicBezTo>
                          <a:pt x="5136" y="1461"/>
                          <a:pt x="5068" y="1393"/>
                          <a:pt x="5000" y="1370"/>
                        </a:cubicBezTo>
                        <a:cubicBezTo>
                          <a:pt x="4863" y="1347"/>
                          <a:pt x="4748" y="1347"/>
                          <a:pt x="4612" y="1324"/>
                        </a:cubicBezTo>
                        <a:cubicBezTo>
                          <a:pt x="4520" y="1324"/>
                          <a:pt x="4429" y="1301"/>
                          <a:pt x="4338" y="1301"/>
                        </a:cubicBezTo>
                        <a:cubicBezTo>
                          <a:pt x="4292" y="1301"/>
                          <a:pt x="4269" y="1279"/>
                          <a:pt x="4223" y="1279"/>
                        </a:cubicBezTo>
                        <a:cubicBezTo>
                          <a:pt x="4201" y="1279"/>
                          <a:pt x="4155" y="1279"/>
                          <a:pt x="4109" y="1256"/>
                        </a:cubicBezTo>
                        <a:cubicBezTo>
                          <a:pt x="4064" y="1256"/>
                          <a:pt x="4018" y="1233"/>
                          <a:pt x="3972" y="1233"/>
                        </a:cubicBezTo>
                        <a:cubicBezTo>
                          <a:pt x="3904" y="1233"/>
                          <a:pt x="3835" y="1210"/>
                          <a:pt x="3767" y="1210"/>
                        </a:cubicBezTo>
                        <a:cubicBezTo>
                          <a:pt x="3333" y="1096"/>
                          <a:pt x="2900" y="982"/>
                          <a:pt x="2489" y="822"/>
                        </a:cubicBezTo>
                        <a:cubicBezTo>
                          <a:pt x="2055" y="662"/>
                          <a:pt x="1621" y="503"/>
                          <a:pt x="1188" y="343"/>
                        </a:cubicBezTo>
                        <a:cubicBezTo>
                          <a:pt x="1142" y="320"/>
                          <a:pt x="1096" y="320"/>
                          <a:pt x="1051" y="320"/>
                        </a:cubicBezTo>
                        <a:lnTo>
                          <a:pt x="891" y="229"/>
                        </a:lnTo>
                        <a:cubicBezTo>
                          <a:pt x="868" y="229"/>
                          <a:pt x="845" y="206"/>
                          <a:pt x="823" y="206"/>
                        </a:cubicBezTo>
                        <a:lnTo>
                          <a:pt x="845" y="206"/>
                        </a:lnTo>
                        <a:cubicBezTo>
                          <a:pt x="777" y="183"/>
                          <a:pt x="731" y="137"/>
                          <a:pt x="663" y="115"/>
                        </a:cubicBezTo>
                        <a:cubicBezTo>
                          <a:pt x="640" y="92"/>
                          <a:pt x="617" y="92"/>
                          <a:pt x="594" y="69"/>
                        </a:cubicBezTo>
                        <a:cubicBezTo>
                          <a:pt x="571" y="57"/>
                          <a:pt x="543" y="52"/>
                          <a:pt x="514" y="52"/>
                        </a:cubicBezTo>
                        <a:cubicBezTo>
                          <a:pt x="486" y="52"/>
                          <a:pt x="457" y="57"/>
                          <a:pt x="434" y="69"/>
                        </a:cubicBezTo>
                        <a:cubicBezTo>
                          <a:pt x="434" y="69"/>
                          <a:pt x="434" y="46"/>
                          <a:pt x="412" y="46"/>
                        </a:cubicBezTo>
                        <a:cubicBezTo>
                          <a:pt x="389" y="23"/>
                          <a:pt x="343" y="0"/>
                          <a:pt x="298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algn="l" rtl="0"/>
                    <a:endParaRPr sz="1800"/>
                  </a:p>
                </p:txBody>
              </p:sp>
              <p:sp>
                <p:nvSpPr>
                  <p:cNvPr id="956" name="Google Shape;1544;p22">
                    <a:extLst>
                      <a:ext uri="{FF2B5EF4-FFF2-40B4-BE49-F238E27FC236}">
                        <a16:creationId xmlns:a16="http://schemas.microsoft.com/office/drawing/2014/main" id="{6544967F-E5D9-4EE9-A266-50F25A1B8889}"/>
                      </a:ext>
                    </a:extLst>
                  </p:cNvPr>
                  <p:cNvSpPr/>
                  <p:nvPr/>
                </p:nvSpPr>
                <p:spPr>
                  <a:xfrm>
                    <a:off x="7885672" y="2180136"/>
                    <a:ext cx="334415" cy="2616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72" h="9679" extrusionOk="0">
                        <a:moveTo>
                          <a:pt x="2169" y="0"/>
                        </a:moveTo>
                        <a:cubicBezTo>
                          <a:pt x="2078" y="0"/>
                          <a:pt x="1986" y="23"/>
                          <a:pt x="1918" y="91"/>
                        </a:cubicBezTo>
                        <a:cubicBezTo>
                          <a:pt x="1849" y="160"/>
                          <a:pt x="1826" y="228"/>
                          <a:pt x="1781" y="297"/>
                        </a:cubicBezTo>
                        <a:cubicBezTo>
                          <a:pt x="1758" y="388"/>
                          <a:pt x="1735" y="457"/>
                          <a:pt x="1735" y="525"/>
                        </a:cubicBezTo>
                        <a:cubicBezTo>
                          <a:pt x="1712" y="594"/>
                          <a:pt x="1690" y="662"/>
                          <a:pt x="1690" y="731"/>
                        </a:cubicBezTo>
                        <a:cubicBezTo>
                          <a:pt x="1667" y="822"/>
                          <a:pt x="1644" y="890"/>
                          <a:pt x="1644" y="982"/>
                        </a:cubicBezTo>
                        <a:cubicBezTo>
                          <a:pt x="1621" y="1073"/>
                          <a:pt x="1575" y="1187"/>
                          <a:pt x="1553" y="1278"/>
                        </a:cubicBezTo>
                        <a:cubicBezTo>
                          <a:pt x="1530" y="1370"/>
                          <a:pt x="1507" y="1461"/>
                          <a:pt x="1484" y="1529"/>
                        </a:cubicBezTo>
                        <a:cubicBezTo>
                          <a:pt x="1484" y="1598"/>
                          <a:pt x="1461" y="1666"/>
                          <a:pt x="1438" y="1735"/>
                        </a:cubicBezTo>
                        <a:lnTo>
                          <a:pt x="1416" y="1895"/>
                        </a:lnTo>
                        <a:cubicBezTo>
                          <a:pt x="1370" y="1986"/>
                          <a:pt x="1347" y="2077"/>
                          <a:pt x="1324" y="2191"/>
                        </a:cubicBezTo>
                        <a:lnTo>
                          <a:pt x="1324" y="2237"/>
                        </a:lnTo>
                        <a:cubicBezTo>
                          <a:pt x="1279" y="2374"/>
                          <a:pt x="1256" y="2488"/>
                          <a:pt x="1233" y="2625"/>
                        </a:cubicBezTo>
                        <a:cubicBezTo>
                          <a:pt x="1165" y="2876"/>
                          <a:pt x="1073" y="3127"/>
                          <a:pt x="982" y="3378"/>
                        </a:cubicBezTo>
                        <a:lnTo>
                          <a:pt x="959" y="3470"/>
                        </a:lnTo>
                        <a:cubicBezTo>
                          <a:pt x="913" y="3584"/>
                          <a:pt x="891" y="3675"/>
                          <a:pt x="868" y="3789"/>
                        </a:cubicBezTo>
                        <a:lnTo>
                          <a:pt x="822" y="3903"/>
                        </a:lnTo>
                        <a:cubicBezTo>
                          <a:pt x="799" y="3972"/>
                          <a:pt x="777" y="4063"/>
                          <a:pt x="754" y="4132"/>
                        </a:cubicBezTo>
                        <a:cubicBezTo>
                          <a:pt x="731" y="4200"/>
                          <a:pt x="708" y="4291"/>
                          <a:pt x="685" y="4360"/>
                        </a:cubicBezTo>
                        <a:cubicBezTo>
                          <a:pt x="571" y="4679"/>
                          <a:pt x="480" y="5022"/>
                          <a:pt x="388" y="5341"/>
                        </a:cubicBezTo>
                        <a:cubicBezTo>
                          <a:pt x="366" y="5455"/>
                          <a:pt x="343" y="5547"/>
                          <a:pt x="320" y="5661"/>
                        </a:cubicBezTo>
                        <a:cubicBezTo>
                          <a:pt x="297" y="5729"/>
                          <a:pt x="274" y="5798"/>
                          <a:pt x="274" y="5866"/>
                        </a:cubicBezTo>
                        <a:cubicBezTo>
                          <a:pt x="252" y="5958"/>
                          <a:pt x="206" y="6072"/>
                          <a:pt x="160" y="6163"/>
                        </a:cubicBezTo>
                        <a:cubicBezTo>
                          <a:pt x="92" y="6209"/>
                          <a:pt x="23" y="6277"/>
                          <a:pt x="23" y="6346"/>
                        </a:cubicBezTo>
                        <a:cubicBezTo>
                          <a:pt x="0" y="6391"/>
                          <a:pt x="0" y="6460"/>
                          <a:pt x="46" y="6505"/>
                        </a:cubicBezTo>
                        <a:cubicBezTo>
                          <a:pt x="69" y="6551"/>
                          <a:pt x="115" y="6574"/>
                          <a:pt x="160" y="6597"/>
                        </a:cubicBezTo>
                        <a:cubicBezTo>
                          <a:pt x="183" y="6620"/>
                          <a:pt x="206" y="6620"/>
                          <a:pt x="229" y="6620"/>
                        </a:cubicBezTo>
                        <a:cubicBezTo>
                          <a:pt x="252" y="6665"/>
                          <a:pt x="297" y="6688"/>
                          <a:pt x="343" y="6688"/>
                        </a:cubicBezTo>
                        <a:cubicBezTo>
                          <a:pt x="366" y="6711"/>
                          <a:pt x="388" y="6711"/>
                          <a:pt x="388" y="6711"/>
                        </a:cubicBezTo>
                        <a:cubicBezTo>
                          <a:pt x="457" y="6734"/>
                          <a:pt x="503" y="6756"/>
                          <a:pt x="548" y="6756"/>
                        </a:cubicBezTo>
                        <a:cubicBezTo>
                          <a:pt x="685" y="6825"/>
                          <a:pt x="799" y="6871"/>
                          <a:pt x="936" y="6916"/>
                        </a:cubicBezTo>
                        <a:cubicBezTo>
                          <a:pt x="1073" y="6985"/>
                          <a:pt x="1210" y="7053"/>
                          <a:pt x="1370" y="7099"/>
                        </a:cubicBezTo>
                        <a:cubicBezTo>
                          <a:pt x="1461" y="7122"/>
                          <a:pt x="1530" y="7144"/>
                          <a:pt x="1621" y="7190"/>
                        </a:cubicBezTo>
                        <a:lnTo>
                          <a:pt x="1781" y="7236"/>
                        </a:lnTo>
                        <a:cubicBezTo>
                          <a:pt x="1918" y="7281"/>
                          <a:pt x="2078" y="7327"/>
                          <a:pt x="2237" y="7373"/>
                        </a:cubicBezTo>
                        <a:cubicBezTo>
                          <a:pt x="2329" y="7396"/>
                          <a:pt x="2443" y="7441"/>
                          <a:pt x="2557" y="7487"/>
                        </a:cubicBezTo>
                        <a:cubicBezTo>
                          <a:pt x="2808" y="7555"/>
                          <a:pt x="3082" y="7624"/>
                          <a:pt x="3401" y="7715"/>
                        </a:cubicBezTo>
                        <a:lnTo>
                          <a:pt x="3675" y="7784"/>
                        </a:lnTo>
                        <a:cubicBezTo>
                          <a:pt x="3835" y="7829"/>
                          <a:pt x="4018" y="7852"/>
                          <a:pt x="4177" y="7921"/>
                        </a:cubicBezTo>
                        <a:cubicBezTo>
                          <a:pt x="4451" y="7989"/>
                          <a:pt x="4725" y="8080"/>
                          <a:pt x="4999" y="8149"/>
                        </a:cubicBezTo>
                        <a:cubicBezTo>
                          <a:pt x="5159" y="8194"/>
                          <a:pt x="5319" y="8263"/>
                          <a:pt x="5501" y="8309"/>
                        </a:cubicBezTo>
                        <a:cubicBezTo>
                          <a:pt x="5638" y="8354"/>
                          <a:pt x="5775" y="8377"/>
                          <a:pt x="5912" y="8423"/>
                        </a:cubicBezTo>
                        <a:cubicBezTo>
                          <a:pt x="6232" y="8514"/>
                          <a:pt x="6528" y="8628"/>
                          <a:pt x="6825" y="8719"/>
                        </a:cubicBezTo>
                        <a:lnTo>
                          <a:pt x="7213" y="8834"/>
                        </a:lnTo>
                        <a:cubicBezTo>
                          <a:pt x="7396" y="8879"/>
                          <a:pt x="7556" y="8948"/>
                          <a:pt x="7715" y="8993"/>
                        </a:cubicBezTo>
                        <a:cubicBezTo>
                          <a:pt x="7921" y="9062"/>
                          <a:pt x="8103" y="9107"/>
                          <a:pt x="8309" y="9153"/>
                        </a:cubicBezTo>
                        <a:cubicBezTo>
                          <a:pt x="8400" y="9176"/>
                          <a:pt x="8491" y="9199"/>
                          <a:pt x="8583" y="9222"/>
                        </a:cubicBezTo>
                        <a:cubicBezTo>
                          <a:pt x="8697" y="9244"/>
                          <a:pt x="8788" y="9290"/>
                          <a:pt x="8902" y="9313"/>
                        </a:cubicBezTo>
                        <a:cubicBezTo>
                          <a:pt x="9062" y="9359"/>
                          <a:pt x="9222" y="9404"/>
                          <a:pt x="9382" y="9450"/>
                        </a:cubicBezTo>
                        <a:lnTo>
                          <a:pt x="9519" y="9473"/>
                        </a:lnTo>
                        <a:cubicBezTo>
                          <a:pt x="9633" y="9495"/>
                          <a:pt x="9747" y="9541"/>
                          <a:pt x="9861" y="9564"/>
                        </a:cubicBezTo>
                        <a:cubicBezTo>
                          <a:pt x="10021" y="9610"/>
                          <a:pt x="10158" y="9655"/>
                          <a:pt x="10318" y="9678"/>
                        </a:cubicBezTo>
                        <a:lnTo>
                          <a:pt x="10340" y="9678"/>
                        </a:lnTo>
                        <a:cubicBezTo>
                          <a:pt x="10432" y="9678"/>
                          <a:pt x="10523" y="9632"/>
                          <a:pt x="10591" y="9587"/>
                        </a:cubicBezTo>
                        <a:cubicBezTo>
                          <a:pt x="10660" y="9518"/>
                          <a:pt x="10683" y="9450"/>
                          <a:pt x="10728" y="9359"/>
                        </a:cubicBezTo>
                        <a:cubicBezTo>
                          <a:pt x="10751" y="9290"/>
                          <a:pt x="10774" y="9222"/>
                          <a:pt x="10774" y="9130"/>
                        </a:cubicBezTo>
                        <a:lnTo>
                          <a:pt x="10797" y="9085"/>
                        </a:lnTo>
                        <a:cubicBezTo>
                          <a:pt x="10820" y="8971"/>
                          <a:pt x="10842" y="8856"/>
                          <a:pt x="10888" y="8742"/>
                        </a:cubicBezTo>
                        <a:cubicBezTo>
                          <a:pt x="10911" y="8582"/>
                          <a:pt x="10957" y="8446"/>
                          <a:pt x="10979" y="8309"/>
                        </a:cubicBezTo>
                        <a:cubicBezTo>
                          <a:pt x="11025" y="8149"/>
                          <a:pt x="11048" y="7966"/>
                          <a:pt x="11094" y="7806"/>
                        </a:cubicBezTo>
                        <a:cubicBezTo>
                          <a:pt x="11116" y="7669"/>
                          <a:pt x="11162" y="7533"/>
                          <a:pt x="11231" y="7373"/>
                        </a:cubicBezTo>
                        <a:cubicBezTo>
                          <a:pt x="11322" y="7076"/>
                          <a:pt x="11413" y="6802"/>
                          <a:pt x="11504" y="6505"/>
                        </a:cubicBezTo>
                        <a:cubicBezTo>
                          <a:pt x="11527" y="6437"/>
                          <a:pt x="11527" y="6346"/>
                          <a:pt x="11550" y="6277"/>
                        </a:cubicBezTo>
                        <a:lnTo>
                          <a:pt x="11550" y="6209"/>
                        </a:lnTo>
                        <a:cubicBezTo>
                          <a:pt x="11550" y="6140"/>
                          <a:pt x="11573" y="6072"/>
                          <a:pt x="11573" y="6003"/>
                        </a:cubicBezTo>
                        <a:lnTo>
                          <a:pt x="11596" y="5912"/>
                        </a:lnTo>
                        <a:cubicBezTo>
                          <a:pt x="11619" y="5821"/>
                          <a:pt x="11619" y="5752"/>
                          <a:pt x="11641" y="5661"/>
                        </a:cubicBezTo>
                        <a:lnTo>
                          <a:pt x="11664" y="5592"/>
                        </a:lnTo>
                        <a:cubicBezTo>
                          <a:pt x="11687" y="5501"/>
                          <a:pt x="11687" y="5410"/>
                          <a:pt x="11710" y="5296"/>
                        </a:cubicBezTo>
                        <a:cubicBezTo>
                          <a:pt x="11710" y="5227"/>
                          <a:pt x="11733" y="5136"/>
                          <a:pt x="11755" y="5045"/>
                        </a:cubicBezTo>
                        <a:cubicBezTo>
                          <a:pt x="11778" y="4976"/>
                          <a:pt x="11801" y="4908"/>
                          <a:pt x="11824" y="4862"/>
                        </a:cubicBezTo>
                        <a:lnTo>
                          <a:pt x="11824" y="4816"/>
                        </a:lnTo>
                        <a:lnTo>
                          <a:pt x="11847" y="4771"/>
                        </a:lnTo>
                        <a:cubicBezTo>
                          <a:pt x="11870" y="4657"/>
                          <a:pt x="11915" y="4542"/>
                          <a:pt x="11961" y="4428"/>
                        </a:cubicBezTo>
                        <a:lnTo>
                          <a:pt x="12007" y="4314"/>
                        </a:lnTo>
                        <a:cubicBezTo>
                          <a:pt x="12029" y="4269"/>
                          <a:pt x="12052" y="4200"/>
                          <a:pt x="12075" y="4154"/>
                        </a:cubicBezTo>
                        <a:cubicBezTo>
                          <a:pt x="12121" y="4040"/>
                          <a:pt x="12189" y="3926"/>
                          <a:pt x="12235" y="3789"/>
                        </a:cubicBezTo>
                        <a:cubicBezTo>
                          <a:pt x="12258" y="3766"/>
                          <a:pt x="12258" y="3744"/>
                          <a:pt x="12280" y="3721"/>
                        </a:cubicBezTo>
                        <a:cubicBezTo>
                          <a:pt x="12303" y="3652"/>
                          <a:pt x="12349" y="3584"/>
                          <a:pt x="12349" y="3515"/>
                        </a:cubicBezTo>
                        <a:cubicBezTo>
                          <a:pt x="12372" y="3424"/>
                          <a:pt x="12372" y="3333"/>
                          <a:pt x="12326" y="3241"/>
                        </a:cubicBezTo>
                        <a:cubicBezTo>
                          <a:pt x="12280" y="3173"/>
                          <a:pt x="12212" y="3104"/>
                          <a:pt x="12144" y="3059"/>
                        </a:cubicBezTo>
                        <a:cubicBezTo>
                          <a:pt x="12075" y="3013"/>
                          <a:pt x="12007" y="2990"/>
                          <a:pt x="11938" y="2967"/>
                        </a:cubicBezTo>
                        <a:cubicBezTo>
                          <a:pt x="11847" y="2945"/>
                          <a:pt x="11755" y="2922"/>
                          <a:pt x="11664" y="2899"/>
                        </a:cubicBezTo>
                        <a:lnTo>
                          <a:pt x="11596" y="2876"/>
                        </a:lnTo>
                        <a:cubicBezTo>
                          <a:pt x="11527" y="2876"/>
                          <a:pt x="11482" y="2853"/>
                          <a:pt x="11436" y="2853"/>
                        </a:cubicBezTo>
                        <a:cubicBezTo>
                          <a:pt x="11345" y="2831"/>
                          <a:pt x="11276" y="2831"/>
                          <a:pt x="11208" y="2808"/>
                        </a:cubicBezTo>
                        <a:cubicBezTo>
                          <a:pt x="11002" y="2762"/>
                          <a:pt x="10820" y="2716"/>
                          <a:pt x="10614" y="2671"/>
                        </a:cubicBezTo>
                        <a:lnTo>
                          <a:pt x="10432" y="2625"/>
                        </a:lnTo>
                        <a:cubicBezTo>
                          <a:pt x="10272" y="2579"/>
                          <a:pt x="10089" y="2534"/>
                          <a:pt x="9929" y="2488"/>
                        </a:cubicBezTo>
                        <a:lnTo>
                          <a:pt x="9678" y="2442"/>
                        </a:lnTo>
                        <a:cubicBezTo>
                          <a:pt x="9473" y="2397"/>
                          <a:pt x="9268" y="2328"/>
                          <a:pt x="9062" y="2260"/>
                        </a:cubicBezTo>
                        <a:cubicBezTo>
                          <a:pt x="8971" y="2214"/>
                          <a:pt x="8902" y="2191"/>
                          <a:pt x="8811" y="2169"/>
                        </a:cubicBezTo>
                        <a:lnTo>
                          <a:pt x="8697" y="2146"/>
                        </a:lnTo>
                        <a:cubicBezTo>
                          <a:pt x="8606" y="2100"/>
                          <a:pt x="8514" y="2077"/>
                          <a:pt x="8423" y="2054"/>
                        </a:cubicBezTo>
                        <a:cubicBezTo>
                          <a:pt x="8263" y="2009"/>
                          <a:pt x="8126" y="1963"/>
                          <a:pt x="7966" y="1940"/>
                        </a:cubicBezTo>
                        <a:lnTo>
                          <a:pt x="7784" y="1895"/>
                        </a:lnTo>
                        <a:cubicBezTo>
                          <a:pt x="7693" y="1872"/>
                          <a:pt x="7601" y="1849"/>
                          <a:pt x="7510" y="1826"/>
                        </a:cubicBezTo>
                        <a:cubicBezTo>
                          <a:pt x="7419" y="1803"/>
                          <a:pt x="7327" y="1781"/>
                          <a:pt x="7236" y="1758"/>
                        </a:cubicBezTo>
                        <a:cubicBezTo>
                          <a:pt x="7190" y="1735"/>
                          <a:pt x="7145" y="1712"/>
                          <a:pt x="7099" y="1712"/>
                        </a:cubicBezTo>
                        <a:cubicBezTo>
                          <a:pt x="6894" y="1644"/>
                          <a:pt x="6688" y="1552"/>
                          <a:pt x="6483" y="1484"/>
                        </a:cubicBezTo>
                        <a:lnTo>
                          <a:pt x="6232" y="1393"/>
                        </a:lnTo>
                        <a:cubicBezTo>
                          <a:pt x="6049" y="1324"/>
                          <a:pt x="5867" y="1256"/>
                          <a:pt x="5661" y="1187"/>
                        </a:cubicBezTo>
                        <a:lnTo>
                          <a:pt x="5410" y="1119"/>
                        </a:lnTo>
                        <a:lnTo>
                          <a:pt x="5364" y="1096"/>
                        </a:lnTo>
                        <a:cubicBezTo>
                          <a:pt x="5227" y="1050"/>
                          <a:pt x="5113" y="1005"/>
                          <a:pt x="4976" y="959"/>
                        </a:cubicBezTo>
                        <a:cubicBezTo>
                          <a:pt x="4885" y="936"/>
                          <a:pt x="4794" y="913"/>
                          <a:pt x="4725" y="890"/>
                        </a:cubicBezTo>
                        <a:lnTo>
                          <a:pt x="4588" y="845"/>
                        </a:lnTo>
                        <a:lnTo>
                          <a:pt x="4383" y="776"/>
                        </a:lnTo>
                        <a:cubicBezTo>
                          <a:pt x="4177" y="685"/>
                          <a:pt x="3949" y="616"/>
                          <a:pt x="3721" y="525"/>
                        </a:cubicBezTo>
                        <a:lnTo>
                          <a:pt x="3630" y="480"/>
                        </a:lnTo>
                        <a:cubicBezTo>
                          <a:pt x="3493" y="411"/>
                          <a:pt x="3333" y="343"/>
                          <a:pt x="3150" y="320"/>
                        </a:cubicBezTo>
                        <a:cubicBezTo>
                          <a:pt x="3013" y="274"/>
                          <a:pt x="2876" y="251"/>
                          <a:pt x="2739" y="206"/>
                        </a:cubicBezTo>
                        <a:lnTo>
                          <a:pt x="2671" y="160"/>
                        </a:lnTo>
                        <a:cubicBezTo>
                          <a:pt x="2603" y="137"/>
                          <a:pt x="2534" y="91"/>
                          <a:pt x="2443" y="69"/>
                        </a:cubicBezTo>
                        <a:cubicBezTo>
                          <a:pt x="2397" y="46"/>
                          <a:pt x="2329" y="23"/>
                          <a:pt x="226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algn="l" rtl="0"/>
                    <a:endParaRPr sz="1800"/>
                  </a:p>
                </p:txBody>
              </p:sp>
              <p:sp>
                <p:nvSpPr>
                  <p:cNvPr id="957" name="Google Shape;1545;p22">
                    <a:extLst>
                      <a:ext uri="{FF2B5EF4-FFF2-40B4-BE49-F238E27FC236}">
                        <a16:creationId xmlns:a16="http://schemas.microsoft.com/office/drawing/2014/main" id="{1FC12903-7555-4C36-BB7B-7E9ACF835F6C}"/>
                      </a:ext>
                    </a:extLst>
                  </p:cNvPr>
                  <p:cNvSpPr/>
                  <p:nvPr/>
                </p:nvSpPr>
                <p:spPr>
                  <a:xfrm>
                    <a:off x="8310151" y="2309691"/>
                    <a:ext cx="328874" cy="2597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67" h="9610" extrusionOk="0">
                        <a:moveTo>
                          <a:pt x="1986" y="0"/>
                        </a:moveTo>
                        <a:cubicBezTo>
                          <a:pt x="1872" y="0"/>
                          <a:pt x="1781" y="69"/>
                          <a:pt x="1735" y="183"/>
                        </a:cubicBezTo>
                        <a:cubicBezTo>
                          <a:pt x="1689" y="252"/>
                          <a:pt x="1689" y="297"/>
                          <a:pt x="1689" y="366"/>
                        </a:cubicBezTo>
                        <a:cubicBezTo>
                          <a:pt x="1670" y="464"/>
                          <a:pt x="1667" y="545"/>
                          <a:pt x="1652" y="624"/>
                        </a:cubicBezTo>
                        <a:lnTo>
                          <a:pt x="1652" y="624"/>
                        </a:lnTo>
                        <a:cubicBezTo>
                          <a:pt x="1616" y="701"/>
                          <a:pt x="1596" y="764"/>
                          <a:pt x="1575" y="845"/>
                        </a:cubicBezTo>
                        <a:lnTo>
                          <a:pt x="1552" y="959"/>
                        </a:lnTo>
                        <a:cubicBezTo>
                          <a:pt x="1507" y="1073"/>
                          <a:pt x="1461" y="1210"/>
                          <a:pt x="1438" y="1370"/>
                        </a:cubicBezTo>
                        <a:cubicBezTo>
                          <a:pt x="1415" y="1507"/>
                          <a:pt x="1393" y="1690"/>
                          <a:pt x="1347" y="1872"/>
                        </a:cubicBezTo>
                        <a:cubicBezTo>
                          <a:pt x="1301" y="2055"/>
                          <a:pt x="1233" y="2237"/>
                          <a:pt x="1164" y="2420"/>
                        </a:cubicBezTo>
                        <a:cubicBezTo>
                          <a:pt x="1142" y="2534"/>
                          <a:pt x="1096" y="2625"/>
                          <a:pt x="1050" y="2740"/>
                        </a:cubicBezTo>
                        <a:cubicBezTo>
                          <a:pt x="982" y="2831"/>
                          <a:pt x="936" y="2945"/>
                          <a:pt x="890" y="3059"/>
                        </a:cubicBezTo>
                        <a:cubicBezTo>
                          <a:pt x="822" y="3242"/>
                          <a:pt x="754" y="3470"/>
                          <a:pt x="708" y="3675"/>
                        </a:cubicBezTo>
                        <a:lnTo>
                          <a:pt x="685" y="3721"/>
                        </a:lnTo>
                        <a:cubicBezTo>
                          <a:pt x="617" y="3995"/>
                          <a:pt x="571" y="4292"/>
                          <a:pt x="502" y="4634"/>
                        </a:cubicBezTo>
                        <a:lnTo>
                          <a:pt x="502" y="4702"/>
                        </a:lnTo>
                        <a:cubicBezTo>
                          <a:pt x="480" y="4817"/>
                          <a:pt x="457" y="4908"/>
                          <a:pt x="434" y="4999"/>
                        </a:cubicBezTo>
                        <a:cubicBezTo>
                          <a:pt x="411" y="5113"/>
                          <a:pt x="365" y="5205"/>
                          <a:pt x="343" y="5319"/>
                        </a:cubicBezTo>
                        <a:cubicBezTo>
                          <a:pt x="297" y="5433"/>
                          <a:pt x="229" y="5570"/>
                          <a:pt x="160" y="5707"/>
                        </a:cubicBezTo>
                        <a:cubicBezTo>
                          <a:pt x="137" y="5775"/>
                          <a:pt x="92" y="5867"/>
                          <a:pt x="69" y="5935"/>
                        </a:cubicBezTo>
                        <a:cubicBezTo>
                          <a:pt x="69" y="5958"/>
                          <a:pt x="69" y="5981"/>
                          <a:pt x="46" y="6004"/>
                        </a:cubicBezTo>
                        <a:cubicBezTo>
                          <a:pt x="46" y="6072"/>
                          <a:pt x="46" y="6140"/>
                          <a:pt x="46" y="6186"/>
                        </a:cubicBezTo>
                        <a:cubicBezTo>
                          <a:pt x="46" y="6209"/>
                          <a:pt x="23" y="6232"/>
                          <a:pt x="23" y="6232"/>
                        </a:cubicBezTo>
                        <a:cubicBezTo>
                          <a:pt x="0" y="6300"/>
                          <a:pt x="0" y="6369"/>
                          <a:pt x="23" y="6414"/>
                        </a:cubicBezTo>
                        <a:cubicBezTo>
                          <a:pt x="23" y="6460"/>
                          <a:pt x="69" y="6506"/>
                          <a:pt x="114" y="6529"/>
                        </a:cubicBezTo>
                        <a:lnTo>
                          <a:pt x="183" y="6551"/>
                        </a:lnTo>
                        <a:cubicBezTo>
                          <a:pt x="274" y="6597"/>
                          <a:pt x="388" y="6643"/>
                          <a:pt x="480" y="6665"/>
                        </a:cubicBezTo>
                        <a:lnTo>
                          <a:pt x="525" y="6688"/>
                        </a:lnTo>
                        <a:lnTo>
                          <a:pt x="594" y="6711"/>
                        </a:lnTo>
                        <a:cubicBezTo>
                          <a:pt x="754" y="6780"/>
                          <a:pt x="936" y="6848"/>
                          <a:pt x="1119" y="6917"/>
                        </a:cubicBezTo>
                        <a:cubicBezTo>
                          <a:pt x="1256" y="6962"/>
                          <a:pt x="1370" y="6985"/>
                          <a:pt x="1507" y="7031"/>
                        </a:cubicBezTo>
                        <a:cubicBezTo>
                          <a:pt x="1598" y="7054"/>
                          <a:pt x="1667" y="7076"/>
                          <a:pt x="1758" y="7099"/>
                        </a:cubicBezTo>
                        <a:lnTo>
                          <a:pt x="1918" y="7168"/>
                        </a:lnTo>
                        <a:cubicBezTo>
                          <a:pt x="2123" y="7236"/>
                          <a:pt x="2306" y="7282"/>
                          <a:pt x="2511" y="7350"/>
                        </a:cubicBezTo>
                        <a:cubicBezTo>
                          <a:pt x="2648" y="7396"/>
                          <a:pt x="2785" y="7419"/>
                          <a:pt x="2922" y="7464"/>
                        </a:cubicBezTo>
                        <a:cubicBezTo>
                          <a:pt x="3013" y="7487"/>
                          <a:pt x="3127" y="7510"/>
                          <a:pt x="3219" y="7556"/>
                        </a:cubicBezTo>
                        <a:cubicBezTo>
                          <a:pt x="3766" y="7693"/>
                          <a:pt x="4291" y="7875"/>
                          <a:pt x="4748" y="8035"/>
                        </a:cubicBezTo>
                        <a:lnTo>
                          <a:pt x="5113" y="8195"/>
                        </a:lnTo>
                        <a:cubicBezTo>
                          <a:pt x="5341" y="8263"/>
                          <a:pt x="5547" y="8355"/>
                          <a:pt x="5775" y="8423"/>
                        </a:cubicBezTo>
                        <a:lnTo>
                          <a:pt x="5729" y="8423"/>
                        </a:lnTo>
                        <a:cubicBezTo>
                          <a:pt x="5866" y="8469"/>
                          <a:pt x="6003" y="8514"/>
                          <a:pt x="6163" y="8560"/>
                        </a:cubicBezTo>
                        <a:cubicBezTo>
                          <a:pt x="6232" y="8583"/>
                          <a:pt x="6300" y="8606"/>
                          <a:pt x="6369" y="8628"/>
                        </a:cubicBezTo>
                        <a:cubicBezTo>
                          <a:pt x="6437" y="8651"/>
                          <a:pt x="6505" y="8674"/>
                          <a:pt x="6574" y="8697"/>
                        </a:cubicBezTo>
                        <a:cubicBezTo>
                          <a:pt x="6688" y="8743"/>
                          <a:pt x="6825" y="8788"/>
                          <a:pt x="6962" y="8811"/>
                        </a:cubicBezTo>
                        <a:cubicBezTo>
                          <a:pt x="7053" y="8834"/>
                          <a:pt x="7145" y="8857"/>
                          <a:pt x="7236" y="8880"/>
                        </a:cubicBezTo>
                        <a:lnTo>
                          <a:pt x="7327" y="8902"/>
                        </a:lnTo>
                        <a:cubicBezTo>
                          <a:pt x="7624" y="8994"/>
                          <a:pt x="7898" y="9085"/>
                          <a:pt x="8195" y="9153"/>
                        </a:cubicBezTo>
                        <a:cubicBezTo>
                          <a:pt x="8468" y="9245"/>
                          <a:pt x="8765" y="9313"/>
                          <a:pt x="9039" y="9382"/>
                        </a:cubicBezTo>
                        <a:cubicBezTo>
                          <a:pt x="9267" y="9427"/>
                          <a:pt x="9496" y="9496"/>
                          <a:pt x="9724" y="9541"/>
                        </a:cubicBezTo>
                        <a:lnTo>
                          <a:pt x="9815" y="9564"/>
                        </a:lnTo>
                        <a:cubicBezTo>
                          <a:pt x="9861" y="9587"/>
                          <a:pt x="9884" y="9587"/>
                          <a:pt x="9929" y="9610"/>
                        </a:cubicBezTo>
                        <a:lnTo>
                          <a:pt x="10021" y="9610"/>
                        </a:lnTo>
                        <a:cubicBezTo>
                          <a:pt x="10112" y="9610"/>
                          <a:pt x="10180" y="9587"/>
                          <a:pt x="10226" y="9564"/>
                        </a:cubicBezTo>
                        <a:cubicBezTo>
                          <a:pt x="10294" y="9519"/>
                          <a:pt x="10340" y="9450"/>
                          <a:pt x="10386" y="9382"/>
                        </a:cubicBezTo>
                        <a:lnTo>
                          <a:pt x="10409" y="9359"/>
                        </a:lnTo>
                        <a:cubicBezTo>
                          <a:pt x="10454" y="9290"/>
                          <a:pt x="10477" y="9245"/>
                          <a:pt x="10477" y="9199"/>
                        </a:cubicBezTo>
                        <a:cubicBezTo>
                          <a:pt x="10500" y="9153"/>
                          <a:pt x="10523" y="9108"/>
                          <a:pt x="10523" y="9062"/>
                        </a:cubicBezTo>
                        <a:cubicBezTo>
                          <a:pt x="10546" y="8971"/>
                          <a:pt x="10568" y="8880"/>
                          <a:pt x="10591" y="8788"/>
                        </a:cubicBezTo>
                        <a:cubicBezTo>
                          <a:pt x="10614" y="8697"/>
                          <a:pt x="10637" y="8583"/>
                          <a:pt x="10660" y="8469"/>
                        </a:cubicBezTo>
                        <a:cubicBezTo>
                          <a:pt x="10683" y="8355"/>
                          <a:pt x="10705" y="8263"/>
                          <a:pt x="10728" y="8172"/>
                        </a:cubicBezTo>
                        <a:cubicBezTo>
                          <a:pt x="10797" y="8035"/>
                          <a:pt x="10842" y="7921"/>
                          <a:pt x="10865" y="7784"/>
                        </a:cubicBezTo>
                        <a:lnTo>
                          <a:pt x="10888" y="7693"/>
                        </a:lnTo>
                        <a:cubicBezTo>
                          <a:pt x="10888" y="7670"/>
                          <a:pt x="10888" y="7624"/>
                          <a:pt x="10911" y="7578"/>
                        </a:cubicBezTo>
                        <a:cubicBezTo>
                          <a:pt x="10934" y="7510"/>
                          <a:pt x="10956" y="7442"/>
                          <a:pt x="10979" y="7373"/>
                        </a:cubicBezTo>
                        <a:cubicBezTo>
                          <a:pt x="11025" y="7213"/>
                          <a:pt x="11071" y="7076"/>
                          <a:pt x="11116" y="6917"/>
                        </a:cubicBezTo>
                        <a:cubicBezTo>
                          <a:pt x="11139" y="6871"/>
                          <a:pt x="11139" y="6848"/>
                          <a:pt x="11162" y="6802"/>
                        </a:cubicBezTo>
                        <a:lnTo>
                          <a:pt x="11185" y="6711"/>
                        </a:lnTo>
                        <a:cubicBezTo>
                          <a:pt x="11208" y="6643"/>
                          <a:pt x="11230" y="6574"/>
                          <a:pt x="11253" y="6529"/>
                        </a:cubicBezTo>
                        <a:cubicBezTo>
                          <a:pt x="11299" y="6369"/>
                          <a:pt x="11344" y="6232"/>
                          <a:pt x="11367" y="6072"/>
                        </a:cubicBezTo>
                        <a:cubicBezTo>
                          <a:pt x="11390" y="5981"/>
                          <a:pt x="11436" y="5889"/>
                          <a:pt x="11459" y="5798"/>
                        </a:cubicBezTo>
                        <a:lnTo>
                          <a:pt x="11504" y="5638"/>
                        </a:lnTo>
                        <a:lnTo>
                          <a:pt x="11596" y="5319"/>
                        </a:lnTo>
                        <a:cubicBezTo>
                          <a:pt x="11641" y="5113"/>
                          <a:pt x="11687" y="4908"/>
                          <a:pt x="11755" y="4702"/>
                        </a:cubicBezTo>
                        <a:cubicBezTo>
                          <a:pt x="11778" y="4657"/>
                          <a:pt x="11778" y="4611"/>
                          <a:pt x="11801" y="4588"/>
                        </a:cubicBezTo>
                        <a:lnTo>
                          <a:pt x="11824" y="4497"/>
                        </a:lnTo>
                        <a:cubicBezTo>
                          <a:pt x="11869" y="4383"/>
                          <a:pt x="11915" y="4292"/>
                          <a:pt x="11938" y="4178"/>
                        </a:cubicBezTo>
                        <a:cubicBezTo>
                          <a:pt x="11984" y="4041"/>
                          <a:pt x="12029" y="3926"/>
                          <a:pt x="12075" y="3789"/>
                        </a:cubicBezTo>
                        <a:cubicBezTo>
                          <a:pt x="12098" y="3721"/>
                          <a:pt x="12121" y="3630"/>
                          <a:pt x="12143" y="3538"/>
                        </a:cubicBezTo>
                        <a:lnTo>
                          <a:pt x="12143" y="3516"/>
                        </a:lnTo>
                        <a:lnTo>
                          <a:pt x="12143" y="3470"/>
                        </a:lnTo>
                        <a:cubicBezTo>
                          <a:pt x="12143" y="3401"/>
                          <a:pt x="12166" y="3356"/>
                          <a:pt x="12143" y="3287"/>
                        </a:cubicBezTo>
                        <a:cubicBezTo>
                          <a:pt x="12121" y="3219"/>
                          <a:pt x="12052" y="3128"/>
                          <a:pt x="11961" y="3082"/>
                        </a:cubicBezTo>
                        <a:cubicBezTo>
                          <a:pt x="11892" y="3036"/>
                          <a:pt x="11801" y="3013"/>
                          <a:pt x="11710" y="2968"/>
                        </a:cubicBezTo>
                        <a:cubicBezTo>
                          <a:pt x="11618" y="2945"/>
                          <a:pt x="11550" y="2945"/>
                          <a:pt x="11481" y="2922"/>
                        </a:cubicBezTo>
                        <a:cubicBezTo>
                          <a:pt x="11322" y="2876"/>
                          <a:pt x="11162" y="2831"/>
                          <a:pt x="11025" y="2785"/>
                        </a:cubicBezTo>
                        <a:cubicBezTo>
                          <a:pt x="10888" y="2740"/>
                          <a:pt x="10774" y="2717"/>
                          <a:pt x="10660" y="2671"/>
                        </a:cubicBezTo>
                        <a:cubicBezTo>
                          <a:pt x="10477" y="2625"/>
                          <a:pt x="10317" y="2580"/>
                          <a:pt x="10135" y="2511"/>
                        </a:cubicBezTo>
                        <a:lnTo>
                          <a:pt x="10021" y="2466"/>
                        </a:lnTo>
                        <a:lnTo>
                          <a:pt x="9906" y="2420"/>
                        </a:lnTo>
                        <a:lnTo>
                          <a:pt x="9861" y="2420"/>
                        </a:lnTo>
                        <a:cubicBezTo>
                          <a:pt x="9724" y="2351"/>
                          <a:pt x="9564" y="2306"/>
                          <a:pt x="9427" y="2260"/>
                        </a:cubicBezTo>
                        <a:cubicBezTo>
                          <a:pt x="9336" y="2237"/>
                          <a:pt x="9267" y="2215"/>
                          <a:pt x="9176" y="2192"/>
                        </a:cubicBezTo>
                        <a:lnTo>
                          <a:pt x="9062" y="2146"/>
                        </a:lnTo>
                        <a:lnTo>
                          <a:pt x="8879" y="2100"/>
                        </a:lnTo>
                        <a:cubicBezTo>
                          <a:pt x="8788" y="2078"/>
                          <a:pt x="8697" y="2055"/>
                          <a:pt x="8628" y="2032"/>
                        </a:cubicBezTo>
                        <a:cubicBezTo>
                          <a:pt x="8560" y="2032"/>
                          <a:pt x="8514" y="2009"/>
                          <a:pt x="8446" y="1986"/>
                        </a:cubicBezTo>
                        <a:cubicBezTo>
                          <a:pt x="8377" y="1963"/>
                          <a:pt x="8286" y="1941"/>
                          <a:pt x="8195" y="1918"/>
                        </a:cubicBezTo>
                        <a:cubicBezTo>
                          <a:pt x="7898" y="1827"/>
                          <a:pt x="7601" y="1735"/>
                          <a:pt x="7327" y="1621"/>
                        </a:cubicBezTo>
                        <a:cubicBezTo>
                          <a:pt x="7030" y="1530"/>
                          <a:pt x="6711" y="1438"/>
                          <a:pt x="6414" y="1347"/>
                        </a:cubicBezTo>
                        <a:cubicBezTo>
                          <a:pt x="6163" y="1256"/>
                          <a:pt x="5889" y="1187"/>
                          <a:pt x="5615" y="1119"/>
                        </a:cubicBezTo>
                        <a:cubicBezTo>
                          <a:pt x="5501" y="1096"/>
                          <a:pt x="5387" y="1050"/>
                          <a:pt x="5273" y="1028"/>
                        </a:cubicBezTo>
                        <a:cubicBezTo>
                          <a:pt x="5113" y="982"/>
                          <a:pt x="4953" y="936"/>
                          <a:pt x="4794" y="891"/>
                        </a:cubicBezTo>
                        <a:cubicBezTo>
                          <a:pt x="4497" y="822"/>
                          <a:pt x="4223" y="731"/>
                          <a:pt x="3972" y="662"/>
                        </a:cubicBezTo>
                        <a:cubicBezTo>
                          <a:pt x="3881" y="640"/>
                          <a:pt x="3812" y="617"/>
                          <a:pt x="3721" y="571"/>
                        </a:cubicBezTo>
                        <a:lnTo>
                          <a:pt x="3584" y="525"/>
                        </a:lnTo>
                        <a:lnTo>
                          <a:pt x="3424" y="480"/>
                        </a:lnTo>
                        <a:lnTo>
                          <a:pt x="3264" y="434"/>
                        </a:lnTo>
                        <a:cubicBezTo>
                          <a:pt x="3150" y="389"/>
                          <a:pt x="3059" y="343"/>
                          <a:pt x="2945" y="297"/>
                        </a:cubicBezTo>
                        <a:cubicBezTo>
                          <a:pt x="2739" y="206"/>
                          <a:pt x="2511" y="115"/>
                          <a:pt x="2306" y="69"/>
                        </a:cubicBezTo>
                        <a:cubicBezTo>
                          <a:pt x="2192" y="23"/>
                          <a:pt x="2100" y="0"/>
                          <a:pt x="198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algn="l" rtl="0"/>
                    <a:endParaRPr sz="1800"/>
                  </a:p>
                </p:txBody>
              </p:sp>
              <p:sp>
                <p:nvSpPr>
                  <p:cNvPr id="958" name="Google Shape;1546;p22">
                    <a:extLst>
                      <a:ext uri="{FF2B5EF4-FFF2-40B4-BE49-F238E27FC236}">
                        <a16:creationId xmlns:a16="http://schemas.microsoft.com/office/drawing/2014/main" id="{39AE4585-D7E4-4B07-9A8E-02862045C0AA}"/>
                      </a:ext>
                    </a:extLst>
                  </p:cNvPr>
                  <p:cNvSpPr/>
                  <p:nvPr/>
                </p:nvSpPr>
                <p:spPr>
                  <a:xfrm>
                    <a:off x="8327423" y="2111020"/>
                    <a:ext cx="45681" cy="1404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90" h="5196" extrusionOk="0">
                        <a:moveTo>
                          <a:pt x="183" y="1"/>
                        </a:moveTo>
                        <a:cubicBezTo>
                          <a:pt x="137" y="1"/>
                          <a:pt x="92" y="1"/>
                          <a:pt x="69" y="46"/>
                        </a:cubicBezTo>
                        <a:cubicBezTo>
                          <a:pt x="0" y="92"/>
                          <a:pt x="0" y="206"/>
                          <a:pt x="69" y="252"/>
                        </a:cubicBezTo>
                        <a:cubicBezTo>
                          <a:pt x="137" y="343"/>
                          <a:pt x="183" y="412"/>
                          <a:pt x="251" y="480"/>
                        </a:cubicBezTo>
                        <a:cubicBezTo>
                          <a:pt x="251" y="480"/>
                          <a:pt x="229" y="457"/>
                          <a:pt x="229" y="457"/>
                        </a:cubicBezTo>
                        <a:lnTo>
                          <a:pt x="229" y="457"/>
                        </a:lnTo>
                        <a:cubicBezTo>
                          <a:pt x="251" y="503"/>
                          <a:pt x="274" y="526"/>
                          <a:pt x="297" y="571"/>
                        </a:cubicBezTo>
                        <a:cubicBezTo>
                          <a:pt x="343" y="686"/>
                          <a:pt x="366" y="800"/>
                          <a:pt x="411" y="914"/>
                        </a:cubicBezTo>
                        <a:cubicBezTo>
                          <a:pt x="457" y="1051"/>
                          <a:pt x="503" y="1188"/>
                          <a:pt x="525" y="1302"/>
                        </a:cubicBezTo>
                        <a:cubicBezTo>
                          <a:pt x="548" y="1439"/>
                          <a:pt x="571" y="1576"/>
                          <a:pt x="594" y="1690"/>
                        </a:cubicBezTo>
                        <a:cubicBezTo>
                          <a:pt x="617" y="1804"/>
                          <a:pt x="639" y="1918"/>
                          <a:pt x="662" y="2055"/>
                        </a:cubicBezTo>
                        <a:cubicBezTo>
                          <a:pt x="662" y="2032"/>
                          <a:pt x="662" y="2032"/>
                          <a:pt x="662" y="2032"/>
                        </a:cubicBezTo>
                        <a:cubicBezTo>
                          <a:pt x="685" y="2169"/>
                          <a:pt x="685" y="2306"/>
                          <a:pt x="708" y="2443"/>
                        </a:cubicBezTo>
                        <a:cubicBezTo>
                          <a:pt x="731" y="2580"/>
                          <a:pt x="731" y="2717"/>
                          <a:pt x="754" y="2854"/>
                        </a:cubicBezTo>
                        <a:cubicBezTo>
                          <a:pt x="776" y="3128"/>
                          <a:pt x="799" y="3402"/>
                          <a:pt x="799" y="3676"/>
                        </a:cubicBezTo>
                        <a:cubicBezTo>
                          <a:pt x="822" y="3927"/>
                          <a:pt x="822" y="4178"/>
                          <a:pt x="799" y="4429"/>
                        </a:cubicBezTo>
                        <a:cubicBezTo>
                          <a:pt x="799" y="4520"/>
                          <a:pt x="799" y="4634"/>
                          <a:pt x="776" y="4748"/>
                        </a:cubicBezTo>
                        <a:cubicBezTo>
                          <a:pt x="776" y="4794"/>
                          <a:pt x="776" y="4840"/>
                          <a:pt x="776" y="4885"/>
                        </a:cubicBezTo>
                        <a:cubicBezTo>
                          <a:pt x="776" y="4999"/>
                          <a:pt x="822" y="5091"/>
                          <a:pt x="913" y="5159"/>
                        </a:cubicBezTo>
                        <a:cubicBezTo>
                          <a:pt x="958" y="5186"/>
                          <a:pt x="1003" y="5195"/>
                          <a:pt x="1048" y="5195"/>
                        </a:cubicBezTo>
                        <a:cubicBezTo>
                          <a:pt x="1117" y="5195"/>
                          <a:pt x="1186" y="5173"/>
                          <a:pt x="1256" y="5159"/>
                        </a:cubicBezTo>
                        <a:cubicBezTo>
                          <a:pt x="1301" y="5159"/>
                          <a:pt x="1347" y="5136"/>
                          <a:pt x="1416" y="5114"/>
                        </a:cubicBezTo>
                        <a:cubicBezTo>
                          <a:pt x="1507" y="5068"/>
                          <a:pt x="1553" y="4954"/>
                          <a:pt x="1575" y="4840"/>
                        </a:cubicBezTo>
                        <a:cubicBezTo>
                          <a:pt x="1598" y="4771"/>
                          <a:pt x="1621" y="4680"/>
                          <a:pt x="1621" y="4611"/>
                        </a:cubicBezTo>
                        <a:cubicBezTo>
                          <a:pt x="1621" y="4520"/>
                          <a:pt x="1621" y="4452"/>
                          <a:pt x="1644" y="4383"/>
                        </a:cubicBezTo>
                        <a:cubicBezTo>
                          <a:pt x="1644" y="4246"/>
                          <a:pt x="1667" y="4086"/>
                          <a:pt x="1667" y="3927"/>
                        </a:cubicBezTo>
                        <a:cubicBezTo>
                          <a:pt x="1689" y="3288"/>
                          <a:pt x="1667" y="2648"/>
                          <a:pt x="1575" y="2032"/>
                        </a:cubicBezTo>
                        <a:cubicBezTo>
                          <a:pt x="1530" y="1872"/>
                          <a:pt x="1507" y="1735"/>
                          <a:pt x="1461" y="1576"/>
                        </a:cubicBezTo>
                        <a:cubicBezTo>
                          <a:pt x="1438" y="1393"/>
                          <a:pt x="1393" y="1233"/>
                          <a:pt x="1324" y="1096"/>
                        </a:cubicBezTo>
                        <a:cubicBezTo>
                          <a:pt x="1256" y="914"/>
                          <a:pt x="1164" y="754"/>
                          <a:pt x="1073" y="617"/>
                        </a:cubicBezTo>
                        <a:cubicBezTo>
                          <a:pt x="982" y="503"/>
                          <a:pt x="868" y="389"/>
                          <a:pt x="776" y="252"/>
                        </a:cubicBezTo>
                        <a:lnTo>
                          <a:pt x="776" y="252"/>
                        </a:lnTo>
                        <a:lnTo>
                          <a:pt x="799" y="275"/>
                        </a:lnTo>
                        <a:cubicBezTo>
                          <a:pt x="776" y="252"/>
                          <a:pt x="754" y="229"/>
                          <a:pt x="754" y="206"/>
                        </a:cubicBezTo>
                        <a:cubicBezTo>
                          <a:pt x="700" y="153"/>
                          <a:pt x="631" y="131"/>
                          <a:pt x="560" y="131"/>
                        </a:cubicBezTo>
                        <a:cubicBezTo>
                          <a:pt x="510" y="131"/>
                          <a:pt x="459" y="142"/>
                          <a:pt x="411" y="161"/>
                        </a:cubicBezTo>
                        <a:cubicBezTo>
                          <a:pt x="366" y="115"/>
                          <a:pt x="320" y="92"/>
                          <a:pt x="297" y="46"/>
                        </a:cubicBezTo>
                        <a:cubicBezTo>
                          <a:pt x="251" y="1"/>
                          <a:pt x="229" y="1"/>
                          <a:pt x="183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algn="l" rtl="0"/>
                    <a:endParaRPr sz="1800"/>
                  </a:p>
                </p:txBody>
              </p:sp>
              <p:sp>
                <p:nvSpPr>
                  <p:cNvPr id="959" name="Google Shape;1547;p22">
                    <a:extLst>
                      <a:ext uri="{FF2B5EF4-FFF2-40B4-BE49-F238E27FC236}">
                        <a16:creationId xmlns:a16="http://schemas.microsoft.com/office/drawing/2014/main" id="{8E8E5A7A-C002-4704-AD7C-557428C6CBE8}"/>
                      </a:ext>
                    </a:extLst>
                  </p:cNvPr>
                  <p:cNvSpPr/>
                  <p:nvPr/>
                </p:nvSpPr>
                <p:spPr>
                  <a:xfrm>
                    <a:off x="8259551" y="2325720"/>
                    <a:ext cx="90713" cy="2338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56" h="8652" extrusionOk="0">
                        <a:moveTo>
                          <a:pt x="2877" y="1"/>
                        </a:moveTo>
                        <a:cubicBezTo>
                          <a:pt x="2808" y="1"/>
                          <a:pt x="2740" y="1"/>
                          <a:pt x="2694" y="47"/>
                        </a:cubicBezTo>
                        <a:lnTo>
                          <a:pt x="2671" y="47"/>
                        </a:lnTo>
                        <a:cubicBezTo>
                          <a:pt x="2671" y="24"/>
                          <a:pt x="2648" y="24"/>
                          <a:pt x="2626" y="24"/>
                        </a:cubicBezTo>
                        <a:cubicBezTo>
                          <a:pt x="2617" y="20"/>
                          <a:pt x="2609" y="18"/>
                          <a:pt x="2601" y="18"/>
                        </a:cubicBezTo>
                        <a:cubicBezTo>
                          <a:pt x="2564" y="18"/>
                          <a:pt x="2530" y="55"/>
                          <a:pt x="2511" y="92"/>
                        </a:cubicBezTo>
                        <a:cubicBezTo>
                          <a:pt x="2489" y="184"/>
                          <a:pt x="2466" y="275"/>
                          <a:pt x="2443" y="366"/>
                        </a:cubicBezTo>
                        <a:cubicBezTo>
                          <a:pt x="2420" y="435"/>
                          <a:pt x="2397" y="480"/>
                          <a:pt x="2374" y="549"/>
                        </a:cubicBezTo>
                        <a:cubicBezTo>
                          <a:pt x="2374" y="572"/>
                          <a:pt x="2374" y="594"/>
                          <a:pt x="2374" y="617"/>
                        </a:cubicBezTo>
                        <a:cubicBezTo>
                          <a:pt x="2329" y="731"/>
                          <a:pt x="2283" y="845"/>
                          <a:pt x="2260" y="960"/>
                        </a:cubicBezTo>
                        <a:cubicBezTo>
                          <a:pt x="2237" y="1051"/>
                          <a:pt x="2192" y="1119"/>
                          <a:pt x="2169" y="1188"/>
                        </a:cubicBezTo>
                        <a:cubicBezTo>
                          <a:pt x="2146" y="1256"/>
                          <a:pt x="2123" y="1348"/>
                          <a:pt x="2101" y="1439"/>
                        </a:cubicBezTo>
                        <a:cubicBezTo>
                          <a:pt x="2055" y="1576"/>
                          <a:pt x="2009" y="1713"/>
                          <a:pt x="1964" y="1850"/>
                        </a:cubicBezTo>
                        <a:cubicBezTo>
                          <a:pt x="1918" y="2010"/>
                          <a:pt x="1849" y="2147"/>
                          <a:pt x="1804" y="2306"/>
                        </a:cubicBezTo>
                        <a:cubicBezTo>
                          <a:pt x="1781" y="2443"/>
                          <a:pt x="1735" y="2580"/>
                          <a:pt x="1690" y="2717"/>
                        </a:cubicBezTo>
                        <a:cubicBezTo>
                          <a:pt x="1644" y="2854"/>
                          <a:pt x="1598" y="2991"/>
                          <a:pt x="1553" y="3128"/>
                        </a:cubicBezTo>
                        <a:cubicBezTo>
                          <a:pt x="1507" y="3265"/>
                          <a:pt x="1461" y="3425"/>
                          <a:pt x="1416" y="3562"/>
                        </a:cubicBezTo>
                        <a:cubicBezTo>
                          <a:pt x="1370" y="3699"/>
                          <a:pt x="1324" y="3858"/>
                          <a:pt x="1279" y="3995"/>
                        </a:cubicBezTo>
                        <a:cubicBezTo>
                          <a:pt x="1233" y="4132"/>
                          <a:pt x="1210" y="4292"/>
                          <a:pt x="1165" y="4429"/>
                        </a:cubicBezTo>
                        <a:cubicBezTo>
                          <a:pt x="1119" y="4566"/>
                          <a:pt x="1073" y="4726"/>
                          <a:pt x="1028" y="4863"/>
                        </a:cubicBezTo>
                        <a:cubicBezTo>
                          <a:pt x="982" y="5023"/>
                          <a:pt x="914" y="5182"/>
                          <a:pt x="868" y="5342"/>
                        </a:cubicBezTo>
                        <a:cubicBezTo>
                          <a:pt x="822" y="5479"/>
                          <a:pt x="777" y="5639"/>
                          <a:pt x="731" y="5799"/>
                        </a:cubicBezTo>
                        <a:cubicBezTo>
                          <a:pt x="685" y="5958"/>
                          <a:pt x="640" y="6095"/>
                          <a:pt x="594" y="6232"/>
                        </a:cubicBezTo>
                        <a:cubicBezTo>
                          <a:pt x="594" y="6301"/>
                          <a:pt x="571" y="6369"/>
                          <a:pt x="548" y="6438"/>
                        </a:cubicBezTo>
                        <a:cubicBezTo>
                          <a:pt x="526" y="6529"/>
                          <a:pt x="503" y="6597"/>
                          <a:pt x="480" y="6689"/>
                        </a:cubicBezTo>
                        <a:cubicBezTo>
                          <a:pt x="411" y="6849"/>
                          <a:pt x="366" y="6985"/>
                          <a:pt x="343" y="7145"/>
                        </a:cubicBezTo>
                        <a:cubicBezTo>
                          <a:pt x="297" y="7237"/>
                          <a:pt x="275" y="7351"/>
                          <a:pt x="229" y="7442"/>
                        </a:cubicBezTo>
                        <a:cubicBezTo>
                          <a:pt x="206" y="7533"/>
                          <a:pt x="183" y="7647"/>
                          <a:pt x="138" y="7739"/>
                        </a:cubicBezTo>
                        <a:cubicBezTo>
                          <a:pt x="115" y="7830"/>
                          <a:pt x="92" y="7921"/>
                          <a:pt x="69" y="8013"/>
                        </a:cubicBezTo>
                        <a:cubicBezTo>
                          <a:pt x="46" y="8058"/>
                          <a:pt x="46" y="8104"/>
                          <a:pt x="23" y="8127"/>
                        </a:cubicBezTo>
                        <a:cubicBezTo>
                          <a:pt x="1" y="8195"/>
                          <a:pt x="1" y="8264"/>
                          <a:pt x="1" y="8309"/>
                        </a:cubicBezTo>
                        <a:cubicBezTo>
                          <a:pt x="1" y="8401"/>
                          <a:pt x="46" y="8492"/>
                          <a:pt x="138" y="8538"/>
                        </a:cubicBezTo>
                        <a:cubicBezTo>
                          <a:pt x="183" y="8560"/>
                          <a:pt x="229" y="8583"/>
                          <a:pt x="275" y="8583"/>
                        </a:cubicBezTo>
                        <a:cubicBezTo>
                          <a:pt x="320" y="8606"/>
                          <a:pt x="389" y="8606"/>
                          <a:pt x="457" y="8629"/>
                        </a:cubicBezTo>
                        <a:cubicBezTo>
                          <a:pt x="480" y="8629"/>
                          <a:pt x="503" y="8629"/>
                          <a:pt x="548" y="8652"/>
                        </a:cubicBezTo>
                        <a:cubicBezTo>
                          <a:pt x="571" y="8652"/>
                          <a:pt x="640" y="8629"/>
                          <a:pt x="685" y="8606"/>
                        </a:cubicBezTo>
                        <a:cubicBezTo>
                          <a:pt x="731" y="8583"/>
                          <a:pt x="754" y="8560"/>
                          <a:pt x="777" y="8515"/>
                        </a:cubicBezTo>
                        <a:cubicBezTo>
                          <a:pt x="799" y="8492"/>
                          <a:pt x="799" y="8469"/>
                          <a:pt x="822" y="8423"/>
                        </a:cubicBezTo>
                        <a:lnTo>
                          <a:pt x="845" y="8423"/>
                        </a:lnTo>
                        <a:cubicBezTo>
                          <a:pt x="868" y="8423"/>
                          <a:pt x="891" y="8401"/>
                          <a:pt x="914" y="8401"/>
                        </a:cubicBezTo>
                        <a:cubicBezTo>
                          <a:pt x="959" y="8378"/>
                          <a:pt x="982" y="8355"/>
                          <a:pt x="1005" y="8309"/>
                        </a:cubicBezTo>
                        <a:cubicBezTo>
                          <a:pt x="1028" y="8287"/>
                          <a:pt x="1051" y="8241"/>
                          <a:pt x="1051" y="8195"/>
                        </a:cubicBezTo>
                        <a:cubicBezTo>
                          <a:pt x="1073" y="8172"/>
                          <a:pt x="1073" y="8127"/>
                          <a:pt x="1096" y="8104"/>
                        </a:cubicBezTo>
                        <a:cubicBezTo>
                          <a:pt x="1119" y="8035"/>
                          <a:pt x="1142" y="7944"/>
                          <a:pt x="1165" y="7876"/>
                        </a:cubicBezTo>
                        <a:cubicBezTo>
                          <a:pt x="1210" y="7739"/>
                          <a:pt x="1256" y="7602"/>
                          <a:pt x="1302" y="7465"/>
                        </a:cubicBezTo>
                        <a:cubicBezTo>
                          <a:pt x="1416" y="7145"/>
                          <a:pt x="1530" y="6849"/>
                          <a:pt x="1621" y="6529"/>
                        </a:cubicBezTo>
                        <a:cubicBezTo>
                          <a:pt x="1667" y="6369"/>
                          <a:pt x="1712" y="6232"/>
                          <a:pt x="1758" y="6072"/>
                        </a:cubicBezTo>
                        <a:cubicBezTo>
                          <a:pt x="1804" y="5913"/>
                          <a:pt x="1849" y="5753"/>
                          <a:pt x="1918" y="5593"/>
                        </a:cubicBezTo>
                        <a:cubicBezTo>
                          <a:pt x="1964" y="5433"/>
                          <a:pt x="2009" y="5274"/>
                          <a:pt x="2055" y="5114"/>
                        </a:cubicBezTo>
                        <a:cubicBezTo>
                          <a:pt x="2101" y="4954"/>
                          <a:pt x="2146" y="4794"/>
                          <a:pt x="2192" y="4634"/>
                        </a:cubicBezTo>
                        <a:cubicBezTo>
                          <a:pt x="2237" y="4475"/>
                          <a:pt x="2283" y="4315"/>
                          <a:pt x="2329" y="4155"/>
                        </a:cubicBezTo>
                        <a:cubicBezTo>
                          <a:pt x="2374" y="3995"/>
                          <a:pt x="2420" y="3836"/>
                          <a:pt x="2466" y="3676"/>
                        </a:cubicBezTo>
                        <a:cubicBezTo>
                          <a:pt x="2557" y="3356"/>
                          <a:pt x="2626" y="3037"/>
                          <a:pt x="2694" y="2740"/>
                        </a:cubicBezTo>
                        <a:cubicBezTo>
                          <a:pt x="2740" y="2580"/>
                          <a:pt x="2785" y="2420"/>
                          <a:pt x="2831" y="2261"/>
                        </a:cubicBezTo>
                        <a:cubicBezTo>
                          <a:pt x="2877" y="2101"/>
                          <a:pt x="2922" y="1941"/>
                          <a:pt x="2968" y="1781"/>
                        </a:cubicBezTo>
                        <a:cubicBezTo>
                          <a:pt x="3014" y="1622"/>
                          <a:pt x="3059" y="1485"/>
                          <a:pt x="3105" y="1325"/>
                        </a:cubicBezTo>
                        <a:cubicBezTo>
                          <a:pt x="3150" y="1165"/>
                          <a:pt x="3196" y="1005"/>
                          <a:pt x="3242" y="845"/>
                        </a:cubicBezTo>
                        <a:cubicBezTo>
                          <a:pt x="3265" y="777"/>
                          <a:pt x="3287" y="709"/>
                          <a:pt x="3310" y="617"/>
                        </a:cubicBezTo>
                        <a:cubicBezTo>
                          <a:pt x="3333" y="526"/>
                          <a:pt x="3356" y="412"/>
                          <a:pt x="3333" y="298"/>
                        </a:cubicBezTo>
                        <a:cubicBezTo>
                          <a:pt x="3310" y="252"/>
                          <a:pt x="3265" y="184"/>
                          <a:pt x="3242" y="138"/>
                        </a:cubicBezTo>
                        <a:cubicBezTo>
                          <a:pt x="3173" y="69"/>
                          <a:pt x="3082" y="24"/>
                          <a:pt x="3014" y="24"/>
                        </a:cubicBezTo>
                        <a:cubicBezTo>
                          <a:pt x="2968" y="1"/>
                          <a:pt x="2922" y="1"/>
                          <a:pt x="2877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algn="l" rtl="0"/>
                    <a:endParaRPr sz="1800"/>
                  </a:p>
                </p:txBody>
              </p:sp>
              <p:sp>
                <p:nvSpPr>
                  <p:cNvPr id="960" name="Google Shape;1548;p22">
                    <a:extLst>
                      <a:ext uri="{FF2B5EF4-FFF2-40B4-BE49-F238E27FC236}">
                        <a16:creationId xmlns:a16="http://schemas.microsoft.com/office/drawing/2014/main" id="{763F427A-DDDD-4B41-A26D-AD0CFAE4F044}"/>
                      </a:ext>
                    </a:extLst>
                  </p:cNvPr>
                  <p:cNvSpPr/>
                  <p:nvPr/>
                </p:nvSpPr>
                <p:spPr>
                  <a:xfrm>
                    <a:off x="8233034" y="2586721"/>
                    <a:ext cx="40113" cy="610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84" h="2260" extrusionOk="0">
                        <a:moveTo>
                          <a:pt x="708" y="0"/>
                        </a:moveTo>
                        <a:cubicBezTo>
                          <a:pt x="685" y="0"/>
                          <a:pt x="662" y="23"/>
                          <a:pt x="639" y="46"/>
                        </a:cubicBezTo>
                        <a:cubicBezTo>
                          <a:pt x="616" y="137"/>
                          <a:pt x="594" y="228"/>
                          <a:pt x="571" y="320"/>
                        </a:cubicBezTo>
                        <a:cubicBezTo>
                          <a:pt x="548" y="365"/>
                          <a:pt x="525" y="411"/>
                          <a:pt x="525" y="457"/>
                        </a:cubicBezTo>
                        <a:cubicBezTo>
                          <a:pt x="502" y="502"/>
                          <a:pt x="502" y="548"/>
                          <a:pt x="479" y="593"/>
                        </a:cubicBezTo>
                        <a:cubicBezTo>
                          <a:pt x="434" y="776"/>
                          <a:pt x="388" y="959"/>
                          <a:pt x="320" y="1118"/>
                        </a:cubicBezTo>
                        <a:cubicBezTo>
                          <a:pt x="251" y="1301"/>
                          <a:pt x="183" y="1484"/>
                          <a:pt x="114" y="1666"/>
                        </a:cubicBezTo>
                        <a:cubicBezTo>
                          <a:pt x="91" y="1735"/>
                          <a:pt x="69" y="1803"/>
                          <a:pt x="46" y="1895"/>
                        </a:cubicBezTo>
                        <a:cubicBezTo>
                          <a:pt x="46" y="1917"/>
                          <a:pt x="46" y="1963"/>
                          <a:pt x="23" y="1986"/>
                        </a:cubicBezTo>
                        <a:cubicBezTo>
                          <a:pt x="23" y="2009"/>
                          <a:pt x="0" y="2077"/>
                          <a:pt x="23" y="2100"/>
                        </a:cubicBezTo>
                        <a:cubicBezTo>
                          <a:pt x="23" y="2123"/>
                          <a:pt x="23" y="2146"/>
                          <a:pt x="46" y="2168"/>
                        </a:cubicBezTo>
                        <a:cubicBezTo>
                          <a:pt x="69" y="2191"/>
                          <a:pt x="69" y="2191"/>
                          <a:pt x="114" y="2214"/>
                        </a:cubicBezTo>
                        <a:cubicBezTo>
                          <a:pt x="137" y="2214"/>
                          <a:pt x="206" y="2214"/>
                          <a:pt x="228" y="2168"/>
                        </a:cubicBezTo>
                        <a:lnTo>
                          <a:pt x="251" y="2168"/>
                        </a:lnTo>
                        <a:cubicBezTo>
                          <a:pt x="251" y="2191"/>
                          <a:pt x="274" y="2214"/>
                          <a:pt x="297" y="2214"/>
                        </a:cubicBezTo>
                        <a:cubicBezTo>
                          <a:pt x="320" y="2237"/>
                          <a:pt x="342" y="2237"/>
                          <a:pt x="365" y="2260"/>
                        </a:cubicBezTo>
                        <a:cubicBezTo>
                          <a:pt x="411" y="2260"/>
                          <a:pt x="434" y="2237"/>
                          <a:pt x="457" y="2237"/>
                        </a:cubicBezTo>
                        <a:cubicBezTo>
                          <a:pt x="525" y="2214"/>
                          <a:pt x="548" y="2146"/>
                          <a:pt x="571" y="2077"/>
                        </a:cubicBezTo>
                        <a:cubicBezTo>
                          <a:pt x="594" y="2077"/>
                          <a:pt x="594" y="2054"/>
                          <a:pt x="594" y="2054"/>
                        </a:cubicBezTo>
                        <a:cubicBezTo>
                          <a:pt x="594" y="2077"/>
                          <a:pt x="616" y="2077"/>
                          <a:pt x="616" y="2077"/>
                        </a:cubicBezTo>
                        <a:cubicBezTo>
                          <a:pt x="652" y="2104"/>
                          <a:pt x="696" y="2117"/>
                          <a:pt x="737" y="2117"/>
                        </a:cubicBezTo>
                        <a:cubicBezTo>
                          <a:pt x="802" y="2117"/>
                          <a:pt x="863" y="2087"/>
                          <a:pt x="890" y="2031"/>
                        </a:cubicBezTo>
                        <a:cubicBezTo>
                          <a:pt x="913" y="1986"/>
                          <a:pt x="936" y="1940"/>
                          <a:pt x="959" y="1895"/>
                        </a:cubicBezTo>
                        <a:cubicBezTo>
                          <a:pt x="1004" y="1895"/>
                          <a:pt x="1050" y="1849"/>
                          <a:pt x="1073" y="1803"/>
                        </a:cubicBezTo>
                        <a:cubicBezTo>
                          <a:pt x="1141" y="1575"/>
                          <a:pt x="1210" y="1324"/>
                          <a:pt x="1278" y="1096"/>
                        </a:cubicBezTo>
                        <a:cubicBezTo>
                          <a:pt x="1301" y="982"/>
                          <a:pt x="1347" y="845"/>
                          <a:pt x="1392" y="730"/>
                        </a:cubicBezTo>
                        <a:cubicBezTo>
                          <a:pt x="1392" y="662"/>
                          <a:pt x="1415" y="616"/>
                          <a:pt x="1438" y="571"/>
                        </a:cubicBezTo>
                        <a:cubicBezTo>
                          <a:pt x="1438" y="502"/>
                          <a:pt x="1461" y="434"/>
                          <a:pt x="1484" y="388"/>
                        </a:cubicBezTo>
                        <a:cubicBezTo>
                          <a:pt x="1484" y="342"/>
                          <a:pt x="1484" y="320"/>
                          <a:pt x="1461" y="297"/>
                        </a:cubicBezTo>
                        <a:cubicBezTo>
                          <a:pt x="1461" y="274"/>
                          <a:pt x="1438" y="251"/>
                          <a:pt x="1415" y="251"/>
                        </a:cubicBezTo>
                        <a:cubicBezTo>
                          <a:pt x="1415" y="251"/>
                          <a:pt x="1415" y="228"/>
                          <a:pt x="1415" y="228"/>
                        </a:cubicBezTo>
                        <a:cubicBezTo>
                          <a:pt x="1370" y="205"/>
                          <a:pt x="1324" y="205"/>
                          <a:pt x="1278" y="205"/>
                        </a:cubicBezTo>
                        <a:cubicBezTo>
                          <a:pt x="1278" y="183"/>
                          <a:pt x="1278" y="183"/>
                          <a:pt x="1256" y="160"/>
                        </a:cubicBezTo>
                        <a:cubicBezTo>
                          <a:pt x="1239" y="126"/>
                          <a:pt x="1198" y="105"/>
                          <a:pt x="1159" y="105"/>
                        </a:cubicBezTo>
                        <a:cubicBezTo>
                          <a:pt x="1145" y="105"/>
                          <a:pt x="1131" y="108"/>
                          <a:pt x="1119" y="114"/>
                        </a:cubicBezTo>
                        <a:cubicBezTo>
                          <a:pt x="1050" y="114"/>
                          <a:pt x="1004" y="160"/>
                          <a:pt x="982" y="205"/>
                        </a:cubicBezTo>
                        <a:cubicBezTo>
                          <a:pt x="982" y="183"/>
                          <a:pt x="982" y="183"/>
                          <a:pt x="982" y="183"/>
                        </a:cubicBezTo>
                        <a:cubicBezTo>
                          <a:pt x="982" y="183"/>
                          <a:pt x="982" y="160"/>
                          <a:pt x="959" y="137"/>
                        </a:cubicBezTo>
                        <a:cubicBezTo>
                          <a:pt x="959" y="114"/>
                          <a:pt x="913" y="69"/>
                          <a:pt x="867" y="69"/>
                        </a:cubicBezTo>
                        <a:cubicBezTo>
                          <a:pt x="845" y="69"/>
                          <a:pt x="822" y="91"/>
                          <a:pt x="799" y="91"/>
                        </a:cubicBezTo>
                        <a:cubicBezTo>
                          <a:pt x="799" y="46"/>
                          <a:pt x="776" y="23"/>
                          <a:pt x="753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algn="l" rtl="0"/>
                    <a:endParaRPr sz="1800"/>
                  </a:p>
                </p:txBody>
              </p:sp>
              <p:sp>
                <p:nvSpPr>
                  <p:cNvPr id="961" name="Google Shape;1549;p22">
                    <a:extLst>
                      <a:ext uri="{FF2B5EF4-FFF2-40B4-BE49-F238E27FC236}">
                        <a16:creationId xmlns:a16="http://schemas.microsoft.com/office/drawing/2014/main" id="{BAB0EDA5-DEAC-4CE2-ABB5-7AFE764C3D07}"/>
                      </a:ext>
                    </a:extLst>
                  </p:cNvPr>
                  <p:cNvSpPr/>
                  <p:nvPr/>
                </p:nvSpPr>
                <p:spPr>
                  <a:xfrm>
                    <a:off x="8123833" y="2598425"/>
                    <a:ext cx="133285" cy="500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31" h="1850" extrusionOk="0">
                        <a:moveTo>
                          <a:pt x="137" y="1"/>
                        </a:moveTo>
                        <a:cubicBezTo>
                          <a:pt x="91" y="1"/>
                          <a:pt x="69" y="24"/>
                          <a:pt x="46" y="46"/>
                        </a:cubicBezTo>
                        <a:cubicBezTo>
                          <a:pt x="0" y="115"/>
                          <a:pt x="23" y="160"/>
                          <a:pt x="69" y="206"/>
                        </a:cubicBezTo>
                        <a:cubicBezTo>
                          <a:pt x="91" y="206"/>
                          <a:pt x="114" y="229"/>
                          <a:pt x="114" y="229"/>
                        </a:cubicBezTo>
                        <a:cubicBezTo>
                          <a:pt x="251" y="320"/>
                          <a:pt x="365" y="434"/>
                          <a:pt x="479" y="549"/>
                        </a:cubicBezTo>
                        <a:cubicBezTo>
                          <a:pt x="639" y="685"/>
                          <a:pt x="799" y="800"/>
                          <a:pt x="959" y="914"/>
                        </a:cubicBezTo>
                        <a:cubicBezTo>
                          <a:pt x="1118" y="1005"/>
                          <a:pt x="1255" y="1096"/>
                          <a:pt x="1415" y="1188"/>
                        </a:cubicBezTo>
                        <a:cubicBezTo>
                          <a:pt x="1507" y="1210"/>
                          <a:pt x="1575" y="1256"/>
                          <a:pt x="1643" y="1279"/>
                        </a:cubicBezTo>
                        <a:cubicBezTo>
                          <a:pt x="1735" y="1325"/>
                          <a:pt x="1826" y="1370"/>
                          <a:pt x="1895" y="1393"/>
                        </a:cubicBezTo>
                        <a:cubicBezTo>
                          <a:pt x="1895" y="1393"/>
                          <a:pt x="1917" y="1416"/>
                          <a:pt x="1917" y="1416"/>
                        </a:cubicBezTo>
                        <a:lnTo>
                          <a:pt x="1940" y="1416"/>
                        </a:lnTo>
                        <a:cubicBezTo>
                          <a:pt x="2123" y="1507"/>
                          <a:pt x="2328" y="1576"/>
                          <a:pt x="2511" y="1644"/>
                        </a:cubicBezTo>
                        <a:cubicBezTo>
                          <a:pt x="2625" y="1690"/>
                          <a:pt x="2739" y="1713"/>
                          <a:pt x="2830" y="1735"/>
                        </a:cubicBezTo>
                        <a:cubicBezTo>
                          <a:pt x="2967" y="1758"/>
                          <a:pt x="3104" y="1781"/>
                          <a:pt x="3241" y="1804"/>
                        </a:cubicBezTo>
                        <a:cubicBezTo>
                          <a:pt x="3469" y="1827"/>
                          <a:pt x="3698" y="1850"/>
                          <a:pt x="3926" y="1850"/>
                        </a:cubicBezTo>
                        <a:cubicBezTo>
                          <a:pt x="4040" y="1850"/>
                          <a:pt x="4177" y="1850"/>
                          <a:pt x="4291" y="1827"/>
                        </a:cubicBezTo>
                        <a:cubicBezTo>
                          <a:pt x="4428" y="1804"/>
                          <a:pt x="4565" y="1758"/>
                          <a:pt x="4679" y="1735"/>
                        </a:cubicBezTo>
                        <a:cubicBezTo>
                          <a:pt x="4839" y="1690"/>
                          <a:pt x="4930" y="1553"/>
                          <a:pt x="4885" y="1393"/>
                        </a:cubicBezTo>
                        <a:cubicBezTo>
                          <a:pt x="4864" y="1270"/>
                          <a:pt x="4734" y="1184"/>
                          <a:pt x="4608" y="1184"/>
                        </a:cubicBezTo>
                        <a:cubicBezTo>
                          <a:pt x="4594" y="1184"/>
                          <a:pt x="4579" y="1185"/>
                          <a:pt x="4565" y="1188"/>
                        </a:cubicBezTo>
                        <a:cubicBezTo>
                          <a:pt x="4360" y="1233"/>
                          <a:pt x="4177" y="1279"/>
                          <a:pt x="3972" y="1302"/>
                        </a:cubicBezTo>
                        <a:cubicBezTo>
                          <a:pt x="3868" y="1308"/>
                          <a:pt x="3765" y="1311"/>
                          <a:pt x="3664" y="1311"/>
                        </a:cubicBezTo>
                        <a:cubicBezTo>
                          <a:pt x="3386" y="1311"/>
                          <a:pt x="3114" y="1290"/>
                          <a:pt x="2830" y="1256"/>
                        </a:cubicBezTo>
                        <a:cubicBezTo>
                          <a:pt x="2716" y="1233"/>
                          <a:pt x="2602" y="1210"/>
                          <a:pt x="2488" y="1165"/>
                        </a:cubicBezTo>
                        <a:cubicBezTo>
                          <a:pt x="2351" y="1142"/>
                          <a:pt x="2237" y="1096"/>
                          <a:pt x="2123" y="1074"/>
                        </a:cubicBezTo>
                        <a:cubicBezTo>
                          <a:pt x="1895" y="982"/>
                          <a:pt x="1666" y="914"/>
                          <a:pt x="1438" y="822"/>
                        </a:cubicBezTo>
                        <a:cubicBezTo>
                          <a:pt x="1278" y="754"/>
                          <a:pt x="1118" y="663"/>
                          <a:pt x="959" y="571"/>
                        </a:cubicBezTo>
                        <a:cubicBezTo>
                          <a:pt x="822" y="503"/>
                          <a:pt x="662" y="389"/>
                          <a:pt x="525" y="275"/>
                        </a:cubicBezTo>
                        <a:cubicBezTo>
                          <a:pt x="457" y="229"/>
                          <a:pt x="388" y="160"/>
                          <a:pt x="320" y="115"/>
                        </a:cubicBezTo>
                        <a:cubicBezTo>
                          <a:pt x="274" y="92"/>
                          <a:pt x="228" y="46"/>
                          <a:pt x="183" y="24"/>
                        </a:cubicBezTo>
                        <a:cubicBezTo>
                          <a:pt x="183" y="1"/>
                          <a:pt x="160" y="1"/>
                          <a:pt x="13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algn="l" rtl="0"/>
                    <a:endParaRPr sz="1800"/>
                  </a:p>
                </p:txBody>
              </p:sp>
              <p:sp>
                <p:nvSpPr>
                  <p:cNvPr id="962" name="Google Shape;1550;p22">
                    <a:extLst>
                      <a:ext uri="{FF2B5EF4-FFF2-40B4-BE49-F238E27FC236}">
                        <a16:creationId xmlns:a16="http://schemas.microsoft.com/office/drawing/2014/main" id="{09DEE43F-7D8B-49CD-835D-9DA7D0C304D2}"/>
                      </a:ext>
                    </a:extLst>
                  </p:cNvPr>
                  <p:cNvSpPr/>
                  <p:nvPr/>
                </p:nvSpPr>
                <p:spPr>
                  <a:xfrm>
                    <a:off x="8244738" y="2112885"/>
                    <a:ext cx="83955" cy="1127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06" h="4172" extrusionOk="0">
                        <a:moveTo>
                          <a:pt x="2945" y="0"/>
                        </a:moveTo>
                        <a:cubicBezTo>
                          <a:pt x="2900" y="0"/>
                          <a:pt x="2877" y="0"/>
                          <a:pt x="2854" y="23"/>
                        </a:cubicBezTo>
                        <a:cubicBezTo>
                          <a:pt x="2671" y="206"/>
                          <a:pt x="2466" y="388"/>
                          <a:pt x="2283" y="571"/>
                        </a:cubicBezTo>
                        <a:cubicBezTo>
                          <a:pt x="2238" y="617"/>
                          <a:pt x="2169" y="685"/>
                          <a:pt x="2124" y="731"/>
                        </a:cubicBezTo>
                        <a:cubicBezTo>
                          <a:pt x="2101" y="731"/>
                          <a:pt x="2055" y="731"/>
                          <a:pt x="2032" y="753"/>
                        </a:cubicBezTo>
                        <a:cubicBezTo>
                          <a:pt x="1941" y="799"/>
                          <a:pt x="1872" y="845"/>
                          <a:pt x="1804" y="890"/>
                        </a:cubicBezTo>
                        <a:cubicBezTo>
                          <a:pt x="1758" y="936"/>
                          <a:pt x="1690" y="1005"/>
                          <a:pt x="1644" y="1050"/>
                        </a:cubicBezTo>
                        <a:cubicBezTo>
                          <a:pt x="1530" y="1187"/>
                          <a:pt x="1416" y="1324"/>
                          <a:pt x="1325" y="1438"/>
                        </a:cubicBezTo>
                        <a:cubicBezTo>
                          <a:pt x="1119" y="1712"/>
                          <a:pt x="891" y="1963"/>
                          <a:pt x="731" y="2237"/>
                        </a:cubicBezTo>
                        <a:cubicBezTo>
                          <a:pt x="640" y="2374"/>
                          <a:pt x="571" y="2511"/>
                          <a:pt x="480" y="2648"/>
                        </a:cubicBezTo>
                        <a:cubicBezTo>
                          <a:pt x="389" y="2785"/>
                          <a:pt x="320" y="2945"/>
                          <a:pt x="229" y="3082"/>
                        </a:cubicBezTo>
                        <a:cubicBezTo>
                          <a:pt x="183" y="3150"/>
                          <a:pt x="161" y="3219"/>
                          <a:pt x="115" y="3287"/>
                        </a:cubicBezTo>
                        <a:cubicBezTo>
                          <a:pt x="69" y="3401"/>
                          <a:pt x="1" y="3515"/>
                          <a:pt x="1" y="3629"/>
                        </a:cubicBezTo>
                        <a:cubicBezTo>
                          <a:pt x="24" y="3721"/>
                          <a:pt x="46" y="3789"/>
                          <a:pt x="92" y="3858"/>
                        </a:cubicBezTo>
                        <a:cubicBezTo>
                          <a:pt x="138" y="3881"/>
                          <a:pt x="161" y="3903"/>
                          <a:pt x="183" y="3926"/>
                        </a:cubicBezTo>
                        <a:cubicBezTo>
                          <a:pt x="229" y="3949"/>
                          <a:pt x="275" y="3972"/>
                          <a:pt x="320" y="4017"/>
                        </a:cubicBezTo>
                        <a:cubicBezTo>
                          <a:pt x="366" y="4040"/>
                          <a:pt x="412" y="4086"/>
                          <a:pt x="480" y="4109"/>
                        </a:cubicBezTo>
                        <a:cubicBezTo>
                          <a:pt x="503" y="4132"/>
                          <a:pt x="549" y="4154"/>
                          <a:pt x="571" y="4154"/>
                        </a:cubicBezTo>
                        <a:cubicBezTo>
                          <a:pt x="606" y="4166"/>
                          <a:pt x="634" y="4172"/>
                          <a:pt x="663" y="4172"/>
                        </a:cubicBezTo>
                        <a:cubicBezTo>
                          <a:pt x="691" y="4172"/>
                          <a:pt x="720" y="4166"/>
                          <a:pt x="754" y="4154"/>
                        </a:cubicBezTo>
                        <a:cubicBezTo>
                          <a:pt x="823" y="4154"/>
                          <a:pt x="891" y="4086"/>
                          <a:pt x="937" y="4017"/>
                        </a:cubicBezTo>
                        <a:cubicBezTo>
                          <a:pt x="959" y="3995"/>
                          <a:pt x="982" y="3949"/>
                          <a:pt x="982" y="3926"/>
                        </a:cubicBezTo>
                        <a:cubicBezTo>
                          <a:pt x="1028" y="3812"/>
                          <a:pt x="1074" y="3675"/>
                          <a:pt x="1119" y="3561"/>
                        </a:cubicBezTo>
                        <a:cubicBezTo>
                          <a:pt x="1188" y="3378"/>
                          <a:pt x="1279" y="3196"/>
                          <a:pt x="1347" y="3013"/>
                        </a:cubicBezTo>
                        <a:cubicBezTo>
                          <a:pt x="1416" y="2808"/>
                          <a:pt x="1507" y="2625"/>
                          <a:pt x="1576" y="2443"/>
                        </a:cubicBezTo>
                        <a:cubicBezTo>
                          <a:pt x="1599" y="2397"/>
                          <a:pt x="1621" y="2374"/>
                          <a:pt x="1621" y="2328"/>
                        </a:cubicBezTo>
                        <a:lnTo>
                          <a:pt x="1621" y="2351"/>
                        </a:lnTo>
                        <a:cubicBezTo>
                          <a:pt x="1758" y="2032"/>
                          <a:pt x="1918" y="1735"/>
                          <a:pt x="2078" y="1438"/>
                        </a:cubicBezTo>
                        <a:cubicBezTo>
                          <a:pt x="2169" y="1301"/>
                          <a:pt x="2260" y="1164"/>
                          <a:pt x="2375" y="1005"/>
                        </a:cubicBezTo>
                        <a:cubicBezTo>
                          <a:pt x="2443" y="890"/>
                          <a:pt x="2557" y="753"/>
                          <a:pt x="2649" y="639"/>
                        </a:cubicBezTo>
                        <a:cubicBezTo>
                          <a:pt x="2763" y="502"/>
                          <a:pt x="2900" y="365"/>
                          <a:pt x="3037" y="228"/>
                        </a:cubicBezTo>
                        <a:cubicBezTo>
                          <a:pt x="3082" y="183"/>
                          <a:pt x="3105" y="92"/>
                          <a:pt x="3037" y="46"/>
                        </a:cubicBezTo>
                        <a:cubicBezTo>
                          <a:pt x="3014" y="0"/>
                          <a:pt x="2991" y="0"/>
                          <a:pt x="2945" y="0"/>
                        </a:cubicBezTo>
                        <a:close/>
                      </a:path>
                    </a:pathLst>
                  </a:custGeom>
                  <a:solidFill>
                    <a:srgbClr val="FDA2B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algn="l" rtl="0"/>
                    <a:endParaRPr sz="1800"/>
                  </a:p>
                </p:txBody>
              </p:sp>
              <p:sp>
                <p:nvSpPr>
                  <p:cNvPr id="963" name="Google Shape;1551;p22">
                    <a:extLst>
                      <a:ext uri="{FF2B5EF4-FFF2-40B4-BE49-F238E27FC236}">
                        <a16:creationId xmlns:a16="http://schemas.microsoft.com/office/drawing/2014/main" id="{D06B5A7A-84E0-40AB-A845-A57DC6F821F4}"/>
                      </a:ext>
                    </a:extLst>
                  </p:cNvPr>
                  <p:cNvSpPr/>
                  <p:nvPr/>
                </p:nvSpPr>
                <p:spPr>
                  <a:xfrm>
                    <a:off x="8168865" y="2314016"/>
                    <a:ext cx="61709" cy="1896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83" h="7018" extrusionOk="0">
                        <a:moveTo>
                          <a:pt x="2055" y="1256"/>
                        </a:moveTo>
                        <a:cubicBezTo>
                          <a:pt x="2052" y="1263"/>
                          <a:pt x="2050" y="1271"/>
                          <a:pt x="2048" y="1278"/>
                        </a:cubicBezTo>
                        <a:lnTo>
                          <a:pt x="2048" y="1278"/>
                        </a:lnTo>
                        <a:cubicBezTo>
                          <a:pt x="2055" y="1276"/>
                          <a:pt x="2055" y="1271"/>
                          <a:pt x="2055" y="1256"/>
                        </a:cubicBezTo>
                        <a:close/>
                        <a:moveTo>
                          <a:pt x="2192" y="0"/>
                        </a:moveTo>
                        <a:cubicBezTo>
                          <a:pt x="2146" y="0"/>
                          <a:pt x="2100" y="23"/>
                          <a:pt x="2100" y="69"/>
                        </a:cubicBezTo>
                        <a:cubicBezTo>
                          <a:pt x="2077" y="137"/>
                          <a:pt x="2055" y="206"/>
                          <a:pt x="2055" y="274"/>
                        </a:cubicBezTo>
                        <a:cubicBezTo>
                          <a:pt x="2032" y="343"/>
                          <a:pt x="2009" y="411"/>
                          <a:pt x="1986" y="480"/>
                        </a:cubicBezTo>
                        <a:cubicBezTo>
                          <a:pt x="1940" y="617"/>
                          <a:pt x="1895" y="754"/>
                          <a:pt x="1849" y="890"/>
                        </a:cubicBezTo>
                        <a:cubicBezTo>
                          <a:pt x="1758" y="1164"/>
                          <a:pt x="1667" y="1438"/>
                          <a:pt x="1575" y="1735"/>
                        </a:cubicBezTo>
                        <a:cubicBezTo>
                          <a:pt x="1484" y="2009"/>
                          <a:pt x="1347" y="2283"/>
                          <a:pt x="1256" y="2557"/>
                        </a:cubicBezTo>
                        <a:cubicBezTo>
                          <a:pt x="1210" y="2694"/>
                          <a:pt x="1142" y="2853"/>
                          <a:pt x="1096" y="2990"/>
                        </a:cubicBezTo>
                        <a:cubicBezTo>
                          <a:pt x="1050" y="3127"/>
                          <a:pt x="1005" y="3264"/>
                          <a:pt x="959" y="3401"/>
                        </a:cubicBezTo>
                        <a:cubicBezTo>
                          <a:pt x="845" y="3698"/>
                          <a:pt x="754" y="3972"/>
                          <a:pt x="685" y="4269"/>
                        </a:cubicBezTo>
                        <a:cubicBezTo>
                          <a:pt x="594" y="4542"/>
                          <a:pt x="502" y="4839"/>
                          <a:pt x="411" y="5136"/>
                        </a:cubicBezTo>
                        <a:cubicBezTo>
                          <a:pt x="343" y="5364"/>
                          <a:pt x="274" y="5615"/>
                          <a:pt x="206" y="5866"/>
                        </a:cubicBezTo>
                        <a:cubicBezTo>
                          <a:pt x="160" y="5980"/>
                          <a:pt x="137" y="6117"/>
                          <a:pt x="92" y="6254"/>
                        </a:cubicBezTo>
                        <a:cubicBezTo>
                          <a:pt x="46" y="6414"/>
                          <a:pt x="0" y="6551"/>
                          <a:pt x="0" y="6688"/>
                        </a:cubicBezTo>
                        <a:cubicBezTo>
                          <a:pt x="0" y="6825"/>
                          <a:pt x="92" y="6962"/>
                          <a:pt x="206" y="7008"/>
                        </a:cubicBezTo>
                        <a:cubicBezTo>
                          <a:pt x="232" y="7014"/>
                          <a:pt x="257" y="7017"/>
                          <a:pt x="281" y="7017"/>
                        </a:cubicBezTo>
                        <a:cubicBezTo>
                          <a:pt x="337" y="7017"/>
                          <a:pt x="386" y="7001"/>
                          <a:pt x="434" y="6985"/>
                        </a:cubicBezTo>
                        <a:cubicBezTo>
                          <a:pt x="525" y="6939"/>
                          <a:pt x="571" y="6871"/>
                          <a:pt x="594" y="6802"/>
                        </a:cubicBezTo>
                        <a:cubicBezTo>
                          <a:pt x="639" y="6688"/>
                          <a:pt x="685" y="6551"/>
                          <a:pt x="708" y="6437"/>
                        </a:cubicBezTo>
                        <a:cubicBezTo>
                          <a:pt x="754" y="6300"/>
                          <a:pt x="776" y="6163"/>
                          <a:pt x="822" y="6026"/>
                        </a:cubicBezTo>
                        <a:cubicBezTo>
                          <a:pt x="890" y="5775"/>
                          <a:pt x="959" y="5547"/>
                          <a:pt x="1027" y="5296"/>
                        </a:cubicBezTo>
                        <a:cubicBezTo>
                          <a:pt x="1119" y="4999"/>
                          <a:pt x="1187" y="4702"/>
                          <a:pt x="1278" y="4406"/>
                        </a:cubicBezTo>
                        <a:cubicBezTo>
                          <a:pt x="1347" y="4109"/>
                          <a:pt x="1415" y="3812"/>
                          <a:pt x="1507" y="3515"/>
                        </a:cubicBezTo>
                        <a:cubicBezTo>
                          <a:pt x="1598" y="3196"/>
                          <a:pt x="1689" y="2853"/>
                          <a:pt x="1758" y="2511"/>
                        </a:cubicBezTo>
                        <a:cubicBezTo>
                          <a:pt x="1781" y="2420"/>
                          <a:pt x="1803" y="2351"/>
                          <a:pt x="1826" y="2260"/>
                        </a:cubicBezTo>
                        <a:cubicBezTo>
                          <a:pt x="1849" y="2169"/>
                          <a:pt x="1872" y="2100"/>
                          <a:pt x="1895" y="2009"/>
                        </a:cubicBezTo>
                        <a:cubicBezTo>
                          <a:pt x="1940" y="1849"/>
                          <a:pt x="1986" y="1689"/>
                          <a:pt x="2009" y="1530"/>
                        </a:cubicBezTo>
                        <a:cubicBezTo>
                          <a:pt x="2009" y="1484"/>
                          <a:pt x="2009" y="1438"/>
                          <a:pt x="2032" y="1415"/>
                        </a:cubicBezTo>
                        <a:cubicBezTo>
                          <a:pt x="2032" y="1375"/>
                          <a:pt x="2032" y="1334"/>
                          <a:pt x="2048" y="1278"/>
                        </a:cubicBezTo>
                        <a:lnTo>
                          <a:pt x="2048" y="1278"/>
                        </a:lnTo>
                        <a:cubicBezTo>
                          <a:pt x="2044" y="1278"/>
                          <a:pt x="2039" y="1278"/>
                          <a:pt x="2032" y="1278"/>
                        </a:cubicBezTo>
                        <a:cubicBezTo>
                          <a:pt x="2077" y="1096"/>
                          <a:pt x="2100" y="913"/>
                          <a:pt x="2146" y="708"/>
                        </a:cubicBezTo>
                        <a:cubicBezTo>
                          <a:pt x="2169" y="617"/>
                          <a:pt x="2192" y="502"/>
                          <a:pt x="2214" y="411"/>
                        </a:cubicBezTo>
                        <a:cubicBezTo>
                          <a:pt x="2237" y="320"/>
                          <a:pt x="2237" y="229"/>
                          <a:pt x="2260" y="114"/>
                        </a:cubicBezTo>
                        <a:cubicBezTo>
                          <a:pt x="2283" y="69"/>
                          <a:pt x="2260" y="23"/>
                          <a:pt x="2214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algn="l" rtl="0"/>
                    <a:endParaRPr sz="1800"/>
                  </a:p>
                </p:txBody>
              </p:sp>
              <p:sp>
                <p:nvSpPr>
                  <p:cNvPr id="964" name="Google Shape;1552;p22">
                    <a:extLst>
                      <a:ext uri="{FF2B5EF4-FFF2-40B4-BE49-F238E27FC236}">
                        <a16:creationId xmlns:a16="http://schemas.microsoft.com/office/drawing/2014/main" id="{303A52AD-1B8F-4F10-A124-DCED5EC1E738}"/>
                      </a:ext>
                    </a:extLst>
                  </p:cNvPr>
                  <p:cNvSpPr/>
                  <p:nvPr/>
                </p:nvSpPr>
                <p:spPr>
                  <a:xfrm>
                    <a:off x="8167000" y="2510821"/>
                    <a:ext cx="8677" cy="86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1" h="321" extrusionOk="0">
                        <a:moveTo>
                          <a:pt x="161" y="1"/>
                        </a:moveTo>
                        <a:cubicBezTo>
                          <a:pt x="92" y="1"/>
                          <a:pt x="1" y="69"/>
                          <a:pt x="1" y="160"/>
                        </a:cubicBezTo>
                        <a:cubicBezTo>
                          <a:pt x="1" y="229"/>
                          <a:pt x="69" y="320"/>
                          <a:pt x="161" y="320"/>
                        </a:cubicBezTo>
                        <a:cubicBezTo>
                          <a:pt x="252" y="320"/>
                          <a:pt x="320" y="252"/>
                          <a:pt x="320" y="160"/>
                        </a:cubicBezTo>
                        <a:cubicBezTo>
                          <a:pt x="320" y="69"/>
                          <a:pt x="252" y="1"/>
                          <a:pt x="161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algn="l" rtl="0"/>
                    <a:endParaRPr sz="1800"/>
                  </a:p>
                </p:txBody>
              </p:sp>
              <p:sp>
                <p:nvSpPr>
                  <p:cNvPr id="965" name="Google Shape;1553;p22">
                    <a:extLst>
                      <a:ext uri="{FF2B5EF4-FFF2-40B4-BE49-F238E27FC236}">
                        <a16:creationId xmlns:a16="http://schemas.microsoft.com/office/drawing/2014/main" id="{E532C310-C273-4E1B-9C3C-99F4A32A0657}"/>
                      </a:ext>
                    </a:extLst>
                  </p:cNvPr>
                  <p:cNvSpPr/>
                  <p:nvPr/>
                </p:nvSpPr>
                <p:spPr>
                  <a:xfrm>
                    <a:off x="8217600" y="2315854"/>
                    <a:ext cx="34571" cy="1000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9" h="3703" extrusionOk="0">
                        <a:moveTo>
                          <a:pt x="1187" y="1"/>
                        </a:moveTo>
                        <a:cubicBezTo>
                          <a:pt x="1142" y="1"/>
                          <a:pt x="1096" y="24"/>
                          <a:pt x="1096" y="69"/>
                        </a:cubicBezTo>
                        <a:cubicBezTo>
                          <a:pt x="1050" y="206"/>
                          <a:pt x="982" y="366"/>
                          <a:pt x="936" y="526"/>
                        </a:cubicBezTo>
                        <a:cubicBezTo>
                          <a:pt x="891" y="663"/>
                          <a:pt x="845" y="800"/>
                          <a:pt x="799" y="914"/>
                        </a:cubicBezTo>
                        <a:cubicBezTo>
                          <a:pt x="708" y="1188"/>
                          <a:pt x="617" y="1462"/>
                          <a:pt x="548" y="1735"/>
                        </a:cubicBezTo>
                        <a:cubicBezTo>
                          <a:pt x="457" y="2032"/>
                          <a:pt x="366" y="2329"/>
                          <a:pt x="297" y="2626"/>
                        </a:cubicBezTo>
                        <a:cubicBezTo>
                          <a:pt x="252" y="2763"/>
                          <a:pt x="206" y="2900"/>
                          <a:pt x="160" y="3037"/>
                        </a:cubicBezTo>
                        <a:cubicBezTo>
                          <a:pt x="115" y="3173"/>
                          <a:pt x="69" y="3310"/>
                          <a:pt x="46" y="3425"/>
                        </a:cubicBezTo>
                        <a:cubicBezTo>
                          <a:pt x="0" y="3539"/>
                          <a:pt x="69" y="3653"/>
                          <a:pt x="183" y="3698"/>
                        </a:cubicBezTo>
                        <a:cubicBezTo>
                          <a:pt x="195" y="3701"/>
                          <a:pt x="207" y="3703"/>
                          <a:pt x="220" y="3703"/>
                        </a:cubicBezTo>
                        <a:cubicBezTo>
                          <a:pt x="303" y="3703"/>
                          <a:pt x="395" y="3641"/>
                          <a:pt x="434" y="3561"/>
                        </a:cubicBezTo>
                        <a:cubicBezTo>
                          <a:pt x="480" y="3425"/>
                          <a:pt x="503" y="3288"/>
                          <a:pt x="548" y="3151"/>
                        </a:cubicBezTo>
                        <a:cubicBezTo>
                          <a:pt x="594" y="3014"/>
                          <a:pt x="617" y="2877"/>
                          <a:pt x="640" y="2740"/>
                        </a:cubicBezTo>
                        <a:cubicBezTo>
                          <a:pt x="708" y="2420"/>
                          <a:pt x="777" y="2123"/>
                          <a:pt x="845" y="1827"/>
                        </a:cubicBezTo>
                        <a:cubicBezTo>
                          <a:pt x="891" y="1553"/>
                          <a:pt x="959" y="1279"/>
                          <a:pt x="1028" y="982"/>
                        </a:cubicBezTo>
                        <a:cubicBezTo>
                          <a:pt x="1050" y="845"/>
                          <a:pt x="1096" y="708"/>
                          <a:pt x="1119" y="571"/>
                        </a:cubicBezTo>
                        <a:cubicBezTo>
                          <a:pt x="1165" y="412"/>
                          <a:pt x="1210" y="275"/>
                          <a:pt x="1256" y="115"/>
                        </a:cubicBezTo>
                        <a:cubicBezTo>
                          <a:pt x="1279" y="69"/>
                          <a:pt x="1256" y="24"/>
                          <a:pt x="1210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algn="l" rtl="0"/>
                    <a:endParaRPr sz="1800"/>
                  </a:p>
                </p:txBody>
              </p:sp>
              <p:sp>
                <p:nvSpPr>
                  <p:cNvPr id="966" name="Google Shape;1554;p22">
                    <a:extLst>
                      <a:ext uri="{FF2B5EF4-FFF2-40B4-BE49-F238E27FC236}">
                        <a16:creationId xmlns:a16="http://schemas.microsoft.com/office/drawing/2014/main" id="{9F26C3A3-C3F7-4752-8843-3AD6CD26EDAE}"/>
                      </a:ext>
                    </a:extLst>
                  </p:cNvPr>
                  <p:cNvSpPr/>
                  <p:nvPr/>
                </p:nvSpPr>
                <p:spPr>
                  <a:xfrm>
                    <a:off x="8058420" y="2233791"/>
                    <a:ext cx="59871" cy="180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15" h="6675" extrusionOk="0">
                        <a:moveTo>
                          <a:pt x="1028" y="4749"/>
                        </a:moveTo>
                        <a:lnTo>
                          <a:pt x="1028" y="4749"/>
                        </a:lnTo>
                        <a:cubicBezTo>
                          <a:pt x="1026" y="4754"/>
                          <a:pt x="1024" y="4759"/>
                          <a:pt x="1023" y="4763"/>
                        </a:cubicBezTo>
                        <a:lnTo>
                          <a:pt x="1023" y="4763"/>
                        </a:lnTo>
                        <a:cubicBezTo>
                          <a:pt x="1028" y="4757"/>
                          <a:pt x="1028" y="4749"/>
                          <a:pt x="1028" y="4749"/>
                        </a:cubicBezTo>
                        <a:close/>
                        <a:moveTo>
                          <a:pt x="2055" y="1"/>
                        </a:moveTo>
                        <a:cubicBezTo>
                          <a:pt x="1986" y="1"/>
                          <a:pt x="1918" y="47"/>
                          <a:pt x="1895" y="92"/>
                        </a:cubicBezTo>
                        <a:cubicBezTo>
                          <a:pt x="1872" y="161"/>
                          <a:pt x="1872" y="229"/>
                          <a:pt x="1849" y="298"/>
                        </a:cubicBezTo>
                        <a:cubicBezTo>
                          <a:pt x="1849" y="321"/>
                          <a:pt x="1827" y="321"/>
                          <a:pt x="1827" y="343"/>
                        </a:cubicBezTo>
                        <a:lnTo>
                          <a:pt x="1849" y="321"/>
                        </a:lnTo>
                        <a:lnTo>
                          <a:pt x="1849" y="321"/>
                        </a:lnTo>
                        <a:cubicBezTo>
                          <a:pt x="1781" y="526"/>
                          <a:pt x="1712" y="754"/>
                          <a:pt x="1621" y="982"/>
                        </a:cubicBezTo>
                        <a:lnTo>
                          <a:pt x="1507" y="1325"/>
                        </a:lnTo>
                        <a:cubicBezTo>
                          <a:pt x="1484" y="1439"/>
                          <a:pt x="1439" y="1576"/>
                          <a:pt x="1393" y="1690"/>
                        </a:cubicBezTo>
                        <a:cubicBezTo>
                          <a:pt x="1324" y="1895"/>
                          <a:pt x="1256" y="2124"/>
                          <a:pt x="1187" y="2352"/>
                        </a:cubicBezTo>
                        <a:cubicBezTo>
                          <a:pt x="1165" y="2466"/>
                          <a:pt x="1119" y="2557"/>
                          <a:pt x="1096" y="2649"/>
                        </a:cubicBezTo>
                        <a:cubicBezTo>
                          <a:pt x="1051" y="2786"/>
                          <a:pt x="1028" y="2900"/>
                          <a:pt x="982" y="3037"/>
                        </a:cubicBezTo>
                        <a:cubicBezTo>
                          <a:pt x="959" y="3105"/>
                          <a:pt x="936" y="3197"/>
                          <a:pt x="914" y="3288"/>
                        </a:cubicBezTo>
                        <a:cubicBezTo>
                          <a:pt x="868" y="3402"/>
                          <a:pt x="845" y="3516"/>
                          <a:pt x="822" y="3630"/>
                        </a:cubicBezTo>
                        <a:cubicBezTo>
                          <a:pt x="822" y="3607"/>
                          <a:pt x="822" y="3607"/>
                          <a:pt x="822" y="3585"/>
                        </a:cubicBezTo>
                        <a:cubicBezTo>
                          <a:pt x="777" y="3767"/>
                          <a:pt x="708" y="3973"/>
                          <a:pt x="662" y="4155"/>
                        </a:cubicBezTo>
                        <a:cubicBezTo>
                          <a:pt x="594" y="4338"/>
                          <a:pt x="548" y="4520"/>
                          <a:pt x="480" y="4726"/>
                        </a:cubicBezTo>
                        <a:cubicBezTo>
                          <a:pt x="485" y="4721"/>
                          <a:pt x="488" y="4717"/>
                          <a:pt x="491" y="4714"/>
                        </a:cubicBezTo>
                        <a:lnTo>
                          <a:pt x="491" y="4714"/>
                        </a:lnTo>
                        <a:cubicBezTo>
                          <a:pt x="404" y="4978"/>
                          <a:pt x="316" y="5262"/>
                          <a:pt x="229" y="5525"/>
                        </a:cubicBezTo>
                        <a:cubicBezTo>
                          <a:pt x="183" y="5684"/>
                          <a:pt x="137" y="5821"/>
                          <a:pt x="92" y="5981"/>
                        </a:cubicBezTo>
                        <a:cubicBezTo>
                          <a:pt x="69" y="6095"/>
                          <a:pt x="46" y="6187"/>
                          <a:pt x="23" y="6301"/>
                        </a:cubicBezTo>
                        <a:cubicBezTo>
                          <a:pt x="23" y="6346"/>
                          <a:pt x="1" y="6369"/>
                          <a:pt x="1" y="6415"/>
                        </a:cubicBezTo>
                        <a:cubicBezTo>
                          <a:pt x="1" y="6529"/>
                          <a:pt x="46" y="6620"/>
                          <a:pt x="137" y="6666"/>
                        </a:cubicBezTo>
                        <a:cubicBezTo>
                          <a:pt x="160" y="6672"/>
                          <a:pt x="185" y="6675"/>
                          <a:pt x="209" y="6675"/>
                        </a:cubicBezTo>
                        <a:cubicBezTo>
                          <a:pt x="283" y="6675"/>
                          <a:pt x="360" y="6649"/>
                          <a:pt x="411" y="6597"/>
                        </a:cubicBezTo>
                        <a:cubicBezTo>
                          <a:pt x="434" y="6529"/>
                          <a:pt x="480" y="6483"/>
                          <a:pt x="503" y="6415"/>
                        </a:cubicBezTo>
                        <a:cubicBezTo>
                          <a:pt x="526" y="6346"/>
                          <a:pt x="548" y="6278"/>
                          <a:pt x="571" y="6232"/>
                        </a:cubicBezTo>
                        <a:lnTo>
                          <a:pt x="548" y="6232"/>
                        </a:lnTo>
                        <a:cubicBezTo>
                          <a:pt x="548" y="6232"/>
                          <a:pt x="571" y="6209"/>
                          <a:pt x="571" y="6209"/>
                        </a:cubicBezTo>
                        <a:cubicBezTo>
                          <a:pt x="571" y="6209"/>
                          <a:pt x="571" y="6187"/>
                          <a:pt x="571" y="6187"/>
                        </a:cubicBezTo>
                        <a:cubicBezTo>
                          <a:pt x="571" y="6209"/>
                          <a:pt x="571" y="6209"/>
                          <a:pt x="548" y="6232"/>
                        </a:cubicBezTo>
                        <a:cubicBezTo>
                          <a:pt x="571" y="6187"/>
                          <a:pt x="594" y="6141"/>
                          <a:pt x="594" y="6095"/>
                        </a:cubicBezTo>
                        <a:cubicBezTo>
                          <a:pt x="662" y="5890"/>
                          <a:pt x="731" y="5684"/>
                          <a:pt x="799" y="5479"/>
                        </a:cubicBezTo>
                        <a:cubicBezTo>
                          <a:pt x="822" y="5365"/>
                          <a:pt x="868" y="5274"/>
                          <a:pt x="914" y="5159"/>
                        </a:cubicBezTo>
                        <a:cubicBezTo>
                          <a:pt x="936" y="5027"/>
                          <a:pt x="979" y="4895"/>
                          <a:pt x="1023" y="4763"/>
                        </a:cubicBezTo>
                        <a:lnTo>
                          <a:pt x="1023" y="4763"/>
                        </a:lnTo>
                        <a:cubicBezTo>
                          <a:pt x="1019" y="4768"/>
                          <a:pt x="1014" y="4771"/>
                          <a:pt x="1005" y="4771"/>
                        </a:cubicBezTo>
                        <a:cubicBezTo>
                          <a:pt x="1073" y="4589"/>
                          <a:pt x="1119" y="4383"/>
                          <a:pt x="1187" y="4201"/>
                        </a:cubicBezTo>
                        <a:cubicBezTo>
                          <a:pt x="1256" y="3973"/>
                          <a:pt x="1324" y="3744"/>
                          <a:pt x="1393" y="3516"/>
                        </a:cubicBezTo>
                        <a:cubicBezTo>
                          <a:pt x="1393" y="3470"/>
                          <a:pt x="1416" y="3425"/>
                          <a:pt x="1416" y="3379"/>
                        </a:cubicBezTo>
                        <a:cubicBezTo>
                          <a:pt x="1416" y="3379"/>
                          <a:pt x="1425" y="3369"/>
                          <a:pt x="1432" y="3356"/>
                        </a:cubicBezTo>
                        <a:lnTo>
                          <a:pt x="1432" y="3356"/>
                        </a:lnTo>
                        <a:cubicBezTo>
                          <a:pt x="1429" y="3363"/>
                          <a:pt x="1424" y="3371"/>
                          <a:pt x="1416" y="3379"/>
                        </a:cubicBezTo>
                        <a:lnTo>
                          <a:pt x="1416" y="3379"/>
                        </a:lnTo>
                        <a:cubicBezTo>
                          <a:pt x="1439" y="3356"/>
                          <a:pt x="1439" y="3356"/>
                          <a:pt x="1439" y="3334"/>
                        </a:cubicBezTo>
                        <a:lnTo>
                          <a:pt x="1439" y="3334"/>
                        </a:lnTo>
                        <a:cubicBezTo>
                          <a:pt x="1439" y="3341"/>
                          <a:pt x="1436" y="3349"/>
                          <a:pt x="1432" y="3356"/>
                        </a:cubicBezTo>
                        <a:lnTo>
                          <a:pt x="1432" y="3356"/>
                        </a:lnTo>
                        <a:cubicBezTo>
                          <a:pt x="1438" y="3343"/>
                          <a:pt x="1439" y="3334"/>
                          <a:pt x="1439" y="3333"/>
                        </a:cubicBezTo>
                        <a:lnTo>
                          <a:pt x="1439" y="3333"/>
                        </a:lnTo>
                        <a:cubicBezTo>
                          <a:pt x="1439" y="3333"/>
                          <a:pt x="1439" y="3333"/>
                          <a:pt x="1439" y="3333"/>
                        </a:cubicBezTo>
                        <a:cubicBezTo>
                          <a:pt x="1484" y="3197"/>
                          <a:pt x="1507" y="3037"/>
                          <a:pt x="1553" y="2900"/>
                        </a:cubicBezTo>
                        <a:cubicBezTo>
                          <a:pt x="1598" y="2694"/>
                          <a:pt x="1667" y="2489"/>
                          <a:pt x="1712" y="2306"/>
                        </a:cubicBezTo>
                        <a:cubicBezTo>
                          <a:pt x="1735" y="2192"/>
                          <a:pt x="1758" y="2078"/>
                          <a:pt x="1781" y="1987"/>
                        </a:cubicBezTo>
                        <a:cubicBezTo>
                          <a:pt x="1827" y="1873"/>
                          <a:pt x="1849" y="1759"/>
                          <a:pt x="1872" y="1644"/>
                        </a:cubicBezTo>
                        <a:cubicBezTo>
                          <a:pt x="1895" y="1530"/>
                          <a:pt x="1918" y="1416"/>
                          <a:pt x="1941" y="1279"/>
                        </a:cubicBezTo>
                        <a:cubicBezTo>
                          <a:pt x="1964" y="1188"/>
                          <a:pt x="1986" y="1074"/>
                          <a:pt x="2009" y="960"/>
                        </a:cubicBezTo>
                        <a:cubicBezTo>
                          <a:pt x="2055" y="754"/>
                          <a:pt x="2100" y="526"/>
                          <a:pt x="2146" y="321"/>
                        </a:cubicBezTo>
                        <a:cubicBezTo>
                          <a:pt x="2169" y="298"/>
                          <a:pt x="2169" y="252"/>
                          <a:pt x="2192" y="229"/>
                        </a:cubicBezTo>
                        <a:cubicBezTo>
                          <a:pt x="2215" y="138"/>
                          <a:pt x="2192" y="47"/>
                          <a:pt x="2100" y="24"/>
                        </a:cubicBezTo>
                        <a:cubicBezTo>
                          <a:pt x="2078" y="1"/>
                          <a:pt x="2078" y="1"/>
                          <a:pt x="2055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algn="l" rtl="0"/>
                    <a:endParaRPr sz="1800"/>
                  </a:p>
                </p:txBody>
              </p:sp>
              <p:sp>
                <p:nvSpPr>
                  <p:cNvPr id="967" name="Google Shape;1555;p22">
                    <a:extLst>
                      <a:ext uri="{FF2B5EF4-FFF2-40B4-BE49-F238E27FC236}">
                        <a16:creationId xmlns:a16="http://schemas.microsoft.com/office/drawing/2014/main" id="{14B77550-202B-4314-AA0A-C35A7B4AFBD3}"/>
                      </a:ext>
                    </a:extLst>
                  </p:cNvPr>
                  <p:cNvSpPr/>
                  <p:nvPr/>
                </p:nvSpPr>
                <p:spPr>
                  <a:xfrm>
                    <a:off x="8107777" y="2249846"/>
                    <a:ext cx="58628" cy="176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69" h="6515" extrusionOk="0">
                        <a:moveTo>
                          <a:pt x="845" y="2876"/>
                        </a:moveTo>
                        <a:cubicBezTo>
                          <a:pt x="829" y="2908"/>
                          <a:pt x="825" y="2928"/>
                          <a:pt x="823" y="2946"/>
                        </a:cubicBezTo>
                        <a:lnTo>
                          <a:pt x="823" y="2946"/>
                        </a:lnTo>
                        <a:cubicBezTo>
                          <a:pt x="830" y="2923"/>
                          <a:pt x="837" y="2899"/>
                          <a:pt x="845" y="2876"/>
                        </a:cubicBezTo>
                        <a:close/>
                        <a:moveTo>
                          <a:pt x="685" y="5661"/>
                        </a:moveTo>
                        <a:cubicBezTo>
                          <a:pt x="682" y="5668"/>
                          <a:pt x="679" y="5674"/>
                          <a:pt x="677" y="5681"/>
                        </a:cubicBezTo>
                        <a:lnTo>
                          <a:pt x="677" y="5681"/>
                        </a:lnTo>
                        <a:cubicBezTo>
                          <a:pt x="681" y="5676"/>
                          <a:pt x="685" y="5671"/>
                          <a:pt x="685" y="5661"/>
                        </a:cubicBezTo>
                        <a:close/>
                        <a:moveTo>
                          <a:pt x="2055" y="0"/>
                        </a:moveTo>
                        <a:cubicBezTo>
                          <a:pt x="1986" y="23"/>
                          <a:pt x="1986" y="115"/>
                          <a:pt x="1964" y="160"/>
                        </a:cubicBezTo>
                        <a:cubicBezTo>
                          <a:pt x="1941" y="229"/>
                          <a:pt x="1918" y="274"/>
                          <a:pt x="1895" y="320"/>
                        </a:cubicBezTo>
                        <a:cubicBezTo>
                          <a:pt x="1872" y="388"/>
                          <a:pt x="1849" y="434"/>
                          <a:pt x="1804" y="503"/>
                        </a:cubicBezTo>
                        <a:cubicBezTo>
                          <a:pt x="1758" y="617"/>
                          <a:pt x="1690" y="731"/>
                          <a:pt x="1644" y="845"/>
                        </a:cubicBezTo>
                        <a:cubicBezTo>
                          <a:pt x="1530" y="1050"/>
                          <a:pt x="1416" y="1279"/>
                          <a:pt x="1324" y="1530"/>
                        </a:cubicBezTo>
                        <a:cubicBezTo>
                          <a:pt x="1142" y="2009"/>
                          <a:pt x="959" y="2466"/>
                          <a:pt x="822" y="2968"/>
                        </a:cubicBezTo>
                        <a:cubicBezTo>
                          <a:pt x="822" y="2961"/>
                          <a:pt x="822" y="2953"/>
                          <a:pt x="823" y="2946"/>
                        </a:cubicBezTo>
                        <a:lnTo>
                          <a:pt x="823" y="2946"/>
                        </a:lnTo>
                        <a:cubicBezTo>
                          <a:pt x="746" y="3196"/>
                          <a:pt x="702" y="3445"/>
                          <a:pt x="640" y="3675"/>
                        </a:cubicBezTo>
                        <a:cubicBezTo>
                          <a:pt x="571" y="3904"/>
                          <a:pt x="503" y="4109"/>
                          <a:pt x="457" y="4314"/>
                        </a:cubicBezTo>
                        <a:cubicBezTo>
                          <a:pt x="389" y="4543"/>
                          <a:pt x="366" y="4771"/>
                          <a:pt x="297" y="4999"/>
                        </a:cubicBezTo>
                        <a:cubicBezTo>
                          <a:pt x="229" y="5250"/>
                          <a:pt x="160" y="5501"/>
                          <a:pt x="92" y="5775"/>
                        </a:cubicBezTo>
                        <a:cubicBezTo>
                          <a:pt x="69" y="5867"/>
                          <a:pt x="46" y="5981"/>
                          <a:pt x="23" y="6072"/>
                        </a:cubicBezTo>
                        <a:cubicBezTo>
                          <a:pt x="23" y="6118"/>
                          <a:pt x="23" y="6140"/>
                          <a:pt x="1" y="6186"/>
                        </a:cubicBezTo>
                        <a:cubicBezTo>
                          <a:pt x="1" y="6209"/>
                          <a:pt x="1" y="6255"/>
                          <a:pt x="1" y="6277"/>
                        </a:cubicBezTo>
                        <a:cubicBezTo>
                          <a:pt x="1" y="6323"/>
                          <a:pt x="23" y="6369"/>
                          <a:pt x="46" y="6414"/>
                        </a:cubicBezTo>
                        <a:cubicBezTo>
                          <a:pt x="92" y="6460"/>
                          <a:pt x="160" y="6506"/>
                          <a:pt x="206" y="6506"/>
                        </a:cubicBezTo>
                        <a:cubicBezTo>
                          <a:pt x="224" y="6512"/>
                          <a:pt x="243" y="6515"/>
                          <a:pt x="261" y="6515"/>
                        </a:cubicBezTo>
                        <a:cubicBezTo>
                          <a:pt x="310" y="6515"/>
                          <a:pt x="355" y="6493"/>
                          <a:pt x="389" y="6460"/>
                        </a:cubicBezTo>
                        <a:cubicBezTo>
                          <a:pt x="457" y="6414"/>
                          <a:pt x="480" y="6346"/>
                          <a:pt x="503" y="6277"/>
                        </a:cubicBezTo>
                        <a:cubicBezTo>
                          <a:pt x="526" y="6209"/>
                          <a:pt x="548" y="6140"/>
                          <a:pt x="571" y="6072"/>
                        </a:cubicBezTo>
                        <a:cubicBezTo>
                          <a:pt x="594" y="5981"/>
                          <a:pt x="617" y="5889"/>
                          <a:pt x="640" y="5798"/>
                        </a:cubicBezTo>
                        <a:cubicBezTo>
                          <a:pt x="640" y="5798"/>
                          <a:pt x="640" y="5798"/>
                          <a:pt x="640" y="5821"/>
                        </a:cubicBezTo>
                        <a:cubicBezTo>
                          <a:pt x="659" y="5762"/>
                          <a:pt x="662" y="5721"/>
                          <a:pt x="677" y="5681"/>
                        </a:cubicBezTo>
                        <a:lnTo>
                          <a:pt x="677" y="5681"/>
                        </a:lnTo>
                        <a:cubicBezTo>
                          <a:pt x="674" y="5684"/>
                          <a:pt x="671" y="5686"/>
                          <a:pt x="669" y="5689"/>
                        </a:cubicBezTo>
                        <a:lnTo>
                          <a:pt x="669" y="5689"/>
                        </a:lnTo>
                        <a:cubicBezTo>
                          <a:pt x="734" y="5512"/>
                          <a:pt x="778" y="5336"/>
                          <a:pt x="822" y="5159"/>
                        </a:cubicBezTo>
                        <a:cubicBezTo>
                          <a:pt x="891" y="4999"/>
                          <a:pt x="914" y="4817"/>
                          <a:pt x="982" y="4634"/>
                        </a:cubicBezTo>
                        <a:cubicBezTo>
                          <a:pt x="982" y="4588"/>
                          <a:pt x="1005" y="4565"/>
                          <a:pt x="1005" y="4520"/>
                        </a:cubicBezTo>
                        <a:cubicBezTo>
                          <a:pt x="1073" y="4314"/>
                          <a:pt x="1119" y="4132"/>
                          <a:pt x="1187" y="3926"/>
                        </a:cubicBezTo>
                        <a:cubicBezTo>
                          <a:pt x="1256" y="3721"/>
                          <a:pt x="1302" y="3516"/>
                          <a:pt x="1370" y="3310"/>
                        </a:cubicBezTo>
                        <a:cubicBezTo>
                          <a:pt x="1370" y="3302"/>
                          <a:pt x="1370" y="3294"/>
                          <a:pt x="1370" y="3287"/>
                        </a:cubicBezTo>
                        <a:cubicBezTo>
                          <a:pt x="1370" y="3264"/>
                          <a:pt x="1370" y="3264"/>
                          <a:pt x="1393" y="3242"/>
                        </a:cubicBezTo>
                        <a:lnTo>
                          <a:pt x="1393" y="3242"/>
                        </a:lnTo>
                        <a:cubicBezTo>
                          <a:pt x="1393" y="3242"/>
                          <a:pt x="1390" y="3242"/>
                          <a:pt x="1386" y="3243"/>
                        </a:cubicBezTo>
                        <a:lnTo>
                          <a:pt x="1386" y="3243"/>
                        </a:lnTo>
                        <a:cubicBezTo>
                          <a:pt x="1393" y="3227"/>
                          <a:pt x="1393" y="3212"/>
                          <a:pt x="1393" y="3196"/>
                        </a:cubicBezTo>
                        <a:cubicBezTo>
                          <a:pt x="1393" y="3196"/>
                          <a:pt x="1393" y="3219"/>
                          <a:pt x="1393" y="3219"/>
                        </a:cubicBezTo>
                        <a:cubicBezTo>
                          <a:pt x="1461" y="2945"/>
                          <a:pt x="1553" y="2694"/>
                          <a:pt x="1621" y="2443"/>
                        </a:cubicBezTo>
                        <a:cubicBezTo>
                          <a:pt x="1690" y="2192"/>
                          <a:pt x="1781" y="1941"/>
                          <a:pt x="1827" y="1690"/>
                        </a:cubicBezTo>
                        <a:cubicBezTo>
                          <a:pt x="1895" y="1438"/>
                          <a:pt x="1964" y="1187"/>
                          <a:pt x="2009" y="913"/>
                        </a:cubicBezTo>
                        <a:cubicBezTo>
                          <a:pt x="2032" y="799"/>
                          <a:pt x="2055" y="662"/>
                          <a:pt x="2078" y="548"/>
                        </a:cubicBezTo>
                        <a:cubicBezTo>
                          <a:pt x="2078" y="503"/>
                          <a:pt x="2101" y="457"/>
                          <a:pt x="2101" y="411"/>
                        </a:cubicBezTo>
                        <a:cubicBezTo>
                          <a:pt x="2123" y="411"/>
                          <a:pt x="2146" y="366"/>
                          <a:pt x="2169" y="343"/>
                        </a:cubicBezTo>
                        <a:cubicBezTo>
                          <a:pt x="2169" y="297"/>
                          <a:pt x="2169" y="229"/>
                          <a:pt x="2169" y="183"/>
                        </a:cubicBezTo>
                        <a:cubicBezTo>
                          <a:pt x="2169" y="160"/>
                          <a:pt x="2169" y="160"/>
                          <a:pt x="2169" y="137"/>
                        </a:cubicBezTo>
                        <a:cubicBezTo>
                          <a:pt x="2169" y="115"/>
                          <a:pt x="2169" y="69"/>
                          <a:pt x="2146" y="69"/>
                        </a:cubicBezTo>
                        <a:cubicBezTo>
                          <a:pt x="2146" y="23"/>
                          <a:pt x="2101" y="0"/>
                          <a:pt x="2078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algn="l" rtl="0"/>
                    <a:endParaRPr sz="1800"/>
                  </a:p>
                </p:txBody>
              </p:sp>
              <p:sp>
                <p:nvSpPr>
                  <p:cNvPr id="968" name="Google Shape;1556;p22">
                    <a:extLst>
                      <a:ext uri="{FF2B5EF4-FFF2-40B4-BE49-F238E27FC236}">
                        <a16:creationId xmlns:a16="http://schemas.microsoft.com/office/drawing/2014/main" id="{9F6ACE0A-3FD1-4BFD-86F4-F97C06A4D5DD}"/>
                      </a:ext>
                    </a:extLst>
                  </p:cNvPr>
                  <p:cNvSpPr/>
                  <p:nvPr/>
                </p:nvSpPr>
                <p:spPr>
                  <a:xfrm>
                    <a:off x="8321855" y="2314637"/>
                    <a:ext cx="63575" cy="1752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2" h="6483" extrusionOk="0">
                        <a:moveTo>
                          <a:pt x="2192" y="0"/>
                        </a:moveTo>
                        <a:cubicBezTo>
                          <a:pt x="2124" y="0"/>
                          <a:pt x="2078" y="46"/>
                          <a:pt x="2055" y="114"/>
                        </a:cubicBezTo>
                        <a:cubicBezTo>
                          <a:pt x="2010" y="206"/>
                          <a:pt x="1987" y="320"/>
                          <a:pt x="1941" y="434"/>
                        </a:cubicBezTo>
                        <a:cubicBezTo>
                          <a:pt x="1895" y="525"/>
                          <a:pt x="1850" y="639"/>
                          <a:pt x="1804" y="753"/>
                        </a:cubicBezTo>
                        <a:cubicBezTo>
                          <a:pt x="1713" y="959"/>
                          <a:pt x="1622" y="1164"/>
                          <a:pt x="1553" y="1392"/>
                        </a:cubicBezTo>
                        <a:cubicBezTo>
                          <a:pt x="1462" y="1621"/>
                          <a:pt x="1370" y="1849"/>
                          <a:pt x="1302" y="2077"/>
                        </a:cubicBezTo>
                        <a:cubicBezTo>
                          <a:pt x="1234" y="2283"/>
                          <a:pt x="1165" y="2488"/>
                          <a:pt x="1097" y="2716"/>
                        </a:cubicBezTo>
                        <a:cubicBezTo>
                          <a:pt x="1028" y="2922"/>
                          <a:pt x="960" y="3127"/>
                          <a:pt x="914" y="3333"/>
                        </a:cubicBezTo>
                        <a:cubicBezTo>
                          <a:pt x="845" y="3538"/>
                          <a:pt x="754" y="3766"/>
                          <a:pt x="686" y="3995"/>
                        </a:cubicBezTo>
                        <a:cubicBezTo>
                          <a:pt x="663" y="4109"/>
                          <a:pt x="617" y="4223"/>
                          <a:pt x="572" y="4360"/>
                        </a:cubicBezTo>
                        <a:cubicBezTo>
                          <a:pt x="549" y="4451"/>
                          <a:pt x="526" y="4542"/>
                          <a:pt x="480" y="4634"/>
                        </a:cubicBezTo>
                        <a:cubicBezTo>
                          <a:pt x="412" y="4839"/>
                          <a:pt x="366" y="5044"/>
                          <a:pt x="298" y="5227"/>
                        </a:cubicBezTo>
                        <a:cubicBezTo>
                          <a:pt x="252" y="5410"/>
                          <a:pt x="206" y="5592"/>
                          <a:pt x="138" y="5752"/>
                        </a:cubicBezTo>
                        <a:cubicBezTo>
                          <a:pt x="92" y="5889"/>
                          <a:pt x="69" y="6049"/>
                          <a:pt x="47" y="6186"/>
                        </a:cubicBezTo>
                        <a:cubicBezTo>
                          <a:pt x="1" y="6277"/>
                          <a:pt x="47" y="6391"/>
                          <a:pt x="138" y="6460"/>
                        </a:cubicBezTo>
                        <a:cubicBezTo>
                          <a:pt x="184" y="6482"/>
                          <a:pt x="252" y="6482"/>
                          <a:pt x="321" y="6482"/>
                        </a:cubicBezTo>
                        <a:cubicBezTo>
                          <a:pt x="366" y="6460"/>
                          <a:pt x="435" y="6437"/>
                          <a:pt x="457" y="6368"/>
                        </a:cubicBezTo>
                        <a:cubicBezTo>
                          <a:pt x="503" y="6300"/>
                          <a:pt x="526" y="6209"/>
                          <a:pt x="549" y="6117"/>
                        </a:cubicBezTo>
                        <a:cubicBezTo>
                          <a:pt x="572" y="6026"/>
                          <a:pt x="594" y="5957"/>
                          <a:pt x="640" y="5866"/>
                        </a:cubicBezTo>
                        <a:cubicBezTo>
                          <a:pt x="686" y="5684"/>
                          <a:pt x="754" y="5501"/>
                          <a:pt x="800" y="5296"/>
                        </a:cubicBezTo>
                        <a:cubicBezTo>
                          <a:pt x="845" y="5204"/>
                          <a:pt x="868" y="5113"/>
                          <a:pt x="891" y="5022"/>
                        </a:cubicBezTo>
                        <a:cubicBezTo>
                          <a:pt x="914" y="4930"/>
                          <a:pt x="960" y="4816"/>
                          <a:pt x="982" y="4725"/>
                        </a:cubicBezTo>
                        <a:cubicBezTo>
                          <a:pt x="1028" y="4611"/>
                          <a:pt x="1051" y="4519"/>
                          <a:pt x="1074" y="4428"/>
                        </a:cubicBezTo>
                        <a:cubicBezTo>
                          <a:pt x="1119" y="4314"/>
                          <a:pt x="1165" y="4200"/>
                          <a:pt x="1188" y="4063"/>
                        </a:cubicBezTo>
                        <a:cubicBezTo>
                          <a:pt x="1256" y="3835"/>
                          <a:pt x="1348" y="3629"/>
                          <a:pt x="1393" y="3401"/>
                        </a:cubicBezTo>
                        <a:cubicBezTo>
                          <a:pt x="1462" y="3196"/>
                          <a:pt x="1507" y="2990"/>
                          <a:pt x="1576" y="2762"/>
                        </a:cubicBezTo>
                        <a:cubicBezTo>
                          <a:pt x="1713" y="2328"/>
                          <a:pt x="1873" y="1895"/>
                          <a:pt x="1987" y="1438"/>
                        </a:cubicBezTo>
                        <a:cubicBezTo>
                          <a:pt x="2032" y="1233"/>
                          <a:pt x="2078" y="1027"/>
                          <a:pt x="2147" y="822"/>
                        </a:cubicBezTo>
                        <a:cubicBezTo>
                          <a:pt x="2215" y="616"/>
                          <a:pt x="2261" y="388"/>
                          <a:pt x="2329" y="183"/>
                        </a:cubicBezTo>
                        <a:cubicBezTo>
                          <a:pt x="2352" y="114"/>
                          <a:pt x="2306" y="23"/>
                          <a:pt x="2238" y="23"/>
                        </a:cubicBezTo>
                        <a:cubicBezTo>
                          <a:pt x="2215" y="0"/>
                          <a:pt x="2192" y="0"/>
                          <a:pt x="2192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algn="l" rtl="0"/>
                    <a:endParaRPr sz="1800"/>
                  </a:p>
                </p:txBody>
              </p:sp>
              <p:sp>
                <p:nvSpPr>
                  <p:cNvPr id="969" name="Google Shape;1557;p22">
                    <a:extLst>
                      <a:ext uri="{FF2B5EF4-FFF2-40B4-BE49-F238E27FC236}">
                        <a16:creationId xmlns:a16="http://schemas.microsoft.com/office/drawing/2014/main" id="{8F00740D-BE12-45CE-8539-B759D68ADDEA}"/>
                      </a:ext>
                    </a:extLst>
                  </p:cNvPr>
                  <p:cNvSpPr/>
                  <p:nvPr/>
                </p:nvSpPr>
                <p:spPr>
                  <a:xfrm>
                    <a:off x="8370617" y="2331910"/>
                    <a:ext cx="61709" cy="1753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83" h="6489" extrusionOk="0">
                        <a:moveTo>
                          <a:pt x="2146" y="0"/>
                        </a:moveTo>
                        <a:cubicBezTo>
                          <a:pt x="2077" y="0"/>
                          <a:pt x="2032" y="23"/>
                          <a:pt x="2009" y="92"/>
                        </a:cubicBezTo>
                        <a:cubicBezTo>
                          <a:pt x="1986" y="183"/>
                          <a:pt x="1940" y="297"/>
                          <a:pt x="1917" y="411"/>
                        </a:cubicBezTo>
                        <a:cubicBezTo>
                          <a:pt x="1872" y="525"/>
                          <a:pt x="1803" y="662"/>
                          <a:pt x="1758" y="799"/>
                        </a:cubicBezTo>
                        <a:cubicBezTo>
                          <a:pt x="1689" y="1027"/>
                          <a:pt x="1575" y="1256"/>
                          <a:pt x="1484" y="1484"/>
                        </a:cubicBezTo>
                        <a:cubicBezTo>
                          <a:pt x="1438" y="1598"/>
                          <a:pt x="1393" y="1712"/>
                          <a:pt x="1347" y="1826"/>
                        </a:cubicBezTo>
                        <a:cubicBezTo>
                          <a:pt x="1301" y="1940"/>
                          <a:pt x="1256" y="2054"/>
                          <a:pt x="1233" y="2146"/>
                        </a:cubicBezTo>
                        <a:cubicBezTo>
                          <a:pt x="1141" y="2374"/>
                          <a:pt x="1073" y="2602"/>
                          <a:pt x="1004" y="2831"/>
                        </a:cubicBezTo>
                        <a:cubicBezTo>
                          <a:pt x="959" y="2945"/>
                          <a:pt x="913" y="3059"/>
                          <a:pt x="890" y="3150"/>
                        </a:cubicBezTo>
                        <a:cubicBezTo>
                          <a:pt x="845" y="3264"/>
                          <a:pt x="799" y="3378"/>
                          <a:pt x="776" y="3492"/>
                        </a:cubicBezTo>
                        <a:cubicBezTo>
                          <a:pt x="731" y="3584"/>
                          <a:pt x="708" y="3698"/>
                          <a:pt x="685" y="3812"/>
                        </a:cubicBezTo>
                        <a:cubicBezTo>
                          <a:pt x="639" y="3903"/>
                          <a:pt x="616" y="3995"/>
                          <a:pt x="594" y="4109"/>
                        </a:cubicBezTo>
                        <a:cubicBezTo>
                          <a:pt x="525" y="4291"/>
                          <a:pt x="457" y="4497"/>
                          <a:pt x="411" y="4679"/>
                        </a:cubicBezTo>
                        <a:cubicBezTo>
                          <a:pt x="388" y="4771"/>
                          <a:pt x="365" y="4862"/>
                          <a:pt x="320" y="4953"/>
                        </a:cubicBezTo>
                        <a:cubicBezTo>
                          <a:pt x="297" y="5045"/>
                          <a:pt x="251" y="5159"/>
                          <a:pt x="228" y="5273"/>
                        </a:cubicBezTo>
                        <a:cubicBezTo>
                          <a:pt x="160" y="5455"/>
                          <a:pt x="114" y="5638"/>
                          <a:pt x="69" y="5821"/>
                        </a:cubicBezTo>
                        <a:cubicBezTo>
                          <a:pt x="69" y="5889"/>
                          <a:pt x="46" y="5935"/>
                          <a:pt x="23" y="6003"/>
                        </a:cubicBezTo>
                        <a:cubicBezTo>
                          <a:pt x="0" y="6095"/>
                          <a:pt x="0" y="6186"/>
                          <a:pt x="0" y="6277"/>
                        </a:cubicBezTo>
                        <a:cubicBezTo>
                          <a:pt x="0" y="6368"/>
                          <a:pt x="46" y="6460"/>
                          <a:pt x="137" y="6483"/>
                        </a:cubicBezTo>
                        <a:cubicBezTo>
                          <a:pt x="153" y="6487"/>
                          <a:pt x="170" y="6489"/>
                          <a:pt x="187" y="6489"/>
                        </a:cubicBezTo>
                        <a:cubicBezTo>
                          <a:pt x="267" y="6489"/>
                          <a:pt x="351" y="6448"/>
                          <a:pt x="388" y="6391"/>
                        </a:cubicBezTo>
                        <a:cubicBezTo>
                          <a:pt x="457" y="6254"/>
                          <a:pt x="502" y="6095"/>
                          <a:pt x="548" y="5958"/>
                        </a:cubicBezTo>
                        <a:cubicBezTo>
                          <a:pt x="616" y="5752"/>
                          <a:pt x="662" y="5570"/>
                          <a:pt x="731" y="5387"/>
                        </a:cubicBezTo>
                        <a:cubicBezTo>
                          <a:pt x="753" y="5273"/>
                          <a:pt x="799" y="5182"/>
                          <a:pt x="822" y="5067"/>
                        </a:cubicBezTo>
                        <a:cubicBezTo>
                          <a:pt x="845" y="4976"/>
                          <a:pt x="890" y="4885"/>
                          <a:pt x="913" y="4794"/>
                        </a:cubicBezTo>
                        <a:cubicBezTo>
                          <a:pt x="982" y="4611"/>
                          <a:pt x="1027" y="4428"/>
                          <a:pt x="1096" y="4223"/>
                        </a:cubicBezTo>
                        <a:cubicBezTo>
                          <a:pt x="1210" y="3789"/>
                          <a:pt x="1347" y="3378"/>
                          <a:pt x="1484" y="2945"/>
                        </a:cubicBezTo>
                        <a:cubicBezTo>
                          <a:pt x="1552" y="2716"/>
                          <a:pt x="1621" y="2488"/>
                          <a:pt x="1689" y="2260"/>
                        </a:cubicBezTo>
                        <a:cubicBezTo>
                          <a:pt x="1735" y="2146"/>
                          <a:pt x="1758" y="2054"/>
                          <a:pt x="1803" y="1940"/>
                        </a:cubicBezTo>
                        <a:cubicBezTo>
                          <a:pt x="1826" y="1826"/>
                          <a:pt x="1872" y="1689"/>
                          <a:pt x="1917" y="1575"/>
                        </a:cubicBezTo>
                        <a:cubicBezTo>
                          <a:pt x="1986" y="1347"/>
                          <a:pt x="2032" y="1096"/>
                          <a:pt x="2077" y="868"/>
                        </a:cubicBezTo>
                        <a:cubicBezTo>
                          <a:pt x="2123" y="731"/>
                          <a:pt x="2146" y="616"/>
                          <a:pt x="2169" y="480"/>
                        </a:cubicBezTo>
                        <a:cubicBezTo>
                          <a:pt x="2191" y="365"/>
                          <a:pt x="2237" y="251"/>
                          <a:pt x="2260" y="160"/>
                        </a:cubicBezTo>
                        <a:cubicBezTo>
                          <a:pt x="2283" y="92"/>
                          <a:pt x="2237" y="23"/>
                          <a:pt x="216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algn="l" rtl="0"/>
                    <a:endParaRPr sz="1800"/>
                  </a:p>
                </p:txBody>
              </p:sp>
              <p:sp>
                <p:nvSpPr>
                  <p:cNvPr id="970" name="Google Shape;1558;p22">
                    <a:extLst>
                      <a:ext uri="{FF2B5EF4-FFF2-40B4-BE49-F238E27FC236}">
                        <a16:creationId xmlns:a16="http://schemas.microsoft.com/office/drawing/2014/main" id="{46153BD1-F280-404F-874A-33465BE1B237}"/>
                      </a:ext>
                    </a:extLst>
                  </p:cNvPr>
                  <p:cNvSpPr/>
                  <p:nvPr/>
                </p:nvSpPr>
                <p:spPr>
                  <a:xfrm>
                    <a:off x="8416271" y="2331288"/>
                    <a:ext cx="18516" cy="483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5" h="1790" extrusionOk="0">
                        <a:moveTo>
                          <a:pt x="594" y="0"/>
                        </a:moveTo>
                        <a:cubicBezTo>
                          <a:pt x="548" y="0"/>
                          <a:pt x="525" y="23"/>
                          <a:pt x="502" y="69"/>
                        </a:cubicBezTo>
                        <a:cubicBezTo>
                          <a:pt x="457" y="183"/>
                          <a:pt x="434" y="320"/>
                          <a:pt x="388" y="457"/>
                        </a:cubicBezTo>
                        <a:cubicBezTo>
                          <a:pt x="343" y="594"/>
                          <a:pt x="297" y="708"/>
                          <a:pt x="274" y="845"/>
                        </a:cubicBezTo>
                        <a:cubicBezTo>
                          <a:pt x="228" y="959"/>
                          <a:pt x="183" y="1096"/>
                          <a:pt x="137" y="1210"/>
                        </a:cubicBezTo>
                        <a:cubicBezTo>
                          <a:pt x="92" y="1370"/>
                          <a:pt x="46" y="1530"/>
                          <a:pt x="0" y="1689"/>
                        </a:cubicBezTo>
                        <a:cubicBezTo>
                          <a:pt x="0" y="1735"/>
                          <a:pt x="23" y="1781"/>
                          <a:pt x="69" y="1781"/>
                        </a:cubicBezTo>
                        <a:cubicBezTo>
                          <a:pt x="75" y="1787"/>
                          <a:pt x="83" y="1790"/>
                          <a:pt x="91" y="1790"/>
                        </a:cubicBezTo>
                        <a:cubicBezTo>
                          <a:pt x="114" y="1790"/>
                          <a:pt x="143" y="1769"/>
                          <a:pt x="160" y="1735"/>
                        </a:cubicBezTo>
                        <a:cubicBezTo>
                          <a:pt x="206" y="1575"/>
                          <a:pt x="251" y="1438"/>
                          <a:pt x="297" y="1279"/>
                        </a:cubicBezTo>
                        <a:cubicBezTo>
                          <a:pt x="343" y="1164"/>
                          <a:pt x="365" y="1028"/>
                          <a:pt x="411" y="913"/>
                        </a:cubicBezTo>
                        <a:cubicBezTo>
                          <a:pt x="457" y="776"/>
                          <a:pt x="502" y="639"/>
                          <a:pt x="548" y="503"/>
                        </a:cubicBezTo>
                        <a:cubicBezTo>
                          <a:pt x="594" y="366"/>
                          <a:pt x="617" y="229"/>
                          <a:pt x="662" y="115"/>
                        </a:cubicBezTo>
                        <a:cubicBezTo>
                          <a:pt x="685" y="69"/>
                          <a:pt x="662" y="23"/>
                          <a:pt x="617" y="0"/>
                        </a:cubicBezTo>
                        <a:close/>
                      </a:path>
                    </a:pathLst>
                  </a:custGeom>
                  <a:solidFill>
                    <a:srgbClr val="BEE8D9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algn="l" rtl="0"/>
                    <a:endParaRPr sz="1800"/>
                  </a:p>
                </p:txBody>
              </p:sp>
              <p:sp>
                <p:nvSpPr>
                  <p:cNvPr id="971" name="Google Shape;1559;p22">
                    <a:extLst>
                      <a:ext uri="{FF2B5EF4-FFF2-40B4-BE49-F238E27FC236}">
                        <a16:creationId xmlns:a16="http://schemas.microsoft.com/office/drawing/2014/main" id="{9E058916-9836-4C9E-B4B5-97D1FA68C567}"/>
                      </a:ext>
                    </a:extLst>
                  </p:cNvPr>
                  <p:cNvSpPr/>
                  <p:nvPr/>
                </p:nvSpPr>
                <p:spPr>
                  <a:xfrm>
                    <a:off x="8419352" y="2344235"/>
                    <a:ext cx="64791" cy="1767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97" h="6538" extrusionOk="0">
                        <a:moveTo>
                          <a:pt x="2237" y="1"/>
                        </a:moveTo>
                        <a:cubicBezTo>
                          <a:pt x="2192" y="1"/>
                          <a:pt x="2146" y="46"/>
                          <a:pt x="2123" y="92"/>
                        </a:cubicBezTo>
                        <a:cubicBezTo>
                          <a:pt x="2077" y="183"/>
                          <a:pt x="2055" y="275"/>
                          <a:pt x="2032" y="343"/>
                        </a:cubicBezTo>
                        <a:cubicBezTo>
                          <a:pt x="2009" y="412"/>
                          <a:pt x="1986" y="457"/>
                          <a:pt x="1963" y="503"/>
                        </a:cubicBezTo>
                        <a:cubicBezTo>
                          <a:pt x="1941" y="571"/>
                          <a:pt x="1918" y="617"/>
                          <a:pt x="1895" y="685"/>
                        </a:cubicBezTo>
                        <a:cubicBezTo>
                          <a:pt x="1872" y="685"/>
                          <a:pt x="1872" y="708"/>
                          <a:pt x="1872" y="708"/>
                        </a:cubicBezTo>
                        <a:cubicBezTo>
                          <a:pt x="1826" y="822"/>
                          <a:pt x="1758" y="914"/>
                          <a:pt x="1712" y="1028"/>
                        </a:cubicBezTo>
                        <a:cubicBezTo>
                          <a:pt x="1644" y="1188"/>
                          <a:pt x="1575" y="1325"/>
                          <a:pt x="1507" y="1462"/>
                        </a:cubicBezTo>
                        <a:cubicBezTo>
                          <a:pt x="1461" y="1576"/>
                          <a:pt x="1416" y="1690"/>
                          <a:pt x="1370" y="1781"/>
                        </a:cubicBezTo>
                        <a:lnTo>
                          <a:pt x="1256" y="2169"/>
                        </a:lnTo>
                        <a:cubicBezTo>
                          <a:pt x="1164" y="2375"/>
                          <a:pt x="1096" y="2580"/>
                          <a:pt x="1027" y="2785"/>
                        </a:cubicBezTo>
                        <a:cubicBezTo>
                          <a:pt x="1005" y="2922"/>
                          <a:pt x="959" y="3036"/>
                          <a:pt x="913" y="3151"/>
                        </a:cubicBezTo>
                        <a:cubicBezTo>
                          <a:pt x="868" y="3288"/>
                          <a:pt x="822" y="3424"/>
                          <a:pt x="799" y="3584"/>
                        </a:cubicBezTo>
                        <a:cubicBezTo>
                          <a:pt x="731" y="3721"/>
                          <a:pt x="708" y="3858"/>
                          <a:pt x="662" y="4018"/>
                        </a:cubicBezTo>
                        <a:cubicBezTo>
                          <a:pt x="639" y="4132"/>
                          <a:pt x="594" y="4246"/>
                          <a:pt x="571" y="4360"/>
                        </a:cubicBezTo>
                        <a:cubicBezTo>
                          <a:pt x="503" y="4566"/>
                          <a:pt x="434" y="4771"/>
                          <a:pt x="388" y="4977"/>
                        </a:cubicBezTo>
                        <a:cubicBezTo>
                          <a:pt x="320" y="5159"/>
                          <a:pt x="274" y="5365"/>
                          <a:pt x="206" y="5547"/>
                        </a:cubicBezTo>
                        <a:cubicBezTo>
                          <a:pt x="160" y="5730"/>
                          <a:pt x="114" y="5912"/>
                          <a:pt x="69" y="6095"/>
                        </a:cubicBezTo>
                        <a:cubicBezTo>
                          <a:pt x="46" y="6186"/>
                          <a:pt x="0" y="6278"/>
                          <a:pt x="46" y="6369"/>
                        </a:cubicBezTo>
                        <a:cubicBezTo>
                          <a:pt x="69" y="6437"/>
                          <a:pt x="114" y="6506"/>
                          <a:pt x="183" y="6529"/>
                        </a:cubicBezTo>
                        <a:cubicBezTo>
                          <a:pt x="207" y="6535"/>
                          <a:pt x="230" y="6538"/>
                          <a:pt x="252" y="6538"/>
                        </a:cubicBezTo>
                        <a:cubicBezTo>
                          <a:pt x="311" y="6538"/>
                          <a:pt x="361" y="6517"/>
                          <a:pt x="411" y="6483"/>
                        </a:cubicBezTo>
                        <a:cubicBezTo>
                          <a:pt x="480" y="6415"/>
                          <a:pt x="525" y="6300"/>
                          <a:pt x="548" y="6209"/>
                        </a:cubicBezTo>
                        <a:cubicBezTo>
                          <a:pt x="571" y="6141"/>
                          <a:pt x="594" y="6049"/>
                          <a:pt x="617" y="5981"/>
                        </a:cubicBezTo>
                        <a:cubicBezTo>
                          <a:pt x="685" y="5776"/>
                          <a:pt x="754" y="5570"/>
                          <a:pt x="822" y="5387"/>
                        </a:cubicBezTo>
                        <a:cubicBezTo>
                          <a:pt x="868" y="5182"/>
                          <a:pt x="936" y="4999"/>
                          <a:pt x="982" y="4794"/>
                        </a:cubicBezTo>
                        <a:cubicBezTo>
                          <a:pt x="1050" y="4566"/>
                          <a:pt x="1119" y="4360"/>
                          <a:pt x="1187" y="4132"/>
                        </a:cubicBezTo>
                        <a:cubicBezTo>
                          <a:pt x="1233" y="3972"/>
                          <a:pt x="1279" y="3835"/>
                          <a:pt x="1301" y="3698"/>
                        </a:cubicBezTo>
                        <a:cubicBezTo>
                          <a:pt x="1347" y="3539"/>
                          <a:pt x="1393" y="3402"/>
                          <a:pt x="1438" y="3265"/>
                        </a:cubicBezTo>
                        <a:cubicBezTo>
                          <a:pt x="1484" y="3151"/>
                          <a:pt x="1507" y="3036"/>
                          <a:pt x="1552" y="2922"/>
                        </a:cubicBezTo>
                        <a:cubicBezTo>
                          <a:pt x="1575" y="2808"/>
                          <a:pt x="1598" y="2717"/>
                          <a:pt x="1644" y="2603"/>
                        </a:cubicBezTo>
                        <a:cubicBezTo>
                          <a:pt x="1712" y="2375"/>
                          <a:pt x="1781" y="2146"/>
                          <a:pt x="1849" y="1895"/>
                        </a:cubicBezTo>
                        <a:cubicBezTo>
                          <a:pt x="1895" y="1644"/>
                          <a:pt x="1986" y="1393"/>
                          <a:pt x="2077" y="1142"/>
                        </a:cubicBezTo>
                        <a:cubicBezTo>
                          <a:pt x="2123" y="1051"/>
                          <a:pt x="2146" y="982"/>
                          <a:pt x="2169" y="868"/>
                        </a:cubicBezTo>
                        <a:cubicBezTo>
                          <a:pt x="2192" y="777"/>
                          <a:pt x="2237" y="685"/>
                          <a:pt x="2260" y="571"/>
                        </a:cubicBezTo>
                        <a:cubicBezTo>
                          <a:pt x="2260" y="503"/>
                          <a:pt x="2283" y="434"/>
                          <a:pt x="2283" y="366"/>
                        </a:cubicBezTo>
                        <a:cubicBezTo>
                          <a:pt x="2306" y="297"/>
                          <a:pt x="2329" y="229"/>
                          <a:pt x="2374" y="183"/>
                        </a:cubicBezTo>
                        <a:cubicBezTo>
                          <a:pt x="2397" y="115"/>
                          <a:pt x="2329" y="24"/>
                          <a:pt x="2283" y="24"/>
                        </a:cubicBezTo>
                        <a:cubicBezTo>
                          <a:pt x="2260" y="1"/>
                          <a:pt x="2260" y="1"/>
                          <a:pt x="223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algn="l" rtl="0"/>
                    <a:endParaRPr sz="1800"/>
                  </a:p>
                </p:txBody>
              </p:sp>
              <p:sp>
                <p:nvSpPr>
                  <p:cNvPr id="972" name="Google Shape;1560;p22">
                    <a:extLst>
                      <a:ext uri="{FF2B5EF4-FFF2-40B4-BE49-F238E27FC236}">
                        <a16:creationId xmlns:a16="http://schemas.microsoft.com/office/drawing/2014/main" id="{BB608FF7-52BC-4E51-BD43-D1F307B2B718}"/>
                      </a:ext>
                    </a:extLst>
                  </p:cNvPr>
                  <p:cNvSpPr/>
                  <p:nvPr/>
                </p:nvSpPr>
                <p:spPr>
                  <a:xfrm>
                    <a:off x="8474872" y="2361507"/>
                    <a:ext cx="62953" cy="1773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29" h="6560" extrusionOk="0">
                        <a:moveTo>
                          <a:pt x="2169" y="1"/>
                        </a:moveTo>
                        <a:cubicBezTo>
                          <a:pt x="2101" y="1"/>
                          <a:pt x="2032" y="46"/>
                          <a:pt x="2009" y="115"/>
                        </a:cubicBezTo>
                        <a:cubicBezTo>
                          <a:pt x="1986" y="275"/>
                          <a:pt x="1941" y="412"/>
                          <a:pt x="1895" y="549"/>
                        </a:cubicBezTo>
                        <a:cubicBezTo>
                          <a:pt x="1849" y="663"/>
                          <a:pt x="1804" y="777"/>
                          <a:pt x="1758" y="891"/>
                        </a:cubicBezTo>
                        <a:cubicBezTo>
                          <a:pt x="1644" y="1142"/>
                          <a:pt x="1530" y="1370"/>
                          <a:pt x="1439" y="1599"/>
                        </a:cubicBezTo>
                        <a:cubicBezTo>
                          <a:pt x="1393" y="1713"/>
                          <a:pt x="1325" y="1827"/>
                          <a:pt x="1279" y="1941"/>
                        </a:cubicBezTo>
                        <a:cubicBezTo>
                          <a:pt x="1233" y="2032"/>
                          <a:pt x="1210" y="2146"/>
                          <a:pt x="1165" y="2261"/>
                        </a:cubicBezTo>
                        <a:cubicBezTo>
                          <a:pt x="1119" y="2375"/>
                          <a:pt x="1073" y="2512"/>
                          <a:pt x="1028" y="2649"/>
                        </a:cubicBezTo>
                        <a:cubicBezTo>
                          <a:pt x="982" y="2763"/>
                          <a:pt x="959" y="2900"/>
                          <a:pt x="914" y="3037"/>
                        </a:cubicBezTo>
                        <a:cubicBezTo>
                          <a:pt x="845" y="3288"/>
                          <a:pt x="754" y="3539"/>
                          <a:pt x="685" y="3767"/>
                        </a:cubicBezTo>
                        <a:cubicBezTo>
                          <a:pt x="617" y="3995"/>
                          <a:pt x="548" y="4223"/>
                          <a:pt x="480" y="4429"/>
                        </a:cubicBezTo>
                        <a:cubicBezTo>
                          <a:pt x="434" y="4612"/>
                          <a:pt x="389" y="4771"/>
                          <a:pt x="343" y="4954"/>
                        </a:cubicBezTo>
                        <a:cubicBezTo>
                          <a:pt x="297" y="5114"/>
                          <a:pt x="252" y="5273"/>
                          <a:pt x="206" y="5433"/>
                        </a:cubicBezTo>
                        <a:cubicBezTo>
                          <a:pt x="160" y="5593"/>
                          <a:pt x="115" y="5753"/>
                          <a:pt x="92" y="5913"/>
                        </a:cubicBezTo>
                        <a:cubicBezTo>
                          <a:pt x="69" y="5981"/>
                          <a:pt x="46" y="6027"/>
                          <a:pt x="46" y="6095"/>
                        </a:cubicBezTo>
                        <a:cubicBezTo>
                          <a:pt x="23" y="6186"/>
                          <a:pt x="1" y="6255"/>
                          <a:pt x="1" y="6346"/>
                        </a:cubicBezTo>
                        <a:cubicBezTo>
                          <a:pt x="1" y="6369"/>
                          <a:pt x="1" y="6415"/>
                          <a:pt x="23" y="6438"/>
                        </a:cubicBezTo>
                        <a:cubicBezTo>
                          <a:pt x="46" y="6506"/>
                          <a:pt x="115" y="6552"/>
                          <a:pt x="160" y="6552"/>
                        </a:cubicBezTo>
                        <a:cubicBezTo>
                          <a:pt x="182" y="6557"/>
                          <a:pt x="205" y="6560"/>
                          <a:pt x="228" y="6560"/>
                        </a:cubicBezTo>
                        <a:cubicBezTo>
                          <a:pt x="302" y="6560"/>
                          <a:pt x="377" y="6530"/>
                          <a:pt x="411" y="6460"/>
                        </a:cubicBezTo>
                        <a:cubicBezTo>
                          <a:pt x="457" y="6369"/>
                          <a:pt x="503" y="6301"/>
                          <a:pt x="526" y="6209"/>
                        </a:cubicBezTo>
                        <a:cubicBezTo>
                          <a:pt x="548" y="6118"/>
                          <a:pt x="571" y="6027"/>
                          <a:pt x="617" y="5935"/>
                        </a:cubicBezTo>
                        <a:cubicBezTo>
                          <a:pt x="663" y="5753"/>
                          <a:pt x="731" y="5547"/>
                          <a:pt x="800" y="5365"/>
                        </a:cubicBezTo>
                        <a:cubicBezTo>
                          <a:pt x="868" y="5159"/>
                          <a:pt x="914" y="4954"/>
                          <a:pt x="982" y="4748"/>
                        </a:cubicBezTo>
                        <a:cubicBezTo>
                          <a:pt x="1051" y="4543"/>
                          <a:pt x="1119" y="4315"/>
                          <a:pt x="1188" y="4087"/>
                        </a:cubicBezTo>
                        <a:cubicBezTo>
                          <a:pt x="1256" y="3858"/>
                          <a:pt x="1325" y="3630"/>
                          <a:pt x="1393" y="3379"/>
                        </a:cubicBezTo>
                        <a:cubicBezTo>
                          <a:pt x="1484" y="3128"/>
                          <a:pt x="1530" y="2831"/>
                          <a:pt x="1621" y="2580"/>
                        </a:cubicBezTo>
                        <a:cubicBezTo>
                          <a:pt x="1690" y="2352"/>
                          <a:pt x="1758" y="2146"/>
                          <a:pt x="1827" y="1918"/>
                        </a:cubicBezTo>
                        <a:cubicBezTo>
                          <a:pt x="1918" y="1644"/>
                          <a:pt x="2009" y="1370"/>
                          <a:pt x="2078" y="1096"/>
                        </a:cubicBezTo>
                        <a:cubicBezTo>
                          <a:pt x="2123" y="959"/>
                          <a:pt x="2169" y="823"/>
                          <a:pt x="2215" y="663"/>
                        </a:cubicBezTo>
                        <a:cubicBezTo>
                          <a:pt x="2238" y="526"/>
                          <a:pt x="2260" y="366"/>
                          <a:pt x="2306" y="206"/>
                        </a:cubicBezTo>
                        <a:cubicBezTo>
                          <a:pt x="2329" y="115"/>
                          <a:pt x="2283" y="46"/>
                          <a:pt x="2192" y="24"/>
                        </a:cubicBezTo>
                        <a:cubicBezTo>
                          <a:pt x="2192" y="1"/>
                          <a:pt x="2169" y="1"/>
                          <a:pt x="2169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algn="l" rtl="0"/>
                    <a:endParaRPr sz="1800"/>
                  </a:p>
                </p:txBody>
              </p:sp>
              <p:sp>
                <p:nvSpPr>
                  <p:cNvPr id="973" name="Google Shape;1561;p22">
                    <a:extLst>
                      <a:ext uri="{FF2B5EF4-FFF2-40B4-BE49-F238E27FC236}">
                        <a16:creationId xmlns:a16="http://schemas.microsoft.com/office/drawing/2014/main" id="{61AA3AB0-40C7-4A92-9A93-723827A845FF}"/>
                      </a:ext>
                    </a:extLst>
                  </p:cNvPr>
                  <p:cNvSpPr/>
                  <p:nvPr/>
                </p:nvSpPr>
                <p:spPr>
                  <a:xfrm>
                    <a:off x="8529175" y="2379401"/>
                    <a:ext cx="65413" cy="1787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0" h="6613" extrusionOk="0">
                        <a:moveTo>
                          <a:pt x="2260" y="1"/>
                        </a:moveTo>
                        <a:cubicBezTo>
                          <a:pt x="2191" y="1"/>
                          <a:pt x="2123" y="24"/>
                          <a:pt x="2100" y="92"/>
                        </a:cubicBezTo>
                        <a:cubicBezTo>
                          <a:pt x="2032" y="343"/>
                          <a:pt x="1940" y="571"/>
                          <a:pt x="1826" y="822"/>
                        </a:cubicBezTo>
                        <a:cubicBezTo>
                          <a:pt x="1803" y="914"/>
                          <a:pt x="1758" y="1005"/>
                          <a:pt x="1712" y="1096"/>
                        </a:cubicBezTo>
                        <a:cubicBezTo>
                          <a:pt x="1674" y="1154"/>
                          <a:pt x="1651" y="1228"/>
                          <a:pt x="1618" y="1305"/>
                        </a:cubicBezTo>
                        <a:lnTo>
                          <a:pt x="1618" y="1305"/>
                        </a:lnTo>
                        <a:cubicBezTo>
                          <a:pt x="1620" y="1303"/>
                          <a:pt x="1621" y="1302"/>
                          <a:pt x="1621" y="1302"/>
                        </a:cubicBezTo>
                        <a:lnTo>
                          <a:pt x="1621" y="1302"/>
                        </a:lnTo>
                        <a:cubicBezTo>
                          <a:pt x="1619" y="1305"/>
                          <a:pt x="1617" y="1309"/>
                          <a:pt x="1614" y="1313"/>
                        </a:cubicBezTo>
                        <a:lnTo>
                          <a:pt x="1614" y="1313"/>
                        </a:lnTo>
                        <a:cubicBezTo>
                          <a:pt x="1616" y="1310"/>
                          <a:pt x="1617" y="1308"/>
                          <a:pt x="1618" y="1305"/>
                        </a:cubicBezTo>
                        <a:lnTo>
                          <a:pt x="1618" y="1305"/>
                        </a:lnTo>
                        <a:cubicBezTo>
                          <a:pt x="1612" y="1312"/>
                          <a:pt x="1601" y="1326"/>
                          <a:pt x="1599" y="1341"/>
                        </a:cubicBezTo>
                        <a:lnTo>
                          <a:pt x="1599" y="1341"/>
                        </a:lnTo>
                        <a:cubicBezTo>
                          <a:pt x="1604" y="1332"/>
                          <a:pt x="1609" y="1322"/>
                          <a:pt x="1614" y="1313"/>
                        </a:cubicBezTo>
                        <a:lnTo>
                          <a:pt x="1614" y="1313"/>
                        </a:lnTo>
                        <a:cubicBezTo>
                          <a:pt x="1609" y="1324"/>
                          <a:pt x="1604" y="1336"/>
                          <a:pt x="1598" y="1347"/>
                        </a:cubicBezTo>
                        <a:cubicBezTo>
                          <a:pt x="1598" y="1345"/>
                          <a:pt x="1598" y="1343"/>
                          <a:pt x="1599" y="1341"/>
                        </a:cubicBezTo>
                        <a:lnTo>
                          <a:pt x="1599" y="1341"/>
                        </a:lnTo>
                        <a:cubicBezTo>
                          <a:pt x="1542" y="1446"/>
                          <a:pt x="1502" y="1566"/>
                          <a:pt x="1461" y="1667"/>
                        </a:cubicBezTo>
                        <a:lnTo>
                          <a:pt x="1301" y="2101"/>
                        </a:lnTo>
                        <a:cubicBezTo>
                          <a:pt x="1233" y="2238"/>
                          <a:pt x="1187" y="2375"/>
                          <a:pt x="1142" y="2512"/>
                        </a:cubicBezTo>
                        <a:cubicBezTo>
                          <a:pt x="1096" y="2671"/>
                          <a:pt x="1050" y="2808"/>
                          <a:pt x="1005" y="2945"/>
                        </a:cubicBezTo>
                        <a:cubicBezTo>
                          <a:pt x="959" y="3082"/>
                          <a:pt x="913" y="3196"/>
                          <a:pt x="890" y="3310"/>
                        </a:cubicBezTo>
                        <a:cubicBezTo>
                          <a:pt x="845" y="3447"/>
                          <a:pt x="799" y="3584"/>
                          <a:pt x="753" y="3698"/>
                        </a:cubicBezTo>
                        <a:cubicBezTo>
                          <a:pt x="708" y="3904"/>
                          <a:pt x="639" y="4109"/>
                          <a:pt x="594" y="4315"/>
                        </a:cubicBezTo>
                        <a:cubicBezTo>
                          <a:pt x="525" y="4520"/>
                          <a:pt x="457" y="4726"/>
                          <a:pt x="388" y="4908"/>
                        </a:cubicBezTo>
                        <a:cubicBezTo>
                          <a:pt x="320" y="5114"/>
                          <a:pt x="251" y="5319"/>
                          <a:pt x="206" y="5524"/>
                        </a:cubicBezTo>
                        <a:cubicBezTo>
                          <a:pt x="160" y="5684"/>
                          <a:pt x="137" y="5821"/>
                          <a:pt x="92" y="5981"/>
                        </a:cubicBezTo>
                        <a:cubicBezTo>
                          <a:pt x="92" y="6027"/>
                          <a:pt x="69" y="6095"/>
                          <a:pt x="46" y="6164"/>
                        </a:cubicBezTo>
                        <a:cubicBezTo>
                          <a:pt x="23" y="6255"/>
                          <a:pt x="0" y="6369"/>
                          <a:pt x="23" y="6460"/>
                        </a:cubicBezTo>
                        <a:cubicBezTo>
                          <a:pt x="48" y="6561"/>
                          <a:pt x="135" y="6613"/>
                          <a:pt x="224" y="6613"/>
                        </a:cubicBezTo>
                        <a:cubicBezTo>
                          <a:pt x="297" y="6613"/>
                          <a:pt x="370" y="6578"/>
                          <a:pt x="411" y="6506"/>
                        </a:cubicBezTo>
                        <a:cubicBezTo>
                          <a:pt x="457" y="6437"/>
                          <a:pt x="480" y="6369"/>
                          <a:pt x="502" y="6278"/>
                        </a:cubicBezTo>
                        <a:cubicBezTo>
                          <a:pt x="525" y="6209"/>
                          <a:pt x="548" y="6141"/>
                          <a:pt x="571" y="6072"/>
                        </a:cubicBezTo>
                        <a:cubicBezTo>
                          <a:pt x="617" y="5912"/>
                          <a:pt x="662" y="5730"/>
                          <a:pt x="731" y="5570"/>
                        </a:cubicBezTo>
                        <a:cubicBezTo>
                          <a:pt x="868" y="5136"/>
                          <a:pt x="1027" y="4703"/>
                          <a:pt x="1142" y="4246"/>
                        </a:cubicBezTo>
                        <a:cubicBezTo>
                          <a:pt x="1210" y="4018"/>
                          <a:pt x="1278" y="3790"/>
                          <a:pt x="1347" y="3584"/>
                        </a:cubicBezTo>
                        <a:cubicBezTo>
                          <a:pt x="1415" y="3310"/>
                          <a:pt x="1507" y="3059"/>
                          <a:pt x="1575" y="2785"/>
                        </a:cubicBezTo>
                        <a:cubicBezTo>
                          <a:pt x="1689" y="2512"/>
                          <a:pt x="1781" y="2215"/>
                          <a:pt x="1872" y="1918"/>
                        </a:cubicBezTo>
                        <a:cubicBezTo>
                          <a:pt x="1918" y="1804"/>
                          <a:pt x="1940" y="1690"/>
                          <a:pt x="1986" y="1553"/>
                        </a:cubicBezTo>
                        <a:cubicBezTo>
                          <a:pt x="2009" y="1439"/>
                          <a:pt x="2055" y="1302"/>
                          <a:pt x="2100" y="1165"/>
                        </a:cubicBezTo>
                        <a:cubicBezTo>
                          <a:pt x="2146" y="1005"/>
                          <a:pt x="2191" y="822"/>
                          <a:pt x="2237" y="663"/>
                        </a:cubicBezTo>
                        <a:cubicBezTo>
                          <a:pt x="2283" y="503"/>
                          <a:pt x="2328" y="343"/>
                          <a:pt x="2397" y="183"/>
                        </a:cubicBezTo>
                        <a:cubicBezTo>
                          <a:pt x="2420" y="92"/>
                          <a:pt x="2374" y="24"/>
                          <a:pt x="2283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algn="l" rtl="0"/>
                    <a:endParaRPr sz="1800"/>
                  </a:p>
                </p:txBody>
              </p:sp>
              <p:sp>
                <p:nvSpPr>
                  <p:cNvPr id="974" name="Google Shape;1562;p22">
                    <a:extLst>
                      <a:ext uri="{FF2B5EF4-FFF2-40B4-BE49-F238E27FC236}">
                        <a16:creationId xmlns:a16="http://schemas.microsoft.com/office/drawing/2014/main" id="{CE3C0481-BC08-40EB-B8CA-142ECD042247}"/>
                      </a:ext>
                    </a:extLst>
                  </p:cNvPr>
                  <p:cNvSpPr/>
                  <p:nvPr/>
                </p:nvSpPr>
                <p:spPr>
                  <a:xfrm>
                    <a:off x="8576045" y="2383726"/>
                    <a:ext cx="16705" cy="378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8" h="1402" extrusionOk="0">
                        <a:moveTo>
                          <a:pt x="526" y="1"/>
                        </a:moveTo>
                        <a:cubicBezTo>
                          <a:pt x="526" y="1"/>
                          <a:pt x="503" y="1"/>
                          <a:pt x="480" y="23"/>
                        </a:cubicBezTo>
                        <a:cubicBezTo>
                          <a:pt x="435" y="69"/>
                          <a:pt x="412" y="137"/>
                          <a:pt x="366" y="206"/>
                        </a:cubicBezTo>
                        <a:cubicBezTo>
                          <a:pt x="366" y="252"/>
                          <a:pt x="343" y="297"/>
                          <a:pt x="321" y="343"/>
                        </a:cubicBezTo>
                        <a:cubicBezTo>
                          <a:pt x="275" y="434"/>
                          <a:pt x="252" y="548"/>
                          <a:pt x="206" y="640"/>
                        </a:cubicBezTo>
                        <a:cubicBezTo>
                          <a:pt x="184" y="731"/>
                          <a:pt x="138" y="822"/>
                          <a:pt x="115" y="914"/>
                        </a:cubicBezTo>
                        <a:cubicBezTo>
                          <a:pt x="92" y="1050"/>
                          <a:pt x="47" y="1165"/>
                          <a:pt x="24" y="1302"/>
                        </a:cubicBezTo>
                        <a:cubicBezTo>
                          <a:pt x="1" y="1347"/>
                          <a:pt x="24" y="1393"/>
                          <a:pt x="69" y="1393"/>
                        </a:cubicBezTo>
                        <a:cubicBezTo>
                          <a:pt x="82" y="1399"/>
                          <a:pt x="94" y="1402"/>
                          <a:pt x="106" y="1402"/>
                        </a:cubicBezTo>
                        <a:cubicBezTo>
                          <a:pt x="138" y="1402"/>
                          <a:pt x="167" y="1381"/>
                          <a:pt x="184" y="1347"/>
                        </a:cubicBezTo>
                        <a:cubicBezTo>
                          <a:pt x="206" y="1233"/>
                          <a:pt x="229" y="1142"/>
                          <a:pt x="252" y="1028"/>
                        </a:cubicBezTo>
                        <a:cubicBezTo>
                          <a:pt x="275" y="982"/>
                          <a:pt x="298" y="936"/>
                          <a:pt x="298" y="891"/>
                        </a:cubicBezTo>
                        <a:cubicBezTo>
                          <a:pt x="321" y="845"/>
                          <a:pt x="321" y="777"/>
                          <a:pt x="343" y="731"/>
                        </a:cubicBezTo>
                        <a:cubicBezTo>
                          <a:pt x="366" y="662"/>
                          <a:pt x="389" y="594"/>
                          <a:pt x="435" y="526"/>
                        </a:cubicBezTo>
                        <a:cubicBezTo>
                          <a:pt x="435" y="480"/>
                          <a:pt x="457" y="434"/>
                          <a:pt x="480" y="389"/>
                        </a:cubicBezTo>
                        <a:cubicBezTo>
                          <a:pt x="480" y="343"/>
                          <a:pt x="503" y="297"/>
                          <a:pt x="526" y="274"/>
                        </a:cubicBezTo>
                        <a:lnTo>
                          <a:pt x="549" y="274"/>
                        </a:lnTo>
                        <a:cubicBezTo>
                          <a:pt x="572" y="252"/>
                          <a:pt x="572" y="229"/>
                          <a:pt x="594" y="206"/>
                        </a:cubicBezTo>
                        <a:cubicBezTo>
                          <a:pt x="594" y="183"/>
                          <a:pt x="617" y="160"/>
                          <a:pt x="617" y="137"/>
                        </a:cubicBezTo>
                        <a:cubicBezTo>
                          <a:pt x="617" y="92"/>
                          <a:pt x="617" y="46"/>
                          <a:pt x="594" y="23"/>
                        </a:cubicBezTo>
                        <a:cubicBezTo>
                          <a:pt x="572" y="1"/>
                          <a:pt x="572" y="1"/>
                          <a:pt x="549" y="1"/>
                        </a:cubicBezTo>
                        <a:close/>
                      </a:path>
                    </a:pathLst>
                  </a:custGeom>
                  <a:solidFill>
                    <a:srgbClr val="BEE8D9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algn="l" rtl="0"/>
                    <a:endParaRPr sz="1800"/>
                  </a:p>
                </p:txBody>
              </p:sp>
              <p:sp>
                <p:nvSpPr>
                  <p:cNvPr id="975" name="Google Shape;1563;p22">
                    <a:extLst>
                      <a:ext uri="{FF2B5EF4-FFF2-40B4-BE49-F238E27FC236}">
                        <a16:creationId xmlns:a16="http://schemas.microsoft.com/office/drawing/2014/main" id="{FCDCED3F-FF9F-4472-B6EA-87E280C907EE}"/>
                      </a:ext>
                    </a:extLst>
                  </p:cNvPr>
                  <p:cNvSpPr/>
                  <p:nvPr/>
                </p:nvSpPr>
                <p:spPr>
                  <a:xfrm>
                    <a:off x="8113318" y="2257253"/>
                    <a:ext cx="15461" cy="425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2" h="1576" extrusionOk="0">
                        <a:moveTo>
                          <a:pt x="480" y="0"/>
                        </a:moveTo>
                        <a:cubicBezTo>
                          <a:pt x="458" y="0"/>
                          <a:pt x="412" y="23"/>
                          <a:pt x="412" y="46"/>
                        </a:cubicBezTo>
                        <a:cubicBezTo>
                          <a:pt x="389" y="183"/>
                          <a:pt x="343" y="297"/>
                          <a:pt x="298" y="411"/>
                        </a:cubicBezTo>
                        <a:cubicBezTo>
                          <a:pt x="275" y="525"/>
                          <a:pt x="229" y="639"/>
                          <a:pt x="184" y="754"/>
                        </a:cubicBezTo>
                        <a:cubicBezTo>
                          <a:pt x="161" y="868"/>
                          <a:pt x="115" y="982"/>
                          <a:pt x="92" y="1096"/>
                        </a:cubicBezTo>
                        <a:cubicBezTo>
                          <a:pt x="47" y="1233"/>
                          <a:pt x="24" y="1347"/>
                          <a:pt x="24" y="1461"/>
                        </a:cubicBezTo>
                        <a:cubicBezTo>
                          <a:pt x="1" y="1530"/>
                          <a:pt x="69" y="1575"/>
                          <a:pt x="115" y="1575"/>
                        </a:cubicBezTo>
                        <a:cubicBezTo>
                          <a:pt x="138" y="1575"/>
                          <a:pt x="161" y="1552"/>
                          <a:pt x="184" y="1552"/>
                        </a:cubicBezTo>
                        <a:cubicBezTo>
                          <a:pt x="206" y="1530"/>
                          <a:pt x="229" y="1507"/>
                          <a:pt x="229" y="1461"/>
                        </a:cubicBezTo>
                        <a:cubicBezTo>
                          <a:pt x="229" y="1461"/>
                          <a:pt x="229" y="1438"/>
                          <a:pt x="229" y="1438"/>
                        </a:cubicBezTo>
                        <a:cubicBezTo>
                          <a:pt x="252" y="1324"/>
                          <a:pt x="252" y="1233"/>
                          <a:pt x="275" y="1142"/>
                        </a:cubicBezTo>
                        <a:cubicBezTo>
                          <a:pt x="321" y="1005"/>
                          <a:pt x="343" y="891"/>
                          <a:pt x="366" y="776"/>
                        </a:cubicBezTo>
                        <a:cubicBezTo>
                          <a:pt x="435" y="548"/>
                          <a:pt x="503" y="320"/>
                          <a:pt x="572" y="92"/>
                        </a:cubicBezTo>
                        <a:cubicBezTo>
                          <a:pt x="572" y="69"/>
                          <a:pt x="549" y="23"/>
                          <a:pt x="503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algn="l" rtl="0"/>
                    <a:endParaRPr sz="1800"/>
                  </a:p>
                </p:txBody>
              </p:sp>
              <p:sp>
                <p:nvSpPr>
                  <p:cNvPr id="976" name="Google Shape;1564;p22">
                    <a:extLst>
                      <a:ext uri="{FF2B5EF4-FFF2-40B4-BE49-F238E27FC236}">
                        <a16:creationId xmlns:a16="http://schemas.microsoft.com/office/drawing/2014/main" id="{FC83EBC5-B8D3-4BCD-8CDE-DD072371FF19}"/>
                      </a:ext>
                    </a:extLst>
                  </p:cNvPr>
                  <p:cNvSpPr/>
                  <p:nvPr/>
                </p:nvSpPr>
                <p:spPr>
                  <a:xfrm>
                    <a:off x="8160215" y="2271443"/>
                    <a:ext cx="13001" cy="364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1348" extrusionOk="0">
                        <a:moveTo>
                          <a:pt x="389" y="0"/>
                        </a:moveTo>
                        <a:cubicBezTo>
                          <a:pt x="343" y="0"/>
                          <a:pt x="297" y="23"/>
                          <a:pt x="297" y="69"/>
                        </a:cubicBezTo>
                        <a:cubicBezTo>
                          <a:pt x="275" y="160"/>
                          <a:pt x="252" y="251"/>
                          <a:pt x="229" y="343"/>
                        </a:cubicBezTo>
                        <a:cubicBezTo>
                          <a:pt x="229" y="411"/>
                          <a:pt x="206" y="457"/>
                          <a:pt x="206" y="502"/>
                        </a:cubicBezTo>
                        <a:cubicBezTo>
                          <a:pt x="183" y="548"/>
                          <a:pt x="183" y="594"/>
                          <a:pt x="161" y="639"/>
                        </a:cubicBezTo>
                        <a:cubicBezTo>
                          <a:pt x="138" y="731"/>
                          <a:pt x="92" y="822"/>
                          <a:pt x="69" y="913"/>
                        </a:cubicBezTo>
                        <a:cubicBezTo>
                          <a:pt x="69" y="959"/>
                          <a:pt x="46" y="1005"/>
                          <a:pt x="46" y="1050"/>
                        </a:cubicBezTo>
                        <a:cubicBezTo>
                          <a:pt x="24" y="1096"/>
                          <a:pt x="1" y="1164"/>
                          <a:pt x="1" y="1233"/>
                        </a:cubicBezTo>
                        <a:cubicBezTo>
                          <a:pt x="1" y="1256"/>
                          <a:pt x="1" y="1279"/>
                          <a:pt x="24" y="1301"/>
                        </a:cubicBezTo>
                        <a:cubicBezTo>
                          <a:pt x="46" y="1324"/>
                          <a:pt x="69" y="1324"/>
                          <a:pt x="92" y="1347"/>
                        </a:cubicBezTo>
                        <a:cubicBezTo>
                          <a:pt x="138" y="1347"/>
                          <a:pt x="161" y="1324"/>
                          <a:pt x="183" y="1301"/>
                        </a:cubicBezTo>
                        <a:cubicBezTo>
                          <a:pt x="206" y="1279"/>
                          <a:pt x="206" y="1256"/>
                          <a:pt x="206" y="1233"/>
                        </a:cubicBezTo>
                        <a:cubicBezTo>
                          <a:pt x="206" y="1233"/>
                          <a:pt x="206" y="1210"/>
                          <a:pt x="206" y="1210"/>
                        </a:cubicBezTo>
                        <a:cubicBezTo>
                          <a:pt x="252" y="1027"/>
                          <a:pt x="297" y="868"/>
                          <a:pt x="343" y="685"/>
                        </a:cubicBezTo>
                        <a:cubicBezTo>
                          <a:pt x="366" y="594"/>
                          <a:pt x="389" y="502"/>
                          <a:pt x="412" y="411"/>
                        </a:cubicBezTo>
                        <a:cubicBezTo>
                          <a:pt x="434" y="320"/>
                          <a:pt x="457" y="229"/>
                          <a:pt x="480" y="114"/>
                        </a:cubicBezTo>
                        <a:cubicBezTo>
                          <a:pt x="480" y="92"/>
                          <a:pt x="480" y="69"/>
                          <a:pt x="480" y="46"/>
                        </a:cubicBezTo>
                        <a:cubicBezTo>
                          <a:pt x="457" y="23"/>
                          <a:pt x="434" y="0"/>
                          <a:pt x="412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algn="l" rtl="0"/>
                    <a:endParaRPr sz="1800"/>
                  </a:p>
                </p:txBody>
              </p:sp>
              <p:sp>
                <p:nvSpPr>
                  <p:cNvPr id="977" name="Google Shape;1565;p22">
                    <a:extLst>
                      <a:ext uri="{FF2B5EF4-FFF2-40B4-BE49-F238E27FC236}">
                        <a16:creationId xmlns:a16="http://schemas.microsoft.com/office/drawing/2014/main" id="{580CDE0C-59BE-4DC1-8086-C3723C4149A7}"/>
                      </a:ext>
                    </a:extLst>
                  </p:cNvPr>
                  <p:cNvSpPr/>
                  <p:nvPr/>
                </p:nvSpPr>
                <p:spPr>
                  <a:xfrm>
                    <a:off x="8378023" y="2338072"/>
                    <a:ext cx="15434" cy="382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" h="1416" extrusionOk="0">
                        <a:moveTo>
                          <a:pt x="457" y="0"/>
                        </a:moveTo>
                        <a:cubicBezTo>
                          <a:pt x="434" y="0"/>
                          <a:pt x="388" y="23"/>
                          <a:pt x="365" y="69"/>
                        </a:cubicBezTo>
                        <a:cubicBezTo>
                          <a:pt x="297" y="274"/>
                          <a:pt x="228" y="503"/>
                          <a:pt x="160" y="708"/>
                        </a:cubicBezTo>
                        <a:cubicBezTo>
                          <a:pt x="137" y="799"/>
                          <a:pt x="114" y="891"/>
                          <a:pt x="91" y="959"/>
                        </a:cubicBezTo>
                        <a:cubicBezTo>
                          <a:pt x="46" y="1073"/>
                          <a:pt x="23" y="1187"/>
                          <a:pt x="0" y="1301"/>
                        </a:cubicBezTo>
                        <a:cubicBezTo>
                          <a:pt x="0" y="1347"/>
                          <a:pt x="46" y="1393"/>
                          <a:pt x="91" y="1416"/>
                        </a:cubicBezTo>
                        <a:cubicBezTo>
                          <a:pt x="114" y="1416"/>
                          <a:pt x="160" y="1416"/>
                          <a:pt x="183" y="1393"/>
                        </a:cubicBezTo>
                        <a:cubicBezTo>
                          <a:pt x="205" y="1393"/>
                          <a:pt x="228" y="1370"/>
                          <a:pt x="228" y="1347"/>
                        </a:cubicBezTo>
                        <a:cubicBezTo>
                          <a:pt x="251" y="1233"/>
                          <a:pt x="274" y="1142"/>
                          <a:pt x="297" y="1028"/>
                        </a:cubicBezTo>
                        <a:cubicBezTo>
                          <a:pt x="320" y="936"/>
                          <a:pt x="342" y="868"/>
                          <a:pt x="365" y="777"/>
                        </a:cubicBezTo>
                        <a:cubicBezTo>
                          <a:pt x="434" y="548"/>
                          <a:pt x="502" y="343"/>
                          <a:pt x="571" y="115"/>
                        </a:cubicBezTo>
                        <a:cubicBezTo>
                          <a:pt x="571" y="69"/>
                          <a:pt x="548" y="0"/>
                          <a:pt x="502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algn="l" rtl="0"/>
                    <a:endParaRPr sz="1800"/>
                  </a:p>
                </p:txBody>
              </p:sp>
              <p:sp>
                <p:nvSpPr>
                  <p:cNvPr id="978" name="Google Shape;1566;p22">
                    <a:extLst>
                      <a:ext uri="{FF2B5EF4-FFF2-40B4-BE49-F238E27FC236}">
                        <a16:creationId xmlns:a16="http://schemas.microsoft.com/office/drawing/2014/main" id="{541385B0-5379-46F4-80E3-6DA011801221}"/>
                      </a:ext>
                    </a:extLst>
                  </p:cNvPr>
                  <p:cNvSpPr/>
                  <p:nvPr/>
                </p:nvSpPr>
                <p:spPr>
                  <a:xfrm>
                    <a:off x="8424893" y="2354101"/>
                    <a:ext cx="18543" cy="378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6" h="1400" extrusionOk="0">
                        <a:moveTo>
                          <a:pt x="571" y="1"/>
                        </a:moveTo>
                        <a:cubicBezTo>
                          <a:pt x="526" y="1"/>
                          <a:pt x="480" y="24"/>
                          <a:pt x="480" y="69"/>
                        </a:cubicBezTo>
                        <a:cubicBezTo>
                          <a:pt x="389" y="298"/>
                          <a:pt x="320" y="503"/>
                          <a:pt x="229" y="708"/>
                        </a:cubicBezTo>
                        <a:cubicBezTo>
                          <a:pt x="183" y="800"/>
                          <a:pt x="138" y="891"/>
                          <a:pt x="115" y="982"/>
                        </a:cubicBezTo>
                        <a:cubicBezTo>
                          <a:pt x="69" y="1074"/>
                          <a:pt x="46" y="1165"/>
                          <a:pt x="24" y="1256"/>
                        </a:cubicBezTo>
                        <a:cubicBezTo>
                          <a:pt x="1" y="1325"/>
                          <a:pt x="24" y="1370"/>
                          <a:pt x="92" y="1393"/>
                        </a:cubicBezTo>
                        <a:cubicBezTo>
                          <a:pt x="105" y="1397"/>
                          <a:pt x="116" y="1399"/>
                          <a:pt x="127" y="1399"/>
                        </a:cubicBezTo>
                        <a:cubicBezTo>
                          <a:pt x="177" y="1399"/>
                          <a:pt x="210" y="1362"/>
                          <a:pt x="229" y="1325"/>
                        </a:cubicBezTo>
                        <a:cubicBezTo>
                          <a:pt x="298" y="1142"/>
                          <a:pt x="366" y="960"/>
                          <a:pt x="434" y="777"/>
                        </a:cubicBezTo>
                        <a:cubicBezTo>
                          <a:pt x="526" y="572"/>
                          <a:pt x="594" y="343"/>
                          <a:pt x="663" y="138"/>
                        </a:cubicBezTo>
                        <a:cubicBezTo>
                          <a:pt x="686" y="69"/>
                          <a:pt x="663" y="24"/>
                          <a:pt x="594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algn="l" rtl="0"/>
                    <a:endParaRPr sz="1800"/>
                  </a:p>
                </p:txBody>
              </p:sp>
              <p:sp>
                <p:nvSpPr>
                  <p:cNvPr id="979" name="Google Shape;1567;p22">
                    <a:extLst>
                      <a:ext uri="{FF2B5EF4-FFF2-40B4-BE49-F238E27FC236}">
                        <a16:creationId xmlns:a16="http://schemas.microsoft.com/office/drawing/2014/main" id="{B3794A3B-51DC-4712-9848-C6F46BF73CEA}"/>
                      </a:ext>
                    </a:extLst>
                  </p:cNvPr>
                  <p:cNvSpPr/>
                  <p:nvPr/>
                </p:nvSpPr>
                <p:spPr>
                  <a:xfrm>
                    <a:off x="8477953" y="2370779"/>
                    <a:ext cx="16705" cy="376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8" h="1393" extrusionOk="0">
                        <a:moveTo>
                          <a:pt x="503" y="0"/>
                        </a:moveTo>
                        <a:cubicBezTo>
                          <a:pt x="457" y="0"/>
                          <a:pt x="434" y="23"/>
                          <a:pt x="412" y="69"/>
                        </a:cubicBezTo>
                        <a:cubicBezTo>
                          <a:pt x="343" y="274"/>
                          <a:pt x="275" y="480"/>
                          <a:pt x="206" y="662"/>
                        </a:cubicBezTo>
                        <a:cubicBezTo>
                          <a:pt x="138" y="868"/>
                          <a:pt x="46" y="1050"/>
                          <a:pt x="1" y="1233"/>
                        </a:cubicBezTo>
                        <a:cubicBezTo>
                          <a:pt x="1" y="1278"/>
                          <a:pt x="1" y="1301"/>
                          <a:pt x="24" y="1324"/>
                        </a:cubicBezTo>
                        <a:cubicBezTo>
                          <a:pt x="24" y="1347"/>
                          <a:pt x="69" y="1370"/>
                          <a:pt x="92" y="1393"/>
                        </a:cubicBezTo>
                        <a:cubicBezTo>
                          <a:pt x="115" y="1393"/>
                          <a:pt x="161" y="1393"/>
                          <a:pt x="183" y="1370"/>
                        </a:cubicBezTo>
                        <a:cubicBezTo>
                          <a:pt x="206" y="1370"/>
                          <a:pt x="229" y="1347"/>
                          <a:pt x="252" y="1301"/>
                        </a:cubicBezTo>
                        <a:cubicBezTo>
                          <a:pt x="252" y="1210"/>
                          <a:pt x="275" y="1119"/>
                          <a:pt x="320" y="1027"/>
                        </a:cubicBezTo>
                        <a:cubicBezTo>
                          <a:pt x="343" y="936"/>
                          <a:pt x="366" y="845"/>
                          <a:pt x="389" y="753"/>
                        </a:cubicBezTo>
                        <a:cubicBezTo>
                          <a:pt x="457" y="548"/>
                          <a:pt x="526" y="343"/>
                          <a:pt x="594" y="137"/>
                        </a:cubicBezTo>
                        <a:cubicBezTo>
                          <a:pt x="617" y="69"/>
                          <a:pt x="594" y="23"/>
                          <a:pt x="526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algn="l" rtl="0"/>
                    <a:endParaRPr sz="1800"/>
                  </a:p>
                </p:txBody>
              </p:sp>
              <p:sp>
                <p:nvSpPr>
                  <p:cNvPr id="980" name="Google Shape;1568;p22">
                    <a:extLst>
                      <a:ext uri="{FF2B5EF4-FFF2-40B4-BE49-F238E27FC236}">
                        <a16:creationId xmlns:a16="http://schemas.microsoft.com/office/drawing/2014/main" id="{596274DA-4A67-442F-9552-8421920D594F}"/>
                      </a:ext>
                    </a:extLst>
                  </p:cNvPr>
                  <p:cNvSpPr/>
                  <p:nvPr/>
                </p:nvSpPr>
                <p:spPr>
                  <a:xfrm>
                    <a:off x="8528553" y="2387429"/>
                    <a:ext cx="17299" cy="413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0" h="1530" extrusionOk="0">
                        <a:moveTo>
                          <a:pt x="480" y="0"/>
                        </a:moveTo>
                        <a:cubicBezTo>
                          <a:pt x="411" y="0"/>
                          <a:pt x="343" y="46"/>
                          <a:pt x="320" y="115"/>
                        </a:cubicBezTo>
                        <a:cubicBezTo>
                          <a:pt x="274" y="320"/>
                          <a:pt x="206" y="548"/>
                          <a:pt x="137" y="754"/>
                        </a:cubicBezTo>
                        <a:cubicBezTo>
                          <a:pt x="115" y="868"/>
                          <a:pt x="92" y="959"/>
                          <a:pt x="69" y="1050"/>
                        </a:cubicBezTo>
                        <a:cubicBezTo>
                          <a:pt x="23" y="1142"/>
                          <a:pt x="23" y="1256"/>
                          <a:pt x="0" y="1370"/>
                        </a:cubicBezTo>
                        <a:cubicBezTo>
                          <a:pt x="0" y="1461"/>
                          <a:pt x="69" y="1530"/>
                          <a:pt x="160" y="1530"/>
                        </a:cubicBezTo>
                        <a:cubicBezTo>
                          <a:pt x="183" y="1530"/>
                          <a:pt x="229" y="1507"/>
                          <a:pt x="252" y="1484"/>
                        </a:cubicBezTo>
                        <a:cubicBezTo>
                          <a:pt x="297" y="1461"/>
                          <a:pt x="297" y="1416"/>
                          <a:pt x="297" y="1370"/>
                        </a:cubicBezTo>
                        <a:cubicBezTo>
                          <a:pt x="343" y="1187"/>
                          <a:pt x="388" y="1028"/>
                          <a:pt x="434" y="845"/>
                        </a:cubicBezTo>
                        <a:cubicBezTo>
                          <a:pt x="503" y="640"/>
                          <a:pt x="571" y="411"/>
                          <a:pt x="617" y="183"/>
                        </a:cubicBezTo>
                        <a:cubicBezTo>
                          <a:pt x="640" y="115"/>
                          <a:pt x="594" y="23"/>
                          <a:pt x="525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algn="l" rtl="0"/>
                    <a:endParaRPr sz="1800"/>
                  </a:p>
                </p:txBody>
              </p:sp>
              <p:sp>
                <p:nvSpPr>
                  <p:cNvPr id="981" name="Google Shape;1569;p22">
                    <a:extLst>
                      <a:ext uri="{FF2B5EF4-FFF2-40B4-BE49-F238E27FC236}">
                        <a16:creationId xmlns:a16="http://schemas.microsoft.com/office/drawing/2014/main" id="{4F479801-E528-4197-ACC4-46CB3801EA4B}"/>
                      </a:ext>
                    </a:extLst>
                  </p:cNvPr>
                  <p:cNvSpPr/>
                  <p:nvPr/>
                </p:nvSpPr>
                <p:spPr>
                  <a:xfrm>
                    <a:off x="8581613" y="2404701"/>
                    <a:ext cx="20381" cy="393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4" h="1456" extrusionOk="0">
                        <a:moveTo>
                          <a:pt x="640" y="1"/>
                        </a:moveTo>
                        <a:cubicBezTo>
                          <a:pt x="640" y="1"/>
                          <a:pt x="617" y="1"/>
                          <a:pt x="594" y="23"/>
                        </a:cubicBezTo>
                        <a:cubicBezTo>
                          <a:pt x="571" y="23"/>
                          <a:pt x="548" y="46"/>
                          <a:pt x="548" y="92"/>
                        </a:cubicBezTo>
                        <a:cubicBezTo>
                          <a:pt x="503" y="183"/>
                          <a:pt x="457" y="274"/>
                          <a:pt x="434" y="366"/>
                        </a:cubicBezTo>
                        <a:cubicBezTo>
                          <a:pt x="434" y="343"/>
                          <a:pt x="434" y="343"/>
                          <a:pt x="434" y="320"/>
                        </a:cubicBezTo>
                        <a:cubicBezTo>
                          <a:pt x="366" y="480"/>
                          <a:pt x="297" y="640"/>
                          <a:pt x="229" y="799"/>
                        </a:cubicBezTo>
                        <a:cubicBezTo>
                          <a:pt x="183" y="868"/>
                          <a:pt x="160" y="959"/>
                          <a:pt x="115" y="1051"/>
                        </a:cubicBezTo>
                        <a:cubicBezTo>
                          <a:pt x="92" y="1119"/>
                          <a:pt x="69" y="1210"/>
                          <a:pt x="23" y="1279"/>
                        </a:cubicBezTo>
                        <a:cubicBezTo>
                          <a:pt x="0" y="1347"/>
                          <a:pt x="69" y="1416"/>
                          <a:pt x="115" y="1439"/>
                        </a:cubicBezTo>
                        <a:cubicBezTo>
                          <a:pt x="137" y="1450"/>
                          <a:pt x="154" y="1456"/>
                          <a:pt x="169" y="1456"/>
                        </a:cubicBezTo>
                        <a:cubicBezTo>
                          <a:pt x="183" y="1456"/>
                          <a:pt x="194" y="1450"/>
                          <a:pt x="206" y="1439"/>
                        </a:cubicBezTo>
                        <a:cubicBezTo>
                          <a:pt x="251" y="1416"/>
                          <a:pt x="274" y="1393"/>
                          <a:pt x="274" y="1347"/>
                        </a:cubicBezTo>
                        <a:cubicBezTo>
                          <a:pt x="320" y="1256"/>
                          <a:pt x="343" y="1165"/>
                          <a:pt x="388" y="1073"/>
                        </a:cubicBezTo>
                        <a:cubicBezTo>
                          <a:pt x="411" y="982"/>
                          <a:pt x="457" y="868"/>
                          <a:pt x="480" y="777"/>
                        </a:cubicBezTo>
                        <a:cubicBezTo>
                          <a:pt x="525" y="685"/>
                          <a:pt x="571" y="594"/>
                          <a:pt x="617" y="503"/>
                        </a:cubicBezTo>
                        <a:cubicBezTo>
                          <a:pt x="662" y="389"/>
                          <a:pt x="708" y="274"/>
                          <a:pt x="754" y="138"/>
                        </a:cubicBezTo>
                        <a:cubicBezTo>
                          <a:pt x="754" y="115"/>
                          <a:pt x="754" y="92"/>
                          <a:pt x="754" y="69"/>
                        </a:cubicBezTo>
                        <a:cubicBezTo>
                          <a:pt x="731" y="46"/>
                          <a:pt x="708" y="23"/>
                          <a:pt x="685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algn="l" rtl="0"/>
                    <a:endParaRPr sz="1800"/>
                  </a:p>
                </p:txBody>
              </p:sp>
              <p:sp>
                <p:nvSpPr>
                  <p:cNvPr id="982" name="Google Shape;1570;p22">
                    <a:extLst>
                      <a:ext uri="{FF2B5EF4-FFF2-40B4-BE49-F238E27FC236}">
                        <a16:creationId xmlns:a16="http://schemas.microsoft.com/office/drawing/2014/main" id="{AAEBAA35-5D1F-40FA-8EEB-7D78EB96FD7A}"/>
                      </a:ext>
                    </a:extLst>
                  </p:cNvPr>
                  <p:cNvSpPr/>
                  <p:nvPr/>
                </p:nvSpPr>
                <p:spPr>
                  <a:xfrm>
                    <a:off x="8094208" y="2338694"/>
                    <a:ext cx="16056" cy="322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4" h="1192" extrusionOk="0">
                        <a:moveTo>
                          <a:pt x="297" y="936"/>
                        </a:moveTo>
                        <a:cubicBezTo>
                          <a:pt x="291" y="948"/>
                          <a:pt x="287" y="961"/>
                          <a:pt x="283" y="973"/>
                        </a:cubicBezTo>
                        <a:lnTo>
                          <a:pt x="283" y="973"/>
                        </a:lnTo>
                        <a:cubicBezTo>
                          <a:pt x="297" y="958"/>
                          <a:pt x="297" y="956"/>
                          <a:pt x="297" y="936"/>
                        </a:cubicBezTo>
                        <a:close/>
                        <a:moveTo>
                          <a:pt x="457" y="0"/>
                        </a:moveTo>
                        <a:cubicBezTo>
                          <a:pt x="411" y="0"/>
                          <a:pt x="343" y="23"/>
                          <a:pt x="343" y="69"/>
                        </a:cubicBezTo>
                        <a:cubicBezTo>
                          <a:pt x="274" y="251"/>
                          <a:pt x="206" y="411"/>
                          <a:pt x="137" y="594"/>
                        </a:cubicBezTo>
                        <a:cubicBezTo>
                          <a:pt x="92" y="731"/>
                          <a:pt x="46" y="890"/>
                          <a:pt x="0" y="1050"/>
                        </a:cubicBezTo>
                        <a:cubicBezTo>
                          <a:pt x="0" y="1119"/>
                          <a:pt x="46" y="1187"/>
                          <a:pt x="115" y="1187"/>
                        </a:cubicBezTo>
                        <a:cubicBezTo>
                          <a:pt x="124" y="1190"/>
                          <a:pt x="133" y="1192"/>
                          <a:pt x="141" y="1192"/>
                        </a:cubicBezTo>
                        <a:cubicBezTo>
                          <a:pt x="195" y="1192"/>
                          <a:pt x="232" y="1135"/>
                          <a:pt x="251" y="1096"/>
                        </a:cubicBezTo>
                        <a:cubicBezTo>
                          <a:pt x="268" y="1046"/>
                          <a:pt x="273" y="1008"/>
                          <a:pt x="283" y="973"/>
                        </a:cubicBezTo>
                        <a:lnTo>
                          <a:pt x="283" y="973"/>
                        </a:lnTo>
                        <a:cubicBezTo>
                          <a:pt x="280" y="976"/>
                          <a:pt x="278" y="978"/>
                          <a:pt x="274" y="982"/>
                        </a:cubicBezTo>
                        <a:cubicBezTo>
                          <a:pt x="366" y="708"/>
                          <a:pt x="457" y="434"/>
                          <a:pt x="571" y="183"/>
                        </a:cubicBezTo>
                        <a:cubicBezTo>
                          <a:pt x="594" y="114"/>
                          <a:pt x="571" y="46"/>
                          <a:pt x="503" y="23"/>
                        </a:cubicBezTo>
                        <a:cubicBezTo>
                          <a:pt x="480" y="0"/>
                          <a:pt x="457" y="0"/>
                          <a:pt x="457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algn="l" rtl="0"/>
                    <a:endParaRPr sz="1800"/>
                  </a:p>
                </p:txBody>
              </p:sp>
              <p:sp>
                <p:nvSpPr>
                  <p:cNvPr id="983" name="Google Shape;1571;p22">
                    <a:extLst>
                      <a:ext uri="{FF2B5EF4-FFF2-40B4-BE49-F238E27FC236}">
                        <a16:creationId xmlns:a16="http://schemas.microsoft.com/office/drawing/2014/main" id="{A80CB954-C721-44E4-9CA9-84A256999940}"/>
                      </a:ext>
                    </a:extLst>
                  </p:cNvPr>
                  <p:cNvSpPr/>
                  <p:nvPr/>
                </p:nvSpPr>
                <p:spPr>
                  <a:xfrm>
                    <a:off x="8142322" y="2354101"/>
                    <a:ext cx="12380" cy="279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8" h="1034" extrusionOk="0">
                        <a:moveTo>
                          <a:pt x="320" y="1"/>
                        </a:moveTo>
                        <a:cubicBezTo>
                          <a:pt x="298" y="1"/>
                          <a:pt x="275" y="24"/>
                          <a:pt x="252" y="47"/>
                        </a:cubicBezTo>
                        <a:cubicBezTo>
                          <a:pt x="206" y="206"/>
                          <a:pt x="161" y="343"/>
                          <a:pt x="115" y="480"/>
                        </a:cubicBezTo>
                        <a:cubicBezTo>
                          <a:pt x="92" y="617"/>
                          <a:pt x="46" y="754"/>
                          <a:pt x="24" y="914"/>
                        </a:cubicBezTo>
                        <a:cubicBezTo>
                          <a:pt x="1" y="960"/>
                          <a:pt x="46" y="1028"/>
                          <a:pt x="115" y="1028"/>
                        </a:cubicBezTo>
                        <a:cubicBezTo>
                          <a:pt x="123" y="1032"/>
                          <a:pt x="132" y="1034"/>
                          <a:pt x="141" y="1034"/>
                        </a:cubicBezTo>
                        <a:cubicBezTo>
                          <a:pt x="183" y="1034"/>
                          <a:pt x="229" y="993"/>
                          <a:pt x="229" y="937"/>
                        </a:cubicBezTo>
                        <a:cubicBezTo>
                          <a:pt x="252" y="845"/>
                          <a:pt x="275" y="731"/>
                          <a:pt x="298" y="617"/>
                        </a:cubicBezTo>
                        <a:cubicBezTo>
                          <a:pt x="320" y="526"/>
                          <a:pt x="343" y="457"/>
                          <a:pt x="366" y="366"/>
                        </a:cubicBezTo>
                        <a:cubicBezTo>
                          <a:pt x="389" y="298"/>
                          <a:pt x="412" y="206"/>
                          <a:pt x="434" y="138"/>
                        </a:cubicBezTo>
                        <a:cubicBezTo>
                          <a:pt x="457" y="115"/>
                          <a:pt x="457" y="92"/>
                          <a:pt x="434" y="69"/>
                        </a:cubicBezTo>
                        <a:cubicBezTo>
                          <a:pt x="434" y="47"/>
                          <a:pt x="412" y="24"/>
                          <a:pt x="389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algn="l" rtl="0"/>
                    <a:endParaRPr sz="1800"/>
                  </a:p>
                </p:txBody>
              </p:sp>
              <p:sp>
                <p:nvSpPr>
                  <p:cNvPr id="984" name="Google Shape;1572;p22">
                    <a:extLst>
                      <a:ext uri="{FF2B5EF4-FFF2-40B4-BE49-F238E27FC236}">
                        <a16:creationId xmlns:a16="http://schemas.microsoft.com/office/drawing/2014/main" id="{784914E7-BE8B-4C61-A3F5-377499058356}"/>
                      </a:ext>
                    </a:extLst>
                  </p:cNvPr>
                  <p:cNvSpPr/>
                  <p:nvPr/>
                </p:nvSpPr>
                <p:spPr>
                  <a:xfrm>
                    <a:off x="8355804" y="2416432"/>
                    <a:ext cx="14839" cy="304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9" h="1128" extrusionOk="0">
                        <a:moveTo>
                          <a:pt x="388" y="0"/>
                        </a:moveTo>
                        <a:cubicBezTo>
                          <a:pt x="366" y="0"/>
                          <a:pt x="343" y="23"/>
                          <a:pt x="343" y="46"/>
                        </a:cubicBezTo>
                        <a:cubicBezTo>
                          <a:pt x="297" y="206"/>
                          <a:pt x="229" y="365"/>
                          <a:pt x="183" y="502"/>
                        </a:cubicBezTo>
                        <a:cubicBezTo>
                          <a:pt x="114" y="662"/>
                          <a:pt x="69" y="822"/>
                          <a:pt x="23" y="959"/>
                        </a:cubicBezTo>
                        <a:cubicBezTo>
                          <a:pt x="0" y="1005"/>
                          <a:pt x="0" y="1027"/>
                          <a:pt x="23" y="1050"/>
                        </a:cubicBezTo>
                        <a:cubicBezTo>
                          <a:pt x="23" y="1073"/>
                          <a:pt x="46" y="1096"/>
                          <a:pt x="69" y="1119"/>
                        </a:cubicBezTo>
                        <a:cubicBezTo>
                          <a:pt x="80" y="1124"/>
                          <a:pt x="95" y="1127"/>
                          <a:pt x="110" y="1127"/>
                        </a:cubicBezTo>
                        <a:cubicBezTo>
                          <a:pt x="156" y="1127"/>
                          <a:pt x="211" y="1102"/>
                          <a:pt x="229" y="1050"/>
                        </a:cubicBezTo>
                        <a:cubicBezTo>
                          <a:pt x="274" y="913"/>
                          <a:pt x="320" y="753"/>
                          <a:pt x="388" y="594"/>
                        </a:cubicBezTo>
                        <a:cubicBezTo>
                          <a:pt x="434" y="434"/>
                          <a:pt x="480" y="297"/>
                          <a:pt x="525" y="137"/>
                        </a:cubicBezTo>
                        <a:cubicBezTo>
                          <a:pt x="548" y="114"/>
                          <a:pt x="548" y="92"/>
                          <a:pt x="525" y="69"/>
                        </a:cubicBezTo>
                        <a:cubicBezTo>
                          <a:pt x="525" y="23"/>
                          <a:pt x="503" y="23"/>
                          <a:pt x="480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algn="l" rtl="0"/>
                    <a:endParaRPr sz="1800"/>
                  </a:p>
                </p:txBody>
              </p:sp>
              <p:sp>
                <p:nvSpPr>
                  <p:cNvPr id="985" name="Google Shape;1573;p22">
                    <a:extLst>
                      <a:ext uri="{FF2B5EF4-FFF2-40B4-BE49-F238E27FC236}">
                        <a16:creationId xmlns:a16="http://schemas.microsoft.com/office/drawing/2014/main" id="{D8734790-B3D3-4CF1-8983-D7F2A6BDBD00}"/>
                      </a:ext>
                    </a:extLst>
                  </p:cNvPr>
                  <p:cNvSpPr/>
                  <p:nvPr/>
                </p:nvSpPr>
                <p:spPr>
                  <a:xfrm>
                    <a:off x="8404540" y="2433705"/>
                    <a:ext cx="16056" cy="33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4" h="1256" extrusionOk="0">
                        <a:moveTo>
                          <a:pt x="503" y="0"/>
                        </a:moveTo>
                        <a:cubicBezTo>
                          <a:pt x="480" y="0"/>
                          <a:pt x="434" y="23"/>
                          <a:pt x="434" y="69"/>
                        </a:cubicBezTo>
                        <a:cubicBezTo>
                          <a:pt x="389" y="137"/>
                          <a:pt x="343" y="229"/>
                          <a:pt x="320" y="320"/>
                        </a:cubicBezTo>
                        <a:cubicBezTo>
                          <a:pt x="274" y="411"/>
                          <a:pt x="252" y="503"/>
                          <a:pt x="206" y="571"/>
                        </a:cubicBezTo>
                        <a:cubicBezTo>
                          <a:pt x="160" y="754"/>
                          <a:pt x="69" y="936"/>
                          <a:pt x="23" y="1142"/>
                        </a:cubicBezTo>
                        <a:cubicBezTo>
                          <a:pt x="1" y="1187"/>
                          <a:pt x="46" y="1233"/>
                          <a:pt x="115" y="1256"/>
                        </a:cubicBezTo>
                        <a:cubicBezTo>
                          <a:pt x="138" y="1256"/>
                          <a:pt x="160" y="1233"/>
                          <a:pt x="183" y="1233"/>
                        </a:cubicBezTo>
                        <a:cubicBezTo>
                          <a:pt x="206" y="1210"/>
                          <a:pt x="206" y="1187"/>
                          <a:pt x="229" y="1164"/>
                        </a:cubicBezTo>
                        <a:lnTo>
                          <a:pt x="252" y="1096"/>
                        </a:lnTo>
                        <a:cubicBezTo>
                          <a:pt x="297" y="936"/>
                          <a:pt x="343" y="799"/>
                          <a:pt x="389" y="639"/>
                        </a:cubicBezTo>
                        <a:cubicBezTo>
                          <a:pt x="411" y="548"/>
                          <a:pt x="457" y="457"/>
                          <a:pt x="480" y="366"/>
                        </a:cubicBezTo>
                        <a:cubicBezTo>
                          <a:pt x="503" y="297"/>
                          <a:pt x="548" y="206"/>
                          <a:pt x="594" y="137"/>
                        </a:cubicBezTo>
                        <a:cubicBezTo>
                          <a:pt x="594" y="92"/>
                          <a:pt x="571" y="46"/>
                          <a:pt x="548" y="23"/>
                        </a:cubicBezTo>
                        <a:cubicBezTo>
                          <a:pt x="526" y="23"/>
                          <a:pt x="526" y="0"/>
                          <a:pt x="503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algn="l" rtl="0"/>
                    <a:endParaRPr sz="1800"/>
                  </a:p>
                </p:txBody>
              </p:sp>
              <p:sp>
                <p:nvSpPr>
                  <p:cNvPr id="986" name="Google Shape;1574;p22">
                    <a:extLst>
                      <a:ext uri="{FF2B5EF4-FFF2-40B4-BE49-F238E27FC236}">
                        <a16:creationId xmlns:a16="http://schemas.microsoft.com/office/drawing/2014/main" id="{F44275B7-26A5-4BD8-9BD8-4517F3AF4B2D}"/>
                      </a:ext>
                    </a:extLst>
                  </p:cNvPr>
                  <p:cNvSpPr/>
                  <p:nvPr/>
                </p:nvSpPr>
                <p:spPr>
                  <a:xfrm>
                    <a:off x="8452058" y="2449733"/>
                    <a:ext cx="14812" cy="310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8" h="1149" extrusionOk="0">
                        <a:moveTo>
                          <a:pt x="434" y="1"/>
                        </a:moveTo>
                        <a:cubicBezTo>
                          <a:pt x="411" y="1"/>
                          <a:pt x="388" y="1"/>
                          <a:pt x="365" y="24"/>
                        </a:cubicBezTo>
                        <a:cubicBezTo>
                          <a:pt x="342" y="24"/>
                          <a:pt x="320" y="46"/>
                          <a:pt x="320" y="92"/>
                        </a:cubicBezTo>
                        <a:cubicBezTo>
                          <a:pt x="297" y="161"/>
                          <a:pt x="274" y="229"/>
                          <a:pt x="251" y="298"/>
                        </a:cubicBezTo>
                        <a:cubicBezTo>
                          <a:pt x="228" y="389"/>
                          <a:pt x="183" y="503"/>
                          <a:pt x="137" y="617"/>
                        </a:cubicBezTo>
                        <a:cubicBezTo>
                          <a:pt x="91" y="754"/>
                          <a:pt x="46" y="868"/>
                          <a:pt x="23" y="1005"/>
                        </a:cubicBezTo>
                        <a:cubicBezTo>
                          <a:pt x="0" y="1074"/>
                          <a:pt x="69" y="1142"/>
                          <a:pt x="137" y="1142"/>
                        </a:cubicBezTo>
                        <a:cubicBezTo>
                          <a:pt x="149" y="1146"/>
                          <a:pt x="161" y="1148"/>
                          <a:pt x="171" y="1148"/>
                        </a:cubicBezTo>
                        <a:cubicBezTo>
                          <a:pt x="221" y="1148"/>
                          <a:pt x="255" y="1107"/>
                          <a:pt x="274" y="1051"/>
                        </a:cubicBezTo>
                        <a:cubicBezTo>
                          <a:pt x="297" y="891"/>
                          <a:pt x="342" y="754"/>
                          <a:pt x="388" y="617"/>
                        </a:cubicBezTo>
                        <a:cubicBezTo>
                          <a:pt x="434" y="457"/>
                          <a:pt x="502" y="298"/>
                          <a:pt x="525" y="115"/>
                        </a:cubicBezTo>
                        <a:cubicBezTo>
                          <a:pt x="548" y="69"/>
                          <a:pt x="502" y="1"/>
                          <a:pt x="434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algn="l" rtl="0"/>
                    <a:endParaRPr sz="1800"/>
                  </a:p>
                </p:txBody>
              </p:sp>
              <p:sp>
                <p:nvSpPr>
                  <p:cNvPr id="987" name="Google Shape;1575;p22">
                    <a:extLst>
                      <a:ext uri="{FF2B5EF4-FFF2-40B4-BE49-F238E27FC236}">
                        <a16:creationId xmlns:a16="http://schemas.microsoft.com/office/drawing/2014/main" id="{6B38F717-768C-44A4-8C71-DB5E48979525}"/>
                      </a:ext>
                    </a:extLst>
                  </p:cNvPr>
                  <p:cNvSpPr/>
                  <p:nvPr/>
                </p:nvSpPr>
                <p:spPr>
                  <a:xfrm>
                    <a:off x="8510038" y="2470114"/>
                    <a:ext cx="16083" cy="307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5" h="1136" extrusionOk="0">
                        <a:moveTo>
                          <a:pt x="434" y="0"/>
                        </a:moveTo>
                        <a:cubicBezTo>
                          <a:pt x="389" y="0"/>
                          <a:pt x="320" y="23"/>
                          <a:pt x="320" y="91"/>
                        </a:cubicBezTo>
                        <a:cubicBezTo>
                          <a:pt x="252" y="228"/>
                          <a:pt x="206" y="365"/>
                          <a:pt x="160" y="525"/>
                        </a:cubicBezTo>
                        <a:cubicBezTo>
                          <a:pt x="138" y="594"/>
                          <a:pt x="92" y="662"/>
                          <a:pt x="92" y="708"/>
                        </a:cubicBezTo>
                        <a:cubicBezTo>
                          <a:pt x="46" y="799"/>
                          <a:pt x="24" y="890"/>
                          <a:pt x="1" y="982"/>
                        </a:cubicBezTo>
                        <a:cubicBezTo>
                          <a:pt x="1" y="1004"/>
                          <a:pt x="1" y="1027"/>
                          <a:pt x="24" y="1050"/>
                        </a:cubicBezTo>
                        <a:cubicBezTo>
                          <a:pt x="24" y="1073"/>
                          <a:pt x="46" y="1096"/>
                          <a:pt x="92" y="1119"/>
                        </a:cubicBezTo>
                        <a:cubicBezTo>
                          <a:pt x="103" y="1130"/>
                          <a:pt x="121" y="1136"/>
                          <a:pt x="138" y="1136"/>
                        </a:cubicBezTo>
                        <a:cubicBezTo>
                          <a:pt x="155" y="1136"/>
                          <a:pt x="172" y="1130"/>
                          <a:pt x="183" y="1119"/>
                        </a:cubicBezTo>
                        <a:cubicBezTo>
                          <a:pt x="229" y="1119"/>
                          <a:pt x="252" y="1096"/>
                          <a:pt x="275" y="1050"/>
                        </a:cubicBezTo>
                        <a:cubicBezTo>
                          <a:pt x="297" y="959"/>
                          <a:pt x="343" y="845"/>
                          <a:pt x="366" y="753"/>
                        </a:cubicBezTo>
                        <a:cubicBezTo>
                          <a:pt x="412" y="571"/>
                          <a:pt x="480" y="388"/>
                          <a:pt x="548" y="205"/>
                        </a:cubicBezTo>
                        <a:cubicBezTo>
                          <a:pt x="594" y="137"/>
                          <a:pt x="571" y="46"/>
                          <a:pt x="480" y="23"/>
                        </a:cubicBezTo>
                        <a:cubicBezTo>
                          <a:pt x="480" y="0"/>
                          <a:pt x="457" y="0"/>
                          <a:pt x="434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algn="l" rtl="0"/>
                    <a:endParaRPr sz="1800"/>
                  </a:p>
                </p:txBody>
              </p:sp>
              <p:sp>
                <p:nvSpPr>
                  <p:cNvPr id="988" name="Google Shape;1576;p22">
                    <a:extLst>
                      <a:ext uri="{FF2B5EF4-FFF2-40B4-BE49-F238E27FC236}">
                        <a16:creationId xmlns:a16="http://schemas.microsoft.com/office/drawing/2014/main" id="{80BDD201-1D30-47BE-AFB0-F52698F6889D}"/>
                      </a:ext>
                    </a:extLst>
                  </p:cNvPr>
                  <p:cNvSpPr/>
                  <p:nvPr/>
                </p:nvSpPr>
                <p:spPr>
                  <a:xfrm>
                    <a:off x="8563719" y="2482440"/>
                    <a:ext cx="14839" cy="302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9" h="1119" extrusionOk="0">
                        <a:moveTo>
                          <a:pt x="411" y="1"/>
                        </a:moveTo>
                        <a:cubicBezTo>
                          <a:pt x="389" y="1"/>
                          <a:pt x="366" y="1"/>
                          <a:pt x="343" y="23"/>
                        </a:cubicBezTo>
                        <a:cubicBezTo>
                          <a:pt x="320" y="46"/>
                          <a:pt x="297" y="69"/>
                          <a:pt x="297" y="92"/>
                        </a:cubicBezTo>
                        <a:cubicBezTo>
                          <a:pt x="274" y="138"/>
                          <a:pt x="252" y="206"/>
                          <a:pt x="252" y="252"/>
                        </a:cubicBezTo>
                        <a:cubicBezTo>
                          <a:pt x="252" y="229"/>
                          <a:pt x="252" y="229"/>
                          <a:pt x="252" y="229"/>
                        </a:cubicBezTo>
                        <a:cubicBezTo>
                          <a:pt x="206" y="343"/>
                          <a:pt x="183" y="457"/>
                          <a:pt x="137" y="571"/>
                        </a:cubicBezTo>
                        <a:cubicBezTo>
                          <a:pt x="92" y="708"/>
                          <a:pt x="23" y="845"/>
                          <a:pt x="23" y="982"/>
                        </a:cubicBezTo>
                        <a:cubicBezTo>
                          <a:pt x="0" y="1051"/>
                          <a:pt x="46" y="1119"/>
                          <a:pt x="115" y="1119"/>
                        </a:cubicBezTo>
                        <a:cubicBezTo>
                          <a:pt x="137" y="1119"/>
                          <a:pt x="183" y="1119"/>
                          <a:pt x="206" y="1096"/>
                        </a:cubicBezTo>
                        <a:cubicBezTo>
                          <a:pt x="229" y="1073"/>
                          <a:pt x="252" y="1051"/>
                          <a:pt x="252" y="1028"/>
                        </a:cubicBezTo>
                        <a:cubicBezTo>
                          <a:pt x="274" y="959"/>
                          <a:pt x="297" y="891"/>
                          <a:pt x="320" y="822"/>
                        </a:cubicBezTo>
                        <a:cubicBezTo>
                          <a:pt x="343" y="754"/>
                          <a:pt x="343" y="708"/>
                          <a:pt x="366" y="640"/>
                        </a:cubicBezTo>
                        <a:cubicBezTo>
                          <a:pt x="366" y="640"/>
                          <a:pt x="366" y="663"/>
                          <a:pt x="366" y="663"/>
                        </a:cubicBezTo>
                        <a:cubicBezTo>
                          <a:pt x="411" y="503"/>
                          <a:pt x="480" y="320"/>
                          <a:pt x="525" y="138"/>
                        </a:cubicBezTo>
                        <a:cubicBezTo>
                          <a:pt x="548" y="115"/>
                          <a:pt x="525" y="69"/>
                          <a:pt x="503" y="46"/>
                        </a:cubicBezTo>
                        <a:cubicBezTo>
                          <a:pt x="480" y="23"/>
                          <a:pt x="457" y="1"/>
                          <a:pt x="434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algn="l" rtl="0"/>
                    <a:endParaRPr sz="1800"/>
                  </a:p>
                </p:txBody>
              </p:sp>
              <p:sp>
                <p:nvSpPr>
                  <p:cNvPr id="989" name="Google Shape;1577;p22">
                    <a:extLst>
                      <a:ext uri="{FF2B5EF4-FFF2-40B4-BE49-F238E27FC236}">
                        <a16:creationId xmlns:a16="http://schemas.microsoft.com/office/drawing/2014/main" id="{7BF5E323-7259-43BA-9983-EF96A2107791}"/>
                      </a:ext>
                    </a:extLst>
                  </p:cNvPr>
                  <p:cNvSpPr/>
                  <p:nvPr/>
                </p:nvSpPr>
                <p:spPr>
                  <a:xfrm>
                    <a:off x="8189840" y="2342397"/>
                    <a:ext cx="9893" cy="105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6" h="389" extrusionOk="0">
                        <a:moveTo>
                          <a:pt x="114" y="0"/>
                        </a:moveTo>
                        <a:lnTo>
                          <a:pt x="0" y="320"/>
                        </a:lnTo>
                        <a:cubicBezTo>
                          <a:pt x="92" y="343"/>
                          <a:pt x="183" y="365"/>
                          <a:pt x="251" y="388"/>
                        </a:cubicBezTo>
                        <a:cubicBezTo>
                          <a:pt x="251" y="365"/>
                          <a:pt x="274" y="343"/>
                          <a:pt x="274" y="343"/>
                        </a:cubicBezTo>
                        <a:cubicBezTo>
                          <a:pt x="297" y="251"/>
                          <a:pt x="343" y="160"/>
                          <a:pt x="366" y="69"/>
                        </a:cubicBezTo>
                        <a:cubicBezTo>
                          <a:pt x="274" y="46"/>
                          <a:pt x="206" y="23"/>
                          <a:pt x="114" y="0"/>
                        </a:cubicBezTo>
                        <a:close/>
                      </a:path>
                    </a:pathLst>
                  </a:custGeom>
                  <a:solidFill>
                    <a:srgbClr val="57545D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algn="l" rtl="0"/>
                    <a:endParaRPr sz="1800"/>
                  </a:p>
                </p:txBody>
              </p:sp>
              <p:sp>
                <p:nvSpPr>
                  <p:cNvPr id="990" name="Google Shape;1578;p22">
                    <a:extLst>
                      <a:ext uri="{FF2B5EF4-FFF2-40B4-BE49-F238E27FC236}">
                        <a16:creationId xmlns:a16="http://schemas.microsoft.com/office/drawing/2014/main" id="{6E2C59A2-1480-4F94-8062-5E54CAACC5E7}"/>
                      </a:ext>
                    </a:extLst>
                  </p:cNvPr>
                  <p:cNvSpPr/>
                  <p:nvPr/>
                </p:nvSpPr>
                <p:spPr>
                  <a:xfrm>
                    <a:off x="8210816" y="2257253"/>
                    <a:ext cx="12974" cy="123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0" h="457" extrusionOk="0">
                        <a:moveTo>
                          <a:pt x="0" y="0"/>
                        </a:moveTo>
                        <a:lnTo>
                          <a:pt x="229" y="69"/>
                        </a:lnTo>
                        <a:lnTo>
                          <a:pt x="137" y="388"/>
                        </a:lnTo>
                        <a:cubicBezTo>
                          <a:pt x="229" y="411"/>
                          <a:pt x="297" y="434"/>
                          <a:pt x="388" y="457"/>
                        </a:cubicBezTo>
                        <a:cubicBezTo>
                          <a:pt x="411" y="343"/>
                          <a:pt x="457" y="251"/>
                          <a:pt x="480" y="137"/>
                        </a:cubicBezTo>
                        <a:cubicBezTo>
                          <a:pt x="320" y="92"/>
                          <a:pt x="160" y="4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57545D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algn="l" rtl="0"/>
                    <a:endParaRPr sz="1800"/>
                  </a:p>
                </p:txBody>
              </p:sp>
              <p:sp>
                <p:nvSpPr>
                  <p:cNvPr id="991" name="Google Shape;1579;p22">
                    <a:extLst>
                      <a:ext uri="{FF2B5EF4-FFF2-40B4-BE49-F238E27FC236}">
                        <a16:creationId xmlns:a16="http://schemas.microsoft.com/office/drawing/2014/main" id="{D5198919-BF9E-45BF-B2FA-854F48CA5F44}"/>
                      </a:ext>
                    </a:extLst>
                  </p:cNvPr>
                  <p:cNvSpPr/>
                  <p:nvPr/>
                </p:nvSpPr>
                <p:spPr>
                  <a:xfrm>
                    <a:off x="8162080" y="2436786"/>
                    <a:ext cx="9893" cy="105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6" h="389" extrusionOk="0">
                        <a:moveTo>
                          <a:pt x="92" y="0"/>
                        </a:moveTo>
                        <a:cubicBezTo>
                          <a:pt x="100" y="0"/>
                          <a:pt x="107" y="1"/>
                          <a:pt x="114" y="2"/>
                        </a:cubicBezTo>
                        <a:lnTo>
                          <a:pt x="114" y="2"/>
                        </a:lnTo>
                        <a:lnTo>
                          <a:pt x="114" y="0"/>
                        </a:lnTo>
                        <a:close/>
                        <a:moveTo>
                          <a:pt x="114" y="2"/>
                        </a:moveTo>
                        <a:lnTo>
                          <a:pt x="0" y="320"/>
                        </a:lnTo>
                        <a:cubicBezTo>
                          <a:pt x="92" y="343"/>
                          <a:pt x="183" y="366"/>
                          <a:pt x="274" y="389"/>
                        </a:cubicBezTo>
                        <a:cubicBezTo>
                          <a:pt x="297" y="297"/>
                          <a:pt x="343" y="183"/>
                          <a:pt x="365" y="92"/>
                        </a:cubicBezTo>
                        <a:cubicBezTo>
                          <a:pt x="320" y="69"/>
                          <a:pt x="274" y="46"/>
                          <a:pt x="206" y="46"/>
                        </a:cubicBezTo>
                        <a:cubicBezTo>
                          <a:pt x="206" y="46"/>
                          <a:pt x="206" y="46"/>
                          <a:pt x="206" y="23"/>
                        </a:cubicBezTo>
                        <a:cubicBezTo>
                          <a:pt x="168" y="23"/>
                          <a:pt x="146" y="8"/>
                          <a:pt x="114" y="2"/>
                        </a:cubicBezTo>
                        <a:close/>
                      </a:path>
                    </a:pathLst>
                  </a:custGeom>
                  <a:solidFill>
                    <a:srgbClr val="57545D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algn="l" rtl="0"/>
                    <a:endParaRPr sz="1800"/>
                  </a:p>
                </p:txBody>
              </p:sp>
              <p:sp>
                <p:nvSpPr>
                  <p:cNvPr id="992" name="Google Shape;1580;p22">
                    <a:extLst>
                      <a:ext uri="{FF2B5EF4-FFF2-40B4-BE49-F238E27FC236}">
                        <a16:creationId xmlns:a16="http://schemas.microsoft.com/office/drawing/2014/main" id="{94F905DA-1994-4835-A835-2CFA42FEF212}"/>
                      </a:ext>
                    </a:extLst>
                  </p:cNvPr>
                  <p:cNvSpPr/>
                  <p:nvPr/>
                </p:nvSpPr>
                <p:spPr>
                  <a:xfrm>
                    <a:off x="8333586" y="2386186"/>
                    <a:ext cx="7433" cy="105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5" h="389" extrusionOk="0">
                        <a:moveTo>
                          <a:pt x="92" y="1"/>
                        </a:moveTo>
                        <a:cubicBezTo>
                          <a:pt x="69" y="24"/>
                          <a:pt x="69" y="46"/>
                          <a:pt x="69" y="69"/>
                        </a:cubicBezTo>
                        <a:cubicBezTo>
                          <a:pt x="46" y="161"/>
                          <a:pt x="23" y="229"/>
                          <a:pt x="1" y="320"/>
                        </a:cubicBezTo>
                        <a:cubicBezTo>
                          <a:pt x="69" y="343"/>
                          <a:pt x="138" y="366"/>
                          <a:pt x="206" y="389"/>
                        </a:cubicBezTo>
                        <a:lnTo>
                          <a:pt x="183" y="366"/>
                        </a:lnTo>
                        <a:lnTo>
                          <a:pt x="275" y="69"/>
                        </a:lnTo>
                        <a:lnTo>
                          <a:pt x="92" y="1"/>
                        </a:lnTo>
                        <a:close/>
                      </a:path>
                    </a:pathLst>
                  </a:custGeom>
                  <a:solidFill>
                    <a:srgbClr val="57545D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algn="l" rtl="0"/>
                    <a:endParaRPr sz="1800"/>
                  </a:p>
                </p:txBody>
              </p:sp>
              <p:sp>
                <p:nvSpPr>
                  <p:cNvPr id="993" name="Google Shape;1581;p22">
                    <a:extLst>
                      <a:ext uri="{FF2B5EF4-FFF2-40B4-BE49-F238E27FC236}">
                        <a16:creationId xmlns:a16="http://schemas.microsoft.com/office/drawing/2014/main" id="{46035EBA-F2BF-4643-AA32-2C25B60F73A2}"/>
                      </a:ext>
                    </a:extLst>
                  </p:cNvPr>
                  <p:cNvSpPr/>
                  <p:nvPr/>
                </p:nvSpPr>
                <p:spPr>
                  <a:xfrm>
                    <a:off x="8358264" y="2303528"/>
                    <a:ext cx="7433" cy="98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5" h="366" extrusionOk="0">
                        <a:moveTo>
                          <a:pt x="92" y="0"/>
                        </a:moveTo>
                        <a:cubicBezTo>
                          <a:pt x="69" y="46"/>
                          <a:pt x="46" y="114"/>
                          <a:pt x="23" y="183"/>
                        </a:cubicBezTo>
                        <a:cubicBezTo>
                          <a:pt x="23" y="228"/>
                          <a:pt x="1" y="251"/>
                          <a:pt x="1" y="297"/>
                        </a:cubicBezTo>
                        <a:cubicBezTo>
                          <a:pt x="46" y="320"/>
                          <a:pt x="115" y="343"/>
                          <a:pt x="183" y="365"/>
                        </a:cubicBezTo>
                        <a:lnTo>
                          <a:pt x="160" y="343"/>
                        </a:lnTo>
                        <a:lnTo>
                          <a:pt x="275" y="46"/>
                        </a:lnTo>
                        <a:cubicBezTo>
                          <a:pt x="206" y="23"/>
                          <a:pt x="160" y="0"/>
                          <a:pt x="92" y="0"/>
                        </a:cubicBezTo>
                        <a:close/>
                      </a:path>
                    </a:pathLst>
                  </a:custGeom>
                  <a:solidFill>
                    <a:srgbClr val="57545D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algn="l" rtl="0"/>
                    <a:endParaRPr sz="1800"/>
                  </a:p>
                </p:txBody>
              </p:sp>
              <p:sp>
                <p:nvSpPr>
                  <p:cNvPr id="994" name="Google Shape;1582;p22">
                    <a:extLst>
                      <a:ext uri="{FF2B5EF4-FFF2-40B4-BE49-F238E27FC236}">
                        <a16:creationId xmlns:a16="http://schemas.microsoft.com/office/drawing/2014/main" id="{857E51D5-8516-43C9-BD20-B05018223E8F}"/>
                      </a:ext>
                    </a:extLst>
                  </p:cNvPr>
                  <p:cNvSpPr/>
                  <p:nvPr/>
                </p:nvSpPr>
                <p:spPr>
                  <a:xfrm>
                    <a:off x="8303988" y="2480602"/>
                    <a:ext cx="9893" cy="111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6" h="411" extrusionOk="0">
                        <a:moveTo>
                          <a:pt x="114" y="0"/>
                        </a:moveTo>
                        <a:cubicBezTo>
                          <a:pt x="91" y="91"/>
                          <a:pt x="46" y="206"/>
                          <a:pt x="0" y="297"/>
                        </a:cubicBezTo>
                        <a:cubicBezTo>
                          <a:pt x="92" y="328"/>
                          <a:pt x="175" y="358"/>
                          <a:pt x="253" y="382"/>
                        </a:cubicBezTo>
                        <a:lnTo>
                          <a:pt x="253" y="382"/>
                        </a:lnTo>
                        <a:lnTo>
                          <a:pt x="365" y="69"/>
                        </a:lnTo>
                        <a:cubicBezTo>
                          <a:pt x="297" y="46"/>
                          <a:pt x="251" y="46"/>
                          <a:pt x="183" y="23"/>
                        </a:cubicBezTo>
                        <a:cubicBezTo>
                          <a:pt x="160" y="0"/>
                          <a:pt x="137" y="0"/>
                          <a:pt x="114" y="0"/>
                        </a:cubicBezTo>
                        <a:close/>
                        <a:moveTo>
                          <a:pt x="253" y="382"/>
                        </a:moveTo>
                        <a:lnTo>
                          <a:pt x="251" y="388"/>
                        </a:lnTo>
                        <a:lnTo>
                          <a:pt x="365" y="411"/>
                        </a:lnTo>
                        <a:cubicBezTo>
                          <a:pt x="328" y="404"/>
                          <a:pt x="291" y="394"/>
                          <a:pt x="253" y="382"/>
                        </a:cubicBezTo>
                        <a:close/>
                      </a:path>
                    </a:pathLst>
                  </a:custGeom>
                  <a:solidFill>
                    <a:srgbClr val="57545D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algn="l" rtl="0"/>
                    <a:endParaRPr sz="1800"/>
                  </a:p>
                </p:txBody>
              </p:sp>
              <p:sp>
                <p:nvSpPr>
                  <p:cNvPr id="995" name="Google Shape;1583;p22">
                    <a:extLst>
                      <a:ext uri="{FF2B5EF4-FFF2-40B4-BE49-F238E27FC236}">
                        <a16:creationId xmlns:a16="http://schemas.microsoft.com/office/drawing/2014/main" id="{429374DD-726A-49BC-8563-1D7FD4530AF2}"/>
                      </a:ext>
                    </a:extLst>
                  </p:cNvPr>
                  <p:cNvSpPr/>
                  <p:nvPr/>
                </p:nvSpPr>
                <p:spPr>
                  <a:xfrm>
                    <a:off x="8218843" y="2253550"/>
                    <a:ext cx="141313" cy="506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28" h="1873" extrusionOk="0">
                        <a:moveTo>
                          <a:pt x="160" y="0"/>
                        </a:moveTo>
                        <a:cubicBezTo>
                          <a:pt x="114" y="0"/>
                          <a:pt x="69" y="23"/>
                          <a:pt x="46" y="92"/>
                        </a:cubicBezTo>
                        <a:cubicBezTo>
                          <a:pt x="0" y="160"/>
                          <a:pt x="0" y="274"/>
                          <a:pt x="91" y="297"/>
                        </a:cubicBezTo>
                        <a:cubicBezTo>
                          <a:pt x="388" y="457"/>
                          <a:pt x="685" y="594"/>
                          <a:pt x="982" y="731"/>
                        </a:cubicBezTo>
                        <a:lnTo>
                          <a:pt x="1004" y="731"/>
                        </a:lnTo>
                        <a:cubicBezTo>
                          <a:pt x="1027" y="754"/>
                          <a:pt x="1050" y="754"/>
                          <a:pt x="1096" y="776"/>
                        </a:cubicBezTo>
                        <a:cubicBezTo>
                          <a:pt x="1347" y="891"/>
                          <a:pt x="1598" y="982"/>
                          <a:pt x="1849" y="1073"/>
                        </a:cubicBezTo>
                        <a:lnTo>
                          <a:pt x="1872" y="1073"/>
                        </a:lnTo>
                        <a:cubicBezTo>
                          <a:pt x="1872" y="1073"/>
                          <a:pt x="1895" y="1096"/>
                          <a:pt x="1895" y="1096"/>
                        </a:cubicBezTo>
                        <a:lnTo>
                          <a:pt x="1940" y="1096"/>
                        </a:lnTo>
                        <a:cubicBezTo>
                          <a:pt x="1986" y="1119"/>
                          <a:pt x="2032" y="1142"/>
                          <a:pt x="2100" y="1164"/>
                        </a:cubicBezTo>
                        <a:lnTo>
                          <a:pt x="2146" y="1164"/>
                        </a:lnTo>
                        <a:cubicBezTo>
                          <a:pt x="2214" y="1210"/>
                          <a:pt x="2283" y="1233"/>
                          <a:pt x="2351" y="1256"/>
                        </a:cubicBezTo>
                        <a:lnTo>
                          <a:pt x="2397" y="1256"/>
                        </a:lnTo>
                        <a:cubicBezTo>
                          <a:pt x="2602" y="1324"/>
                          <a:pt x="2830" y="1393"/>
                          <a:pt x="3036" y="1461"/>
                        </a:cubicBezTo>
                        <a:lnTo>
                          <a:pt x="3059" y="1461"/>
                        </a:lnTo>
                        <a:cubicBezTo>
                          <a:pt x="3264" y="1507"/>
                          <a:pt x="3492" y="1575"/>
                          <a:pt x="3721" y="1621"/>
                        </a:cubicBezTo>
                        <a:lnTo>
                          <a:pt x="3766" y="1621"/>
                        </a:lnTo>
                        <a:cubicBezTo>
                          <a:pt x="3812" y="1644"/>
                          <a:pt x="3880" y="1667"/>
                          <a:pt x="3926" y="1667"/>
                        </a:cubicBezTo>
                        <a:lnTo>
                          <a:pt x="3949" y="1667"/>
                        </a:lnTo>
                        <a:cubicBezTo>
                          <a:pt x="3949" y="1667"/>
                          <a:pt x="3972" y="1667"/>
                          <a:pt x="3972" y="1689"/>
                        </a:cubicBezTo>
                        <a:lnTo>
                          <a:pt x="4017" y="1689"/>
                        </a:lnTo>
                        <a:cubicBezTo>
                          <a:pt x="4154" y="1712"/>
                          <a:pt x="4291" y="1735"/>
                          <a:pt x="4428" y="1758"/>
                        </a:cubicBezTo>
                        <a:lnTo>
                          <a:pt x="4451" y="1758"/>
                        </a:lnTo>
                        <a:cubicBezTo>
                          <a:pt x="4474" y="1781"/>
                          <a:pt x="4520" y="1781"/>
                          <a:pt x="4542" y="1781"/>
                        </a:cubicBezTo>
                        <a:lnTo>
                          <a:pt x="4565" y="1781"/>
                        </a:lnTo>
                        <a:cubicBezTo>
                          <a:pt x="4588" y="1781"/>
                          <a:pt x="4588" y="1804"/>
                          <a:pt x="4611" y="1804"/>
                        </a:cubicBezTo>
                        <a:lnTo>
                          <a:pt x="4679" y="1804"/>
                        </a:lnTo>
                        <a:cubicBezTo>
                          <a:pt x="4816" y="1826"/>
                          <a:pt x="4953" y="1849"/>
                          <a:pt x="5067" y="1872"/>
                        </a:cubicBezTo>
                        <a:cubicBezTo>
                          <a:pt x="5113" y="1872"/>
                          <a:pt x="5159" y="1849"/>
                          <a:pt x="5181" y="1826"/>
                        </a:cubicBezTo>
                        <a:cubicBezTo>
                          <a:pt x="5227" y="1781"/>
                          <a:pt x="5227" y="1758"/>
                          <a:pt x="5227" y="1712"/>
                        </a:cubicBezTo>
                        <a:cubicBezTo>
                          <a:pt x="5227" y="1667"/>
                          <a:pt x="5227" y="1621"/>
                          <a:pt x="5204" y="1598"/>
                        </a:cubicBezTo>
                        <a:cubicBezTo>
                          <a:pt x="5159" y="1553"/>
                          <a:pt x="5113" y="1553"/>
                          <a:pt x="5067" y="1530"/>
                        </a:cubicBezTo>
                        <a:cubicBezTo>
                          <a:pt x="4999" y="1530"/>
                          <a:pt x="4930" y="1507"/>
                          <a:pt x="4839" y="1507"/>
                        </a:cubicBezTo>
                        <a:cubicBezTo>
                          <a:pt x="4816" y="1507"/>
                          <a:pt x="4793" y="1507"/>
                          <a:pt x="4771" y="1484"/>
                        </a:cubicBezTo>
                        <a:lnTo>
                          <a:pt x="4656" y="1484"/>
                        </a:lnTo>
                        <a:cubicBezTo>
                          <a:pt x="4634" y="1461"/>
                          <a:pt x="4611" y="1461"/>
                          <a:pt x="4588" y="1461"/>
                        </a:cubicBezTo>
                        <a:lnTo>
                          <a:pt x="4565" y="1461"/>
                        </a:lnTo>
                        <a:cubicBezTo>
                          <a:pt x="4405" y="1438"/>
                          <a:pt x="4223" y="1393"/>
                          <a:pt x="4063" y="1370"/>
                        </a:cubicBezTo>
                        <a:cubicBezTo>
                          <a:pt x="3995" y="1347"/>
                          <a:pt x="3926" y="1347"/>
                          <a:pt x="3858" y="1324"/>
                        </a:cubicBezTo>
                        <a:cubicBezTo>
                          <a:pt x="3629" y="1279"/>
                          <a:pt x="3378" y="1210"/>
                          <a:pt x="3150" y="1142"/>
                        </a:cubicBezTo>
                        <a:lnTo>
                          <a:pt x="3127" y="1142"/>
                        </a:lnTo>
                        <a:cubicBezTo>
                          <a:pt x="2922" y="1073"/>
                          <a:pt x="2694" y="1005"/>
                          <a:pt x="2465" y="936"/>
                        </a:cubicBezTo>
                        <a:lnTo>
                          <a:pt x="2442" y="936"/>
                        </a:lnTo>
                        <a:lnTo>
                          <a:pt x="2214" y="868"/>
                        </a:lnTo>
                        <a:lnTo>
                          <a:pt x="2191" y="845"/>
                        </a:lnTo>
                        <a:cubicBezTo>
                          <a:pt x="2146" y="845"/>
                          <a:pt x="2123" y="822"/>
                          <a:pt x="2100" y="822"/>
                        </a:cubicBezTo>
                        <a:cubicBezTo>
                          <a:pt x="2054" y="799"/>
                          <a:pt x="2009" y="776"/>
                          <a:pt x="1963" y="776"/>
                        </a:cubicBezTo>
                        <a:cubicBezTo>
                          <a:pt x="1963" y="776"/>
                          <a:pt x="1963" y="776"/>
                          <a:pt x="1940" y="754"/>
                        </a:cubicBezTo>
                        <a:cubicBezTo>
                          <a:pt x="1712" y="685"/>
                          <a:pt x="1461" y="571"/>
                          <a:pt x="1233" y="480"/>
                        </a:cubicBezTo>
                        <a:lnTo>
                          <a:pt x="1210" y="480"/>
                        </a:lnTo>
                        <a:cubicBezTo>
                          <a:pt x="1187" y="457"/>
                          <a:pt x="1164" y="457"/>
                          <a:pt x="1164" y="457"/>
                        </a:cubicBezTo>
                        <a:cubicBezTo>
                          <a:pt x="1141" y="434"/>
                          <a:pt x="1119" y="434"/>
                          <a:pt x="1119" y="434"/>
                        </a:cubicBezTo>
                        <a:lnTo>
                          <a:pt x="1096" y="434"/>
                        </a:lnTo>
                        <a:cubicBezTo>
                          <a:pt x="1073" y="411"/>
                          <a:pt x="1027" y="388"/>
                          <a:pt x="1004" y="388"/>
                        </a:cubicBezTo>
                        <a:cubicBezTo>
                          <a:pt x="753" y="274"/>
                          <a:pt x="502" y="160"/>
                          <a:pt x="251" y="23"/>
                        </a:cubicBezTo>
                        <a:cubicBezTo>
                          <a:pt x="228" y="23"/>
                          <a:pt x="206" y="0"/>
                          <a:pt x="160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algn="l" rtl="0"/>
                    <a:endParaRPr sz="1800"/>
                  </a:p>
                </p:txBody>
              </p:sp>
              <p:sp>
                <p:nvSpPr>
                  <p:cNvPr id="996" name="Google Shape;1584;p22">
                    <a:extLst>
                      <a:ext uri="{FF2B5EF4-FFF2-40B4-BE49-F238E27FC236}">
                        <a16:creationId xmlns:a16="http://schemas.microsoft.com/office/drawing/2014/main" id="{B915E097-B8D7-4015-BD6F-A35C1C52CDF4}"/>
                      </a:ext>
                    </a:extLst>
                  </p:cNvPr>
                  <p:cNvSpPr/>
                  <p:nvPr/>
                </p:nvSpPr>
                <p:spPr>
                  <a:xfrm>
                    <a:off x="8210194" y="2281309"/>
                    <a:ext cx="141935" cy="506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51" h="1873" extrusionOk="0">
                        <a:moveTo>
                          <a:pt x="1096" y="411"/>
                        </a:moveTo>
                        <a:lnTo>
                          <a:pt x="1096" y="411"/>
                        </a:lnTo>
                        <a:cubicBezTo>
                          <a:pt x="1102" y="414"/>
                          <a:pt x="1109" y="417"/>
                          <a:pt x="1115" y="420"/>
                        </a:cubicBezTo>
                        <a:lnTo>
                          <a:pt x="1115" y="420"/>
                        </a:lnTo>
                        <a:cubicBezTo>
                          <a:pt x="1108" y="411"/>
                          <a:pt x="1096" y="411"/>
                          <a:pt x="1096" y="411"/>
                        </a:cubicBezTo>
                        <a:close/>
                        <a:moveTo>
                          <a:pt x="183" y="1"/>
                        </a:moveTo>
                        <a:cubicBezTo>
                          <a:pt x="138" y="1"/>
                          <a:pt x="69" y="23"/>
                          <a:pt x="46" y="69"/>
                        </a:cubicBezTo>
                        <a:cubicBezTo>
                          <a:pt x="1" y="137"/>
                          <a:pt x="23" y="252"/>
                          <a:pt x="92" y="297"/>
                        </a:cubicBezTo>
                        <a:cubicBezTo>
                          <a:pt x="777" y="640"/>
                          <a:pt x="1484" y="936"/>
                          <a:pt x="2192" y="1187"/>
                        </a:cubicBezTo>
                        <a:cubicBezTo>
                          <a:pt x="2215" y="1187"/>
                          <a:pt x="2215" y="1210"/>
                          <a:pt x="2215" y="1210"/>
                        </a:cubicBezTo>
                        <a:lnTo>
                          <a:pt x="2237" y="1210"/>
                        </a:lnTo>
                        <a:cubicBezTo>
                          <a:pt x="2603" y="1324"/>
                          <a:pt x="2968" y="1439"/>
                          <a:pt x="3333" y="1530"/>
                        </a:cubicBezTo>
                        <a:cubicBezTo>
                          <a:pt x="3721" y="1644"/>
                          <a:pt x="4109" y="1712"/>
                          <a:pt x="4497" y="1781"/>
                        </a:cubicBezTo>
                        <a:cubicBezTo>
                          <a:pt x="4520" y="1781"/>
                          <a:pt x="4543" y="1804"/>
                          <a:pt x="4566" y="1804"/>
                        </a:cubicBezTo>
                        <a:lnTo>
                          <a:pt x="4634" y="1804"/>
                        </a:lnTo>
                        <a:cubicBezTo>
                          <a:pt x="4657" y="1804"/>
                          <a:pt x="4680" y="1827"/>
                          <a:pt x="4703" y="1827"/>
                        </a:cubicBezTo>
                        <a:cubicBezTo>
                          <a:pt x="4840" y="1849"/>
                          <a:pt x="4954" y="1849"/>
                          <a:pt x="5068" y="1872"/>
                        </a:cubicBezTo>
                        <a:cubicBezTo>
                          <a:pt x="5113" y="1872"/>
                          <a:pt x="5159" y="1849"/>
                          <a:pt x="5182" y="1827"/>
                        </a:cubicBezTo>
                        <a:cubicBezTo>
                          <a:pt x="5228" y="1804"/>
                          <a:pt x="5250" y="1758"/>
                          <a:pt x="5250" y="1712"/>
                        </a:cubicBezTo>
                        <a:cubicBezTo>
                          <a:pt x="5250" y="1667"/>
                          <a:pt x="5228" y="1644"/>
                          <a:pt x="5205" y="1598"/>
                        </a:cubicBezTo>
                        <a:cubicBezTo>
                          <a:pt x="5159" y="1575"/>
                          <a:pt x="5136" y="1553"/>
                          <a:pt x="5091" y="1553"/>
                        </a:cubicBezTo>
                        <a:cubicBezTo>
                          <a:pt x="5022" y="1553"/>
                          <a:pt x="4954" y="1530"/>
                          <a:pt x="4885" y="1530"/>
                        </a:cubicBezTo>
                        <a:cubicBezTo>
                          <a:pt x="4862" y="1530"/>
                          <a:pt x="4862" y="1530"/>
                          <a:pt x="4840" y="1507"/>
                        </a:cubicBezTo>
                        <a:lnTo>
                          <a:pt x="4703" y="1507"/>
                        </a:lnTo>
                        <a:cubicBezTo>
                          <a:pt x="4703" y="1484"/>
                          <a:pt x="4680" y="1484"/>
                          <a:pt x="4657" y="1484"/>
                        </a:cubicBezTo>
                        <a:lnTo>
                          <a:pt x="4588" y="1484"/>
                        </a:lnTo>
                        <a:cubicBezTo>
                          <a:pt x="4588" y="1484"/>
                          <a:pt x="4566" y="1461"/>
                          <a:pt x="4566" y="1461"/>
                        </a:cubicBezTo>
                        <a:cubicBezTo>
                          <a:pt x="4155" y="1393"/>
                          <a:pt x="3744" y="1302"/>
                          <a:pt x="3356" y="1210"/>
                        </a:cubicBezTo>
                        <a:cubicBezTo>
                          <a:pt x="2991" y="1119"/>
                          <a:pt x="2648" y="1005"/>
                          <a:pt x="2306" y="891"/>
                        </a:cubicBezTo>
                        <a:cubicBezTo>
                          <a:pt x="1902" y="756"/>
                          <a:pt x="1497" y="599"/>
                          <a:pt x="1115" y="420"/>
                        </a:cubicBezTo>
                        <a:lnTo>
                          <a:pt x="1115" y="420"/>
                        </a:lnTo>
                        <a:cubicBezTo>
                          <a:pt x="1117" y="423"/>
                          <a:pt x="1119" y="428"/>
                          <a:pt x="1119" y="434"/>
                        </a:cubicBezTo>
                        <a:cubicBezTo>
                          <a:pt x="822" y="297"/>
                          <a:pt x="548" y="160"/>
                          <a:pt x="274" y="23"/>
                        </a:cubicBezTo>
                        <a:cubicBezTo>
                          <a:pt x="252" y="1"/>
                          <a:pt x="206" y="1"/>
                          <a:pt x="183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algn="l" rtl="0"/>
                    <a:endParaRPr sz="1800"/>
                  </a:p>
                </p:txBody>
              </p:sp>
              <p:sp>
                <p:nvSpPr>
                  <p:cNvPr id="997" name="Google Shape;1585;p22">
                    <a:extLst>
                      <a:ext uri="{FF2B5EF4-FFF2-40B4-BE49-F238E27FC236}">
                        <a16:creationId xmlns:a16="http://schemas.microsoft.com/office/drawing/2014/main" id="{EE64734B-684B-4C59-97EB-765DFEBB04E9}"/>
                      </a:ext>
                    </a:extLst>
                  </p:cNvPr>
                  <p:cNvSpPr/>
                  <p:nvPr/>
                </p:nvSpPr>
                <p:spPr>
                  <a:xfrm>
                    <a:off x="8144187" y="2514524"/>
                    <a:ext cx="140069" cy="493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82" h="1827" extrusionOk="0">
                        <a:moveTo>
                          <a:pt x="137" y="0"/>
                        </a:moveTo>
                        <a:cubicBezTo>
                          <a:pt x="92" y="23"/>
                          <a:pt x="69" y="46"/>
                          <a:pt x="46" y="69"/>
                        </a:cubicBezTo>
                        <a:cubicBezTo>
                          <a:pt x="0" y="160"/>
                          <a:pt x="23" y="252"/>
                          <a:pt x="92" y="297"/>
                        </a:cubicBezTo>
                        <a:cubicBezTo>
                          <a:pt x="1438" y="982"/>
                          <a:pt x="2876" y="1461"/>
                          <a:pt x="4383" y="1735"/>
                        </a:cubicBezTo>
                        <a:lnTo>
                          <a:pt x="4406" y="1735"/>
                        </a:lnTo>
                        <a:cubicBezTo>
                          <a:pt x="4451" y="1735"/>
                          <a:pt x="4474" y="1758"/>
                          <a:pt x="4497" y="1758"/>
                        </a:cubicBezTo>
                        <a:lnTo>
                          <a:pt x="4565" y="1758"/>
                        </a:lnTo>
                        <a:lnTo>
                          <a:pt x="4611" y="1781"/>
                        </a:lnTo>
                        <a:lnTo>
                          <a:pt x="4634" y="1781"/>
                        </a:lnTo>
                        <a:cubicBezTo>
                          <a:pt x="4748" y="1781"/>
                          <a:pt x="4885" y="1804"/>
                          <a:pt x="5022" y="1827"/>
                        </a:cubicBezTo>
                        <a:cubicBezTo>
                          <a:pt x="5067" y="1827"/>
                          <a:pt x="5113" y="1804"/>
                          <a:pt x="5136" y="1781"/>
                        </a:cubicBezTo>
                        <a:cubicBezTo>
                          <a:pt x="5159" y="1758"/>
                          <a:pt x="5182" y="1712"/>
                          <a:pt x="5182" y="1667"/>
                        </a:cubicBezTo>
                        <a:cubicBezTo>
                          <a:pt x="5182" y="1621"/>
                          <a:pt x="5159" y="1575"/>
                          <a:pt x="5136" y="1553"/>
                        </a:cubicBezTo>
                        <a:cubicBezTo>
                          <a:pt x="5113" y="1530"/>
                          <a:pt x="5067" y="1507"/>
                          <a:pt x="5022" y="1507"/>
                        </a:cubicBezTo>
                        <a:cubicBezTo>
                          <a:pt x="4953" y="1484"/>
                          <a:pt x="4862" y="1484"/>
                          <a:pt x="4794" y="1461"/>
                        </a:cubicBezTo>
                        <a:lnTo>
                          <a:pt x="4657" y="1461"/>
                        </a:lnTo>
                        <a:lnTo>
                          <a:pt x="4657" y="1438"/>
                        </a:lnTo>
                        <a:lnTo>
                          <a:pt x="4520" y="1438"/>
                        </a:lnTo>
                        <a:cubicBezTo>
                          <a:pt x="4520" y="1438"/>
                          <a:pt x="4520" y="1416"/>
                          <a:pt x="4520" y="1416"/>
                        </a:cubicBezTo>
                        <a:lnTo>
                          <a:pt x="4474" y="1416"/>
                        </a:lnTo>
                        <a:cubicBezTo>
                          <a:pt x="3264" y="1210"/>
                          <a:pt x="2077" y="845"/>
                          <a:pt x="936" y="343"/>
                        </a:cubicBezTo>
                        <a:lnTo>
                          <a:pt x="959" y="343"/>
                        </a:lnTo>
                        <a:cubicBezTo>
                          <a:pt x="731" y="252"/>
                          <a:pt x="480" y="137"/>
                          <a:pt x="274" y="23"/>
                        </a:cubicBezTo>
                        <a:cubicBezTo>
                          <a:pt x="229" y="0"/>
                          <a:pt x="206" y="0"/>
                          <a:pt x="183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algn="l" rtl="0"/>
                    <a:endParaRPr sz="1800"/>
                  </a:p>
                </p:txBody>
              </p:sp>
              <p:sp>
                <p:nvSpPr>
                  <p:cNvPr id="998" name="Google Shape;1586;p22">
                    <a:extLst>
                      <a:ext uri="{FF2B5EF4-FFF2-40B4-BE49-F238E27FC236}">
                        <a16:creationId xmlns:a16="http://schemas.microsoft.com/office/drawing/2014/main" id="{50D1F2EB-C767-48E7-9B61-33C2B29C7730}"/>
                      </a:ext>
                    </a:extLst>
                  </p:cNvPr>
                  <p:cNvSpPr/>
                  <p:nvPr/>
                </p:nvSpPr>
                <p:spPr>
                  <a:xfrm>
                    <a:off x="8134915" y="2542284"/>
                    <a:ext cx="141313" cy="502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28" h="1859" extrusionOk="0">
                        <a:moveTo>
                          <a:pt x="161" y="1"/>
                        </a:moveTo>
                        <a:cubicBezTo>
                          <a:pt x="115" y="1"/>
                          <a:pt x="69" y="23"/>
                          <a:pt x="24" y="69"/>
                        </a:cubicBezTo>
                        <a:cubicBezTo>
                          <a:pt x="1" y="138"/>
                          <a:pt x="1" y="252"/>
                          <a:pt x="92" y="297"/>
                        </a:cubicBezTo>
                        <a:cubicBezTo>
                          <a:pt x="1074" y="800"/>
                          <a:pt x="2124" y="1210"/>
                          <a:pt x="3196" y="1484"/>
                        </a:cubicBezTo>
                        <a:cubicBezTo>
                          <a:pt x="3219" y="1484"/>
                          <a:pt x="3219" y="1507"/>
                          <a:pt x="3219" y="1507"/>
                        </a:cubicBezTo>
                        <a:cubicBezTo>
                          <a:pt x="3402" y="1553"/>
                          <a:pt x="3562" y="1576"/>
                          <a:pt x="3721" y="1621"/>
                        </a:cubicBezTo>
                        <a:lnTo>
                          <a:pt x="3767" y="1621"/>
                        </a:lnTo>
                        <a:cubicBezTo>
                          <a:pt x="3790" y="1644"/>
                          <a:pt x="3836" y="1644"/>
                          <a:pt x="3858" y="1644"/>
                        </a:cubicBezTo>
                        <a:lnTo>
                          <a:pt x="3881" y="1644"/>
                        </a:lnTo>
                        <a:cubicBezTo>
                          <a:pt x="3881" y="1667"/>
                          <a:pt x="3904" y="1667"/>
                          <a:pt x="3904" y="1667"/>
                        </a:cubicBezTo>
                        <a:lnTo>
                          <a:pt x="3950" y="1667"/>
                        </a:lnTo>
                        <a:cubicBezTo>
                          <a:pt x="4109" y="1713"/>
                          <a:pt x="4292" y="1735"/>
                          <a:pt x="4452" y="1758"/>
                        </a:cubicBezTo>
                        <a:lnTo>
                          <a:pt x="4475" y="1758"/>
                        </a:lnTo>
                        <a:cubicBezTo>
                          <a:pt x="4475" y="1781"/>
                          <a:pt x="4475" y="1781"/>
                          <a:pt x="4475" y="1781"/>
                        </a:cubicBezTo>
                        <a:lnTo>
                          <a:pt x="4612" y="1781"/>
                        </a:lnTo>
                        <a:cubicBezTo>
                          <a:pt x="4612" y="1781"/>
                          <a:pt x="4612" y="1804"/>
                          <a:pt x="4612" y="1804"/>
                        </a:cubicBezTo>
                        <a:lnTo>
                          <a:pt x="4680" y="1804"/>
                        </a:lnTo>
                        <a:cubicBezTo>
                          <a:pt x="4794" y="1827"/>
                          <a:pt x="4931" y="1849"/>
                          <a:pt x="5068" y="1849"/>
                        </a:cubicBezTo>
                        <a:cubicBezTo>
                          <a:pt x="5080" y="1856"/>
                          <a:pt x="5093" y="1858"/>
                          <a:pt x="5104" y="1858"/>
                        </a:cubicBezTo>
                        <a:cubicBezTo>
                          <a:pt x="5137" y="1858"/>
                          <a:pt x="5166" y="1837"/>
                          <a:pt x="5182" y="1804"/>
                        </a:cubicBezTo>
                        <a:cubicBezTo>
                          <a:pt x="5228" y="1781"/>
                          <a:pt x="5228" y="1735"/>
                          <a:pt x="5228" y="1690"/>
                        </a:cubicBezTo>
                        <a:cubicBezTo>
                          <a:pt x="5228" y="1667"/>
                          <a:pt x="5228" y="1621"/>
                          <a:pt x="5182" y="1576"/>
                        </a:cubicBezTo>
                        <a:cubicBezTo>
                          <a:pt x="5159" y="1553"/>
                          <a:pt x="5114" y="1530"/>
                          <a:pt x="5068" y="1530"/>
                        </a:cubicBezTo>
                        <a:cubicBezTo>
                          <a:pt x="5000" y="1530"/>
                          <a:pt x="4931" y="1507"/>
                          <a:pt x="4840" y="1507"/>
                        </a:cubicBezTo>
                        <a:cubicBezTo>
                          <a:pt x="4817" y="1507"/>
                          <a:pt x="4817" y="1507"/>
                          <a:pt x="4817" y="1484"/>
                        </a:cubicBezTo>
                        <a:cubicBezTo>
                          <a:pt x="4817" y="1507"/>
                          <a:pt x="4817" y="1507"/>
                          <a:pt x="4817" y="1507"/>
                        </a:cubicBezTo>
                        <a:cubicBezTo>
                          <a:pt x="4794" y="1484"/>
                          <a:pt x="4794" y="1484"/>
                          <a:pt x="4794" y="1484"/>
                        </a:cubicBezTo>
                        <a:lnTo>
                          <a:pt x="4680" y="1484"/>
                        </a:lnTo>
                        <a:cubicBezTo>
                          <a:pt x="4657" y="1461"/>
                          <a:pt x="4657" y="1461"/>
                          <a:pt x="4657" y="1461"/>
                        </a:cubicBezTo>
                        <a:lnTo>
                          <a:pt x="4566" y="1461"/>
                        </a:lnTo>
                        <a:cubicBezTo>
                          <a:pt x="4543" y="1461"/>
                          <a:pt x="4543" y="1461"/>
                          <a:pt x="4520" y="1439"/>
                        </a:cubicBezTo>
                        <a:cubicBezTo>
                          <a:pt x="4383" y="1416"/>
                          <a:pt x="4224" y="1393"/>
                          <a:pt x="4087" y="1370"/>
                        </a:cubicBezTo>
                        <a:lnTo>
                          <a:pt x="4064" y="1370"/>
                        </a:lnTo>
                        <a:cubicBezTo>
                          <a:pt x="4064" y="1370"/>
                          <a:pt x="4041" y="1347"/>
                          <a:pt x="4041" y="1347"/>
                        </a:cubicBezTo>
                        <a:lnTo>
                          <a:pt x="4018" y="1347"/>
                        </a:lnTo>
                        <a:cubicBezTo>
                          <a:pt x="3972" y="1347"/>
                          <a:pt x="3927" y="1324"/>
                          <a:pt x="3881" y="1324"/>
                        </a:cubicBezTo>
                        <a:lnTo>
                          <a:pt x="3858" y="1324"/>
                        </a:lnTo>
                        <a:cubicBezTo>
                          <a:pt x="3676" y="1279"/>
                          <a:pt x="3493" y="1233"/>
                          <a:pt x="3311" y="1188"/>
                        </a:cubicBezTo>
                        <a:cubicBezTo>
                          <a:pt x="2534" y="982"/>
                          <a:pt x="1758" y="708"/>
                          <a:pt x="1005" y="389"/>
                        </a:cubicBezTo>
                        <a:cubicBezTo>
                          <a:pt x="754" y="275"/>
                          <a:pt x="503" y="160"/>
                          <a:pt x="252" y="23"/>
                        </a:cubicBezTo>
                        <a:cubicBezTo>
                          <a:pt x="229" y="1"/>
                          <a:pt x="206" y="1"/>
                          <a:pt x="161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algn="l" rtl="0"/>
                    <a:endParaRPr sz="1800"/>
                  </a:p>
                </p:txBody>
              </p:sp>
              <p:sp>
                <p:nvSpPr>
                  <p:cNvPr id="999" name="Google Shape;1587;p22">
                    <a:extLst>
                      <a:ext uri="{FF2B5EF4-FFF2-40B4-BE49-F238E27FC236}">
                        <a16:creationId xmlns:a16="http://schemas.microsoft.com/office/drawing/2014/main" id="{691600BC-35A9-4967-A4B5-C74EFA240F36}"/>
                      </a:ext>
                    </a:extLst>
                  </p:cNvPr>
                  <p:cNvSpPr/>
                  <p:nvPr/>
                </p:nvSpPr>
                <p:spPr>
                  <a:xfrm>
                    <a:off x="8117643" y="2107317"/>
                    <a:ext cx="264705" cy="5466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93" h="20224" extrusionOk="0">
                        <a:moveTo>
                          <a:pt x="7921" y="343"/>
                        </a:moveTo>
                        <a:cubicBezTo>
                          <a:pt x="7967" y="343"/>
                          <a:pt x="8035" y="366"/>
                          <a:pt x="8104" y="366"/>
                        </a:cubicBezTo>
                        <a:cubicBezTo>
                          <a:pt x="8172" y="389"/>
                          <a:pt x="8218" y="412"/>
                          <a:pt x="8286" y="434"/>
                        </a:cubicBezTo>
                        <a:cubicBezTo>
                          <a:pt x="8355" y="480"/>
                          <a:pt x="8400" y="503"/>
                          <a:pt x="8469" y="571"/>
                        </a:cubicBezTo>
                        <a:cubicBezTo>
                          <a:pt x="8537" y="640"/>
                          <a:pt x="8606" y="731"/>
                          <a:pt x="8674" y="823"/>
                        </a:cubicBezTo>
                        <a:cubicBezTo>
                          <a:pt x="8766" y="959"/>
                          <a:pt x="8834" y="1119"/>
                          <a:pt x="8903" y="1325"/>
                        </a:cubicBezTo>
                        <a:cubicBezTo>
                          <a:pt x="9085" y="1941"/>
                          <a:pt x="9154" y="2603"/>
                          <a:pt x="9177" y="3196"/>
                        </a:cubicBezTo>
                        <a:cubicBezTo>
                          <a:pt x="9199" y="3333"/>
                          <a:pt x="9199" y="3470"/>
                          <a:pt x="9199" y="3607"/>
                        </a:cubicBezTo>
                        <a:lnTo>
                          <a:pt x="9199" y="3721"/>
                        </a:lnTo>
                        <a:lnTo>
                          <a:pt x="9199" y="3835"/>
                        </a:lnTo>
                        <a:cubicBezTo>
                          <a:pt x="9222" y="4018"/>
                          <a:pt x="9222" y="4201"/>
                          <a:pt x="9222" y="4360"/>
                        </a:cubicBezTo>
                        <a:lnTo>
                          <a:pt x="9222" y="4497"/>
                        </a:lnTo>
                        <a:cubicBezTo>
                          <a:pt x="9199" y="4680"/>
                          <a:pt x="9199" y="4885"/>
                          <a:pt x="9199" y="5068"/>
                        </a:cubicBezTo>
                        <a:lnTo>
                          <a:pt x="8583" y="5068"/>
                        </a:lnTo>
                        <a:cubicBezTo>
                          <a:pt x="7967" y="5045"/>
                          <a:pt x="7351" y="4931"/>
                          <a:pt x="6734" y="4726"/>
                        </a:cubicBezTo>
                        <a:cubicBezTo>
                          <a:pt x="6072" y="4520"/>
                          <a:pt x="5433" y="4223"/>
                          <a:pt x="4863" y="3858"/>
                        </a:cubicBezTo>
                        <a:lnTo>
                          <a:pt x="4817" y="3835"/>
                        </a:lnTo>
                        <a:cubicBezTo>
                          <a:pt x="4908" y="3699"/>
                          <a:pt x="5000" y="3562"/>
                          <a:pt x="5091" y="3425"/>
                        </a:cubicBezTo>
                        <a:lnTo>
                          <a:pt x="5114" y="3356"/>
                        </a:lnTo>
                        <a:lnTo>
                          <a:pt x="5159" y="3288"/>
                        </a:lnTo>
                        <a:cubicBezTo>
                          <a:pt x="5296" y="3082"/>
                          <a:pt x="5410" y="2854"/>
                          <a:pt x="5547" y="2649"/>
                        </a:cubicBezTo>
                        <a:cubicBezTo>
                          <a:pt x="5844" y="2169"/>
                          <a:pt x="6209" y="1621"/>
                          <a:pt x="6643" y="1142"/>
                        </a:cubicBezTo>
                        <a:cubicBezTo>
                          <a:pt x="6894" y="868"/>
                          <a:pt x="7099" y="686"/>
                          <a:pt x="7328" y="549"/>
                        </a:cubicBezTo>
                        <a:cubicBezTo>
                          <a:pt x="7442" y="480"/>
                          <a:pt x="7533" y="434"/>
                          <a:pt x="7647" y="389"/>
                        </a:cubicBezTo>
                        <a:cubicBezTo>
                          <a:pt x="7739" y="366"/>
                          <a:pt x="7807" y="366"/>
                          <a:pt x="7876" y="343"/>
                        </a:cubicBezTo>
                        <a:close/>
                        <a:moveTo>
                          <a:pt x="4497" y="4018"/>
                        </a:moveTo>
                        <a:cubicBezTo>
                          <a:pt x="4794" y="4223"/>
                          <a:pt x="5136" y="4429"/>
                          <a:pt x="5479" y="4589"/>
                        </a:cubicBezTo>
                        <a:cubicBezTo>
                          <a:pt x="5867" y="4794"/>
                          <a:pt x="6278" y="4954"/>
                          <a:pt x="6780" y="5091"/>
                        </a:cubicBezTo>
                        <a:cubicBezTo>
                          <a:pt x="7214" y="5228"/>
                          <a:pt x="7670" y="5319"/>
                          <a:pt x="8127" y="5388"/>
                        </a:cubicBezTo>
                        <a:cubicBezTo>
                          <a:pt x="8332" y="5410"/>
                          <a:pt x="8560" y="5410"/>
                          <a:pt x="8811" y="5410"/>
                        </a:cubicBezTo>
                        <a:lnTo>
                          <a:pt x="9177" y="5410"/>
                        </a:lnTo>
                        <a:cubicBezTo>
                          <a:pt x="9245" y="5410"/>
                          <a:pt x="9314" y="5388"/>
                          <a:pt x="9382" y="5388"/>
                        </a:cubicBezTo>
                        <a:lnTo>
                          <a:pt x="7259" y="12646"/>
                        </a:lnTo>
                        <a:lnTo>
                          <a:pt x="6780" y="14244"/>
                        </a:lnTo>
                        <a:cubicBezTo>
                          <a:pt x="6232" y="16070"/>
                          <a:pt x="5707" y="17919"/>
                          <a:pt x="5159" y="19745"/>
                        </a:cubicBezTo>
                        <a:cubicBezTo>
                          <a:pt x="5022" y="19790"/>
                          <a:pt x="4908" y="19836"/>
                          <a:pt x="4771" y="19859"/>
                        </a:cubicBezTo>
                        <a:cubicBezTo>
                          <a:pt x="4634" y="19882"/>
                          <a:pt x="4475" y="19882"/>
                          <a:pt x="4292" y="19882"/>
                        </a:cubicBezTo>
                        <a:cubicBezTo>
                          <a:pt x="4155" y="19882"/>
                          <a:pt x="4018" y="19882"/>
                          <a:pt x="3881" y="19859"/>
                        </a:cubicBezTo>
                        <a:cubicBezTo>
                          <a:pt x="3356" y="19813"/>
                          <a:pt x="2808" y="19676"/>
                          <a:pt x="2260" y="19471"/>
                        </a:cubicBezTo>
                        <a:cubicBezTo>
                          <a:pt x="1781" y="19288"/>
                          <a:pt x="1393" y="19083"/>
                          <a:pt x="1028" y="18832"/>
                        </a:cubicBezTo>
                        <a:cubicBezTo>
                          <a:pt x="1028" y="18832"/>
                          <a:pt x="1005" y="18809"/>
                          <a:pt x="1005" y="18809"/>
                        </a:cubicBezTo>
                        <a:cubicBezTo>
                          <a:pt x="777" y="18626"/>
                          <a:pt x="571" y="18466"/>
                          <a:pt x="434" y="18261"/>
                        </a:cubicBezTo>
                        <a:lnTo>
                          <a:pt x="343" y="18147"/>
                        </a:lnTo>
                        <a:lnTo>
                          <a:pt x="1416" y="14541"/>
                        </a:lnTo>
                        <a:lnTo>
                          <a:pt x="2466" y="10957"/>
                        </a:lnTo>
                        <a:lnTo>
                          <a:pt x="3516" y="7351"/>
                        </a:lnTo>
                        <a:lnTo>
                          <a:pt x="4497" y="4018"/>
                        </a:lnTo>
                        <a:close/>
                        <a:moveTo>
                          <a:pt x="7944" y="1"/>
                        </a:moveTo>
                        <a:cubicBezTo>
                          <a:pt x="7876" y="1"/>
                          <a:pt x="7807" y="24"/>
                          <a:pt x="7739" y="24"/>
                        </a:cubicBezTo>
                        <a:cubicBezTo>
                          <a:pt x="7624" y="46"/>
                          <a:pt x="7533" y="69"/>
                          <a:pt x="7373" y="138"/>
                        </a:cubicBezTo>
                        <a:cubicBezTo>
                          <a:pt x="7259" y="183"/>
                          <a:pt x="7168" y="252"/>
                          <a:pt x="7054" y="320"/>
                        </a:cubicBezTo>
                        <a:cubicBezTo>
                          <a:pt x="6940" y="412"/>
                          <a:pt x="6826" y="503"/>
                          <a:pt x="6734" y="571"/>
                        </a:cubicBezTo>
                        <a:cubicBezTo>
                          <a:pt x="6506" y="777"/>
                          <a:pt x="6301" y="1005"/>
                          <a:pt x="6049" y="1325"/>
                        </a:cubicBezTo>
                        <a:cubicBezTo>
                          <a:pt x="5776" y="1667"/>
                          <a:pt x="5547" y="2009"/>
                          <a:pt x="5410" y="2238"/>
                        </a:cubicBezTo>
                        <a:cubicBezTo>
                          <a:pt x="5228" y="2512"/>
                          <a:pt x="5068" y="2785"/>
                          <a:pt x="4908" y="3059"/>
                        </a:cubicBezTo>
                        <a:lnTo>
                          <a:pt x="4863" y="3151"/>
                        </a:lnTo>
                        <a:lnTo>
                          <a:pt x="4817" y="3219"/>
                        </a:lnTo>
                        <a:cubicBezTo>
                          <a:pt x="4726" y="3356"/>
                          <a:pt x="4634" y="3493"/>
                          <a:pt x="4543" y="3653"/>
                        </a:cubicBezTo>
                        <a:cubicBezTo>
                          <a:pt x="4520" y="3630"/>
                          <a:pt x="4497" y="3607"/>
                          <a:pt x="4475" y="3607"/>
                        </a:cubicBezTo>
                        <a:cubicBezTo>
                          <a:pt x="4429" y="3584"/>
                          <a:pt x="4406" y="3584"/>
                          <a:pt x="4406" y="3584"/>
                        </a:cubicBezTo>
                        <a:cubicBezTo>
                          <a:pt x="4315" y="3584"/>
                          <a:pt x="4246" y="3653"/>
                          <a:pt x="4246" y="3721"/>
                        </a:cubicBezTo>
                        <a:lnTo>
                          <a:pt x="3676" y="5616"/>
                        </a:lnTo>
                        <a:lnTo>
                          <a:pt x="3584" y="5913"/>
                        </a:lnTo>
                        <a:lnTo>
                          <a:pt x="2808" y="8560"/>
                        </a:lnTo>
                        <a:lnTo>
                          <a:pt x="2763" y="8697"/>
                        </a:lnTo>
                        <a:lnTo>
                          <a:pt x="2785" y="8697"/>
                        </a:lnTo>
                        <a:lnTo>
                          <a:pt x="2694" y="8994"/>
                        </a:lnTo>
                        <a:lnTo>
                          <a:pt x="1736" y="12189"/>
                        </a:lnTo>
                        <a:lnTo>
                          <a:pt x="1758" y="12189"/>
                        </a:lnTo>
                        <a:lnTo>
                          <a:pt x="1667" y="12463"/>
                        </a:lnTo>
                        <a:lnTo>
                          <a:pt x="1393" y="13354"/>
                        </a:lnTo>
                        <a:lnTo>
                          <a:pt x="24" y="18078"/>
                        </a:lnTo>
                        <a:cubicBezTo>
                          <a:pt x="1" y="18124"/>
                          <a:pt x="1" y="18147"/>
                          <a:pt x="24" y="18193"/>
                        </a:cubicBezTo>
                        <a:cubicBezTo>
                          <a:pt x="1" y="18215"/>
                          <a:pt x="24" y="18261"/>
                          <a:pt x="24" y="18307"/>
                        </a:cubicBezTo>
                        <a:cubicBezTo>
                          <a:pt x="252" y="18626"/>
                          <a:pt x="571" y="18923"/>
                          <a:pt x="1005" y="19220"/>
                        </a:cubicBezTo>
                        <a:cubicBezTo>
                          <a:pt x="1393" y="19494"/>
                          <a:pt x="1850" y="19699"/>
                          <a:pt x="2397" y="19882"/>
                        </a:cubicBezTo>
                        <a:cubicBezTo>
                          <a:pt x="2877" y="20041"/>
                          <a:pt x="3379" y="20156"/>
                          <a:pt x="3881" y="20201"/>
                        </a:cubicBezTo>
                        <a:cubicBezTo>
                          <a:pt x="4018" y="20224"/>
                          <a:pt x="4178" y="20224"/>
                          <a:pt x="4315" y="20224"/>
                        </a:cubicBezTo>
                        <a:lnTo>
                          <a:pt x="4543" y="20224"/>
                        </a:lnTo>
                        <a:cubicBezTo>
                          <a:pt x="4680" y="20201"/>
                          <a:pt x="4794" y="20178"/>
                          <a:pt x="4908" y="20178"/>
                        </a:cubicBezTo>
                        <a:cubicBezTo>
                          <a:pt x="5091" y="20133"/>
                          <a:pt x="5251" y="20064"/>
                          <a:pt x="5388" y="19996"/>
                        </a:cubicBezTo>
                        <a:cubicBezTo>
                          <a:pt x="5433" y="19996"/>
                          <a:pt x="5456" y="19927"/>
                          <a:pt x="5479" y="19904"/>
                        </a:cubicBezTo>
                        <a:cubicBezTo>
                          <a:pt x="5479" y="19882"/>
                          <a:pt x="5479" y="19882"/>
                          <a:pt x="5479" y="19859"/>
                        </a:cubicBezTo>
                        <a:lnTo>
                          <a:pt x="6483" y="16458"/>
                        </a:lnTo>
                        <a:lnTo>
                          <a:pt x="7145" y="14198"/>
                        </a:lnTo>
                        <a:lnTo>
                          <a:pt x="7168" y="14130"/>
                        </a:lnTo>
                        <a:lnTo>
                          <a:pt x="7465" y="13080"/>
                        </a:lnTo>
                        <a:lnTo>
                          <a:pt x="8172" y="10683"/>
                        </a:lnTo>
                        <a:lnTo>
                          <a:pt x="8264" y="10386"/>
                        </a:lnTo>
                        <a:lnTo>
                          <a:pt x="8309" y="10249"/>
                        </a:lnTo>
                        <a:lnTo>
                          <a:pt x="9085" y="7624"/>
                        </a:lnTo>
                        <a:lnTo>
                          <a:pt x="9062" y="7602"/>
                        </a:lnTo>
                        <a:lnTo>
                          <a:pt x="9177" y="7305"/>
                        </a:lnTo>
                        <a:lnTo>
                          <a:pt x="9770" y="5228"/>
                        </a:lnTo>
                        <a:cubicBezTo>
                          <a:pt x="9793" y="5205"/>
                          <a:pt x="9793" y="5159"/>
                          <a:pt x="9770" y="5114"/>
                        </a:cubicBezTo>
                        <a:cubicBezTo>
                          <a:pt x="9747" y="5068"/>
                          <a:pt x="9702" y="5045"/>
                          <a:pt x="9656" y="5045"/>
                        </a:cubicBezTo>
                        <a:cubicBezTo>
                          <a:pt x="9633" y="5022"/>
                          <a:pt x="9633" y="5022"/>
                          <a:pt x="9610" y="5022"/>
                        </a:cubicBezTo>
                        <a:cubicBezTo>
                          <a:pt x="9587" y="5022"/>
                          <a:pt x="9587" y="5022"/>
                          <a:pt x="9565" y="5045"/>
                        </a:cubicBezTo>
                        <a:cubicBezTo>
                          <a:pt x="9542" y="4863"/>
                          <a:pt x="9542" y="4680"/>
                          <a:pt x="9542" y="4520"/>
                        </a:cubicBezTo>
                        <a:lnTo>
                          <a:pt x="9542" y="4338"/>
                        </a:lnTo>
                        <a:cubicBezTo>
                          <a:pt x="9565" y="4132"/>
                          <a:pt x="9542" y="3950"/>
                          <a:pt x="9542" y="3767"/>
                        </a:cubicBezTo>
                        <a:cubicBezTo>
                          <a:pt x="9542" y="3493"/>
                          <a:pt x="9519" y="3196"/>
                          <a:pt x="9496" y="2922"/>
                        </a:cubicBezTo>
                        <a:cubicBezTo>
                          <a:pt x="9473" y="2352"/>
                          <a:pt x="9405" y="1690"/>
                          <a:pt x="9154" y="1051"/>
                        </a:cubicBezTo>
                        <a:cubicBezTo>
                          <a:pt x="9040" y="754"/>
                          <a:pt x="8903" y="526"/>
                          <a:pt x="8720" y="343"/>
                        </a:cubicBezTo>
                        <a:cubicBezTo>
                          <a:pt x="8629" y="252"/>
                          <a:pt x="8537" y="183"/>
                          <a:pt x="8423" y="138"/>
                        </a:cubicBezTo>
                        <a:cubicBezTo>
                          <a:pt x="8309" y="69"/>
                          <a:pt x="8195" y="46"/>
                          <a:pt x="8058" y="24"/>
                        </a:cubicBezTo>
                        <a:cubicBezTo>
                          <a:pt x="8012" y="24"/>
                          <a:pt x="7990" y="1"/>
                          <a:pt x="7944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algn="l" rtl="0"/>
                    <a:endParaRPr sz="1800"/>
                  </a:p>
                </p:txBody>
              </p:sp>
              <p:sp>
                <p:nvSpPr>
                  <p:cNvPr id="1000" name="Google Shape;1588;p22">
                    <a:extLst>
                      <a:ext uri="{FF2B5EF4-FFF2-40B4-BE49-F238E27FC236}">
                        <a16:creationId xmlns:a16="http://schemas.microsoft.com/office/drawing/2014/main" id="{6B4CE7F1-2831-4405-A4E8-8596C6A53EB2}"/>
                      </a:ext>
                    </a:extLst>
                  </p:cNvPr>
                  <p:cNvSpPr/>
                  <p:nvPr/>
                </p:nvSpPr>
                <p:spPr>
                  <a:xfrm>
                    <a:off x="8256469" y="2201111"/>
                    <a:ext cx="99984" cy="364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99" h="1347" extrusionOk="0">
                        <a:moveTo>
                          <a:pt x="183" y="0"/>
                        </a:moveTo>
                        <a:cubicBezTo>
                          <a:pt x="115" y="0"/>
                          <a:pt x="69" y="46"/>
                          <a:pt x="46" y="92"/>
                        </a:cubicBezTo>
                        <a:cubicBezTo>
                          <a:pt x="23" y="114"/>
                          <a:pt x="0" y="160"/>
                          <a:pt x="23" y="206"/>
                        </a:cubicBezTo>
                        <a:cubicBezTo>
                          <a:pt x="23" y="251"/>
                          <a:pt x="46" y="297"/>
                          <a:pt x="92" y="320"/>
                        </a:cubicBezTo>
                        <a:cubicBezTo>
                          <a:pt x="571" y="617"/>
                          <a:pt x="1119" y="868"/>
                          <a:pt x="1712" y="1050"/>
                        </a:cubicBezTo>
                        <a:cubicBezTo>
                          <a:pt x="2009" y="1142"/>
                          <a:pt x="2306" y="1233"/>
                          <a:pt x="2603" y="1278"/>
                        </a:cubicBezTo>
                        <a:cubicBezTo>
                          <a:pt x="2876" y="1324"/>
                          <a:pt x="3150" y="1347"/>
                          <a:pt x="3401" y="1347"/>
                        </a:cubicBezTo>
                        <a:lnTo>
                          <a:pt x="3538" y="1347"/>
                        </a:lnTo>
                        <a:cubicBezTo>
                          <a:pt x="3630" y="1324"/>
                          <a:pt x="3698" y="1256"/>
                          <a:pt x="3698" y="1164"/>
                        </a:cubicBezTo>
                        <a:cubicBezTo>
                          <a:pt x="3698" y="1119"/>
                          <a:pt x="3675" y="1073"/>
                          <a:pt x="3653" y="1050"/>
                        </a:cubicBezTo>
                        <a:cubicBezTo>
                          <a:pt x="3630" y="1027"/>
                          <a:pt x="3584" y="1005"/>
                          <a:pt x="3538" y="1005"/>
                        </a:cubicBezTo>
                        <a:lnTo>
                          <a:pt x="3401" y="1005"/>
                        </a:lnTo>
                        <a:cubicBezTo>
                          <a:pt x="3173" y="1005"/>
                          <a:pt x="2945" y="982"/>
                          <a:pt x="2717" y="959"/>
                        </a:cubicBezTo>
                        <a:cubicBezTo>
                          <a:pt x="2192" y="868"/>
                          <a:pt x="1621" y="708"/>
                          <a:pt x="1050" y="457"/>
                        </a:cubicBezTo>
                        <a:cubicBezTo>
                          <a:pt x="777" y="320"/>
                          <a:pt x="525" y="183"/>
                          <a:pt x="274" y="23"/>
                        </a:cubicBezTo>
                        <a:cubicBezTo>
                          <a:pt x="252" y="23"/>
                          <a:pt x="206" y="0"/>
                          <a:pt x="183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algn="l" rtl="0"/>
                    <a:endParaRPr sz="1800"/>
                  </a:p>
                </p:txBody>
              </p:sp>
              <p:sp>
                <p:nvSpPr>
                  <p:cNvPr id="1001" name="Google Shape;1589;p22">
                    <a:extLst>
                      <a:ext uri="{FF2B5EF4-FFF2-40B4-BE49-F238E27FC236}">
                        <a16:creationId xmlns:a16="http://schemas.microsoft.com/office/drawing/2014/main" id="{3C56B9E9-21BD-413E-B3B2-3020987B3545}"/>
                      </a:ext>
                    </a:extLst>
                  </p:cNvPr>
                  <p:cNvSpPr/>
                  <p:nvPr/>
                </p:nvSpPr>
                <p:spPr>
                  <a:xfrm>
                    <a:off x="7881969" y="2176433"/>
                    <a:ext cx="335037" cy="2690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95" h="9953" extrusionOk="0">
                        <a:moveTo>
                          <a:pt x="2237" y="365"/>
                        </a:moveTo>
                        <a:lnTo>
                          <a:pt x="2397" y="411"/>
                        </a:lnTo>
                        <a:lnTo>
                          <a:pt x="2534" y="457"/>
                        </a:lnTo>
                        <a:lnTo>
                          <a:pt x="3653" y="799"/>
                        </a:lnTo>
                        <a:lnTo>
                          <a:pt x="4018" y="913"/>
                        </a:lnTo>
                        <a:lnTo>
                          <a:pt x="3196" y="3744"/>
                        </a:lnTo>
                        <a:lnTo>
                          <a:pt x="1370" y="3241"/>
                        </a:lnTo>
                        <a:lnTo>
                          <a:pt x="2237" y="365"/>
                        </a:lnTo>
                        <a:close/>
                        <a:moveTo>
                          <a:pt x="4337" y="982"/>
                        </a:moveTo>
                        <a:lnTo>
                          <a:pt x="4931" y="1164"/>
                        </a:lnTo>
                        <a:lnTo>
                          <a:pt x="6118" y="1530"/>
                        </a:lnTo>
                        <a:lnTo>
                          <a:pt x="5364" y="4177"/>
                        </a:lnTo>
                        <a:lnTo>
                          <a:pt x="5296" y="4360"/>
                        </a:lnTo>
                        <a:lnTo>
                          <a:pt x="5159" y="4314"/>
                        </a:lnTo>
                        <a:lnTo>
                          <a:pt x="4999" y="4269"/>
                        </a:lnTo>
                        <a:lnTo>
                          <a:pt x="4132" y="4017"/>
                        </a:lnTo>
                        <a:lnTo>
                          <a:pt x="3516" y="3858"/>
                        </a:lnTo>
                        <a:lnTo>
                          <a:pt x="3607" y="3538"/>
                        </a:lnTo>
                        <a:lnTo>
                          <a:pt x="4337" y="982"/>
                        </a:lnTo>
                        <a:close/>
                        <a:moveTo>
                          <a:pt x="6437" y="1621"/>
                        </a:moveTo>
                        <a:lnTo>
                          <a:pt x="8149" y="2123"/>
                        </a:lnTo>
                        <a:lnTo>
                          <a:pt x="7852" y="3127"/>
                        </a:lnTo>
                        <a:lnTo>
                          <a:pt x="7327" y="4930"/>
                        </a:lnTo>
                        <a:lnTo>
                          <a:pt x="5616" y="4451"/>
                        </a:lnTo>
                        <a:lnTo>
                          <a:pt x="5981" y="3241"/>
                        </a:lnTo>
                        <a:lnTo>
                          <a:pt x="6437" y="1621"/>
                        </a:lnTo>
                        <a:close/>
                        <a:moveTo>
                          <a:pt x="8469" y="2214"/>
                        </a:moveTo>
                        <a:lnTo>
                          <a:pt x="8765" y="2328"/>
                        </a:lnTo>
                        <a:lnTo>
                          <a:pt x="9975" y="2694"/>
                        </a:lnTo>
                        <a:lnTo>
                          <a:pt x="9176" y="5478"/>
                        </a:lnTo>
                        <a:lnTo>
                          <a:pt x="7647" y="5022"/>
                        </a:lnTo>
                        <a:lnTo>
                          <a:pt x="8469" y="2214"/>
                        </a:lnTo>
                        <a:close/>
                        <a:moveTo>
                          <a:pt x="10295" y="2762"/>
                        </a:moveTo>
                        <a:lnTo>
                          <a:pt x="11778" y="3219"/>
                        </a:lnTo>
                        <a:lnTo>
                          <a:pt x="10979" y="5980"/>
                        </a:lnTo>
                        <a:lnTo>
                          <a:pt x="9496" y="5570"/>
                        </a:lnTo>
                        <a:lnTo>
                          <a:pt x="9678" y="4930"/>
                        </a:lnTo>
                        <a:lnTo>
                          <a:pt x="10295" y="2762"/>
                        </a:lnTo>
                        <a:close/>
                        <a:moveTo>
                          <a:pt x="1279" y="3561"/>
                        </a:moveTo>
                        <a:lnTo>
                          <a:pt x="3105" y="4086"/>
                        </a:lnTo>
                        <a:lnTo>
                          <a:pt x="2648" y="5707"/>
                        </a:lnTo>
                        <a:lnTo>
                          <a:pt x="2237" y="7122"/>
                        </a:lnTo>
                        <a:cubicBezTo>
                          <a:pt x="2215" y="7145"/>
                          <a:pt x="2215" y="7145"/>
                          <a:pt x="2215" y="7167"/>
                        </a:cubicBezTo>
                        <a:lnTo>
                          <a:pt x="1872" y="7053"/>
                        </a:lnTo>
                        <a:lnTo>
                          <a:pt x="731" y="6734"/>
                        </a:lnTo>
                        <a:lnTo>
                          <a:pt x="640" y="6688"/>
                        </a:lnTo>
                        <a:lnTo>
                          <a:pt x="571" y="6665"/>
                        </a:lnTo>
                        <a:lnTo>
                          <a:pt x="457" y="6642"/>
                        </a:lnTo>
                        <a:lnTo>
                          <a:pt x="366" y="6620"/>
                        </a:lnTo>
                        <a:lnTo>
                          <a:pt x="982" y="4611"/>
                        </a:lnTo>
                        <a:lnTo>
                          <a:pt x="1279" y="3561"/>
                        </a:lnTo>
                        <a:close/>
                        <a:moveTo>
                          <a:pt x="3424" y="4177"/>
                        </a:moveTo>
                        <a:lnTo>
                          <a:pt x="5205" y="4679"/>
                        </a:lnTo>
                        <a:lnTo>
                          <a:pt x="4337" y="7738"/>
                        </a:lnTo>
                        <a:lnTo>
                          <a:pt x="4314" y="7784"/>
                        </a:lnTo>
                        <a:lnTo>
                          <a:pt x="2534" y="7259"/>
                        </a:lnTo>
                        <a:lnTo>
                          <a:pt x="2557" y="7236"/>
                        </a:lnTo>
                        <a:lnTo>
                          <a:pt x="3424" y="4177"/>
                        </a:lnTo>
                        <a:close/>
                        <a:moveTo>
                          <a:pt x="5524" y="4771"/>
                        </a:moveTo>
                        <a:lnTo>
                          <a:pt x="7236" y="5273"/>
                        </a:lnTo>
                        <a:lnTo>
                          <a:pt x="6346" y="8331"/>
                        </a:lnTo>
                        <a:cubicBezTo>
                          <a:pt x="6346" y="8354"/>
                          <a:pt x="6346" y="8377"/>
                          <a:pt x="6346" y="8400"/>
                        </a:cubicBezTo>
                        <a:lnTo>
                          <a:pt x="5456" y="8126"/>
                        </a:lnTo>
                        <a:lnTo>
                          <a:pt x="4634" y="7898"/>
                        </a:lnTo>
                        <a:lnTo>
                          <a:pt x="4657" y="7852"/>
                        </a:lnTo>
                        <a:lnTo>
                          <a:pt x="4771" y="7464"/>
                        </a:lnTo>
                        <a:lnTo>
                          <a:pt x="5524" y="4771"/>
                        </a:lnTo>
                        <a:close/>
                        <a:moveTo>
                          <a:pt x="7556" y="5364"/>
                        </a:moveTo>
                        <a:lnTo>
                          <a:pt x="9085" y="5798"/>
                        </a:lnTo>
                        <a:lnTo>
                          <a:pt x="8811" y="6757"/>
                        </a:lnTo>
                        <a:lnTo>
                          <a:pt x="8788" y="6848"/>
                        </a:lnTo>
                        <a:lnTo>
                          <a:pt x="8583" y="7555"/>
                        </a:lnTo>
                        <a:lnTo>
                          <a:pt x="8309" y="8537"/>
                        </a:lnTo>
                        <a:lnTo>
                          <a:pt x="8263" y="8651"/>
                        </a:lnTo>
                        <a:lnTo>
                          <a:pt x="8218" y="8834"/>
                        </a:lnTo>
                        <a:lnTo>
                          <a:pt x="8195" y="8902"/>
                        </a:lnTo>
                        <a:cubicBezTo>
                          <a:pt x="8195" y="8925"/>
                          <a:pt x="8195" y="8925"/>
                          <a:pt x="8195" y="8948"/>
                        </a:cubicBezTo>
                        <a:lnTo>
                          <a:pt x="6711" y="8514"/>
                        </a:lnTo>
                        <a:lnTo>
                          <a:pt x="6643" y="8491"/>
                        </a:lnTo>
                        <a:cubicBezTo>
                          <a:pt x="6665" y="8491"/>
                          <a:pt x="6665" y="8468"/>
                          <a:pt x="6688" y="8446"/>
                        </a:cubicBezTo>
                        <a:lnTo>
                          <a:pt x="7556" y="5364"/>
                        </a:lnTo>
                        <a:close/>
                        <a:moveTo>
                          <a:pt x="9405" y="5889"/>
                        </a:moveTo>
                        <a:lnTo>
                          <a:pt x="9633" y="5958"/>
                        </a:lnTo>
                        <a:lnTo>
                          <a:pt x="10683" y="6254"/>
                        </a:lnTo>
                        <a:lnTo>
                          <a:pt x="10888" y="6323"/>
                        </a:lnTo>
                        <a:lnTo>
                          <a:pt x="10637" y="7190"/>
                        </a:lnTo>
                        <a:lnTo>
                          <a:pt x="10432" y="7898"/>
                        </a:lnTo>
                        <a:lnTo>
                          <a:pt x="10363" y="8126"/>
                        </a:lnTo>
                        <a:cubicBezTo>
                          <a:pt x="10249" y="8537"/>
                          <a:pt x="10135" y="8971"/>
                          <a:pt x="9998" y="9404"/>
                        </a:cubicBezTo>
                        <a:cubicBezTo>
                          <a:pt x="9998" y="9427"/>
                          <a:pt x="9998" y="9473"/>
                          <a:pt x="9998" y="9496"/>
                        </a:cubicBezTo>
                        <a:lnTo>
                          <a:pt x="8492" y="9039"/>
                        </a:lnTo>
                        <a:cubicBezTo>
                          <a:pt x="8514" y="9039"/>
                          <a:pt x="8514" y="9016"/>
                          <a:pt x="8514" y="9016"/>
                        </a:cubicBezTo>
                        <a:cubicBezTo>
                          <a:pt x="8537" y="8925"/>
                          <a:pt x="8560" y="8834"/>
                          <a:pt x="8583" y="8742"/>
                        </a:cubicBezTo>
                        <a:lnTo>
                          <a:pt x="8606" y="8651"/>
                        </a:lnTo>
                        <a:cubicBezTo>
                          <a:pt x="8765" y="8103"/>
                          <a:pt x="8925" y="7555"/>
                          <a:pt x="9085" y="7008"/>
                        </a:cubicBezTo>
                        <a:lnTo>
                          <a:pt x="9405" y="5889"/>
                        </a:lnTo>
                        <a:close/>
                        <a:moveTo>
                          <a:pt x="2123" y="0"/>
                        </a:moveTo>
                        <a:cubicBezTo>
                          <a:pt x="2100" y="0"/>
                          <a:pt x="2055" y="0"/>
                          <a:pt x="2032" y="23"/>
                        </a:cubicBezTo>
                        <a:cubicBezTo>
                          <a:pt x="1986" y="46"/>
                          <a:pt x="1963" y="69"/>
                          <a:pt x="1963" y="114"/>
                        </a:cubicBezTo>
                        <a:cubicBezTo>
                          <a:pt x="1302" y="2306"/>
                          <a:pt x="662" y="4497"/>
                          <a:pt x="1" y="6688"/>
                        </a:cubicBezTo>
                        <a:cubicBezTo>
                          <a:pt x="1" y="6688"/>
                          <a:pt x="1" y="6688"/>
                          <a:pt x="1" y="6734"/>
                        </a:cubicBezTo>
                        <a:cubicBezTo>
                          <a:pt x="1" y="6757"/>
                          <a:pt x="1" y="6802"/>
                          <a:pt x="23" y="6825"/>
                        </a:cubicBezTo>
                        <a:cubicBezTo>
                          <a:pt x="46" y="6848"/>
                          <a:pt x="69" y="6871"/>
                          <a:pt x="137" y="6893"/>
                        </a:cubicBezTo>
                        <a:lnTo>
                          <a:pt x="2831" y="7692"/>
                        </a:lnTo>
                        <a:lnTo>
                          <a:pt x="5524" y="8491"/>
                        </a:lnTo>
                        <a:lnTo>
                          <a:pt x="10363" y="9952"/>
                        </a:lnTo>
                        <a:lnTo>
                          <a:pt x="10477" y="9632"/>
                        </a:lnTo>
                        <a:lnTo>
                          <a:pt x="10363" y="9587"/>
                        </a:lnTo>
                        <a:lnTo>
                          <a:pt x="10272" y="9564"/>
                        </a:lnTo>
                        <a:cubicBezTo>
                          <a:pt x="10295" y="9564"/>
                          <a:pt x="10318" y="9541"/>
                          <a:pt x="10318" y="9518"/>
                        </a:cubicBezTo>
                        <a:cubicBezTo>
                          <a:pt x="10455" y="9062"/>
                          <a:pt x="10591" y="8605"/>
                          <a:pt x="10706" y="8172"/>
                        </a:cubicBezTo>
                        <a:lnTo>
                          <a:pt x="10957" y="7327"/>
                        </a:lnTo>
                        <a:lnTo>
                          <a:pt x="11208" y="6391"/>
                        </a:lnTo>
                        <a:lnTo>
                          <a:pt x="11390" y="6460"/>
                        </a:lnTo>
                        <a:lnTo>
                          <a:pt x="11504" y="6140"/>
                        </a:lnTo>
                        <a:lnTo>
                          <a:pt x="11390" y="6095"/>
                        </a:lnTo>
                        <a:lnTo>
                          <a:pt x="11299" y="6072"/>
                        </a:lnTo>
                        <a:lnTo>
                          <a:pt x="11527" y="5341"/>
                        </a:lnTo>
                        <a:lnTo>
                          <a:pt x="12098" y="3310"/>
                        </a:lnTo>
                        <a:lnTo>
                          <a:pt x="12189" y="3356"/>
                        </a:lnTo>
                        <a:lnTo>
                          <a:pt x="12303" y="3378"/>
                        </a:lnTo>
                        <a:lnTo>
                          <a:pt x="12395" y="3059"/>
                        </a:lnTo>
                        <a:lnTo>
                          <a:pt x="10409" y="2465"/>
                        </a:lnTo>
                        <a:lnTo>
                          <a:pt x="2785" y="183"/>
                        </a:lnTo>
                        <a:cubicBezTo>
                          <a:pt x="2717" y="160"/>
                          <a:pt x="2671" y="137"/>
                          <a:pt x="2603" y="137"/>
                        </a:cubicBezTo>
                        <a:lnTo>
                          <a:pt x="2169" y="0"/>
                        </a:ln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algn="l" rtl="0"/>
                    <a:endParaRPr sz="1800"/>
                  </a:p>
                </p:txBody>
              </p:sp>
              <p:sp>
                <p:nvSpPr>
                  <p:cNvPr id="1002" name="Google Shape;1590;p22">
                    <a:extLst>
                      <a:ext uri="{FF2B5EF4-FFF2-40B4-BE49-F238E27FC236}">
                        <a16:creationId xmlns:a16="http://schemas.microsoft.com/office/drawing/2014/main" id="{90193E36-2A0F-425C-B659-2118B5202117}"/>
                      </a:ext>
                    </a:extLst>
                  </p:cNvPr>
                  <p:cNvSpPr/>
                  <p:nvPr/>
                </p:nvSpPr>
                <p:spPr>
                  <a:xfrm>
                    <a:off x="8310772" y="2304744"/>
                    <a:ext cx="335037" cy="2708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95" h="10022" extrusionOk="0">
                        <a:moveTo>
                          <a:pt x="2488" y="480"/>
                        </a:moveTo>
                        <a:lnTo>
                          <a:pt x="3972" y="937"/>
                        </a:lnTo>
                        <a:lnTo>
                          <a:pt x="3401" y="2763"/>
                        </a:lnTo>
                        <a:lnTo>
                          <a:pt x="3082" y="3699"/>
                        </a:lnTo>
                        <a:lnTo>
                          <a:pt x="2397" y="3470"/>
                        </a:lnTo>
                        <a:lnTo>
                          <a:pt x="1621" y="3219"/>
                        </a:lnTo>
                        <a:cubicBezTo>
                          <a:pt x="1917" y="2329"/>
                          <a:pt x="2214" y="1393"/>
                          <a:pt x="2488" y="480"/>
                        </a:cubicBezTo>
                        <a:close/>
                        <a:moveTo>
                          <a:pt x="4291" y="1028"/>
                        </a:moveTo>
                        <a:lnTo>
                          <a:pt x="5478" y="1416"/>
                        </a:lnTo>
                        <a:lnTo>
                          <a:pt x="5821" y="1507"/>
                        </a:lnTo>
                        <a:lnTo>
                          <a:pt x="4930" y="4292"/>
                        </a:lnTo>
                        <a:lnTo>
                          <a:pt x="3401" y="3813"/>
                        </a:lnTo>
                        <a:lnTo>
                          <a:pt x="4291" y="1028"/>
                        </a:lnTo>
                        <a:close/>
                        <a:moveTo>
                          <a:pt x="6140" y="1599"/>
                        </a:moveTo>
                        <a:lnTo>
                          <a:pt x="7441" y="2010"/>
                        </a:lnTo>
                        <a:lnTo>
                          <a:pt x="7829" y="2124"/>
                        </a:lnTo>
                        <a:lnTo>
                          <a:pt x="7007" y="4703"/>
                        </a:lnTo>
                        <a:lnTo>
                          <a:pt x="6939" y="4931"/>
                        </a:lnTo>
                        <a:lnTo>
                          <a:pt x="5227" y="4383"/>
                        </a:lnTo>
                        <a:lnTo>
                          <a:pt x="6140" y="1599"/>
                        </a:lnTo>
                        <a:close/>
                        <a:moveTo>
                          <a:pt x="8149" y="2215"/>
                        </a:moveTo>
                        <a:lnTo>
                          <a:pt x="9929" y="2763"/>
                        </a:lnTo>
                        <a:lnTo>
                          <a:pt x="9016" y="5593"/>
                        </a:lnTo>
                        <a:lnTo>
                          <a:pt x="7555" y="5137"/>
                        </a:lnTo>
                        <a:lnTo>
                          <a:pt x="7396" y="5068"/>
                        </a:lnTo>
                        <a:lnTo>
                          <a:pt x="7259" y="5022"/>
                        </a:lnTo>
                        <a:lnTo>
                          <a:pt x="7487" y="4292"/>
                        </a:lnTo>
                        <a:lnTo>
                          <a:pt x="8149" y="2215"/>
                        </a:lnTo>
                        <a:close/>
                        <a:moveTo>
                          <a:pt x="10249" y="2854"/>
                        </a:moveTo>
                        <a:lnTo>
                          <a:pt x="10614" y="2968"/>
                        </a:lnTo>
                        <a:lnTo>
                          <a:pt x="11709" y="3311"/>
                        </a:lnTo>
                        <a:lnTo>
                          <a:pt x="12006" y="3402"/>
                        </a:lnTo>
                        <a:lnTo>
                          <a:pt x="11139" y="6255"/>
                        </a:lnTo>
                        <a:lnTo>
                          <a:pt x="9336" y="5684"/>
                        </a:lnTo>
                        <a:lnTo>
                          <a:pt x="10249" y="2854"/>
                        </a:lnTo>
                        <a:close/>
                        <a:moveTo>
                          <a:pt x="1529" y="3539"/>
                        </a:moveTo>
                        <a:lnTo>
                          <a:pt x="1735" y="3630"/>
                        </a:lnTo>
                        <a:lnTo>
                          <a:pt x="2557" y="3881"/>
                        </a:lnTo>
                        <a:lnTo>
                          <a:pt x="2990" y="4018"/>
                        </a:lnTo>
                        <a:lnTo>
                          <a:pt x="2648" y="5114"/>
                        </a:lnTo>
                        <a:lnTo>
                          <a:pt x="2305" y="6164"/>
                        </a:lnTo>
                        <a:lnTo>
                          <a:pt x="2123" y="6757"/>
                        </a:lnTo>
                        <a:lnTo>
                          <a:pt x="2077" y="6848"/>
                        </a:lnTo>
                        <a:lnTo>
                          <a:pt x="2077" y="6917"/>
                        </a:lnTo>
                        <a:cubicBezTo>
                          <a:pt x="2054" y="6985"/>
                          <a:pt x="2032" y="7054"/>
                          <a:pt x="2009" y="7122"/>
                        </a:cubicBezTo>
                        <a:cubicBezTo>
                          <a:pt x="2009" y="7122"/>
                          <a:pt x="2009" y="7145"/>
                          <a:pt x="1986" y="7145"/>
                        </a:cubicBezTo>
                        <a:lnTo>
                          <a:pt x="479" y="6689"/>
                        </a:lnTo>
                        <a:cubicBezTo>
                          <a:pt x="525" y="6689"/>
                          <a:pt x="525" y="6643"/>
                          <a:pt x="548" y="6620"/>
                        </a:cubicBezTo>
                        <a:cubicBezTo>
                          <a:pt x="685" y="6164"/>
                          <a:pt x="845" y="5684"/>
                          <a:pt x="982" y="5228"/>
                        </a:cubicBezTo>
                        <a:lnTo>
                          <a:pt x="1255" y="4429"/>
                        </a:lnTo>
                        <a:lnTo>
                          <a:pt x="1529" y="3539"/>
                        </a:lnTo>
                        <a:close/>
                        <a:moveTo>
                          <a:pt x="3310" y="4109"/>
                        </a:moveTo>
                        <a:lnTo>
                          <a:pt x="4337" y="4452"/>
                        </a:lnTo>
                        <a:lnTo>
                          <a:pt x="4816" y="4612"/>
                        </a:lnTo>
                        <a:lnTo>
                          <a:pt x="3835" y="7670"/>
                        </a:lnTo>
                        <a:cubicBezTo>
                          <a:pt x="3835" y="7693"/>
                          <a:pt x="3835" y="7693"/>
                          <a:pt x="3835" y="7716"/>
                        </a:cubicBezTo>
                        <a:lnTo>
                          <a:pt x="2785" y="7396"/>
                        </a:lnTo>
                        <a:lnTo>
                          <a:pt x="2305" y="7237"/>
                        </a:lnTo>
                        <a:cubicBezTo>
                          <a:pt x="2305" y="7237"/>
                          <a:pt x="2328" y="7214"/>
                          <a:pt x="2328" y="7214"/>
                        </a:cubicBezTo>
                        <a:cubicBezTo>
                          <a:pt x="2351" y="7145"/>
                          <a:pt x="2374" y="7100"/>
                          <a:pt x="2374" y="7054"/>
                        </a:cubicBezTo>
                        <a:lnTo>
                          <a:pt x="2397" y="6985"/>
                        </a:lnTo>
                        <a:lnTo>
                          <a:pt x="2442" y="6826"/>
                        </a:lnTo>
                        <a:lnTo>
                          <a:pt x="2693" y="6095"/>
                        </a:lnTo>
                        <a:lnTo>
                          <a:pt x="2967" y="5182"/>
                        </a:lnTo>
                        <a:lnTo>
                          <a:pt x="3082" y="4840"/>
                        </a:lnTo>
                        <a:lnTo>
                          <a:pt x="3310" y="4109"/>
                        </a:lnTo>
                        <a:close/>
                        <a:moveTo>
                          <a:pt x="5136" y="4703"/>
                        </a:moveTo>
                        <a:lnTo>
                          <a:pt x="6848" y="5251"/>
                        </a:lnTo>
                        <a:cubicBezTo>
                          <a:pt x="6597" y="6004"/>
                          <a:pt x="6346" y="6757"/>
                          <a:pt x="6094" y="7533"/>
                        </a:cubicBezTo>
                        <a:lnTo>
                          <a:pt x="5866" y="8309"/>
                        </a:lnTo>
                        <a:lnTo>
                          <a:pt x="5843" y="8332"/>
                        </a:lnTo>
                        <a:lnTo>
                          <a:pt x="5798" y="8309"/>
                        </a:lnTo>
                        <a:lnTo>
                          <a:pt x="4131" y="7807"/>
                        </a:lnTo>
                        <a:cubicBezTo>
                          <a:pt x="4154" y="7807"/>
                          <a:pt x="4154" y="7784"/>
                          <a:pt x="4177" y="7761"/>
                        </a:cubicBezTo>
                        <a:lnTo>
                          <a:pt x="5136" y="4703"/>
                        </a:lnTo>
                        <a:close/>
                        <a:moveTo>
                          <a:pt x="7144" y="5342"/>
                        </a:moveTo>
                        <a:lnTo>
                          <a:pt x="8925" y="5913"/>
                        </a:lnTo>
                        <a:lnTo>
                          <a:pt x="8811" y="6255"/>
                        </a:lnTo>
                        <a:lnTo>
                          <a:pt x="7966" y="8903"/>
                        </a:lnTo>
                        <a:lnTo>
                          <a:pt x="7943" y="8948"/>
                        </a:lnTo>
                        <a:lnTo>
                          <a:pt x="7943" y="8971"/>
                        </a:lnTo>
                        <a:lnTo>
                          <a:pt x="6163" y="8423"/>
                        </a:lnTo>
                        <a:lnTo>
                          <a:pt x="6642" y="6940"/>
                        </a:lnTo>
                        <a:lnTo>
                          <a:pt x="7144" y="5342"/>
                        </a:lnTo>
                        <a:close/>
                        <a:moveTo>
                          <a:pt x="9244" y="6004"/>
                        </a:moveTo>
                        <a:lnTo>
                          <a:pt x="11048" y="6597"/>
                        </a:lnTo>
                        <a:lnTo>
                          <a:pt x="10112" y="9633"/>
                        </a:lnTo>
                        <a:lnTo>
                          <a:pt x="9998" y="9610"/>
                        </a:lnTo>
                        <a:lnTo>
                          <a:pt x="9929" y="9588"/>
                        </a:lnTo>
                        <a:lnTo>
                          <a:pt x="9747" y="9519"/>
                        </a:lnTo>
                        <a:lnTo>
                          <a:pt x="8993" y="9291"/>
                        </a:lnTo>
                        <a:lnTo>
                          <a:pt x="8263" y="9063"/>
                        </a:lnTo>
                        <a:cubicBezTo>
                          <a:pt x="8263" y="9063"/>
                          <a:pt x="8263" y="9063"/>
                          <a:pt x="8286" y="9040"/>
                        </a:cubicBezTo>
                        <a:lnTo>
                          <a:pt x="9085" y="6506"/>
                        </a:lnTo>
                        <a:lnTo>
                          <a:pt x="9244" y="6004"/>
                        </a:lnTo>
                        <a:close/>
                        <a:moveTo>
                          <a:pt x="2032" y="1"/>
                        </a:moveTo>
                        <a:lnTo>
                          <a:pt x="1917" y="298"/>
                        </a:lnTo>
                        <a:lnTo>
                          <a:pt x="2077" y="366"/>
                        </a:lnTo>
                        <a:lnTo>
                          <a:pt x="2169" y="389"/>
                        </a:lnTo>
                        <a:lnTo>
                          <a:pt x="1301" y="3128"/>
                        </a:lnTo>
                        <a:lnTo>
                          <a:pt x="1119" y="3082"/>
                        </a:lnTo>
                        <a:lnTo>
                          <a:pt x="1027" y="3379"/>
                        </a:lnTo>
                        <a:lnTo>
                          <a:pt x="1210" y="3448"/>
                        </a:lnTo>
                        <a:lnTo>
                          <a:pt x="913" y="4361"/>
                        </a:lnTo>
                        <a:lnTo>
                          <a:pt x="662" y="5159"/>
                        </a:lnTo>
                        <a:cubicBezTo>
                          <a:pt x="502" y="5616"/>
                          <a:pt x="365" y="6072"/>
                          <a:pt x="228" y="6529"/>
                        </a:cubicBezTo>
                        <a:cubicBezTo>
                          <a:pt x="206" y="6552"/>
                          <a:pt x="206" y="6575"/>
                          <a:pt x="206" y="6620"/>
                        </a:cubicBezTo>
                        <a:lnTo>
                          <a:pt x="114" y="6575"/>
                        </a:lnTo>
                        <a:lnTo>
                          <a:pt x="0" y="6894"/>
                        </a:lnTo>
                        <a:lnTo>
                          <a:pt x="2237" y="7579"/>
                        </a:lnTo>
                        <a:lnTo>
                          <a:pt x="4771" y="8355"/>
                        </a:lnTo>
                        <a:lnTo>
                          <a:pt x="7464" y="9177"/>
                        </a:lnTo>
                        <a:lnTo>
                          <a:pt x="10157" y="9998"/>
                        </a:lnTo>
                        <a:cubicBezTo>
                          <a:pt x="10180" y="10021"/>
                          <a:pt x="10203" y="10021"/>
                          <a:pt x="10226" y="10021"/>
                        </a:cubicBezTo>
                        <a:cubicBezTo>
                          <a:pt x="10249" y="10021"/>
                          <a:pt x="10271" y="10021"/>
                          <a:pt x="10294" y="9998"/>
                        </a:cubicBezTo>
                        <a:cubicBezTo>
                          <a:pt x="10317" y="9998"/>
                          <a:pt x="10340" y="9976"/>
                          <a:pt x="10363" y="9930"/>
                        </a:cubicBezTo>
                        <a:lnTo>
                          <a:pt x="10386" y="9907"/>
                        </a:lnTo>
                        <a:cubicBezTo>
                          <a:pt x="11048" y="7716"/>
                          <a:pt x="11709" y="5547"/>
                          <a:pt x="12394" y="3356"/>
                        </a:cubicBezTo>
                        <a:cubicBezTo>
                          <a:pt x="12394" y="3311"/>
                          <a:pt x="12394" y="3265"/>
                          <a:pt x="12394" y="3242"/>
                        </a:cubicBezTo>
                        <a:cubicBezTo>
                          <a:pt x="12371" y="3196"/>
                          <a:pt x="12349" y="3174"/>
                          <a:pt x="12326" y="3151"/>
                        </a:cubicBezTo>
                        <a:lnTo>
                          <a:pt x="12303" y="3151"/>
                        </a:lnTo>
                        <a:lnTo>
                          <a:pt x="11846" y="3014"/>
                        </a:lnTo>
                        <a:lnTo>
                          <a:pt x="11664" y="2945"/>
                        </a:lnTo>
                        <a:lnTo>
                          <a:pt x="7647" y="1713"/>
                        </a:lnTo>
                        <a:lnTo>
                          <a:pt x="2032" y="1"/>
                        </a:ln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algn="l" rtl="0"/>
                    <a:endParaRPr sz="1800"/>
                  </a:p>
                </p:txBody>
              </p:sp>
            </p:grpSp>
          </p:grpSp>
          <p:sp>
            <p:nvSpPr>
              <p:cNvPr id="745" name="Google Shape;1591;p22">
                <a:extLst>
                  <a:ext uri="{FF2B5EF4-FFF2-40B4-BE49-F238E27FC236}">
                    <a16:creationId xmlns:a16="http://schemas.microsoft.com/office/drawing/2014/main" id="{4220FFDD-8724-4245-BA4B-F59E923E0705}"/>
                  </a:ext>
                </a:extLst>
              </p:cNvPr>
              <p:cNvSpPr/>
              <p:nvPr/>
            </p:nvSpPr>
            <p:spPr>
              <a:xfrm>
                <a:off x="6731328" y="2201111"/>
                <a:ext cx="732973" cy="668182"/>
              </a:xfrm>
              <a:custGeom>
                <a:avLst/>
                <a:gdLst/>
                <a:ahLst/>
                <a:cxnLst/>
                <a:rect l="l" t="t" r="r" b="b"/>
                <a:pathLst>
                  <a:path w="27117" h="24720" extrusionOk="0">
                    <a:moveTo>
                      <a:pt x="5958" y="0"/>
                    </a:moveTo>
                    <a:cubicBezTo>
                      <a:pt x="5866" y="0"/>
                      <a:pt x="5775" y="46"/>
                      <a:pt x="5729" y="137"/>
                    </a:cubicBezTo>
                    <a:cubicBezTo>
                      <a:pt x="5661" y="320"/>
                      <a:pt x="5547" y="525"/>
                      <a:pt x="5456" y="731"/>
                    </a:cubicBezTo>
                    <a:lnTo>
                      <a:pt x="5341" y="959"/>
                    </a:lnTo>
                    <a:cubicBezTo>
                      <a:pt x="5273" y="1096"/>
                      <a:pt x="5204" y="1210"/>
                      <a:pt x="5136" y="1347"/>
                    </a:cubicBezTo>
                    <a:cubicBezTo>
                      <a:pt x="5045" y="1484"/>
                      <a:pt x="4976" y="1621"/>
                      <a:pt x="4908" y="1781"/>
                    </a:cubicBezTo>
                    <a:lnTo>
                      <a:pt x="4839" y="1895"/>
                    </a:lnTo>
                    <a:cubicBezTo>
                      <a:pt x="4794" y="1986"/>
                      <a:pt x="4748" y="2077"/>
                      <a:pt x="4702" y="2169"/>
                    </a:cubicBezTo>
                    <a:cubicBezTo>
                      <a:pt x="4657" y="2283"/>
                      <a:pt x="4611" y="2397"/>
                      <a:pt x="4543" y="2511"/>
                    </a:cubicBezTo>
                    <a:lnTo>
                      <a:pt x="4520" y="2580"/>
                    </a:lnTo>
                    <a:cubicBezTo>
                      <a:pt x="4406" y="2831"/>
                      <a:pt x="4269" y="3127"/>
                      <a:pt x="4109" y="3401"/>
                    </a:cubicBezTo>
                    <a:cubicBezTo>
                      <a:pt x="3926" y="3698"/>
                      <a:pt x="3744" y="3995"/>
                      <a:pt x="3561" y="4269"/>
                    </a:cubicBezTo>
                    <a:lnTo>
                      <a:pt x="3538" y="4291"/>
                    </a:lnTo>
                    <a:cubicBezTo>
                      <a:pt x="3401" y="4497"/>
                      <a:pt x="3264" y="4725"/>
                      <a:pt x="3127" y="4931"/>
                    </a:cubicBezTo>
                    <a:cubicBezTo>
                      <a:pt x="3059" y="5045"/>
                      <a:pt x="2990" y="5136"/>
                      <a:pt x="2922" y="5250"/>
                    </a:cubicBezTo>
                    <a:cubicBezTo>
                      <a:pt x="2831" y="5364"/>
                      <a:pt x="2762" y="5501"/>
                      <a:pt x="2671" y="5638"/>
                    </a:cubicBezTo>
                    <a:lnTo>
                      <a:pt x="2648" y="5707"/>
                    </a:lnTo>
                    <a:cubicBezTo>
                      <a:pt x="2580" y="5798"/>
                      <a:pt x="2511" y="5889"/>
                      <a:pt x="2465" y="6003"/>
                    </a:cubicBezTo>
                    <a:lnTo>
                      <a:pt x="2374" y="6140"/>
                    </a:lnTo>
                    <a:cubicBezTo>
                      <a:pt x="2351" y="6186"/>
                      <a:pt x="2328" y="6232"/>
                      <a:pt x="2283" y="6300"/>
                    </a:cubicBezTo>
                    <a:cubicBezTo>
                      <a:pt x="2214" y="6460"/>
                      <a:pt x="2123" y="6597"/>
                      <a:pt x="2032" y="6734"/>
                    </a:cubicBezTo>
                    <a:lnTo>
                      <a:pt x="1895" y="6962"/>
                    </a:lnTo>
                    <a:lnTo>
                      <a:pt x="1872" y="7030"/>
                    </a:lnTo>
                    <a:cubicBezTo>
                      <a:pt x="1804" y="7122"/>
                      <a:pt x="1758" y="7236"/>
                      <a:pt x="1689" y="7327"/>
                    </a:cubicBezTo>
                    <a:cubicBezTo>
                      <a:pt x="1644" y="7396"/>
                      <a:pt x="1598" y="7487"/>
                      <a:pt x="1552" y="7555"/>
                    </a:cubicBezTo>
                    <a:cubicBezTo>
                      <a:pt x="1530" y="7624"/>
                      <a:pt x="1484" y="7692"/>
                      <a:pt x="1461" y="7738"/>
                    </a:cubicBezTo>
                    <a:cubicBezTo>
                      <a:pt x="1324" y="7966"/>
                      <a:pt x="1187" y="8217"/>
                      <a:pt x="1050" y="8537"/>
                    </a:cubicBezTo>
                    <a:cubicBezTo>
                      <a:pt x="936" y="8742"/>
                      <a:pt x="845" y="8971"/>
                      <a:pt x="754" y="9222"/>
                    </a:cubicBezTo>
                    <a:cubicBezTo>
                      <a:pt x="754" y="9244"/>
                      <a:pt x="754" y="9267"/>
                      <a:pt x="731" y="9267"/>
                    </a:cubicBezTo>
                    <a:cubicBezTo>
                      <a:pt x="639" y="9541"/>
                      <a:pt x="571" y="9838"/>
                      <a:pt x="480" y="10089"/>
                    </a:cubicBezTo>
                    <a:cubicBezTo>
                      <a:pt x="366" y="10546"/>
                      <a:pt x="206" y="11093"/>
                      <a:pt x="137" y="11641"/>
                    </a:cubicBezTo>
                    <a:cubicBezTo>
                      <a:pt x="23" y="12372"/>
                      <a:pt x="0" y="12988"/>
                      <a:pt x="46" y="13558"/>
                    </a:cubicBezTo>
                    <a:cubicBezTo>
                      <a:pt x="69" y="13718"/>
                      <a:pt x="114" y="13901"/>
                      <a:pt x="160" y="14083"/>
                    </a:cubicBezTo>
                    <a:cubicBezTo>
                      <a:pt x="160" y="14152"/>
                      <a:pt x="183" y="14220"/>
                      <a:pt x="183" y="14266"/>
                    </a:cubicBezTo>
                    <a:cubicBezTo>
                      <a:pt x="206" y="14357"/>
                      <a:pt x="229" y="14426"/>
                      <a:pt x="251" y="14494"/>
                    </a:cubicBezTo>
                    <a:cubicBezTo>
                      <a:pt x="274" y="14631"/>
                      <a:pt x="297" y="14745"/>
                      <a:pt x="343" y="14859"/>
                    </a:cubicBezTo>
                    <a:lnTo>
                      <a:pt x="366" y="14928"/>
                    </a:lnTo>
                    <a:lnTo>
                      <a:pt x="388" y="15065"/>
                    </a:lnTo>
                    <a:cubicBezTo>
                      <a:pt x="434" y="15156"/>
                      <a:pt x="457" y="15270"/>
                      <a:pt x="480" y="15362"/>
                    </a:cubicBezTo>
                    <a:cubicBezTo>
                      <a:pt x="594" y="15681"/>
                      <a:pt x="731" y="15978"/>
                      <a:pt x="868" y="16252"/>
                    </a:cubicBezTo>
                    <a:cubicBezTo>
                      <a:pt x="936" y="16412"/>
                      <a:pt x="1027" y="16549"/>
                      <a:pt x="1119" y="16686"/>
                    </a:cubicBezTo>
                    <a:lnTo>
                      <a:pt x="1164" y="16777"/>
                    </a:lnTo>
                    <a:cubicBezTo>
                      <a:pt x="1233" y="16868"/>
                      <a:pt x="1301" y="16959"/>
                      <a:pt x="1370" y="17074"/>
                    </a:cubicBezTo>
                    <a:lnTo>
                      <a:pt x="1507" y="17302"/>
                    </a:lnTo>
                    <a:lnTo>
                      <a:pt x="1575" y="17416"/>
                    </a:lnTo>
                    <a:cubicBezTo>
                      <a:pt x="1644" y="17507"/>
                      <a:pt x="1712" y="17599"/>
                      <a:pt x="1781" y="17690"/>
                    </a:cubicBezTo>
                    <a:lnTo>
                      <a:pt x="1872" y="17804"/>
                    </a:lnTo>
                    <a:lnTo>
                      <a:pt x="1940" y="17895"/>
                    </a:lnTo>
                    <a:cubicBezTo>
                      <a:pt x="1986" y="17987"/>
                      <a:pt x="2055" y="18078"/>
                      <a:pt x="2123" y="18146"/>
                    </a:cubicBezTo>
                    <a:cubicBezTo>
                      <a:pt x="2214" y="18260"/>
                      <a:pt x="2328" y="18397"/>
                      <a:pt x="2420" y="18512"/>
                    </a:cubicBezTo>
                    <a:cubicBezTo>
                      <a:pt x="2580" y="18671"/>
                      <a:pt x="2762" y="18831"/>
                      <a:pt x="2945" y="18991"/>
                    </a:cubicBezTo>
                    <a:lnTo>
                      <a:pt x="3036" y="19059"/>
                    </a:lnTo>
                    <a:lnTo>
                      <a:pt x="3059" y="19105"/>
                    </a:lnTo>
                    <a:cubicBezTo>
                      <a:pt x="3150" y="19173"/>
                      <a:pt x="3242" y="19265"/>
                      <a:pt x="3333" y="19333"/>
                    </a:cubicBezTo>
                    <a:cubicBezTo>
                      <a:pt x="3447" y="19425"/>
                      <a:pt x="3561" y="19493"/>
                      <a:pt x="3675" y="19584"/>
                    </a:cubicBezTo>
                    <a:lnTo>
                      <a:pt x="3766" y="19630"/>
                    </a:lnTo>
                    <a:lnTo>
                      <a:pt x="3881" y="19721"/>
                    </a:lnTo>
                    <a:cubicBezTo>
                      <a:pt x="4086" y="19858"/>
                      <a:pt x="4291" y="20018"/>
                      <a:pt x="4520" y="20155"/>
                    </a:cubicBezTo>
                    <a:cubicBezTo>
                      <a:pt x="4725" y="20269"/>
                      <a:pt x="4908" y="20383"/>
                      <a:pt x="5113" y="20520"/>
                    </a:cubicBezTo>
                    <a:lnTo>
                      <a:pt x="5341" y="20634"/>
                    </a:lnTo>
                    <a:cubicBezTo>
                      <a:pt x="5410" y="20703"/>
                      <a:pt x="5501" y="20748"/>
                      <a:pt x="5593" y="20794"/>
                    </a:cubicBezTo>
                    <a:lnTo>
                      <a:pt x="5729" y="20863"/>
                    </a:lnTo>
                    <a:cubicBezTo>
                      <a:pt x="5798" y="20908"/>
                      <a:pt x="5866" y="20954"/>
                      <a:pt x="5935" y="20999"/>
                    </a:cubicBezTo>
                    <a:cubicBezTo>
                      <a:pt x="6003" y="21022"/>
                      <a:pt x="6072" y="21068"/>
                      <a:pt x="6140" y="21114"/>
                    </a:cubicBezTo>
                    <a:cubicBezTo>
                      <a:pt x="6414" y="21273"/>
                      <a:pt x="6711" y="21410"/>
                      <a:pt x="7008" y="21502"/>
                    </a:cubicBezTo>
                    <a:cubicBezTo>
                      <a:pt x="7122" y="21547"/>
                      <a:pt x="7213" y="21570"/>
                      <a:pt x="7304" y="21593"/>
                    </a:cubicBezTo>
                    <a:lnTo>
                      <a:pt x="7464" y="21639"/>
                    </a:lnTo>
                    <a:cubicBezTo>
                      <a:pt x="7555" y="21661"/>
                      <a:pt x="7670" y="21707"/>
                      <a:pt x="7761" y="21730"/>
                    </a:cubicBezTo>
                    <a:lnTo>
                      <a:pt x="7852" y="21776"/>
                    </a:lnTo>
                    <a:cubicBezTo>
                      <a:pt x="8012" y="21821"/>
                      <a:pt x="8172" y="21867"/>
                      <a:pt x="8332" y="21913"/>
                    </a:cubicBezTo>
                    <a:cubicBezTo>
                      <a:pt x="8423" y="21935"/>
                      <a:pt x="8537" y="21958"/>
                      <a:pt x="8628" y="21981"/>
                    </a:cubicBezTo>
                    <a:lnTo>
                      <a:pt x="8720" y="22027"/>
                    </a:lnTo>
                    <a:cubicBezTo>
                      <a:pt x="8811" y="22049"/>
                      <a:pt x="8879" y="22072"/>
                      <a:pt x="8971" y="22095"/>
                    </a:cubicBezTo>
                    <a:cubicBezTo>
                      <a:pt x="9039" y="22095"/>
                      <a:pt x="9085" y="22118"/>
                      <a:pt x="9153" y="22141"/>
                    </a:cubicBezTo>
                    <a:cubicBezTo>
                      <a:pt x="9199" y="22141"/>
                      <a:pt x="9267" y="22141"/>
                      <a:pt x="9313" y="22164"/>
                    </a:cubicBezTo>
                    <a:lnTo>
                      <a:pt x="9382" y="22186"/>
                    </a:lnTo>
                    <a:cubicBezTo>
                      <a:pt x="9450" y="22209"/>
                      <a:pt x="9518" y="22209"/>
                      <a:pt x="9587" y="22232"/>
                    </a:cubicBezTo>
                    <a:cubicBezTo>
                      <a:pt x="9564" y="22369"/>
                      <a:pt x="9541" y="22506"/>
                      <a:pt x="9518" y="22643"/>
                    </a:cubicBezTo>
                    <a:cubicBezTo>
                      <a:pt x="9496" y="22757"/>
                      <a:pt x="9496" y="22894"/>
                      <a:pt x="9518" y="23054"/>
                    </a:cubicBezTo>
                    <a:cubicBezTo>
                      <a:pt x="9541" y="23282"/>
                      <a:pt x="9678" y="23510"/>
                      <a:pt x="9815" y="23716"/>
                    </a:cubicBezTo>
                    <a:cubicBezTo>
                      <a:pt x="9906" y="23875"/>
                      <a:pt x="10066" y="23990"/>
                      <a:pt x="10203" y="24104"/>
                    </a:cubicBezTo>
                    <a:lnTo>
                      <a:pt x="10272" y="24149"/>
                    </a:lnTo>
                    <a:cubicBezTo>
                      <a:pt x="10363" y="24241"/>
                      <a:pt x="10477" y="24309"/>
                      <a:pt x="10591" y="24378"/>
                    </a:cubicBezTo>
                    <a:lnTo>
                      <a:pt x="10614" y="24400"/>
                    </a:lnTo>
                    <a:lnTo>
                      <a:pt x="10683" y="24423"/>
                    </a:lnTo>
                    <a:cubicBezTo>
                      <a:pt x="10774" y="24469"/>
                      <a:pt x="10842" y="24537"/>
                      <a:pt x="10934" y="24583"/>
                    </a:cubicBezTo>
                    <a:cubicBezTo>
                      <a:pt x="11139" y="24697"/>
                      <a:pt x="11367" y="24697"/>
                      <a:pt x="11596" y="24720"/>
                    </a:cubicBezTo>
                    <a:lnTo>
                      <a:pt x="12052" y="24720"/>
                    </a:lnTo>
                    <a:cubicBezTo>
                      <a:pt x="12121" y="24720"/>
                      <a:pt x="12189" y="24697"/>
                      <a:pt x="12258" y="24697"/>
                    </a:cubicBezTo>
                    <a:cubicBezTo>
                      <a:pt x="12417" y="24697"/>
                      <a:pt x="12554" y="24674"/>
                      <a:pt x="12714" y="24606"/>
                    </a:cubicBezTo>
                    <a:cubicBezTo>
                      <a:pt x="12874" y="24560"/>
                      <a:pt x="13056" y="24469"/>
                      <a:pt x="13216" y="24355"/>
                    </a:cubicBezTo>
                    <a:cubicBezTo>
                      <a:pt x="13444" y="24195"/>
                      <a:pt x="13650" y="23990"/>
                      <a:pt x="13878" y="23670"/>
                    </a:cubicBezTo>
                    <a:cubicBezTo>
                      <a:pt x="13992" y="23510"/>
                      <a:pt x="14084" y="23328"/>
                      <a:pt x="14175" y="23168"/>
                    </a:cubicBezTo>
                    <a:lnTo>
                      <a:pt x="14220" y="23077"/>
                    </a:lnTo>
                    <a:lnTo>
                      <a:pt x="14243" y="23031"/>
                    </a:lnTo>
                    <a:cubicBezTo>
                      <a:pt x="14266" y="22962"/>
                      <a:pt x="14312" y="22894"/>
                      <a:pt x="14335" y="22803"/>
                    </a:cubicBezTo>
                    <a:cubicBezTo>
                      <a:pt x="14380" y="22826"/>
                      <a:pt x="14403" y="22826"/>
                      <a:pt x="14426" y="22826"/>
                    </a:cubicBezTo>
                    <a:cubicBezTo>
                      <a:pt x="14494" y="22826"/>
                      <a:pt x="14563" y="22803"/>
                      <a:pt x="14631" y="22803"/>
                    </a:cubicBezTo>
                    <a:lnTo>
                      <a:pt x="14677" y="22803"/>
                    </a:lnTo>
                    <a:cubicBezTo>
                      <a:pt x="14723" y="22803"/>
                      <a:pt x="14768" y="22803"/>
                      <a:pt x="14837" y="22780"/>
                    </a:cubicBezTo>
                    <a:cubicBezTo>
                      <a:pt x="14928" y="22780"/>
                      <a:pt x="15042" y="22780"/>
                      <a:pt x="15133" y="22757"/>
                    </a:cubicBezTo>
                    <a:cubicBezTo>
                      <a:pt x="15293" y="22734"/>
                      <a:pt x="15453" y="22689"/>
                      <a:pt x="15590" y="22643"/>
                    </a:cubicBezTo>
                    <a:cubicBezTo>
                      <a:pt x="15681" y="22620"/>
                      <a:pt x="15750" y="22597"/>
                      <a:pt x="15818" y="22574"/>
                    </a:cubicBezTo>
                    <a:cubicBezTo>
                      <a:pt x="15887" y="22552"/>
                      <a:pt x="15955" y="22529"/>
                      <a:pt x="16024" y="22506"/>
                    </a:cubicBezTo>
                    <a:cubicBezTo>
                      <a:pt x="16138" y="22483"/>
                      <a:pt x="16229" y="22460"/>
                      <a:pt x="16320" y="22415"/>
                    </a:cubicBezTo>
                    <a:lnTo>
                      <a:pt x="16480" y="22369"/>
                    </a:lnTo>
                    <a:cubicBezTo>
                      <a:pt x="16526" y="22369"/>
                      <a:pt x="16549" y="22392"/>
                      <a:pt x="16594" y="22392"/>
                    </a:cubicBezTo>
                    <a:cubicBezTo>
                      <a:pt x="16617" y="22392"/>
                      <a:pt x="16663" y="22369"/>
                      <a:pt x="16686" y="22369"/>
                    </a:cubicBezTo>
                    <a:cubicBezTo>
                      <a:pt x="16823" y="22323"/>
                      <a:pt x="16960" y="22301"/>
                      <a:pt x="17096" y="22255"/>
                    </a:cubicBezTo>
                    <a:lnTo>
                      <a:pt x="17165" y="22232"/>
                    </a:lnTo>
                    <a:cubicBezTo>
                      <a:pt x="17348" y="22186"/>
                      <a:pt x="17507" y="22141"/>
                      <a:pt x="17667" y="22095"/>
                    </a:cubicBezTo>
                    <a:cubicBezTo>
                      <a:pt x="17758" y="22072"/>
                      <a:pt x="17827" y="22049"/>
                      <a:pt x="17918" y="22004"/>
                    </a:cubicBezTo>
                    <a:cubicBezTo>
                      <a:pt x="17964" y="21958"/>
                      <a:pt x="17987" y="21913"/>
                      <a:pt x="18055" y="21890"/>
                    </a:cubicBezTo>
                    <a:lnTo>
                      <a:pt x="18101" y="21867"/>
                    </a:lnTo>
                    <a:cubicBezTo>
                      <a:pt x="18215" y="21821"/>
                      <a:pt x="18352" y="21776"/>
                      <a:pt x="18489" y="21707"/>
                    </a:cubicBezTo>
                    <a:lnTo>
                      <a:pt x="18603" y="21661"/>
                    </a:lnTo>
                    <a:cubicBezTo>
                      <a:pt x="18717" y="21616"/>
                      <a:pt x="18831" y="21570"/>
                      <a:pt x="18945" y="21524"/>
                    </a:cubicBezTo>
                    <a:cubicBezTo>
                      <a:pt x="19151" y="21410"/>
                      <a:pt x="19333" y="21273"/>
                      <a:pt x="19539" y="21136"/>
                    </a:cubicBezTo>
                    <a:cubicBezTo>
                      <a:pt x="19836" y="20954"/>
                      <a:pt x="20087" y="20726"/>
                      <a:pt x="20292" y="20543"/>
                    </a:cubicBezTo>
                    <a:lnTo>
                      <a:pt x="20315" y="20543"/>
                    </a:lnTo>
                    <a:cubicBezTo>
                      <a:pt x="20406" y="20452"/>
                      <a:pt x="20475" y="20360"/>
                      <a:pt x="20566" y="20269"/>
                    </a:cubicBezTo>
                    <a:lnTo>
                      <a:pt x="20703" y="20132"/>
                    </a:lnTo>
                    <a:cubicBezTo>
                      <a:pt x="20771" y="20064"/>
                      <a:pt x="20840" y="20018"/>
                      <a:pt x="20885" y="19950"/>
                    </a:cubicBezTo>
                    <a:lnTo>
                      <a:pt x="20977" y="19835"/>
                    </a:lnTo>
                    <a:cubicBezTo>
                      <a:pt x="21022" y="19790"/>
                      <a:pt x="21068" y="19744"/>
                      <a:pt x="21137" y="19676"/>
                    </a:cubicBezTo>
                    <a:cubicBezTo>
                      <a:pt x="21205" y="19607"/>
                      <a:pt x="21296" y="19516"/>
                      <a:pt x="21388" y="19425"/>
                    </a:cubicBezTo>
                    <a:cubicBezTo>
                      <a:pt x="21388" y="19425"/>
                      <a:pt x="21410" y="19402"/>
                      <a:pt x="21410" y="19402"/>
                    </a:cubicBezTo>
                    <a:cubicBezTo>
                      <a:pt x="21456" y="19356"/>
                      <a:pt x="21525" y="19288"/>
                      <a:pt x="21570" y="19219"/>
                    </a:cubicBezTo>
                    <a:lnTo>
                      <a:pt x="21593" y="19196"/>
                    </a:lnTo>
                    <a:lnTo>
                      <a:pt x="21639" y="19128"/>
                    </a:lnTo>
                    <a:cubicBezTo>
                      <a:pt x="21662" y="19105"/>
                      <a:pt x="21684" y="19059"/>
                      <a:pt x="21730" y="19037"/>
                    </a:cubicBezTo>
                    <a:cubicBezTo>
                      <a:pt x="21753" y="18991"/>
                      <a:pt x="21776" y="18968"/>
                      <a:pt x="21798" y="18922"/>
                    </a:cubicBezTo>
                    <a:lnTo>
                      <a:pt x="21844" y="18922"/>
                    </a:lnTo>
                    <a:cubicBezTo>
                      <a:pt x="21890" y="18945"/>
                      <a:pt x="21913" y="18945"/>
                      <a:pt x="21958" y="18968"/>
                    </a:cubicBezTo>
                    <a:cubicBezTo>
                      <a:pt x="22004" y="18968"/>
                      <a:pt x="22050" y="18991"/>
                      <a:pt x="22095" y="19014"/>
                    </a:cubicBezTo>
                    <a:lnTo>
                      <a:pt x="22164" y="19014"/>
                    </a:lnTo>
                    <a:cubicBezTo>
                      <a:pt x="22232" y="19037"/>
                      <a:pt x="22301" y="19037"/>
                      <a:pt x="22346" y="19059"/>
                    </a:cubicBezTo>
                    <a:lnTo>
                      <a:pt x="22460" y="19059"/>
                    </a:lnTo>
                    <a:cubicBezTo>
                      <a:pt x="22597" y="19082"/>
                      <a:pt x="22711" y="19105"/>
                      <a:pt x="22848" y="19105"/>
                    </a:cubicBezTo>
                    <a:lnTo>
                      <a:pt x="22963" y="19128"/>
                    </a:lnTo>
                    <a:lnTo>
                      <a:pt x="23191" y="19128"/>
                    </a:lnTo>
                    <a:cubicBezTo>
                      <a:pt x="23236" y="19128"/>
                      <a:pt x="23282" y="19151"/>
                      <a:pt x="23351" y="19151"/>
                    </a:cubicBezTo>
                    <a:cubicBezTo>
                      <a:pt x="23488" y="19128"/>
                      <a:pt x="23602" y="19128"/>
                      <a:pt x="23716" y="19105"/>
                    </a:cubicBezTo>
                    <a:lnTo>
                      <a:pt x="23830" y="19082"/>
                    </a:lnTo>
                    <a:cubicBezTo>
                      <a:pt x="23921" y="19059"/>
                      <a:pt x="24035" y="19037"/>
                      <a:pt x="24127" y="19014"/>
                    </a:cubicBezTo>
                    <a:cubicBezTo>
                      <a:pt x="24195" y="18991"/>
                      <a:pt x="24241" y="18968"/>
                      <a:pt x="24309" y="18945"/>
                    </a:cubicBezTo>
                    <a:lnTo>
                      <a:pt x="24423" y="18922"/>
                    </a:lnTo>
                    <a:lnTo>
                      <a:pt x="24423" y="18900"/>
                    </a:lnTo>
                    <a:cubicBezTo>
                      <a:pt x="24560" y="18854"/>
                      <a:pt x="24674" y="18808"/>
                      <a:pt x="24789" y="18763"/>
                    </a:cubicBezTo>
                    <a:cubicBezTo>
                      <a:pt x="24857" y="18717"/>
                      <a:pt x="24926" y="18671"/>
                      <a:pt x="25017" y="18626"/>
                    </a:cubicBezTo>
                    <a:cubicBezTo>
                      <a:pt x="25085" y="18580"/>
                      <a:pt x="25154" y="18534"/>
                      <a:pt x="25199" y="18489"/>
                    </a:cubicBezTo>
                    <a:lnTo>
                      <a:pt x="25291" y="18420"/>
                    </a:lnTo>
                    <a:lnTo>
                      <a:pt x="25336" y="18397"/>
                    </a:lnTo>
                    <a:lnTo>
                      <a:pt x="25405" y="18397"/>
                    </a:lnTo>
                    <a:cubicBezTo>
                      <a:pt x="25451" y="18352"/>
                      <a:pt x="25496" y="18329"/>
                      <a:pt x="25542" y="18306"/>
                    </a:cubicBezTo>
                    <a:cubicBezTo>
                      <a:pt x="25702" y="18192"/>
                      <a:pt x="25861" y="18055"/>
                      <a:pt x="25998" y="17918"/>
                    </a:cubicBezTo>
                    <a:cubicBezTo>
                      <a:pt x="26158" y="17781"/>
                      <a:pt x="26318" y="17599"/>
                      <a:pt x="26478" y="17393"/>
                    </a:cubicBezTo>
                    <a:cubicBezTo>
                      <a:pt x="26592" y="17279"/>
                      <a:pt x="26683" y="17142"/>
                      <a:pt x="26774" y="16982"/>
                    </a:cubicBezTo>
                    <a:cubicBezTo>
                      <a:pt x="26889" y="16754"/>
                      <a:pt x="26957" y="16503"/>
                      <a:pt x="27025" y="16297"/>
                    </a:cubicBezTo>
                    <a:cubicBezTo>
                      <a:pt x="27094" y="16069"/>
                      <a:pt x="27117" y="15887"/>
                      <a:pt x="27117" y="15727"/>
                    </a:cubicBezTo>
                    <a:cubicBezTo>
                      <a:pt x="27117" y="15567"/>
                      <a:pt x="27094" y="15430"/>
                      <a:pt x="27071" y="15293"/>
                    </a:cubicBezTo>
                    <a:cubicBezTo>
                      <a:pt x="27048" y="15156"/>
                      <a:pt x="27025" y="15042"/>
                      <a:pt x="27003" y="14905"/>
                    </a:cubicBezTo>
                    <a:cubicBezTo>
                      <a:pt x="26980" y="14859"/>
                      <a:pt x="26957" y="14791"/>
                      <a:pt x="26934" y="14745"/>
                    </a:cubicBezTo>
                    <a:lnTo>
                      <a:pt x="26911" y="14654"/>
                    </a:lnTo>
                    <a:cubicBezTo>
                      <a:pt x="26911" y="14631"/>
                      <a:pt x="26889" y="14608"/>
                      <a:pt x="26889" y="14563"/>
                    </a:cubicBezTo>
                    <a:cubicBezTo>
                      <a:pt x="26889" y="14563"/>
                      <a:pt x="26889" y="14540"/>
                      <a:pt x="26889" y="14540"/>
                    </a:cubicBezTo>
                    <a:cubicBezTo>
                      <a:pt x="26820" y="14471"/>
                      <a:pt x="26774" y="14426"/>
                      <a:pt x="26729" y="14380"/>
                    </a:cubicBezTo>
                    <a:lnTo>
                      <a:pt x="26683" y="14335"/>
                    </a:lnTo>
                    <a:cubicBezTo>
                      <a:pt x="26637" y="14312"/>
                      <a:pt x="26569" y="14289"/>
                      <a:pt x="26523" y="14266"/>
                    </a:cubicBezTo>
                    <a:cubicBezTo>
                      <a:pt x="26455" y="14220"/>
                      <a:pt x="26409" y="14175"/>
                      <a:pt x="26364" y="14129"/>
                    </a:cubicBezTo>
                    <a:cubicBezTo>
                      <a:pt x="26318" y="14083"/>
                      <a:pt x="26272" y="14061"/>
                      <a:pt x="26227" y="14015"/>
                    </a:cubicBezTo>
                    <a:cubicBezTo>
                      <a:pt x="26135" y="13946"/>
                      <a:pt x="26067" y="13901"/>
                      <a:pt x="25976" y="13855"/>
                    </a:cubicBezTo>
                    <a:cubicBezTo>
                      <a:pt x="25839" y="13787"/>
                      <a:pt x="25724" y="13718"/>
                      <a:pt x="25587" y="13673"/>
                    </a:cubicBezTo>
                    <a:cubicBezTo>
                      <a:pt x="25405" y="13627"/>
                      <a:pt x="25222" y="13581"/>
                      <a:pt x="25040" y="13513"/>
                    </a:cubicBezTo>
                    <a:cubicBezTo>
                      <a:pt x="24994" y="13490"/>
                      <a:pt x="24926" y="13467"/>
                      <a:pt x="24880" y="13422"/>
                    </a:cubicBezTo>
                    <a:lnTo>
                      <a:pt x="24857" y="13422"/>
                    </a:lnTo>
                    <a:cubicBezTo>
                      <a:pt x="24789" y="13422"/>
                      <a:pt x="24720" y="13444"/>
                      <a:pt x="24674" y="13467"/>
                    </a:cubicBezTo>
                    <a:cubicBezTo>
                      <a:pt x="24629" y="13490"/>
                      <a:pt x="24606" y="13536"/>
                      <a:pt x="24583" y="13558"/>
                    </a:cubicBezTo>
                    <a:cubicBezTo>
                      <a:pt x="24492" y="13718"/>
                      <a:pt x="24401" y="13878"/>
                      <a:pt x="24286" y="14038"/>
                    </a:cubicBezTo>
                    <a:cubicBezTo>
                      <a:pt x="24149" y="14198"/>
                      <a:pt x="24035" y="14312"/>
                      <a:pt x="23898" y="14426"/>
                    </a:cubicBezTo>
                    <a:cubicBezTo>
                      <a:pt x="23876" y="14471"/>
                      <a:pt x="23830" y="14517"/>
                      <a:pt x="23784" y="14540"/>
                    </a:cubicBezTo>
                    <a:cubicBezTo>
                      <a:pt x="23670" y="14677"/>
                      <a:pt x="23556" y="14814"/>
                      <a:pt x="23419" y="14928"/>
                    </a:cubicBezTo>
                    <a:cubicBezTo>
                      <a:pt x="23351" y="14974"/>
                      <a:pt x="23305" y="14996"/>
                      <a:pt x="23236" y="15042"/>
                    </a:cubicBezTo>
                    <a:cubicBezTo>
                      <a:pt x="23122" y="15088"/>
                      <a:pt x="23008" y="15111"/>
                      <a:pt x="22871" y="15133"/>
                    </a:cubicBezTo>
                    <a:cubicBezTo>
                      <a:pt x="22757" y="15179"/>
                      <a:pt x="22666" y="15202"/>
                      <a:pt x="22552" y="15202"/>
                    </a:cubicBezTo>
                    <a:lnTo>
                      <a:pt x="22483" y="15202"/>
                    </a:lnTo>
                    <a:cubicBezTo>
                      <a:pt x="22392" y="15202"/>
                      <a:pt x="22323" y="15179"/>
                      <a:pt x="22255" y="15156"/>
                    </a:cubicBezTo>
                    <a:lnTo>
                      <a:pt x="22232" y="15156"/>
                    </a:lnTo>
                    <a:cubicBezTo>
                      <a:pt x="22164" y="15111"/>
                      <a:pt x="22118" y="15088"/>
                      <a:pt x="22050" y="15065"/>
                    </a:cubicBezTo>
                    <a:lnTo>
                      <a:pt x="22004" y="15019"/>
                    </a:lnTo>
                    <a:cubicBezTo>
                      <a:pt x="22004" y="14996"/>
                      <a:pt x="21981" y="14951"/>
                      <a:pt x="21958" y="14928"/>
                    </a:cubicBezTo>
                    <a:cubicBezTo>
                      <a:pt x="21913" y="14882"/>
                      <a:pt x="21890" y="14814"/>
                      <a:pt x="21867" y="14745"/>
                    </a:cubicBezTo>
                    <a:cubicBezTo>
                      <a:pt x="21844" y="14700"/>
                      <a:pt x="21821" y="14654"/>
                      <a:pt x="21798" y="14608"/>
                    </a:cubicBezTo>
                    <a:cubicBezTo>
                      <a:pt x="21776" y="14494"/>
                      <a:pt x="21753" y="14380"/>
                      <a:pt x="21753" y="14266"/>
                    </a:cubicBezTo>
                    <a:cubicBezTo>
                      <a:pt x="21730" y="14129"/>
                      <a:pt x="21753" y="14015"/>
                      <a:pt x="21753" y="13924"/>
                    </a:cubicBezTo>
                    <a:cubicBezTo>
                      <a:pt x="21776" y="13810"/>
                      <a:pt x="21798" y="13695"/>
                      <a:pt x="21844" y="13558"/>
                    </a:cubicBezTo>
                    <a:cubicBezTo>
                      <a:pt x="21844" y="13536"/>
                      <a:pt x="21844" y="13513"/>
                      <a:pt x="21844" y="13490"/>
                    </a:cubicBezTo>
                    <a:cubicBezTo>
                      <a:pt x="21867" y="13422"/>
                      <a:pt x="21890" y="13353"/>
                      <a:pt x="21913" y="13285"/>
                    </a:cubicBezTo>
                    <a:cubicBezTo>
                      <a:pt x="22004" y="13011"/>
                      <a:pt x="22118" y="12760"/>
                      <a:pt x="22232" y="12508"/>
                    </a:cubicBezTo>
                    <a:lnTo>
                      <a:pt x="22255" y="12463"/>
                    </a:lnTo>
                    <a:cubicBezTo>
                      <a:pt x="22323" y="12326"/>
                      <a:pt x="22392" y="12166"/>
                      <a:pt x="22483" y="12029"/>
                    </a:cubicBezTo>
                    <a:cubicBezTo>
                      <a:pt x="22552" y="11892"/>
                      <a:pt x="22643" y="11755"/>
                      <a:pt x="22734" y="11618"/>
                    </a:cubicBezTo>
                    <a:cubicBezTo>
                      <a:pt x="22757" y="11595"/>
                      <a:pt x="22780" y="11573"/>
                      <a:pt x="22803" y="11550"/>
                    </a:cubicBezTo>
                    <a:cubicBezTo>
                      <a:pt x="22826" y="11527"/>
                      <a:pt x="22848" y="11481"/>
                      <a:pt x="22848" y="11459"/>
                    </a:cubicBezTo>
                    <a:lnTo>
                      <a:pt x="22940" y="11344"/>
                    </a:lnTo>
                    <a:cubicBezTo>
                      <a:pt x="22985" y="11276"/>
                      <a:pt x="23031" y="11207"/>
                      <a:pt x="23077" y="11139"/>
                    </a:cubicBezTo>
                    <a:cubicBezTo>
                      <a:pt x="23122" y="11071"/>
                      <a:pt x="23168" y="11002"/>
                      <a:pt x="23214" y="10934"/>
                    </a:cubicBezTo>
                    <a:lnTo>
                      <a:pt x="23259" y="10865"/>
                    </a:lnTo>
                    <a:cubicBezTo>
                      <a:pt x="23305" y="10842"/>
                      <a:pt x="23328" y="10797"/>
                      <a:pt x="23373" y="10728"/>
                    </a:cubicBezTo>
                    <a:lnTo>
                      <a:pt x="23351" y="10728"/>
                    </a:lnTo>
                    <a:cubicBezTo>
                      <a:pt x="23282" y="10705"/>
                      <a:pt x="23168" y="10682"/>
                      <a:pt x="23054" y="10660"/>
                    </a:cubicBezTo>
                    <a:cubicBezTo>
                      <a:pt x="22917" y="10614"/>
                      <a:pt x="22803" y="10546"/>
                      <a:pt x="22689" y="10477"/>
                    </a:cubicBezTo>
                    <a:cubicBezTo>
                      <a:pt x="22643" y="10477"/>
                      <a:pt x="22597" y="10454"/>
                      <a:pt x="22529" y="10431"/>
                    </a:cubicBezTo>
                    <a:cubicBezTo>
                      <a:pt x="22415" y="10386"/>
                      <a:pt x="22323" y="10340"/>
                      <a:pt x="22232" y="10294"/>
                    </a:cubicBezTo>
                    <a:cubicBezTo>
                      <a:pt x="22072" y="10180"/>
                      <a:pt x="21935" y="10066"/>
                      <a:pt x="21798" y="9929"/>
                    </a:cubicBezTo>
                    <a:cubicBezTo>
                      <a:pt x="21707" y="9792"/>
                      <a:pt x="21616" y="9655"/>
                      <a:pt x="21525" y="9450"/>
                    </a:cubicBezTo>
                    <a:cubicBezTo>
                      <a:pt x="21433" y="9290"/>
                      <a:pt x="21388" y="9153"/>
                      <a:pt x="21365" y="9016"/>
                    </a:cubicBezTo>
                    <a:cubicBezTo>
                      <a:pt x="21342" y="8971"/>
                      <a:pt x="21342" y="8902"/>
                      <a:pt x="21342" y="8856"/>
                    </a:cubicBezTo>
                    <a:cubicBezTo>
                      <a:pt x="21342" y="8811"/>
                      <a:pt x="21342" y="8765"/>
                      <a:pt x="21342" y="8742"/>
                    </a:cubicBezTo>
                    <a:cubicBezTo>
                      <a:pt x="21319" y="8605"/>
                      <a:pt x="21296" y="8468"/>
                      <a:pt x="21274" y="8354"/>
                    </a:cubicBezTo>
                    <a:cubicBezTo>
                      <a:pt x="21251" y="8172"/>
                      <a:pt x="21228" y="8012"/>
                      <a:pt x="21228" y="7829"/>
                    </a:cubicBezTo>
                    <a:cubicBezTo>
                      <a:pt x="21228" y="7670"/>
                      <a:pt x="21228" y="7510"/>
                      <a:pt x="21251" y="7327"/>
                    </a:cubicBezTo>
                    <a:cubicBezTo>
                      <a:pt x="21251" y="7304"/>
                      <a:pt x="21251" y="7282"/>
                      <a:pt x="21251" y="7259"/>
                    </a:cubicBezTo>
                    <a:cubicBezTo>
                      <a:pt x="21251" y="7236"/>
                      <a:pt x="21251" y="7213"/>
                      <a:pt x="21251" y="7190"/>
                    </a:cubicBezTo>
                    <a:lnTo>
                      <a:pt x="21251" y="7167"/>
                    </a:lnTo>
                    <a:cubicBezTo>
                      <a:pt x="21251" y="7099"/>
                      <a:pt x="21251" y="7030"/>
                      <a:pt x="21274" y="6939"/>
                    </a:cubicBezTo>
                    <a:cubicBezTo>
                      <a:pt x="21274" y="6757"/>
                      <a:pt x="21342" y="6574"/>
                      <a:pt x="21410" y="6414"/>
                    </a:cubicBezTo>
                    <a:cubicBezTo>
                      <a:pt x="21433" y="6323"/>
                      <a:pt x="21456" y="6232"/>
                      <a:pt x="21502" y="6140"/>
                    </a:cubicBezTo>
                    <a:cubicBezTo>
                      <a:pt x="21525" y="6072"/>
                      <a:pt x="21547" y="6003"/>
                      <a:pt x="21593" y="5935"/>
                    </a:cubicBezTo>
                    <a:cubicBezTo>
                      <a:pt x="21593" y="5912"/>
                      <a:pt x="21616" y="5866"/>
                      <a:pt x="21639" y="5844"/>
                    </a:cubicBezTo>
                    <a:cubicBezTo>
                      <a:pt x="21616" y="5798"/>
                      <a:pt x="21593" y="5752"/>
                      <a:pt x="21547" y="5729"/>
                    </a:cubicBezTo>
                    <a:cubicBezTo>
                      <a:pt x="21456" y="5752"/>
                      <a:pt x="21365" y="5752"/>
                      <a:pt x="21274" y="5752"/>
                    </a:cubicBezTo>
                    <a:cubicBezTo>
                      <a:pt x="21205" y="5775"/>
                      <a:pt x="21114" y="5775"/>
                      <a:pt x="21045" y="5775"/>
                    </a:cubicBezTo>
                    <a:cubicBezTo>
                      <a:pt x="20977" y="5798"/>
                      <a:pt x="20908" y="5821"/>
                      <a:pt x="20863" y="5844"/>
                    </a:cubicBezTo>
                    <a:lnTo>
                      <a:pt x="20680" y="5844"/>
                    </a:lnTo>
                    <a:cubicBezTo>
                      <a:pt x="20520" y="5821"/>
                      <a:pt x="20360" y="5798"/>
                      <a:pt x="20201" y="5752"/>
                    </a:cubicBezTo>
                    <a:lnTo>
                      <a:pt x="20109" y="5752"/>
                    </a:lnTo>
                    <a:cubicBezTo>
                      <a:pt x="20041" y="5729"/>
                      <a:pt x="19972" y="5707"/>
                      <a:pt x="19881" y="5707"/>
                    </a:cubicBezTo>
                    <a:cubicBezTo>
                      <a:pt x="19744" y="5684"/>
                      <a:pt x="19607" y="5661"/>
                      <a:pt x="19470" y="5615"/>
                    </a:cubicBezTo>
                    <a:cubicBezTo>
                      <a:pt x="19219" y="5524"/>
                      <a:pt x="19037" y="5433"/>
                      <a:pt x="18877" y="5319"/>
                    </a:cubicBezTo>
                    <a:cubicBezTo>
                      <a:pt x="18740" y="5227"/>
                      <a:pt x="18626" y="5113"/>
                      <a:pt x="18512" y="4999"/>
                    </a:cubicBezTo>
                    <a:lnTo>
                      <a:pt x="18420" y="4908"/>
                    </a:lnTo>
                    <a:cubicBezTo>
                      <a:pt x="18329" y="4794"/>
                      <a:pt x="18215" y="4702"/>
                      <a:pt x="18101" y="4588"/>
                    </a:cubicBezTo>
                    <a:lnTo>
                      <a:pt x="18055" y="4520"/>
                    </a:lnTo>
                    <a:lnTo>
                      <a:pt x="18009" y="4451"/>
                    </a:lnTo>
                    <a:cubicBezTo>
                      <a:pt x="17918" y="4337"/>
                      <a:pt x="17804" y="4223"/>
                      <a:pt x="17736" y="4086"/>
                    </a:cubicBezTo>
                    <a:cubicBezTo>
                      <a:pt x="17644" y="3949"/>
                      <a:pt x="17576" y="3812"/>
                      <a:pt x="17507" y="3698"/>
                    </a:cubicBezTo>
                    <a:cubicBezTo>
                      <a:pt x="17393" y="3424"/>
                      <a:pt x="17325" y="3196"/>
                      <a:pt x="17279" y="2990"/>
                    </a:cubicBezTo>
                    <a:cubicBezTo>
                      <a:pt x="17256" y="2899"/>
                      <a:pt x="17233" y="2785"/>
                      <a:pt x="17256" y="2671"/>
                    </a:cubicBezTo>
                    <a:cubicBezTo>
                      <a:pt x="17256" y="2557"/>
                      <a:pt x="17302" y="2420"/>
                      <a:pt x="17348" y="2306"/>
                    </a:cubicBezTo>
                    <a:lnTo>
                      <a:pt x="17348" y="2283"/>
                    </a:lnTo>
                    <a:cubicBezTo>
                      <a:pt x="17348" y="2214"/>
                      <a:pt x="17348" y="2169"/>
                      <a:pt x="17348" y="2100"/>
                    </a:cubicBezTo>
                    <a:cubicBezTo>
                      <a:pt x="17348" y="2009"/>
                      <a:pt x="17348" y="1918"/>
                      <a:pt x="17325" y="1826"/>
                    </a:cubicBezTo>
                    <a:cubicBezTo>
                      <a:pt x="17279" y="1781"/>
                      <a:pt x="17211" y="1735"/>
                      <a:pt x="17119" y="1735"/>
                    </a:cubicBezTo>
                    <a:cubicBezTo>
                      <a:pt x="17096" y="1735"/>
                      <a:pt x="17051" y="1758"/>
                      <a:pt x="17028" y="1758"/>
                    </a:cubicBezTo>
                    <a:cubicBezTo>
                      <a:pt x="17005" y="1758"/>
                      <a:pt x="16982" y="1735"/>
                      <a:pt x="16960" y="1735"/>
                    </a:cubicBezTo>
                    <a:cubicBezTo>
                      <a:pt x="16823" y="1803"/>
                      <a:pt x="16663" y="1872"/>
                      <a:pt x="16526" y="1918"/>
                    </a:cubicBezTo>
                    <a:cubicBezTo>
                      <a:pt x="16435" y="1940"/>
                      <a:pt x="16320" y="1986"/>
                      <a:pt x="16206" y="2009"/>
                    </a:cubicBezTo>
                    <a:cubicBezTo>
                      <a:pt x="16115" y="2055"/>
                      <a:pt x="16024" y="2077"/>
                      <a:pt x="15932" y="2100"/>
                    </a:cubicBezTo>
                    <a:lnTo>
                      <a:pt x="15841" y="2123"/>
                    </a:lnTo>
                    <a:cubicBezTo>
                      <a:pt x="15773" y="2123"/>
                      <a:pt x="15704" y="2146"/>
                      <a:pt x="15636" y="2146"/>
                    </a:cubicBezTo>
                    <a:cubicBezTo>
                      <a:pt x="15522" y="2169"/>
                      <a:pt x="15430" y="2191"/>
                      <a:pt x="15316" y="2214"/>
                    </a:cubicBezTo>
                    <a:cubicBezTo>
                      <a:pt x="15225" y="2237"/>
                      <a:pt x="15111" y="2260"/>
                      <a:pt x="14997" y="2260"/>
                    </a:cubicBezTo>
                    <a:cubicBezTo>
                      <a:pt x="14928" y="2260"/>
                      <a:pt x="14860" y="2283"/>
                      <a:pt x="14791" y="2283"/>
                    </a:cubicBezTo>
                    <a:lnTo>
                      <a:pt x="14723" y="2283"/>
                    </a:lnTo>
                    <a:cubicBezTo>
                      <a:pt x="14563" y="2306"/>
                      <a:pt x="14380" y="2328"/>
                      <a:pt x="14220" y="2328"/>
                    </a:cubicBezTo>
                    <a:lnTo>
                      <a:pt x="14152" y="2328"/>
                    </a:lnTo>
                    <a:cubicBezTo>
                      <a:pt x="13764" y="2328"/>
                      <a:pt x="13399" y="2306"/>
                      <a:pt x="13034" y="2283"/>
                    </a:cubicBezTo>
                    <a:lnTo>
                      <a:pt x="12851" y="2283"/>
                    </a:lnTo>
                    <a:cubicBezTo>
                      <a:pt x="12760" y="2260"/>
                      <a:pt x="12691" y="2260"/>
                      <a:pt x="12600" y="2260"/>
                    </a:cubicBezTo>
                    <a:cubicBezTo>
                      <a:pt x="12326" y="2237"/>
                      <a:pt x="12006" y="2191"/>
                      <a:pt x="11664" y="2146"/>
                    </a:cubicBezTo>
                    <a:cubicBezTo>
                      <a:pt x="11367" y="2100"/>
                      <a:pt x="11048" y="2055"/>
                      <a:pt x="10728" y="1963"/>
                    </a:cubicBezTo>
                    <a:lnTo>
                      <a:pt x="10454" y="1918"/>
                    </a:lnTo>
                    <a:cubicBezTo>
                      <a:pt x="10272" y="1872"/>
                      <a:pt x="10066" y="1826"/>
                      <a:pt x="9861" y="1781"/>
                    </a:cubicBezTo>
                    <a:cubicBezTo>
                      <a:pt x="9770" y="1758"/>
                      <a:pt x="9655" y="1735"/>
                      <a:pt x="9541" y="1689"/>
                    </a:cubicBezTo>
                    <a:lnTo>
                      <a:pt x="9427" y="1644"/>
                    </a:lnTo>
                    <a:cubicBezTo>
                      <a:pt x="9290" y="1598"/>
                      <a:pt x="9130" y="1552"/>
                      <a:pt x="8993" y="1507"/>
                    </a:cubicBezTo>
                    <a:lnTo>
                      <a:pt x="8857" y="1461"/>
                    </a:lnTo>
                    <a:cubicBezTo>
                      <a:pt x="8765" y="1415"/>
                      <a:pt x="8674" y="1393"/>
                      <a:pt x="8583" y="1347"/>
                    </a:cubicBezTo>
                    <a:cubicBezTo>
                      <a:pt x="8491" y="1324"/>
                      <a:pt x="8400" y="1278"/>
                      <a:pt x="8309" y="1233"/>
                    </a:cubicBezTo>
                    <a:cubicBezTo>
                      <a:pt x="8217" y="1210"/>
                      <a:pt x="8149" y="1187"/>
                      <a:pt x="8080" y="1164"/>
                    </a:cubicBezTo>
                    <a:lnTo>
                      <a:pt x="7898" y="1119"/>
                    </a:lnTo>
                    <a:cubicBezTo>
                      <a:pt x="7692" y="1027"/>
                      <a:pt x="7510" y="936"/>
                      <a:pt x="7350" y="845"/>
                    </a:cubicBezTo>
                    <a:lnTo>
                      <a:pt x="7213" y="776"/>
                    </a:lnTo>
                    <a:cubicBezTo>
                      <a:pt x="7053" y="685"/>
                      <a:pt x="6894" y="594"/>
                      <a:pt x="6734" y="502"/>
                    </a:cubicBezTo>
                    <a:cubicBezTo>
                      <a:pt x="6665" y="434"/>
                      <a:pt x="6597" y="388"/>
                      <a:pt x="6551" y="343"/>
                    </a:cubicBezTo>
                    <a:cubicBezTo>
                      <a:pt x="6528" y="320"/>
                      <a:pt x="6528" y="297"/>
                      <a:pt x="6528" y="297"/>
                    </a:cubicBezTo>
                    <a:cubicBezTo>
                      <a:pt x="6437" y="251"/>
                      <a:pt x="6369" y="206"/>
                      <a:pt x="6300" y="160"/>
                    </a:cubicBezTo>
                    <a:cubicBezTo>
                      <a:pt x="6300" y="137"/>
                      <a:pt x="6277" y="137"/>
                      <a:pt x="6254" y="137"/>
                    </a:cubicBezTo>
                    <a:lnTo>
                      <a:pt x="6186" y="137"/>
                    </a:lnTo>
                    <a:cubicBezTo>
                      <a:pt x="6163" y="92"/>
                      <a:pt x="6117" y="46"/>
                      <a:pt x="6072" y="23"/>
                    </a:cubicBezTo>
                    <a:cubicBezTo>
                      <a:pt x="6026" y="0"/>
                      <a:pt x="6003" y="0"/>
                      <a:pt x="5958" y="0"/>
                    </a:cubicBezTo>
                    <a:close/>
                  </a:path>
                </a:pathLst>
              </a:custGeom>
              <a:solidFill>
                <a:srgbClr val="F5D4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46" name="Google Shape;1592;p22">
                <a:extLst>
                  <a:ext uri="{FF2B5EF4-FFF2-40B4-BE49-F238E27FC236}">
                    <a16:creationId xmlns:a16="http://schemas.microsoft.com/office/drawing/2014/main" id="{ECCEBE22-CF2A-4B22-88D5-0A5AADD732EC}"/>
                  </a:ext>
                </a:extLst>
              </p:cNvPr>
              <p:cNvSpPr/>
              <p:nvPr/>
            </p:nvSpPr>
            <p:spPr>
              <a:xfrm>
                <a:off x="6818933" y="1932731"/>
                <a:ext cx="823685" cy="885368"/>
              </a:xfrm>
              <a:custGeom>
                <a:avLst/>
                <a:gdLst/>
                <a:ahLst/>
                <a:cxnLst/>
                <a:rect l="l" t="t" r="r" b="b"/>
                <a:pathLst>
                  <a:path w="30473" h="32755" extrusionOk="0">
                    <a:moveTo>
                      <a:pt x="3972" y="0"/>
                    </a:moveTo>
                    <a:cubicBezTo>
                      <a:pt x="3881" y="0"/>
                      <a:pt x="3790" y="0"/>
                      <a:pt x="3698" y="23"/>
                    </a:cubicBezTo>
                    <a:cubicBezTo>
                      <a:pt x="3219" y="69"/>
                      <a:pt x="2831" y="137"/>
                      <a:pt x="2466" y="251"/>
                    </a:cubicBezTo>
                    <a:cubicBezTo>
                      <a:pt x="2329" y="297"/>
                      <a:pt x="2192" y="365"/>
                      <a:pt x="2078" y="434"/>
                    </a:cubicBezTo>
                    <a:cubicBezTo>
                      <a:pt x="1986" y="502"/>
                      <a:pt x="1872" y="571"/>
                      <a:pt x="1781" y="639"/>
                    </a:cubicBezTo>
                    <a:cubicBezTo>
                      <a:pt x="1598" y="776"/>
                      <a:pt x="1416" y="959"/>
                      <a:pt x="1233" y="1164"/>
                    </a:cubicBezTo>
                    <a:lnTo>
                      <a:pt x="1210" y="1210"/>
                    </a:lnTo>
                    <a:lnTo>
                      <a:pt x="1165" y="1256"/>
                    </a:lnTo>
                    <a:lnTo>
                      <a:pt x="936" y="1530"/>
                    </a:lnTo>
                    <a:lnTo>
                      <a:pt x="936" y="1530"/>
                    </a:lnTo>
                    <a:lnTo>
                      <a:pt x="959" y="1507"/>
                    </a:lnTo>
                    <a:lnTo>
                      <a:pt x="959" y="1507"/>
                    </a:lnTo>
                    <a:cubicBezTo>
                      <a:pt x="822" y="1667"/>
                      <a:pt x="685" y="1849"/>
                      <a:pt x="571" y="2032"/>
                    </a:cubicBezTo>
                    <a:cubicBezTo>
                      <a:pt x="525" y="2123"/>
                      <a:pt x="480" y="2191"/>
                      <a:pt x="457" y="2283"/>
                    </a:cubicBezTo>
                    <a:cubicBezTo>
                      <a:pt x="411" y="2374"/>
                      <a:pt x="366" y="2488"/>
                      <a:pt x="343" y="2625"/>
                    </a:cubicBezTo>
                    <a:cubicBezTo>
                      <a:pt x="297" y="2739"/>
                      <a:pt x="274" y="2853"/>
                      <a:pt x="252" y="2968"/>
                    </a:cubicBezTo>
                    <a:lnTo>
                      <a:pt x="252" y="3013"/>
                    </a:lnTo>
                    <a:cubicBezTo>
                      <a:pt x="229" y="3082"/>
                      <a:pt x="206" y="3173"/>
                      <a:pt x="206" y="3241"/>
                    </a:cubicBezTo>
                    <a:cubicBezTo>
                      <a:pt x="183" y="3310"/>
                      <a:pt x="160" y="3378"/>
                      <a:pt x="160" y="3447"/>
                    </a:cubicBezTo>
                    <a:cubicBezTo>
                      <a:pt x="115" y="3629"/>
                      <a:pt x="92" y="3789"/>
                      <a:pt x="69" y="3949"/>
                    </a:cubicBezTo>
                    <a:cubicBezTo>
                      <a:pt x="69" y="4086"/>
                      <a:pt x="46" y="4177"/>
                      <a:pt x="23" y="4291"/>
                    </a:cubicBezTo>
                    <a:lnTo>
                      <a:pt x="23" y="4383"/>
                    </a:lnTo>
                    <a:cubicBezTo>
                      <a:pt x="1" y="4497"/>
                      <a:pt x="1" y="4634"/>
                      <a:pt x="1" y="4771"/>
                    </a:cubicBezTo>
                    <a:lnTo>
                      <a:pt x="1" y="4908"/>
                    </a:lnTo>
                    <a:cubicBezTo>
                      <a:pt x="1" y="4999"/>
                      <a:pt x="1" y="5113"/>
                      <a:pt x="23" y="5204"/>
                    </a:cubicBezTo>
                    <a:cubicBezTo>
                      <a:pt x="23" y="5570"/>
                      <a:pt x="115" y="5889"/>
                      <a:pt x="183" y="6163"/>
                    </a:cubicBezTo>
                    <a:cubicBezTo>
                      <a:pt x="229" y="6323"/>
                      <a:pt x="274" y="6460"/>
                      <a:pt x="320" y="6597"/>
                    </a:cubicBezTo>
                    <a:cubicBezTo>
                      <a:pt x="366" y="6757"/>
                      <a:pt x="434" y="6916"/>
                      <a:pt x="503" y="7076"/>
                    </a:cubicBezTo>
                    <a:lnTo>
                      <a:pt x="617" y="7304"/>
                    </a:lnTo>
                    <a:lnTo>
                      <a:pt x="708" y="7510"/>
                    </a:lnTo>
                    <a:cubicBezTo>
                      <a:pt x="777" y="7670"/>
                      <a:pt x="868" y="7807"/>
                      <a:pt x="959" y="7921"/>
                    </a:cubicBezTo>
                    <a:cubicBezTo>
                      <a:pt x="1005" y="8012"/>
                      <a:pt x="1050" y="8080"/>
                      <a:pt x="1119" y="8172"/>
                    </a:cubicBezTo>
                    <a:cubicBezTo>
                      <a:pt x="1347" y="8491"/>
                      <a:pt x="1598" y="8765"/>
                      <a:pt x="1827" y="8971"/>
                    </a:cubicBezTo>
                    <a:lnTo>
                      <a:pt x="1872" y="8993"/>
                    </a:lnTo>
                    <a:lnTo>
                      <a:pt x="1918" y="9039"/>
                    </a:lnTo>
                    <a:cubicBezTo>
                      <a:pt x="1895" y="9108"/>
                      <a:pt x="1918" y="9176"/>
                      <a:pt x="1986" y="9222"/>
                    </a:cubicBezTo>
                    <a:lnTo>
                      <a:pt x="2009" y="9244"/>
                    </a:lnTo>
                    <a:cubicBezTo>
                      <a:pt x="2055" y="9267"/>
                      <a:pt x="2078" y="9290"/>
                      <a:pt x="2123" y="9313"/>
                    </a:cubicBezTo>
                    <a:cubicBezTo>
                      <a:pt x="2169" y="9336"/>
                      <a:pt x="2192" y="9381"/>
                      <a:pt x="2237" y="9427"/>
                    </a:cubicBezTo>
                    <a:cubicBezTo>
                      <a:pt x="2283" y="9450"/>
                      <a:pt x="2306" y="9473"/>
                      <a:pt x="2329" y="9496"/>
                    </a:cubicBezTo>
                    <a:lnTo>
                      <a:pt x="2397" y="9541"/>
                    </a:lnTo>
                    <a:cubicBezTo>
                      <a:pt x="2466" y="9610"/>
                      <a:pt x="2534" y="9678"/>
                      <a:pt x="2625" y="9724"/>
                    </a:cubicBezTo>
                    <a:lnTo>
                      <a:pt x="2762" y="9838"/>
                    </a:lnTo>
                    <a:cubicBezTo>
                      <a:pt x="2945" y="9998"/>
                      <a:pt x="3173" y="10180"/>
                      <a:pt x="3424" y="10317"/>
                    </a:cubicBezTo>
                    <a:cubicBezTo>
                      <a:pt x="3675" y="10454"/>
                      <a:pt x="3904" y="10614"/>
                      <a:pt x="4155" y="10728"/>
                    </a:cubicBezTo>
                    <a:cubicBezTo>
                      <a:pt x="4383" y="10865"/>
                      <a:pt x="4634" y="10979"/>
                      <a:pt x="4931" y="11116"/>
                    </a:cubicBezTo>
                    <a:cubicBezTo>
                      <a:pt x="5068" y="11185"/>
                      <a:pt x="5205" y="11230"/>
                      <a:pt x="5342" y="11299"/>
                    </a:cubicBezTo>
                    <a:cubicBezTo>
                      <a:pt x="5433" y="11322"/>
                      <a:pt x="5524" y="11344"/>
                      <a:pt x="5616" y="11390"/>
                    </a:cubicBezTo>
                    <a:lnTo>
                      <a:pt x="5752" y="11436"/>
                    </a:lnTo>
                    <a:cubicBezTo>
                      <a:pt x="5889" y="11481"/>
                      <a:pt x="6049" y="11527"/>
                      <a:pt x="6186" y="11573"/>
                    </a:cubicBezTo>
                    <a:lnTo>
                      <a:pt x="6300" y="11618"/>
                    </a:lnTo>
                    <a:cubicBezTo>
                      <a:pt x="6414" y="11664"/>
                      <a:pt x="6529" y="11687"/>
                      <a:pt x="6620" y="11710"/>
                    </a:cubicBezTo>
                    <a:cubicBezTo>
                      <a:pt x="6825" y="11755"/>
                      <a:pt x="7031" y="11801"/>
                      <a:pt x="7213" y="11847"/>
                    </a:cubicBezTo>
                    <a:lnTo>
                      <a:pt x="7487" y="11892"/>
                    </a:lnTo>
                    <a:cubicBezTo>
                      <a:pt x="7807" y="11984"/>
                      <a:pt x="8126" y="12029"/>
                      <a:pt x="8423" y="12075"/>
                    </a:cubicBezTo>
                    <a:cubicBezTo>
                      <a:pt x="8765" y="12120"/>
                      <a:pt x="9085" y="12166"/>
                      <a:pt x="9359" y="12189"/>
                    </a:cubicBezTo>
                    <a:cubicBezTo>
                      <a:pt x="9633" y="12212"/>
                      <a:pt x="9907" y="12212"/>
                      <a:pt x="10203" y="12212"/>
                    </a:cubicBezTo>
                    <a:lnTo>
                      <a:pt x="10249" y="12235"/>
                    </a:lnTo>
                    <a:lnTo>
                      <a:pt x="10706" y="12235"/>
                    </a:lnTo>
                    <a:cubicBezTo>
                      <a:pt x="10843" y="12235"/>
                      <a:pt x="11002" y="12235"/>
                      <a:pt x="11139" y="12212"/>
                    </a:cubicBezTo>
                    <a:lnTo>
                      <a:pt x="11436" y="12212"/>
                    </a:lnTo>
                    <a:lnTo>
                      <a:pt x="11596" y="12189"/>
                    </a:lnTo>
                    <a:cubicBezTo>
                      <a:pt x="11778" y="12189"/>
                      <a:pt x="11961" y="12166"/>
                      <a:pt x="12121" y="12120"/>
                    </a:cubicBezTo>
                    <a:cubicBezTo>
                      <a:pt x="12509" y="12052"/>
                      <a:pt x="12897" y="11984"/>
                      <a:pt x="13285" y="11847"/>
                    </a:cubicBezTo>
                    <a:cubicBezTo>
                      <a:pt x="13467" y="11778"/>
                      <a:pt x="13673" y="11687"/>
                      <a:pt x="13855" y="11595"/>
                    </a:cubicBezTo>
                    <a:lnTo>
                      <a:pt x="14015" y="11527"/>
                    </a:lnTo>
                    <a:lnTo>
                      <a:pt x="14084" y="11504"/>
                    </a:lnTo>
                    <a:lnTo>
                      <a:pt x="14084" y="11550"/>
                    </a:lnTo>
                    <a:lnTo>
                      <a:pt x="14084" y="11595"/>
                    </a:lnTo>
                    <a:cubicBezTo>
                      <a:pt x="14084" y="11732"/>
                      <a:pt x="14107" y="11892"/>
                      <a:pt x="14107" y="12029"/>
                    </a:cubicBezTo>
                    <a:cubicBezTo>
                      <a:pt x="14107" y="12326"/>
                      <a:pt x="14152" y="12623"/>
                      <a:pt x="14198" y="12897"/>
                    </a:cubicBezTo>
                    <a:cubicBezTo>
                      <a:pt x="14243" y="13193"/>
                      <a:pt x="14335" y="13444"/>
                      <a:pt x="14472" y="13695"/>
                    </a:cubicBezTo>
                    <a:cubicBezTo>
                      <a:pt x="14632" y="14015"/>
                      <a:pt x="14791" y="14289"/>
                      <a:pt x="14974" y="14517"/>
                    </a:cubicBezTo>
                    <a:cubicBezTo>
                      <a:pt x="15179" y="14745"/>
                      <a:pt x="15408" y="14905"/>
                      <a:pt x="15659" y="15088"/>
                    </a:cubicBezTo>
                    <a:cubicBezTo>
                      <a:pt x="15818" y="15179"/>
                      <a:pt x="15978" y="15270"/>
                      <a:pt x="16138" y="15362"/>
                    </a:cubicBezTo>
                    <a:cubicBezTo>
                      <a:pt x="16275" y="15430"/>
                      <a:pt x="16435" y="15476"/>
                      <a:pt x="16549" y="15521"/>
                    </a:cubicBezTo>
                    <a:cubicBezTo>
                      <a:pt x="16686" y="15567"/>
                      <a:pt x="16846" y="15613"/>
                      <a:pt x="17028" y="15658"/>
                    </a:cubicBezTo>
                    <a:cubicBezTo>
                      <a:pt x="17188" y="15704"/>
                      <a:pt x="17348" y="15727"/>
                      <a:pt x="17530" y="15727"/>
                    </a:cubicBezTo>
                    <a:cubicBezTo>
                      <a:pt x="17690" y="15727"/>
                      <a:pt x="17850" y="15704"/>
                      <a:pt x="18033" y="15681"/>
                    </a:cubicBezTo>
                    <a:cubicBezTo>
                      <a:pt x="18192" y="15681"/>
                      <a:pt x="18329" y="15658"/>
                      <a:pt x="18489" y="15636"/>
                    </a:cubicBezTo>
                    <a:lnTo>
                      <a:pt x="18489" y="15636"/>
                    </a:lnTo>
                    <a:cubicBezTo>
                      <a:pt x="18421" y="15727"/>
                      <a:pt x="18375" y="15795"/>
                      <a:pt x="18352" y="15864"/>
                    </a:cubicBezTo>
                    <a:cubicBezTo>
                      <a:pt x="18306" y="15932"/>
                      <a:pt x="18284" y="16001"/>
                      <a:pt x="18261" y="16069"/>
                    </a:cubicBezTo>
                    <a:cubicBezTo>
                      <a:pt x="18215" y="16161"/>
                      <a:pt x="18192" y="16252"/>
                      <a:pt x="18169" y="16343"/>
                    </a:cubicBezTo>
                    <a:cubicBezTo>
                      <a:pt x="18101" y="16503"/>
                      <a:pt x="18033" y="16686"/>
                      <a:pt x="18033" y="16868"/>
                    </a:cubicBezTo>
                    <a:cubicBezTo>
                      <a:pt x="18010" y="16937"/>
                      <a:pt x="18010" y="17028"/>
                      <a:pt x="18010" y="17096"/>
                    </a:cubicBezTo>
                    <a:lnTo>
                      <a:pt x="18010" y="17119"/>
                    </a:lnTo>
                    <a:cubicBezTo>
                      <a:pt x="18010" y="17142"/>
                      <a:pt x="18010" y="17165"/>
                      <a:pt x="18010" y="17188"/>
                    </a:cubicBezTo>
                    <a:cubicBezTo>
                      <a:pt x="18010" y="17279"/>
                      <a:pt x="18010" y="17370"/>
                      <a:pt x="18010" y="17462"/>
                    </a:cubicBezTo>
                    <a:lnTo>
                      <a:pt x="18010" y="17530"/>
                    </a:lnTo>
                    <a:cubicBezTo>
                      <a:pt x="17987" y="17667"/>
                      <a:pt x="17987" y="17781"/>
                      <a:pt x="18010" y="17918"/>
                    </a:cubicBezTo>
                    <a:cubicBezTo>
                      <a:pt x="18010" y="18078"/>
                      <a:pt x="18033" y="18215"/>
                      <a:pt x="18055" y="18352"/>
                    </a:cubicBezTo>
                    <a:cubicBezTo>
                      <a:pt x="18101" y="18648"/>
                      <a:pt x="18215" y="18922"/>
                      <a:pt x="18352" y="19219"/>
                    </a:cubicBezTo>
                    <a:cubicBezTo>
                      <a:pt x="18512" y="19562"/>
                      <a:pt x="18694" y="19835"/>
                      <a:pt x="18946" y="20041"/>
                    </a:cubicBezTo>
                    <a:cubicBezTo>
                      <a:pt x="19060" y="20155"/>
                      <a:pt x="19197" y="20269"/>
                      <a:pt x="19334" y="20338"/>
                    </a:cubicBezTo>
                    <a:cubicBezTo>
                      <a:pt x="19470" y="20429"/>
                      <a:pt x="19630" y="20520"/>
                      <a:pt x="19813" y="20589"/>
                    </a:cubicBezTo>
                    <a:cubicBezTo>
                      <a:pt x="19927" y="20611"/>
                      <a:pt x="20041" y="20634"/>
                      <a:pt x="20132" y="20657"/>
                    </a:cubicBezTo>
                    <a:cubicBezTo>
                      <a:pt x="20087" y="20726"/>
                      <a:pt x="20064" y="20771"/>
                      <a:pt x="20018" y="20794"/>
                    </a:cubicBezTo>
                    <a:lnTo>
                      <a:pt x="19973" y="20863"/>
                    </a:lnTo>
                    <a:cubicBezTo>
                      <a:pt x="19927" y="20931"/>
                      <a:pt x="19881" y="21000"/>
                      <a:pt x="19836" y="21068"/>
                    </a:cubicBezTo>
                    <a:cubicBezTo>
                      <a:pt x="19767" y="21136"/>
                      <a:pt x="19744" y="21205"/>
                      <a:pt x="19699" y="21273"/>
                    </a:cubicBezTo>
                    <a:lnTo>
                      <a:pt x="19607" y="21388"/>
                    </a:lnTo>
                    <a:cubicBezTo>
                      <a:pt x="19585" y="21433"/>
                      <a:pt x="19562" y="21479"/>
                      <a:pt x="19539" y="21524"/>
                    </a:cubicBezTo>
                    <a:cubicBezTo>
                      <a:pt x="19493" y="21570"/>
                      <a:pt x="19448" y="21639"/>
                      <a:pt x="19402" y="21707"/>
                    </a:cubicBezTo>
                    <a:cubicBezTo>
                      <a:pt x="19311" y="21867"/>
                      <a:pt x="19242" y="22027"/>
                      <a:pt x="19174" y="22164"/>
                    </a:cubicBezTo>
                    <a:cubicBezTo>
                      <a:pt x="19128" y="22278"/>
                      <a:pt x="19082" y="22369"/>
                      <a:pt x="19014" y="22483"/>
                    </a:cubicBezTo>
                    <a:lnTo>
                      <a:pt x="18991" y="22552"/>
                    </a:lnTo>
                    <a:cubicBezTo>
                      <a:pt x="18968" y="22597"/>
                      <a:pt x="18946" y="22666"/>
                      <a:pt x="18923" y="22711"/>
                    </a:cubicBezTo>
                    <a:cubicBezTo>
                      <a:pt x="18900" y="22757"/>
                      <a:pt x="18877" y="22803"/>
                      <a:pt x="18831" y="22871"/>
                    </a:cubicBezTo>
                    <a:lnTo>
                      <a:pt x="18809" y="22940"/>
                    </a:lnTo>
                    <a:lnTo>
                      <a:pt x="18740" y="23077"/>
                    </a:lnTo>
                    <a:cubicBezTo>
                      <a:pt x="18672" y="23214"/>
                      <a:pt x="18626" y="23328"/>
                      <a:pt x="18580" y="23487"/>
                    </a:cubicBezTo>
                    <a:cubicBezTo>
                      <a:pt x="18557" y="23624"/>
                      <a:pt x="18535" y="23739"/>
                      <a:pt x="18512" y="23830"/>
                    </a:cubicBezTo>
                    <a:cubicBezTo>
                      <a:pt x="18512" y="23944"/>
                      <a:pt x="18489" y="24058"/>
                      <a:pt x="18512" y="24195"/>
                    </a:cubicBezTo>
                    <a:cubicBezTo>
                      <a:pt x="18512" y="24309"/>
                      <a:pt x="18535" y="24423"/>
                      <a:pt x="18557" y="24537"/>
                    </a:cubicBezTo>
                    <a:cubicBezTo>
                      <a:pt x="18580" y="24583"/>
                      <a:pt x="18603" y="24629"/>
                      <a:pt x="18626" y="24674"/>
                    </a:cubicBezTo>
                    <a:cubicBezTo>
                      <a:pt x="18649" y="24743"/>
                      <a:pt x="18672" y="24811"/>
                      <a:pt x="18717" y="24880"/>
                    </a:cubicBezTo>
                    <a:cubicBezTo>
                      <a:pt x="18854" y="25017"/>
                      <a:pt x="19014" y="25108"/>
                      <a:pt x="19242" y="25131"/>
                    </a:cubicBezTo>
                    <a:lnTo>
                      <a:pt x="19311" y="25131"/>
                    </a:lnTo>
                    <a:cubicBezTo>
                      <a:pt x="19425" y="25131"/>
                      <a:pt x="19516" y="25108"/>
                      <a:pt x="19630" y="25062"/>
                    </a:cubicBezTo>
                    <a:cubicBezTo>
                      <a:pt x="19699" y="25040"/>
                      <a:pt x="19744" y="25017"/>
                      <a:pt x="19813" y="24971"/>
                    </a:cubicBezTo>
                    <a:cubicBezTo>
                      <a:pt x="19836" y="24971"/>
                      <a:pt x="19836" y="24971"/>
                      <a:pt x="19859" y="24948"/>
                    </a:cubicBezTo>
                    <a:lnTo>
                      <a:pt x="19881" y="24948"/>
                    </a:lnTo>
                    <a:cubicBezTo>
                      <a:pt x="19995" y="24880"/>
                      <a:pt x="20155" y="24788"/>
                      <a:pt x="20269" y="24674"/>
                    </a:cubicBezTo>
                    <a:lnTo>
                      <a:pt x="20384" y="24606"/>
                    </a:lnTo>
                    <a:cubicBezTo>
                      <a:pt x="20475" y="24537"/>
                      <a:pt x="20566" y="24446"/>
                      <a:pt x="20657" y="24355"/>
                    </a:cubicBezTo>
                    <a:cubicBezTo>
                      <a:pt x="20794" y="24241"/>
                      <a:pt x="20908" y="24127"/>
                      <a:pt x="21045" y="23967"/>
                    </a:cubicBezTo>
                    <a:cubicBezTo>
                      <a:pt x="21160" y="23807"/>
                      <a:pt x="21251" y="23647"/>
                      <a:pt x="21342" y="23487"/>
                    </a:cubicBezTo>
                    <a:cubicBezTo>
                      <a:pt x="21365" y="23442"/>
                      <a:pt x="21411" y="23419"/>
                      <a:pt x="21456" y="23373"/>
                    </a:cubicBezTo>
                    <a:cubicBezTo>
                      <a:pt x="21479" y="23328"/>
                      <a:pt x="21502" y="23305"/>
                      <a:pt x="21548" y="23282"/>
                    </a:cubicBezTo>
                    <a:cubicBezTo>
                      <a:pt x="21616" y="23373"/>
                      <a:pt x="21707" y="23396"/>
                      <a:pt x="21799" y="23442"/>
                    </a:cubicBezTo>
                    <a:cubicBezTo>
                      <a:pt x="21981" y="23510"/>
                      <a:pt x="22164" y="23556"/>
                      <a:pt x="22346" y="23602"/>
                    </a:cubicBezTo>
                    <a:cubicBezTo>
                      <a:pt x="22483" y="23647"/>
                      <a:pt x="22620" y="23716"/>
                      <a:pt x="22735" y="23784"/>
                    </a:cubicBezTo>
                    <a:cubicBezTo>
                      <a:pt x="22826" y="23830"/>
                      <a:pt x="22894" y="23875"/>
                      <a:pt x="22986" y="23944"/>
                    </a:cubicBezTo>
                    <a:cubicBezTo>
                      <a:pt x="23031" y="23967"/>
                      <a:pt x="23077" y="24012"/>
                      <a:pt x="23123" y="24058"/>
                    </a:cubicBezTo>
                    <a:cubicBezTo>
                      <a:pt x="23168" y="24104"/>
                      <a:pt x="23214" y="24149"/>
                      <a:pt x="23282" y="24195"/>
                    </a:cubicBezTo>
                    <a:cubicBezTo>
                      <a:pt x="23351" y="24241"/>
                      <a:pt x="23419" y="24264"/>
                      <a:pt x="23465" y="24264"/>
                    </a:cubicBezTo>
                    <a:cubicBezTo>
                      <a:pt x="23511" y="24264"/>
                      <a:pt x="23533" y="24241"/>
                      <a:pt x="23556" y="24241"/>
                    </a:cubicBezTo>
                    <a:cubicBezTo>
                      <a:pt x="23579" y="24332"/>
                      <a:pt x="23625" y="24400"/>
                      <a:pt x="23648" y="24492"/>
                    </a:cubicBezTo>
                    <a:cubicBezTo>
                      <a:pt x="23648" y="24515"/>
                      <a:pt x="23670" y="24560"/>
                      <a:pt x="23670" y="24583"/>
                    </a:cubicBezTo>
                    <a:lnTo>
                      <a:pt x="23693" y="24674"/>
                    </a:lnTo>
                    <a:cubicBezTo>
                      <a:pt x="23716" y="24720"/>
                      <a:pt x="23739" y="24788"/>
                      <a:pt x="23762" y="24834"/>
                    </a:cubicBezTo>
                    <a:cubicBezTo>
                      <a:pt x="23784" y="24971"/>
                      <a:pt x="23807" y="25085"/>
                      <a:pt x="23830" y="25222"/>
                    </a:cubicBezTo>
                    <a:cubicBezTo>
                      <a:pt x="23853" y="25359"/>
                      <a:pt x="23876" y="25496"/>
                      <a:pt x="23876" y="25656"/>
                    </a:cubicBezTo>
                    <a:cubicBezTo>
                      <a:pt x="23876" y="25816"/>
                      <a:pt x="23853" y="25998"/>
                      <a:pt x="23784" y="26226"/>
                    </a:cubicBezTo>
                    <a:cubicBezTo>
                      <a:pt x="23716" y="26432"/>
                      <a:pt x="23648" y="26683"/>
                      <a:pt x="23533" y="26911"/>
                    </a:cubicBezTo>
                    <a:cubicBezTo>
                      <a:pt x="23442" y="27048"/>
                      <a:pt x="23351" y="27208"/>
                      <a:pt x="23237" y="27322"/>
                    </a:cubicBezTo>
                    <a:cubicBezTo>
                      <a:pt x="23077" y="27528"/>
                      <a:pt x="22917" y="27710"/>
                      <a:pt x="22757" y="27870"/>
                    </a:cubicBezTo>
                    <a:cubicBezTo>
                      <a:pt x="22620" y="27984"/>
                      <a:pt x="22461" y="28121"/>
                      <a:pt x="22301" y="28235"/>
                    </a:cubicBezTo>
                    <a:cubicBezTo>
                      <a:pt x="22255" y="28258"/>
                      <a:pt x="22210" y="28281"/>
                      <a:pt x="22164" y="28326"/>
                    </a:cubicBezTo>
                    <a:cubicBezTo>
                      <a:pt x="22118" y="28349"/>
                      <a:pt x="22073" y="28372"/>
                      <a:pt x="22050" y="28395"/>
                    </a:cubicBezTo>
                    <a:lnTo>
                      <a:pt x="21981" y="28418"/>
                    </a:lnTo>
                    <a:cubicBezTo>
                      <a:pt x="21936" y="28463"/>
                      <a:pt x="21890" y="28486"/>
                      <a:pt x="21822" y="28532"/>
                    </a:cubicBezTo>
                    <a:cubicBezTo>
                      <a:pt x="21707" y="28577"/>
                      <a:pt x="21616" y="28646"/>
                      <a:pt x="21502" y="28714"/>
                    </a:cubicBezTo>
                    <a:cubicBezTo>
                      <a:pt x="21433" y="28737"/>
                      <a:pt x="21388" y="28760"/>
                      <a:pt x="21319" y="28783"/>
                    </a:cubicBezTo>
                    <a:cubicBezTo>
                      <a:pt x="21297" y="28806"/>
                      <a:pt x="21251" y="28829"/>
                      <a:pt x="21205" y="28829"/>
                    </a:cubicBezTo>
                    <a:lnTo>
                      <a:pt x="21182" y="28851"/>
                    </a:lnTo>
                    <a:lnTo>
                      <a:pt x="21068" y="28874"/>
                    </a:lnTo>
                    <a:cubicBezTo>
                      <a:pt x="21000" y="28897"/>
                      <a:pt x="20954" y="28920"/>
                      <a:pt x="20886" y="28943"/>
                    </a:cubicBezTo>
                    <a:cubicBezTo>
                      <a:pt x="20794" y="28966"/>
                      <a:pt x="20680" y="28988"/>
                      <a:pt x="20589" y="29011"/>
                    </a:cubicBezTo>
                    <a:lnTo>
                      <a:pt x="20475" y="29034"/>
                    </a:lnTo>
                    <a:cubicBezTo>
                      <a:pt x="20361" y="29057"/>
                      <a:pt x="20247" y="29057"/>
                      <a:pt x="20110" y="29080"/>
                    </a:cubicBezTo>
                    <a:cubicBezTo>
                      <a:pt x="20041" y="29057"/>
                      <a:pt x="19995" y="29057"/>
                      <a:pt x="19950" y="29057"/>
                    </a:cubicBezTo>
                    <a:lnTo>
                      <a:pt x="19722" y="29057"/>
                    </a:lnTo>
                    <a:lnTo>
                      <a:pt x="19607" y="29034"/>
                    </a:lnTo>
                    <a:cubicBezTo>
                      <a:pt x="19470" y="29034"/>
                      <a:pt x="19356" y="29011"/>
                      <a:pt x="19219" y="28988"/>
                    </a:cubicBezTo>
                    <a:lnTo>
                      <a:pt x="19105" y="28988"/>
                    </a:lnTo>
                    <a:cubicBezTo>
                      <a:pt x="19060" y="28966"/>
                      <a:pt x="18991" y="28966"/>
                      <a:pt x="18923" y="28966"/>
                    </a:cubicBezTo>
                    <a:lnTo>
                      <a:pt x="18854" y="28943"/>
                    </a:lnTo>
                    <a:cubicBezTo>
                      <a:pt x="18786" y="28920"/>
                      <a:pt x="18740" y="28897"/>
                      <a:pt x="18694" y="28897"/>
                    </a:cubicBezTo>
                    <a:lnTo>
                      <a:pt x="18649" y="28897"/>
                    </a:lnTo>
                    <a:cubicBezTo>
                      <a:pt x="18535" y="28920"/>
                      <a:pt x="18443" y="28988"/>
                      <a:pt x="18398" y="29057"/>
                    </a:cubicBezTo>
                    <a:lnTo>
                      <a:pt x="18352" y="29125"/>
                    </a:lnTo>
                    <a:lnTo>
                      <a:pt x="18329" y="29148"/>
                    </a:lnTo>
                    <a:cubicBezTo>
                      <a:pt x="18284" y="29217"/>
                      <a:pt x="18215" y="29285"/>
                      <a:pt x="18169" y="29331"/>
                    </a:cubicBezTo>
                    <a:cubicBezTo>
                      <a:pt x="18169" y="29331"/>
                      <a:pt x="18147" y="29354"/>
                      <a:pt x="18147" y="29354"/>
                    </a:cubicBezTo>
                    <a:cubicBezTo>
                      <a:pt x="18055" y="29445"/>
                      <a:pt x="17964" y="29536"/>
                      <a:pt x="17896" y="29627"/>
                    </a:cubicBezTo>
                    <a:cubicBezTo>
                      <a:pt x="17827" y="29673"/>
                      <a:pt x="17781" y="29719"/>
                      <a:pt x="17736" y="29764"/>
                    </a:cubicBezTo>
                    <a:lnTo>
                      <a:pt x="17644" y="29879"/>
                    </a:lnTo>
                    <a:cubicBezTo>
                      <a:pt x="17599" y="29947"/>
                      <a:pt x="17530" y="29993"/>
                      <a:pt x="17462" y="30061"/>
                    </a:cubicBezTo>
                    <a:lnTo>
                      <a:pt x="17325" y="30198"/>
                    </a:lnTo>
                    <a:cubicBezTo>
                      <a:pt x="17234" y="30289"/>
                      <a:pt x="17165" y="30381"/>
                      <a:pt x="17074" y="30472"/>
                    </a:cubicBezTo>
                    <a:lnTo>
                      <a:pt x="17051" y="30495"/>
                    </a:lnTo>
                    <a:lnTo>
                      <a:pt x="16937" y="30609"/>
                    </a:lnTo>
                    <a:lnTo>
                      <a:pt x="16846" y="30677"/>
                    </a:lnTo>
                    <a:lnTo>
                      <a:pt x="16823" y="30700"/>
                    </a:lnTo>
                    <a:cubicBezTo>
                      <a:pt x="16754" y="30746"/>
                      <a:pt x="16709" y="30814"/>
                      <a:pt x="16686" y="30883"/>
                    </a:cubicBezTo>
                    <a:cubicBezTo>
                      <a:pt x="16663" y="30906"/>
                      <a:pt x="16663" y="30906"/>
                      <a:pt x="16663" y="30928"/>
                    </a:cubicBezTo>
                    <a:cubicBezTo>
                      <a:pt x="16617" y="30951"/>
                      <a:pt x="16595" y="30974"/>
                      <a:pt x="16549" y="30997"/>
                    </a:cubicBezTo>
                    <a:cubicBezTo>
                      <a:pt x="16458" y="31065"/>
                      <a:pt x="16343" y="31111"/>
                      <a:pt x="16252" y="31180"/>
                    </a:cubicBezTo>
                    <a:cubicBezTo>
                      <a:pt x="16184" y="31202"/>
                      <a:pt x="16138" y="31225"/>
                      <a:pt x="16092" y="31248"/>
                    </a:cubicBezTo>
                    <a:cubicBezTo>
                      <a:pt x="16024" y="31271"/>
                      <a:pt x="15955" y="31317"/>
                      <a:pt x="15887" y="31339"/>
                    </a:cubicBezTo>
                    <a:cubicBezTo>
                      <a:pt x="15704" y="31431"/>
                      <a:pt x="15545" y="31522"/>
                      <a:pt x="15362" y="31590"/>
                    </a:cubicBezTo>
                    <a:lnTo>
                      <a:pt x="15248" y="31636"/>
                    </a:lnTo>
                    <a:cubicBezTo>
                      <a:pt x="15111" y="31705"/>
                      <a:pt x="14974" y="31750"/>
                      <a:pt x="14860" y="31796"/>
                    </a:cubicBezTo>
                    <a:lnTo>
                      <a:pt x="14814" y="31819"/>
                    </a:lnTo>
                    <a:cubicBezTo>
                      <a:pt x="14746" y="31842"/>
                      <a:pt x="14700" y="31887"/>
                      <a:pt x="14654" y="31978"/>
                    </a:cubicBezTo>
                    <a:cubicBezTo>
                      <a:pt x="14609" y="32070"/>
                      <a:pt x="14677" y="32230"/>
                      <a:pt x="14746" y="32275"/>
                    </a:cubicBezTo>
                    <a:cubicBezTo>
                      <a:pt x="14768" y="32275"/>
                      <a:pt x="14768" y="32298"/>
                      <a:pt x="14768" y="32298"/>
                    </a:cubicBezTo>
                    <a:cubicBezTo>
                      <a:pt x="14837" y="32321"/>
                      <a:pt x="14905" y="32344"/>
                      <a:pt x="14974" y="32389"/>
                    </a:cubicBezTo>
                    <a:cubicBezTo>
                      <a:pt x="15020" y="32389"/>
                      <a:pt x="15065" y="32412"/>
                      <a:pt x="15134" y="32412"/>
                    </a:cubicBezTo>
                    <a:cubicBezTo>
                      <a:pt x="15225" y="32435"/>
                      <a:pt x="15316" y="32458"/>
                      <a:pt x="15385" y="32503"/>
                    </a:cubicBezTo>
                    <a:cubicBezTo>
                      <a:pt x="15430" y="32526"/>
                      <a:pt x="15476" y="32549"/>
                      <a:pt x="15499" y="32595"/>
                    </a:cubicBezTo>
                    <a:cubicBezTo>
                      <a:pt x="15522" y="32618"/>
                      <a:pt x="15567" y="32663"/>
                      <a:pt x="15590" y="32686"/>
                    </a:cubicBezTo>
                    <a:cubicBezTo>
                      <a:pt x="15636" y="32709"/>
                      <a:pt x="15704" y="32732"/>
                      <a:pt x="15773" y="32732"/>
                    </a:cubicBezTo>
                    <a:lnTo>
                      <a:pt x="15818" y="32732"/>
                    </a:lnTo>
                    <a:cubicBezTo>
                      <a:pt x="15887" y="32755"/>
                      <a:pt x="15933" y="32755"/>
                      <a:pt x="15978" y="32755"/>
                    </a:cubicBezTo>
                    <a:lnTo>
                      <a:pt x="16024" y="32755"/>
                    </a:lnTo>
                    <a:cubicBezTo>
                      <a:pt x="16161" y="32755"/>
                      <a:pt x="16321" y="32732"/>
                      <a:pt x="16526" y="32686"/>
                    </a:cubicBezTo>
                    <a:cubicBezTo>
                      <a:pt x="16868" y="32640"/>
                      <a:pt x="17211" y="32526"/>
                      <a:pt x="17553" y="32435"/>
                    </a:cubicBezTo>
                    <a:lnTo>
                      <a:pt x="17713" y="32389"/>
                    </a:lnTo>
                    <a:cubicBezTo>
                      <a:pt x="17759" y="32389"/>
                      <a:pt x="17781" y="32412"/>
                      <a:pt x="17827" y="32412"/>
                    </a:cubicBezTo>
                    <a:lnTo>
                      <a:pt x="17918" y="32412"/>
                    </a:lnTo>
                    <a:cubicBezTo>
                      <a:pt x="18055" y="32412"/>
                      <a:pt x="18192" y="32389"/>
                      <a:pt x="18329" y="32366"/>
                    </a:cubicBezTo>
                    <a:cubicBezTo>
                      <a:pt x="18489" y="32344"/>
                      <a:pt x="18626" y="32275"/>
                      <a:pt x="18763" y="32230"/>
                    </a:cubicBezTo>
                    <a:lnTo>
                      <a:pt x="18854" y="32207"/>
                    </a:lnTo>
                    <a:cubicBezTo>
                      <a:pt x="18968" y="32161"/>
                      <a:pt x="19105" y="32093"/>
                      <a:pt x="19242" y="32047"/>
                    </a:cubicBezTo>
                    <a:lnTo>
                      <a:pt x="19311" y="32001"/>
                    </a:lnTo>
                    <a:cubicBezTo>
                      <a:pt x="19470" y="31933"/>
                      <a:pt x="19630" y="31864"/>
                      <a:pt x="19767" y="31773"/>
                    </a:cubicBezTo>
                    <a:lnTo>
                      <a:pt x="19950" y="31682"/>
                    </a:lnTo>
                    <a:lnTo>
                      <a:pt x="20110" y="31590"/>
                    </a:lnTo>
                    <a:cubicBezTo>
                      <a:pt x="20155" y="31636"/>
                      <a:pt x="20224" y="31659"/>
                      <a:pt x="20292" y="31659"/>
                    </a:cubicBezTo>
                    <a:cubicBezTo>
                      <a:pt x="20338" y="31659"/>
                      <a:pt x="20384" y="31659"/>
                      <a:pt x="20429" y="31636"/>
                    </a:cubicBezTo>
                    <a:cubicBezTo>
                      <a:pt x="20520" y="31590"/>
                      <a:pt x="20612" y="31545"/>
                      <a:pt x="20680" y="31499"/>
                    </a:cubicBezTo>
                    <a:cubicBezTo>
                      <a:pt x="20749" y="31476"/>
                      <a:pt x="20817" y="31431"/>
                      <a:pt x="20886" y="31408"/>
                    </a:cubicBezTo>
                    <a:cubicBezTo>
                      <a:pt x="21000" y="31339"/>
                      <a:pt x="21114" y="31248"/>
                      <a:pt x="21228" y="31180"/>
                    </a:cubicBezTo>
                    <a:lnTo>
                      <a:pt x="21297" y="31134"/>
                    </a:lnTo>
                    <a:cubicBezTo>
                      <a:pt x="21365" y="31088"/>
                      <a:pt x="21433" y="31043"/>
                      <a:pt x="21502" y="30997"/>
                    </a:cubicBezTo>
                    <a:lnTo>
                      <a:pt x="21548" y="30974"/>
                    </a:lnTo>
                    <a:cubicBezTo>
                      <a:pt x="21685" y="30883"/>
                      <a:pt x="21822" y="30792"/>
                      <a:pt x="21958" y="30677"/>
                    </a:cubicBezTo>
                    <a:cubicBezTo>
                      <a:pt x="22073" y="30586"/>
                      <a:pt x="22187" y="30495"/>
                      <a:pt x="22301" y="30404"/>
                    </a:cubicBezTo>
                    <a:lnTo>
                      <a:pt x="22346" y="30381"/>
                    </a:lnTo>
                    <a:cubicBezTo>
                      <a:pt x="22506" y="30221"/>
                      <a:pt x="22689" y="30084"/>
                      <a:pt x="22826" y="29924"/>
                    </a:cubicBezTo>
                    <a:cubicBezTo>
                      <a:pt x="22894" y="29856"/>
                      <a:pt x="22986" y="29787"/>
                      <a:pt x="23054" y="29719"/>
                    </a:cubicBezTo>
                    <a:cubicBezTo>
                      <a:pt x="23168" y="29605"/>
                      <a:pt x="23282" y="29513"/>
                      <a:pt x="23396" y="29399"/>
                    </a:cubicBezTo>
                    <a:cubicBezTo>
                      <a:pt x="23465" y="29308"/>
                      <a:pt x="23533" y="29239"/>
                      <a:pt x="23625" y="29148"/>
                    </a:cubicBezTo>
                    <a:lnTo>
                      <a:pt x="23739" y="29034"/>
                    </a:lnTo>
                    <a:cubicBezTo>
                      <a:pt x="23944" y="28806"/>
                      <a:pt x="24173" y="28532"/>
                      <a:pt x="24401" y="28235"/>
                    </a:cubicBezTo>
                    <a:cubicBezTo>
                      <a:pt x="24515" y="28121"/>
                      <a:pt x="24629" y="27984"/>
                      <a:pt x="24720" y="27847"/>
                    </a:cubicBezTo>
                    <a:lnTo>
                      <a:pt x="24812" y="27733"/>
                    </a:lnTo>
                    <a:cubicBezTo>
                      <a:pt x="24880" y="27642"/>
                      <a:pt x="24949" y="27573"/>
                      <a:pt x="24994" y="27482"/>
                    </a:cubicBezTo>
                    <a:cubicBezTo>
                      <a:pt x="25200" y="27231"/>
                      <a:pt x="25359" y="26980"/>
                      <a:pt x="25496" y="26729"/>
                    </a:cubicBezTo>
                    <a:cubicBezTo>
                      <a:pt x="25725" y="26295"/>
                      <a:pt x="25930" y="25861"/>
                      <a:pt x="26113" y="25405"/>
                    </a:cubicBezTo>
                    <a:lnTo>
                      <a:pt x="26272" y="25062"/>
                    </a:lnTo>
                    <a:lnTo>
                      <a:pt x="26409" y="24743"/>
                    </a:lnTo>
                    <a:cubicBezTo>
                      <a:pt x="26478" y="24606"/>
                      <a:pt x="26546" y="24446"/>
                      <a:pt x="26615" y="24309"/>
                    </a:cubicBezTo>
                    <a:cubicBezTo>
                      <a:pt x="26729" y="24035"/>
                      <a:pt x="26843" y="23761"/>
                      <a:pt x="26934" y="23487"/>
                    </a:cubicBezTo>
                    <a:lnTo>
                      <a:pt x="26957" y="23442"/>
                    </a:lnTo>
                    <a:cubicBezTo>
                      <a:pt x="26980" y="23373"/>
                      <a:pt x="27026" y="23305"/>
                      <a:pt x="27048" y="23236"/>
                    </a:cubicBezTo>
                    <a:cubicBezTo>
                      <a:pt x="27071" y="23168"/>
                      <a:pt x="27117" y="23099"/>
                      <a:pt x="27140" y="23031"/>
                    </a:cubicBezTo>
                    <a:cubicBezTo>
                      <a:pt x="27185" y="22871"/>
                      <a:pt x="27231" y="22734"/>
                      <a:pt x="27300" y="22597"/>
                    </a:cubicBezTo>
                    <a:cubicBezTo>
                      <a:pt x="27414" y="22323"/>
                      <a:pt x="27482" y="22027"/>
                      <a:pt x="27551" y="21730"/>
                    </a:cubicBezTo>
                    <a:cubicBezTo>
                      <a:pt x="27619" y="21410"/>
                      <a:pt x="27665" y="21114"/>
                      <a:pt x="27710" y="20817"/>
                    </a:cubicBezTo>
                    <a:lnTo>
                      <a:pt x="27733" y="20611"/>
                    </a:lnTo>
                    <a:cubicBezTo>
                      <a:pt x="27733" y="20543"/>
                      <a:pt x="27756" y="20452"/>
                      <a:pt x="27756" y="20360"/>
                    </a:cubicBezTo>
                    <a:cubicBezTo>
                      <a:pt x="27779" y="20246"/>
                      <a:pt x="27779" y="20109"/>
                      <a:pt x="27802" y="19972"/>
                    </a:cubicBezTo>
                    <a:lnTo>
                      <a:pt x="27802" y="19904"/>
                    </a:lnTo>
                    <a:cubicBezTo>
                      <a:pt x="27825" y="19493"/>
                      <a:pt x="27779" y="19037"/>
                      <a:pt x="27642" y="18466"/>
                    </a:cubicBezTo>
                    <a:cubicBezTo>
                      <a:pt x="27619" y="18352"/>
                      <a:pt x="27596" y="18215"/>
                      <a:pt x="27573" y="18078"/>
                    </a:cubicBezTo>
                    <a:cubicBezTo>
                      <a:pt x="27573" y="18032"/>
                      <a:pt x="27551" y="17964"/>
                      <a:pt x="27551" y="17918"/>
                    </a:cubicBezTo>
                    <a:cubicBezTo>
                      <a:pt x="27528" y="17850"/>
                      <a:pt x="27528" y="17804"/>
                      <a:pt x="27505" y="17735"/>
                    </a:cubicBezTo>
                    <a:lnTo>
                      <a:pt x="27505" y="17735"/>
                    </a:lnTo>
                    <a:cubicBezTo>
                      <a:pt x="27596" y="17758"/>
                      <a:pt x="27642" y="17758"/>
                      <a:pt x="27710" y="17758"/>
                    </a:cubicBezTo>
                    <a:lnTo>
                      <a:pt x="27893" y="17758"/>
                    </a:lnTo>
                    <a:cubicBezTo>
                      <a:pt x="27939" y="17781"/>
                      <a:pt x="27984" y="17781"/>
                      <a:pt x="28030" y="17781"/>
                    </a:cubicBezTo>
                    <a:cubicBezTo>
                      <a:pt x="28098" y="17781"/>
                      <a:pt x="28167" y="17804"/>
                      <a:pt x="28235" y="17804"/>
                    </a:cubicBezTo>
                    <a:cubicBezTo>
                      <a:pt x="28350" y="17804"/>
                      <a:pt x="28464" y="17781"/>
                      <a:pt x="28623" y="17758"/>
                    </a:cubicBezTo>
                    <a:lnTo>
                      <a:pt x="28806" y="17713"/>
                    </a:lnTo>
                    <a:cubicBezTo>
                      <a:pt x="28875" y="17690"/>
                      <a:pt x="28966" y="17667"/>
                      <a:pt x="29034" y="17644"/>
                    </a:cubicBezTo>
                    <a:cubicBezTo>
                      <a:pt x="29171" y="17599"/>
                      <a:pt x="29263" y="17553"/>
                      <a:pt x="29354" y="17507"/>
                    </a:cubicBezTo>
                    <a:lnTo>
                      <a:pt x="29468" y="17462"/>
                    </a:lnTo>
                    <a:cubicBezTo>
                      <a:pt x="29628" y="17416"/>
                      <a:pt x="29765" y="17302"/>
                      <a:pt x="29902" y="17211"/>
                    </a:cubicBezTo>
                    <a:cubicBezTo>
                      <a:pt x="29993" y="17165"/>
                      <a:pt x="30061" y="17074"/>
                      <a:pt x="30153" y="16959"/>
                    </a:cubicBezTo>
                    <a:cubicBezTo>
                      <a:pt x="30313" y="16708"/>
                      <a:pt x="30472" y="16434"/>
                      <a:pt x="30449" y="16115"/>
                    </a:cubicBezTo>
                    <a:cubicBezTo>
                      <a:pt x="30427" y="15932"/>
                      <a:pt x="30404" y="15818"/>
                      <a:pt x="30335" y="15704"/>
                    </a:cubicBezTo>
                    <a:cubicBezTo>
                      <a:pt x="30313" y="15636"/>
                      <a:pt x="30244" y="15567"/>
                      <a:pt x="30176" y="15476"/>
                    </a:cubicBezTo>
                    <a:cubicBezTo>
                      <a:pt x="30130" y="15430"/>
                      <a:pt x="30084" y="15407"/>
                      <a:pt x="30039" y="15362"/>
                    </a:cubicBezTo>
                    <a:cubicBezTo>
                      <a:pt x="29993" y="15316"/>
                      <a:pt x="29924" y="15270"/>
                      <a:pt x="29856" y="15248"/>
                    </a:cubicBezTo>
                    <a:cubicBezTo>
                      <a:pt x="29765" y="15202"/>
                      <a:pt x="29673" y="15179"/>
                      <a:pt x="29582" y="15156"/>
                    </a:cubicBezTo>
                    <a:lnTo>
                      <a:pt x="29536" y="15133"/>
                    </a:lnTo>
                    <a:cubicBezTo>
                      <a:pt x="29377" y="15111"/>
                      <a:pt x="29217" y="15065"/>
                      <a:pt x="29057" y="15042"/>
                    </a:cubicBezTo>
                    <a:cubicBezTo>
                      <a:pt x="28989" y="15042"/>
                      <a:pt x="28966" y="15042"/>
                      <a:pt x="28943" y="15065"/>
                    </a:cubicBezTo>
                    <a:lnTo>
                      <a:pt x="28669" y="15065"/>
                    </a:lnTo>
                    <a:cubicBezTo>
                      <a:pt x="28555" y="15065"/>
                      <a:pt x="28486" y="15065"/>
                      <a:pt x="28395" y="15088"/>
                    </a:cubicBezTo>
                    <a:cubicBezTo>
                      <a:pt x="28350" y="15088"/>
                      <a:pt x="28281" y="15111"/>
                      <a:pt x="28235" y="15133"/>
                    </a:cubicBezTo>
                    <a:cubicBezTo>
                      <a:pt x="28235" y="15133"/>
                      <a:pt x="28213" y="15156"/>
                      <a:pt x="28213" y="15156"/>
                    </a:cubicBezTo>
                    <a:lnTo>
                      <a:pt x="28190" y="15156"/>
                    </a:lnTo>
                    <a:cubicBezTo>
                      <a:pt x="28190" y="15156"/>
                      <a:pt x="28167" y="15179"/>
                      <a:pt x="28167" y="15179"/>
                    </a:cubicBezTo>
                    <a:cubicBezTo>
                      <a:pt x="28030" y="15202"/>
                      <a:pt x="27893" y="15248"/>
                      <a:pt x="27756" y="15293"/>
                    </a:cubicBezTo>
                    <a:cubicBezTo>
                      <a:pt x="27825" y="15225"/>
                      <a:pt x="27847" y="15179"/>
                      <a:pt x="27893" y="15111"/>
                    </a:cubicBezTo>
                    <a:cubicBezTo>
                      <a:pt x="28030" y="14951"/>
                      <a:pt x="28167" y="14791"/>
                      <a:pt x="28304" y="14654"/>
                    </a:cubicBezTo>
                    <a:cubicBezTo>
                      <a:pt x="28395" y="14540"/>
                      <a:pt x="28509" y="14426"/>
                      <a:pt x="28601" y="14335"/>
                    </a:cubicBezTo>
                    <a:cubicBezTo>
                      <a:pt x="28715" y="14198"/>
                      <a:pt x="28852" y="14083"/>
                      <a:pt x="28966" y="13946"/>
                    </a:cubicBezTo>
                    <a:cubicBezTo>
                      <a:pt x="29057" y="13832"/>
                      <a:pt x="29148" y="13718"/>
                      <a:pt x="29240" y="13604"/>
                    </a:cubicBezTo>
                    <a:lnTo>
                      <a:pt x="29285" y="13558"/>
                    </a:lnTo>
                    <a:cubicBezTo>
                      <a:pt x="29377" y="13467"/>
                      <a:pt x="29445" y="13376"/>
                      <a:pt x="29514" y="13262"/>
                    </a:cubicBezTo>
                    <a:cubicBezTo>
                      <a:pt x="29559" y="13193"/>
                      <a:pt x="29582" y="13102"/>
                      <a:pt x="29628" y="13033"/>
                    </a:cubicBezTo>
                    <a:cubicBezTo>
                      <a:pt x="29673" y="12942"/>
                      <a:pt x="29696" y="12851"/>
                      <a:pt x="29696" y="12782"/>
                    </a:cubicBezTo>
                    <a:cubicBezTo>
                      <a:pt x="29742" y="12623"/>
                      <a:pt x="29742" y="12440"/>
                      <a:pt x="29696" y="12280"/>
                    </a:cubicBezTo>
                    <a:cubicBezTo>
                      <a:pt x="29673" y="12166"/>
                      <a:pt x="29605" y="12052"/>
                      <a:pt x="29514" y="11961"/>
                    </a:cubicBezTo>
                    <a:cubicBezTo>
                      <a:pt x="29445" y="11892"/>
                      <a:pt x="29377" y="11824"/>
                      <a:pt x="29308" y="11755"/>
                    </a:cubicBezTo>
                    <a:cubicBezTo>
                      <a:pt x="29171" y="11641"/>
                      <a:pt x="29011" y="11573"/>
                      <a:pt x="28760" y="11550"/>
                    </a:cubicBezTo>
                    <a:lnTo>
                      <a:pt x="28692" y="11550"/>
                    </a:lnTo>
                    <a:cubicBezTo>
                      <a:pt x="28418" y="11550"/>
                      <a:pt x="28144" y="11641"/>
                      <a:pt x="27916" y="11755"/>
                    </a:cubicBezTo>
                    <a:cubicBezTo>
                      <a:pt x="27665" y="11915"/>
                      <a:pt x="27437" y="12098"/>
                      <a:pt x="27231" y="12303"/>
                    </a:cubicBezTo>
                    <a:cubicBezTo>
                      <a:pt x="27071" y="12463"/>
                      <a:pt x="26912" y="12691"/>
                      <a:pt x="26775" y="12942"/>
                    </a:cubicBezTo>
                    <a:lnTo>
                      <a:pt x="26729" y="13011"/>
                    </a:lnTo>
                    <a:cubicBezTo>
                      <a:pt x="26683" y="13079"/>
                      <a:pt x="26660" y="13148"/>
                      <a:pt x="26615" y="13193"/>
                    </a:cubicBezTo>
                    <a:cubicBezTo>
                      <a:pt x="26546" y="13307"/>
                      <a:pt x="26478" y="13399"/>
                      <a:pt x="26387" y="13513"/>
                    </a:cubicBezTo>
                    <a:lnTo>
                      <a:pt x="26364" y="13558"/>
                    </a:lnTo>
                    <a:lnTo>
                      <a:pt x="26272" y="13627"/>
                    </a:lnTo>
                    <a:cubicBezTo>
                      <a:pt x="26204" y="13376"/>
                      <a:pt x="26090" y="13125"/>
                      <a:pt x="25953" y="12805"/>
                    </a:cubicBezTo>
                    <a:cubicBezTo>
                      <a:pt x="25770" y="12394"/>
                      <a:pt x="25565" y="11984"/>
                      <a:pt x="25337" y="11550"/>
                    </a:cubicBezTo>
                    <a:cubicBezTo>
                      <a:pt x="25200" y="11299"/>
                      <a:pt x="25040" y="11048"/>
                      <a:pt x="24834" y="10751"/>
                    </a:cubicBezTo>
                    <a:cubicBezTo>
                      <a:pt x="24766" y="10637"/>
                      <a:pt x="24675" y="10500"/>
                      <a:pt x="24606" y="10386"/>
                    </a:cubicBezTo>
                    <a:cubicBezTo>
                      <a:pt x="24561" y="10340"/>
                      <a:pt x="24515" y="10272"/>
                      <a:pt x="24469" y="10226"/>
                    </a:cubicBezTo>
                    <a:cubicBezTo>
                      <a:pt x="24424" y="10135"/>
                      <a:pt x="24378" y="10066"/>
                      <a:pt x="24309" y="9998"/>
                    </a:cubicBezTo>
                    <a:cubicBezTo>
                      <a:pt x="24150" y="9769"/>
                      <a:pt x="23967" y="9518"/>
                      <a:pt x="23762" y="9290"/>
                    </a:cubicBezTo>
                    <a:cubicBezTo>
                      <a:pt x="23556" y="9062"/>
                      <a:pt x="23351" y="8834"/>
                      <a:pt x="23145" y="8605"/>
                    </a:cubicBezTo>
                    <a:lnTo>
                      <a:pt x="23123" y="8605"/>
                    </a:lnTo>
                    <a:lnTo>
                      <a:pt x="23100" y="8560"/>
                    </a:lnTo>
                    <a:lnTo>
                      <a:pt x="22940" y="8400"/>
                    </a:lnTo>
                    <a:cubicBezTo>
                      <a:pt x="22849" y="8309"/>
                      <a:pt x="22757" y="8195"/>
                      <a:pt x="22643" y="8103"/>
                    </a:cubicBezTo>
                    <a:lnTo>
                      <a:pt x="22620" y="8058"/>
                    </a:lnTo>
                    <a:cubicBezTo>
                      <a:pt x="22483" y="7943"/>
                      <a:pt x="22369" y="7807"/>
                      <a:pt x="22210" y="7692"/>
                    </a:cubicBezTo>
                    <a:cubicBezTo>
                      <a:pt x="22141" y="7647"/>
                      <a:pt x="22073" y="7578"/>
                      <a:pt x="22004" y="7533"/>
                    </a:cubicBezTo>
                    <a:lnTo>
                      <a:pt x="21936" y="7487"/>
                    </a:lnTo>
                    <a:cubicBezTo>
                      <a:pt x="21867" y="7441"/>
                      <a:pt x="21799" y="7396"/>
                      <a:pt x="21730" y="7350"/>
                    </a:cubicBezTo>
                    <a:cubicBezTo>
                      <a:pt x="21593" y="7259"/>
                      <a:pt x="21433" y="7167"/>
                      <a:pt x="21297" y="7076"/>
                    </a:cubicBezTo>
                    <a:lnTo>
                      <a:pt x="21182" y="7008"/>
                    </a:lnTo>
                    <a:cubicBezTo>
                      <a:pt x="21114" y="6985"/>
                      <a:pt x="21045" y="6939"/>
                      <a:pt x="21000" y="6916"/>
                    </a:cubicBezTo>
                    <a:cubicBezTo>
                      <a:pt x="20954" y="6893"/>
                      <a:pt x="20931" y="6893"/>
                      <a:pt x="20908" y="6871"/>
                    </a:cubicBezTo>
                    <a:cubicBezTo>
                      <a:pt x="20817" y="6779"/>
                      <a:pt x="20703" y="6711"/>
                      <a:pt x="20589" y="6642"/>
                    </a:cubicBezTo>
                    <a:cubicBezTo>
                      <a:pt x="20475" y="6574"/>
                      <a:pt x="20361" y="6505"/>
                      <a:pt x="20269" y="6437"/>
                    </a:cubicBezTo>
                    <a:lnTo>
                      <a:pt x="20178" y="6391"/>
                    </a:lnTo>
                    <a:cubicBezTo>
                      <a:pt x="19904" y="6232"/>
                      <a:pt x="19653" y="6072"/>
                      <a:pt x="19379" y="5912"/>
                    </a:cubicBezTo>
                    <a:cubicBezTo>
                      <a:pt x="19128" y="5798"/>
                      <a:pt x="18877" y="5661"/>
                      <a:pt x="18580" y="5524"/>
                    </a:cubicBezTo>
                    <a:cubicBezTo>
                      <a:pt x="18443" y="5455"/>
                      <a:pt x="18306" y="5387"/>
                      <a:pt x="18169" y="5319"/>
                    </a:cubicBezTo>
                    <a:lnTo>
                      <a:pt x="18010" y="5250"/>
                    </a:lnTo>
                    <a:cubicBezTo>
                      <a:pt x="17987" y="5250"/>
                      <a:pt x="17964" y="5227"/>
                      <a:pt x="17941" y="5227"/>
                    </a:cubicBezTo>
                    <a:lnTo>
                      <a:pt x="17896" y="5204"/>
                    </a:lnTo>
                    <a:lnTo>
                      <a:pt x="17827" y="5159"/>
                    </a:lnTo>
                    <a:cubicBezTo>
                      <a:pt x="17759" y="5136"/>
                      <a:pt x="17690" y="5113"/>
                      <a:pt x="17622" y="5090"/>
                    </a:cubicBezTo>
                    <a:lnTo>
                      <a:pt x="17553" y="5045"/>
                    </a:lnTo>
                    <a:lnTo>
                      <a:pt x="17462" y="5022"/>
                    </a:lnTo>
                    <a:lnTo>
                      <a:pt x="17439" y="4999"/>
                    </a:lnTo>
                    <a:lnTo>
                      <a:pt x="17371" y="4976"/>
                    </a:lnTo>
                    <a:lnTo>
                      <a:pt x="17325" y="4953"/>
                    </a:lnTo>
                    <a:lnTo>
                      <a:pt x="17234" y="4908"/>
                    </a:lnTo>
                    <a:cubicBezTo>
                      <a:pt x="16960" y="4794"/>
                      <a:pt x="16709" y="4657"/>
                      <a:pt x="16458" y="4497"/>
                    </a:cubicBezTo>
                    <a:lnTo>
                      <a:pt x="16321" y="4406"/>
                    </a:lnTo>
                    <a:cubicBezTo>
                      <a:pt x="16115" y="4291"/>
                      <a:pt x="15910" y="4177"/>
                      <a:pt x="15727" y="4040"/>
                    </a:cubicBezTo>
                    <a:cubicBezTo>
                      <a:pt x="15636" y="3972"/>
                      <a:pt x="15545" y="3926"/>
                      <a:pt x="15430" y="3858"/>
                    </a:cubicBezTo>
                    <a:cubicBezTo>
                      <a:pt x="15316" y="3789"/>
                      <a:pt x="15202" y="3721"/>
                      <a:pt x="15088" y="3629"/>
                    </a:cubicBezTo>
                    <a:lnTo>
                      <a:pt x="14928" y="3515"/>
                    </a:lnTo>
                    <a:lnTo>
                      <a:pt x="14746" y="3401"/>
                    </a:lnTo>
                    <a:cubicBezTo>
                      <a:pt x="14654" y="3333"/>
                      <a:pt x="14563" y="3264"/>
                      <a:pt x="14495" y="3196"/>
                    </a:cubicBezTo>
                    <a:lnTo>
                      <a:pt x="14449" y="3150"/>
                    </a:lnTo>
                    <a:lnTo>
                      <a:pt x="14449" y="3150"/>
                    </a:lnTo>
                    <a:lnTo>
                      <a:pt x="14472" y="3196"/>
                    </a:lnTo>
                    <a:cubicBezTo>
                      <a:pt x="14380" y="3104"/>
                      <a:pt x="14312" y="3036"/>
                      <a:pt x="14221" y="2945"/>
                    </a:cubicBezTo>
                    <a:lnTo>
                      <a:pt x="14152" y="2876"/>
                    </a:lnTo>
                    <a:cubicBezTo>
                      <a:pt x="14038" y="2762"/>
                      <a:pt x="13924" y="2648"/>
                      <a:pt x="13833" y="2534"/>
                    </a:cubicBezTo>
                    <a:cubicBezTo>
                      <a:pt x="13764" y="2443"/>
                      <a:pt x="13696" y="2374"/>
                      <a:pt x="13650" y="2283"/>
                    </a:cubicBezTo>
                    <a:lnTo>
                      <a:pt x="13559" y="2191"/>
                    </a:lnTo>
                    <a:lnTo>
                      <a:pt x="13490" y="2100"/>
                    </a:lnTo>
                    <a:cubicBezTo>
                      <a:pt x="13422" y="2009"/>
                      <a:pt x="13330" y="1918"/>
                      <a:pt x="13262" y="1826"/>
                    </a:cubicBezTo>
                    <a:lnTo>
                      <a:pt x="13239" y="1781"/>
                    </a:lnTo>
                    <a:cubicBezTo>
                      <a:pt x="13194" y="1712"/>
                      <a:pt x="13125" y="1621"/>
                      <a:pt x="13079" y="1552"/>
                    </a:cubicBezTo>
                    <a:cubicBezTo>
                      <a:pt x="13034" y="1484"/>
                      <a:pt x="12965" y="1415"/>
                      <a:pt x="12897" y="1347"/>
                    </a:cubicBezTo>
                    <a:lnTo>
                      <a:pt x="12851" y="1301"/>
                    </a:lnTo>
                    <a:cubicBezTo>
                      <a:pt x="12783" y="1210"/>
                      <a:pt x="12714" y="1142"/>
                      <a:pt x="12623" y="1050"/>
                    </a:cubicBezTo>
                    <a:cubicBezTo>
                      <a:pt x="12623" y="1027"/>
                      <a:pt x="12623" y="1005"/>
                      <a:pt x="12600" y="1005"/>
                    </a:cubicBezTo>
                    <a:cubicBezTo>
                      <a:pt x="12554" y="913"/>
                      <a:pt x="12486" y="845"/>
                      <a:pt x="12417" y="776"/>
                    </a:cubicBezTo>
                    <a:cubicBezTo>
                      <a:pt x="12349" y="708"/>
                      <a:pt x="12281" y="662"/>
                      <a:pt x="12189" y="594"/>
                    </a:cubicBezTo>
                    <a:cubicBezTo>
                      <a:pt x="12121" y="525"/>
                      <a:pt x="12029" y="480"/>
                      <a:pt x="11961" y="411"/>
                    </a:cubicBezTo>
                    <a:cubicBezTo>
                      <a:pt x="11938" y="388"/>
                      <a:pt x="11892" y="365"/>
                      <a:pt x="11847" y="343"/>
                    </a:cubicBezTo>
                    <a:lnTo>
                      <a:pt x="11801" y="320"/>
                    </a:lnTo>
                    <a:cubicBezTo>
                      <a:pt x="11710" y="251"/>
                      <a:pt x="11596" y="206"/>
                      <a:pt x="11482" y="183"/>
                    </a:cubicBezTo>
                    <a:cubicBezTo>
                      <a:pt x="11459" y="160"/>
                      <a:pt x="11413" y="160"/>
                      <a:pt x="11368" y="137"/>
                    </a:cubicBezTo>
                    <a:lnTo>
                      <a:pt x="11322" y="137"/>
                    </a:lnTo>
                    <a:cubicBezTo>
                      <a:pt x="11231" y="114"/>
                      <a:pt x="11162" y="92"/>
                      <a:pt x="11071" y="92"/>
                    </a:cubicBezTo>
                    <a:lnTo>
                      <a:pt x="10843" y="92"/>
                    </a:lnTo>
                    <a:cubicBezTo>
                      <a:pt x="10774" y="114"/>
                      <a:pt x="10728" y="137"/>
                      <a:pt x="10706" y="160"/>
                    </a:cubicBezTo>
                    <a:cubicBezTo>
                      <a:pt x="10660" y="206"/>
                      <a:pt x="10637" y="229"/>
                      <a:pt x="10637" y="274"/>
                    </a:cubicBezTo>
                    <a:cubicBezTo>
                      <a:pt x="10569" y="274"/>
                      <a:pt x="10477" y="297"/>
                      <a:pt x="10409" y="320"/>
                    </a:cubicBezTo>
                    <a:cubicBezTo>
                      <a:pt x="10295" y="365"/>
                      <a:pt x="10181" y="411"/>
                      <a:pt x="10089" y="480"/>
                    </a:cubicBezTo>
                    <a:cubicBezTo>
                      <a:pt x="9998" y="571"/>
                      <a:pt x="9884" y="639"/>
                      <a:pt x="9770" y="731"/>
                    </a:cubicBezTo>
                    <a:cubicBezTo>
                      <a:pt x="9564" y="913"/>
                      <a:pt x="9427" y="1119"/>
                      <a:pt x="9382" y="1347"/>
                    </a:cubicBezTo>
                    <a:cubicBezTo>
                      <a:pt x="9359" y="1484"/>
                      <a:pt x="9336" y="1621"/>
                      <a:pt x="9313" y="1758"/>
                    </a:cubicBezTo>
                    <a:lnTo>
                      <a:pt x="9313" y="1803"/>
                    </a:lnTo>
                    <a:cubicBezTo>
                      <a:pt x="9290" y="1895"/>
                      <a:pt x="9290" y="1940"/>
                      <a:pt x="9290" y="2009"/>
                    </a:cubicBezTo>
                    <a:cubicBezTo>
                      <a:pt x="9290" y="2077"/>
                      <a:pt x="9290" y="2169"/>
                      <a:pt x="9313" y="2237"/>
                    </a:cubicBezTo>
                    <a:cubicBezTo>
                      <a:pt x="9336" y="2397"/>
                      <a:pt x="9359" y="2534"/>
                      <a:pt x="9405" y="2694"/>
                    </a:cubicBezTo>
                    <a:lnTo>
                      <a:pt x="9427" y="2739"/>
                    </a:lnTo>
                    <a:cubicBezTo>
                      <a:pt x="9473" y="2899"/>
                      <a:pt x="9519" y="3036"/>
                      <a:pt x="9564" y="3196"/>
                    </a:cubicBezTo>
                    <a:cubicBezTo>
                      <a:pt x="9610" y="3310"/>
                      <a:pt x="9678" y="3447"/>
                      <a:pt x="9770" y="3584"/>
                    </a:cubicBezTo>
                    <a:cubicBezTo>
                      <a:pt x="9701" y="3515"/>
                      <a:pt x="9610" y="3447"/>
                      <a:pt x="9519" y="3378"/>
                    </a:cubicBezTo>
                    <a:cubicBezTo>
                      <a:pt x="9336" y="3219"/>
                      <a:pt x="9153" y="3059"/>
                      <a:pt x="8971" y="2876"/>
                    </a:cubicBezTo>
                    <a:lnTo>
                      <a:pt x="8788" y="2716"/>
                    </a:lnTo>
                    <a:cubicBezTo>
                      <a:pt x="8674" y="2625"/>
                      <a:pt x="8560" y="2511"/>
                      <a:pt x="8446" y="2420"/>
                    </a:cubicBezTo>
                    <a:cubicBezTo>
                      <a:pt x="8400" y="2351"/>
                      <a:pt x="8332" y="2306"/>
                      <a:pt x="8263" y="2237"/>
                    </a:cubicBezTo>
                    <a:cubicBezTo>
                      <a:pt x="8218" y="2191"/>
                      <a:pt x="8172" y="2146"/>
                      <a:pt x="8126" y="2100"/>
                    </a:cubicBezTo>
                    <a:cubicBezTo>
                      <a:pt x="8012" y="1986"/>
                      <a:pt x="7875" y="1895"/>
                      <a:pt x="7761" y="1781"/>
                    </a:cubicBezTo>
                    <a:lnTo>
                      <a:pt x="7693" y="1712"/>
                    </a:lnTo>
                    <a:cubicBezTo>
                      <a:pt x="7579" y="1621"/>
                      <a:pt x="7487" y="1530"/>
                      <a:pt x="7373" y="1461"/>
                    </a:cubicBezTo>
                    <a:lnTo>
                      <a:pt x="7145" y="1278"/>
                    </a:lnTo>
                    <a:cubicBezTo>
                      <a:pt x="7008" y="1164"/>
                      <a:pt x="6871" y="1050"/>
                      <a:pt x="6734" y="936"/>
                    </a:cubicBezTo>
                    <a:cubicBezTo>
                      <a:pt x="6551" y="822"/>
                      <a:pt x="6323" y="662"/>
                      <a:pt x="6095" y="548"/>
                    </a:cubicBezTo>
                    <a:cubicBezTo>
                      <a:pt x="5935" y="480"/>
                      <a:pt x="5798" y="411"/>
                      <a:pt x="5661" y="365"/>
                    </a:cubicBezTo>
                    <a:cubicBezTo>
                      <a:pt x="5570" y="343"/>
                      <a:pt x="5479" y="320"/>
                      <a:pt x="5410" y="297"/>
                    </a:cubicBezTo>
                    <a:lnTo>
                      <a:pt x="5273" y="251"/>
                    </a:lnTo>
                    <a:cubicBezTo>
                      <a:pt x="5136" y="206"/>
                      <a:pt x="4999" y="160"/>
                      <a:pt x="4862" y="137"/>
                    </a:cubicBezTo>
                    <a:cubicBezTo>
                      <a:pt x="4725" y="92"/>
                      <a:pt x="4588" y="69"/>
                      <a:pt x="4451" y="46"/>
                    </a:cubicBezTo>
                    <a:cubicBezTo>
                      <a:pt x="4292" y="23"/>
                      <a:pt x="4132" y="0"/>
                      <a:pt x="39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47" name="Google Shape;1593;p22">
                <a:extLst>
                  <a:ext uri="{FF2B5EF4-FFF2-40B4-BE49-F238E27FC236}">
                    <a16:creationId xmlns:a16="http://schemas.microsoft.com/office/drawing/2014/main" id="{E9B09B05-1024-45FA-84E0-19866C3816D2}"/>
                  </a:ext>
                </a:extLst>
              </p:cNvPr>
              <p:cNvSpPr/>
              <p:nvPr/>
            </p:nvSpPr>
            <p:spPr>
              <a:xfrm>
                <a:off x="6781307" y="2181974"/>
                <a:ext cx="107363" cy="194535"/>
              </a:xfrm>
              <a:custGeom>
                <a:avLst/>
                <a:gdLst/>
                <a:ahLst/>
                <a:cxnLst/>
                <a:rect l="l" t="t" r="r" b="b"/>
                <a:pathLst>
                  <a:path w="3972" h="7197" extrusionOk="0">
                    <a:moveTo>
                      <a:pt x="3652" y="1"/>
                    </a:moveTo>
                    <a:cubicBezTo>
                      <a:pt x="3584" y="1"/>
                      <a:pt x="3492" y="23"/>
                      <a:pt x="3447" y="69"/>
                    </a:cubicBezTo>
                    <a:cubicBezTo>
                      <a:pt x="3409" y="50"/>
                      <a:pt x="3363" y="39"/>
                      <a:pt x="3318" y="39"/>
                    </a:cubicBezTo>
                    <a:cubicBezTo>
                      <a:pt x="3254" y="39"/>
                      <a:pt x="3190" y="61"/>
                      <a:pt x="3150" y="115"/>
                    </a:cubicBezTo>
                    <a:cubicBezTo>
                      <a:pt x="2990" y="297"/>
                      <a:pt x="2853" y="457"/>
                      <a:pt x="2716" y="640"/>
                    </a:cubicBezTo>
                    <a:cubicBezTo>
                      <a:pt x="2557" y="822"/>
                      <a:pt x="2420" y="1005"/>
                      <a:pt x="2260" y="1188"/>
                    </a:cubicBezTo>
                    <a:cubicBezTo>
                      <a:pt x="2214" y="1233"/>
                      <a:pt x="2191" y="1279"/>
                      <a:pt x="2146" y="1325"/>
                    </a:cubicBezTo>
                    <a:cubicBezTo>
                      <a:pt x="2077" y="1370"/>
                      <a:pt x="2032" y="1439"/>
                      <a:pt x="1986" y="1484"/>
                    </a:cubicBezTo>
                    <a:cubicBezTo>
                      <a:pt x="1917" y="1598"/>
                      <a:pt x="1826" y="1713"/>
                      <a:pt x="1758" y="1827"/>
                    </a:cubicBezTo>
                    <a:cubicBezTo>
                      <a:pt x="1621" y="2009"/>
                      <a:pt x="1484" y="2215"/>
                      <a:pt x="1347" y="2420"/>
                    </a:cubicBezTo>
                    <a:cubicBezTo>
                      <a:pt x="1233" y="2603"/>
                      <a:pt x="1141" y="2808"/>
                      <a:pt x="1050" y="3036"/>
                    </a:cubicBezTo>
                    <a:cubicBezTo>
                      <a:pt x="1050" y="3014"/>
                      <a:pt x="1073" y="2991"/>
                      <a:pt x="1073" y="2968"/>
                    </a:cubicBezTo>
                    <a:lnTo>
                      <a:pt x="1073" y="2968"/>
                    </a:lnTo>
                    <a:cubicBezTo>
                      <a:pt x="1027" y="3082"/>
                      <a:pt x="959" y="3219"/>
                      <a:pt x="913" y="3356"/>
                    </a:cubicBezTo>
                    <a:cubicBezTo>
                      <a:pt x="845" y="3493"/>
                      <a:pt x="776" y="3653"/>
                      <a:pt x="708" y="3790"/>
                    </a:cubicBezTo>
                    <a:cubicBezTo>
                      <a:pt x="662" y="3904"/>
                      <a:pt x="639" y="4018"/>
                      <a:pt x="594" y="4132"/>
                    </a:cubicBezTo>
                    <a:cubicBezTo>
                      <a:pt x="571" y="4269"/>
                      <a:pt x="525" y="4406"/>
                      <a:pt x="502" y="4543"/>
                    </a:cubicBezTo>
                    <a:cubicBezTo>
                      <a:pt x="457" y="4680"/>
                      <a:pt x="411" y="4817"/>
                      <a:pt x="388" y="4931"/>
                    </a:cubicBezTo>
                    <a:cubicBezTo>
                      <a:pt x="343" y="5182"/>
                      <a:pt x="297" y="5433"/>
                      <a:pt x="251" y="5661"/>
                    </a:cubicBezTo>
                    <a:cubicBezTo>
                      <a:pt x="206" y="5890"/>
                      <a:pt x="160" y="6095"/>
                      <a:pt x="114" y="6300"/>
                    </a:cubicBezTo>
                    <a:cubicBezTo>
                      <a:pt x="91" y="6415"/>
                      <a:pt x="69" y="6529"/>
                      <a:pt x="46" y="6643"/>
                    </a:cubicBezTo>
                    <a:cubicBezTo>
                      <a:pt x="46" y="6711"/>
                      <a:pt x="23" y="6803"/>
                      <a:pt x="23" y="6871"/>
                    </a:cubicBezTo>
                    <a:cubicBezTo>
                      <a:pt x="23" y="6940"/>
                      <a:pt x="0" y="6985"/>
                      <a:pt x="23" y="7054"/>
                    </a:cubicBezTo>
                    <a:cubicBezTo>
                      <a:pt x="46" y="7122"/>
                      <a:pt x="114" y="7168"/>
                      <a:pt x="183" y="7191"/>
                    </a:cubicBezTo>
                    <a:cubicBezTo>
                      <a:pt x="199" y="7195"/>
                      <a:pt x="215" y="7197"/>
                      <a:pt x="231" y="7197"/>
                    </a:cubicBezTo>
                    <a:cubicBezTo>
                      <a:pt x="305" y="7197"/>
                      <a:pt x="373" y="7156"/>
                      <a:pt x="411" y="7099"/>
                    </a:cubicBezTo>
                    <a:cubicBezTo>
                      <a:pt x="434" y="7076"/>
                      <a:pt x="457" y="7031"/>
                      <a:pt x="457" y="7008"/>
                    </a:cubicBezTo>
                    <a:cubicBezTo>
                      <a:pt x="479" y="6985"/>
                      <a:pt x="479" y="6962"/>
                      <a:pt x="502" y="6917"/>
                    </a:cubicBezTo>
                    <a:cubicBezTo>
                      <a:pt x="548" y="6848"/>
                      <a:pt x="571" y="6780"/>
                      <a:pt x="616" y="6688"/>
                    </a:cubicBezTo>
                    <a:cubicBezTo>
                      <a:pt x="685" y="6552"/>
                      <a:pt x="753" y="6392"/>
                      <a:pt x="822" y="6255"/>
                    </a:cubicBezTo>
                    <a:cubicBezTo>
                      <a:pt x="913" y="6095"/>
                      <a:pt x="982" y="5935"/>
                      <a:pt x="1073" y="5775"/>
                    </a:cubicBezTo>
                    <a:cubicBezTo>
                      <a:pt x="1119" y="5730"/>
                      <a:pt x="1164" y="5684"/>
                      <a:pt x="1210" y="5639"/>
                    </a:cubicBezTo>
                    <a:cubicBezTo>
                      <a:pt x="1256" y="5570"/>
                      <a:pt x="1301" y="5502"/>
                      <a:pt x="1347" y="5456"/>
                    </a:cubicBezTo>
                    <a:cubicBezTo>
                      <a:pt x="1438" y="5319"/>
                      <a:pt x="1529" y="5205"/>
                      <a:pt x="1598" y="5091"/>
                    </a:cubicBezTo>
                    <a:cubicBezTo>
                      <a:pt x="1689" y="4954"/>
                      <a:pt x="1781" y="4817"/>
                      <a:pt x="1872" y="4680"/>
                    </a:cubicBezTo>
                    <a:cubicBezTo>
                      <a:pt x="1963" y="4566"/>
                      <a:pt x="2054" y="4429"/>
                      <a:pt x="2123" y="4292"/>
                    </a:cubicBezTo>
                    <a:cubicBezTo>
                      <a:pt x="2214" y="4064"/>
                      <a:pt x="2328" y="3835"/>
                      <a:pt x="2465" y="3607"/>
                    </a:cubicBezTo>
                    <a:cubicBezTo>
                      <a:pt x="2511" y="3607"/>
                      <a:pt x="2579" y="3561"/>
                      <a:pt x="2602" y="3516"/>
                    </a:cubicBezTo>
                    <a:cubicBezTo>
                      <a:pt x="2716" y="3310"/>
                      <a:pt x="2853" y="3105"/>
                      <a:pt x="2945" y="2877"/>
                    </a:cubicBezTo>
                    <a:cubicBezTo>
                      <a:pt x="3082" y="2648"/>
                      <a:pt x="3173" y="2397"/>
                      <a:pt x="3287" y="2146"/>
                    </a:cubicBezTo>
                    <a:cubicBezTo>
                      <a:pt x="3401" y="1895"/>
                      <a:pt x="3492" y="1644"/>
                      <a:pt x="3607" y="1393"/>
                    </a:cubicBezTo>
                    <a:cubicBezTo>
                      <a:pt x="3675" y="1279"/>
                      <a:pt x="3721" y="1142"/>
                      <a:pt x="3766" y="1028"/>
                    </a:cubicBezTo>
                    <a:cubicBezTo>
                      <a:pt x="3812" y="959"/>
                      <a:pt x="3835" y="914"/>
                      <a:pt x="3858" y="845"/>
                    </a:cubicBezTo>
                    <a:cubicBezTo>
                      <a:pt x="3903" y="777"/>
                      <a:pt x="3926" y="685"/>
                      <a:pt x="3949" y="594"/>
                    </a:cubicBezTo>
                    <a:cubicBezTo>
                      <a:pt x="3972" y="548"/>
                      <a:pt x="3972" y="480"/>
                      <a:pt x="3926" y="434"/>
                    </a:cubicBezTo>
                    <a:cubicBezTo>
                      <a:pt x="3949" y="389"/>
                      <a:pt x="3949" y="366"/>
                      <a:pt x="3949" y="320"/>
                    </a:cubicBezTo>
                    <a:cubicBezTo>
                      <a:pt x="3949" y="275"/>
                      <a:pt x="3949" y="206"/>
                      <a:pt x="3903" y="160"/>
                    </a:cubicBezTo>
                    <a:cubicBezTo>
                      <a:pt x="3880" y="115"/>
                      <a:pt x="3858" y="69"/>
                      <a:pt x="3789" y="46"/>
                    </a:cubicBezTo>
                    <a:cubicBezTo>
                      <a:pt x="3744" y="23"/>
                      <a:pt x="3698" y="1"/>
                      <a:pt x="3652" y="1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48" name="Google Shape;1594;p22">
                <a:extLst>
                  <a:ext uri="{FF2B5EF4-FFF2-40B4-BE49-F238E27FC236}">
                    <a16:creationId xmlns:a16="http://schemas.microsoft.com/office/drawing/2014/main" id="{79CE86DB-A309-4C77-BDC5-B18AE35F9D89}"/>
                  </a:ext>
                </a:extLst>
              </p:cNvPr>
              <p:cNvSpPr/>
              <p:nvPr/>
            </p:nvSpPr>
            <p:spPr>
              <a:xfrm>
                <a:off x="6829420" y="2794636"/>
                <a:ext cx="473863" cy="480647"/>
              </a:xfrm>
              <a:custGeom>
                <a:avLst/>
                <a:gdLst/>
                <a:ahLst/>
                <a:cxnLst/>
                <a:rect l="l" t="t" r="r" b="b"/>
                <a:pathLst>
                  <a:path w="17531" h="17782" extrusionOk="0">
                    <a:moveTo>
                      <a:pt x="4292" y="0"/>
                    </a:moveTo>
                    <a:cubicBezTo>
                      <a:pt x="4246" y="23"/>
                      <a:pt x="4200" y="46"/>
                      <a:pt x="4155" y="46"/>
                    </a:cubicBezTo>
                    <a:cubicBezTo>
                      <a:pt x="4086" y="69"/>
                      <a:pt x="4018" y="91"/>
                      <a:pt x="3949" y="114"/>
                    </a:cubicBezTo>
                    <a:lnTo>
                      <a:pt x="3904" y="137"/>
                    </a:lnTo>
                    <a:cubicBezTo>
                      <a:pt x="3812" y="183"/>
                      <a:pt x="3744" y="206"/>
                      <a:pt x="3675" y="228"/>
                    </a:cubicBezTo>
                    <a:cubicBezTo>
                      <a:pt x="3561" y="274"/>
                      <a:pt x="3424" y="320"/>
                      <a:pt x="3333" y="365"/>
                    </a:cubicBezTo>
                    <a:cubicBezTo>
                      <a:pt x="3219" y="434"/>
                      <a:pt x="3128" y="479"/>
                      <a:pt x="3036" y="548"/>
                    </a:cubicBezTo>
                    <a:cubicBezTo>
                      <a:pt x="2968" y="594"/>
                      <a:pt x="2899" y="639"/>
                      <a:pt x="2831" y="685"/>
                    </a:cubicBezTo>
                    <a:cubicBezTo>
                      <a:pt x="2694" y="753"/>
                      <a:pt x="2603" y="799"/>
                      <a:pt x="2534" y="868"/>
                    </a:cubicBezTo>
                    <a:cubicBezTo>
                      <a:pt x="2488" y="890"/>
                      <a:pt x="2466" y="936"/>
                      <a:pt x="2420" y="959"/>
                    </a:cubicBezTo>
                    <a:cubicBezTo>
                      <a:pt x="2397" y="982"/>
                      <a:pt x="2352" y="1004"/>
                      <a:pt x="2329" y="1050"/>
                    </a:cubicBezTo>
                    <a:lnTo>
                      <a:pt x="2283" y="1073"/>
                    </a:lnTo>
                    <a:cubicBezTo>
                      <a:pt x="2192" y="1141"/>
                      <a:pt x="2100" y="1210"/>
                      <a:pt x="2032" y="1278"/>
                    </a:cubicBezTo>
                    <a:cubicBezTo>
                      <a:pt x="1918" y="1370"/>
                      <a:pt x="1849" y="1484"/>
                      <a:pt x="1758" y="1575"/>
                    </a:cubicBezTo>
                    <a:lnTo>
                      <a:pt x="1735" y="1621"/>
                    </a:lnTo>
                    <a:lnTo>
                      <a:pt x="1644" y="1712"/>
                    </a:lnTo>
                    <a:cubicBezTo>
                      <a:pt x="1553" y="1826"/>
                      <a:pt x="1439" y="1940"/>
                      <a:pt x="1370" y="2054"/>
                    </a:cubicBezTo>
                    <a:cubicBezTo>
                      <a:pt x="1279" y="2169"/>
                      <a:pt x="1210" y="2306"/>
                      <a:pt x="1119" y="2420"/>
                    </a:cubicBezTo>
                    <a:lnTo>
                      <a:pt x="1096" y="2488"/>
                    </a:lnTo>
                    <a:cubicBezTo>
                      <a:pt x="1005" y="2625"/>
                      <a:pt x="936" y="2762"/>
                      <a:pt x="845" y="2899"/>
                    </a:cubicBezTo>
                    <a:cubicBezTo>
                      <a:pt x="777" y="3059"/>
                      <a:pt x="731" y="3219"/>
                      <a:pt x="662" y="3378"/>
                    </a:cubicBezTo>
                    <a:cubicBezTo>
                      <a:pt x="617" y="3492"/>
                      <a:pt x="594" y="3629"/>
                      <a:pt x="548" y="3743"/>
                    </a:cubicBezTo>
                    <a:cubicBezTo>
                      <a:pt x="526" y="3812"/>
                      <a:pt x="503" y="3858"/>
                      <a:pt x="480" y="3926"/>
                    </a:cubicBezTo>
                    <a:cubicBezTo>
                      <a:pt x="457" y="3995"/>
                      <a:pt x="434" y="4086"/>
                      <a:pt x="411" y="4154"/>
                    </a:cubicBezTo>
                    <a:cubicBezTo>
                      <a:pt x="366" y="4360"/>
                      <a:pt x="320" y="4565"/>
                      <a:pt x="274" y="4748"/>
                    </a:cubicBezTo>
                    <a:cubicBezTo>
                      <a:pt x="206" y="4976"/>
                      <a:pt x="183" y="5181"/>
                      <a:pt x="137" y="5410"/>
                    </a:cubicBezTo>
                    <a:lnTo>
                      <a:pt x="115" y="5570"/>
                    </a:lnTo>
                    <a:lnTo>
                      <a:pt x="115" y="5684"/>
                    </a:lnTo>
                    <a:lnTo>
                      <a:pt x="92" y="5843"/>
                    </a:lnTo>
                    <a:lnTo>
                      <a:pt x="69" y="5980"/>
                    </a:lnTo>
                    <a:cubicBezTo>
                      <a:pt x="69" y="5980"/>
                      <a:pt x="69" y="6003"/>
                      <a:pt x="69" y="6003"/>
                    </a:cubicBezTo>
                    <a:cubicBezTo>
                      <a:pt x="23" y="6277"/>
                      <a:pt x="1" y="6505"/>
                      <a:pt x="1" y="6734"/>
                    </a:cubicBezTo>
                    <a:cubicBezTo>
                      <a:pt x="1" y="6825"/>
                      <a:pt x="1" y="6893"/>
                      <a:pt x="1" y="6985"/>
                    </a:cubicBezTo>
                    <a:lnTo>
                      <a:pt x="1" y="7076"/>
                    </a:lnTo>
                    <a:lnTo>
                      <a:pt x="1" y="7144"/>
                    </a:lnTo>
                    <a:cubicBezTo>
                      <a:pt x="1" y="7236"/>
                      <a:pt x="1" y="7350"/>
                      <a:pt x="1" y="7441"/>
                    </a:cubicBezTo>
                    <a:cubicBezTo>
                      <a:pt x="1" y="7692"/>
                      <a:pt x="23" y="7921"/>
                      <a:pt x="46" y="8149"/>
                    </a:cubicBezTo>
                    <a:cubicBezTo>
                      <a:pt x="69" y="8377"/>
                      <a:pt x="92" y="8582"/>
                      <a:pt x="115" y="8811"/>
                    </a:cubicBezTo>
                    <a:cubicBezTo>
                      <a:pt x="160" y="9085"/>
                      <a:pt x="206" y="9359"/>
                      <a:pt x="252" y="9610"/>
                    </a:cubicBezTo>
                    <a:cubicBezTo>
                      <a:pt x="320" y="9883"/>
                      <a:pt x="366" y="10157"/>
                      <a:pt x="434" y="10431"/>
                    </a:cubicBezTo>
                    <a:cubicBezTo>
                      <a:pt x="503" y="10728"/>
                      <a:pt x="571" y="11002"/>
                      <a:pt x="640" y="11299"/>
                    </a:cubicBezTo>
                    <a:lnTo>
                      <a:pt x="662" y="11413"/>
                    </a:lnTo>
                    <a:cubicBezTo>
                      <a:pt x="708" y="11504"/>
                      <a:pt x="731" y="11595"/>
                      <a:pt x="754" y="11687"/>
                    </a:cubicBezTo>
                    <a:cubicBezTo>
                      <a:pt x="799" y="11824"/>
                      <a:pt x="845" y="11938"/>
                      <a:pt x="914" y="12075"/>
                    </a:cubicBezTo>
                    <a:lnTo>
                      <a:pt x="936" y="12120"/>
                    </a:lnTo>
                    <a:cubicBezTo>
                      <a:pt x="982" y="12212"/>
                      <a:pt x="1028" y="12303"/>
                      <a:pt x="1073" y="12371"/>
                    </a:cubicBezTo>
                    <a:cubicBezTo>
                      <a:pt x="1142" y="12508"/>
                      <a:pt x="1256" y="12623"/>
                      <a:pt x="1324" y="12714"/>
                    </a:cubicBezTo>
                    <a:cubicBezTo>
                      <a:pt x="1416" y="12828"/>
                      <a:pt x="1530" y="12919"/>
                      <a:pt x="1621" y="13011"/>
                    </a:cubicBezTo>
                    <a:lnTo>
                      <a:pt x="1644" y="13033"/>
                    </a:lnTo>
                    <a:cubicBezTo>
                      <a:pt x="1735" y="13102"/>
                      <a:pt x="1849" y="13193"/>
                      <a:pt x="2009" y="13284"/>
                    </a:cubicBezTo>
                    <a:cubicBezTo>
                      <a:pt x="2123" y="13353"/>
                      <a:pt x="2237" y="13421"/>
                      <a:pt x="2352" y="13490"/>
                    </a:cubicBezTo>
                    <a:cubicBezTo>
                      <a:pt x="2397" y="13513"/>
                      <a:pt x="2466" y="13558"/>
                      <a:pt x="2534" y="13604"/>
                    </a:cubicBezTo>
                    <a:cubicBezTo>
                      <a:pt x="2603" y="13627"/>
                      <a:pt x="2648" y="13672"/>
                      <a:pt x="2717" y="13695"/>
                    </a:cubicBezTo>
                    <a:cubicBezTo>
                      <a:pt x="2945" y="13855"/>
                      <a:pt x="3196" y="13992"/>
                      <a:pt x="3424" y="14175"/>
                    </a:cubicBezTo>
                    <a:lnTo>
                      <a:pt x="3493" y="14220"/>
                    </a:lnTo>
                    <a:cubicBezTo>
                      <a:pt x="3561" y="14266"/>
                      <a:pt x="3630" y="14312"/>
                      <a:pt x="3698" y="14357"/>
                    </a:cubicBezTo>
                    <a:cubicBezTo>
                      <a:pt x="3721" y="14357"/>
                      <a:pt x="3744" y="14380"/>
                      <a:pt x="3744" y="14380"/>
                    </a:cubicBezTo>
                    <a:cubicBezTo>
                      <a:pt x="3790" y="14403"/>
                      <a:pt x="3835" y="14449"/>
                      <a:pt x="3858" y="14471"/>
                    </a:cubicBezTo>
                    <a:cubicBezTo>
                      <a:pt x="3881" y="14494"/>
                      <a:pt x="3904" y="14517"/>
                      <a:pt x="3949" y="14540"/>
                    </a:cubicBezTo>
                    <a:lnTo>
                      <a:pt x="3972" y="14540"/>
                    </a:lnTo>
                    <a:cubicBezTo>
                      <a:pt x="4041" y="14608"/>
                      <a:pt x="4109" y="14654"/>
                      <a:pt x="4178" y="14722"/>
                    </a:cubicBezTo>
                    <a:cubicBezTo>
                      <a:pt x="4246" y="14768"/>
                      <a:pt x="4315" y="14814"/>
                      <a:pt x="4383" y="14882"/>
                    </a:cubicBezTo>
                    <a:lnTo>
                      <a:pt x="4406" y="14905"/>
                    </a:lnTo>
                    <a:lnTo>
                      <a:pt x="4543" y="14996"/>
                    </a:lnTo>
                    <a:cubicBezTo>
                      <a:pt x="4634" y="15065"/>
                      <a:pt x="4703" y="15133"/>
                      <a:pt x="4794" y="15202"/>
                    </a:cubicBezTo>
                    <a:cubicBezTo>
                      <a:pt x="4862" y="15247"/>
                      <a:pt x="4908" y="15293"/>
                      <a:pt x="4976" y="15339"/>
                    </a:cubicBezTo>
                    <a:cubicBezTo>
                      <a:pt x="5022" y="15384"/>
                      <a:pt x="5068" y="15407"/>
                      <a:pt x="5136" y="15453"/>
                    </a:cubicBezTo>
                    <a:lnTo>
                      <a:pt x="5250" y="15544"/>
                    </a:lnTo>
                    <a:cubicBezTo>
                      <a:pt x="5342" y="15613"/>
                      <a:pt x="5410" y="15681"/>
                      <a:pt x="5501" y="15750"/>
                    </a:cubicBezTo>
                    <a:lnTo>
                      <a:pt x="5547" y="15772"/>
                    </a:lnTo>
                    <a:lnTo>
                      <a:pt x="5593" y="15795"/>
                    </a:lnTo>
                    <a:cubicBezTo>
                      <a:pt x="5707" y="15909"/>
                      <a:pt x="5798" y="16001"/>
                      <a:pt x="5912" y="16069"/>
                    </a:cubicBezTo>
                    <a:lnTo>
                      <a:pt x="6026" y="16183"/>
                    </a:lnTo>
                    <a:cubicBezTo>
                      <a:pt x="6163" y="16320"/>
                      <a:pt x="6300" y="16434"/>
                      <a:pt x="6437" y="16571"/>
                    </a:cubicBezTo>
                    <a:cubicBezTo>
                      <a:pt x="6666" y="16777"/>
                      <a:pt x="6871" y="17051"/>
                      <a:pt x="7054" y="17279"/>
                    </a:cubicBezTo>
                    <a:cubicBezTo>
                      <a:pt x="7099" y="17325"/>
                      <a:pt x="7145" y="17370"/>
                      <a:pt x="7168" y="17416"/>
                    </a:cubicBezTo>
                    <a:lnTo>
                      <a:pt x="7282" y="17530"/>
                    </a:lnTo>
                    <a:cubicBezTo>
                      <a:pt x="7350" y="17598"/>
                      <a:pt x="7396" y="17690"/>
                      <a:pt x="7464" y="17758"/>
                    </a:cubicBezTo>
                    <a:cubicBezTo>
                      <a:pt x="7487" y="17758"/>
                      <a:pt x="7510" y="17758"/>
                      <a:pt x="7510" y="17781"/>
                    </a:cubicBezTo>
                    <a:lnTo>
                      <a:pt x="7601" y="17781"/>
                    </a:lnTo>
                    <a:cubicBezTo>
                      <a:pt x="7647" y="17781"/>
                      <a:pt x="7715" y="17758"/>
                      <a:pt x="7761" y="17735"/>
                    </a:cubicBezTo>
                    <a:cubicBezTo>
                      <a:pt x="7784" y="17735"/>
                      <a:pt x="7807" y="17713"/>
                      <a:pt x="7830" y="17667"/>
                    </a:cubicBezTo>
                    <a:cubicBezTo>
                      <a:pt x="7967" y="17621"/>
                      <a:pt x="8058" y="17576"/>
                      <a:pt x="8149" y="17530"/>
                    </a:cubicBezTo>
                    <a:cubicBezTo>
                      <a:pt x="8218" y="17484"/>
                      <a:pt x="8286" y="17416"/>
                      <a:pt x="8377" y="17370"/>
                    </a:cubicBezTo>
                    <a:lnTo>
                      <a:pt x="8492" y="17256"/>
                    </a:lnTo>
                    <a:cubicBezTo>
                      <a:pt x="8560" y="17210"/>
                      <a:pt x="8629" y="17165"/>
                      <a:pt x="8674" y="17096"/>
                    </a:cubicBezTo>
                    <a:cubicBezTo>
                      <a:pt x="8697" y="17096"/>
                      <a:pt x="8743" y="17051"/>
                      <a:pt x="8788" y="17028"/>
                    </a:cubicBezTo>
                    <a:cubicBezTo>
                      <a:pt x="8834" y="17005"/>
                      <a:pt x="8857" y="16982"/>
                      <a:pt x="8902" y="16959"/>
                    </a:cubicBezTo>
                    <a:cubicBezTo>
                      <a:pt x="8925" y="16936"/>
                      <a:pt x="8971" y="16914"/>
                      <a:pt x="8994" y="16891"/>
                    </a:cubicBezTo>
                    <a:cubicBezTo>
                      <a:pt x="9108" y="16822"/>
                      <a:pt x="9199" y="16754"/>
                      <a:pt x="9313" y="16663"/>
                    </a:cubicBezTo>
                    <a:lnTo>
                      <a:pt x="9382" y="16594"/>
                    </a:lnTo>
                    <a:cubicBezTo>
                      <a:pt x="9519" y="16503"/>
                      <a:pt x="9633" y="16434"/>
                      <a:pt x="9747" y="16366"/>
                    </a:cubicBezTo>
                    <a:cubicBezTo>
                      <a:pt x="9884" y="16297"/>
                      <a:pt x="9998" y="16229"/>
                      <a:pt x="10135" y="16138"/>
                    </a:cubicBezTo>
                    <a:lnTo>
                      <a:pt x="10295" y="16046"/>
                    </a:lnTo>
                    <a:cubicBezTo>
                      <a:pt x="10386" y="16001"/>
                      <a:pt x="10455" y="15955"/>
                      <a:pt x="10523" y="15909"/>
                    </a:cubicBezTo>
                    <a:cubicBezTo>
                      <a:pt x="10591" y="15887"/>
                      <a:pt x="10660" y="15841"/>
                      <a:pt x="10728" y="15795"/>
                    </a:cubicBezTo>
                    <a:cubicBezTo>
                      <a:pt x="10797" y="15750"/>
                      <a:pt x="10865" y="15704"/>
                      <a:pt x="10934" y="15658"/>
                    </a:cubicBezTo>
                    <a:lnTo>
                      <a:pt x="11116" y="15544"/>
                    </a:lnTo>
                    <a:cubicBezTo>
                      <a:pt x="11185" y="15499"/>
                      <a:pt x="11253" y="15476"/>
                      <a:pt x="11322" y="15430"/>
                    </a:cubicBezTo>
                    <a:cubicBezTo>
                      <a:pt x="11390" y="15384"/>
                      <a:pt x="11459" y="15339"/>
                      <a:pt x="11527" y="15270"/>
                    </a:cubicBezTo>
                    <a:cubicBezTo>
                      <a:pt x="11596" y="15247"/>
                      <a:pt x="11664" y="15202"/>
                      <a:pt x="11710" y="15156"/>
                    </a:cubicBezTo>
                    <a:cubicBezTo>
                      <a:pt x="11938" y="15019"/>
                      <a:pt x="12189" y="14859"/>
                      <a:pt x="12486" y="14700"/>
                    </a:cubicBezTo>
                    <a:cubicBezTo>
                      <a:pt x="12646" y="14608"/>
                      <a:pt x="12828" y="14517"/>
                      <a:pt x="13011" y="14449"/>
                    </a:cubicBezTo>
                    <a:lnTo>
                      <a:pt x="12988" y="14449"/>
                    </a:lnTo>
                    <a:cubicBezTo>
                      <a:pt x="13102" y="14403"/>
                      <a:pt x="13216" y="14334"/>
                      <a:pt x="13331" y="14289"/>
                    </a:cubicBezTo>
                    <a:cubicBezTo>
                      <a:pt x="13445" y="14243"/>
                      <a:pt x="13559" y="14175"/>
                      <a:pt x="13673" y="14129"/>
                    </a:cubicBezTo>
                    <a:lnTo>
                      <a:pt x="13764" y="14106"/>
                    </a:lnTo>
                    <a:lnTo>
                      <a:pt x="13810" y="14083"/>
                    </a:lnTo>
                    <a:lnTo>
                      <a:pt x="13901" y="14038"/>
                    </a:lnTo>
                    <a:lnTo>
                      <a:pt x="13924" y="14038"/>
                    </a:lnTo>
                    <a:lnTo>
                      <a:pt x="13947" y="14015"/>
                    </a:lnTo>
                    <a:lnTo>
                      <a:pt x="14129" y="13946"/>
                    </a:lnTo>
                    <a:cubicBezTo>
                      <a:pt x="14221" y="13924"/>
                      <a:pt x="14312" y="13878"/>
                      <a:pt x="14403" y="13832"/>
                    </a:cubicBezTo>
                    <a:lnTo>
                      <a:pt x="14449" y="13809"/>
                    </a:lnTo>
                    <a:cubicBezTo>
                      <a:pt x="14540" y="13787"/>
                      <a:pt x="14609" y="13741"/>
                      <a:pt x="14700" y="13718"/>
                    </a:cubicBezTo>
                    <a:cubicBezTo>
                      <a:pt x="14791" y="13650"/>
                      <a:pt x="14860" y="13581"/>
                      <a:pt x="14928" y="13513"/>
                    </a:cubicBezTo>
                    <a:cubicBezTo>
                      <a:pt x="14997" y="13444"/>
                      <a:pt x="15065" y="13376"/>
                      <a:pt x="15134" y="13307"/>
                    </a:cubicBezTo>
                    <a:cubicBezTo>
                      <a:pt x="15339" y="13079"/>
                      <a:pt x="15476" y="12805"/>
                      <a:pt x="15613" y="12554"/>
                    </a:cubicBezTo>
                    <a:cubicBezTo>
                      <a:pt x="15704" y="12349"/>
                      <a:pt x="15796" y="12166"/>
                      <a:pt x="15864" y="11961"/>
                    </a:cubicBezTo>
                    <a:lnTo>
                      <a:pt x="15933" y="11846"/>
                    </a:lnTo>
                    <a:cubicBezTo>
                      <a:pt x="16024" y="11641"/>
                      <a:pt x="16115" y="11436"/>
                      <a:pt x="16207" y="11299"/>
                    </a:cubicBezTo>
                    <a:cubicBezTo>
                      <a:pt x="16343" y="11025"/>
                      <a:pt x="16458" y="10774"/>
                      <a:pt x="16549" y="10545"/>
                    </a:cubicBezTo>
                    <a:lnTo>
                      <a:pt x="16572" y="10454"/>
                    </a:lnTo>
                    <a:cubicBezTo>
                      <a:pt x="16640" y="10272"/>
                      <a:pt x="16709" y="10066"/>
                      <a:pt x="16754" y="9883"/>
                    </a:cubicBezTo>
                    <a:cubicBezTo>
                      <a:pt x="16777" y="9792"/>
                      <a:pt x="16800" y="9701"/>
                      <a:pt x="16800" y="9610"/>
                    </a:cubicBezTo>
                    <a:lnTo>
                      <a:pt x="16823" y="9541"/>
                    </a:lnTo>
                    <a:lnTo>
                      <a:pt x="16823" y="9473"/>
                    </a:lnTo>
                    <a:cubicBezTo>
                      <a:pt x="16846" y="9427"/>
                      <a:pt x="16891" y="9404"/>
                      <a:pt x="16914" y="9359"/>
                    </a:cubicBezTo>
                    <a:cubicBezTo>
                      <a:pt x="16960" y="9267"/>
                      <a:pt x="16983" y="9153"/>
                      <a:pt x="17028" y="9016"/>
                    </a:cubicBezTo>
                    <a:cubicBezTo>
                      <a:pt x="17051" y="8925"/>
                      <a:pt x="17074" y="8811"/>
                      <a:pt x="17120" y="8697"/>
                    </a:cubicBezTo>
                    <a:cubicBezTo>
                      <a:pt x="17120" y="8628"/>
                      <a:pt x="17142" y="8537"/>
                      <a:pt x="17165" y="8468"/>
                    </a:cubicBezTo>
                    <a:cubicBezTo>
                      <a:pt x="17211" y="8240"/>
                      <a:pt x="17256" y="8035"/>
                      <a:pt x="17279" y="7852"/>
                    </a:cubicBezTo>
                    <a:cubicBezTo>
                      <a:pt x="17302" y="7738"/>
                      <a:pt x="17325" y="7624"/>
                      <a:pt x="17325" y="7487"/>
                    </a:cubicBezTo>
                    <a:cubicBezTo>
                      <a:pt x="17325" y="7441"/>
                      <a:pt x="17348" y="7396"/>
                      <a:pt x="17348" y="7327"/>
                    </a:cubicBezTo>
                    <a:cubicBezTo>
                      <a:pt x="17348" y="7327"/>
                      <a:pt x="17348" y="7304"/>
                      <a:pt x="17348" y="7281"/>
                    </a:cubicBezTo>
                    <a:cubicBezTo>
                      <a:pt x="17371" y="7259"/>
                      <a:pt x="17371" y="7236"/>
                      <a:pt x="17371" y="7213"/>
                    </a:cubicBezTo>
                    <a:cubicBezTo>
                      <a:pt x="17393" y="7167"/>
                      <a:pt x="17393" y="7122"/>
                      <a:pt x="17393" y="7099"/>
                    </a:cubicBezTo>
                    <a:cubicBezTo>
                      <a:pt x="17416" y="7030"/>
                      <a:pt x="17439" y="6962"/>
                      <a:pt x="17462" y="6893"/>
                    </a:cubicBezTo>
                    <a:cubicBezTo>
                      <a:pt x="17485" y="6779"/>
                      <a:pt x="17508" y="6665"/>
                      <a:pt x="17508" y="6551"/>
                    </a:cubicBezTo>
                    <a:cubicBezTo>
                      <a:pt x="17530" y="6346"/>
                      <a:pt x="17530" y="6117"/>
                      <a:pt x="17508" y="5866"/>
                    </a:cubicBezTo>
                    <a:cubicBezTo>
                      <a:pt x="17508" y="5661"/>
                      <a:pt x="17485" y="5478"/>
                      <a:pt x="17462" y="5273"/>
                    </a:cubicBezTo>
                    <a:lnTo>
                      <a:pt x="17439" y="5159"/>
                    </a:lnTo>
                    <a:cubicBezTo>
                      <a:pt x="17416" y="4930"/>
                      <a:pt x="17371" y="4679"/>
                      <a:pt x="17348" y="4451"/>
                    </a:cubicBezTo>
                    <a:lnTo>
                      <a:pt x="17325" y="4383"/>
                    </a:lnTo>
                    <a:lnTo>
                      <a:pt x="17325" y="4337"/>
                    </a:lnTo>
                    <a:cubicBezTo>
                      <a:pt x="17325" y="4314"/>
                      <a:pt x="17325" y="4291"/>
                      <a:pt x="17302" y="4268"/>
                    </a:cubicBezTo>
                    <a:lnTo>
                      <a:pt x="17302" y="4223"/>
                    </a:lnTo>
                    <a:lnTo>
                      <a:pt x="17302" y="4200"/>
                    </a:lnTo>
                    <a:cubicBezTo>
                      <a:pt x="17234" y="3766"/>
                      <a:pt x="17142" y="3310"/>
                      <a:pt x="16937" y="2899"/>
                    </a:cubicBezTo>
                    <a:cubicBezTo>
                      <a:pt x="16891" y="2808"/>
                      <a:pt x="16823" y="2716"/>
                      <a:pt x="16777" y="2602"/>
                    </a:cubicBezTo>
                    <a:lnTo>
                      <a:pt x="16731" y="2534"/>
                    </a:lnTo>
                    <a:cubicBezTo>
                      <a:pt x="16686" y="2465"/>
                      <a:pt x="16640" y="2397"/>
                      <a:pt x="16595" y="2328"/>
                    </a:cubicBezTo>
                    <a:cubicBezTo>
                      <a:pt x="16480" y="2169"/>
                      <a:pt x="16366" y="2009"/>
                      <a:pt x="16229" y="1872"/>
                    </a:cubicBezTo>
                    <a:lnTo>
                      <a:pt x="16115" y="1735"/>
                    </a:lnTo>
                    <a:cubicBezTo>
                      <a:pt x="16024" y="1621"/>
                      <a:pt x="15933" y="1529"/>
                      <a:pt x="15841" y="1438"/>
                    </a:cubicBezTo>
                    <a:cubicBezTo>
                      <a:pt x="15750" y="1347"/>
                      <a:pt x="15659" y="1278"/>
                      <a:pt x="15567" y="1187"/>
                    </a:cubicBezTo>
                    <a:lnTo>
                      <a:pt x="15522" y="1141"/>
                    </a:lnTo>
                    <a:cubicBezTo>
                      <a:pt x="15316" y="959"/>
                      <a:pt x="15088" y="799"/>
                      <a:pt x="14905" y="685"/>
                    </a:cubicBezTo>
                    <a:cubicBezTo>
                      <a:pt x="14837" y="639"/>
                      <a:pt x="14791" y="594"/>
                      <a:pt x="14746" y="571"/>
                    </a:cubicBezTo>
                    <a:cubicBezTo>
                      <a:pt x="14723" y="548"/>
                      <a:pt x="14700" y="548"/>
                      <a:pt x="14654" y="525"/>
                    </a:cubicBezTo>
                    <a:lnTo>
                      <a:pt x="14586" y="502"/>
                    </a:lnTo>
                    <a:cubicBezTo>
                      <a:pt x="14426" y="411"/>
                      <a:pt x="14266" y="365"/>
                      <a:pt x="14129" y="343"/>
                    </a:cubicBezTo>
                    <a:cubicBezTo>
                      <a:pt x="14038" y="343"/>
                      <a:pt x="13947" y="320"/>
                      <a:pt x="13855" y="320"/>
                    </a:cubicBezTo>
                    <a:cubicBezTo>
                      <a:pt x="13741" y="320"/>
                      <a:pt x="13604" y="343"/>
                      <a:pt x="13490" y="365"/>
                    </a:cubicBezTo>
                    <a:cubicBezTo>
                      <a:pt x="13422" y="388"/>
                      <a:pt x="13376" y="411"/>
                      <a:pt x="13308" y="434"/>
                    </a:cubicBezTo>
                    <a:lnTo>
                      <a:pt x="13262" y="434"/>
                    </a:lnTo>
                    <a:cubicBezTo>
                      <a:pt x="13171" y="479"/>
                      <a:pt x="13057" y="502"/>
                      <a:pt x="12965" y="525"/>
                    </a:cubicBezTo>
                    <a:cubicBezTo>
                      <a:pt x="12851" y="548"/>
                      <a:pt x="12737" y="571"/>
                      <a:pt x="12623" y="616"/>
                    </a:cubicBezTo>
                    <a:cubicBezTo>
                      <a:pt x="12532" y="639"/>
                      <a:pt x="12440" y="662"/>
                      <a:pt x="12372" y="662"/>
                    </a:cubicBezTo>
                    <a:lnTo>
                      <a:pt x="12235" y="708"/>
                    </a:lnTo>
                    <a:cubicBezTo>
                      <a:pt x="12052" y="753"/>
                      <a:pt x="11893" y="776"/>
                      <a:pt x="11710" y="822"/>
                    </a:cubicBezTo>
                    <a:cubicBezTo>
                      <a:pt x="11596" y="845"/>
                      <a:pt x="11459" y="845"/>
                      <a:pt x="11345" y="868"/>
                    </a:cubicBezTo>
                    <a:lnTo>
                      <a:pt x="11276" y="868"/>
                    </a:lnTo>
                    <a:cubicBezTo>
                      <a:pt x="11208" y="890"/>
                      <a:pt x="11116" y="890"/>
                      <a:pt x="11048" y="913"/>
                    </a:cubicBezTo>
                    <a:cubicBezTo>
                      <a:pt x="10980" y="913"/>
                      <a:pt x="10934" y="913"/>
                      <a:pt x="10888" y="936"/>
                    </a:cubicBezTo>
                    <a:cubicBezTo>
                      <a:pt x="10774" y="982"/>
                      <a:pt x="10706" y="1027"/>
                      <a:pt x="10660" y="1096"/>
                    </a:cubicBezTo>
                    <a:cubicBezTo>
                      <a:pt x="10591" y="1187"/>
                      <a:pt x="10546" y="1278"/>
                      <a:pt x="10523" y="1392"/>
                    </a:cubicBezTo>
                    <a:lnTo>
                      <a:pt x="10500" y="1484"/>
                    </a:lnTo>
                    <a:cubicBezTo>
                      <a:pt x="10455" y="1575"/>
                      <a:pt x="10409" y="1666"/>
                      <a:pt x="10386" y="1758"/>
                    </a:cubicBezTo>
                    <a:cubicBezTo>
                      <a:pt x="10318" y="1895"/>
                      <a:pt x="10226" y="2009"/>
                      <a:pt x="10135" y="2123"/>
                    </a:cubicBezTo>
                    <a:cubicBezTo>
                      <a:pt x="10089" y="2169"/>
                      <a:pt x="10044" y="2237"/>
                      <a:pt x="9975" y="2283"/>
                    </a:cubicBezTo>
                    <a:cubicBezTo>
                      <a:pt x="9861" y="2374"/>
                      <a:pt x="9724" y="2488"/>
                      <a:pt x="9542" y="2579"/>
                    </a:cubicBezTo>
                    <a:cubicBezTo>
                      <a:pt x="9405" y="2671"/>
                      <a:pt x="9245" y="2762"/>
                      <a:pt x="9085" y="2830"/>
                    </a:cubicBezTo>
                    <a:cubicBezTo>
                      <a:pt x="8971" y="2876"/>
                      <a:pt x="8834" y="2922"/>
                      <a:pt x="8674" y="2945"/>
                    </a:cubicBezTo>
                    <a:cubicBezTo>
                      <a:pt x="8560" y="2967"/>
                      <a:pt x="8423" y="2990"/>
                      <a:pt x="8286" y="2990"/>
                    </a:cubicBezTo>
                    <a:lnTo>
                      <a:pt x="8218" y="2990"/>
                    </a:lnTo>
                    <a:cubicBezTo>
                      <a:pt x="8104" y="2990"/>
                      <a:pt x="7989" y="2990"/>
                      <a:pt x="7875" y="2967"/>
                    </a:cubicBezTo>
                    <a:cubicBezTo>
                      <a:pt x="7761" y="2945"/>
                      <a:pt x="7647" y="2945"/>
                      <a:pt x="7533" y="2899"/>
                    </a:cubicBezTo>
                    <a:cubicBezTo>
                      <a:pt x="7396" y="2876"/>
                      <a:pt x="7259" y="2830"/>
                      <a:pt x="7099" y="2785"/>
                    </a:cubicBezTo>
                    <a:cubicBezTo>
                      <a:pt x="7031" y="2739"/>
                      <a:pt x="6962" y="2716"/>
                      <a:pt x="6894" y="2694"/>
                    </a:cubicBezTo>
                    <a:cubicBezTo>
                      <a:pt x="6917" y="2625"/>
                      <a:pt x="6894" y="2557"/>
                      <a:pt x="6871" y="2488"/>
                    </a:cubicBezTo>
                    <a:cubicBezTo>
                      <a:pt x="6848" y="2465"/>
                      <a:pt x="6848" y="2442"/>
                      <a:pt x="6825" y="2420"/>
                    </a:cubicBezTo>
                    <a:cubicBezTo>
                      <a:pt x="6780" y="2374"/>
                      <a:pt x="6757" y="2351"/>
                      <a:pt x="6688" y="2306"/>
                    </a:cubicBezTo>
                    <a:cubicBezTo>
                      <a:pt x="6666" y="2283"/>
                      <a:pt x="6643" y="2283"/>
                      <a:pt x="6620" y="2260"/>
                    </a:cubicBezTo>
                    <a:cubicBezTo>
                      <a:pt x="6529" y="2214"/>
                      <a:pt x="6437" y="2169"/>
                      <a:pt x="6346" y="2100"/>
                    </a:cubicBezTo>
                    <a:cubicBezTo>
                      <a:pt x="6277" y="2032"/>
                      <a:pt x="6186" y="1940"/>
                      <a:pt x="6118" y="1849"/>
                    </a:cubicBezTo>
                    <a:cubicBezTo>
                      <a:pt x="6049" y="1781"/>
                      <a:pt x="6004" y="1712"/>
                      <a:pt x="5958" y="1644"/>
                    </a:cubicBezTo>
                    <a:cubicBezTo>
                      <a:pt x="5958" y="1621"/>
                      <a:pt x="5958" y="1575"/>
                      <a:pt x="5935" y="1529"/>
                    </a:cubicBezTo>
                    <a:cubicBezTo>
                      <a:pt x="5935" y="1461"/>
                      <a:pt x="5912" y="1392"/>
                      <a:pt x="5912" y="1324"/>
                    </a:cubicBezTo>
                    <a:lnTo>
                      <a:pt x="5912" y="1256"/>
                    </a:lnTo>
                    <a:cubicBezTo>
                      <a:pt x="5889" y="1141"/>
                      <a:pt x="5867" y="1027"/>
                      <a:pt x="5844" y="913"/>
                    </a:cubicBezTo>
                    <a:lnTo>
                      <a:pt x="5821" y="845"/>
                    </a:lnTo>
                    <a:lnTo>
                      <a:pt x="5821" y="799"/>
                    </a:lnTo>
                    <a:cubicBezTo>
                      <a:pt x="5821" y="662"/>
                      <a:pt x="5798" y="548"/>
                      <a:pt x="5707" y="457"/>
                    </a:cubicBezTo>
                    <a:cubicBezTo>
                      <a:pt x="5661" y="434"/>
                      <a:pt x="5616" y="411"/>
                      <a:pt x="5570" y="411"/>
                    </a:cubicBezTo>
                    <a:cubicBezTo>
                      <a:pt x="5570" y="365"/>
                      <a:pt x="5524" y="343"/>
                      <a:pt x="5479" y="320"/>
                    </a:cubicBezTo>
                    <a:cubicBezTo>
                      <a:pt x="5387" y="251"/>
                      <a:pt x="5273" y="228"/>
                      <a:pt x="5159" y="206"/>
                    </a:cubicBezTo>
                    <a:lnTo>
                      <a:pt x="5113" y="183"/>
                    </a:lnTo>
                    <a:lnTo>
                      <a:pt x="5068" y="183"/>
                    </a:lnTo>
                    <a:cubicBezTo>
                      <a:pt x="4999" y="183"/>
                      <a:pt x="4954" y="160"/>
                      <a:pt x="4908" y="160"/>
                    </a:cubicBezTo>
                    <a:cubicBezTo>
                      <a:pt x="4817" y="137"/>
                      <a:pt x="4748" y="114"/>
                      <a:pt x="4680" y="91"/>
                    </a:cubicBezTo>
                    <a:lnTo>
                      <a:pt x="4634" y="91"/>
                    </a:lnTo>
                    <a:cubicBezTo>
                      <a:pt x="4588" y="91"/>
                      <a:pt x="4566" y="69"/>
                      <a:pt x="4520" y="69"/>
                    </a:cubicBezTo>
                    <a:cubicBezTo>
                      <a:pt x="4474" y="23"/>
                      <a:pt x="4406" y="0"/>
                      <a:pt x="43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49" name="Google Shape;1595;p22">
                <a:extLst>
                  <a:ext uri="{FF2B5EF4-FFF2-40B4-BE49-F238E27FC236}">
                    <a16:creationId xmlns:a16="http://schemas.microsoft.com/office/drawing/2014/main" id="{3B6BF92C-8CBF-4DFF-B5CA-6F0889EE8217}"/>
                  </a:ext>
                </a:extLst>
              </p:cNvPr>
              <p:cNvSpPr/>
              <p:nvPr/>
            </p:nvSpPr>
            <p:spPr>
              <a:xfrm>
                <a:off x="6606071" y="3079667"/>
                <a:ext cx="872420" cy="457807"/>
              </a:xfrm>
              <a:custGeom>
                <a:avLst/>
                <a:gdLst/>
                <a:ahLst/>
                <a:cxnLst/>
                <a:rect l="l" t="t" r="r" b="b"/>
                <a:pathLst>
                  <a:path w="32276" h="16937" extrusionOk="0">
                    <a:moveTo>
                      <a:pt x="3196" y="0"/>
                    </a:moveTo>
                    <a:cubicBezTo>
                      <a:pt x="3105" y="0"/>
                      <a:pt x="3014" y="0"/>
                      <a:pt x="2922" y="23"/>
                    </a:cubicBezTo>
                    <a:cubicBezTo>
                      <a:pt x="2717" y="46"/>
                      <a:pt x="2534" y="115"/>
                      <a:pt x="2352" y="183"/>
                    </a:cubicBezTo>
                    <a:cubicBezTo>
                      <a:pt x="2215" y="229"/>
                      <a:pt x="2101" y="274"/>
                      <a:pt x="2009" y="320"/>
                    </a:cubicBezTo>
                    <a:lnTo>
                      <a:pt x="1872" y="388"/>
                    </a:lnTo>
                    <a:lnTo>
                      <a:pt x="1736" y="457"/>
                    </a:lnTo>
                    <a:cubicBezTo>
                      <a:pt x="1530" y="571"/>
                      <a:pt x="1347" y="662"/>
                      <a:pt x="1211" y="776"/>
                    </a:cubicBezTo>
                    <a:cubicBezTo>
                      <a:pt x="1096" y="845"/>
                      <a:pt x="1028" y="936"/>
                      <a:pt x="937" y="1005"/>
                    </a:cubicBezTo>
                    <a:lnTo>
                      <a:pt x="914" y="1028"/>
                    </a:lnTo>
                    <a:cubicBezTo>
                      <a:pt x="822" y="1119"/>
                      <a:pt x="754" y="1210"/>
                      <a:pt x="640" y="1347"/>
                    </a:cubicBezTo>
                    <a:cubicBezTo>
                      <a:pt x="457" y="1598"/>
                      <a:pt x="320" y="1826"/>
                      <a:pt x="229" y="2078"/>
                    </a:cubicBezTo>
                    <a:cubicBezTo>
                      <a:pt x="206" y="2192"/>
                      <a:pt x="161" y="2306"/>
                      <a:pt x="115" y="2420"/>
                    </a:cubicBezTo>
                    <a:cubicBezTo>
                      <a:pt x="92" y="2534"/>
                      <a:pt x="69" y="2648"/>
                      <a:pt x="46" y="2808"/>
                    </a:cubicBezTo>
                    <a:cubicBezTo>
                      <a:pt x="24" y="2876"/>
                      <a:pt x="24" y="2968"/>
                      <a:pt x="24" y="3059"/>
                    </a:cubicBezTo>
                    <a:cubicBezTo>
                      <a:pt x="1" y="3173"/>
                      <a:pt x="24" y="3287"/>
                      <a:pt x="46" y="3401"/>
                    </a:cubicBezTo>
                    <a:cubicBezTo>
                      <a:pt x="69" y="3538"/>
                      <a:pt x="69" y="3630"/>
                      <a:pt x="92" y="3744"/>
                    </a:cubicBezTo>
                    <a:lnTo>
                      <a:pt x="115" y="3881"/>
                    </a:lnTo>
                    <a:cubicBezTo>
                      <a:pt x="138" y="3949"/>
                      <a:pt x="138" y="4018"/>
                      <a:pt x="161" y="4063"/>
                    </a:cubicBezTo>
                    <a:cubicBezTo>
                      <a:pt x="138" y="4109"/>
                      <a:pt x="115" y="4155"/>
                      <a:pt x="115" y="4200"/>
                    </a:cubicBezTo>
                    <a:cubicBezTo>
                      <a:pt x="115" y="4520"/>
                      <a:pt x="206" y="4839"/>
                      <a:pt x="298" y="5113"/>
                    </a:cubicBezTo>
                    <a:cubicBezTo>
                      <a:pt x="389" y="5433"/>
                      <a:pt x="503" y="5752"/>
                      <a:pt x="640" y="6026"/>
                    </a:cubicBezTo>
                    <a:cubicBezTo>
                      <a:pt x="708" y="6163"/>
                      <a:pt x="777" y="6277"/>
                      <a:pt x="845" y="6414"/>
                    </a:cubicBezTo>
                    <a:cubicBezTo>
                      <a:pt x="914" y="6528"/>
                      <a:pt x="1005" y="6643"/>
                      <a:pt x="1074" y="6757"/>
                    </a:cubicBezTo>
                    <a:lnTo>
                      <a:pt x="1119" y="6825"/>
                    </a:lnTo>
                    <a:cubicBezTo>
                      <a:pt x="1279" y="7053"/>
                      <a:pt x="1462" y="7259"/>
                      <a:pt x="1644" y="7464"/>
                    </a:cubicBezTo>
                    <a:lnTo>
                      <a:pt x="1690" y="7510"/>
                    </a:lnTo>
                    <a:cubicBezTo>
                      <a:pt x="1781" y="7624"/>
                      <a:pt x="1872" y="7715"/>
                      <a:pt x="1964" y="7829"/>
                    </a:cubicBezTo>
                    <a:cubicBezTo>
                      <a:pt x="2032" y="7898"/>
                      <a:pt x="2078" y="7966"/>
                      <a:pt x="2146" y="8035"/>
                    </a:cubicBezTo>
                    <a:lnTo>
                      <a:pt x="2260" y="8172"/>
                    </a:lnTo>
                    <a:cubicBezTo>
                      <a:pt x="2466" y="8400"/>
                      <a:pt x="2671" y="8651"/>
                      <a:pt x="2854" y="8834"/>
                    </a:cubicBezTo>
                    <a:cubicBezTo>
                      <a:pt x="3196" y="9222"/>
                      <a:pt x="3607" y="9610"/>
                      <a:pt x="4132" y="10066"/>
                    </a:cubicBezTo>
                    <a:cubicBezTo>
                      <a:pt x="4269" y="10203"/>
                      <a:pt x="4429" y="10317"/>
                      <a:pt x="4589" y="10454"/>
                    </a:cubicBezTo>
                    <a:lnTo>
                      <a:pt x="4771" y="10614"/>
                    </a:lnTo>
                    <a:lnTo>
                      <a:pt x="4840" y="10660"/>
                    </a:lnTo>
                    <a:lnTo>
                      <a:pt x="4863" y="10683"/>
                    </a:lnTo>
                    <a:cubicBezTo>
                      <a:pt x="4885" y="10705"/>
                      <a:pt x="4908" y="10728"/>
                      <a:pt x="4931" y="10728"/>
                    </a:cubicBezTo>
                    <a:lnTo>
                      <a:pt x="4954" y="10751"/>
                    </a:lnTo>
                    <a:cubicBezTo>
                      <a:pt x="4954" y="10751"/>
                      <a:pt x="4954" y="10774"/>
                      <a:pt x="4977" y="10774"/>
                    </a:cubicBezTo>
                    <a:cubicBezTo>
                      <a:pt x="5205" y="10979"/>
                      <a:pt x="5410" y="11139"/>
                      <a:pt x="5639" y="11322"/>
                    </a:cubicBezTo>
                    <a:cubicBezTo>
                      <a:pt x="5707" y="11390"/>
                      <a:pt x="5798" y="11436"/>
                      <a:pt x="5890" y="11504"/>
                    </a:cubicBezTo>
                    <a:lnTo>
                      <a:pt x="6004" y="11596"/>
                    </a:lnTo>
                    <a:lnTo>
                      <a:pt x="6118" y="11687"/>
                    </a:lnTo>
                    <a:cubicBezTo>
                      <a:pt x="6186" y="11755"/>
                      <a:pt x="6278" y="11824"/>
                      <a:pt x="6369" y="11870"/>
                    </a:cubicBezTo>
                    <a:lnTo>
                      <a:pt x="6483" y="11961"/>
                    </a:lnTo>
                    <a:cubicBezTo>
                      <a:pt x="6552" y="12029"/>
                      <a:pt x="6643" y="12075"/>
                      <a:pt x="6711" y="12121"/>
                    </a:cubicBezTo>
                    <a:cubicBezTo>
                      <a:pt x="6826" y="12212"/>
                      <a:pt x="6940" y="12280"/>
                      <a:pt x="7054" y="12349"/>
                    </a:cubicBezTo>
                    <a:cubicBezTo>
                      <a:pt x="7214" y="12440"/>
                      <a:pt x="7373" y="12531"/>
                      <a:pt x="7579" y="12646"/>
                    </a:cubicBezTo>
                    <a:cubicBezTo>
                      <a:pt x="7670" y="12668"/>
                      <a:pt x="7739" y="12714"/>
                      <a:pt x="7830" y="12737"/>
                    </a:cubicBezTo>
                    <a:cubicBezTo>
                      <a:pt x="7898" y="12737"/>
                      <a:pt x="7967" y="12760"/>
                      <a:pt x="8035" y="12760"/>
                    </a:cubicBezTo>
                    <a:lnTo>
                      <a:pt x="8355" y="12760"/>
                    </a:lnTo>
                    <a:cubicBezTo>
                      <a:pt x="8423" y="12737"/>
                      <a:pt x="8492" y="12737"/>
                      <a:pt x="8560" y="12737"/>
                    </a:cubicBezTo>
                    <a:lnTo>
                      <a:pt x="8583" y="12737"/>
                    </a:lnTo>
                    <a:cubicBezTo>
                      <a:pt x="8629" y="12737"/>
                      <a:pt x="8674" y="12714"/>
                      <a:pt x="8720" y="12714"/>
                    </a:cubicBezTo>
                    <a:cubicBezTo>
                      <a:pt x="8766" y="12714"/>
                      <a:pt x="8811" y="12691"/>
                      <a:pt x="8857" y="12668"/>
                    </a:cubicBezTo>
                    <a:cubicBezTo>
                      <a:pt x="8925" y="12646"/>
                      <a:pt x="8994" y="12646"/>
                      <a:pt x="9040" y="12623"/>
                    </a:cubicBezTo>
                    <a:lnTo>
                      <a:pt x="9108" y="12623"/>
                    </a:lnTo>
                    <a:cubicBezTo>
                      <a:pt x="9108" y="12646"/>
                      <a:pt x="9108" y="12668"/>
                      <a:pt x="9108" y="12691"/>
                    </a:cubicBezTo>
                    <a:cubicBezTo>
                      <a:pt x="9108" y="12760"/>
                      <a:pt x="9131" y="12805"/>
                      <a:pt x="9131" y="12851"/>
                    </a:cubicBezTo>
                    <a:cubicBezTo>
                      <a:pt x="9131" y="12874"/>
                      <a:pt x="9131" y="12920"/>
                      <a:pt x="9131" y="12942"/>
                    </a:cubicBezTo>
                    <a:lnTo>
                      <a:pt x="9131" y="12988"/>
                    </a:lnTo>
                    <a:lnTo>
                      <a:pt x="9131" y="13079"/>
                    </a:lnTo>
                    <a:cubicBezTo>
                      <a:pt x="9131" y="13125"/>
                      <a:pt x="9131" y="13171"/>
                      <a:pt x="9131" y="13216"/>
                    </a:cubicBezTo>
                    <a:lnTo>
                      <a:pt x="9131" y="13262"/>
                    </a:lnTo>
                    <a:lnTo>
                      <a:pt x="9131" y="13330"/>
                    </a:lnTo>
                    <a:cubicBezTo>
                      <a:pt x="9131" y="13399"/>
                      <a:pt x="9131" y="13467"/>
                      <a:pt x="9154" y="13559"/>
                    </a:cubicBezTo>
                    <a:cubicBezTo>
                      <a:pt x="9154" y="13627"/>
                      <a:pt x="9177" y="13718"/>
                      <a:pt x="9222" y="13810"/>
                    </a:cubicBezTo>
                    <a:cubicBezTo>
                      <a:pt x="9222" y="13855"/>
                      <a:pt x="9245" y="13901"/>
                      <a:pt x="9268" y="13969"/>
                    </a:cubicBezTo>
                    <a:cubicBezTo>
                      <a:pt x="9291" y="14015"/>
                      <a:pt x="9314" y="14084"/>
                      <a:pt x="9359" y="14152"/>
                    </a:cubicBezTo>
                    <a:cubicBezTo>
                      <a:pt x="9405" y="14221"/>
                      <a:pt x="9428" y="14289"/>
                      <a:pt x="9450" y="14358"/>
                    </a:cubicBezTo>
                    <a:cubicBezTo>
                      <a:pt x="9473" y="14403"/>
                      <a:pt x="9473" y="14426"/>
                      <a:pt x="9496" y="14449"/>
                    </a:cubicBezTo>
                    <a:lnTo>
                      <a:pt x="9565" y="14540"/>
                    </a:lnTo>
                    <a:cubicBezTo>
                      <a:pt x="9633" y="14654"/>
                      <a:pt x="9679" y="14768"/>
                      <a:pt x="9747" y="14860"/>
                    </a:cubicBezTo>
                    <a:cubicBezTo>
                      <a:pt x="9793" y="14974"/>
                      <a:pt x="9838" y="15042"/>
                      <a:pt x="9884" y="15134"/>
                    </a:cubicBezTo>
                    <a:cubicBezTo>
                      <a:pt x="9930" y="15225"/>
                      <a:pt x="9975" y="15293"/>
                      <a:pt x="10021" y="15385"/>
                    </a:cubicBezTo>
                    <a:cubicBezTo>
                      <a:pt x="10090" y="15476"/>
                      <a:pt x="10135" y="15567"/>
                      <a:pt x="10204" y="15659"/>
                    </a:cubicBezTo>
                    <a:lnTo>
                      <a:pt x="10227" y="15727"/>
                    </a:lnTo>
                    <a:lnTo>
                      <a:pt x="10249" y="15727"/>
                    </a:lnTo>
                    <a:cubicBezTo>
                      <a:pt x="10295" y="15796"/>
                      <a:pt x="10341" y="15841"/>
                      <a:pt x="10363" y="15910"/>
                    </a:cubicBezTo>
                    <a:cubicBezTo>
                      <a:pt x="10386" y="15910"/>
                      <a:pt x="10386" y="15932"/>
                      <a:pt x="10409" y="15955"/>
                    </a:cubicBezTo>
                    <a:cubicBezTo>
                      <a:pt x="10478" y="16047"/>
                      <a:pt x="10546" y="16115"/>
                      <a:pt x="10615" y="16161"/>
                    </a:cubicBezTo>
                    <a:cubicBezTo>
                      <a:pt x="10660" y="16206"/>
                      <a:pt x="10683" y="16229"/>
                      <a:pt x="10729" y="16252"/>
                    </a:cubicBezTo>
                    <a:cubicBezTo>
                      <a:pt x="10774" y="16298"/>
                      <a:pt x="10843" y="16320"/>
                      <a:pt x="10888" y="16343"/>
                    </a:cubicBezTo>
                    <a:cubicBezTo>
                      <a:pt x="10980" y="16389"/>
                      <a:pt x="11048" y="16389"/>
                      <a:pt x="11140" y="16389"/>
                    </a:cubicBezTo>
                    <a:lnTo>
                      <a:pt x="11345" y="16389"/>
                    </a:lnTo>
                    <a:cubicBezTo>
                      <a:pt x="11482" y="16366"/>
                      <a:pt x="11619" y="16343"/>
                      <a:pt x="11779" y="16320"/>
                    </a:cubicBezTo>
                    <a:cubicBezTo>
                      <a:pt x="11893" y="16298"/>
                      <a:pt x="12007" y="16275"/>
                      <a:pt x="12144" y="16275"/>
                    </a:cubicBezTo>
                    <a:lnTo>
                      <a:pt x="12829" y="16275"/>
                    </a:lnTo>
                    <a:cubicBezTo>
                      <a:pt x="13034" y="16298"/>
                      <a:pt x="13217" y="16298"/>
                      <a:pt x="13422" y="16298"/>
                    </a:cubicBezTo>
                    <a:lnTo>
                      <a:pt x="14175" y="16298"/>
                    </a:lnTo>
                    <a:cubicBezTo>
                      <a:pt x="14426" y="16298"/>
                      <a:pt x="14655" y="16298"/>
                      <a:pt x="14929" y="16275"/>
                    </a:cubicBezTo>
                    <a:cubicBezTo>
                      <a:pt x="15043" y="16252"/>
                      <a:pt x="15180" y="16252"/>
                      <a:pt x="15294" y="16252"/>
                    </a:cubicBezTo>
                    <a:cubicBezTo>
                      <a:pt x="15408" y="16252"/>
                      <a:pt x="15499" y="16252"/>
                      <a:pt x="15590" y="16275"/>
                    </a:cubicBezTo>
                    <a:cubicBezTo>
                      <a:pt x="15750" y="16298"/>
                      <a:pt x="15910" y="16343"/>
                      <a:pt x="16093" y="16366"/>
                    </a:cubicBezTo>
                    <a:cubicBezTo>
                      <a:pt x="16275" y="16412"/>
                      <a:pt x="16481" y="16457"/>
                      <a:pt x="16663" y="16503"/>
                    </a:cubicBezTo>
                    <a:cubicBezTo>
                      <a:pt x="16755" y="16503"/>
                      <a:pt x="16823" y="16526"/>
                      <a:pt x="16892" y="16549"/>
                    </a:cubicBezTo>
                    <a:lnTo>
                      <a:pt x="16960" y="16572"/>
                    </a:lnTo>
                    <a:cubicBezTo>
                      <a:pt x="17074" y="16594"/>
                      <a:pt x="17165" y="16617"/>
                      <a:pt x="17280" y="16640"/>
                    </a:cubicBezTo>
                    <a:lnTo>
                      <a:pt x="17348" y="16640"/>
                    </a:lnTo>
                    <a:cubicBezTo>
                      <a:pt x="17645" y="16709"/>
                      <a:pt x="17941" y="16777"/>
                      <a:pt x="18284" y="16823"/>
                    </a:cubicBezTo>
                    <a:cubicBezTo>
                      <a:pt x="18512" y="16845"/>
                      <a:pt x="18740" y="16891"/>
                      <a:pt x="18969" y="16914"/>
                    </a:cubicBezTo>
                    <a:cubicBezTo>
                      <a:pt x="19083" y="16937"/>
                      <a:pt x="19197" y="16937"/>
                      <a:pt x="19311" y="16937"/>
                    </a:cubicBezTo>
                    <a:lnTo>
                      <a:pt x="19425" y="16937"/>
                    </a:lnTo>
                    <a:cubicBezTo>
                      <a:pt x="19494" y="16937"/>
                      <a:pt x="19585" y="16937"/>
                      <a:pt x="19676" y="16914"/>
                    </a:cubicBezTo>
                    <a:cubicBezTo>
                      <a:pt x="19767" y="16891"/>
                      <a:pt x="19859" y="16845"/>
                      <a:pt x="19950" y="16800"/>
                    </a:cubicBezTo>
                    <a:cubicBezTo>
                      <a:pt x="20019" y="16777"/>
                      <a:pt x="20087" y="16731"/>
                      <a:pt x="20133" y="16686"/>
                    </a:cubicBezTo>
                    <a:cubicBezTo>
                      <a:pt x="20156" y="16663"/>
                      <a:pt x="20178" y="16640"/>
                      <a:pt x="20201" y="16617"/>
                    </a:cubicBezTo>
                    <a:cubicBezTo>
                      <a:pt x="20201" y="16617"/>
                      <a:pt x="20224" y="16594"/>
                      <a:pt x="20247" y="16594"/>
                    </a:cubicBezTo>
                    <a:cubicBezTo>
                      <a:pt x="20338" y="16503"/>
                      <a:pt x="20429" y="16412"/>
                      <a:pt x="20521" y="16298"/>
                    </a:cubicBezTo>
                    <a:cubicBezTo>
                      <a:pt x="20589" y="16229"/>
                      <a:pt x="20681" y="16138"/>
                      <a:pt x="20749" y="16069"/>
                    </a:cubicBezTo>
                    <a:lnTo>
                      <a:pt x="20817" y="16001"/>
                    </a:lnTo>
                    <a:cubicBezTo>
                      <a:pt x="20840" y="15978"/>
                      <a:pt x="20886" y="15955"/>
                      <a:pt x="20909" y="15910"/>
                    </a:cubicBezTo>
                    <a:cubicBezTo>
                      <a:pt x="20954" y="15864"/>
                      <a:pt x="20977" y="15796"/>
                      <a:pt x="21046" y="15750"/>
                    </a:cubicBezTo>
                    <a:cubicBezTo>
                      <a:pt x="21114" y="15659"/>
                      <a:pt x="21160" y="15567"/>
                      <a:pt x="21228" y="15476"/>
                    </a:cubicBezTo>
                    <a:cubicBezTo>
                      <a:pt x="21251" y="15476"/>
                      <a:pt x="21251" y="15453"/>
                      <a:pt x="21274" y="15430"/>
                    </a:cubicBezTo>
                    <a:cubicBezTo>
                      <a:pt x="21274" y="15407"/>
                      <a:pt x="21274" y="15407"/>
                      <a:pt x="21297" y="15385"/>
                    </a:cubicBezTo>
                    <a:cubicBezTo>
                      <a:pt x="21320" y="15362"/>
                      <a:pt x="21320" y="15316"/>
                      <a:pt x="21342" y="15271"/>
                    </a:cubicBezTo>
                    <a:cubicBezTo>
                      <a:pt x="21388" y="15202"/>
                      <a:pt x="21434" y="15111"/>
                      <a:pt x="21479" y="15042"/>
                    </a:cubicBezTo>
                    <a:cubicBezTo>
                      <a:pt x="21525" y="14974"/>
                      <a:pt x="21548" y="14928"/>
                      <a:pt x="21594" y="14860"/>
                    </a:cubicBezTo>
                    <a:cubicBezTo>
                      <a:pt x="21616" y="14837"/>
                      <a:pt x="21639" y="14791"/>
                      <a:pt x="21662" y="14746"/>
                    </a:cubicBezTo>
                    <a:cubicBezTo>
                      <a:pt x="21685" y="14723"/>
                      <a:pt x="21708" y="14700"/>
                      <a:pt x="21708" y="14677"/>
                    </a:cubicBezTo>
                    <a:cubicBezTo>
                      <a:pt x="21708" y="14631"/>
                      <a:pt x="21708" y="14609"/>
                      <a:pt x="21708" y="14586"/>
                    </a:cubicBezTo>
                    <a:cubicBezTo>
                      <a:pt x="21730" y="14563"/>
                      <a:pt x="21776" y="14563"/>
                      <a:pt x="21799" y="14540"/>
                    </a:cubicBezTo>
                    <a:cubicBezTo>
                      <a:pt x="21799" y="14540"/>
                      <a:pt x="21799" y="14517"/>
                      <a:pt x="21822" y="14517"/>
                    </a:cubicBezTo>
                    <a:cubicBezTo>
                      <a:pt x="21845" y="14494"/>
                      <a:pt x="21890" y="14449"/>
                      <a:pt x="21913" y="14426"/>
                    </a:cubicBezTo>
                    <a:cubicBezTo>
                      <a:pt x="21959" y="14403"/>
                      <a:pt x="22004" y="14380"/>
                      <a:pt x="22050" y="14335"/>
                    </a:cubicBezTo>
                    <a:cubicBezTo>
                      <a:pt x="22164" y="14289"/>
                      <a:pt x="22278" y="14266"/>
                      <a:pt x="22415" y="14221"/>
                    </a:cubicBezTo>
                    <a:cubicBezTo>
                      <a:pt x="22507" y="14198"/>
                      <a:pt x="22575" y="14152"/>
                      <a:pt x="22643" y="14106"/>
                    </a:cubicBezTo>
                    <a:cubicBezTo>
                      <a:pt x="22780" y="14061"/>
                      <a:pt x="22917" y="13992"/>
                      <a:pt x="23054" y="13924"/>
                    </a:cubicBezTo>
                    <a:cubicBezTo>
                      <a:pt x="23146" y="13878"/>
                      <a:pt x="23260" y="13833"/>
                      <a:pt x="23374" y="13764"/>
                    </a:cubicBezTo>
                    <a:cubicBezTo>
                      <a:pt x="23488" y="13696"/>
                      <a:pt x="23625" y="13627"/>
                      <a:pt x="23762" y="13559"/>
                    </a:cubicBezTo>
                    <a:lnTo>
                      <a:pt x="24059" y="13399"/>
                    </a:lnTo>
                    <a:cubicBezTo>
                      <a:pt x="24196" y="13330"/>
                      <a:pt x="24333" y="13239"/>
                      <a:pt x="24470" y="13171"/>
                    </a:cubicBezTo>
                    <a:cubicBezTo>
                      <a:pt x="24629" y="13102"/>
                      <a:pt x="24789" y="13011"/>
                      <a:pt x="24949" y="12920"/>
                    </a:cubicBezTo>
                    <a:lnTo>
                      <a:pt x="25223" y="12783"/>
                    </a:lnTo>
                    <a:cubicBezTo>
                      <a:pt x="25291" y="12737"/>
                      <a:pt x="25360" y="12691"/>
                      <a:pt x="25451" y="12668"/>
                    </a:cubicBezTo>
                    <a:cubicBezTo>
                      <a:pt x="25519" y="12623"/>
                      <a:pt x="25588" y="12600"/>
                      <a:pt x="25634" y="12554"/>
                    </a:cubicBezTo>
                    <a:cubicBezTo>
                      <a:pt x="25793" y="12486"/>
                      <a:pt x="25930" y="12417"/>
                      <a:pt x="26067" y="12326"/>
                    </a:cubicBezTo>
                    <a:cubicBezTo>
                      <a:pt x="26569" y="12029"/>
                      <a:pt x="27094" y="11710"/>
                      <a:pt x="27597" y="11367"/>
                    </a:cubicBezTo>
                    <a:cubicBezTo>
                      <a:pt x="27711" y="11276"/>
                      <a:pt x="27848" y="11185"/>
                      <a:pt x="27962" y="11071"/>
                    </a:cubicBezTo>
                    <a:cubicBezTo>
                      <a:pt x="28236" y="10865"/>
                      <a:pt x="28487" y="10660"/>
                      <a:pt x="28738" y="10454"/>
                    </a:cubicBezTo>
                    <a:cubicBezTo>
                      <a:pt x="28806" y="10386"/>
                      <a:pt x="28875" y="10340"/>
                      <a:pt x="28943" y="10272"/>
                    </a:cubicBezTo>
                    <a:cubicBezTo>
                      <a:pt x="29103" y="10158"/>
                      <a:pt x="29286" y="10021"/>
                      <a:pt x="29423" y="9861"/>
                    </a:cubicBezTo>
                    <a:lnTo>
                      <a:pt x="29582" y="9701"/>
                    </a:lnTo>
                    <a:lnTo>
                      <a:pt x="29765" y="9541"/>
                    </a:lnTo>
                    <a:cubicBezTo>
                      <a:pt x="29811" y="9496"/>
                      <a:pt x="29856" y="9450"/>
                      <a:pt x="29902" y="9404"/>
                    </a:cubicBezTo>
                    <a:cubicBezTo>
                      <a:pt x="29970" y="9359"/>
                      <a:pt x="30016" y="9290"/>
                      <a:pt x="30085" y="9245"/>
                    </a:cubicBezTo>
                    <a:cubicBezTo>
                      <a:pt x="30336" y="8994"/>
                      <a:pt x="30564" y="8697"/>
                      <a:pt x="30746" y="8491"/>
                    </a:cubicBezTo>
                    <a:cubicBezTo>
                      <a:pt x="30815" y="8377"/>
                      <a:pt x="30906" y="8286"/>
                      <a:pt x="30998" y="8172"/>
                    </a:cubicBezTo>
                    <a:cubicBezTo>
                      <a:pt x="31112" y="8035"/>
                      <a:pt x="31249" y="7875"/>
                      <a:pt x="31363" y="7715"/>
                    </a:cubicBezTo>
                    <a:cubicBezTo>
                      <a:pt x="31431" y="7601"/>
                      <a:pt x="31523" y="7487"/>
                      <a:pt x="31591" y="7373"/>
                    </a:cubicBezTo>
                    <a:cubicBezTo>
                      <a:pt x="31659" y="7236"/>
                      <a:pt x="31728" y="7122"/>
                      <a:pt x="31796" y="6962"/>
                    </a:cubicBezTo>
                    <a:cubicBezTo>
                      <a:pt x="31933" y="6665"/>
                      <a:pt x="32025" y="6369"/>
                      <a:pt x="32116" y="6049"/>
                    </a:cubicBezTo>
                    <a:lnTo>
                      <a:pt x="32139" y="5935"/>
                    </a:lnTo>
                    <a:cubicBezTo>
                      <a:pt x="32162" y="5821"/>
                      <a:pt x="32184" y="5730"/>
                      <a:pt x="32207" y="5615"/>
                    </a:cubicBezTo>
                    <a:cubicBezTo>
                      <a:pt x="32253" y="5478"/>
                      <a:pt x="32253" y="5319"/>
                      <a:pt x="32253" y="5182"/>
                    </a:cubicBezTo>
                    <a:cubicBezTo>
                      <a:pt x="32276" y="4862"/>
                      <a:pt x="32230" y="4565"/>
                      <a:pt x="32116" y="4292"/>
                    </a:cubicBezTo>
                    <a:cubicBezTo>
                      <a:pt x="32025" y="4063"/>
                      <a:pt x="31911" y="3835"/>
                      <a:pt x="31796" y="3630"/>
                    </a:cubicBezTo>
                    <a:lnTo>
                      <a:pt x="31705" y="3470"/>
                    </a:lnTo>
                    <a:lnTo>
                      <a:pt x="31614" y="3287"/>
                    </a:lnTo>
                    <a:cubicBezTo>
                      <a:pt x="31500" y="3082"/>
                      <a:pt x="31408" y="2876"/>
                      <a:pt x="31271" y="2694"/>
                    </a:cubicBezTo>
                    <a:cubicBezTo>
                      <a:pt x="31157" y="2557"/>
                      <a:pt x="31043" y="2420"/>
                      <a:pt x="30929" y="2283"/>
                    </a:cubicBezTo>
                    <a:cubicBezTo>
                      <a:pt x="30815" y="2146"/>
                      <a:pt x="30678" y="2032"/>
                      <a:pt x="30541" y="1941"/>
                    </a:cubicBezTo>
                    <a:cubicBezTo>
                      <a:pt x="30427" y="1849"/>
                      <a:pt x="30290" y="1781"/>
                      <a:pt x="30153" y="1735"/>
                    </a:cubicBezTo>
                    <a:cubicBezTo>
                      <a:pt x="30016" y="1712"/>
                      <a:pt x="29879" y="1689"/>
                      <a:pt x="29742" y="1667"/>
                    </a:cubicBezTo>
                    <a:lnTo>
                      <a:pt x="29468" y="1667"/>
                    </a:lnTo>
                    <a:cubicBezTo>
                      <a:pt x="29331" y="1667"/>
                      <a:pt x="29194" y="1667"/>
                      <a:pt x="29057" y="1644"/>
                    </a:cubicBezTo>
                    <a:cubicBezTo>
                      <a:pt x="28943" y="1621"/>
                      <a:pt x="28829" y="1621"/>
                      <a:pt x="28715" y="1621"/>
                    </a:cubicBezTo>
                    <a:lnTo>
                      <a:pt x="28647" y="1621"/>
                    </a:lnTo>
                    <a:cubicBezTo>
                      <a:pt x="28578" y="1598"/>
                      <a:pt x="28487" y="1598"/>
                      <a:pt x="28418" y="1598"/>
                    </a:cubicBezTo>
                    <a:lnTo>
                      <a:pt x="28327" y="1598"/>
                    </a:lnTo>
                    <a:cubicBezTo>
                      <a:pt x="28122" y="1621"/>
                      <a:pt x="27939" y="1644"/>
                      <a:pt x="27734" y="1667"/>
                    </a:cubicBezTo>
                    <a:lnTo>
                      <a:pt x="27551" y="1712"/>
                    </a:lnTo>
                    <a:lnTo>
                      <a:pt x="27482" y="1712"/>
                    </a:lnTo>
                    <a:cubicBezTo>
                      <a:pt x="27345" y="1735"/>
                      <a:pt x="27186" y="1758"/>
                      <a:pt x="27049" y="1781"/>
                    </a:cubicBezTo>
                    <a:cubicBezTo>
                      <a:pt x="26912" y="1804"/>
                      <a:pt x="26775" y="1826"/>
                      <a:pt x="26661" y="1872"/>
                    </a:cubicBezTo>
                    <a:lnTo>
                      <a:pt x="26569" y="1895"/>
                    </a:lnTo>
                    <a:cubicBezTo>
                      <a:pt x="26410" y="1941"/>
                      <a:pt x="26273" y="1963"/>
                      <a:pt x="26136" y="2009"/>
                    </a:cubicBezTo>
                    <a:cubicBezTo>
                      <a:pt x="25976" y="2055"/>
                      <a:pt x="25816" y="2123"/>
                      <a:pt x="25679" y="2169"/>
                    </a:cubicBezTo>
                    <a:cubicBezTo>
                      <a:pt x="25474" y="2237"/>
                      <a:pt x="25291" y="2306"/>
                      <a:pt x="25109" y="2374"/>
                    </a:cubicBezTo>
                    <a:lnTo>
                      <a:pt x="24789" y="2488"/>
                    </a:lnTo>
                    <a:cubicBezTo>
                      <a:pt x="24492" y="2603"/>
                      <a:pt x="24218" y="2694"/>
                      <a:pt x="23922" y="2808"/>
                    </a:cubicBezTo>
                    <a:cubicBezTo>
                      <a:pt x="23625" y="2945"/>
                      <a:pt x="23328" y="3059"/>
                      <a:pt x="23054" y="3196"/>
                    </a:cubicBezTo>
                    <a:lnTo>
                      <a:pt x="22963" y="3242"/>
                    </a:lnTo>
                    <a:cubicBezTo>
                      <a:pt x="22712" y="3333"/>
                      <a:pt x="22484" y="3447"/>
                      <a:pt x="22233" y="3584"/>
                    </a:cubicBezTo>
                    <a:cubicBezTo>
                      <a:pt x="22164" y="3607"/>
                      <a:pt x="22096" y="3652"/>
                      <a:pt x="22027" y="3675"/>
                    </a:cubicBezTo>
                    <a:lnTo>
                      <a:pt x="21936" y="3721"/>
                    </a:lnTo>
                    <a:cubicBezTo>
                      <a:pt x="21776" y="3767"/>
                      <a:pt x="21594" y="3835"/>
                      <a:pt x="21411" y="3926"/>
                    </a:cubicBezTo>
                    <a:cubicBezTo>
                      <a:pt x="21274" y="3972"/>
                      <a:pt x="21137" y="4063"/>
                      <a:pt x="21023" y="4132"/>
                    </a:cubicBezTo>
                    <a:lnTo>
                      <a:pt x="20977" y="4155"/>
                    </a:lnTo>
                    <a:cubicBezTo>
                      <a:pt x="20703" y="4292"/>
                      <a:pt x="20429" y="4451"/>
                      <a:pt x="20156" y="4588"/>
                    </a:cubicBezTo>
                    <a:cubicBezTo>
                      <a:pt x="19859" y="4725"/>
                      <a:pt x="19631" y="4862"/>
                      <a:pt x="19402" y="5022"/>
                    </a:cubicBezTo>
                    <a:cubicBezTo>
                      <a:pt x="19128" y="5205"/>
                      <a:pt x="18832" y="5387"/>
                      <a:pt x="18581" y="5547"/>
                    </a:cubicBezTo>
                    <a:cubicBezTo>
                      <a:pt x="18512" y="5593"/>
                      <a:pt x="18444" y="5615"/>
                      <a:pt x="18398" y="5661"/>
                    </a:cubicBezTo>
                    <a:cubicBezTo>
                      <a:pt x="18307" y="5707"/>
                      <a:pt x="18238" y="5752"/>
                      <a:pt x="18170" y="5798"/>
                    </a:cubicBezTo>
                    <a:cubicBezTo>
                      <a:pt x="18010" y="5889"/>
                      <a:pt x="17873" y="5981"/>
                      <a:pt x="17736" y="6072"/>
                    </a:cubicBezTo>
                    <a:cubicBezTo>
                      <a:pt x="17645" y="6163"/>
                      <a:pt x="17531" y="6232"/>
                      <a:pt x="17439" y="6300"/>
                    </a:cubicBezTo>
                    <a:cubicBezTo>
                      <a:pt x="17280" y="6437"/>
                      <a:pt x="17120" y="6551"/>
                      <a:pt x="16960" y="6665"/>
                    </a:cubicBezTo>
                    <a:cubicBezTo>
                      <a:pt x="16755" y="6802"/>
                      <a:pt x="16549" y="6916"/>
                      <a:pt x="16344" y="7053"/>
                    </a:cubicBezTo>
                    <a:lnTo>
                      <a:pt x="16161" y="7168"/>
                    </a:lnTo>
                    <a:cubicBezTo>
                      <a:pt x="16093" y="7213"/>
                      <a:pt x="16024" y="7259"/>
                      <a:pt x="15956" y="7305"/>
                    </a:cubicBezTo>
                    <a:lnTo>
                      <a:pt x="15887" y="7373"/>
                    </a:lnTo>
                    <a:lnTo>
                      <a:pt x="15819" y="7305"/>
                    </a:lnTo>
                    <a:cubicBezTo>
                      <a:pt x="15727" y="7213"/>
                      <a:pt x="15636" y="7099"/>
                      <a:pt x="15545" y="6985"/>
                    </a:cubicBezTo>
                    <a:lnTo>
                      <a:pt x="15431" y="6871"/>
                    </a:lnTo>
                    <a:cubicBezTo>
                      <a:pt x="15225" y="6620"/>
                      <a:pt x="14974" y="6414"/>
                      <a:pt x="14723" y="6209"/>
                    </a:cubicBezTo>
                    <a:lnTo>
                      <a:pt x="14540" y="6049"/>
                    </a:lnTo>
                    <a:lnTo>
                      <a:pt x="14404" y="5935"/>
                    </a:lnTo>
                    <a:lnTo>
                      <a:pt x="14289" y="5844"/>
                    </a:lnTo>
                    <a:cubicBezTo>
                      <a:pt x="14175" y="5730"/>
                      <a:pt x="14061" y="5638"/>
                      <a:pt x="13947" y="5547"/>
                    </a:cubicBezTo>
                    <a:lnTo>
                      <a:pt x="13742" y="5387"/>
                    </a:lnTo>
                    <a:cubicBezTo>
                      <a:pt x="13673" y="5319"/>
                      <a:pt x="13605" y="5273"/>
                      <a:pt x="13536" y="5205"/>
                    </a:cubicBezTo>
                    <a:cubicBezTo>
                      <a:pt x="13468" y="5136"/>
                      <a:pt x="13399" y="5068"/>
                      <a:pt x="13331" y="5022"/>
                    </a:cubicBezTo>
                    <a:cubicBezTo>
                      <a:pt x="13239" y="4931"/>
                      <a:pt x="13148" y="4862"/>
                      <a:pt x="13057" y="4794"/>
                    </a:cubicBezTo>
                    <a:lnTo>
                      <a:pt x="12874" y="4657"/>
                    </a:lnTo>
                    <a:cubicBezTo>
                      <a:pt x="12737" y="4520"/>
                      <a:pt x="12623" y="4383"/>
                      <a:pt x="12486" y="4269"/>
                    </a:cubicBezTo>
                    <a:cubicBezTo>
                      <a:pt x="12349" y="4109"/>
                      <a:pt x="12189" y="3972"/>
                      <a:pt x="12007" y="3835"/>
                    </a:cubicBezTo>
                    <a:cubicBezTo>
                      <a:pt x="11961" y="3812"/>
                      <a:pt x="11893" y="3789"/>
                      <a:pt x="11847" y="3789"/>
                    </a:cubicBezTo>
                    <a:cubicBezTo>
                      <a:pt x="11779" y="3789"/>
                      <a:pt x="11733" y="3789"/>
                      <a:pt x="11687" y="3835"/>
                    </a:cubicBezTo>
                    <a:cubicBezTo>
                      <a:pt x="11459" y="3630"/>
                      <a:pt x="11208" y="3447"/>
                      <a:pt x="10980" y="3287"/>
                    </a:cubicBezTo>
                    <a:cubicBezTo>
                      <a:pt x="10843" y="3173"/>
                      <a:pt x="10729" y="3105"/>
                      <a:pt x="10592" y="3013"/>
                    </a:cubicBezTo>
                    <a:cubicBezTo>
                      <a:pt x="10500" y="2945"/>
                      <a:pt x="10409" y="2876"/>
                      <a:pt x="10318" y="2831"/>
                    </a:cubicBezTo>
                    <a:lnTo>
                      <a:pt x="10204" y="2762"/>
                    </a:lnTo>
                    <a:cubicBezTo>
                      <a:pt x="10090" y="2694"/>
                      <a:pt x="9975" y="2625"/>
                      <a:pt x="9861" y="2557"/>
                    </a:cubicBezTo>
                    <a:cubicBezTo>
                      <a:pt x="9770" y="2511"/>
                      <a:pt x="9702" y="2443"/>
                      <a:pt x="9610" y="2397"/>
                    </a:cubicBezTo>
                    <a:lnTo>
                      <a:pt x="9496" y="2329"/>
                    </a:lnTo>
                    <a:cubicBezTo>
                      <a:pt x="9291" y="2192"/>
                      <a:pt x="9062" y="2055"/>
                      <a:pt x="8857" y="1941"/>
                    </a:cubicBezTo>
                    <a:lnTo>
                      <a:pt x="8789" y="1895"/>
                    </a:lnTo>
                    <a:cubicBezTo>
                      <a:pt x="8743" y="1872"/>
                      <a:pt x="8674" y="1826"/>
                      <a:pt x="8629" y="1804"/>
                    </a:cubicBezTo>
                    <a:lnTo>
                      <a:pt x="8469" y="1712"/>
                    </a:lnTo>
                    <a:cubicBezTo>
                      <a:pt x="8355" y="1644"/>
                      <a:pt x="8241" y="1575"/>
                      <a:pt x="8127" y="1507"/>
                    </a:cubicBezTo>
                    <a:cubicBezTo>
                      <a:pt x="7898" y="1393"/>
                      <a:pt x="7693" y="1279"/>
                      <a:pt x="7465" y="1187"/>
                    </a:cubicBezTo>
                    <a:lnTo>
                      <a:pt x="7396" y="1142"/>
                    </a:lnTo>
                    <a:cubicBezTo>
                      <a:pt x="6871" y="913"/>
                      <a:pt x="6369" y="685"/>
                      <a:pt x="5867" y="503"/>
                    </a:cubicBezTo>
                    <a:cubicBezTo>
                      <a:pt x="5684" y="411"/>
                      <a:pt x="5456" y="320"/>
                      <a:pt x="5228" y="274"/>
                    </a:cubicBezTo>
                    <a:cubicBezTo>
                      <a:pt x="5159" y="252"/>
                      <a:pt x="5091" y="229"/>
                      <a:pt x="5022" y="206"/>
                    </a:cubicBezTo>
                    <a:lnTo>
                      <a:pt x="4931" y="206"/>
                    </a:lnTo>
                    <a:cubicBezTo>
                      <a:pt x="4817" y="160"/>
                      <a:pt x="4726" y="137"/>
                      <a:pt x="4611" y="115"/>
                    </a:cubicBezTo>
                    <a:cubicBezTo>
                      <a:pt x="4269" y="69"/>
                      <a:pt x="3881" y="23"/>
                      <a:pt x="3470" y="0"/>
                    </a:cubicBezTo>
                    <a:close/>
                  </a:path>
                </a:pathLst>
              </a:custGeom>
              <a:solidFill>
                <a:srgbClr val="8D7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50" name="Google Shape;1596;p22">
                <a:extLst>
                  <a:ext uri="{FF2B5EF4-FFF2-40B4-BE49-F238E27FC236}">
                    <a16:creationId xmlns:a16="http://schemas.microsoft.com/office/drawing/2014/main" id="{4E027639-273A-428E-B76E-D335FBE3B92C}"/>
                  </a:ext>
                </a:extLst>
              </p:cNvPr>
              <p:cNvSpPr/>
              <p:nvPr/>
            </p:nvSpPr>
            <p:spPr>
              <a:xfrm>
                <a:off x="7148401" y="3460953"/>
                <a:ext cx="238161" cy="130825"/>
              </a:xfrm>
              <a:custGeom>
                <a:avLst/>
                <a:gdLst/>
                <a:ahLst/>
                <a:cxnLst/>
                <a:rect l="l" t="t" r="r" b="b"/>
                <a:pathLst>
                  <a:path w="8811" h="4840" extrusionOk="0">
                    <a:moveTo>
                      <a:pt x="2876" y="0"/>
                    </a:moveTo>
                    <a:cubicBezTo>
                      <a:pt x="2716" y="23"/>
                      <a:pt x="2579" y="46"/>
                      <a:pt x="2443" y="92"/>
                    </a:cubicBezTo>
                    <a:lnTo>
                      <a:pt x="2374" y="115"/>
                    </a:lnTo>
                    <a:cubicBezTo>
                      <a:pt x="2237" y="160"/>
                      <a:pt x="2100" y="183"/>
                      <a:pt x="1986" y="229"/>
                    </a:cubicBezTo>
                    <a:cubicBezTo>
                      <a:pt x="1940" y="252"/>
                      <a:pt x="1895" y="297"/>
                      <a:pt x="1849" y="320"/>
                    </a:cubicBezTo>
                    <a:cubicBezTo>
                      <a:pt x="1826" y="343"/>
                      <a:pt x="1781" y="388"/>
                      <a:pt x="1758" y="411"/>
                    </a:cubicBezTo>
                    <a:cubicBezTo>
                      <a:pt x="1712" y="457"/>
                      <a:pt x="1689" y="480"/>
                      <a:pt x="1689" y="503"/>
                    </a:cubicBezTo>
                    <a:cubicBezTo>
                      <a:pt x="1666" y="548"/>
                      <a:pt x="1621" y="594"/>
                      <a:pt x="1598" y="640"/>
                    </a:cubicBezTo>
                    <a:cubicBezTo>
                      <a:pt x="1575" y="685"/>
                      <a:pt x="1552" y="731"/>
                      <a:pt x="1530" y="754"/>
                    </a:cubicBezTo>
                    <a:cubicBezTo>
                      <a:pt x="1484" y="822"/>
                      <a:pt x="1461" y="868"/>
                      <a:pt x="1415" y="936"/>
                    </a:cubicBezTo>
                    <a:cubicBezTo>
                      <a:pt x="1370" y="1005"/>
                      <a:pt x="1324" y="1096"/>
                      <a:pt x="1278" y="1165"/>
                    </a:cubicBezTo>
                    <a:cubicBezTo>
                      <a:pt x="1256" y="1233"/>
                      <a:pt x="1233" y="1279"/>
                      <a:pt x="1187" y="1347"/>
                    </a:cubicBezTo>
                    <a:cubicBezTo>
                      <a:pt x="1119" y="1438"/>
                      <a:pt x="1050" y="1530"/>
                      <a:pt x="982" y="1644"/>
                    </a:cubicBezTo>
                    <a:cubicBezTo>
                      <a:pt x="890" y="1758"/>
                      <a:pt x="822" y="1849"/>
                      <a:pt x="753" y="1941"/>
                    </a:cubicBezTo>
                    <a:cubicBezTo>
                      <a:pt x="708" y="2009"/>
                      <a:pt x="639" y="2100"/>
                      <a:pt x="571" y="2192"/>
                    </a:cubicBezTo>
                    <a:lnTo>
                      <a:pt x="480" y="2283"/>
                    </a:lnTo>
                    <a:cubicBezTo>
                      <a:pt x="434" y="2329"/>
                      <a:pt x="388" y="2397"/>
                      <a:pt x="365" y="2443"/>
                    </a:cubicBezTo>
                    <a:cubicBezTo>
                      <a:pt x="365" y="2466"/>
                      <a:pt x="343" y="2488"/>
                      <a:pt x="343" y="2534"/>
                    </a:cubicBezTo>
                    <a:cubicBezTo>
                      <a:pt x="297" y="2488"/>
                      <a:pt x="274" y="2488"/>
                      <a:pt x="251" y="2488"/>
                    </a:cubicBezTo>
                    <a:cubicBezTo>
                      <a:pt x="160" y="2488"/>
                      <a:pt x="69" y="2534"/>
                      <a:pt x="46" y="2625"/>
                    </a:cubicBezTo>
                    <a:cubicBezTo>
                      <a:pt x="0" y="2717"/>
                      <a:pt x="46" y="2854"/>
                      <a:pt x="160" y="2899"/>
                    </a:cubicBezTo>
                    <a:cubicBezTo>
                      <a:pt x="228" y="2922"/>
                      <a:pt x="297" y="2968"/>
                      <a:pt x="365" y="2991"/>
                    </a:cubicBezTo>
                    <a:cubicBezTo>
                      <a:pt x="457" y="3059"/>
                      <a:pt x="548" y="3127"/>
                      <a:pt x="639" y="3196"/>
                    </a:cubicBezTo>
                    <a:cubicBezTo>
                      <a:pt x="799" y="3287"/>
                      <a:pt x="936" y="3401"/>
                      <a:pt x="1119" y="3493"/>
                    </a:cubicBezTo>
                    <a:lnTo>
                      <a:pt x="1256" y="3561"/>
                    </a:lnTo>
                    <a:cubicBezTo>
                      <a:pt x="1347" y="3607"/>
                      <a:pt x="1415" y="3652"/>
                      <a:pt x="1484" y="3675"/>
                    </a:cubicBezTo>
                    <a:cubicBezTo>
                      <a:pt x="1621" y="3744"/>
                      <a:pt x="1735" y="3789"/>
                      <a:pt x="1872" y="3858"/>
                    </a:cubicBezTo>
                    <a:lnTo>
                      <a:pt x="1986" y="3904"/>
                    </a:lnTo>
                    <a:cubicBezTo>
                      <a:pt x="2077" y="3949"/>
                      <a:pt x="2169" y="3972"/>
                      <a:pt x="2260" y="4018"/>
                    </a:cubicBezTo>
                    <a:cubicBezTo>
                      <a:pt x="2374" y="4063"/>
                      <a:pt x="2488" y="4132"/>
                      <a:pt x="2625" y="4177"/>
                    </a:cubicBezTo>
                    <a:cubicBezTo>
                      <a:pt x="2716" y="4200"/>
                      <a:pt x="2785" y="4223"/>
                      <a:pt x="2876" y="4269"/>
                    </a:cubicBezTo>
                    <a:lnTo>
                      <a:pt x="3059" y="4314"/>
                    </a:lnTo>
                    <a:cubicBezTo>
                      <a:pt x="3150" y="4360"/>
                      <a:pt x="3264" y="4406"/>
                      <a:pt x="3378" y="4451"/>
                    </a:cubicBezTo>
                    <a:lnTo>
                      <a:pt x="3470" y="4497"/>
                    </a:lnTo>
                    <a:cubicBezTo>
                      <a:pt x="3721" y="4588"/>
                      <a:pt x="3995" y="4657"/>
                      <a:pt x="4246" y="4725"/>
                    </a:cubicBezTo>
                    <a:lnTo>
                      <a:pt x="4360" y="4748"/>
                    </a:lnTo>
                    <a:cubicBezTo>
                      <a:pt x="4474" y="4771"/>
                      <a:pt x="4611" y="4794"/>
                      <a:pt x="4771" y="4817"/>
                    </a:cubicBezTo>
                    <a:cubicBezTo>
                      <a:pt x="4930" y="4839"/>
                      <a:pt x="5090" y="4839"/>
                      <a:pt x="5227" y="4839"/>
                    </a:cubicBezTo>
                    <a:cubicBezTo>
                      <a:pt x="5387" y="4839"/>
                      <a:pt x="5547" y="4839"/>
                      <a:pt x="5707" y="4817"/>
                    </a:cubicBezTo>
                    <a:cubicBezTo>
                      <a:pt x="5844" y="4817"/>
                      <a:pt x="5980" y="4794"/>
                      <a:pt x="6095" y="4794"/>
                    </a:cubicBezTo>
                    <a:cubicBezTo>
                      <a:pt x="6346" y="4748"/>
                      <a:pt x="6620" y="4680"/>
                      <a:pt x="6962" y="4588"/>
                    </a:cubicBezTo>
                    <a:cubicBezTo>
                      <a:pt x="7076" y="4543"/>
                      <a:pt x="7213" y="4497"/>
                      <a:pt x="7327" y="4451"/>
                    </a:cubicBezTo>
                    <a:cubicBezTo>
                      <a:pt x="7464" y="4406"/>
                      <a:pt x="7578" y="4337"/>
                      <a:pt x="7715" y="4246"/>
                    </a:cubicBezTo>
                    <a:cubicBezTo>
                      <a:pt x="7829" y="4177"/>
                      <a:pt x="7943" y="4109"/>
                      <a:pt x="8035" y="4041"/>
                    </a:cubicBezTo>
                    <a:cubicBezTo>
                      <a:pt x="8195" y="3926"/>
                      <a:pt x="8309" y="3789"/>
                      <a:pt x="8423" y="3675"/>
                    </a:cubicBezTo>
                    <a:cubicBezTo>
                      <a:pt x="8560" y="3538"/>
                      <a:pt x="8674" y="3356"/>
                      <a:pt x="8742" y="3127"/>
                    </a:cubicBezTo>
                    <a:cubicBezTo>
                      <a:pt x="8765" y="3013"/>
                      <a:pt x="8788" y="2922"/>
                      <a:pt x="8811" y="2808"/>
                    </a:cubicBezTo>
                    <a:cubicBezTo>
                      <a:pt x="8811" y="2739"/>
                      <a:pt x="8811" y="2671"/>
                      <a:pt x="8811" y="2603"/>
                    </a:cubicBezTo>
                    <a:lnTo>
                      <a:pt x="8811" y="2557"/>
                    </a:lnTo>
                    <a:cubicBezTo>
                      <a:pt x="8811" y="2443"/>
                      <a:pt x="8811" y="2351"/>
                      <a:pt x="8788" y="2237"/>
                    </a:cubicBezTo>
                    <a:cubicBezTo>
                      <a:pt x="8788" y="2146"/>
                      <a:pt x="8742" y="2078"/>
                      <a:pt x="8719" y="1986"/>
                    </a:cubicBezTo>
                    <a:lnTo>
                      <a:pt x="8697" y="1918"/>
                    </a:lnTo>
                    <a:cubicBezTo>
                      <a:pt x="8697" y="1895"/>
                      <a:pt x="8674" y="1849"/>
                      <a:pt x="8674" y="1804"/>
                    </a:cubicBezTo>
                    <a:cubicBezTo>
                      <a:pt x="8628" y="1735"/>
                      <a:pt x="8605" y="1667"/>
                      <a:pt x="8560" y="1621"/>
                    </a:cubicBezTo>
                    <a:lnTo>
                      <a:pt x="8537" y="1575"/>
                    </a:lnTo>
                    <a:cubicBezTo>
                      <a:pt x="8491" y="1484"/>
                      <a:pt x="8446" y="1416"/>
                      <a:pt x="8377" y="1347"/>
                    </a:cubicBezTo>
                    <a:cubicBezTo>
                      <a:pt x="8309" y="1233"/>
                      <a:pt x="8195" y="1142"/>
                      <a:pt x="8080" y="1028"/>
                    </a:cubicBezTo>
                    <a:cubicBezTo>
                      <a:pt x="7829" y="845"/>
                      <a:pt x="7533" y="754"/>
                      <a:pt x="7236" y="685"/>
                    </a:cubicBezTo>
                    <a:lnTo>
                      <a:pt x="7145" y="662"/>
                    </a:lnTo>
                    <a:cubicBezTo>
                      <a:pt x="7099" y="662"/>
                      <a:pt x="7076" y="640"/>
                      <a:pt x="7053" y="640"/>
                    </a:cubicBezTo>
                    <a:cubicBezTo>
                      <a:pt x="6779" y="548"/>
                      <a:pt x="6460" y="503"/>
                      <a:pt x="6140" y="457"/>
                    </a:cubicBezTo>
                    <a:cubicBezTo>
                      <a:pt x="5912" y="411"/>
                      <a:pt x="5661" y="388"/>
                      <a:pt x="5410" y="366"/>
                    </a:cubicBezTo>
                    <a:lnTo>
                      <a:pt x="5159" y="320"/>
                    </a:lnTo>
                    <a:cubicBezTo>
                      <a:pt x="5067" y="320"/>
                      <a:pt x="4999" y="297"/>
                      <a:pt x="4908" y="274"/>
                    </a:cubicBezTo>
                    <a:cubicBezTo>
                      <a:pt x="4839" y="274"/>
                      <a:pt x="4771" y="252"/>
                      <a:pt x="4702" y="252"/>
                    </a:cubicBezTo>
                    <a:cubicBezTo>
                      <a:pt x="4588" y="229"/>
                      <a:pt x="4474" y="206"/>
                      <a:pt x="4360" y="206"/>
                    </a:cubicBezTo>
                    <a:lnTo>
                      <a:pt x="4246" y="183"/>
                    </a:lnTo>
                    <a:lnTo>
                      <a:pt x="4040" y="160"/>
                    </a:lnTo>
                    <a:lnTo>
                      <a:pt x="3835" y="115"/>
                    </a:lnTo>
                    <a:lnTo>
                      <a:pt x="3721" y="115"/>
                    </a:lnTo>
                    <a:cubicBezTo>
                      <a:pt x="3629" y="92"/>
                      <a:pt x="3538" y="92"/>
                      <a:pt x="3447" y="69"/>
                    </a:cubicBezTo>
                    <a:cubicBezTo>
                      <a:pt x="3264" y="23"/>
                      <a:pt x="3082" y="0"/>
                      <a:pt x="2922" y="0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51" name="Google Shape;1597;p22">
                <a:extLst>
                  <a:ext uri="{FF2B5EF4-FFF2-40B4-BE49-F238E27FC236}">
                    <a16:creationId xmlns:a16="http://schemas.microsoft.com/office/drawing/2014/main" id="{C8AC9FBF-8DBF-4B86-B83F-D8D0ADD35EAF}"/>
                  </a:ext>
                </a:extLst>
              </p:cNvPr>
              <p:cNvSpPr/>
              <p:nvPr/>
            </p:nvSpPr>
            <p:spPr>
              <a:xfrm>
                <a:off x="7210706" y="3555963"/>
                <a:ext cx="71602" cy="28409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1051" extrusionOk="0">
                    <a:moveTo>
                      <a:pt x="92" y="1"/>
                    </a:moveTo>
                    <a:cubicBezTo>
                      <a:pt x="69" y="1"/>
                      <a:pt x="46" y="1"/>
                      <a:pt x="46" y="23"/>
                    </a:cubicBezTo>
                    <a:cubicBezTo>
                      <a:pt x="1" y="46"/>
                      <a:pt x="1" y="92"/>
                      <a:pt x="23" y="137"/>
                    </a:cubicBezTo>
                    <a:cubicBezTo>
                      <a:pt x="46" y="160"/>
                      <a:pt x="69" y="183"/>
                      <a:pt x="92" y="206"/>
                    </a:cubicBezTo>
                    <a:cubicBezTo>
                      <a:pt x="115" y="229"/>
                      <a:pt x="160" y="252"/>
                      <a:pt x="183" y="297"/>
                    </a:cubicBezTo>
                    <a:cubicBezTo>
                      <a:pt x="206" y="320"/>
                      <a:pt x="252" y="343"/>
                      <a:pt x="274" y="366"/>
                    </a:cubicBezTo>
                    <a:cubicBezTo>
                      <a:pt x="320" y="389"/>
                      <a:pt x="343" y="411"/>
                      <a:pt x="366" y="434"/>
                    </a:cubicBezTo>
                    <a:cubicBezTo>
                      <a:pt x="434" y="480"/>
                      <a:pt x="526" y="526"/>
                      <a:pt x="594" y="571"/>
                    </a:cubicBezTo>
                    <a:cubicBezTo>
                      <a:pt x="663" y="617"/>
                      <a:pt x="731" y="662"/>
                      <a:pt x="799" y="685"/>
                    </a:cubicBezTo>
                    <a:cubicBezTo>
                      <a:pt x="822" y="708"/>
                      <a:pt x="868" y="731"/>
                      <a:pt x="891" y="754"/>
                    </a:cubicBezTo>
                    <a:cubicBezTo>
                      <a:pt x="936" y="777"/>
                      <a:pt x="982" y="799"/>
                      <a:pt x="1028" y="799"/>
                    </a:cubicBezTo>
                    <a:cubicBezTo>
                      <a:pt x="1119" y="845"/>
                      <a:pt x="1210" y="891"/>
                      <a:pt x="1324" y="914"/>
                    </a:cubicBezTo>
                    <a:cubicBezTo>
                      <a:pt x="1370" y="936"/>
                      <a:pt x="1416" y="959"/>
                      <a:pt x="1484" y="959"/>
                    </a:cubicBezTo>
                    <a:cubicBezTo>
                      <a:pt x="1530" y="982"/>
                      <a:pt x="1576" y="1005"/>
                      <a:pt x="1621" y="1005"/>
                    </a:cubicBezTo>
                    <a:cubicBezTo>
                      <a:pt x="1735" y="1028"/>
                      <a:pt x="1849" y="1050"/>
                      <a:pt x="1964" y="1050"/>
                    </a:cubicBezTo>
                    <a:lnTo>
                      <a:pt x="2101" y="1050"/>
                    </a:lnTo>
                    <a:cubicBezTo>
                      <a:pt x="2146" y="1050"/>
                      <a:pt x="2215" y="1028"/>
                      <a:pt x="2260" y="1028"/>
                    </a:cubicBezTo>
                    <a:cubicBezTo>
                      <a:pt x="2306" y="1005"/>
                      <a:pt x="2352" y="1005"/>
                      <a:pt x="2397" y="982"/>
                    </a:cubicBezTo>
                    <a:cubicBezTo>
                      <a:pt x="2466" y="959"/>
                      <a:pt x="2511" y="936"/>
                      <a:pt x="2580" y="936"/>
                    </a:cubicBezTo>
                    <a:cubicBezTo>
                      <a:pt x="2603" y="914"/>
                      <a:pt x="2625" y="891"/>
                      <a:pt x="2625" y="868"/>
                    </a:cubicBezTo>
                    <a:cubicBezTo>
                      <a:pt x="2648" y="845"/>
                      <a:pt x="2648" y="822"/>
                      <a:pt x="2625" y="799"/>
                    </a:cubicBezTo>
                    <a:cubicBezTo>
                      <a:pt x="2625" y="777"/>
                      <a:pt x="2603" y="754"/>
                      <a:pt x="2580" y="754"/>
                    </a:cubicBezTo>
                    <a:cubicBezTo>
                      <a:pt x="2568" y="742"/>
                      <a:pt x="2557" y="737"/>
                      <a:pt x="2546" y="737"/>
                    </a:cubicBezTo>
                    <a:cubicBezTo>
                      <a:pt x="2534" y="737"/>
                      <a:pt x="2523" y="742"/>
                      <a:pt x="2511" y="754"/>
                    </a:cubicBezTo>
                    <a:cubicBezTo>
                      <a:pt x="2397" y="777"/>
                      <a:pt x="2306" y="799"/>
                      <a:pt x="2215" y="845"/>
                    </a:cubicBezTo>
                    <a:lnTo>
                      <a:pt x="2123" y="845"/>
                    </a:lnTo>
                    <a:cubicBezTo>
                      <a:pt x="2080" y="867"/>
                      <a:pt x="2036" y="868"/>
                      <a:pt x="1972" y="868"/>
                    </a:cubicBezTo>
                    <a:lnTo>
                      <a:pt x="1972" y="868"/>
                    </a:lnTo>
                    <a:cubicBezTo>
                      <a:pt x="1840" y="868"/>
                      <a:pt x="1708" y="866"/>
                      <a:pt x="1576" y="822"/>
                    </a:cubicBezTo>
                    <a:cubicBezTo>
                      <a:pt x="1530" y="822"/>
                      <a:pt x="1484" y="799"/>
                      <a:pt x="1416" y="777"/>
                    </a:cubicBezTo>
                    <a:cubicBezTo>
                      <a:pt x="1324" y="754"/>
                      <a:pt x="1233" y="731"/>
                      <a:pt x="1142" y="685"/>
                    </a:cubicBezTo>
                    <a:cubicBezTo>
                      <a:pt x="1073" y="662"/>
                      <a:pt x="1028" y="617"/>
                      <a:pt x="959" y="594"/>
                    </a:cubicBezTo>
                    <a:cubicBezTo>
                      <a:pt x="914" y="571"/>
                      <a:pt x="891" y="548"/>
                      <a:pt x="845" y="548"/>
                    </a:cubicBezTo>
                    <a:cubicBezTo>
                      <a:pt x="799" y="526"/>
                      <a:pt x="777" y="503"/>
                      <a:pt x="731" y="480"/>
                    </a:cubicBezTo>
                    <a:cubicBezTo>
                      <a:pt x="640" y="411"/>
                      <a:pt x="548" y="366"/>
                      <a:pt x="480" y="297"/>
                    </a:cubicBezTo>
                    <a:cubicBezTo>
                      <a:pt x="411" y="252"/>
                      <a:pt x="366" y="229"/>
                      <a:pt x="320" y="183"/>
                    </a:cubicBezTo>
                    <a:cubicBezTo>
                      <a:pt x="274" y="160"/>
                      <a:pt x="229" y="115"/>
                      <a:pt x="183" y="69"/>
                    </a:cubicBezTo>
                    <a:cubicBezTo>
                      <a:pt x="183" y="69"/>
                      <a:pt x="160" y="46"/>
                      <a:pt x="160" y="23"/>
                    </a:cubicBezTo>
                    <a:cubicBezTo>
                      <a:pt x="138" y="23"/>
                      <a:pt x="115" y="1"/>
                      <a:pt x="92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52" name="Google Shape;1598;p22">
                <a:extLst>
                  <a:ext uri="{FF2B5EF4-FFF2-40B4-BE49-F238E27FC236}">
                    <a16:creationId xmlns:a16="http://schemas.microsoft.com/office/drawing/2014/main" id="{25BB64D3-9D6A-44D3-94D8-9209EC48D7C4}"/>
                  </a:ext>
                </a:extLst>
              </p:cNvPr>
              <p:cNvSpPr/>
              <p:nvPr/>
            </p:nvSpPr>
            <p:spPr>
              <a:xfrm>
                <a:off x="6651130" y="3423922"/>
                <a:ext cx="236323" cy="132069"/>
              </a:xfrm>
              <a:custGeom>
                <a:avLst/>
                <a:gdLst/>
                <a:ahLst/>
                <a:cxnLst/>
                <a:rect l="l" t="t" r="r" b="b"/>
                <a:pathLst>
                  <a:path w="8743" h="4886" extrusionOk="0">
                    <a:moveTo>
                      <a:pt x="6848" y="1"/>
                    </a:moveTo>
                    <a:cubicBezTo>
                      <a:pt x="6756" y="24"/>
                      <a:pt x="6665" y="24"/>
                      <a:pt x="6574" y="47"/>
                    </a:cubicBezTo>
                    <a:cubicBezTo>
                      <a:pt x="6460" y="69"/>
                      <a:pt x="6323" y="69"/>
                      <a:pt x="6209" y="92"/>
                    </a:cubicBezTo>
                    <a:cubicBezTo>
                      <a:pt x="6140" y="92"/>
                      <a:pt x="6072" y="115"/>
                      <a:pt x="6003" y="115"/>
                    </a:cubicBezTo>
                    <a:cubicBezTo>
                      <a:pt x="5820" y="138"/>
                      <a:pt x="5638" y="138"/>
                      <a:pt x="5478" y="138"/>
                    </a:cubicBezTo>
                    <a:lnTo>
                      <a:pt x="4976" y="138"/>
                    </a:lnTo>
                    <a:cubicBezTo>
                      <a:pt x="4862" y="138"/>
                      <a:pt x="4725" y="138"/>
                      <a:pt x="4611" y="115"/>
                    </a:cubicBezTo>
                    <a:lnTo>
                      <a:pt x="4382" y="115"/>
                    </a:lnTo>
                    <a:cubicBezTo>
                      <a:pt x="4223" y="92"/>
                      <a:pt x="4063" y="92"/>
                      <a:pt x="3880" y="92"/>
                    </a:cubicBezTo>
                    <a:lnTo>
                      <a:pt x="3310" y="92"/>
                    </a:lnTo>
                    <a:cubicBezTo>
                      <a:pt x="2967" y="92"/>
                      <a:pt x="2671" y="92"/>
                      <a:pt x="2374" y="138"/>
                    </a:cubicBezTo>
                    <a:cubicBezTo>
                      <a:pt x="2214" y="161"/>
                      <a:pt x="2077" y="161"/>
                      <a:pt x="1940" y="206"/>
                    </a:cubicBezTo>
                    <a:cubicBezTo>
                      <a:pt x="1758" y="252"/>
                      <a:pt x="1598" y="298"/>
                      <a:pt x="1484" y="343"/>
                    </a:cubicBezTo>
                    <a:cubicBezTo>
                      <a:pt x="1370" y="389"/>
                      <a:pt x="1233" y="457"/>
                      <a:pt x="1118" y="526"/>
                    </a:cubicBezTo>
                    <a:cubicBezTo>
                      <a:pt x="1004" y="572"/>
                      <a:pt x="890" y="640"/>
                      <a:pt x="776" y="731"/>
                    </a:cubicBezTo>
                    <a:cubicBezTo>
                      <a:pt x="685" y="800"/>
                      <a:pt x="616" y="891"/>
                      <a:pt x="548" y="960"/>
                    </a:cubicBezTo>
                    <a:lnTo>
                      <a:pt x="479" y="1051"/>
                    </a:lnTo>
                    <a:cubicBezTo>
                      <a:pt x="365" y="1165"/>
                      <a:pt x="297" y="1256"/>
                      <a:pt x="251" y="1348"/>
                    </a:cubicBezTo>
                    <a:cubicBezTo>
                      <a:pt x="183" y="1485"/>
                      <a:pt x="137" y="1622"/>
                      <a:pt x="91" y="1736"/>
                    </a:cubicBezTo>
                    <a:cubicBezTo>
                      <a:pt x="69" y="1827"/>
                      <a:pt x="69" y="1895"/>
                      <a:pt x="46" y="1987"/>
                    </a:cubicBezTo>
                    <a:cubicBezTo>
                      <a:pt x="46" y="2032"/>
                      <a:pt x="23" y="2055"/>
                      <a:pt x="23" y="2101"/>
                    </a:cubicBezTo>
                    <a:lnTo>
                      <a:pt x="23" y="2169"/>
                    </a:lnTo>
                    <a:cubicBezTo>
                      <a:pt x="0" y="2443"/>
                      <a:pt x="23" y="2626"/>
                      <a:pt x="69" y="2808"/>
                    </a:cubicBezTo>
                    <a:cubicBezTo>
                      <a:pt x="114" y="2945"/>
                      <a:pt x="205" y="3082"/>
                      <a:pt x="274" y="3174"/>
                    </a:cubicBezTo>
                    <a:cubicBezTo>
                      <a:pt x="297" y="3219"/>
                      <a:pt x="342" y="3242"/>
                      <a:pt x="388" y="3288"/>
                    </a:cubicBezTo>
                    <a:cubicBezTo>
                      <a:pt x="411" y="3402"/>
                      <a:pt x="457" y="3493"/>
                      <a:pt x="525" y="3607"/>
                    </a:cubicBezTo>
                    <a:cubicBezTo>
                      <a:pt x="593" y="3721"/>
                      <a:pt x="708" y="3836"/>
                      <a:pt x="867" y="3973"/>
                    </a:cubicBezTo>
                    <a:cubicBezTo>
                      <a:pt x="913" y="3995"/>
                      <a:pt x="959" y="4018"/>
                      <a:pt x="1004" y="4064"/>
                    </a:cubicBezTo>
                    <a:lnTo>
                      <a:pt x="1050" y="4109"/>
                    </a:lnTo>
                    <a:lnTo>
                      <a:pt x="1255" y="4246"/>
                    </a:lnTo>
                    <a:cubicBezTo>
                      <a:pt x="1301" y="4269"/>
                      <a:pt x="1324" y="4269"/>
                      <a:pt x="1324" y="4292"/>
                    </a:cubicBezTo>
                    <a:cubicBezTo>
                      <a:pt x="1461" y="4361"/>
                      <a:pt x="1575" y="4429"/>
                      <a:pt x="1712" y="4520"/>
                    </a:cubicBezTo>
                    <a:cubicBezTo>
                      <a:pt x="1940" y="4634"/>
                      <a:pt x="2214" y="4726"/>
                      <a:pt x="2602" y="4794"/>
                    </a:cubicBezTo>
                    <a:cubicBezTo>
                      <a:pt x="2716" y="4817"/>
                      <a:pt x="2853" y="4840"/>
                      <a:pt x="2967" y="4863"/>
                    </a:cubicBezTo>
                    <a:lnTo>
                      <a:pt x="3059" y="4863"/>
                    </a:lnTo>
                    <a:cubicBezTo>
                      <a:pt x="3150" y="4886"/>
                      <a:pt x="3241" y="4886"/>
                      <a:pt x="3333" y="4886"/>
                    </a:cubicBezTo>
                    <a:lnTo>
                      <a:pt x="3584" y="4886"/>
                    </a:lnTo>
                    <a:cubicBezTo>
                      <a:pt x="3698" y="4886"/>
                      <a:pt x="3812" y="4886"/>
                      <a:pt x="3926" y="4863"/>
                    </a:cubicBezTo>
                    <a:cubicBezTo>
                      <a:pt x="3994" y="4863"/>
                      <a:pt x="4086" y="4840"/>
                      <a:pt x="4154" y="4840"/>
                    </a:cubicBezTo>
                    <a:lnTo>
                      <a:pt x="4246" y="4817"/>
                    </a:lnTo>
                    <a:cubicBezTo>
                      <a:pt x="4360" y="4794"/>
                      <a:pt x="4474" y="4771"/>
                      <a:pt x="4565" y="4771"/>
                    </a:cubicBezTo>
                    <a:cubicBezTo>
                      <a:pt x="4656" y="4749"/>
                      <a:pt x="4771" y="4749"/>
                      <a:pt x="4862" y="4726"/>
                    </a:cubicBezTo>
                    <a:cubicBezTo>
                      <a:pt x="5022" y="4703"/>
                      <a:pt x="5181" y="4657"/>
                      <a:pt x="5341" y="4634"/>
                    </a:cubicBezTo>
                    <a:lnTo>
                      <a:pt x="5432" y="4612"/>
                    </a:lnTo>
                    <a:cubicBezTo>
                      <a:pt x="5569" y="4566"/>
                      <a:pt x="5729" y="4520"/>
                      <a:pt x="5889" y="4475"/>
                    </a:cubicBezTo>
                    <a:cubicBezTo>
                      <a:pt x="5957" y="4452"/>
                      <a:pt x="6049" y="4429"/>
                      <a:pt x="6117" y="4406"/>
                    </a:cubicBezTo>
                    <a:lnTo>
                      <a:pt x="6209" y="4383"/>
                    </a:lnTo>
                    <a:lnTo>
                      <a:pt x="6254" y="4383"/>
                    </a:lnTo>
                    <a:cubicBezTo>
                      <a:pt x="6460" y="4315"/>
                      <a:pt x="6688" y="4246"/>
                      <a:pt x="6916" y="4178"/>
                    </a:cubicBezTo>
                    <a:cubicBezTo>
                      <a:pt x="7007" y="4132"/>
                      <a:pt x="7099" y="4109"/>
                      <a:pt x="7190" y="4064"/>
                    </a:cubicBezTo>
                    <a:cubicBezTo>
                      <a:pt x="7304" y="4041"/>
                      <a:pt x="7418" y="3995"/>
                      <a:pt x="7532" y="3950"/>
                    </a:cubicBezTo>
                    <a:cubicBezTo>
                      <a:pt x="7647" y="3904"/>
                      <a:pt x="7761" y="3881"/>
                      <a:pt x="7852" y="3836"/>
                    </a:cubicBezTo>
                    <a:cubicBezTo>
                      <a:pt x="8035" y="3767"/>
                      <a:pt x="8194" y="3699"/>
                      <a:pt x="8377" y="3653"/>
                    </a:cubicBezTo>
                    <a:lnTo>
                      <a:pt x="8491" y="3630"/>
                    </a:lnTo>
                    <a:cubicBezTo>
                      <a:pt x="8605" y="3584"/>
                      <a:pt x="8696" y="3470"/>
                      <a:pt x="8719" y="3333"/>
                    </a:cubicBezTo>
                    <a:cubicBezTo>
                      <a:pt x="8742" y="3219"/>
                      <a:pt x="8696" y="3105"/>
                      <a:pt x="8560" y="2991"/>
                    </a:cubicBezTo>
                    <a:lnTo>
                      <a:pt x="8491" y="2923"/>
                    </a:lnTo>
                    <a:cubicBezTo>
                      <a:pt x="8423" y="2854"/>
                      <a:pt x="8377" y="2786"/>
                      <a:pt x="8331" y="2717"/>
                    </a:cubicBezTo>
                    <a:lnTo>
                      <a:pt x="8286" y="2626"/>
                    </a:lnTo>
                    <a:lnTo>
                      <a:pt x="8194" y="2466"/>
                    </a:lnTo>
                    <a:lnTo>
                      <a:pt x="8149" y="2398"/>
                    </a:lnTo>
                    <a:lnTo>
                      <a:pt x="8103" y="2306"/>
                    </a:lnTo>
                    <a:lnTo>
                      <a:pt x="8080" y="2283"/>
                    </a:lnTo>
                    <a:cubicBezTo>
                      <a:pt x="8035" y="2215"/>
                      <a:pt x="8012" y="2169"/>
                      <a:pt x="7989" y="2101"/>
                    </a:cubicBezTo>
                    <a:lnTo>
                      <a:pt x="7943" y="2032"/>
                    </a:lnTo>
                    <a:cubicBezTo>
                      <a:pt x="7920" y="1964"/>
                      <a:pt x="7875" y="1895"/>
                      <a:pt x="7852" y="1827"/>
                    </a:cubicBezTo>
                    <a:cubicBezTo>
                      <a:pt x="7829" y="1758"/>
                      <a:pt x="7806" y="1713"/>
                      <a:pt x="7783" y="1667"/>
                    </a:cubicBezTo>
                    <a:lnTo>
                      <a:pt x="7783" y="1622"/>
                    </a:lnTo>
                    <a:cubicBezTo>
                      <a:pt x="7761" y="1553"/>
                      <a:pt x="7738" y="1485"/>
                      <a:pt x="7692" y="1416"/>
                    </a:cubicBezTo>
                    <a:cubicBezTo>
                      <a:pt x="7624" y="1279"/>
                      <a:pt x="7578" y="1165"/>
                      <a:pt x="7532" y="1074"/>
                    </a:cubicBezTo>
                    <a:cubicBezTo>
                      <a:pt x="7510" y="1028"/>
                      <a:pt x="7510" y="982"/>
                      <a:pt x="7487" y="960"/>
                    </a:cubicBezTo>
                    <a:cubicBezTo>
                      <a:pt x="7464" y="914"/>
                      <a:pt x="7441" y="845"/>
                      <a:pt x="7418" y="800"/>
                    </a:cubicBezTo>
                    <a:cubicBezTo>
                      <a:pt x="7418" y="754"/>
                      <a:pt x="7395" y="709"/>
                      <a:pt x="7395" y="663"/>
                    </a:cubicBezTo>
                    <a:lnTo>
                      <a:pt x="7373" y="594"/>
                    </a:lnTo>
                    <a:cubicBezTo>
                      <a:pt x="7373" y="572"/>
                      <a:pt x="7373" y="549"/>
                      <a:pt x="7373" y="526"/>
                    </a:cubicBezTo>
                    <a:lnTo>
                      <a:pt x="7373" y="480"/>
                    </a:lnTo>
                    <a:cubicBezTo>
                      <a:pt x="7373" y="457"/>
                      <a:pt x="7373" y="435"/>
                      <a:pt x="7373" y="435"/>
                    </a:cubicBezTo>
                    <a:cubicBezTo>
                      <a:pt x="7373" y="389"/>
                      <a:pt x="7373" y="343"/>
                      <a:pt x="7373" y="320"/>
                    </a:cubicBezTo>
                    <a:cubicBezTo>
                      <a:pt x="7373" y="252"/>
                      <a:pt x="7350" y="206"/>
                      <a:pt x="7327" y="161"/>
                    </a:cubicBezTo>
                    <a:cubicBezTo>
                      <a:pt x="7236" y="47"/>
                      <a:pt x="7099" y="1"/>
                      <a:pt x="7053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53" name="Google Shape;1599;p22">
                <a:extLst>
                  <a:ext uri="{FF2B5EF4-FFF2-40B4-BE49-F238E27FC236}">
                    <a16:creationId xmlns:a16="http://schemas.microsoft.com/office/drawing/2014/main" id="{08FFD27C-9191-4337-A828-3E0D3A2F6749}"/>
                  </a:ext>
                </a:extLst>
              </p:cNvPr>
              <p:cNvSpPr/>
              <p:nvPr/>
            </p:nvSpPr>
            <p:spPr>
              <a:xfrm>
                <a:off x="6875074" y="2205436"/>
                <a:ext cx="323333" cy="93902"/>
              </a:xfrm>
              <a:custGeom>
                <a:avLst/>
                <a:gdLst/>
                <a:ahLst/>
                <a:cxnLst/>
                <a:rect l="l" t="t" r="r" b="b"/>
                <a:pathLst>
                  <a:path w="11962" h="3474" extrusionOk="0">
                    <a:moveTo>
                      <a:pt x="1785" y="2138"/>
                    </a:moveTo>
                    <a:cubicBezTo>
                      <a:pt x="1788" y="2141"/>
                      <a:pt x="1792" y="2144"/>
                      <a:pt x="1798" y="2145"/>
                    </a:cubicBezTo>
                    <a:lnTo>
                      <a:pt x="1798" y="2145"/>
                    </a:lnTo>
                    <a:cubicBezTo>
                      <a:pt x="1793" y="2143"/>
                      <a:pt x="1789" y="2140"/>
                      <a:pt x="1785" y="2138"/>
                    </a:cubicBezTo>
                    <a:close/>
                    <a:moveTo>
                      <a:pt x="685" y="0"/>
                    </a:moveTo>
                    <a:cubicBezTo>
                      <a:pt x="548" y="0"/>
                      <a:pt x="434" y="69"/>
                      <a:pt x="343" y="183"/>
                    </a:cubicBezTo>
                    <a:cubicBezTo>
                      <a:pt x="275" y="297"/>
                      <a:pt x="229" y="411"/>
                      <a:pt x="183" y="525"/>
                    </a:cubicBezTo>
                    <a:cubicBezTo>
                      <a:pt x="183" y="548"/>
                      <a:pt x="160" y="593"/>
                      <a:pt x="160" y="616"/>
                    </a:cubicBezTo>
                    <a:cubicBezTo>
                      <a:pt x="138" y="639"/>
                      <a:pt x="115" y="662"/>
                      <a:pt x="92" y="685"/>
                    </a:cubicBezTo>
                    <a:cubicBezTo>
                      <a:pt x="1" y="799"/>
                      <a:pt x="46" y="982"/>
                      <a:pt x="160" y="1050"/>
                    </a:cubicBezTo>
                    <a:cubicBezTo>
                      <a:pt x="206" y="1073"/>
                      <a:pt x="229" y="1096"/>
                      <a:pt x="275" y="1141"/>
                    </a:cubicBezTo>
                    <a:cubicBezTo>
                      <a:pt x="320" y="1164"/>
                      <a:pt x="366" y="1210"/>
                      <a:pt x="411" y="1233"/>
                    </a:cubicBezTo>
                    <a:cubicBezTo>
                      <a:pt x="503" y="1324"/>
                      <a:pt x="594" y="1392"/>
                      <a:pt x="685" y="1461"/>
                    </a:cubicBezTo>
                    <a:cubicBezTo>
                      <a:pt x="799" y="1552"/>
                      <a:pt x="914" y="1643"/>
                      <a:pt x="1028" y="1712"/>
                    </a:cubicBezTo>
                    <a:cubicBezTo>
                      <a:pt x="1265" y="1863"/>
                      <a:pt x="1502" y="1993"/>
                      <a:pt x="1758" y="2123"/>
                    </a:cubicBezTo>
                    <a:lnTo>
                      <a:pt x="1758" y="2123"/>
                    </a:lnTo>
                    <a:cubicBezTo>
                      <a:pt x="1758" y="2123"/>
                      <a:pt x="1758" y="2123"/>
                      <a:pt x="1758" y="2123"/>
                    </a:cubicBezTo>
                    <a:cubicBezTo>
                      <a:pt x="1767" y="2128"/>
                      <a:pt x="1776" y="2133"/>
                      <a:pt x="1785" y="2138"/>
                    </a:cubicBezTo>
                    <a:lnTo>
                      <a:pt x="1785" y="2138"/>
                    </a:lnTo>
                    <a:cubicBezTo>
                      <a:pt x="1783" y="2137"/>
                      <a:pt x="1782" y="2135"/>
                      <a:pt x="1781" y="2134"/>
                    </a:cubicBezTo>
                    <a:lnTo>
                      <a:pt x="1781" y="2134"/>
                    </a:lnTo>
                    <a:cubicBezTo>
                      <a:pt x="1789" y="2138"/>
                      <a:pt x="1796" y="2142"/>
                      <a:pt x="1804" y="2146"/>
                    </a:cubicBezTo>
                    <a:cubicBezTo>
                      <a:pt x="1802" y="2146"/>
                      <a:pt x="1800" y="2145"/>
                      <a:pt x="1798" y="2145"/>
                    </a:cubicBezTo>
                    <a:lnTo>
                      <a:pt x="1798" y="2145"/>
                    </a:lnTo>
                    <a:cubicBezTo>
                      <a:pt x="1944" y="2225"/>
                      <a:pt x="2089" y="2288"/>
                      <a:pt x="2215" y="2351"/>
                    </a:cubicBezTo>
                    <a:cubicBezTo>
                      <a:pt x="2374" y="2420"/>
                      <a:pt x="2511" y="2465"/>
                      <a:pt x="2648" y="2534"/>
                    </a:cubicBezTo>
                    <a:cubicBezTo>
                      <a:pt x="2968" y="2648"/>
                      <a:pt x="3265" y="2739"/>
                      <a:pt x="3561" y="2853"/>
                    </a:cubicBezTo>
                    <a:cubicBezTo>
                      <a:pt x="3721" y="2899"/>
                      <a:pt x="3858" y="2944"/>
                      <a:pt x="4018" y="2967"/>
                    </a:cubicBezTo>
                    <a:cubicBezTo>
                      <a:pt x="4178" y="3013"/>
                      <a:pt x="4315" y="3059"/>
                      <a:pt x="4474" y="3104"/>
                    </a:cubicBezTo>
                    <a:cubicBezTo>
                      <a:pt x="4794" y="3173"/>
                      <a:pt x="5136" y="3241"/>
                      <a:pt x="5456" y="3287"/>
                    </a:cubicBezTo>
                    <a:cubicBezTo>
                      <a:pt x="5958" y="3378"/>
                      <a:pt x="6460" y="3447"/>
                      <a:pt x="6962" y="3469"/>
                    </a:cubicBezTo>
                    <a:cubicBezTo>
                      <a:pt x="7040" y="3473"/>
                      <a:pt x="7119" y="3474"/>
                      <a:pt x="7197" y="3474"/>
                    </a:cubicBezTo>
                    <a:cubicBezTo>
                      <a:pt x="7695" y="3474"/>
                      <a:pt x="8204" y="3418"/>
                      <a:pt x="8697" y="3378"/>
                    </a:cubicBezTo>
                    <a:lnTo>
                      <a:pt x="8788" y="3378"/>
                    </a:lnTo>
                    <a:cubicBezTo>
                      <a:pt x="9108" y="3355"/>
                      <a:pt x="9427" y="3333"/>
                      <a:pt x="9747" y="3287"/>
                    </a:cubicBezTo>
                    <a:cubicBezTo>
                      <a:pt x="10044" y="3241"/>
                      <a:pt x="10318" y="3150"/>
                      <a:pt x="10614" y="3081"/>
                    </a:cubicBezTo>
                    <a:cubicBezTo>
                      <a:pt x="10729" y="3036"/>
                      <a:pt x="10865" y="2990"/>
                      <a:pt x="10980" y="2922"/>
                    </a:cubicBezTo>
                    <a:cubicBezTo>
                      <a:pt x="11071" y="2876"/>
                      <a:pt x="11185" y="2830"/>
                      <a:pt x="11276" y="2762"/>
                    </a:cubicBezTo>
                    <a:cubicBezTo>
                      <a:pt x="11390" y="2716"/>
                      <a:pt x="11482" y="2625"/>
                      <a:pt x="11573" y="2556"/>
                    </a:cubicBezTo>
                    <a:cubicBezTo>
                      <a:pt x="11664" y="2465"/>
                      <a:pt x="11733" y="2374"/>
                      <a:pt x="11824" y="2283"/>
                    </a:cubicBezTo>
                    <a:cubicBezTo>
                      <a:pt x="11870" y="2237"/>
                      <a:pt x="11915" y="2146"/>
                      <a:pt x="11938" y="2077"/>
                    </a:cubicBezTo>
                    <a:cubicBezTo>
                      <a:pt x="11961" y="2031"/>
                      <a:pt x="11961" y="1963"/>
                      <a:pt x="11961" y="1895"/>
                    </a:cubicBezTo>
                    <a:cubicBezTo>
                      <a:pt x="11915" y="1780"/>
                      <a:pt x="11847" y="1689"/>
                      <a:pt x="11733" y="1643"/>
                    </a:cubicBezTo>
                    <a:cubicBezTo>
                      <a:pt x="11687" y="1632"/>
                      <a:pt x="11642" y="1626"/>
                      <a:pt x="11596" y="1626"/>
                    </a:cubicBezTo>
                    <a:cubicBezTo>
                      <a:pt x="11550" y="1626"/>
                      <a:pt x="11505" y="1632"/>
                      <a:pt x="11459" y="1643"/>
                    </a:cubicBezTo>
                    <a:cubicBezTo>
                      <a:pt x="11231" y="1712"/>
                      <a:pt x="11025" y="1803"/>
                      <a:pt x="10820" y="1872"/>
                    </a:cubicBezTo>
                    <a:cubicBezTo>
                      <a:pt x="10477" y="1986"/>
                      <a:pt x="10135" y="2077"/>
                      <a:pt x="9793" y="2168"/>
                    </a:cubicBezTo>
                    <a:cubicBezTo>
                      <a:pt x="9736" y="2093"/>
                      <a:pt x="9648" y="2048"/>
                      <a:pt x="9554" y="2048"/>
                    </a:cubicBezTo>
                    <a:cubicBezTo>
                      <a:pt x="9535" y="2048"/>
                      <a:pt x="9516" y="2050"/>
                      <a:pt x="9496" y="2054"/>
                    </a:cubicBezTo>
                    <a:cubicBezTo>
                      <a:pt x="9154" y="2123"/>
                      <a:pt x="8788" y="2168"/>
                      <a:pt x="8446" y="2191"/>
                    </a:cubicBezTo>
                    <a:cubicBezTo>
                      <a:pt x="8385" y="2199"/>
                      <a:pt x="8322" y="2201"/>
                      <a:pt x="8257" y="2201"/>
                    </a:cubicBezTo>
                    <a:cubicBezTo>
                      <a:pt x="8126" y="2201"/>
                      <a:pt x="7989" y="2191"/>
                      <a:pt x="7853" y="2191"/>
                    </a:cubicBezTo>
                    <a:cubicBezTo>
                      <a:pt x="7647" y="2191"/>
                      <a:pt x="7442" y="2168"/>
                      <a:pt x="7236" y="2168"/>
                    </a:cubicBezTo>
                    <a:cubicBezTo>
                      <a:pt x="6803" y="2123"/>
                      <a:pt x="6392" y="2100"/>
                      <a:pt x="5981" y="2031"/>
                    </a:cubicBezTo>
                    <a:cubicBezTo>
                      <a:pt x="5707" y="1986"/>
                      <a:pt x="5456" y="1917"/>
                      <a:pt x="5205" y="1826"/>
                    </a:cubicBezTo>
                    <a:cubicBezTo>
                      <a:pt x="5022" y="1780"/>
                      <a:pt x="4862" y="1735"/>
                      <a:pt x="4703" y="1689"/>
                    </a:cubicBezTo>
                    <a:cubicBezTo>
                      <a:pt x="4543" y="1643"/>
                      <a:pt x="4406" y="1575"/>
                      <a:pt x="4246" y="1529"/>
                    </a:cubicBezTo>
                    <a:cubicBezTo>
                      <a:pt x="3904" y="1415"/>
                      <a:pt x="3561" y="1278"/>
                      <a:pt x="3242" y="1164"/>
                    </a:cubicBezTo>
                    <a:cubicBezTo>
                      <a:pt x="2922" y="1027"/>
                      <a:pt x="2603" y="890"/>
                      <a:pt x="2283" y="753"/>
                    </a:cubicBezTo>
                    <a:cubicBezTo>
                      <a:pt x="2146" y="685"/>
                      <a:pt x="2009" y="639"/>
                      <a:pt x="1872" y="571"/>
                    </a:cubicBezTo>
                    <a:cubicBezTo>
                      <a:pt x="1758" y="502"/>
                      <a:pt x="1621" y="434"/>
                      <a:pt x="1507" y="342"/>
                    </a:cubicBezTo>
                    <a:cubicBezTo>
                      <a:pt x="1439" y="320"/>
                      <a:pt x="1370" y="274"/>
                      <a:pt x="1302" y="228"/>
                    </a:cubicBezTo>
                    <a:cubicBezTo>
                      <a:pt x="1233" y="183"/>
                      <a:pt x="1165" y="114"/>
                      <a:pt x="1073" y="69"/>
                    </a:cubicBezTo>
                    <a:cubicBezTo>
                      <a:pt x="1028" y="46"/>
                      <a:pt x="982" y="23"/>
                      <a:pt x="914" y="23"/>
                    </a:cubicBezTo>
                    <a:lnTo>
                      <a:pt x="822" y="23"/>
                    </a:lnTo>
                    <a:cubicBezTo>
                      <a:pt x="777" y="23"/>
                      <a:pt x="731" y="0"/>
                      <a:pt x="685" y="0"/>
                    </a:cubicBezTo>
                    <a:close/>
                  </a:path>
                </a:pathLst>
              </a:custGeom>
              <a:solidFill>
                <a:srgbClr val="ECCE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54" name="Google Shape;1600;p22">
                <a:extLst>
                  <a:ext uri="{FF2B5EF4-FFF2-40B4-BE49-F238E27FC236}">
                    <a16:creationId xmlns:a16="http://schemas.microsoft.com/office/drawing/2014/main" id="{297B3626-8A04-4335-8C4C-0D1A5FFDC593}"/>
                  </a:ext>
                </a:extLst>
              </p:cNvPr>
              <p:cNvSpPr/>
              <p:nvPr/>
            </p:nvSpPr>
            <p:spPr>
              <a:xfrm>
                <a:off x="7161970" y="2256631"/>
                <a:ext cx="154260" cy="125500"/>
              </a:xfrm>
              <a:custGeom>
                <a:avLst/>
                <a:gdLst/>
                <a:ahLst/>
                <a:cxnLst/>
                <a:rect l="l" t="t" r="r" b="b"/>
                <a:pathLst>
                  <a:path w="5707" h="4643" extrusionOk="0">
                    <a:moveTo>
                      <a:pt x="982" y="1"/>
                    </a:moveTo>
                    <a:cubicBezTo>
                      <a:pt x="913" y="1"/>
                      <a:pt x="868" y="1"/>
                      <a:pt x="822" y="46"/>
                    </a:cubicBezTo>
                    <a:cubicBezTo>
                      <a:pt x="731" y="92"/>
                      <a:pt x="685" y="183"/>
                      <a:pt x="662" y="274"/>
                    </a:cubicBezTo>
                    <a:cubicBezTo>
                      <a:pt x="639" y="343"/>
                      <a:pt x="639" y="411"/>
                      <a:pt x="639" y="480"/>
                    </a:cubicBezTo>
                    <a:cubicBezTo>
                      <a:pt x="639" y="503"/>
                      <a:pt x="639" y="548"/>
                      <a:pt x="639" y="594"/>
                    </a:cubicBezTo>
                    <a:cubicBezTo>
                      <a:pt x="583" y="481"/>
                      <a:pt x="465" y="400"/>
                      <a:pt x="336" y="400"/>
                    </a:cubicBezTo>
                    <a:cubicBezTo>
                      <a:pt x="308" y="400"/>
                      <a:pt x="280" y="403"/>
                      <a:pt x="251" y="411"/>
                    </a:cubicBezTo>
                    <a:cubicBezTo>
                      <a:pt x="92" y="457"/>
                      <a:pt x="0" y="640"/>
                      <a:pt x="46" y="822"/>
                    </a:cubicBezTo>
                    <a:cubicBezTo>
                      <a:pt x="69" y="936"/>
                      <a:pt x="92" y="1073"/>
                      <a:pt x="137" y="1210"/>
                    </a:cubicBezTo>
                    <a:cubicBezTo>
                      <a:pt x="183" y="1347"/>
                      <a:pt x="229" y="1507"/>
                      <a:pt x="274" y="1644"/>
                    </a:cubicBezTo>
                    <a:cubicBezTo>
                      <a:pt x="388" y="1963"/>
                      <a:pt x="571" y="2260"/>
                      <a:pt x="754" y="2557"/>
                    </a:cubicBezTo>
                    <a:cubicBezTo>
                      <a:pt x="845" y="2694"/>
                      <a:pt x="936" y="2808"/>
                      <a:pt x="1050" y="2922"/>
                    </a:cubicBezTo>
                    <a:cubicBezTo>
                      <a:pt x="1142" y="3036"/>
                      <a:pt x="1233" y="3150"/>
                      <a:pt x="1347" y="3242"/>
                    </a:cubicBezTo>
                    <a:cubicBezTo>
                      <a:pt x="1575" y="3470"/>
                      <a:pt x="1849" y="3698"/>
                      <a:pt x="2123" y="3858"/>
                    </a:cubicBezTo>
                    <a:cubicBezTo>
                      <a:pt x="2260" y="3949"/>
                      <a:pt x="2397" y="4018"/>
                      <a:pt x="2534" y="4086"/>
                    </a:cubicBezTo>
                    <a:cubicBezTo>
                      <a:pt x="2694" y="4155"/>
                      <a:pt x="2831" y="4223"/>
                      <a:pt x="2968" y="4292"/>
                    </a:cubicBezTo>
                    <a:cubicBezTo>
                      <a:pt x="3287" y="4429"/>
                      <a:pt x="3607" y="4520"/>
                      <a:pt x="3949" y="4588"/>
                    </a:cubicBezTo>
                    <a:cubicBezTo>
                      <a:pt x="4066" y="4622"/>
                      <a:pt x="4183" y="4643"/>
                      <a:pt x="4300" y="4643"/>
                    </a:cubicBezTo>
                    <a:cubicBezTo>
                      <a:pt x="4343" y="4643"/>
                      <a:pt x="4386" y="4640"/>
                      <a:pt x="4428" y="4634"/>
                    </a:cubicBezTo>
                    <a:cubicBezTo>
                      <a:pt x="4588" y="4634"/>
                      <a:pt x="4748" y="4611"/>
                      <a:pt x="4885" y="4566"/>
                    </a:cubicBezTo>
                    <a:cubicBezTo>
                      <a:pt x="5090" y="4520"/>
                      <a:pt x="5296" y="4474"/>
                      <a:pt x="5478" y="4383"/>
                    </a:cubicBezTo>
                    <a:cubicBezTo>
                      <a:pt x="5570" y="4337"/>
                      <a:pt x="5638" y="4246"/>
                      <a:pt x="5661" y="4155"/>
                    </a:cubicBezTo>
                    <a:cubicBezTo>
                      <a:pt x="5707" y="3995"/>
                      <a:pt x="5615" y="3858"/>
                      <a:pt x="5478" y="3767"/>
                    </a:cubicBezTo>
                    <a:cubicBezTo>
                      <a:pt x="5387" y="3721"/>
                      <a:pt x="5250" y="3721"/>
                      <a:pt x="5136" y="3721"/>
                    </a:cubicBezTo>
                    <a:lnTo>
                      <a:pt x="4588" y="3721"/>
                    </a:lnTo>
                    <a:cubicBezTo>
                      <a:pt x="4451" y="3698"/>
                      <a:pt x="4292" y="3653"/>
                      <a:pt x="4155" y="3607"/>
                    </a:cubicBezTo>
                    <a:cubicBezTo>
                      <a:pt x="4018" y="3561"/>
                      <a:pt x="3881" y="3516"/>
                      <a:pt x="3744" y="3470"/>
                    </a:cubicBezTo>
                    <a:cubicBezTo>
                      <a:pt x="3561" y="3401"/>
                      <a:pt x="3379" y="3310"/>
                      <a:pt x="3219" y="3219"/>
                    </a:cubicBezTo>
                    <a:cubicBezTo>
                      <a:pt x="3054" y="3116"/>
                      <a:pt x="2890" y="3013"/>
                      <a:pt x="2742" y="2894"/>
                    </a:cubicBezTo>
                    <a:lnTo>
                      <a:pt x="2742" y="2894"/>
                    </a:lnTo>
                    <a:cubicBezTo>
                      <a:pt x="2749" y="2897"/>
                      <a:pt x="2756" y="2899"/>
                      <a:pt x="2762" y="2899"/>
                    </a:cubicBezTo>
                    <a:cubicBezTo>
                      <a:pt x="2741" y="2886"/>
                      <a:pt x="2720" y="2873"/>
                      <a:pt x="2700" y="2859"/>
                    </a:cubicBezTo>
                    <a:lnTo>
                      <a:pt x="2700" y="2859"/>
                    </a:lnTo>
                    <a:cubicBezTo>
                      <a:pt x="2698" y="2857"/>
                      <a:pt x="2696" y="2855"/>
                      <a:pt x="2694" y="2854"/>
                    </a:cubicBezTo>
                    <a:lnTo>
                      <a:pt x="2694" y="2854"/>
                    </a:lnTo>
                    <a:cubicBezTo>
                      <a:pt x="2695" y="2855"/>
                      <a:pt x="2696" y="2856"/>
                      <a:pt x="2697" y="2857"/>
                    </a:cubicBezTo>
                    <a:lnTo>
                      <a:pt x="2697" y="2857"/>
                    </a:lnTo>
                    <a:cubicBezTo>
                      <a:pt x="2541" y="2752"/>
                      <a:pt x="2403" y="2632"/>
                      <a:pt x="2283" y="2511"/>
                    </a:cubicBezTo>
                    <a:cubicBezTo>
                      <a:pt x="2123" y="2374"/>
                      <a:pt x="1986" y="2215"/>
                      <a:pt x="1849" y="2055"/>
                    </a:cubicBezTo>
                    <a:cubicBezTo>
                      <a:pt x="1712" y="1895"/>
                      <a:pt x="1575" y="1690"/>
                      <a:pt x="1484" y="1507"/>
                    </a:cubicBezTo>
                    <a:cubicBezTo>
                      <a:pt x="1393" y="1302"/>
                      <a:pt x="1347" y="1073"/>
                      <a:pt x="1324" y="868"/>
                    </a:cubicBezTo>
                    <a:cubicBezTo>
                      <a:pt x="1301" y="731"/>
                      <a:pt x="1279" y="594"/>
                      <a:pt x="1301" y="434"/>
                    </a:cubicBezTo>
                    <a:cubicBezTo>
                      <a:pt x="1301" y="434"/>
                      <a:pt x="1301" y="411"/>
                      <a:pt x="1324" y="389"/>
                    </a:cubicBezTo>
                    <a:cubicBezTo>
                      <a:pt x="1347" y="252"/>
                      <a:pt x="1279" y="92"/>
                      <a:pt x="1164" y="46"/>
                    </a:cubicBezTo>
                    <a:cubicBezTo>
                      <a:pt x="1119" y="23"/>
                      <a:pt x="1050" y="1"/>
                      <a:pt x="1005" y="1"/>
                    </a:cubicBezTo>
                    <a:close/>
                  </a:path>
                </a:pathLst>
              </a:custGeom>
              <a:solidFill>
                <a:srgbClr val="ECCE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55" name="Google Shape;1601;p22">
                <a:extLst>
                  <a:ext uri="{FF2B5EF4-FFF2-40B4-BE49-F238E27FC236}">
                    <a16:creationId xmlns:a16="http://schemas.microsoft.com/office/drawing/2014/main" id="{6163E0F9-25EB-4F6B-9CF3-78BD224A788B}"/>
                  </a:ext>
                </a:extLst>
              </p:cNvPr>
              <p:cNvSpPr/>
              <p:nvPr/>
            </p:nvSpPr>
            <p:spPr>
              <a:xfrm>
                <a:off x="7253899" y="2352263"/>
                <a:ext cx="50627" cy="15461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572" extrusionOk="0">
                    <a:moveTo>
                      <a:pt x="114" y="0"/>
                    </a:moveTo>
                    <a:cubicBezTo>
                      <a:pt x="92" y="0"/>
                      <a:pt x="46" y="23"/>
                      <a:pt x="23" y="46"/>
                    </a:cubicBezTo>
                    <a:cubicBezTo>
                      <a:pt x="0" y="92"/>
                      <a:pt x="23" y="160"/>
                      <a:pt x="69" y="206"/>
                    </a:cubicBezTo>
                    <a:cubicBezTo>
                      <a:pt x="92" y="206"/>
                      <a:pt x="137" y="229"/>
                      <a:pt x="183" y="252"/>
                    </a:cubicBezTo>
                    <a:cubicBezTo>
                      <a:pt x="206" y="252"/>
                      <a:pt x="229" y="274"/>
                      <a:pt x="251" y="274"/>
                    </a:cubicBezTo>
                    <a:cubicBezTo>
                      <a:pt x="274" y="297"/>
                      <a:pt x="320" y="297"/>
                      <a:pt x="343" y="297"/>
                    </a:cubicBezTo>
                    <a:cubicBezTo>
                      <a:pt x="411" y="320"/>
                      <a:pt x="480" y="320"/>
                      <a:pt x="548" y="343"/>
                    </a:cubicBezTo>
                    <a:cubicBezTo>
                      <a:pt x="685" y="366"/>
                      <a:pt x="822" y="366"/>
                      <a:pt x="959" y="388"/>
                    </a:cubicBezTo>
                    <a:cubicBezTo>
                      <a:pt x="1027" y="411"/>
                      <a:pt x="1073" y="411"/>
                      <a:pt x="1142" y="434"/>
                    </a:cubicBezTo>
                    <a:cubicBezTo>
                      <a:pt x="1187" y="434"/>
                      <a:pt x="1256" y="434"/>
                      <a:pt x="1324" y="457"/>
                    </a:cubicBezTo>
                    <a:cubicBezTo>
                      <a:pt x="1438" y="480"/>
                      <a:pt x="1552" y="503"/>
                      <a:pt x="1667" y="525"/>
                    </a:cubicBezTo>
                    <a:cubicBezTo>
                      <a:pt x="1689" y="548"/>
                      <a:pt x="1712" y="548"/>
                      <a:pt x="1735" y="548"/>
                    </a:cubicBezTo>
                    <a:cubicBezTo>
                      <a:pt x="1758" y="571"/>
                      <a:pt x="1781" y="571"/>
                      <a:pt x="1804" y="571"/>
                    </a:cubicBezTo>
                    <a:cubicBezTo>
                      <a:pt x="1826" y="548"/>
                      <a:pt x="1849" y="548"/>
                      <a:pt x="1849" y="525"/>
                    </a:cubicBezTo>
                    <a:cubicBezTo>
                      <a:pt x="1872" y="503"/>
                      <a:pt x="1872" y="457"/>
                      <a:pt x="1872" y="434"/>
                    </a:cubicBezTo>
                    <a:cubicBezTo>
                      <a:pt x="1849" y="411"/>
                      <a:pt x="1849" y="388"/>
                      <a:pt x="1804" y="388"/>
                    </a:cubicBezTo>
                    <a:cubicBezTo>
                      <a:pt x="1758" y="366"/>
                      <a:pt x="1689" y="343"/>
                      <a:pt x="1621" y="320"/>
                    </a:cubicBezTo>
                    <a:cubicBezTo>
                      <a:pt x="1575" y="297"/>
                      <a:pt x="1507" y="297"/>
                      <a:pt x="1461" y="274"/>
                    </a:cubicBezTo>
                    <a:cubicBezTo>
                      <a:pt x="1393" y="274"/>
                      <a:pt x="1347" y="252"/>
                      <a:pt x="1279" y="252"/>
                    </a:cubicBezTo>
                    <a:cubicBezTo>
                      <a:pt x="1210" y="229"/>
                      <a:pt x="1164" y="229"/>
                      <a:pt x="1096" y="206"/>
                    </a:cubicBezTo>
                    <a:cubicBezTo>
                      <a:pt x="959" y="183"/>
                      <a:pt x="822" y="160"/>
                      <a:pt x="685" y="137"/>
                    </a:cubicBezTo>
                    <a:cubicBezTo>
                      <a:pt x="548" y="115"/>
                      <a:pt x="388" y="92"/>
                      <a:pt x="274" y="46"/>
                    </a:cubicBezTo>
                    <a:cubicBezTo>
                      <a:pt x="229" y="46"/>
                      <a:pt x="206" y="23"/>
                      <a:pt x="183" y="0"/>
                    </a:cubicBezTo>
                    <a:close/>
                  </a:path>
                </a:pathLst>
              </a:custGeom>
              <a:solidFill>
                <a:srgbClr val="ECCE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56" name="Google Shape;1602;p22">
                <a:extLst>
                  <a:ext uri="{FF2B5EF4-FFF2-40B4-BE49-F238E27FC236}">
                    <a16:creationId xmlns:a16="http://schemas.microsoft.com/office/drawing/2014/main" id="{9550D263-1309-4752-88A1-C6217C5F7B4C}"/>
                  </a:ext>
                </a:extLst>
              </p:cNvPr>
              <p:cNvSpPr/>
              <p:nvPr/>
            </p:nvSpPr>
            <p:spPr>
              <a:xfrm>
                <a:off x="7269928" y="2368914"/>
                <a:ext cx="88875" cy="133907"/>
              </a:xfrm>
              <a:custGeom>
                <a:avLst/>
                <a:gdLst/>
                <a:ahLst/>
                <a:cxnLst/>
                <a:rect l="l" t="t" r="r" b="b"/>
                <a:pathLst>
                  <a:path w="3288" h="4954" extrusionOk="0">
                    <a:moveTo>
                      <a:pt x="617" y="1"/>
                    </a:moveTo>
                    <a:cubicBezTo>
                      <a:pt x="549" y="1"/>
                      <a:pt x="480" y="24"/>
                      <a:pt x="434" y="92"/>
                    </a:cubicBezTo>
                    <a:cubicBezTo>
                      <a:pt x="366" y="160"/>
                      <a:pt x="298" y="229"/>
                      <a:pt x="252" y="320"/>
                    </a:cubicBezTo>
                    <a:cubicBezTo>
                      <a:pt x="206" y="412"/>
                      <a:pt x="183" y="503"/>
                      <a:pt x="138" y="571"/>
                    </a:cubicBezTo>
                    <a:cubicBezTo>
                      <a:pt x="92" y="731"/>
                      <a:pt x="46" y="891"/>
                      <a:pt x="24" y="1051"/>
                    </a:cubicBezTo>
                    <a:cubicBezTo>
                      <a:pt x="24" y="1142"/>
                      <a:pt x="1" y="1233"/>
                      <a:pt x="1" y="1325"/>
                    </a:cubicBezTo>
                    <a:cubicBezTo>
                      <a:pt x="1" y="1416"/>
                      <a:pt x="1" y="1507"/>
                      <a:pt x="1" y="1598"/>
                    </a:cubicBezTo>
                    <a:cubicBezTo>
                      <a:pt x="24" y="1758"/>
                      <a:pt x="24" y="1918"/>
                      <a:pt x="69" y="2078"/>
                    </a:cubicBezTo>
                    <a:cubicBezTo>
                      <a:pt x="69" y="2238"/>
                      <a:pt x="115" y="2397"/>
                      <a:pt x="161" y="2557"/>
                    </a:cubicBezTo>
                    <a:cubicBezTo>
                      <a:pt x="206" y="2717"/>
                      <a:pt x="252" y="2854"/>
                      <a:pt x="320" y="3014"/>
                    </a:cubicBezTo>
                    <a:cubicBezTo>
                      <a:pt x="389" y="3173"/>
                      <a:pt x="457" y="3333"/>
                      <a:pt x="549" y="3493"/>
                    </a:cubicBezTo>
                    <a:cubicBezTo>
                      <a:pt x="617" y="3607"/>
                      <a:pt x="686" y="3744"/>
                      <a:pt x="777" y="3858"/>
                    </a:cubicBezTo>
                    <a:cubicBezTo>
                      <a:pt x="868" y="3972"/>
                      <a:pt x="937" y="4064"/>
                      <a:pt x="1028" y="4155"/>
                    </a:cubicBezTo>
                    <a:cubicBezTo>
                      <a:pt x="1119" y="4246"/>
                      <a:pt x="1211" y="4315"/>
                      <a:pt x="1302" y="4406"/>
                    </a:cubicBezTo>
                    <a:cubicBezTo>
                      <a:pt x="1416" y="4497"/>
                      <a:pt x="1507" y="4566"/>
                      <a:pt x="1621" y="4634"/>
                    </a:cubicBezTo>
                    <a:cubicBezTo>
                      <a:pt x="1713" y="4703"/>
                      <a:pt x="1827" y="4771"/>
                      <a:pt x="1918" y="4817"/>
                    </a:cubicBezTo>
                    <a:cubicBezTo>
                      <a:pt x="2032" y="4863"/>
                      <a:pt x="2169" y="4908"/>
                      <a:pt x="2283" y="4931"/>
                    </a:cubicBezTo>
                    <a:cubicBezTo>
                      <a:pt x="2397" y="4954"/>
                      <a:pt x="2512" y="4954"/>
                      <a:pt x="2626" y="4954"/>
                    </a:cubicBezTo>
                    <a:cubicBezTo>
                      <a:pt x="2717" y="4954"/>
                      <a:pt x="2808" y="4954"/>
                      <a:pt x="2900" y="4931"/>
                    </a:cubicBezTo>
                    <a:cubicBezTo>
                      <a:pt x="2945" y="4908"/>
                      <a:pt x="2968" y="4908"/>
                      <a:pt x="3014" y="4908"/>
                    </a:cubicBezTo>
                    <a:cubicBezTo>
                      <a:pt x="3128" y="4863"/>
                      <a:pt x="3196" y="4817"/>
                      <a:pt x="3265" y="4726"/>
                    </a:cubicBezTo>
                    <a:cubicBezTo>
                      <a:pt x="3288" y="4680"/>
                      <a:pt x="3288" y="4611"/>
                      <a:pt x="3288" y="4566"/>
                    </a:cubicBezTo>
                    <a:cubicBezTo>
                      <a:pt x="3288" y="4474"/>
                      <a:pt x="3265" y="4383"/>
                      <a:pt x="3196" y="4338"/>
                    </a:cubicBezTo>
                    <a:cubicBezTo>
                      <a:pt x="3128" y="4269"/>
                      <a:pt x="3128" y="4269"/>
                      <a:pt x="3037" y="4246"/>
                    </a:cubicBezTo>
                    <a:cubicBezTo>
                      <a:pt x="3014" y="4246"/>
                      <a:pt x="3014" y="4246"/>
                      <a:pt x="2991" y="4223"/>
                    </a:cubicBezTo>
                    <a:cubicBezTo>
                      <a:pt x="2968" y="4223"/>
                      <a:pt x="2945" y="4223"/>
                      <a:pt x="2922" y="4201"/>
                    </a:cubicBezTo>
                    <a:cubicBezTo>
                      <a:pt x="2808" y="4155"/>
                      <a:pt x="2671" y="4109"/>
                      <a:pt x="2557" y="4064"/>
                    </a:cubicBezTo>
                    <a:cubicBezTo>
                      <a:pt x="2443" y="3995"/>
                      <a:pt x="2352" y="3949"/>
                      <a:pt x="2261" y="3881"/>
                    </a:cubicBezTo>
                    <a:cubicBezTo>
                      <a:pt x="2169" y="3813"/>
                      <a:pt x="2078" y="3744"/>
                      <a:pt x="2009" y="3653"/>
                    </a:cubicBezTo>
                    <a:cubicBezTo>
                      <a:pt x="1941" y="3584"/>
                      <a:pt x="1872" y="3516"/>
                      <a:pt x="1804" y="3425"/>
                    </a:cubicBezTo>
                    <a:cubicBezTo>
                      <a:pt x="1667" y="3242"/>
                      <a:pt x="1530" y="3036"/>
                      <a:pt x="1416" y="2831"/>
                    </a:cubicBezTo>
                    <a:cubicBezTo>
                      <a:pt x="1370" y="2671"/>
                      <a:pt x="1302" y="2511"/>
                      <a:pt x="1256" y="2329"/>
                    </a:cubicBezTo>
                    <a:cubicBezTo>
                      <a:pt x="1233" y="2260"/>
                      <a:pt x="1211" y="2192"/>
                      <a:pt x="1188" y="2123"/>
                    </a:cubicBezTo>
                    <a:cubicBezTo>
                      <a:pt x="1165" y="2055"/>
                      <a:pt x="1165" y="1987"/>
                      <a:pt x="1142" y="1941"/>
                    </a:cubicBezTo>
                    <a:cubicBezTo>
                      <a:pt x="1119" y="1690"/>
                      <a:pt x="1142" y="1462"/>
                      <a:pt x="1165" y="1233"/>
                    </a:cubicBezTo>
                    <a:cubicBezTo>
                      <a:pt x="1188" y="1119"/>
                      <a:pt x="1211" y="982"/>
                      <a:pt x="1233" y="868"/>
                    </a:cubicBezTo>
                    <a:lnTo>
                      <a:pt x="1279" y="663"/>
                    </a:lnTo>
                    <a:cubicBezTo>
                      <a:pt x="1279" y="640"/>
                      <a:pt x="1279" y="594"/>
                      <a:pt x="1302" y="571"/>
                    </a:cubicBezTo>
                    <a:cubicBezTo>
                      <a:pt x="1348" y="434"/>
                      <a:pt x="1325" y="297"/>
                      <a:pt x="1233" y="183"/>
                    </a:cubicBezTo>
                    <a:cubicBezTo>
                      <a:pt x="1177" y="146"/>
                      <a:pt x="1122" y="109"/>
                      <a:pt x="1053" y="109"/>
                    </a:cubicBezTo>
                    <a:cubicBezTo>
                      <a:pt x="1038" y="109"/>
                      <a:pt x="1022" y="111"/>
                      <a:pt x="1005" y="115"/>
                    </a:cubicBezTo>
                    <a:cubicBezTo>
                      <a:pt x="959" y="115"/>
                      <a:pt x="891" y="115"/>
                      <a:pt x="845" y="138"/>
                    </a:cubicBezTo>
                    <a:cubicBezTo>
                      <a:pt x="845" y="115"/>
                      <a:pt x="823" y="92"/>
                      <a:pt x="800" y="69"/>
                    </a:cubicBezTo>
                    <a:cubicBezTo>
                      <a:pt x="754" y="24"/>
                      <a:pt x="686" y="1"/>
                      <a:pt x="617" y="1"/>
                    </a:cubicBezTo>
                    <a:close/>
                  </a:path>
                </a:pathLst>
              </a:custGeom>
              <a:solidFill>
                <a:srgbClr val="ECCE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57" name="Google Shape;1603;p22">
                <a:extLst>
                  <a:ext uri="{FF2B5EF4-FFF2-40B4-BE49-F238E27FC236}">
                    <a16:creationId xmlns:a16="http://schemas.microsoft.com/office/drawing/2014/main" id="{D2981D39-E0F2-4896-8B93-A3471D342CC6}"/>
                  </a:ext>
                </a:extLst>
              </p:cNvPr>
              <p:cNvSpPr/>
              <p:nvPr/>
            </p:nvSpPr>
            <p:spPr>
              <a:xfrm>
                <a:off x="7304500" y="2494171"/>
                <a:ext cx="49978" cy="106012"/>
              </a:xfrm>
              <a:custGeom>
                <a:avLst/>
                <a:gdLst/>
                <a:ahLst/>
                <a:cxnLst/>
                <a:rect l="l" t="t" r="r" b="b"/>
                <a:pathLst>
                  <a:path w="1849" h="3922" extrusionOk="0">
                    <a:moveTo>
                      <a:pt x="1438" y="0"/>
                    </a:moveTo>
                    <a:cubicBezTo>
                      <a:pt x="1392" y="0"/>
                      <a:pt x="1347" y="23"/>
                      <a:pt x="1301" y="46"/>
                    </a:cubicBezTo>
                    <a:cubicBezTo>
                      <a:pt x="1164" y="137"/>
                      <a:pt x="1073" y="229"/>
                      <a:pt x="959" y="365"/>
                    </a:cubicBezTo>
                    <a:cubicBezTo>
                      <a:pt x="890" y="457"/>
                      <a:pt x="822" y="594"/>
                      <a:pt x="753" y="708"/>
                    </a:cubicBezTo>
                    <a:cubicBezTo>
                      <a:pt x="662" y="845"/>
                      <a:pt x="571" y="982"/>
                      <a:pt x="502" y="1119"/>
                    </a:cubicBezTo>
                    <a:cubicBezTo>
                      <a:pt x="411" y="1256"/>
                      <a:pt x="365" y="1415"/>
                      <a:pt x="320" y="1552"/>
                    </a:cubicBezTo>
                    <a:cubicBezTo>
                      <a:pt x="205" y="1849"/>
                      <a:pt x="114" y="2146"/>
                      <a:pt x="69" y="2465"/>
                    </a:cubicBezTo>
                    <a:cubicBezTo>
                      <a:pt x="23" y="2762"/>
                      <a:pt x="0" y="3059"/>
                      <a:pt x="46" y="3356"/>
                    </a:cubicBezTo>
                    <a:cubicBezTo>
                      <a:pt x="69" y="3470"/>
                      <a:pt x="114" y="3584"/>
                      <a:pt x="160" y="3675"/>
                    </a:cubicBezTo>
                    <a:cubicBezTo>
                      <a:pt x="183" y="3721"/>
                      <a:pt x="205" y="3766"/>
                      <a:pt x="228" y="3812"/>
                    </a:cubicBezTo>
                    <a:cubicBezTo>
                      <a:pt x="278" y="3879"/>
                      <a:pt x="341" y="3921"/>
                      <a:pt x="415" y="3921"/>
                    </a:cubicBezTo>
                    <a:cubicBezTo>
                      <a:pt x="443" y="3921"/>
                      <a:pt x="472" y="3916"/>
                      <a:pt x="502" y="3903"/>
                    </a:cubicBezTo>
                    <a:cubicBezTo>
                      <a:pt x="571" y="3881"/>
                      <a:pt x="616" y="3812"/>
                      <a:pt x="616" y="3766"/>
                    </a:cubicBezTo>
                    <a:cubicBezTo>
                      <a:pt x="616" y="3721"/>
                      <a:pt x="616" y="3652"/>
                      <a:pt x="616" y="3607"/>
                    </a:cubicBezTo>
                    <a:cubicBezTo>
                      <a:pt x="616" y="3561"/>
                      <a:pt x="616" y="3493"/>
                      <a:pt x="616" y="3447"/>
                    </a:cubicBezTo>
                    <a:cubicBezTo>
                      <a:pt x="616" y="3219"/>
                      <a:pt x="639" y="2990"/>
                      <a:pt x="662" y="2762"/>
                    </a:cubicBezTo>
                    <a:cubicBezTo>
                      <a:pt x="662" y="2625"/>
                      <a:pt x="685" y="2511"/>
                      <a:pt x="708" y="2397"/>
                    </a:cubicBezTo>
                    <a:cubicBezTo>
                      <a:pt x="730" y="2260"/>
                      <a:pt x="753" y="2146"/>
                      <a:pt x="799" y="2032"/>
                    </a:cubicBezTo>
                    <a:lnTo>
                      <a:pt x="799" y="2032"/>
                    </a:lnTo>
                    <a:cubicBezTo>
                      <a:pt x="799" y="2032"/>
                      <a:pt x="792" y="2039"/>
                      <a:pt x="786" y="2049"/>
                    </a:cubicBezTo>
                    <a:lnTo>
                      <a:pt x="786" y="2049"/>
                    </a:lnTo>
                    <a:cubicBezTo>
                      <a:pt x="898" y="1718"/>
                      <a:pt x="1032" y="1430"/>
                      <a:pt x="1210" y="1142"/>
                    </a:cubicBezTo>
                    <a:cubicBezTo>
                      <a:pt x="1278" y="1027"/>
                      <a:pt x="1347" y="936"/>
                      <a:pt x="1438" y="822"/>
                    </a:cubicBezTo>
                    <a:cubicBezTo>
                      <a:pt x="1484" y="776"/>
                      <a:pt x="1552" y="731"/>
                      <a:pt x="1598" y="662"/>
                    </a:cubicBezTo>
                    <a:cubicBezTo>
                      <a:pt x="1643" y="617"/>
                      <a:pt x="1689" y="571"/>
                      <a:pt x="1735" y="525"/>
                    </a:cubicBezTo>
                    <a:cubicBezTo>
                      <a:pt x="1735" y="525"/>
                      <a:pt x="1735" y="525"/>
                      <a:pt x="1735" y="502"/>
                    </a:cubicBezTo>
                    <a:cubicBezTo>
                      <a:pt x="1826" y="434"/>
                      <a:pt x="1849" y="320"/>
                      <a:pt x="1780" y="229"/>
                    </a:cubicBezTo>
                    <a:cubicBezTo>
                      <a:pt x="1735" y="183"/>
                      <a:pt x="1689" y="137"/>
                      <a:pt x="1643" y="137"/>
                    </a:cubicBezTo>
                    <a:cubicBezTo>
                      <a:pt x="1621" y="114"/>
                      <a:pt x="1621" y="114"/>
                      <a:pt x="1598" y="92"/>
                    </a:cubicBezTo>
                    <a:cubicBezTo>
                      <a:pt x="1575" y="23"/>
                      <a:pt x="1506" y="0"/>
                      <a:pt x="1438" y="0"/>
                    </a:cubicBezTo>
                    <a:close/>
                  </a:path>
                </a:pathLst>
              </a:custGeom>
              <a:solidFill>
                <a:srgbClr val="ECCE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58" name="Google Shape;1604;p22">
                <a:extLst>
                  <a:ext uri="{FF2B5EF4-FFF2-40B4-BE49-F238E27FC236}">
                    <a16:creationId xmlns:a16="http://schemas.microsoft.com/office/drawing/2014/main" id="{AFF0EDCD-FA2B-49FC-BAF2-3E42D13DA320}"/>
                  </a:ext>
                </a:extLst>
              </p:cNvPr>
              <p:cNvSpPr/>
              <p:nvPr/>
            </p:nvSpPr>
            <p:spPr>
              <a:xfrm>
                <a:off x="7347667" y="2609535"/>
                <a:ext cx="78387" cy="79955"/>
              </a:xfrm>
              <a:custGeom>
                <a:avLst/>
                <a:gdLst/>
                <a:ahLst/>
                <a:cxnLst/>
                <a:rect l="l" t="t" r="r" b="b"/>
                <a:pathLst>
                  <a:path w="2900" h="2958" extrusionOk="0">
                    <a:moveTo>
                      <a:pt x="2443" y="1"/>
                    </a:moveTo>
                    <a:cubicBezTo>
                      <a:pt x="2397" y="1"/>
                      <a:pt x="2352" y="23"/>
                      <a:pt x="2306" y="23"/>
                    </a:cubicBezTo>
                    <a:cubicBezTo>
                      <a:pt x="2169" y="23"/>
                      <a:pt x="2055" y="69"/>
                      <a:pt x="1941" y="92"/>
                    </a:cubicBezTo>
                    <a:cubicBezTo>
                      <a:pt x="1690" y="160"/>
                      <a:pt x="1462" y="297"/>
                      <a:pt x="1302" y="480"/>
                    </a:cubicBezTo>
                    <a:cubicBezTo>
                      <a:pt x="1233" y="480"/>
                      <a:pt x="1165" y="503"/>
                      <a:pt x="1119" y="571"/>
                    </a:cubicBezTo>
                    <a:cubicBezTo>
                      <a:pt x="1051" y="685"/>
                      <a:pt x="959" y="822"/>
                      <a:pt x="982" y="982"/>
                    </a:cubicBezTo>
                    <a:cubicBezTo>
                      <a:pt x="982" y="1051"/>
                      <a:pt x="959" y="1142"/>
                      <a:pt x="959" y="1210"/>
                    </a:cubicBezTo>
                    <a:cubicBezTo>
                      <a:pt x="959" y="1279"/>
                      <a:pt x="937" y="1324"/>
                      <a:pt x="914" y="1370"/>
                    </a:cubicBezTo>
                    <a:cubicBezTo>
                      <a:pt x="914" y="1416"/>
                      <a:pt x="891" y="1484"/>
                      <a:pt x="868" y="1530"/>
                    </a:cubicBezTo>
                    <a:cubicBezTo>
                      <a:pt x="855" y="1557"/>
                      <a:pt x="841" y="1576"/>
                      <a:pt x="832" y="1592"/>
                    </a:cubicBezTo>
                    <a:lnTo>
                      <a:pt x="832" y="1592"/>
                    </a:lnTo>
                    <a:lnTo>
                      <a:pt x="845" y="1553"/>
                    </a:lnTo>
                    <a:lnTo>
                      <a:pt x="845" y="1553"/>
                    </a:lnTo>
                    <a:cubicBezTo>
                      <a:pt x="777" y="1690"/>
                      <a:pt x="686" y="1827"/>
                      <a:pt x="617" y="1964"/>
                    </a:cubicBezTo>
                    <a:cubicBezTo>
                      <a:pt x="617" y="1986"/>
                      <a:pt x="594" y="1986"/>
                      <a:pt x="594" y="2009"/>
                    </a:cubicBezTo>
                    <a:cubicBezTo>
                      <a:pt x="571" y="2032"/>
                      <a:pt x="571" y="2055"/>
                      <a:pt x="549" y="2078"/>
                    </a:cubicBezTo>
                    <a:cubicBezTo>
                      <a:pt x="480" y="2146"/>
                      <a:pt x="389" y="2237"/>
                      <a:pt x="320" y="2329"/>
                    </a:cubicBezTo>
                    <a:cubicBezTo>
                      <a:pt x="275" y="2352"/>
                      <a:pt x="229" y="2397"/>
                      <a:pt x="183" y="2443"/>
                    </a:cubicBezTo>
                    <a:cubicBezTo>
                      <a:pt x="138" y="2489"/>
                      <a:pt x="69" y="2534"/>
                      <a:pt x="46" y="2603"/>
                    </a:cubicBezTo>
                    <a:cubicBezTo>
                      <a:pt x="1" y="2648"/>
                      <a:pt x="1" y="2717"/>
                      <a:pt x="1" y="2762"/>
                    </a:cubicBezTo>
                    <a:cubicBezTo>
                      <a:pt x="24" y="2854"/>
                      <a:pt x="92" y="2899"/>
                      <a:pt x="161" y="2945"/>
                    </a:cubicBezTo>
                    <a:cubicBezTo>
                      <a:pt x="186" y="2954"/>
                      <a:pt x="212" y="2957"/>
                      <a:pt x="237" y="2957"/>
                    </a:cubicBezTo>
                    <a:cubicBezTo>
                      <a:pt x="348" y="2957"/>
                      <a:pt x="456" y="2887"/>
                      <a:pt x="549" y="2831"/>
                    </a:cubicBezTo>
                    <a:cubicBezTo>
                      <a:pt x="663" y="2762"/>
                      <a:pt x="754" y="2694"/>
                      <a:pt x="845" y="2603"/>
                    </a:cubicBezTo>
                    <a:cubicBezTo>
                      <a:pt x="959" y="2489"/>
                      <a:pt x="1051" y="2352"/>
                      <a:pt x="1142" y="2237"/>
                    </a:cubicBezTo>
                    <a:cubicBezTo>
                      <a:pt x="1188" y="2169"/>
                      <a:pt x="1233" y="2078"/>
                      <a:pt x="1279" y="2009"/>
                    </a:cubicBezTo>
                    <a:cubicBezTo>
                      <a:pt x="1325" y="1941"/>
                      <a:pt x="1347" y="1872"/>
                      <a:pt x="1370" y="1827"/>
                    </a:cubicBezTo>
                    <a:cubicBezTo>
                      <a:pt x="1416" y="1758"/>
                      <a:pt x="1439" y="1690"/>
                      <a:pt x="1462" y="1621"/>
                    </a:cubicBezTo>
                    <a:cubicBezTo>
                      <a:pt x="1484" y="1576"/>
                      <a:pt x="1484" y="1530"/>
                      <a:pt x="1507" y="1484"/>
                    </a:cubicBezTo>
                    <a:cubicBezTo>
                      <a:pt x="1530" y="1416"/>
                      <a:pt x="1530" y="1324"/>
                      <a:pt x="1553" y="1233"/>
                    </a:cubicBezTo>
                    <a:cubicBezTo>
                      <a:pt x="1576" y="1142"/>
                      <a:pt x="1599" y="1051"/>
                      <a:pt x="1621" y="959"/>
                    </a:cubicBezTo>
                    <a:cubicBezTo>
                      <a:pt x="1667" y="914"/>
                      <a:pt x="1690" y="845"/>
                      <a:pt x="1736" y="799"/>
                    </a:cubicBezTo>
                    <a:cubicBezTo>
                      <a:pt x="1781" y="754"/>
                      <a:pt x="1850" y="685"/>
                      <a:pt x="1895" y="640"/>
                    </a:cubicBezTo>
                    <a:cubicBezTo>
                      <a:pt x="2009" y="594"/>
                      <a:pt x="2101" y="548"/>
                      <a:pt x="2192" y="503"/>
                    </a:cubicBezTo>
                    <a:cubicBezTo>
                      <a:pt x="2283" y="480"/>
                      <a:pt x="2352" y="457"/>
                      <a:pt x="2443" y="457"/>
                    </a:cubicBezTo>
                    <a:cubicBezTo>
                      <a:pt x="2451" y="449"/>
                      <a:pt x="2458" y="447"/>
                      <a:pt x="2466" y="447"/>
                    </a:cubicBezTo>
                    <a:cubicBezTo>
                      <a:pt x="2481" y="447"/>
                      <a:pt x="2496" y="457"/>
                      <a:pt x="2512" y="457"/>
                    </a:cubicBezTo>
                    <a:cubicBezTo>
                      <a:pt x="2534" y="457"/>
                      <a:pt x="2557" y="457"/>
                      <a:pt x="2580" y="480"/>
                    </a:cubicBezTo>
                    <a:cubicBezTo>
                      <a:pt x="2595" y="483"/>
                      <a:pt x="2610" y="484"/>
                      <a:pt x="2625" y="484"/>
                    </a:cubicBezTo>
                    <a:cubicBezTo>
                      <a:pt x="2728" y="484"/>
                      <a:pt x="2834" y="420"/>
                      <a:pt x="2854" y="320"/>
                    </a:cubicBezTo>
                    <a:cubicBezTo>
                      <a:pt x="2900" y="229"/>
                      <a:pt x="2831" y="92"/>
                      <a:pt x="2717" y="46"/>
                    </a:cubicBezTo>
                    <a:cubicBezTo>
                      <a:pt x="2649" y="46"/>
                      <a:pt x="2603" y="23"/>
                      <a:pt x="2534" y="23"/>
                    </a:cubicBezTo>
                    <a:cubicBezTo>
                      <a:pt x="2489" y="1"/>
                      <a:pt x="2466" y="1"/>
                      <a:pt x="2443" y="1"/>
                    </a:cubicBezTo>
                    <a:close/>
                  </a:path>
                </a:pathLst>
              </a:custGeom>
              <a:solidFill>
                <a:srgbClr val="ECCE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59" name="Google Shape;1605;p22">
                <a:extLst>
                  <a:ext uri="{FF2B5EF4-FFF2-40B4-BE49-F238E27FC236}">
                    <a16:creationId xmlns:a16="http://schemas.microsoft.com/office/drawing/2014/main" id="{0B01F146-60C4-4320-B8D9-D73113D78E60}"/>
                  </a:ext>
                </a:extLst>
              </p:cNvPr>
              <p:cNvSpPr/>
              <p:nvPr/>
            </p:nvSpPr>
            <p:spPr>
              <a:xfrm>
                <a:off x="7038578" y="2623104"/>
                <a:ext cx="425723" cy="197454"/>
              </a:xfrm>
              <a:custGeom>
                <a:avLst/>
                <a:gdLst/>
                <a:ahLst/>
                <a:cxnLst/>
                <a:rect l="l" t="t" r="r" b="b"/>
                <a:pathLst>
                  <a:path w="15750" h="7305" extrusionOk="0">
                    <a:moveTo>
                      <a:pt x="5729" y="6529"/>
                    </a:moveTo>
                    <a:cubicBezTo>
                      <a:pt x="5712" y="6536"/>
                      <a:pt x="5694" y="6543"/>
                      <a:pt x="5677" y="6550"/>
                    </a:cubicBezTo>
                    <a:lnTo>
                      <a:pt x="5677" y="6550"/>
                    </a:lnTo>
                    <a:cubicBezTo>
                      <a:pt x="5696" y="6547"/>
                      <a:pt x="5716" y="6542"/>
                      <a:pt x="5729" y="6529"/>
                    </a:cubicBezTo>
                    <a:close/>
                    <a:moveTo>
                      <a:pt x="15750" y="1"/>
                    </a:moveTo>
                    <a:cubicBezTo>
                      <a:pt x="15681" y="1"/>
                      <a:pt x="15613" y="24"/>
                      <a:pt x="15590" y="92"/>
                    </a:cubicBezTo>
                    <a:cubicBezTo>
                      <a:pt x="15590" y="138"/>
                      <a:pt x="15567" y="183"/>
                      <a:pt x="15544" y="229"/>
                    </a:cubicBezTo>
                    <a:cubicBezTo>
                      <a:pt x="15476" y="343"/>
                      <a:pt x="15407" y="457"/>
                      <a:pt x="15339" y="571"/>
                    </a:cubicBezTo>
                    <a:cubicBezTo>
                      <a:pt x="15248" y="685"/>
                      <a:pt x="15179" y="777"/>
                      <a:pt x="15088" y="891"/>
                    </a:cubicBezTo>
                    <a:cubicBezTo>
                      <a:pt x="14997" y="982"/>
                      <a:pt x="14928" y="1074"/>
                      <a:pt x="14837" y="1165"/>
                    </a:cubicBezTo>
                    <a:cubicBezTo>
                      <a:pt x="14723" y="1256"/>
                      <a:pt x="14631" y="1347"/>
                      <a:pt x="14517" y="1439"/>
                    </a:cubicBezTo>
                    <a:cubicBezTo>
                      <a:pt x="14357" y="1598"/>
                      <a:pt x="14175" y="1735"/>
                      <a:pt x="13992" y="1872"/>
                    </a:cubicBezTo>
                    <a:cubicBezTo>
                      <a:pt x="13696" y="2055"/>
                      <a:pt x="13399" y="2215"/>
                      <a:pt x="13079" y="2329"/>
                    </a:cubicBezTo>
                    <a:cubicBezTo>
                      <a:pt x="12919" y="2375"/>
                      <a:pt x="12782" y="2420"/>
                      <a:pt x="12623" y="2443"/>
                    </a:cubicBezTo>
                    <a:cubicBezTo>
                      <a:pt x="12463" y="2489"/>
                      <a:pt x="12303" y="2512"/>
                      <a:pt x="12166" y="2534"/>
                    </a:cubicBezTo>
                    <a:lnTo>
                      <a:pt x="11984" y="2534"/>
                    </a:lnTo>
                    <a:cubicBezTo>
                      <a:pt x="11915" y="2534"/>
                      <a:pt x="11847" y="2512"/>
                      <a:pt x="11801" y="2512"/>
                    </a:cubicBezTo>
                    <a:cubicBezTo>
                      <a:pt x="11687" y="2489"/>
                      <a:pt x="11596" y="2466"/>
                      <a:pt x="11504" y="2443"/>
                    </a:cubicBezTo>
                    <a:cubicBezTo>
                      <a:pt x="11390" y="2397"/>
                      <a:pt x="11253" y="2352"/>
                      <a:pt x="11116" y="2306"/>
                    </a:cubicBezTo>
                    <a:cubicBezTo>
                      <a:pt x="10949" y="2250"/>
                      <a:pt x="10767" y="2180"/>
                      <a:pt x="10582" y="2180"/>
                    </a:cubicBezTo>
                    <a:cubicBezTo>
                      <a:pt x="10540" y="2180"/>
                      <a:pt x="10497" y="2183"/>
                      <a:pt x="10454" y="2192"/>
                    </a:cubicBezTo>
                    <a:cubicBezTo>
                      <a:pt x="10340" y="2215"/>
                      <a:pt x="10226" y="2260"/>
                      <a:pt x="10112" y="2329"/>
                    </a:cubicBezTo>
                    <a:cubicBezTo>
                      <a:pt x="10021" y="2375"/>
                      <a:pt x="9929" y="2443"/>
                      <a:pt x="9838" y="2534"/>
                    </a:cubicBezTo>
                    <a:cubicBezTo>
                      <a:pt x="9792" y="2557"/>
                      <a:pt x="9770" y="2603"/>
                      <a:pt x="9724" y="2626"/>
                    </a:cubicBezTo>
                    <a:cubicBezTo>
                      <a:pt x="9678" y="2694"/>
                      <a:pt x="9610" y="2785"/>
                      <a:pt x="9564" y="2854"/>
                    </a:cubicBezTo>
                    <a:cubicBezTo>
                      <a:pt x="9473" y="2968"/>
                      <a:pt x="9404" y="3105"/>
                      <a:pt x="9313" y="3219"/>
                    </a:cubicBezTo>
                    <a:cubicBezTo>
                      <a:pt x="9222" y="3356"/>
                      <a:pt x="9108" y="3493"/>
                      <a:pt x="8993" y="3607"/>
                    </a:cubicBezTo>
                    <a:cubicBezTo>
                      <a:pt x="8993" y="3630"/>
                      <a:pt x="8993" y="3630"/>
                      <a:pt x="8993" y="3630"/>
                    </a:cubicBezTo>
                    <a:cubicBezTo>
                      <a:pt x="8765" y="3881"/>
                      <a:pt x="8514" y="4132"/>
                      <a:pt x="8240" y="4360"/>
                    </a:cubicBezTo>
                    <a:cubicBezTo>
                      <a:pt x="8032" y="4527"/>
                      <a:pt x="7823" y="4694"/>
                      <a:pt x="7598" y="4843"/>
                    </a:cubicBezTo>
                    <a:lnTo>
                      <a:pt x="7598" y="4843"/>
                    </a:lnTo>
                    <a:cubicBezTo>
                      <a:pt x="7599" y="4842"/>
                      <a:pt x="7600" y="4841"/>
                      <a:pt x="7601" y="4840"/>
                    </a:cubicBezTo>
                    <a:lnTo>
                      <a:pt x="7601" y="4840"/>
                    </a:lnTo>
                    <a:cubicBezTo>
                      <a:pt x="7600" y="4841"/>
                      <a:pt x="7599" y="4842"/>
                      <a:pt x="7598" y="4843"/>
                    </a:cubicBezTo>
                    <a:lnTo>
                      <a:pt x="7598" y="4843"/>
                    </a:lnTo>
                    <a:cubicBezTo>
                      <a:pt x="7576" y="4857"/>
                      <a:pt x="7554" y="4871"/>
                      <a:pt x="7533" y="4885"/>
                    </a:cubicBezTo>
                    <a:cubicBezTo>
                      <a:pt x="7540" y="4885"/>
                      <a:pt x="7548" y="4883"/>
                      <a:pt x="7555" y="4879"/>
                    </a:cubicBezTo>
                    <a:lnTo>
                      <a:pt x="7555" y="4879"/>
                    </a:lnTo>
                    <a:cubicBezTo>
                      <a:pt x="7540" y="4890"/>
                      <a:pt x="7525" y="4899"/>
                      <a:pt x="7510" y="4907"/>
                    </a:cubicBezTo>
                    <a:lnTo>
                      <a:pt x="7510" y="4907"/>
                    </a:lnTo>
                    <a:cubicBezTo>
                      <a:pt x="7517" y="4901"/>
                      <a:pt x="7525" y="4893"/>
                      <a:pt x="7533" y="4885"/>
                    </a:cubicBezTo>
                    <a:lnTo>
                      <a:pt x="7533" y="4885"/>
                    </a:lnTo>
                    <a:cubicBezTo>
                      <a:pt x="7514" y="4899"/>
                      <a:pt x="7496" y="4912"/>
                      <a:pt x="7478" y="4924"/>
                    </a:cubicBezTo>
                    <a:lnTo>
                      <a:pt x="7478" y="4924"/>
                    </a:lnTo>
                    <a:cubicBezTo>
                      <a:pt x="7474" y="4926"/>
                      <a:pt x="7469" y="4929"/>
                      <a:pt x="7464" y="4931"/>
                    </a:cubicBezTo>
                    <a:cubicBezTo>
                      <a:pt x="7465" y="4931"/>
                      <a:pt x="7467" y="4931"/>
                      <a:pt x="7468" y="4931"/>
                    </a:cubicBezTo>
                    <a:lnTo>
                      <a:pt x="7468" y="4931"/>
                    </a:lnTo>
                    <a:cubicBezTo>
                      <a:pt x="7399" y="4977"/>
                      <a:pt x="7334" y="5016"/>
                      <a:pt x="7282" y="5068"/>
                    </a:cubicBezTo>
                    <a:lnTo>
                      <a:pt x="7259" y="5068"/>
                    </a:lnTo>
                    <a:cubicBezTo>
                      <a:pt x="7259" y="5068"/>
                      <a:pt x="7259" y="5068"/>
                      <a:pt x="7259" y="5091"/>
                    </a:cubicBezTo>
                    <a:lnTo>
                      <a:pt x="7213" y="5114"/>
                    </a:lnTo>
                    <a:lnTo>
                      <a:pt x="7213" y="5114"/>
                    </a:lnTo>
                    <a:lnTo>
                      <a:pt x="7236" y="5091"/>
                    </a:lnTo>
                    <a:lnTo>
                      <a:pt x="7236" y="5091"/>
                    </a:lnTo>
                    <a:cubicBezTo>
                      <a:pt x="6985" y="5251"/>
                      <a:pt x="6734" y="5410"/>
                      <a:pt x="6460" y="5502"/>
                    </a:cubicBezTo>
                    <a:cubicBezTo>
                      <a:pt x="6300" y="5570"/>
                      <a:pt x="6140" y="5661"/>
                      <a:pt x="6003" y="5730"/>
                    </a:cubicBezTo>
                    <a:cubicBezTo>
                      <a:pt x="5844" y="5798"/>
                      <a:pt x="5707" y="5844"/>
                      <a:pt x="5570" y="5912"/>
                    </a:cubicBezTo>
                    <a:lnTo>
                      <a:pt x="5524" y="5912"/>
                    </a:lnTo>
                    <a:cubicBezTo>
                      <a:pt x="5501" y="5935"/>
                      <a:pt x="5478" y="5935"/>
                      <a:pt x="5456" y="5935"/>
                    </a:cubicBezTo>
                    <a:cubicBezTo>
                      <a:pt x="5364" y="5981"/>
                      <a:pt x="5296" y="6004"/>
                      <a:pt x="5204" y="6027"/>
                    </a:cubicBezTo>
                    <a:cubicBezTo>
                      <a:pt x="5113" y="6049"/>
                      <a:pt x="5022" y="6095"/>
                      <a:pt x="4931" y="6118"/>
                    </a:cubicBezTo>
                    <a:cubicBezTo>
                      <a:pt x="4908" y="6141"/>
                      <a:pt x="4908" y="6141"/>
                      <a:pt x="4885" y="6141"/>
                    </a:cubicBezTo>
                    <a:lnTo>
                      <a:pt x="4908" y="6141"/>
                    </a:lnTo>
                    <a:cubicBezTo>
                      <a:pt x="4702" y="6209"/>
                      <a:pt x="4497" y="6255"/>
                      <a:pt x="4291" y="6301"/>
                    </a:cubicBezTo>
                    <a:cubicBezTo>
                      <a:pt x="4200" y="6323"/>
                      <a:pt x="4086" y="6346"/>
                      <a:pt x="3972" y="6369"/>
                    </a:cubicBezTo>
                    <a:cubicBezTo>
                      <a:pt x="3858" y="6392"/>
                      <a:pt x="3744" y="6415"/>
                      <a:pt x="3607" y="6437"/>
                    </a:cubicBezTo>
                    <a:cubicBezTo>
                      <a:pt x="3378" y="6483"/>
                      <a:pt x="3150" y="6529"/>
                      <a:pt x="2922" y="6552"/>
                    </a:cubicBezTo>
                    <a:cubicBezTo>
                      <a:pt x="2671" y="6597"/>
                      <a:pt x="2443" y="6620"/>
                      <a:pt x="2192" y="6643"/>
                    </a:cubicBezTo>
                    <a:cubicBezTo>
                      <a:pt x="2123" y="6643"/>
                      <a:pt x="2032" y="6666"/>
                      <a:pt x="1963" y="6666"/>
                    </a:cubicBezTo>
                    <a:cubicBezTo>
                      <a:pt x="1872" y="6666"/>
                      <a:pt x="1804" y="6643"/>
                      <a:pt x="1712" y="6643"/>
                    </a:cubicBezTo>
                    <a:lnTo>
                      <a:pt x="1256" y="6643"/>
                    </a:lnTo>
                    <a:cubicBezTo>
                      <a:pt x="1164" y="6643"/>
                      <a:pt x="1083" y="6633"/>
                      <a:pt x="999" y="6633"/>
                    </a:cubicBezTo>
                    <a:cubicBezTo>
                      <a:pt x="956" y="6633"/>
                      <a:pt x="913" y="6635"/>
                      <a:pt x="868" y="6643"/>
                    </a:cubicBezTo>
                    <a:lnTo>
                      <a:pt x="594" y="6643"/>
                    </a:lnTo>
                    <a:cubicBezTo>
                      <a:pt x="525" y="6643"/>
                      <a:pt x="457" y="6666"/>
                      <a:pt x="388" y="6666"/>
                    </a:cubicBezTo>
                    <a:cubicBezTo>
                      <a:pt x="320" y="6689"/>
                      <a:pt x="229" y="6711"/>
                      <a:pt x="160" y="6734"/>
                    </a:cubicBezTo>
                    <a:cubicBezTo>
                      <a:pt x="114" y="6757"/>
                      <a:pt x="92" y="6780"/>
                      <a:pt x="46" y="6825"/>
                    </a:cubicBezTo>
                    <a:cubicBezTo>
                      <a:pt x="23" y="6894"/>
                      <a:pt x="0" y="6962"/>
                      <a:pt x="23" y="7031"/>
                    </a:cubicBezTo>
                    <a:cubicBezTo>
                      <a:pt x="23" y="7099"/>
                      <a:pt x="69" y="7168"/>
                      <a:pt x="137" y="7191"/>
                    </a:cubicBezTo>
                    <a:cubicBezTo>
                      <a:pt x="206" y="7236"/>
                      <a:pt x="251" y="7236"/>
                      <a:pt x="343" y="7236"/>
                    </a:cubicBezTo>
                    <a:lnTo>
                      <a:pt x="799" y="7236"/>
                    </a:lnTo>
                    <a:cubicBezTo>
                      <a:pt x="913" y="7236"/>
                      <a:pt x="1027" y="7259"/>
                      <a:pt x="1142" y="7259"/>
                    </a:cubicBezTo>
                    <a:cubicBezTo>
                      <a:pt x="1256" y="7282"/>
                      <a:pt x="1370" y="7282"/>
                      <a:pt x="1484" y="7282"/>
                    </a:cubicBezTo>
                    <a:cubicBezTo>
                      <a:pt x="1621" y="7282"/>
                      <a:pt x="1758" y="7305"/>
                      <a:pt x="1895" y="7305"/>
                    </a:cubicBezTo>
                    <a:cubicBezTo>
                      <a:pt x="2077" y="7305"/>
                      <a:pt x="2260" y="7282"/>
                      <a:pt x="2443" y="7259"/>
                    </a:cubicBezTo>
                    <a:cubicBezTo>
                      <a:pt x="2557" y="7259"/>
                      <a:pt x="2694" y="7236"/>
                      <a:pt x="2808" y="7236"/>
                    </a:cubicBezTo>
                    <a:cubicBezTo>
                      <a:pt x="2876" y="7168"/>
                      <a:pt x="2945" y="7122"/>
                      <a:pt x="3036" y="7122"/>
                    </a:cubicBezTo>
                    <a:cubicBezTo>
                      <a:pt x="3059" y="7122"/>
                      <a:pt x="3082" y="7122"/>
                      <a:pt x="3105" y="7145"/>
                    </a:cubicBezTo>
                    <a:cubicBezTo>
                      <a:pt x="3150" y="7145"/>
                      <a:pt x="3196" y="7168"/>
                      <a:pt x="3219" y="7168"/>
                    </a:cubicBezTo>
                    <a:cubicBezTo>
                      <a:pt x="3424" y="7145"/>
                      <a:pt x="3630" y="7099"/>
                      <a:pt x="3835" y="7054"/>
                    </a:cubicBezTo>
                    <a:cubicBezTo>
                      <a:pt x="3972" y="7031"/>
                      <a:pt x="4086" y="7031"/>
                      <a:pt x="4223" y="6985"/>
                    </a:cubicBezTo>
                    <a:cubicBezTo>
                      <a:pt x="4360" y="6962"/>
                      <a:pt x="4497" y="6940"/>
                      <a:pt x="4611" y="6894"/>
                    </a:cubicBezTo>
                    <a:cubicBezTo>
                      <a:pt x="4862" y="6848"/>
                      <a:pt x="5090" y="6757"/>
                      <a:pt x="5341" y="6666"/>
                    </a:cubicBezTo>
                    <a:lnTo>
                      <a:pt x="5364" y="6666"/>
                    </a:lnTo>
                    <a:cubicBezTo>
                      <a:pt x="5364" y="6643"/>
                      <a:pt x="5387" y="6643"/>
                      <a:pt x="5387" y="6643"/>
                    </a:cubicBezTo>
                    <a:lnTo>
                      <a:pt x="5364" y="6643"/>
                    </a:lnTo>
                    <a:cubicBezTo>
                      <a:pt x="5480" y="6624"/>
                      <a:pt x="5580" y="6588"/>
                      <a:pt x="5677" y="6550"/>
                    </a:cubicBezTo>
                    <a:lnTo>
                      <a:pt x="5677" y="6550"/>
                    </a:lnTo>
                    <a:cubicBezTo>
                      <a:pt x="5662" y="6552"/>
                      <a:pt x="5648" y="6552"/>
                      <a:pt x="5638" y="6552"/>
                    </a:cubicBezTo>
                    <a:cubicBezTo>
                      <a:pt x="5844" y="6483"/>
                      <a:pt x="6049" y="6415"/>
                      <a:pt x="6232" y="6323"/>
                    </a:cubicBezTo>
                    <a:cubicBezTo>
                      <a:pt x="6323" y="6301"/>
                      <a:pt x="6391" y="6255"/>
                      <a:pt x="6483" y="6209"/>
                    </a:cubicBezTo>
                    <a:cubicBezTo>
                      <a:pt x="6574" y="6164"/>
                      <a:pt x="6665" y="6141"/>
                      <a:pt x="6757" y="6095"/>
                    </a:cubicBezTo>
                    <a:cubicBezTo>
                      <a:pt x="7076" y="5958"/>
                      <a:pt x="7396" y="5776"/>
                      <a:pt x="7670" y="5570"/>
                    </a:cubicBezTo>
                    <a:cubicBezTo>
                      <a:pt x="7738" y="5547"/>
                      <a:pt x="7784" y="5502"/>
                      <a:pt x="7852" y="5456"/>
                    </a:cubicBezTo>
                    <a:cubicBezTo>
                      <a:pt x="7875" y="5433"/>
                      <a:pt x="7921" y="5410"/>
                      <a:pt x="7944" y="5387"/>
                    </a:cubicBezTo>
                    <a:cubicBezTo>
                      <a:pt x="8103" y="5273"/>
                      <a:pt x="8263" y="5159"/>
                      <a:pt x="8423" y="5045"/>
                    </a:cubicBezTo>
                    <a:cubicBezTo>
                      <a:pt x="8651" y="4863"/>
                      <a:pt x="8857" y="4703"/>
                      <a:pt x="9039" y="4497"/>
                    </a:cubicBezTo>
                    <a:cubicBezTo>
                      <a:pt x="9153" y="4406"/>
                      <a:pt x="9245" y="4292"/>
                      <a:pt x="9359" y="4201"/>
                    </a:cubicBezTo>
                    <a:cubicBezTo>
                      <a:pt x="9450" y="4064"/>
                      <a:pt x="9564" y="3950"/>
                      <a:pt x="9678" y="3813"/>
                    </a:cubicBezTo>
                    <a:cubicBezTo>
                      <a:pt x="9770" y="3698"/>
                      <a:pt x="9861" y="3561"/>
                      <a:pt x="9952" y="3447"/>
                    </a:cubicBezTo>
                    <a:cubicBezTo>
                      <a:pt x="10021" y="3333"/>
                      <a:pt x="10089" y="3219"/>
                      <a:pt x="10180" y="3105"/>
                    </a:cubicBezTo>
                    <a:cubicBezTo>
                      <a:pt x="10180" y="3105"/>
                      <a:pt x="10180" y="3105"/>
                      <a:pt x="10180" y="3082"/>
                    </a:cubicBezTo>
                    <a:cubicBezTo>
                      <a:pt x="10203" y="3059"/>
                      <a:pt x="10249" y="3036"/>
                      <a:pt x="10272" y="3014"/>
                    </a:cubicBezTo>
                    <a:cubicBezTo>
                      <a:pt x="10295" y="2991"/>
                      <a:pt x="10295" y="2968"/>
                      <a:pt x="10317" y="2968"/>
                    </a:cubicBezTo>
                    <a:cubicBezTo>
                      <a:pt x="10409" y="2922"/>
                      <a:pt x="10477" y="2877"/>
                      <a:pt x="10568" y="2831"/>
                    </a:cubicBezTo>
                    <a:lnTo>
                      <a:pt x="10637" y="2831"/>
                    </a:lnTo>
                    <a:cubicBezTo>
                      <a:pt x="10705" y="2854"/>
                      <a:pt x="10774" y="2877"/>
                      <a:pt x="10842" y="2900"/>
                    </a:cubicBezTo>
                    <a:cubicBezTo>
                      <a:pt x="10956" y="2945"/>
                      <a:pt x="11071" y="2968"/>
                      <a:pt x="11208" y="3014"/>
                    </a:cubicBezTo>
                    <a:cubicBezTo>
                      <a:pt x="11413" y="3105"/>
                      <a:pt x="11641" y="3151"/>
                      <a:pt x="11869" y="3173"/>
                    </a:cubicBezTo>
                    <a:cubicBezTo>
                      <a:pt x="11923" y="3180"/>
                      <a:pt x="11978" y="3183"/>
                      <a:pt x="12035" y="3183"/>
                    </a:cubicBezTo>
                    <a:cubicBezTo>
                      <a:pt x="12170" y="3183"/>
                      <a:pt x="12311" y="3167"/>
                      <a:pt x="12440" y="3151"/>
                    </a:cubicBezTo>
                    <a:cubicBezTo>
                      <a:pt x="12737" y="3082"/>
                      <a:pt x="13034" y="3036"/>
                      <a:pt x="13307" y="2922"/>
                    </a:cubicBezTo>
                    <a:cubicBezTo>
                      <a:pt x="13581" y="2831"/>
                      <a:pt x="13832" y="2694"/>
                      <a:pt x="14084" y="2534"/>
                    </a:cubicBezTo>
                    <a:cubicBezTo>
                      <a:pt x="14220" y="2466"/>
                      <a:pt x="14335" y="2375"/>
                      <a:pt x="14472" y="2260"/>
                    </a:cubicBezTo>
                    <a:cubicBezTo>
                      <a:pt x="14563" y="2192"/>
                      <a:pt x="14631" y="2123"/>
                      <a:pt x="14723" y="2032"/>
                    </a:cubicBezTo>
                    <a:cubicBezTo>
                      <a:pt x="14837" y="1918"/>
                      <a:pt x="14951" y="1781"/>
                      <a:pt x="15065" y="1667"/>
                    </a:cubicBezTo>
                    <a:cubicBezTo>
                      <a:pt x="15111" y="1598"/>
                      <a:pt x="15133" y="1553"/>
                      <a:pt x="15179" y="1507"/>
                    </a:cubicBezTo>
                    <a:cubicBezTo>
                      <a:pt x="15225" y="1439"/>
                      <a:pt x="15270" y="1370"/>
                      <a:pt x="15316" y="1302"/>
                    </a:cubicBezTo>
                    <a:cubicBezTo>
                      <a:pt x="15407" y="1188"/>
                      <a:pt x="15476" y="1051"/>
                      <a:pt x="15544" y="937"/>
                    </a:cubicBezTo>
                    <a:cubicBezTo>
                      <a:pt x="15567" y="891"/>
                      <a:pt x="15590" y="845"/>
                      <a:pt x="15590" y="822"/>
                    </a:cubicBezTo>
                    <a:cubicBezTo>
                      <a:pt x="15613" y="754"/>
                      <a:pt x="15636" y="708"/>
                      <a:pt x="15658" y="640"/>
                    </a:cubicBezTo>
                    <a:cubicBezTo>
                      <a:pt x="15658" y="571"/>
                      <a:pt x="15681" y="503"/>
                      <a:pt x="15681" y="434"/>
                    </a:cubicBezTo>
                    <a:lnTo>
                      <a:pt x="15704" y="343"/>
                    </a:lnTo>
                    <a:cubicBezTo>
                      <a:pt x="15727" y="297"/>
                      <a:pt x="15727" y="229"/>
                      <a:pt x="15727" y="161"/>
                    </a:cubicBezTo>
                    <a:cubicBezTo>
                      <a:pt x="15750" y="115"/>
                      <a:pt x="15750" y="46"/>
                      <a:pt x="15750" y="1"/>
                    </a:cubicBezTo>
                    <a:close/>
                  </a:path>
                </a:pathLst>
              </a:custGeom>
              <a:solidFill>
                <a:srgbClr val="ECCE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60" name="Google Shape;1606;p22">
                <a:extLst>
                  <a:ext uri="{FF2B5EF4-FFF2-40B4-BE49-F238E27FC236}">
                    <a16:creationId xmlns:a16="http://schemas.microsoft.com/office/drawing/2014/main" id="{1F6FA83D-4031-48E9-AA13-E125B0A02441}"/>
                  </a:ext>
                </a:extLst>
              </p:cNvPr>
              <p:cNvSpPr/>
              <p:nvPr/>
            </p:nvSpPr>
            <p:spPr>
              <a:xfrm>
                <a:off x="6942946" y="2698382"/>
                <a:ext cx="380069" cy="114175"/>
              </a:xfrm>
              <a:custGeom>
                <a:avLst/>
                <a:gdLst/>
                <a:ahLst/>
                <a:cxnLst/>
                <a:rect l="l" t="t" r="r" b="b"/>
                <a:pathLst>
                  <a:path w="14061" h="4224" extrusionOk="0">
                    <a:moveTo>
                      <a:pt x="13833" y="0"/>
                    </a:moveTo>
                    <a:cubicBezTo>
                      <a:pt x="13833" y="0"/>
                      <a:pt x="13833" y="0"/>
                      <a:pt x="13810" y="23"/>
                    </a:cubicBezTo>
                    <a:cubicBezTo>
                      <a:pt x="13764" y="23"/>
                      <a:pt x="13718" y="46"/>
                      <a:pt x="13696" y="92"/>
                    </a:cubicBezTo>
                    <a:cubicBezTo>
                      <a:pt x="13650" y="137"/>
                      <a:pt x="13604" y="183"/>
                      <a:pt x="13559" y="251"/>
                    </a:cubicBezTo>
                    <a:cubicBezTo>
                      <a:pt x="13536" y="274"/>
                      <a:pt x="13513" y="297"/>
                      <a:pt x="13513" y="320"/>
                    </a:cubicBezTo>
                    <a:cubicBezTo>
                      <a:pt x="13490" y="320"/>
                      <a:pt x="13490" y="320"/>
                      <a:pt x="13467" y="343"/>
                    </a:cubicBezTo>
                    <a:cubicBezTo>
                      <a:pt x="13422" y="388"/>
                      <a:pt x="13376" y="457"/>
                      <a:pt x="13330" y="503"/>
                    </a:cubicBezTo>
                    <a:cubicBezTo>
                      <a:pt x="13308" y="548"/>
                      <a:pt x="13262" y="594"/>
                      <a:pt x="13239" y="640"/>
                    </a:cubicBezTo>
                    <a:cubicBezTo>
                      <a:pt x="13216" y="640"/>
                      <a:pt x="13216" y="662"/>
                      <a:pt x="13216" y="662"/>
                    </a:cubicBezTo>
                    <a:cubicBezTo>
                      <a:pt x="13193" y="651"/>
                      <a:pt x="13171" y="645"/>
                      <a:pt x="13145" y="645"/>
                    </a:cubicBezTo>
                    <a:cubicBezTo>
                      <a:pt x="13119" y="645"/>
                      <a:pt x="13091" y="651"/>
                      <a:pt x="13056" y="662"/>
                    </a:cubicBezTo>
                    <a:cubicBezTo>
                      <a:pt x="13034" y="662"/>
                      <a:pt x="12988" y="708"/>
                      <a:pt x="12965" y="708"/>
                    </a:cubicBezTo>
                    <a:cubicBezTo>
                      <a:pt x="12920" y="754"/>
                      <a:pt x="12874" y="776"/>
                      <a:pt x="12851" y="822"/>
                    </a:cubicBezTo>
                    <a:cubicBezTo>
                      <a:pt x="12760" y="891"/>
                      <a:pt x="12668" y="959"/>
                      <a:pt x="12577" y="1028"/>
                    </a:cubicBezTo>
                    <a:cubicBezTo>
                      <a:pt x="12395" y="1165"/>
                      <a:pt x="12212" y="1324"/>
                      <a:pt x="12007" y="1484"/>
                    </a:cubicBezTo>
                    <a:cubicBezTo>
                      <a:pt x="11801" y="1621"/>
                      <a:pt x="11618" y="1781"/>
                      <a:pt x="11390" y="1918"/>
                    </a:cubicBezTo>
                    <a:cubicBezTo>
                      <a:pt x="11322" y="1963"/>
                      <a:pt x="11230" y="2009"/>
                      <a:pt x="11139" y="2055"/>
                    </a:cubicBezTo>
                    <a:cubicBezTo>
                      <a:pt x="11071" y="2100"/>
                      <a:pt x="10979" y="2169"/>
                      <a:pt x="10911" y="2214"/>
                    </a:cubicBezTo>
                    <a:lnTo>
                      <a:pt x="10888" y="2214"/>
                    </a:lnTo>
                    <a:cubicBezTo>
                      <a:pt x="10683" y="2329"/>
                      <a:pt x="10477" y="2443"/>
                      <a:pt x="10249" y="2534"/>
                    </a:cubicBezTo>
                    <a:cubicBezTo>
                      <a:pt x="10135" y="2580"/>
                      <a:pt x="10021" y="2625"/>
                      <a:pt x="9907" y="2694"/>
                    </a:cubicBezTo>
                    <a:cubicBezTo>
                      <a:pt x="9792" y="2739"/>
                      <a:pt x="9678" y="2785"/>
                      <a:pt x="9564" y="2831"/>
                    </a:cubicBezTo>
                    <a:cubicBezTo>
                      <a:pt x="9450" y="2876"/>
                      <a:pt x="9336" y="2899"/>
                      <a:pt x="9222" y="2945"/>
                    </a:cubicBezTo>
                    <a:cubicBezTo>
                      <a:pt x="9108" y="2991"/>
                      <a:pt x="8994" y="3036"/>
                      <a:pt x="8879" y="3059"/>
                    </a:cubicBezTo>
                    <a:cubicBezTo>
                      <a:pt x="8742" y="3105"/>
                      <a:pt x="8628" y="3150"/>
                      <a:pt x="8514" y="3196"/>
                    </a:cubicBezTo>
                    <a:cubicBezTo>
                      <a:pt x="8377" y="3219"/>
                      <a:pt x="8263" y="3264"/>
                      <a:pt x="8149" y="3310"/>
                    </a:cubicBezTo>
                    <a:cubicBezTo>
                      <a:pt x="8012" y="3333"/>
                      <a:pt x="7875" y="3379"/>
                      <a:pt x="7738" y="3401"/>
                    </a:cubicBezTo>
                    <a:cubicBezTo>
                      <a:pt x="7601" y="3424"/>
                      <a:pt x="7464" y="3447"/>
                      <a:pt x="7350" y="3493"/>
                    </a:cubicBezTo>
                    <a:cubicBezTo>
                      <a:pt x="7053" y="3538"/>
                      <a:pt x="6757" y="3584"/>
                      <a:pt x="6460" y="3607"/>
                    </a:cubicBezTo>
                    <a:cubicBezTo>
                      <a:pt x="6186" y="3630"/>
                      <a:pt x="5912" y="3652"/>
                      <a:pt x="5615" y="3675"/>
                    </a:cubicBezTo>
                    <a:lnTo>
                      <a:pt x="4109" y="3675"/>
                    </a:lnTo>
                    <a:cubicBezTo>
                      <a:pt x="3926" y="3675"/>
                      <a:pt x="3744" y="3652"/>
                      <a:pt x="3561" y="3652"/>
                    </a:cubicBezTo>
                    <a:lnTo>
                      <a:pt x="2899" y="3652"/>
                    </a:lnTo>
                    <a:cubicBezTo>
                      <a:pt x="2831" y="3652"/>
                      <a:pt x="2739" y="3630"/>
                      <a:pt x="2648" y="3630"/>
                    </a:cubicBezTo>
                    <a:lnTo>
                      <a:pt x="2717" y="3630"/>
                    </a:lnTo>
                    <a:cubicBezTo>
                      <a:pt x="2511" y="3630"/>
                      <a:pt x="2329" y="3630"/>
                      <a:pt x="2123" y="3607"/>
                    </a:cubicBezTo>
                    <a:cubicBezTo>
                      <a:pt x="1963" y="3607"/>
                      <a:pt x="1804" y="3584"/>
                      <a:pt x="1621" y="3561"/>
                    </a:cubicBezTo>
                    <a:cubicBezTo>
                      <a:pt x="1553" y="3561"/>
                      <a:pt x="1484" y="3561"/>
                      <a:pt x="1393" y="3538"/>
                    </a:cubicBezTo>
                    <a:cubicBezTo>
                      <a:pt x="1301" y="3538"/>
                      <a:pt x="1210" y="3538"/>
                      <a:pt x="1119" y="3516"/>
                    </a:cubicBezTo>
                    <a:cubicBezTo>
                      <a:pt x="1028" y="3516"/>
                      <a:pt x="936" y="3493"/>
                      <a:pt x="845" y="3470"/>
                    </a:cubicBezTo>
                    <a:cubicBezTo>
                      <a:pt x="799" y="3470"/>
                      <a:pt x="731" y="3470"/>
                      <a:pt x="685" y="3447"/>
                    </a:cubicBezTo>
                    <a:cubicBezTo>
                      <a:pt x="662" y="3447"/>
                      <a:pt x="617" y="3424"/>
                      <a:pt x="594" y="3424"/>
                    </a:cubicBezTo>
                    <a:cubicBezTo>
                      <a:pt x="434" y="3379"/>
                      <a:pt x="274" y="3333"/>
                      <a:pt x="115" y="3310"/>
                    </a:cubicBezTo>
                    <a:cubicBezTo>
                      <a:pt x="106" y="3306"/>
                      <a:pt x="98" y="3304"/>
                      <a:pt x="90" y="3304"/>
                    </a:cubicBezTo>
                    <a:cubicBezTo>
                      <a:pt x="54" y="3304"/>
                      <a:pt x="23" y="3341"/>
                      <a:pt x="23" y="3379"/>
                    </a:cubicBezTo>
                    <a:cubicBezTo>
                      <a:pt x="0" y="3424"/>
                      <a:pt x="46" y="3447"/>
                      <a:pt x="92" y="3470"/>
                    </a:cubicBezTo>
                    <a:cubicBezTo>
                      <a:pt x="229" y="3470"/>
                      <a:pt x="343" y="3516"/>
                      <a:pt x="480" y="3561"/>
                    </a:cubicBezTo>
                    <a:lnTo>
                      <a:pt x="457" y="3561"/>
                    </a:lnTo>
                    <a:cubicBezTo>
                      <a:pt x="594" y="3607"/>
                      <a:pt x="731" y="3652"/>
                      <a:pt x="868" y="3675"/>
                    </a:cubicBezTo>
                    <a:lnTo>
                      <a:pt x="845" y="3675"/>
                    </a:lnTo>
                    <a:cubicBezTo>
                      <a:pt x="913" y="3698"/>
                      <a:pt x="982" y="3721"/>
                      <a:pt x="1050" y="3744"/>
                    </a:cubicBezTo>
                    <a:cubicBezTo>
                      <a:pt x="1119" y="3767"/>
                      <a:pt x="1164" y="3767"/>
                      <a:pt x="1233" y="3789"/>
                    </a:cubicBezTo>
                    <a:lnTo>
                      <a:pt x="1256" y="3789"/>
                    </a:lnTo>
                    <a:cubicBezTo>
                      <a:pt x="1484" y="3858"/>
                      <a:pt x="1712" y="3926"/>
                      <a:pt x="1941" y="3972"/>
                    </a:cubicBezTo>
                    <a:cubicBezTo>
                      <a:pt x="2009" y="3995"/>
                      <a:pt x="2077" y="3995"/>
                      <a:pt x="2123" y="3995"/>
                    </a:cubicBezTo>
                    <a:cubicBezTo>
                      <a:pt x="2214" y="4018"/>
                      <a:pt x="2283" y="4040"/>
                      <a:pt x="2351" y="4040"/>
                    </a:cubicBezTo>
                    <a:cubicBezTo>
                      <a:pt x="2488" y="4063"/>
                      <a:pt x="2625" y="4086"/>
                      <a:pt x="2762" y="4109"/>
                    </a:cubicBezTo>
                    <a:cubicBezTo>
                      <a:pt x="2899" y="4132"/>
                      <a:pt x="3059" y="4132"/>
                      <a:pt x="3196" y="4155"/>
                    </a:cubicBezTo>
                    <a:cubicBezTo>
                      <a:pt x="3310" y="4155"/>
                      <a:pt x="3424" y="4177"/>
                      <a:pt x="3538" y="4177"/>
                    </a:cubicBezTo>
                    <a:cubicBezTo>
                      <a:pt x="3789" y="4200"/>
                      <a:pt x="4040" y="4223"/>
                      <a:pt x="4292" y="4223"/>
                    </a:cubicBezTo>
                    <a:lnTo>
                      <a:pt x="5570" y="4223"/>
                    </a:lnTo>
                    <a:cubicBezTo>
                      <a:pt x="5707" y="4200"/>
                      <a:pt x="5844" y="4200"/>
                      <a:pt x="5981" y="4177"/>
                    </a:cubicBezTo>
                    <a:cubicBezTo>
                      <a:pt x="6277" y="4155"/>
                      <a:pt x="6551" y="4132"/>
                      <a:pt x="6825" y="4086"/>
                    </a:cubicBezTo>
                    <a:cubicBezTo>
                      <a:pt x="6985" y="4063"/>
                      <a:pt x="7122" y="4040"/>
                      <a:pt x="7259" y="4018"/>
                    </a:cubicBezTo>
                    <a:cubicBezTo>
                      <a:pt x="7396" y="3972"/>
                      <a:pt x="7533" y="3949"/>
                      <a:pt x="7670" y="3904"/>
                    </a:cubicBezTo>
                    <a:cubicBezTo>
                      <a:pt x="7807" y="3881"/>
                      <a:pt x="7944" y="3858"/>
                      <a:pt x="8081" y="3812"/>
                    </a:cubicBezTo>
                    <a:cubicBezTo>
                      <a:pt x="8172" y="3812"/>
                      <a:pt x="8263" y="3789"/>
                      <a:pt x="8332" y="3767"/>
                    </a:cubicBezTo>
                    <a:cubicBezTo>
                      <a:pt x="8423" y="3744"/>
                      <a:pt x="8491" y="3698"/>
                      <a:pt x="8560" y="3675"/>
                    </a:cubicBezTo>
                    <a:cubicBezTo>
                      <a:pt x="8834" y="3584"/>
                      <a:pt x="9085" y="3516"/>
                      <a:pt x="9359" y="3401"/>
                    </a:cubicBezTo>
                    <a:cubicBezTo>
                      <a:pt x="9473" y="3356"/>
                      <a:pt x="9610" y="3310"/>
                      <a:pt x="9724" y="3264"/>
                    </a:cubicBezTo>
                    <a:cubicBezTo>
                      <a:pt x="9861" y="3219"/>
                      <a:pt x="9975" y="3150"/>
                      <a:pt x="10112" y="3082"/>
                    </a:cubicBezTo>
                    <a:cubicBezTo>
                      <a:pt x="10135" y="3082"/>
                      <a:pt x="10158" y="3059"/>
                      <a:pt x="10180" y="3059"/>
                    </a:cubicBezTo>
                    <a:cubicBezTo>
                      <a:pt x="10158" y="3105"/>
                      <a:pt x="10180" y="3173"/>
                      <a:pt x="10226" y="3196"/>
                    </a:cubicBezTo>
                    <a:cubicBezTo>
                      <a:pt x="10267" y="3237"/>
                      <a:pt x="10317" y="3245"/>
                      <a:pt x="10369" y="3245"/>
                    </a:cubicBezTo>
                    <a:cubicBezTo>
                      <a:pt x="10404" y="3245"/>
                      <a:pt x="10441" y="3242"/>
                      <a:pt x="10477" y="3242"/>
                    </a:cubicBezTo>
                    <a:cubicBezTo>
                      <a:pt x="10569" y="3219"/>
                      <a:pt x="10660" y="3173"/>
                      <a:pt x="10751" y="3150"/>
                    </a:cubicBezTo>
                    <a:cubicBezTo>
                      <a:pt x="10865" y="3105"/>
                      <a:pt x="10979" y="3059"/>
                      <a:pt x="11093" y="2991"/>
                    </a:cubicBezTo>
                    <a:cubicBezTo>
                      <a:pt x="11208" y="2945"/>
                      <a:pt x="11322" y="2876"/>
                      <a:pt x="11413" y="2831"/>
                    </a:cubicBezTo>
                    <a:cubicBezTo>
                      <a:pt x="11504" y="2762"/>
                      <a:pt x="11596" y="2717"/>
                      <a:pt x="11664" y="2648"/>
                    </a:cubicBezTo>
                    <a:lnTo>
                      <a:pt x="11687" y="2648"/>
                    </a:lnTo>
                    <a:cubicBezTo>
                      <a:pt x="11733" y="2625"/>
                      <a:pt x="11778" y="2580"/>
                      <a:pt x="11824" y="2557"/>
                    </a:cubicBezTo>
                    <a:cubicBezTo>
                      <a:pt x="11870" y="2511"/>
                      <a:pt x="11915" y="2488"/>
                      <a:pt x="11938" y="2443"/>
                    </a:cubicBezTo>
                    <a:cubicBezTo>
                      <a:pt x="12007" y="2420"/>
                      <a:pt x="12052" y="2374"/>
                      <a:pt x="12098" y="2329"/>
                    </a:cubicBezTo>
                    <a:cubicBezTo>
                      <a:pt x="12098" y="2306"/>
                      <a:pt x="12121" y="2306"/>
                      <a:pt x="12121" y="2283"/>
                    </a:cubicBezTo>
                    <a:cubicBezTo>
                      <a:pt x="12189" y="2237"/>
                      <a:pt x="12235" y="2192"/>
                      <a:pt x="12303" y="2146"/>
                    </a:cubicBezTo>
                    <a:cubicBezTo>
                      <a:pt x="12417" y="2032"/>
                      <a:pt x="12554" y="1918"/>
                      <a:pt x="12691" y="1804"/>
                    </a:cubicBezTo>
                    <a:cubicBezTo>
                      <a:pt x="12714" y="1804"/>
                      <a:pt x="12760" y="1804"/>
                      <a:pt x="12805" y="1781"/>
                    </a:cubicBezTo>
                    <a:cubicBezTo>
                      <a:pt x="12897" y="1689"/>
                      <a:pt x="12965" y="1598"/>
                      <a:pt x="13056" y="1530"/>
                    </a:cubicBezTo>
                    <a:cubicBezTo>
                      <a:pt x="13102" y="1461"/>
                      <a:pt x="13148" y="1416"/>
                      <a:pt x="13216" y="1347"/>
                    </a:cubicBezTo>
                    <a:cubicBezTo>
                      <a:pt x="13308" y="1233"/>
                      <a:pt x="13422" y="1119"/>
                      <a:pt x="13513" y="982"/>
                    </a:cubicBezTo>
                    <a:cubicBezTo>
                      <a:pt x="13604" y="891"/>
                      <a:pt x="13696" y="776"/>
                      <a:pt x="13787" y="662"/>
                    </a:cubicBezTo>
                    <a:cubicBezTo>
                      <a:pt x="13787" y="640"/>
                      <a:pt x="13787" y="640"/>
                      <a:pt x="13787" y="640"/>
                    </a:cubicBezTo>
                    <a:cubicBezTo>
                      <a:pt x="13810" y="594"/>
                      <a:pt x="13833" y="548"/>
                      <a:pt x="13878" y="525"/>
                    </a:cubicBezTo>
                    <a:lnTo>
                      <a:pt x="13901" y="480"/>
                    </a:lnTo>
                    <a:cubicBezTo>
                      <a:pt x="13924" y="457"/>
                      <a:pt x="13947" y="411"/>
                      <a:pt x="13969" y="388"/>
                    </a:cubicBezTo>
                    <a:cubicBezTo>
                      <a:pt x="13992" y="343"/>
                      <a:pt x="14015" y="320"/>
                      <a:pt x="14015" y="297"/>
                    </a:cubicBezTo>
                    <a:cubicBezTo>
                      <a:pt x="14061" y="206"/>
                      <a:pt x="14038" y="115"/>
                      <a:pt x="13969" y="46"/>
                    </a:cubicBezTo>
                    <a:cubicBezTo>
                      <a:pt x="13924" y="23"/>
                      <a:pt x="13878" y="0"/>
                      <a:pt x="13833" y="0"/>
                    </a:cubicBezTo>
                    <a:close/>
                  </a:path>
                </a:pathLst>
              </a:custGeom>
              <a:solidFill>
                <a:srgbClr val="ECCE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61" name="Google Shape;1607;p22">
                <a:extLst>
                  <a:ext uri="{FF2B5EF4-FFF2-40B4-BE49-F238E27FC236}">
                    <a16:creationId xmlns:a16="http://schemas.microsoft.com/office/drawing/2014/main" id="{F7A2E34C-2581-487F-B6B1-1EFD1FCC23D4}"/>
                  </a:ext>
                </a:extLst>
              </p:cNvPr>
              <p:cNvSpPr/>
              <p:nvPr/>
            </p:nvSpPr>
            <p:spPr>
              <a:xfrm>
                <a:off x="7316204" y="2649647"/>
                <a:ext cx="140096" cy="68494"/>
              </a:xfrm>
              <a:custGeom>
                <a:avLst/>
                <a:gdLst/>
                <a:ahLst/>
                <a:cxnLst/>
                <a:rect l="l" t="t" r="r" b="b"/>
                <a:pathLst>
                  <a:path w="5183" h="2534" extrusionOk="0">
                    <a:moveTo>
                      <a:pt x="5045" y="0"/>
                    </a:moveTo>
                    <a:cubicBezTo>
                      <a:pt x="4977" y="0"/>
                      <a:pt x="4931" y="23"/>
                      <a:pt x="4908" y="92"/>
                    </a:cubicBezTo>
                    <a:cubicBezTo>
                      <a:pt x="4908" y="92"/>
                      <a:pt x="4885" y="114"/>
                      <a:pt x="4885" y="137"/>
                    </a:cubicBezTo>
                    <a:cubicBezTo>
                      <a:pt x="4840" y="137"/>
                      <a:pt x="4794" y="160"/>
                      <a:pt x="4748" y="183"/>
                    </a:cubicBezTo>
                    <a:cubicBezTo>
                      <a:pt x="4726" y="206"/>
                      <a:pt x="4703" y="228"/>
                      <a:pt x="4657" y="274"/>
                    </a:cubicBezTo>
                    <a:cubicBezTo>
                      <a:pt x="4634" y="297"/>
                      <a:pt x="4611" y="320"/>
                      <a:pt x="4589" y="343"/>
                    </a:cubicBezTo>
                    <a:cubicBezTo>
                      <a:pt x="4543" y="411"/>
                      <a:pt x="4497" y="480"/>
                      <a:pt x="4429" y="525"/>
                    </a:cubicBezTo>
                    <a:cubicBezTo>
                      <a:pt x="4338" y="662"/>
                      <a:pt x="4223" y="776"/>
                      <a:pt x="4086" y="913"/>
                    </a:cubicBezTo>
                    <a:cubicBezTo>
                      <a:pt x="3949" y="1027"/>
                      <a:pt x="3813" y="1164"/>
                      <a:pt x="3676" y="1278"/>
                    </a:cubicBezTo>
                    <a:cubicBezTo>
                      <a:pt x="3561" y="1347"/>
                      <a:pt x="3470" y="1415"/>
                      <a:pt x="3379" y="1484"/>
                    </a:cubicBezTo>
                    <a:cubicBezTo>
                      <a:pt x="3333" y="1484"/>
                      <a:pt x="3288" y="1507"/>
                      <a:pt x="3242" y="1530"/>
                    </a:cubicBezTo>
                    <a:cubicBezTo>
                      <a:pt x="3219" y="1530"/>
                      <a:pt x="3173" y="1552"/>
                      <a:pt x="3151" y="1552"/>
                    </a:cubicBezTo>
                    <a:cubicBezTo>
                      <a:pt x="3105" y="1575"/>
                      <a:pt x="3059" y="1598"/>
                      <a:pt x="3014" y="1621"/>
                    </a:cubicBezTo>
                    <a:cubicBezTo>
                      <a:pt x="2922" y="1666"/>
                      <a:pt x="2808" y="1712"/>
                      <a:pt x="2717" y="1758"/>
                    </a:cubicBezTo>
                    <a:cubicBezTo>
                      <a:pt x="2648" y="1803"/>
                      <a:pt x="2603" y="1826"/>
                      <a:pt x="2534" y="1849"/>
                    </a:cubicBezTo>
                    <a:cubicBezTo>
                      <a:pt x="2420" y="1895"/>
                      <a:pt x="2283" y="1918"/>
                      <a:pt x="2169" y="1963"/>
                    </a:cubicBezTo>
                    <a:lnTo>
                      <a:pt x="2146" y="1963"/>
                    </a:lnTo>
                    <a:cubicBezTo>
                      <a:pt x="2135" y="1963"/>
                      <a:pt x="2129" y="1963"/>
                      <a:pt x="2123" y="1966"/>
                    </a:cubicBezTo>
                    <a:lnTo>
                      <a:pt x="2123" y="1966"/>
                    </a:lnTo>
                    <a:cubicBezTo>
                      <a:pt x="2123" y="1964"/>
                      <a:pt x="2123" y="1963"/>
                      <a:pt x="2123" y="1963"/>
                    </a:cubicBezTo>
                    <a:lnTo>
                      <a:pt x="2123" y="1963"/>
                    </a:lnTo>
                    <a:cubicBezTo>
                      <a:pt x="2101" y="1986"/>
                      <a:pt x="2101" y="1986"/>
                      <a:pt x="2078" y="1986"/>
                    </a:cubicBezTo>
                    <a:cubicBezTo>
                      <a:pt x="2055" y="1963"/>
                      <a:pt x="2032" y="1940"/>
                      <a:pt x="2009" y="1918"/>
                    </a:cubicBezTo>
                    <a:cubicBezTo>
                      <a:pt x="1987" y="1895"/>
                      <a:pt x="1964" y="1895"/>
                      <a:pt x="1941" y="1872"/>
                    </a:cubicBezTo>
                    <a:cubicBezTo>
                      <a:pt x="1926" y="1872"/>
                      <a:pt x="1900" y="1862"/>
                      <a:pt x="1872" y="1862"/>
                    </a:cubicBezTo>
                    <a:cubicBezTo>
                      <a:pt x="1857" y="1862"/>
                      <a:pt x="1842" y="1864"/>
                      <a:pt x="1827" y="1872"/>
                    </a:cubicBezTo>
                    <a:lnTo>
                      <a:pt x="1735" y="1872"/>
                    </a:lnTo>
                    <a:cubicBezTo>
                      <a:pt x="1690" y="1849"/>
                      <a:pt x="1667" y="1849"/>
                      <a:pt x="1621" y="1826"/>
                    </a:cubicBezTo>
                    <a:cubicBezTo>
                      <a:pt x="1553" y="1826"/>
                      <a:pt x="1484" y="1826"/>
                      <a:pt x="1393" y="1849"/>
                    </a:cubicBezTo>
                    <a:cubicBezTo>
                      <a:pt x="1347" y="1826"/>
                      <a:pt x="1279" y="1826"/>
                      <a:pt x="1233" y="1826"/>
                    </a:cubicBezTo>
                    <a:lnTo>
                      <a:pt x="1051" y="1826"/>
                    </a:lnTo>
                    <a:cubicBezTo>
                      <a:pt x="937" y="1849"/>
                      <a:pt x="822" y="1849"/>
                      <a:pt x="708" y="1849"/>
                    </a:cubicBezTo>
                    <a:cubicBezTo>
                      <a:pt x="640" y="1826"/>
                      <a:pt x="571" y="1826"/>
                      <a:pt x="480" y="1826"/>
                    </a:cubicBezTo>
                    <a:lnTo>
                      <a:pt x="343" y="1826"/>
                    </a:lnTo>
                    <a:cubicBezTo>
                      <a:pt x="297" y="1803"/>
                      <a:pt x="229" y="1803"/>
                      <a:pt x="183" y="1803"/>
                    </a:cubicBezTo>
                    <a:cubicBezTo>
                      <a:pt x="115" y="1803"/>
                      <a:pt x="46" y="1849"/>
                      <a:pt x="24" y="1918"/>
                    </a:cubicBezTo>
                    <a:cubicBezTo>
                      <a:pt x="1" y="1986"/>
                      <a:pt x="24" y="2077"/>
                      <a:pt x="92" y="2146"/>
                    </a:cubicBezTo>
                    <a:cubicBezTo>
                      <a:pt x="115" y="2146"/>
                      <a:pt x="138" y="2169"/>
                      <a:pt x="160" y="2191"/>
                    </a:cubicBezTo>
                    <a:cubicBezTo>
                      <a:pt x="183" y="2191"/>
                      <a:pt x="206" y="2191"/>
                      <a:pt x="252" y="2214"/>
                    </a:cubicBezTo>
                    <a:lnTo>
                      <a:pt x="297" y="2214"/>
                    </a:lnTo>
                    <a:cubicBezTo>
                      <a:pt x="297" y="2237"/>
                      <a:pt x="297" y="2237"/>
                      <a:pt x="297" y="2237"/>
                    </a:cubicBezTo>
                    <a:cubicBezTo>
                      <a:pt x="320" y="2237"/>
                      <a:pt x="343" y="2237"/>
                      <a:pt x="366" y="2260"/>
                    </a:cubicBezTo>
                    <a:cubicBezTo>
                      <a:pt x="412" y="2260"/>
                      <a:pt x="457" y="2260"/>
                      <a:pt x="480" y="2283"/>
                    </a:cubicBezTo>
                    <a:lnTo>
                      <a:pt x="526" y="2306"/>
                    </a:lnTo>
                    <a:lnTo>
                      <a:pt x="571" y="2306"/>
                    </a:lnTo>
                    <a:cubicBezTo>
                      <a:pt x="663" y="2328"/>
                      <a:pt x="731" y="2374"/>
                      <a:pt x="822" y="2420"/>
                    </a:cubicBezTo>
                    <a:cubicBezTo>
                      <a:pt x="891" y="2443"/>
                      <a:pt x="959" y="2488"/>
                      <a:pt x="1051" y="2534"/>
                    </a:cubicBezTo>
                    <a:lnTo>
                      <a:pt x="1484" y="2534"/>
                    </a:lnTo>
                    <a:cubicBezTo>
                      <a:pt x="1598" y="2534"/>
                      <a:pt x="1735" y="2534"/>
                      <a:pt x="1850" y="2511"/>
                    </a:cubicBezTo>
                    <a:cubicBezTo>
                      <a:pt x="1987" y="2511"/>
                      <a:pt x="2101" y="2465"/>
                      <a:pt x="2238" y="2443"/>
                    </a:cubicBezTo>
                    <a:lnTo>
                      <a:pt x="2283" y="2443"/>
                    </a:lnTo>
                    <a:lnTo>
                      <a:pt x="2329" y="2420"/>
                    </a:lnTo>
                    <a:lnTo>
                      <a:pt x="2420" y="2397"/>
                    </a:lnTo>
                    <a:lnTo>
                      <a:pt x="2489" y="2374"/>
                    </a:lnTo>
                    <a:lnTo>
                      <a:pt x="2557" y="2351"/>
                    </a:lnTo>
                    <a:cubicBezTo>
                      <a:pt x="2626" y="2328"/>
                      <a:pt x="2694" y="2306"/>
                      <a:pt x="2740" y="2283"/>
                    </a:cubicBezTo>
                    <a:cubicBezTo>
                      <a:pt x="2785" y="2260"/>
                      <a:pt x="2831" y="2237"/>
                      <a:pt x="2900" y="2214"/>
                    </a:cubicBezTo>
                    <a:cubicBezTo>
                      <a:pt x="3036" y="2169"/>
                      <a:pt x="3173" y="2100"/>
                      <a:pt x="3310" y="2032"/>
                    </a:cubicBezTo>
                    <a:lnTo>
                      <a:pt x="3402" y="1986"/>
                    </a:lnTo>
                    <a:cubicBezTo>
                      <a:pt x="3493" y="1940"/>
                      <a:pt x="3561" y="1895"/>
                      <a:pt x="3653" y="1872"/>
                    </a:cubicBezTo>
                    <a:cubicBezTo>
                      <a:pt x="3653" y="1849"/>
                      <a:pt x="3676" y="1849"/>
                      <a:pt x="3676" y="1849"/>
                    </a:cubicBezTo>
                    <a:cubicBezTo>
                      <a:pt x="3698" y="1826"/>
                      <a:pt x="3698" y="1781"/>
                      <a:pt x="3698" y="1758"/>
                    </a:cubicBezTo>
                    <a:cubicBezTo>
                      <a:pt x="3767" y="1712"/>
                      <a:pt x="3858" y="1666"/>
                      <a:pt x="3927" y="1621"/>
                    </a:cubicBezTo>
                    <a:cubicBezTo>
                      <a:pt x="4109" y="1484"/>
                      <a:pt x="4292" y="1324"/>
                      <a:pt x="4474" y="1164"/>
                    </a:cubicBezTo>
                    <a:cubicBezTo>
                      <a:pt x="4566" y="1073"/>
                      <a:pt x="4657" y="959"/>
                      <a:pt x="4748" y="845"/>
                    </a:cubicBezTo>
                    <a:cubicBezTo>
                      <a:pt x="4879" y="692"/>
                      <a:pt x="4969" y="518"/>
                      <a:pt x="5076" y="363"/>
                    </a:cubicBezTo>
                    <a:lnTo>
                      <a:pt x="5076" y="363"/>
                    </a:lnTo>
                    <a:lnTo>
                      <a:pt x="5068" y="388"/>
                    </a:lnTo>
                    <a:lnTo>
                      <a:pt x="5068" y="388"/>
                    </a:lnTo>
                    <a:lnTo>
                      <a:pt x="5091" y="343"/>
                    </a:lnTo>
                    <a:lnTo>
                      <a:pt x="5091" y="343"/>
                    </a:lnTo>
                    <a:cubicBezTo>
                      <a:pt x="5086" y="349"/>
                      <a:pt x="5081" y="356"/>
                      <a:pt x="5076" y="363"/>
                    </a:cubicBezTo>
                    <a:lnTo>
                      <a:pt x="5076" y="363"/>
                    </a:lnTo>
                    <a:lnTo>
                      <a:pt x="5091" y="320"/>
                    </a:lnTo>
                    <a:cubicBezTo>
                      <a:pt x="5114" y="251"/>
                      <a:pt x="5159" y="206"/>
                      <a:pt x="5182" y="137"/>
                    </a:cubicBezTo>
                    <a:cubicBezTo>
                      <a:pt x="5182" y="92"/>
                      <a:pt x="5159" y="23"/>
                      <a:pt x="5091" y="0"/>
                    </a:cubicBezTo>
                    <a:close/>
                  </a:path>
                </a:pathLst>
              </a:custGeom>
              <a:solidFill>
                <a:srgbClr val="ECCE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62" name="Google Shape;1608;p22">
                <a:extLst>
                  <a:ext uri="{FF2B5EF4-FFF2-40B4-BE49-F238E27FC236}">
                    <a16:creationId xmlns:a16="http://schemas.microsoft.com/office/drawing/2014/main" id="{668D9635-A11E-4D53-9441-F1E283CA5A23}"/>
                  </a:ext>
                </a:extLst>
              </p:cNvPr>
              <p:cNvSpPr/>
              <p:nvPr/>
            </p:nvSpPr>
            <p:spPr>
              <a:xfrm>
                <a:off x="6986735" y="2808827"/>
                <a:ext cx="128987" cy="3703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1370" extrusionOk="0">
                    <a:moveTo>
                      <a:pt x="298" y="0"/>
                    </a:moveTo>
                    <a:cubicBezTo>
                      <a:pt x="206" y="0"/>
                      <a:pt x="115" y="46"/>
                      <a:pt x="69" y="137"/>
                    </a:cubicBezTo>
                    <a:cubicBezTo>
                      <a:pt x="24" y="183"/>
                      <a:pt x="24" y="206"/>
                      <a:pt x="1" y="274"/>
                    </a:cubicBezTo>
                    <a:cubicBezTo>
                      <a:pt x="1" y="343"/>
                      <a:pt x="24" y="411"/>
                      <a:pt x="47" y="457"/>
                    </a:cubicBezTo>
                    <a:cubicBezTo>
                      <a:pt x="47" y="502"/>
                      <a:pt x="69" y="525"/>
                      <a:pt x="115" y="571"/>
                    </a:cubicBezTo>
                    <a:cubicBezTo>
                      <a:pt x="92" y="571"/>
                      <a:pt x="92" y="594"/>
                      <a:pt x="69" y="616"/>
                    </a:cubicBezTo>
                    <a:cubicBezTo>
                      <a:pt x="24" y="731"/>
                      <a:pt x="92" y="822"/>
                      <a:pt x="184" y="867"/>
                    </a:cubicBezTo>
                    <a:cubicBezTo>
                      <a:pt x="321" y="936"/>
                      <a:pt x="480" y="982"/>
                      <a:pt x="617" y="1027"/>
                    </a:cubicBezTo>
                    <a:cubicBezTo>
                      <a:pt x="777" y="1073"/>
                      <a:pt x="937" y="1119"/>
                      <a:pt x="1097" y="1164"/>
                    </a:cubicBezTo>
                    <a:lnTo>
                      <a:pt x="1028" y="1141"/>
                    </a:lnTo>
                    <a:lnTo>
                      <a:pt x="1028" y="1141"/>
                    </a:lnTo>
                    <a:cubicBezTo>
                      <a:pt x="1188" y="1187"/>
                      <a:pt x="1348" y="1233"/>
                      <a:pt x="1507" y="1256"/>
                    </a:cubicBezTo>
                    <a:cubicBezTo>
                      <a:pt x="1644" y="1278"/>
                      <a:pt x="1804" y="1301"/>
                      <a:pt x="1941" y="1324"/>
                    </a:cubicBezTo>
                    <a:cubicBezTo>
                      <a:pt x="2238" y="1347"/>
                      <a:pt x="2535" y="1370"/>
                      <a:pt x="2809" y="1370"/>
                    </a:cubicBezTo>
                    <a:cubicBezTo>
                      <a:pt x="3151" y="1370"/>
                      <a:pt x="3470" y="1347"/>
                      <a:pt x="3790" y="1301"/>
                    </a:cubicBezTo>
                    <a:cubicBezTo>
                      <a:pt x="3973" y="1256"/>
                      <a:pt x="4132" y="1210"/>
                      <a:pt x="4292" y="1164"/>
                    </a:cubicBezTo>
                    <a:cubicBezTo>
                      <a:pt x="4383" y="1141"/>
                      <a:pt x="4475" y="1096"/>
                      <a:pt x="4543" y="1050"/>
                    </a:cubicBezTo>
                    <a:cubicBezTo>
                      <a:pt x="4612" y="1027"/>
                      <a:pt x="4680" y="982"/>
                      <a:pt x="4726" y="913"/>
                    </a:cubicBezTo>
                    <a:cubicBezTo>
                      <a:pt x="4749" y="890"/>
                      <a:pt x="4771" y="822"/>
                      <a:pt x="4771" y="776"/>
                    </a:cubicBezTo>
                    <a:cubicBezTo>
                      <a:pt x="4703" y="708"/>
                      <a:pt x="4657" y="594"/>
                      <a:pt x="4657" y="502"/>
                    </a:cubicBezTo>
                    <a:lnTo>
                      <a:pt x="4657" y="479"/>
                    </a:lnTo>
                    <a:cubicBezTo>
                      <a:pt x="4657" y="411"/>
                      <a:pt x="4612" y="343"/>
                      <a:pt x="4566" y="320"/>
                    </a:cubicBezTo>
                    <a:cubicBezTo>
                      <a:pt x="4498" y="274"/>
                      <a:pt x="4429" y="251"/>
                      <a:pt x="4361" y="251"/>
                    </a:cubicBezTo>
                    <a:lnTo>
                      <a:pt x="4338" y="251"/>
                    </a:lnTo>
                    <a:cubicBezTo>
                      <a:pt x="4064" y="274"/>
                      <a:pt x="3813" y="297"/>
                      <a:pt x="3539" y="297"/>
                    </a:cubicBezTo>
                    <a:lnTo>
                      <a:pt x="3630" y="297"/>
                    </a:lnTo>
                    <a:cubicBezTo>
                      <a:pt x="3459" y="308"/>
                      <a:pt x="3288" y="314"/>
                      <a:pt x="3117" y="314"/>
                    </a:cubicBezTo>
                    <a:cubicBezTo>
                      <a:pt x="2945" y="314"/>
                      <a:pt x="2774" y="308"/>
                      <a:pt x="2603" y="297"/>
                    </a:cubicBezTo>
                    <a:cubicBezTo>
                      <a:pt x="2420" y="297"/>
                      <a:pt x="2261" y="274"/>
                      <a:pt x="2078" y="274"/>
                    </a:cubicBezTo>
                    <a:cubicBezTo>
                      <a:pt x="1918" y="251"/>
                      <a:pt x="1759" y="228"/>
                      <a:pt x="1599" y="206"/>
                    </a:cubicBezTo>
                    <a:cubicBezTo>
                      <a:pt x="1256" y="160"/>
                      <a:pt x="914" y="91"/>
                      <a:pt x="594" y="23"/>
                    </a:cubicBezTo>
                    <a:cubicBezTo>
                      <a:pt x="503" y="23"/>
                      <a:pt x="435" y="0"/>
                      <a:pt x="343" y="0"/>
                    </a:cubicBezTo>
                    <a:close/>
                  </a:path>
                </a:pathLst>
              </a:custGeom>
              <a:solidFill>
                <a:srgbClr val="ECCE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63" name="Google Shape;1609;p22">
                <a:extLst>
                  <a:ext uri="{FF2B5EF4-FFF2-40B4-BE49-F238E27FC236}">
                    <a16:creationId xmlns:a16="http://schemas.microsoft.com/office/drawing/2014/main" id="{FDE06BC2-18F5-49D0-A654-9F2002419CB6}"/>
                  </a:ext>
                </a:extLst>
              </p:cNvPr>
              <p:cNvSpPr/>
              <p:nvPr/>
            </p:nvSpPr>
            <p:spPr>
              <a:xfrm>
                <a:off x="7216274" y="2241819"/>
                <a:ext cx="426966" cy="578118"/>
              </a:xfrm>
              <a:custGeom>
                <a:avLst/>
                <a:gdLst/>
                <a:ahLst/>
                <a:cxnLst/>
                <a:rect l="l" t="t" r="r" b="b"/>
                <a:pathLst>
                  <a:path w="15796" h="21388" extrusionOk="0">
                    <a:moveTo>
                      <a:pt x="14106" y="1"/>
                    </a:moveTo>
                    <a:cubicBezTo>
                      <a:pt x="14015" y="46"/>
                      <a:pt x="13969" y="160"/>
                      <a:pt x="14015" y="275"/>
                    </a:cubicBezTo>
                    <a:lnTo>
                      <a:pt x="14038" y="343"/>
                    </a:lnTo>
                    <a:cubicBezTo>
                      <a:pt x="14038" y="366"/>
                      <a:pt x="14038" y="366"/>
                      <a:pt x="14038" y="389"/>
                    </a:cubicBezTo>
                    <a:cubicBezTo>
                      <a:pt x="14038" y="457"/>
                      <a:pt x="14015" y="526"/>
                      <a:pt x="14015" y="594"/>
                    </a:cubicBezTo>
                    <a:cubicBezTo>
                      <a:pt x="13923" y="868"/>
                      <a:pt x="13832" y="1119"/>
                      <a:pt x="13672" y="1393"/>
                    </a:cubicBezTo>
                    <a:cubicBezTo>
                      <a:pt x="13513" y="1667"/>
                      <a:pt x="13307" y="1918"/>
                      <a:pt x="13079" y="2146"/>
                    </a:cubicBezTo>
                    <a:cubicBezTo>
                      <a:pt x="12873" y="2329"/>
                      <a:pt x="12668" y="2511"/>
                      <a:pt x="12485" y="2648"/>
                    </a:cubicBezTo>
                    <a:cubicBezTo>
                      <a:pt x="12303" y="2763"/>
                      <a:pt x="12120" y="2922"/>
                      <a:pt x="11892" y="3036"/>
                    </a:cubicBezTo>
                    <a:cubicBezTo>
                      <a:pt x="11709" y="3151"/>
                      <a:pt x="11550" y="3242"/>
                      <a:pt x="11367" y="3310"/>
                    </a:cubicBezTo>
                    <a:cubicBezTo>
                      <a:pt x="11230" y="3379"/>
                      <a:pt x="11116" y="3425"/>
                      <a:pt x="10979" y="3470"/>
                    </a:cubicBezTo>
                    <a:cubicBezTo>
                      <a:pt x="10933" y="3470"/>
                      <a:pt x="10865" y="3493"/>
                      <a:pt x="10819" y="3539"/>
                    </a:cubicBezTo>
                    <a:cubicBezTo>
                      <a:pt x="10682" y="3630"/>
                      <a:pt x="10637" y="3790"/>
                      <a:pt x="10705" y="3972"/>
                    </a:cubicBezTo>
                    <a:cubicBezTo>
                      <a:pt x="10728" y="4018"/>
                      <a:pt x="10751" y="4086"/>
                      <a:pt x="10774" y="4132"/>
                    </a:cubicBezTo>
                    <a:cubicBezTo>
                      <a:pt x="10842" y="4246"/>
                      <a:pt x="10865" y="4338"/>
                      <a:pt x="10911" y="4452"/>
                    </a:cubicBezTo>
                    <a:cubicBezTo>
                      <a:pt x="10956" y="4589"/>
                      <a:pt x="11002" y="4726"/>
                      <a:pt x="11047" y="4862"/>
                    </a:cubicBezTo>
                    <a:cubicBezTo>
                      <a:pt x="11070" y="5022"/>
                      <a:pt x="11093" y="5182"/>
                      <a:pt x="11116" y="5342"/>
                    </a:cubicBezTo>
                    <a:cubicBezTo>
                      <a:pt x="11139" y="5524"/>
                      <a:pt x="11162" y="5684"/>
                      <a:pt x="11162" y="5844"/>
                    </a:cubicBezTo>
                    <a:cubicBezTo>
                      <a:pt x="11162" y="6095"/>
                      <a:pt x="11116" y="6346"/>
                      <a:pt x="11093" y="6597"/>
                    </a:cubicBezTo>
                    <a:lnTo>
                      <a:pt x="11070" y="6643"/>
                    </a:lnTo>
                    <a:cubicBezTo>
                      <a:pt x="11047" y="6917"/>
                      <a:pt x="11002" y="7168"/>
                      <a:pt x="10911" y="7465"/>
                    </a:cubicBezTo>
                    <a:cubicBezTo>
                      <a:pt x="10911" y="7510"/>
                      <a:pt x="10911" y="7533"/>
                      <a:pt x="10888" y="7579"/>
                    </a:cubicBezTo>
                    <a:cubicBezTo>
                      <a:pt x="10819" y="7807"/>
                      <a:pt x="10751" y="8035"/>
                      <a:pt x="10614" y="8355"/>
                    </a:cubicBezTo>
                    <a:lnTo>
                      <a:pt x="10591" y="8400"/>
                    </a:lnTo>
                    <a:cubicBezTo>
                      <a:pt x="10545" y="8515"/>
                      <a:pt x="10500" y="8629"/>
                      <a:pt x="10431" y="8743"/>
                    </a:cubicBezTo>
                    <a:cubicBezTo>
                      <a:pt x="10386" y="8834"/>
                      <a:pt x="10340" y="8948"/>
                      <a:pt x="10294" y="9040"/>
                    </a:cubicBezTo>
                    <a:lnTo>
                      <a:pt x="10271" y="9085"/>
                    </a:lnTo>
                    <a:cubicBezTo>
                      <a:pt x="9997" y="9519"/>
                      <a:pt x="9678" y="9953"/>
                      <a:pt x="9358" y="10363"/>
                    </a:cubicBezTo>
                    <a:lnTo>
                      <a:pt x="9176" y="10592"/>
                    </a:lnTo>
                    <a:lnTo>
                      <a:pt x="8902" y="10911"/>
                    </a:lnTo>
                    <a:cubicBezTo>
                      <a:pt x="8856" y="11002"/>
                      <a:pt x="8765" y="11094"/>
                      <a:pt x="8696" y="11185"/>
                    </a:cubicBezTo>
                    <a:lnTo>
                      <a:pt x="8628" y="11276"/>
                    </a:lnTo>
                    <a:lnTo>
                      <a:pt x="8514" y="11391"/>
                    </a:lnTo>
                    <a:cubicBezTo>
                      <a:pt x="8400" y="11527"/>
                      <a:pt x="8286" y="11664"/>
                      <a:pt x="8171" y="11779"/>
                    </a:cubicBezTo>
                    <a:cubicBezTo>
                      <a:pt x="8035" y="11916"/>
                      <a:pt x="8012" y="12144"/>
                      <a:pt x="8149" y="12281"/>
                    </a:cubicBezTo>
                    <a:cubicBezTo>
                      <a:pt x="8217" y="12372"/>
                      <a:pt x="8286" y="12418"/>
                      <a:pt x="8377" y="12486"/>
                    </a:cubicBezTo>
                    <a:cubicBezTo>
                      <a:pt x="8491" y="12600"/>
                      <a:pt x="8628" y="12692"/>
                      <a:pt x="8742" y="12806"/>
                    </a:cubicBezTo>
                    <a:cubicBezTo>
                      <a:pt x="8811" y="12897"/>
                      <a:pt x="8879" y="12965"/>
                      <a:pt x="8925" y="13057"/>
                    </a:cubicBezTo>
                    <a:cubicBezTo>
                      <a:pt x="8948" y="13102"/>
                      <a:pt x="8993" y="13171"/>
                      <a:pt x="9016" y="13239"/>
                    </a:cubicBezTo>
                    <a:lnTo>
                      <a:pt x="9039" y="13285"/>
                    </a:lnTo>
                    <a:cubicBezTo>
                      <a:pt x="9084" y="13376"/>
                      <a:pt x="9107" y="13468"/>
                      <a:pt x="9153" y="13559"/>
                    </a:cubicBezTo>
                    <a:cubicBezTo>
                      <a:pt x="9176" y="13650"/>
                      <a:pt x="9176" y="13764"/>
                      <a:pt x="9176" y="13856"/>
                    </a:cubicBezTo>
                    <a:cubicBezTo>
                      <a:pt x="9176" y="13993"/>
                      <a:pt x="9176" y="14130"/>
                      <a:pt x="9153" y="14267"/>
                    </a:cubicBezTo>
                    <a:cubicBezTo>
                      <a:pt x="9153" y="14335"/>
                      <a:pt x="9153" y="14403"/>
                      <a:pt x="9130" y="14449"/>
                    </a:cubicBezTo>
                    <a:lnTo>
                      <a:pt x="9107" y="14540"/>
                    </a:lnTo>
                    <a:cubicBezTo>
                      <a:pt x="9107" y="14609"/>
                      <a:pt x="9084" y="14677"/>
                      <a:pt x="9084" y="14746"/>
                    </a:cubicBezTo>
                    <a:cubicBezTo>
                      <a:pt x="9039" y="14837"/>
                      <a:pt x="9016" y="14951"/>
                      <a:pt x="8970" y="15043"/>
                    </a:cubicBezTo>
                    <a:cubicBezTo>
                      <a:pt x="8925" y="15157"/>
                      <a:pt x="8856" y="15294"/>
                      <a:pt x="8788" y="15408"/>
                    </a:cubicBezTo>
                    <a:lnTo>
                      <a:pt x="8773" y="15451"/>
                    </a:lnTo>
                    <a:lnTo>
                      <a:pt x="8773" y="15451"/>
                    </a:lnTo>
                    <a:cubicBezTo>
                      <a:pt x="8666" y="15604"/>
                      <a:pt x="8577" y="15758"/>
                      <a:pt x="8445" y="15933"/>
                    </a:cubicBezTo>
                    <a:cubicBezTo>
                      <a:pt x="8308" y="16093"/>
                      <a:pt x="8171" y="16252"/>
                      <a:pt x="8035" y="16412"/>
                    </a:cubicBezTo>
                    <a:lnTo>
                      <a:pt x="7966" y="16481"/>
                    </a:lnTo>
                    <a:cubicBezTo>
                      <a:pt x="7783" y="16640"/>
                      <a:pt x="7578" y="16800"/>
                      <a:pt x="7350" y="16960"/>
                    </a:cubicBezTo>
                    <a:cubicBezTo>
                      <a:pt x="7258" y="17006"/>
                      <a:pt x="7190" y="17028"/>
                      <a:pt x="7099" y="17074"/>
                    </a:cubicBezTo>
                    <a:lnTo>
                      <a:pt x="7007" y="17120"/>
                    </a:lnTo>
                    <a:cubicBezTo>
                      <a:pt x="6870" y="17188"/>
                      <a:pt x="6733" y="17257"/>
                      <a:pt x="6597" y="17302"/>
                    </a:cubicBezTo>
                    <a:cubicBezTo>
                      <a:pt x="6551" y="17325"/>
                      <a:pt x="6482" y="17348"/>
                      <a:pt x="6437" y="17371"/>
                    </a:cubicBezTo>
                    <a:cubicBezTo>
                      <a:pt x="6391" y="17394"/>
                      <a:pt x="6323" y="17416"/>
                      <a:pt x="6254" y="17439"/>
                    </a:cubicBezTo>
                    <a:lnTo>
                      <a:pt x="6186" y="17462"/>
                    </a:lnTo>
                    <a:lnTo>
                      <a:pt x="6117" y="17485"/>
                    </a:lnTo>
                    <a:lnTo>
                      <a:pt x="6026" y="17508"/>
                    </a:lnTo>
                    <a:lnTo>
                      <a:pt x="5935" y="17531"/>
                    </a:lnTo>
                    <a:cubicBezTo>
                      <a:pt x="5843" y="17553"/>
                      <a:pt x="5752" y="17576"/>
                      <a:pt x="5661" y="17599"/>
                    </a:cubicBezTo>
                    <a:cubicBezTo>
                      <a:pt x="5615" y="17599"/>
                      <a:pt x="5547" y="17622"/>
                      <a:pt x="5478" y="17645"/>
                    </a:cubicBezTo>
                    <a:lnTo>
                      <a:pt x="5432" y="17645"/>
                    </a:lnTo>
                    <a:cubicBezTo>
                      <a:pt x="5318" y="17667"/>
                      <a:pt x="5181" y="17690"/>
                      <a:pt x="5067" y="17690"/>
                    </a:cubicBezTo>
                    <a:lnTo>
                      <a:pt x="4907" y="17690"/>
                    </a:lnTo>
                    <a:cubicBezTo>
                      <a:pt x="4862" y="17667"/>
                      <a:pt x="4816" y="17645"/>
                      <a:pt x="4770" y="17622"/>
                    </a:cubicBezTo>
                    <a:cubicBezTo>
                      <a:pt x="4656" y="17576"/>
                      <a:pt x="4588" y="17553"/>
                      <a:pt x="4519" y="17508"/>
                    </a:cubicBezTo>
                    <a:cubicBezTo>
                      <a:pt x="4428" y="17462"/>
                      <a:pt x="4360" y="17416"/>
                      <a:pt x="4268" y="17394"/>
                    </a:cubicBezTo>
                    <a:lnTo>
                      <a:pt x="4223" y="17394"/>
                    </a:lnTo>
                    <a:lnTo>
                      <a:pt x="4177" y="17371"/>
                    </a:lnTo>
                    <a:cubicBezTo>
                      <a:pt x="4154" y="17348"/>
                      <a:pt x="4109" y="17348"/>
                      <a:pt x="4063" y="17348"/>
                    </a:cubicBezTo>
                    <a:cubicBezTo>
                      <a:pt x="4040" y="17325"/>
                      <a:pt x="4017" y="17325"/>
                      <a:pt x="3994" y="17325"/>
                    </a:cubicBezTo>
                    <a:lnTo>
                      <a:pt x="3949" y="17325"/>
                    </a:lnTo>
                    <a:cubicBezTo>
                      <a:pt x="3835" y="17348"/>
                      <a:pt x="3721" y="17439"/>
                      <a:pt x="3675" y="17531"/>
                    </a:cubicBezTo>
                    <a:cubicBezTo>
                      <a:pt x="3652" y="17599"/>
                      <a:pt x="3652" y="17667"/>
                      <a:pt x="3675" y="17736"/>
                    </a:cubicBezTo>
                    <a:cubicBezTo>
                      <a:pt x="3561" y="17873"/>
                      <a:pt x="3447" y="18033"/>
                      <a:pt x="3287" y="18192"/>
                    </a:cubicBezTo>
                    <a:lnTo>
                      <a:pt x="3173" y="18329"/>
                    </a:lnTo>
                    <a:lnTo>
                      <a:pt x="3059" y="18421"/>
                    </a:lnTo>
                    <a:cubicBezTo>
                      <a:pt x="3013" y="18466"/>
                      <a:pt x="2944" y="18512"/>
                      <a:pt x="2899" y="18558"/>
                    </a:cubicBezTo>
                    <a:cubicBezTo>
                      <a:pt x="2853" y="18603"/>
                      <a:pt x="2808" y="18649"/>
                      <a:pt x="2785" y="18672"/>
                    </a:cubicBezTo>
                    <a:cubicBezTo>
                      <a:pt x="2602" y="18832"/>
                      <a:pt x="2419" y="18991"/>
                      <a:pt x="2214" y="19151"/>
                    </a:cubicBezTo>
                    <a:lnTo>
                      <a:pt x="2054" y="19288"/>
                    </a:lnTo>
                    <a:cubicBezTo>
                      <a:pt x="1940" y="19379"/>
                      <a:pt x="1803" y="19471"/>
                      <a:pt x="1689" y="19562"/>
                    </a:cubicBezTo>
                    <a:lnTo>
                      <a:pt x="1643" y="19585"/>
                    </a:lnTo>
                    <a:cubicBezTo>
                      <a:pt x="1506" y="19699"/>
                      <a:pt x="1347" y="19813"/>
                      <a:pt x="1187" y="19927"/>
                    </a:cubicBezTo>
                    <a:cubicBezTo>
                      <a:pt x="1118" y="19950"/>
                      <a:pt x="1050" y="19973"/>
                      <a:pt x="981" y="20018"/>
                    </a:cubicBezTo>
                    <a:lnTo>
                      <a:pt x="913" y="20041"/>
                    </a:lnTo>
                    <a:cubicBezTo>
                      <a:pt x="867" y="20064"/>
                      <a:pt x="822" y="20087"/>
                      <a:pt x="776" y="20110"/>
                    </a:cubicBezTo>
                    <a:cubicBezTo>
                      <a:pt x="753" y="20133"/>
                      <a:pt x="708" y="20133"/>
                      <a:pt x="685" y="20155"/>
                    </a:cubicBezTo>
                    <a:cubicBezTo>
                      <a:pt x="662" y="20155"/>
                      <a:pt x="616" y="20178"/>
                      <a:pt x="571" y="20201"/>
                    </a:cubicBezTo>
                    <a:lnTo>
                      <a:pt x="548" y="20201"/>
                    </a:lnTo>
                    <a:cubicBezTo>
                      <a:pt x="502" y="20224"/>
                      <a:pt x="457" y="20247"/>
                      <a:pt x="411" y="20270"/>
                    </a:cubicBezTo>
                    <a:cubicBezTo>
                      <a:pt x="342" y="20270"/>
                      <a:pt x="297" y="20292"/>
                      <a:pt x="228" y="20315"/>
                    </a:cubicBezTo>
                    <a:cubicBezTo>
                      <a:pt x="160" y="20338"/>
                      <a:pt x="91" y="20384"/>
                      <a:pt x="68" y="20429"/>
                    </a:cubicBezTo>
                    <a:cubicBezTo>
                      <a:pt x="0" y="20498"/>
                      <a:pt x="0" y="20566"/>
                      <a:pt x="0" y="20635"/>
                    </a:cubicBezTo>
                    <a:cubicBezTo>
                      <a:pt x="0" y="20680"/>
                      <a:pt x="0" y="20703"/>
                      <a:pt x="23" y="20726"/>
                    </a:cubicBezTo>
                    <a:cubicBezTo>
                      <a:pt x="137" y="20772"/>
                      <a:pt x="251" y="20817"/>
                      <a:pt x="365" y="20886"/>
                    </a:cubicBezTo>
                    <a:cubicBezTo>
                      <a:pt x="457" y="20931"/>
                      <a:pt x="525" y="21000"/>
                      <a:pt x="616" y="21046"/>
                    </a:cubicBezTo>
                    <a:cubicBezTo>
                      <a:pt x="639" y="21068"/>
                      <a:pt x="685" y="21114"/>
                      <a:pt x="730" y="21137"/>
                    </a:cubicBezTo>
                    <a:lnTo>
                      <a:pt x="753" y="21160"/>
                    </a:lnTo>
                    <a:cubicBezTo>
                      <a:pt x="845" y="21205"/>
                      <a:pt x="959" y="21274"/>
                      <a:pt x="1050" y="21342"/>
                    </a:cubicBezTo>
                    <a:lnTo>
                      <a:pt x="1141" y="21342"/>
                    </a:lnTo>
                    <a:cubicBezTo>
                      <a:pt x="1210" y="21342"/>
                      <a:pt x="1278" y="21320"/>
                      <a:pt x="1347" y="21274"/>
                    </a:cubicBezTo>
                    <a:cubicBezTo>
                      <a:pt x="1370" y="21297"/>
                      <a:pt x="1415" y="21342"/>
                      <a:pt x="1461" y="21365"/>
                    </a:cubicBezTo>
                    <a:cubicBezTo>
                      <a:pt x="1484" y="21365"/>
                      <a:pt x="1552" y="21388"/>
                      <a:pt x="1598" y="21388"/>
                    </a:cubicBezTo>
                    <a:cubicBezTo>
                      <a:pt x="1666" y="21388"/>
                      <a:pt x="1758" y="21365"/>
                      <a:pt x="1826" y="21342"/>
                    </a:cubicBezTo>
                    <a:cubicBezTo>
                      <a:pt x="1895" y="21342"/>
                      <a:pt x="1963" y="21320"/>
                      <a:pt x="2031" y="21297"/>
                    </a:cubicBezTo>
                    <a:lnTo>
                      <a:pt x="2077" y="21274"/>
                    </a:lnTo>
                    <a:cubicBezTo>
                      <a:pt x="2305" y="21228"/>
                      <a:pt x="2534" y="21160"/>
                      <a:pt x="2762" y="21114"/>
                    </a:cubicBezTo>
                    <a:lnTo>
                      <a:pt x="2899" y="21068"/>
                    </a:lnTo>
                    <a:lnTo>
                      <a:pt x="2944" y="21068"/>
                    </a:lnTo>
                    <a:cubicBezTo>
                      <a:pt x="3150" y="21023"/>
                      <a:pt x="3378" y="20954"/>
                      <a:pt x="3606" y="20909"/>
                    </a:cubicBezTo>
                    <a:lnTo>
                      <a:pt x="3903" y="20840"/>
                    </a:lnTo>
                    <a:cubicBezTo>
                      <a:pt x="4086" y="20795"/>
                      <a:pt x="4268" y="20749"/>
                      <a:pt x="4405" y="20703"/>
                    </a:cubicBezTo>
                    <a:cubicBezTo>
                      <a:pt x="4519" y="20658"/>
                      <a:pt x="4611" y="20612"/>
                      <a:pt x="4702" y="20589"/>
                    </a:cubicBezTo>
                    <a:lnTo>
                      <a:pt x="4862" y="20521"/>
                    </a:lnTo>
                    <a:cubicBezTo>
                      <a:pt x="5090" y="20429"/>
                      <a:pt x="5318" y="20315"/>
                      <a:pt x="5547" y="20178"/>
                    </a:cubicBezTo>
                    <a:lnTo>
                      <a:pt x="5752" y="20087"/>
                    </a:lnTo>
                    <a:cubicBezTo>
                      <a:pt x="6049" y="19927"/>
                      <a:pt x="6345" y="19767"/>
                      <a:pt x="6619" y="19585"/>
                    </a:cubicBezTo>
                    <a:cubicBezTo>
                      <a:pt x="6733" y="19516"/>
                      <a:pt x="6870" y="19448"/>
                      <a:pt x="6985" y="19379"/>
                    </a:cubicBezTo>
                    <a:cubicBezTo>
                      <a:pt x="7076" y="19288"/>
                      <a:pt x="7190" y="19220"/>
                      <a:pt x="7304" y="19128"/>
                    </a:cubicBezTo>
                    <a:cubicBezTo>
                      <a:pt x="7350" y="19083"/>
                      <a:pt x="7418" y="19037"/>
                      <a:pt x="7464" y="18991"/>
                    </a:cubicBezTo>
                    <a:cubicBezTo>
                      <a:pt x="7692" y="18854"/>
                      <a:pt x="7898" y="18695"/>
                      <a:pt x="8149" y="18466"/>
                    </a:cubicBezTo>
                    <a:cubicBezTo>
                      <a:pt x="8400" y="18261"/>
                      <a:pt x="8628" y="18033"/>
                      <a:pt x="8879" y="17759"/>
                    </a:cubicBezTo>
                    <a:lnTo>
                      <a:pt x="8993" y="17645"/>
                    </a:lnTo>
                    <a:lnTo>
                      <a:pt x="9062" y="17645"/>
                    </a:lnTo>
                    <a:cubicBezTo>
                      <a:pt x="9130" y="17645"/>
                      <a:pt x="9199" y="17622"/>
                      <a:pt x="9244" y="17599"/>
                    </a:cubicBezTo>
                    <a:cubicBezTo>
                      <a:pt x="9358" y="17485"/>
                      <a:pt x="9473" y="17371"/>
                      <a:pt x="9564" y="17234"/>
                    </a:cubicBezTo>
                    <a:lnTo>
                      <a:pt x="9609" y="17188"/>
                    </a:lnTo>
                    <a:cubicBezTo>
                      <a:pt x="9701" y="17074"/>
                      <a:pt x="9792" y="16960"/>
                      <a:pt x="9883" y="16846"/>
                    </a:cubicBezTo>
                    <a:lnTo>
                      <a:pt x="9929" y="16777"/>
                    </a:lnTo>
                    <a:cubicBezTo>
                      <a:pt x="10112" y="16526"/>
                      <a:pt x="10294" y="16252"/>
                      <a:pt x="10500" y="15887"/>
                    </a:cubicBezTo>
                    <a:lnTo>
                      <a:pt x="10500" y="15887"/>
                    </a:lnTo>
                    <a:lnTo>
                      <a:pt x="10477" y="15910"/>
                    </a:lnTo>
                    <a:lnTo>
                      <a:pt x="10614" y="15659"/>
                    </a:lnTo>
                    <a:cubicBezTo>
                      <a:pt x="10774" y="15431"/>
                      <a:pt x="10911" y="15157"/>
                      <a:pt x="11047" y="14883"/>
                    </a:cubicBezTo>
                    <a:lnTo>
                      <a:pt x="11139" y="14723"/>
                    </a:lnTo>
                    <a:cubicBezTo>
                      <a:pt x="11230" y="14518"/>
                      <a:pt x="11344" y="14312"/>
                      <a:pt x="11435" y="14107"/>
                    </a:cubicBezTo>
                    <a:lnTo>
                      <a:pt x="11481" y="14038"/>
                    </a:lnTo>
                    <a:cubicBezTo>
                      <a:pt x="11709" y="13536"/>
                      <a:pt x="11960" y="13011"/>
                      <a:pt x="12120" y="12486"/>
                    </a:cubicBezTo>
                    <a:cubicBezTo>
                      <a:pt x="12166" y="12304"/>
                      <a:pt x="12234" y="12121"/>
                      <a:pt x="12303" y="11938"/>
                    </a:cubicBezTo>
                    <a:cubicBezTo>
                      <a:pt x="12371" y="11756"/>
                      <a:pt x="12440" y="11573"/>
                      <a:pt x="12485" y="11368"/>
                    </a:cubicBezTo>
                    <a:cubicBezTo>
                      <a:pt x="12508" y="11299"/>
                      <a:pt x="12531" y="11208"/>
                      <a:pt x="12554" y="11117"/>
                    </a:cubicBezTo>
                    <a:cubicBezTo>
                      <a:pt x="12600" y="10980"/>
                      <a:pt x="12645" y="10820"/>
                      <a:pt x="12691" y="10683"/>
                    </a:cubicBezTo>
                    <a:cubicBezTo>
                      <a:pt x="12714" y="10569"/>
                      <a:pt x="12737" y="10455"/>
                      <a:pt x="12759" y="10363"/>
                    </a:cubicBezTo>
                    <a:cubicBezTo>
                      <a:pt x="12782" y="10249"/>
                      <a:pt x="12805" y="10135"/>
                      <a:pt x="12828" y="10044"/>
                    </a:cubicBezTo>
                    <a:lnTo>
                      <a:pt x="12851" y="9998"/>
                    </a:lnTo>
                    <a:cubicBezTo>
                      <a:pt x="12851" y="9930"/>
                      <a:pt x="12873" y="9884"/>
                      <a:pt x="12873" y="9816"/>
                    </a:cubicBezTo>
                    <a:cubicBezTo>
                      <a:pt x="12896" y="9770"/>
                      <a:pt x="12896" y="9701"/>
                      <a:pt x="12919" y="9656"/>
                    </a:cubicBezTo>
                    <a:lnTo>
                      <a:pt x="12919" y="9610"/>
                    </a:lnTo>
                    <a:lnTo>
                      <a:pt x="12942" y="9519"/>
                    </a:lnTo>
                    <a:cubicBezTo>
                      <a:pt x="12965" y="9405"/>
                      <a:pt x="12988" y="9268"/>
                      <a:pt x="13010" y="9154"/>
                    </a:cubicBezTo>
                    <a:cubicBezTo>
                      <a:pt x="13033" y="8994"/>
                      <a:pt x="13033" y="8857"/>
                      <a:pt x="13056" y="8697"/>
                    </a:cubicBezTo>
                    <a:cubicBezTo>
                      <a:pt x="13056" y="8629"/>
                      <a:pt x="13079" y="8537"/>
                      <a:pt x="13079" y="8446"/>
                    </a:cubicBezTo>
                    <a:cubicBezTo>
                      <a:pt x="13102" y="8378"/>
                      <a:pt x="13102" y="8332"/>
                      <a:pt x="13102" y="8286"/>
                    </a:cubicBezTo>
                    <a:cubicBezTo>
                      <a:pt x="13125" y="8127"/>
                      <a:pt x="13125" y="7990"/>
                      <a:pt x="13147" y="7830"/>
                    </a:cubicBezTo>
                    <a:cubicBezTo>
                      <a:pt x="13147" y="7647"/>
                      <a:pt x="13125" y="7465"/>
                      <a:pt x="13079" y="7282"/>
                    </a:cubicBezTo>
                    <a:cubicBezTo>
                      <a:pt x="13079" y="7213"/>
                      <a:pt x="13056" y="7145"/>
                      <a:pt x="13033" y="7077"/>
                    </a:cubicBezTo>
                    <a:cubicBezTo>
                      <a:pt x="13010" y="6985"/>
                      <a:pt x="12988" y="6917"/>
                      <a:pt x="12988" y="6825"/>
                    </a:cubicBezTo>
                    <a:cubicBezTo>
                      <a:pt x="12942" y="6666"/>
                      <a:pt x="12919" y="6483"/>
                      <a:pt x="12828" y="6323"/>
                    </a:cubicBezTo>
                    <a:lnTo>
                      <a:pt x="12805" y="6278"/>
                    </a:lnTo>
                    <a:cubicBezTo>
                      <a:pt x="12782" y="6255"/>
                      <a:pt x="12782" y="6232"/>
                      <a:pt x="12759" y="6209"/>
                    </a:cubicBezTo>
                    <a:cubicBezTo>
                      <a:pt x="12851" y="6209"/>
                      <a:pt x="12942" y="6232"/>
                      <a:pt x="13033" y="6255"/>
                    </a:cubicBezTo>
                    <a:lnTo>
                      <a:pt x="13147" y="6255"/>
                    </a:lnTo>
                    <a:cubicBezTo>
                      <a:pt x="13262" y="6278"/>
                      <a:pt x="13353" y="6300"/>
                      <a:pt x="13444" y="6300"/>
                    </a:cubicBezTo>
                    <a:lnTo>
                      <a:pt x="13627" y="6300"/>
                    </a:lnTo>
                    <a:cubicBezTo>
                      <a:pt x="13923" y="6300"/>
                      <a:pt x="14197" y="6278"/>
                      <a:pt x="14471" y="6186"/>
                    </a:cubicBezTo>
                    <a:cubicBezTo>
                      <a:pt x="14631" y="6141"/>
                      <a:pt x="14768" y="6095"/>
                      <a:pt x="14905" y="6027"/>
                    </a:cubicBezTo>
                    <a:cubicBezTo>
                      <a:pt x="15019" y="5958"/>
                      <a:pt x="15133" y="5890"/>
                      <a:pt x="15224" y="5798"/>
                    </a:cubicBezTo>
                    <a:cubicBezTo>
                      <a:pt x="15339" y="5707"/>
                      <a:pt x="15407" y="5616"/>
                      <a:pt x="15498" y="5456"/>
                    </a:cubicBezTo>
                    <a:lnTo>
                      <a:pt x="15544" y="5387"/>
                    </a:lnTo>
                    <a:cubicBezTo>
                      <a:pt x="15613" y="5296"/>
                      <a:pt x="15704" y="5159"/>
                      <a:pt x="15727" y="5045"/>
                    </a:cubicBezTo>
                    <a:cubicBezTo>
                      <a:pt x="15772" y="4908"/>
                      <a:pt x="15795" y="4771"/>
                      <a:pt x="15795" y="4634"/>
                    </a:cubicBezTo>
                    <a:cubicBezTo>
                      <a:pt x="15772" y="4497"/>
                      <a:pt x="15749" y="4338"/>
                      <a:pt x="15658" y="4223"/>
                    </a:cubicBezTo>
                    <a:cubicBezTo>
                      <a:pt x="15590" y="4086"/>
                      <a:pt x="15453" y="3995"/>
                      <a:pt x="15316" y="3927"/>
                    </a:cubicBezTo>
                    <a:cubicBezTo>
                      <a:pt x="15247" y="3858"/>
                      <a:pt x="15179" y="3813"/>
                      <a:pt x="15088" y="3790"/>
                    </a:cubicBezTo>
                    <a:cubicBezTo>
                      <a:pt x="15019" y="3744"/>
                      <a:pt x="14951" y="3721"/>
                      <a:pt x="14882" y="3721"/>
                    </a:cubicBezTo>
                    <a:cubicBezTo>
                      <a:pt x="14791" y="3698"/>
                      <a:pt x="14700" y="3676"/>
                      <a:pt x="14608" y="3653"/>
                    </a:cubicBezTo>
                    <a:lnTo>
                      <a:pt x="14517" y="3630"/>
                    </a:lnTo>
                    <a:cubicBezTo>
                      <a:pt x="14403" y="3607"/>
                      <a:pt x="14266" y="3607"/>
                      <a:pt x="14106" y="3607"/>
                    </a:cubicBezTo>
                    <a:lnTo>
                      <a:pt x="14015" y="3607"/>
                    </a:lnTo>
                    <a:cubicBezTo>
                      <a:pt x="13855" y="3607"/>
                      <a:pt x="13718" y="3607"/>
                      <a:pt x="13581" y="3630"/>
                    </a:cubicBezTo>
                    <a:lnTo>
                      <a:pt x="13467" y="3630"/>
                    </a:lnTo>
                    <a:cubicBezTo>
                      <a:pt x="13353" y="3653"/>
                      <a:pt x="13262" y="3653"/>
                      <a:pt x="13147" y="3676"/>
                    </a:cubicBezTo>
                    <a:lnTo>
                      <a:pt x="13010" y="3698"/>
                    </a:lnTo>
                    <a:cubicBezTo>
                      <a:pt x="13307" y="3516"/>
                      <a:pt x="13581" y="3288"/>
                      <a:pt x="13809" y="3036"/>
                    </a:cubicBezTo>
                    <a:cubicBezTo>
                      <a:pt x="13923" y="2922"/>
                      <a:pt x="14015" y="2808"/>
                      <a:pt x="14083" y="2694"/>
                    </a:cubicBezTo>
                    <a:cubicBezTo>
                      <a:pt x="14129" y="2626"/>
                      <a:pt x="14175" y="2557"/>
                      <a:pt x="14220" y="2489"/>
                    </a:cubicBezTo>
                    <a:cubicBezTo>
                      <a:pt x="14266" y="2420"/>
                      <a:pt x="14334" y="2352"/>
                      <a:pt x="14380" y="2260"/>
                    </a:cubicBezTo>
                    <a:lnTo>
                      <a:pt x="14426" y="2192"/>
                    </a:lnTo>
                    <a:cubicBezTo>
                      <a:pt x="14494" y="2078"/>
                      <a:pt x="14585" y="1941"/>
                      <a:pt x="14654" y="1804"/>
                    </a:cubicBezTo>
                    <a:cubicBezTo>
                      <a:pt x="14700" y="1735"/>
                      <a:pt x="14722" y="1644"/>
                      <a:pt x="14745" y="1576"/>
                    </a:cubicBezTo>
                    <a:lnTo>
                      <a:pt x="14791" y="1462"/>
                    </a:lnTo>
                    <a:cubicBezTo>
                      <a:pt x="14814" y="1370"/>
                      <a:pt x="14859" y="1256"/>
                      <a:pt x="14882" y="1142"/>
                    </a:cubicBezTo>
                    <a:cubicBezTo>
                      <a:pt x="14882" y="1005"/>
                      <a:pt x="14882" y="868"/>
                      <a:pt x="14836" y="731"/>
                    </a:cubicBezTo>
                    <a:cubicBezTo>
                      <a:pt x="14814" y="663"/>
                      <a:pt x="14791" y="594"/>
                      <a:pt x="14722" y="526"/>
                    </a:cubicBezTo>
                    <a:cubicBezTo>
                      <a:pt x="14700" y="503"/>
                      <a:pt x="14677" y="480"/>
                      <a:pt x="14631" y="434"/>
                    </a:cubicBezTo>
                    <a:lnTo>
                      <a:pt x="14585" y="412"/>
                    </a:lnTo>
                    <a:cubicBezTo>
                      <a:pt x="14563" y="366"/>
                      <a:pt x="14494" y="366"/>
                      <a:pt x="14448" y="366"/>
                    </a:cubicBezTo>
                    <a:cubicBezTo>
                      <a:pt x="14426" y="275"/>
                      <a:pt x="14403" y="206"/>
                      <a:pt x="14380" y="115"/>
                    </a:cubicBezTo>
                    <a:cubicBezTo>
                      <a:pt x="14334" y="46"/>
                      <a:pt x="14266" y="1"/>
                      <a:pt x="14197" y="1"/>
                    </a:cubicBezTo>
                    <a:close/>
                  </a:path>
                </a:pathLst>
              </a:custGeom>
              <a:solidFill>
                <a:srgbClr val="424077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64" name="Google Shape;1610;p22">
                <a:extLst>
                  <a:ext uri="{FF2B5EF4-FFF2-40B4-BE49-F238E27FC236}">
                    <a16:creationId xmlns:a16="http://schemas.microsoft.com/office/drawing/2014/main" id="{AA5402C7-2E96-462D-B4D4-C7FDD6BDA206}"/>
                  </a:ext>
                </a:extLst>
              </p:cNvPr>
              <p:cNvSpPr/>
              <p:nvPr/>
            </p:nvSpPr>
            <p:spPr>
              <a:xfrm>
                <a:off x="7401348" y="2552772"/>
                <a:ext cx="56790" cy="27733"/>
              </a:xfrm>
              <a:custGeom>
                <a:avLst/>
                <a:gdLst/>
                <a:ahLst/>
                <a:cxnLst/>
                <a:rect l="l" t="t" r="r" b="b"/>
                <a:pathLst>
                  <a:path w="2101" h="1026" extrusionOk="0">
                    <a:moveTo>
                      <a:pt x="320" y="1"/>
                    </a:moveTo>
                    <a:cubicBezTo>
                      <a:pt x="229" y="1"/>
                      <a:pt x="160" y="23"/>
                      <a:pt x="115" y="69"/>
                    </a:cubicBezTo>
                    <a:cubicBezTo>
                      <a:pt x="46" y="115"/>
                      <a:pt x="1" y="183"/>
                      <a:pt x="1" y="275"/>
                    </a:cubicBezTo>
                    <a:cubicBezTo>
                      <a:pt x="1" y="343"/>
                      <a:pt x="23" y="412"/>
                      <a:pt x="69" y="480"/>
                    </a:cubicBezTo>
                    <a:cubicBezTo>
                      <a:pt x="115" y="526"/>
                      <a:pt x="183" y="594"/>
                      <a:pt x="275" y="594"/>
                    </a:cubicBezTo>
                    <a:cubicBezTo>
                      <a:pt x="328" y="587"/>
                      <a:pt x="381" y="585"/>
                      <a:pt x="435" y="585"/>
                    </a:cubicBezTo>
                    <a:cubicBezTo>
                      <a:pt x="564" y="585"/>
                      <a:pt x="693" y="601"/>
                      <a:pt x="822" y="617"/>
                    </a:cubicBezTo>
                    <a:cubicBezTo>
                      <a:pt x="982" y="663"/>
                      <a:pt x="1119" y="708"/>
                      <a:pt x="1233" y="777"/>
                    </a:cubicBezTo>
                    <a:cubicBezTo>
                      <a:pt x="1347" y="845"/>
                      <a:pt x="1461" y="914"/>
                      <a:pt x="1576" y="982"/>
                    </a:cubicBezTo>
                    <a:cubicBezTo>
                      <a:pt x="1630" y="1009"/>
                      <a:pt x="1691" y="1026"/>
                      <a:pt x="1751" y="1026"/>
                    </a:cubicBezTo>
                    <a:cubicBezTo>
                      <a:pt x="1843" y="1026"/>
                      <a:pt x="1931" y="987"/>
                      <a:pt x="1986" y="891"/>
                    </a:cubicBezTo>
                    <a:cubicBezTo>
                      <a:pt x="2101" y="777"/>
                      <a:pt x="2055" y="571"/>
                      <a:pt x="1918" y="480"/>
                    </a:cubicBezTo>
                    <a:cubicBezTo>
                      <a:pt x="1872" y="434"/>
                      <a:pt x="1827" y="389"/>
                      <a:pt x="1758" y="366"/>
                    </a:cubicBezTo>
                    <a:cubicBezTo>
                      <a:pt x="1690" y="320"/>
                      <a:pt x="1621" y="297"/>
                      <a:pt x="1553" y="252"/>
                    </a:cubicBezTo>
                    <a:cubicBezTo>
                      <a:pt x="1416" y="183"/>
                      <a:pt x="1302" y="138"/>
                      <a:pt x="1165" y="92"/>
                    </a:cubicBezTo>
                    <a:cubicBezTo>
                      <a:pt x="936" y="23"/>
                      <a:pt x="708" y="1"/>
                      <a:pt x="480" y="1"/>
                    </a:cubicBez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65" name="Google Shape;1611;p22">
                <a:extLst>
                  <a:ext uri="{FF2B5EF4-FFF2-40B4-BE49-F238E27FC236}">
                    <a16:creationId xmlns:a16="http://schemas.microsoft.com/office/drawing/2014/main" id="{2741188E-7405-4D39-846A-173D74EF262C}"/>
                  </a:ext>
                </a:extLst>
              </p:cNvPr>
              <p:cNvSpPr/>
              <p:nvPr/>
            </p:nvSpPr>
            <p:spPr>
              <a:xfrm>
                <a:off x="7311284" y="2341776"/>
                <a:ext cx="40113" cy="32112"/>
              </a:xfrm>
              <a:custGeom>
                <a:avLst/>
                <a:gdLst/>
                <a:ahLst/>
                <a:cxnLst/>
                <a:rect l="l" t="t" r="r" b="b"/>
                <a:pathLst>
                  <a:path w="1484" h="1188" extrusionOk="0">
                    <a:moveTo>
                      <a:pt x="1324" y="0"/>
                    </a:moveTo>
                    <a:cubicBezTo>
                      <a:pt x="1278" y="0"/>
                      <a:pt x="1233" y="46"/>
                      <a:pt x="1210" y="92"/>
                    </a:cubicBezTo>
                    <a:cubicBezTo>
                      <a:pt x="1187" y="137"/>
                      <a:pt x="1141" y="183"/>
                      <a:pt x="1119" y="229"/>
                    </a:cubicBezTo>
                    <a:cubicBezTo>
                      <a:pt x="1119" y="229"/>
                      <a:pt x="1096" y="251"/>
                      <a:pt x="1096" y="274"/>
                    </a:cubicBezTo>
                    <a:cubicBezTo>
                      <a:pt x="1073" y="251"/>
                      <a:pt x="1073" y="251"/>
                      <a:pt x="1073" y="251"/>
                    </a:cubicBezTo>
                    <a:cubicBezTo>
                      <a:pt x="1039" y="218"/>
                      <a:pt x="994" y="197"/>
                      <a:pt x="954" y="197"/>
                    </a:cubicBezTo>
                    <a:cubicBezTo>
                      <a:pt x="939" y="197"/>
                      <a:pt x="925" y="200"/>
                      <a:pt x="913" y="206"/>
                    </a:cubicBezTo>
                    <a:cubicBezTo>
                      <a:pt x="890" y="229"/>
                      <a:pt x="867" y="229"/>
                      <a:pt x="845" y="251"/>
                    </a:cubicBezTo>
                    <a:cubicBezTo>
                      <a:pt x="822" y="274"/>
                      <a:pt x="799" y="274"/>
                      <a:pt x="776" y="297"/>
                    </a:cubicBezTo>
                    <a:cubicBezTo>
                      <a:pt x="753" y="320"/>
                      <a:pt x="731" y="343"/>
                      <a:pt x="685" y="388"/>
                    </a:cubicBezTo>
                    <a:cubicBezTo>
                      <a:pt x="616" y="457"/>
                      <a:pt x="525" y="525"/>
                      <a:pt x="457" y="594"/>
                    </a:cubicBezTo>
                    <a:cubicBezTo>
                      <a:pt x="411" y="640"/>
                      <a:pt x="365" y="685"/>
                      <a:pt x="320" y="708"/>
                    </a:cubicBezTo>
                    <a:cubicBezTo>
                      <a:pt x="274" y="731"/>
                      <a:pt x="251" y="754"/>
                      <a:pt x="206" y="776"/>
                    </a:cubicBezTo>
                    <a:cubicBezTo>
                      <a:pt x="160" y="799"/>
                      <a:pt x="137" y="822"/>
                      <a:pt x="91" y="845"/>
                    </a:cubicBezTo>
                    <a:cubicBezTo>
                      <a:pt x="46" y="868"/>
                      <a:pt x="0" y="936"/>
                      <a:pt x="0" y="1005"/>
                    </a:cubicBezTo>
                    <a:cubicBezTo>
                      <a:pt x="23" y="1073"/>
                      <a:pt x="23" y="1096"/>
                      <a:pt x="69" y="1142"/>
                    </a:cubicBezTo>
                    <a:cubicBezTo>
                      <a:pt x="91" y="1164"/>
                      <a:pt x="160" y="1187"/>
                      <a:pt x="206" y="1187"/>
                    </a:cubicBezTo>
                    <a:cubicBezTo>
                      <a:pt x="297" y="1164"/>
                      <a:pt x="388" y="1142"/>
                      <a:pt x="479" y="1119"/>
                    </a:cubicBezTo>
                    <a:cubicBezTo>
                      <a:pt x="548" y="1073"/>
                      <a:pt x="616" y="1050"/>
                      <a:pt x="685" y="1005"/>
                    </a:cubicBezTo>
                    <a:cubicBezTo>
                      <a:pt x="776" y="959"/>
                      <a:pt x="845" y="891"/>
                      <a:pt x="913" y="845"/>
                    </a:cubicBezTo>
                    <a:cubicBezTo>
                      <a:pt x="1004" y="754"/>
                      <a:pt x="1096" y="662"/>
                      <a:pt x="1187" y="571"/>
                    </a:cubicBezTo>
                    <a:cubicBezTo>
                      <a:pt x="1278" y="457"/>
                      <a:pt x="1370" y="320"/>
                      <a:pt x="1438" y="206"/>
                    </a:cubicBezTo>
                    <a:cubicBezTo>
                      <a:pt x="1484" y="137"/>
                      <a:pt x="1438" y="46"/>
                      <a:pt x="1392" y="23"/>
                    </a:cubicBezTo>
                    <a:cubicBezTo>
                      <a:pt x="1370" y="23"/>
                      <a:pt x="1347" y="0"/>
                      <a:pt x="1324" y="0"/>
                    </a:cubicBez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66" name="Google Shape;1612;p22">
                <a:extLst>
                  <a:ext uri="{FF2B5EF4-FFF2-40B4-BE49-F238E27FC236}">
                    <a16:creationId xmlns:a16="http://schemas.microsoft.com/office/drawing/2014/main" id="{7D4DEB82-2A5C-4826-BF9E-12D395328159}"/>
                  </a:ext>
                </a:extLst>
              </p:cNvPr>
              <p:cNvSpPr/>
              <p:nvPr/>
            </p:nvSpPr>
            <p:spPr>
              <a:xfrm>
                <a:off x="6785605" y="2186299"/>
                <a:ext cx="98146" cy="187291"/>
              </a:xfrm>
              <a:custGeom>
                <a:avLst/>
                <a:gdLst/>
                <a:ahLst/>
                <a:cxnLst/>
                <a:rect l="l" t="t" r="r" b="b"/>
                <a:pathLst>
                  <a:path w="3631" h="6929" extrusionOk="0">
                    <a:moveTo>
                      <a:pt x="2818" y="748"/>
                    </a:moveTo>
                    <a:lnTo>
                      <a:pt x="2818" y="748"/>
                    </a:lnTo>
                    <a:cubicBezTo>
                      <a:pt x="2813" y="756"/>
                      <a:pt x="2808" y="766"/>
                      <a:pt x="2808" y="777"/>
                    </a:cubicBezTo>
                    <a:cubicBezTo>
                      <a:pt x="2812" y="767"/>
                      <a:pt x="2815" y="758"/>
                      <a:pt x="2818" y="748"/>
                    </a:cubicBezTo>
                    <a:close/>
                    <a:moveTo>
                      <a:pt x="3105" y="0"/>
                    </a:moveTo>
                    <a:cubicBezTo>
                      <a:pt x="3060" y="0"/>
                      <a:pt x="3014" y="23"/>
                      <a:pt x="3014" y="69"/>
                    </a:cubicBezTo>
                    <a:cubicBezTo>
                      <a:pt x="2968" y="206"/>
                      <a:pt x="2945" y="320"/>
                      <a:pt x="2923" y="457"/>
                    </a:cubicBezTo>
                    <a:cubicBezTo>
                      <a:pt x="2900" y="503"/>
                      <a:pt x="2900" y="548"/>
                      <a:pt x="2877" y="571"/>
                    </a:cubicBezTo>
                    <a:cubicBezTo>
                      <a:pt x="2857" y="630"/>
                      <a:pt x="2838" y="689"/>
                      <a:pt x="2818" y="748"/>
                    </a:cubicBezTo>
                    <a:lnTo>
                      <a:pt x="2818" y="748"/>
                    </a:lnTo>
                    <a:cubicBezTo>
                      <a:pt x="2824" y="738"/>
                      <a:pt x="2831" y="731"/>
                      <a:pt x="2831" y="731"/>
                    </a:cubicBezTo>
                    <a:lnTo>
                      <a:pt x="2831" y="731"/>
                    </a:lnTo>
                    <a:cubicBezTo>
                      <a:pt x="2808" y="777"/>
                      <a:pt x="2808" y="822"/>
                      <a:pt x="2786" y="868"/>
                    </a:cubicBezTo>
                    <a:cubicBezTo>
                      <a:pt x="2740" y="936"/>
                      <a:pt x="2717" y="1028"/>
                      <a:pt x="2672" y="1119"/>
                    </a:cubicBezTo>
                    <a:cubicBezTo>
                      <a:pt x="2603" y="1233"/>
                      <a:pt x="2535" y="1370"/>
                      <a:pt x="2466" y="1507"/>
                    </a:cubicBezTo>
                    <a:cubicBezTo>
                      <a:pt x="2329" y="1781"/>
                      <a:pt x="2169" y="2032"/>
                      <a:pt x="2032" y="2306"/>
                    </a:cubicBezTo>
                    <a:cubicBezTo>
                      <a:pt x="1964" y="2443"/>
                      <a:pt x="1918" y="2557"/>
                      <a:pt x="1850" y="2694"/>
                    </a:cubicBezTo>
                    <a:cubicBezTo>
                      <a:pt x="1781" y="2831"/>
                      <a:pt x="1713" y="2945"/>
                      <a:pt x="1644" y="3059"/>
                    </a:cubicBezTo>
                    <a:cubicBezTo>
                      <a:pt x="1507" y="3333"/>
                      <a:pt x="1370" y="3584"/>
                      <a:pt x="1234" y="3858"/>
                    </a:cubicBezTo>
                    <a:cubicBezTo>
                      <a:pt x="1097" y="4086"/>
                      <a:pt x="982" y="4314"/>
                      <a:pt x="845" y="4543"/>
                    </a:cubicBezTo>
                    <a:cubicBezTo>
                      <a:pt x="731" y="4771"/>
                      <a:pt x="594" y="4999"/>
                      <a:pt x="480" y="5227"/>
                    </a:cubicBezTo>
                    <a:cubicBezTo>
                      <a:pt x="366" y="5479"/>
                      <a:pt x="252" y="5730"/>
                      <a:pt x="161" y="6003"/>
                    </a:cubicBezTo>
                    <a:cubicBezTo>
                      <a:pt x="115" y="6140"/>
                      <a:pt x="92" y="6277"/>
                      <a:pt x="47" y="6414"/>
                    </a:cubicBezTo>
                    <a:cubicBezTo>
                      <a:pt x="47" y="6460"/>
                      <a:pt x="24" y="6528"/>
                      <a:pt x="24" y="6597"/>
                    </a:cubicBezTo>
                    <a:lnTo>
                      <a:pt x="1" y="6665"/>
                    </a:lnTo>
                    <a:cubicBezTo>
                      <a:pt x="1" y="6734"/>
                      <a:pt x="1" y="6780"/>
                      <a:pt x="24" y="6848"/>
                    </a:cubicBezTo>
                    <a:cubicBezTo>
                      <a:pt x="62" y="6899"/>
                      <a:pt x="122" y="6929"/>
                      <a:pt x="180" y="6929"/>
                    </a:cubicBezTo>
                    <a:cubicBezTo>
                      <a:pt x="224" y="6929"/>
                      <a:pt x="268" y="6911"/>
                      <a:pt x="298" y="6871"/>
                    </a:cubicBezTo>
                    <a:cubicBezTo>
                      <a:pt x="343" y="6802"/>
                      <a:pt x="389" y="6711"/>
                      <a:pt x="435" y="6643"/>
                    </a:cubicBezTo>
                    <a:cubicBezTo>
                      <a:pt x="457" y="6574"/>
                      <a:pt x="503" y="6483"/>
                      <a:pt x="549" y="6414"/>
                    </a:cubicBezTo>
                    <a:cubicBezTo>
                      <a:pt x="617" y="6277"/>
                      <a:pt x="709" y="6118"/>
                      <a:pt x="777" y="5981"/>
                    </a:cubicBezTo>
                    <a:cubicBezTo>
                      <a:pt x="937" y="5707"/>
                      <a:pt x="1097" y="5433"/>
                      <a:pt x="1256" y="5159"/>
                    </a:cubicBezTo>
                    <a:cubicBezTo>
                      <a:pt x="1325" y="5022"/>
                      <a:pt x="1416" y="4885"/>
                      <a:pt x="1485" y="4748"/>
                    </a:cubicBezTo>
                    <a:cubicBezTo>
                      <a:pt x="1576" y="4634"/>
                      <a:pt x="1667" y="4520"/>
                      <a:pt x="1736" y="4383"/>
                    </a:cubicBezTo>
                    <a:cubicBezTo>
                      <a:pt x="1895" y="4132"/>
                      <a:pt x="2055" y="3858"/>
                      <a:pt x="2192" y="3607"/>
                    </a:cubicBezTo>
                    <a:cubicBezTo>
                      <a:pt x="2283" y="3470"/>
                      <a:pt x="2352" y="3333"/>
                      <a:pt x="2420" y="3196"/>
                    </a:cubicBezTo>
                    <a:cubicBezTo>
                      <a:pt x="2489" y="3196"/>
                      <a:pt x="2535" y="3173"/>
                      <a:pt x="2580" y="3128"/>
                    </a:cubicBezTo>
                    <a:cubicBezTo>
                      <a:pt x="2649" y="3059"/>
                      <a:pt x="2694" y="2968"/>
                      <a:pt x="2717" y="2899"/>
                    </a:cubicBezTo>
                    <a:cubicBezTo>
                      <a:pt x="2763" y="2831"/>
                      <a:pt x="2786" y="2762"/>
                      <a:pt x="2831" y="2694"/>
                    </a:cubicBezTo>
                    <a:cubicBezTo>
                      <a:pt x="2923" y="2534"/>
                      <a:pt x="2991" y="2374"/>
                      <a:pt x="3060" y="2214"/>
                    </a:cubicBezTo>
                    <a:cubicBezTo>
                      <a:pt x="3151" y="2078"/>
                      <a:pt x="3219" y="1941"/>
                      <a:pt x="3288" y="1781"/>
                    </a:cubicBezTo>
                    <a:cubicBezTo>
                      <a:pt x="3356" y="1621"/>
                      <a:pt x="3425" y="1461"/>
                      <a:pt x="3470" y="1301"/>
                    </a:cubicBezTo>
                    <a:cubicBezTo>
                      <a:pt x="3516" y="1142"/>
                      <a:pt x="3562" y="982"/>
                      <a:pt x="3607" y="822"/>
                    </a:cubicBezTo>
                    <a:cubicBezTo>
                      <a:pt x="3630" y="731"/>
                      <a:pt x="3630" y="640"/>
                      <a:pt x="3630" y="548"/>
                    </a:cubicBezTo>
                    <a:cubicBezTo>
                      <a:pt x="3630" y="457"/>
                      <a:pt x="3607" y="388"/>
                      <a:pt x="3562" y="320"/>
                    </a:cubicBezTo>
                    <a:cubicBezTo>
                      <a:pt x="3562" y="297"/>
                      <a:pt x="3539" y="274"/>
                      <a:pt x="3539" y="274"/>
                    </a:cubicBezTo>
                    <a:cubicBezTo>
                      <a:pt x="3516" y="252"/>
                      <a:pt x="3516" y="229"/>
                      <a:pt x="3516" y="206"/>
                    </a:cubicBezTo>
                    <a:cubicBezTo>
                      <a:pt x="3493" y="183"/>
                      <a:pt x="3470" y="137"/>
                      <a:pt x="3448" y="115"/>
                    </a:cubicBezTo>
                    <a:cubicBezTo>
                      <a:pt x="3403" y="70"/>
                      <a:pt x="3349" y="35"/>
                      <a:pt x="3291" y="35"/>
                    </a:cubicBezTo>
                    <a:cubicBezTo>
                      <a:pt x="3260" y="35"/>
                      <a:pt x="3228" y="45"/>
                      <a:pt x="3196" y="69"/>
                    </a:cubicBezTo>
                    <a:cubicBezTo>
                      <a:pt x="3174" y="46"/>
                      <a:pt x="3151" y="0"/>
                      <a:pt x="3105" y="0"/>
                    </a:cubicBezTo>
                    <a:close/>
                  </a:path>
                </a:pathLst>
              </a:custGeom>
              <a:solidFill>
                <a:srgbClr val="0C0044">
                  <a:alpha val="14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67" name="Google Shape;1613;p22">
                <a:extLst>
                  <a:ext uri="{FF2B5EF4-FFF2-40B4-BE49-F238E27FC236}">
                    <a16:creationId xmlns:a16="http://schemas.microsoft.com/office/drawing/2014/main" id="{3D48BF96-F4A5-43DE-820B-3905E4117BBB}"/>
                  </a:ext>
                </a:extLst>
              </p:cNvPr>
              <p:cNvSpPr/>
              <p:nvPr/>
            </p:nvSpPr>
            <p:spPr>
              <a:xfrm>
                <a:off x="7200218" y="2212221"/>
                <a:ext cx="82090" cy="145232"/>
              </a:xfrm>
              <a:custGeom>
                <a:avLst/>
                <a:gdLst/>
                <a:ahLst/>
                <a:cxnLst/>
                <a:rect l="l" t="t" r="r" b="b"/>
                <a:pathLst>
                  <a:path w="3037" h="5373" extrusionOk="0">
                    <a:moveTo>
                      <a:pt x="594" y="0"/>
                    </a:moveTo>
                    <a:cubicBezTo>
                      <a:pt x="526" y="0"/>
                      <a:pt x="457" y="23"/>
                      <a:pt x="411" y="69"/>
                    </a:cubicBezTo>
                    <a:cubicBezTo>
                      <a:pt x="366" y="137"/>
                      <a:pt x="343" y="183"/>
                      <a:pt x="343" y="274"/>
                    </a:cubicBezTo>
                    <a:cubicBezTo>
                      <a:pt x="343" y="320"/>
                      <a:pt x="320" y="342"/>
                      <a:pt x="320" y="388"/>
                    </a:cubicBezTo>
                    <a:cubicBezTo>
                      <a:pt x="229" y="411"/>
                      <a:pt x="160" y="457"/>
                      <a:pt x="115" y="548"/>
                    </a:cubicBezTo>
                    <a:cubicBezTo>
                      <a:pt x="46" y="685"/>
                      <a:pt x="46" y="845"/>
                      <a:pt x="23" y="1004"/>
                    </a:cubicBezTo>
                    <a:cubicBezTo>
                      <a:pt x="23" y="1187"/>
                      <a:pt x="23" y="1347"/>
                      <a:pt x="23" y="1507"/>
                    </a:cubicBezTo>
                    <a:cubicBezTo>
                      <a:pt x="1" y="1849"/>
                      <a:pt x="46" y="2191"/>
                      <a:pt x="115" y="2511"/>
                    </a:cubicBezTo>
                    <a:cubicBezTo>
                      <a:pt x="137" y="2671"/>
                      <a:pt x="206" y="2830"/>
                      <a:pt x="252" y="2967"/>
                    </a:cubicBezTo>
                    <a:cubicBezTo>
                      <a:pt x="274" y="3059"/>
                      <a:pt x="320" y="3150"/>
                      <a:pt x="366" y="3241"/>
                    </a:cubicBezTo>
                    <a:cubicBezTo>
                      <a:pt x="411" y="3310"/>
                      <a:pt x="434" y="3401"/>
                      <a:pt x="480" y="3470"/>
                    </a:cubicBezTo>
                    <a:cubicBezTo>
                      <a:pt x="571" y="3629"/>
                      <a:pt x="685" y="3766"/>
                      <a:pt x="822" y="3880"/>
                    </a:cubicBezTo>
                    <a:cubicBezTo>
                      <a:pt x="868" y="3926"/>
                      <a:pt x="891" y="3972"/>
                      <a:pt x="936" y="4017"/>
                    </a:cubicBezTo>
                    <a:cubicBezTo>
                      <a:pt x="1073" y="4246"/>
                      <a:pt x="1256" y="4474"/>
                      <a:pt x="1439" y="4679"/>
                    </a:cubicBezTo>
                    <a:cubicBezTo>
                      <a:pt x="1553" y="4793"/>
                      <a:pt x="1667" y="4885"/>
                      <a:pt x="1827" y="4976"/>
                    </a:cubicBezTo>
                    <a:cubicBezTo>
                      <a:pt x="1872" y="4999"/>
                      <a:pt x="1941" y="5022"/>
                      <a:pt x="2009" y="5067"/>
                    </a:cubicBezTo>
                    <a:lnTo>
                      <a:pt x="2237" y="5159"/>
                    </a:lnTo>
                    <a:cubicBezTo>
                      <a:pt x="2329" y="5204"/>
                      <a:pt x="2443" y="5250"/>
                      <a:pt x="2557" y="5296"/>
                    </a:cubicBezTo>
                    <a:cubicBezTo>
                      <a:pt x="2625" y="5318"/>
                      <a:pt x="2694" y="5341"/>
                      <a:pt x="2762" y="5364"/>
                    </a:cubicBezTo>
                    <a:cubicBezTo>
                      <a:pt x="2780" y="5370"/>
                      <a:pt x="2798" y="5373"/>
                      <a:pt x="2817" y="5373"/>
                    </a:cubicBezTo>
                    <a:cubicBezTo>
                      <a:pt x="2874" y="5373"/>
                      <a:pt x="2934" y="5347"/>
                      <a:pt x="2968" y="5296"/>
                    </a:cubicBezTo>
                    <a:cubicBezTo>
                      <a:pt x="3036" y="5227"/>
                      <a:pt x="3013" y="5113"/>
                      <a:pt x="2945" y="5022"/>
                    </a:cubicBezTo>
                    <a:cubicBezTo>
                      <a:pt x="2922" y="4999"/>
                      <a:pt x="2899" y="4999"/>
                      <a:pt x="2854" y="4976"/>
                    </a:cubicBezTo>
                    <a:cubicBezTo>
                      <a:pt x="2831" y="4953"/>
                      <a:pt x="2808" y="4930"/>
                      <a:pt x="2762" y="4908"/>
                    </a:cubicBezTo>
                    <a:cubicBezTo>
                      <a:pt x="2694" y="4885"/>
                      <a:pt x="2625" y="4839"/>
                      <a:pt x="2557" y="4793"/>
                    </a:cubicBezTo>
                    <a:cubicBezTo>
                      <a:pt x="2534" y="4793"/>
                      <a:pt x="2511" y="4771"/>
                      <a:pt x="2466" y="4748"/>
                    </a:cubicBezTo>
                    <a:cubicBezTo>
                      <a:pt x="2420" y="4702"/>
                      <a:pt x="2352" y="4656"/>
                      <a:pt x="2283" y="4611"/>
                    </a:cubicBezTo>
                    <a:cubicBezTo>
                      <a:pt x="2169" y="4542"/>
                      <a:pt x="2055" y="4451"/>
                      <a:pt x="1941" y="4360"/>
                    </a:cubicBezTo>
                    <a:cubicBezTo>
                      <a:pt x="1941" y="4360"/>
                      <a:pt x="1918" y="4360"/>
                      <a:pt x="1918" y="4337"/>
                    </a:cubicBezTo>
                    <a:cubicBezTo>
                      <a:pt x="1690" y="4063"/>
                      <a:pt x="1507" y="3743"/>
                      <a:pt x="1347" y="3401"/>
                    </a:cubicBezTo>
                    <a:cubicBezTo>
                      <a:pt x="1302" y="3287"/>
                      <a:pt x="1256" y="3196"/>
                      <a:pt x="1210" y="3082"/>
                    </a:cubicBezTo>
                    <a:cubicBezTo>
                      <a:pt x="1165" y="2967"/>
                      <a:pt x="1119" y="2830"/>
                      <a:pt x="1096" y="2693"/>
                    </a:cubicBezTo>
                    <a:cubicBezTo>
                      <a:pt x="1005" y="2465"/>
                      <a:pt x="959" y="2214"/>
                      <a:pt x="914" y="1986"/>
                    </a:cubicBezTo>
                    <a:cubicBezTo>
                      <a:pt x="868" y="1735"/>
                      <a:pt x="868" y="1484"/>
                      <a:pt x="845" y="1233"/>
                    </a:cubicBezTo>
                    <a:cubicBezTo>
                      <a:pt x="822" y="1141"/>
                      <a:pt x="822" y="1027"/>
                      <a:pt x="822" y="936"/>
                    </a:cubicBezTo>
                    <a:cubicBezTo>
                      <a:pt x="822" y="822"/>
                      <a:pt x="822" y="708"/>
                      <a:pt x="822" y="616"/>
                    </a:cubicBezTo>
                    <a:cubicBezTo>
                      <a:pt x="845" y="571"/>
                      <a:pt x="845" y="525"/>
                      <a:pt x="845" y="479"/>
                    </a:cubicBezTo>
                    <a:lnTo>
                      <a:pt x="845" y="457"/>
                    </a:lnTo>
                    <a:cubicBezTo>
                      <a:pt x="845" y="434"/>
                      <a:pt x="845" y="434"/>
                      <a:pt x="845" y="434"/>
                    </a:cubicBezTo>
                    <a:cubicBezTo>
                      <a:pt x="868" y="388"/>
                      <a:pt x="868" y="320"/>
                      <a:pt x="868" y="251"/>
                    </a:cubicBezTo>
                    <a:cubicBezTo>
                      <a:pt x="868" y="183"/>
                      <a:pt x="822" y="91"/>
                      <a:pt x="777" y="69"/>
                    </a:cubicBezTo>
                    <a:cubicBezTo>
                      <a:pt x="731" y="23"/>
                      <a:pt x="662" y="0"/>
                      <a:pt x="5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68" name="Google Shape;1614;p22">
                <a:extLst>
                  <a:ext uri="{FF2B5EF4-FFF2-40B4-BE49-F238E27FC236}">
                    <a16:creationId xmlns:a16="http://schemas.microsoft.com/office/drawing/2014/main" id="{18A85541-009C-4C5C-9644-5DFC04783739}"/>
                  </a:ext>
                </a:extLst>
              </p:cNvPr>
              <p:cNvSpPr/>
              <p:nvPr/>
            </p:nvSpPr>
            <p:spPr>
              <a:xfrm>
                <a:off x="7071879" y="1930244"/>
                <a:ext cx="61115" cy="128095"/>
              </a:xfrm>
              <a:custGeom>
                <a:avLst/>
                <a:gdLst/>
                <a:ahLst/>
                <a:cxnLst/>
                <a:rect l="l" t="t" r="r" b="b"/>
                <a:pathLst>
                  <a:path w="2261" h="4739" extrusionOk="0">
                    <a:moveTo>
                      <a:pt x="1485" y="1"/>
                    </a:moveTo>
                    <a:cubicBezTo>
                      <a:pt x="1439" y="1"/>
                      <a:pt x="1370" y="24"/>
                      <a:pt x="1325" y="47"/>
                    </a:cubicBezTo>
                    <a:cubicBezTo>
                      <a:pt x="1279" y="92"/>
                      <a:pt x="1211" y="138"/>
                      <a:pt x="1165" y="184"/>
                    </a:cubicBezTo>
                    <a:cubicBezTo>
                      <a:pt x="1096" y="229"/>
                      <a:pt x="1051" y="275"/>
                      <a:pt x="1005" y="321"/>
                    </a:cubicBezTo>
                    <a:cubicBezTo>
                      <a:pt x="960" y="275"/>
                      <a:pt x="868" y="252"/>
                      <a:pt x="777" y="252"/>
                    </a:cubicBezTo>
                    <a:cubicBezTo>
                      <a:pt x="640" y="275"/>
                      <a:pt x="549" y="366"/>
                      <a:pt x="457" y="435"/>
                    </a:cubicBezTo>
                    <a:cubicBezTo>
                      <a:pt x="389" y="526"/>
                      <a:pt x="320" y="617"/>
                      <a:pt x="275" y="709"/>
                    </a:cubicBezTo>
                    <a:cubicBezTo>
                      <a:pt x="229" y="777"/>
                      <a:pt x="206" y="845"/>
                      <a:pt x="161" y="914"/>
                    </a:cubicBezTo>
                    <a:cubicBezTo>
                      <a:pt x="115" y="1074"/>
                      <a:pt x="69" y="1211"/>
                      <a:pt x="24" y="1370"/>
                    </a:cubicBezTo>
                    <a:cubicBezTo>
                      <a:pt x="1" y="1507"/>
                      <a:pt x="1" y="1622"/>
                      <a:pt x="1" y="1759"/>
                    </a:cubicBezTo>
                    <a:cubicBezTo>
                      <a:pt x="1" y="1918"/>
                      <a:pt x="24" y="2078"/>
                      <a:pt x="47" y="2215"/>
                    </a:cubicBezTo>
                    <a:cubicBezTo>
                      <a:pt x="69" y="2238"/>
                      <a:pt x="69" y="2261"/>
                      <a:pt x="69" y="2283"/>
                    </a:cubicBezTo>
                    <a:cubicBezTo>
                      <a:pt x="69" y="2329"/>
                      <a:pt x="69" y="2375"/>
                      <a:pt x="69" y="2420"/>
                    </a:cubicBezTo>
                    <a:cubicBezTo>
                      <a:pt x="92" y="2626"/>
                      <a:pt x="115" y="2831"/>
                      <a:pt x="161" y="3014"/>
                    </a:cubicBezTo>
                    <a:cubicBezTo>
                      <a:pt x="206" y="3174"/>
                      <a:pt x="275" y="3333"/>
                      <a:pt x="343" y="3470"/>
                    </a:cubicBezTo>
                    <a:cubicBezTo>
                      <a:pt x="412" y="3607"/>
                      <a:pt x="480" y="3699"/>
                      <a:pt x="594" y="3813"/>
                    </a:cubicBezTo>
                    <a:cubicBezTo>
                      <a:pt x="708" y="3927"/>
                      <a:pt x="823" y="4041"/>
                      <a:pt x="937" y="4132"/>
                    </a:cubicBezTo>
                    <a:cubicBezTo>
                      <a:pt x="1074" y="4269"/>
                      <a:pt x="1233" y="4361"/>
                      <a:pt x="1393" y="4475"/>
                    </a:cubicBezTo>
                    <a:cubicBezTo>
                      <a:pt x="1462" y="4520"/>
                      <a:pt x="1530" y="4566"/>
                      <a:pt x="1599" y="4612"/>
                    </a:cubicBezTo>
                    <a:cubicBezTo>
                      <a:pt x="1691" y="4667"/>
                      <a:pt x="1799" y="4738"/>
                      <a:pt x="1922" y="4738"/>
                    </a:cubicBezTo>
                    <a:cubicBezTo>
                      <a:pt x="1951" y="4738"/>
                      <a:pt x="1980" y="4734"/>
                      <a:pt x="2010" y="4726"/>
                    </a:cubicBezTo>
                    <a:cubicBezTo>
                      <a:pt x="2146" y="4680"/>
                      <a:pt x="2261" y="4498"/>
                      <a:pt x="2192" y="4338"/>
                    </a:cubicBezTo>
                    <a:cubicBezTo>
                      <a:pt x="2146" y="4201"/>
                      <a:pt x="2032" y="4110"/>
                      <a:pt x="1941" y="4018"/>
                    </a:cubicBezTo>
                    <a:cubicBezTo>
                      <a:pt x="1850" y="3927"/>
                      <a:pt x="1781" y="3858"/>
                      <a:pt x="1690" y="3767"/>
                    </a:cubicBezTo>
                    <a:cubicBezTo>
                      <a:pt x="1644" y="3699"/>
                      <a:pt x="1576" y="3607"/>
                      <a:pt x="1530" y="3516"/>
                    </a:cubicBezTo>
                    <a:cubicBezTo>
                      <a:pt x="1462" y="3425"/>
                      <a:pt x="1393" y="3311"/>
                      <a:pt x="1325" y="3196"/>
                    </a:cubicBezTo>
                    <a:cubicBezTo>
                      <a:pt x="1256" y="3037"/>
                      <a:pt x="1211" y="2854"/>
                      <a:pt x="1188" y="2649"/>
                    </a:cubicBezTo>
                    <a:cubicBezTo>
                      <a:pt x="1142" y="2352"/>
                      <a:pt x="1119" y="2055"/>
                      <a:pt x="1142" y="1759"/>
                    </a:cubicBezTo>
                    <a:cubicBezTo>
                      <a:pt x="1165" y="1553"/>
                      <a:pt x="1211" y="1348"/>
                      <a:pt x="1279" y="1165"/>
                    </a:cubicBezTo>
                    <a:cubicBezTo>
                      <a:pt x="1325" y="1028"/>
                      <a:pt x="1393" y="914"/>
                      <a:pt x="1462" y="800"/>
                    </a:cubicBezTo>
                    <a:cubicBezTo>
                      <a:pt x="1507" y="754"/>
                      <a:pt x="1530" y="731"/>
                      <a:pt x="1576" y="686"/>
                    </a:cubicBezTo>
                    <a:cubicBezTo>
                      <a:pt x="1599" y="663"/>
                      <a:pt x="1644" y="640"/>
                      <a:pt x="1690" y="594"/>
                    </a:cubicBezTo>
                    <a:cubicBezTo>
                      <a:pt x="1827" y="503"/>
                      <a:pt x="1873" y="298"/>
                      <a:pt x="1781" y="161"/>
                    </a:cubicBezTo>
                    <a:cubicBezTo>
                      <a:pt x="1713" y="69"/>
                      <a:pt x="1599" y="1"/>
                      <a:pt x="1485" y="1"/>
                    </a:cubicBezTo>
                    <a:close/>
                  </a:path>
                </a:pathLst>
              </a:custGeom>
              <a:solidFill>
                <a:srgbClr val="FBD8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69" name="Google Shape;1615;p22">
                <a:extLst>
                  <a:ext uri="{FF2B5EF4-FFF2-40B4-BE49-F238E27FC236}">
                    <a16:creationId xmlns:a16="http://schemas.microsoft.com/office/drawing/2014/main" id="{98BB4144-AD69-4DC8-97B8-E340B320C1E6}"/>
                  </a:ext>
                </a:extLst>
              </p:cNvPr>
              <p:cNvSpPr/>
              <p:nvPr/>
            </p:nvSpPr>
            <p:spPr>
              <a:xfrm>
                <a:off x="7319285" y="2484899"/>
                <a:ext cx="55574" cy="124743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4615" extrusionOk="0">
                    <a:moveTo>
                      <a:pt x="1850" y="1"/>
                    </a:moveTo>
                    <a:cubicBezTo>
                      <a:pt x="1758" y="1"/>
                      <a:pt x="1690" y="69"/>
                      <a:pt x="1667" y="161"/>
                    </a:cubicBezTo>
                    <a:cubicBezTo>
                      <a:pt x="1644" y="252"/>
                      <a:pt x="1621" y="343"/>
                      <a:pt x="1599" y="412"/>
                    </a:cubicBezTo>
                    <a:cubicBezTo>
                      <a:pt x="1530" y="594"/>
                      <a:pt x="1462" y="754"/>
                      <a:pt x="1348" y="914"/>
                    </a:cubicBezTo>
                    <a:cubicBezTo>
                      <a:pt x="1188" y="1142"/>
                      <a:pt x="1028" y="1370"/>
                      <a:pt x="868" y="1599"/>
                    </a:cubicBezTo>
                    <a:cubicBezTo>
                      <a:pt x="731" y="1827"/>
                      <a:pt x="617" y="2078"/>
                      <a:pt x="480" y="2306"/>
                    </a:cubicBezTo>
                    <a:cubicBezTo>
                      <a:pt x="320" y="2557"/>
                      <a:pt x="183" y="2831"/>
                      <a:pt x="115" y="3128"/>
                    </a:cubicBezTo>
                    <a:cubicBezTo>
                      <a:pt x="69" y="3288"/>
                      <a:pt x="46" y="3425"/>
                      <a:pt x="24" y="3562"/>
                    </a:cubicBezTo>
                    <a:cubicBezTo>
                      <a:pt x="1" y="3699"/>
                      <a:pt x="1" y="3858"/>
                      <a:pt x="24" y="3995"/>
                    </a:cubicBezTo>
                    <a:cubicBezTo>
                      <a:pt x="46" y="4087"/>
                      <a:pt x="69" y="4178"/>
                      <a:pt x="115" y="4292"/>
                    </a:cubicBezTo>
                    <a:cubicBezTo>
                      <a:pt x="138" y="4338"/>
                      <a:pt x="161" y="4383"/>
                      <a:pt x="183" y="4429"/>
                    </a:cubicBezTo>
                    <a:cubicBezTo>
                      <a:pt x="206" y="4475"/>
                      <a:pt x="252" y="4497"/>
                      <a:pt x="275" y="4543"/>
                    </a:cubicBezTo>
                    <a:cubicBezTo>
                      <a:pt x="324" y="4592"/>
                      <a:pt x="392" y="4615"/>
                      <a:pt x="459" y="4615"/>
                    </a:cubicBezTo>
                    <a:cubicBezTo>
                      <a:pt x="518" y="4615"/>
                      <a:pt x="575" y="4598"/>
                      <a:pt x="617" y="4566"/>
                    </a:cubicBezTo>
                    <a:cubicBezTo>
                      <a:pt x="708" y="4497"/>
                      <a:pt x="754" y="4360"/>
                      <a:pt x="708" y="4246"/>
                    </a:cubicBezTo>
                    <a:cubicBezTo>
                      <a:pt x="708" y="4178"/>
                      <a:pt x="686" y="4087"/>
                      <a:pt x="663" y="4018"/>
                    </a:cubicBezTo>
                    <a:cubicBezTo>
                      <a:pt x="640" y="3927"/>
                      <a:pt x="640" y="3858"/>
                      <a:pt x="640" y="3767"/>
                    </a:cubicBezTo>
                    <a:cubicBezTo>
                      <a:pt x="640" y="3653"/>
                      <a:pt x="663" y="3562"/>
                      <a:pt x="686" y="3470"/>
                    </a:cubicBezTo>
                    <a:cubicBezTo>
                      <a:pt x="708" y="3379"/>
                      <a:pt x="731" y="3288"/>
                      <a:pt x="754" y="3174"/>
                    </a:cubicBezTo>
                    <a:cubicBezTo>
                      <a:pt x="823" y="2991"/>
                      <a:pt x="914" y="2808"/>
                      <a:pt x="1005" y="2626"/>
                    </a:cubicBezTo>
                    <a:cubicBezTo>
                      <a:pt x="1096" y="2420"/>
                      <a:pt x="1211" y="2238"/>
                      <a:pt x="1302" y="2055"/>
                    </a:cubicBezTo>
                    <a:cubicBezTo>
                      <a:pt x="1348" y="1964"/>
                      <a:pt x="1393" y="1873"/>
                      <a:pt x="1416" y="1781"/>
                    </a:cubicBezTo>
                    <a:cubicBezTo>
                      <a:pt x="1484" y="1690"/>
                      <a:pt x="1530" y="1576"/>
                      <a:pt x="1599" y="1462"/>
                    </a:cubicBezTo>
                    <a:cubicBezTo>
                      <a:pt x="1644" y="1393"/>
                      <a:pt x="1690" y="1302"/>
                      <a:pt x="1736" y="1188"/>
                    </a:cubicBezTo>
                    <a:cubicBezTo>
                      <a:pt x="1758" y="1096"/>
                      <a:pt x="1804" y="1005"/>
                      <a:pt x="1827" y="914"/>
                    </a:cubicBezTo>
                    <a:cubicBezTo>
                      <a:pt x="1827" y="937"/>
                      <a:pt x="1827" y="937"/>
                      <a:pt x="1827" y="937"/>
                    </a:cubicBezTo>
                    <a:cubicBezTo>
                      <a:pt x="1827" y="914"/>
                      <a:pt x="1850" y="891"/>
                      <a:pt x="1850" y="845"/>
                    </a:cubicBezTo>
                    <a:cubicBezTo>
                      <a:pt x="1895" y="731"/>
                      <a:pt x="1918" y="640"/>
                      <a:pt x="1964" y="549"/>
                    </a:cubicBezTo>
                    <a:cubicBezTo>
                      <a:pt x="1987" y="435"/>
                      <a:pt x="2009" y="320"/>
                      <a:pt x="2032" y="206"/>
                    </a:cubicBezTo>
                    <a:cubicBezTo>
                      <a:pt x="2055" y="115"/>
                      <a:pt x="1987" y="24"/>
                      <a:pt x="1873" y="1"/>
                    </a:cubicBezTo>
                    <a:close/>
                  </a:path>
                </a:pathLst>
              </a:custGeom>
              <a:solidFill>
                <a:srgbClr val="FBD8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70" name="Google Shape;1616;p22">
                <a:extLst>
                  <a:ext uri="{FF2B5EF4-FFF2-40B4-BE49-F238E27FC236}">
                    <a16:creationId xmlns:a16="http://schemas.microsoft.com/office/drawing/2014/main" id="{33CF980D-9301-4E08-B54D-DC5730DB77AA}"/>
                  </a:ext>
                </a:extLst>
              </p:cNvPr>
              <p:cNvSpPr/>
              <p:nvPr/>
            </p:nvSpPr>
            <p:spPr>
              <a:xfrm>
                <a:off x="7305716" y="2380645"/>
                <a:ext cx="83333" cy="229539"/>
              </a:xfrm>
              <a:custGeom>
                <a:avLst/>
                <a:gdLst/>
                <a:ahLst/>
                <a:cxnLst/>
                <a:rect l="l" t="t" r="r" b="b"/>
                <a:pathLst>
                  <a:path w="3083" h="8492" extrusionOk="0">
                    <a:moveTo>
                      <a:pt x="138" y="0"/>
                    </a:moveTo>
                    <a:cubicBezTo>
                      <a:pt x="92" y="23"/>
                      <a:pt x="69" y="69"/>
                      <a:pt x="46" y="115"/>
                    </a:cubicBezTo>
                    <a:cubicBezTo>
                      <a:pt x="46" y="137"/>
                      <a:pt x="46" y="160"/>
                      <a:pt x="46" y="183"/>
                    </a:cubicBezTo>
                    <a:lnTo>
                      <a:pt x="46" y="206"/>
                    </a:lnTo>
                    <a:cubicBezTo>
                      <a:pt x="24" y="525"/>
                      <a:pt x="1" y="822"/>
                      <a:pt x="24" y="1119"/>
                    </a:cubicBezTo>
                    <a:cubicBezTo>
                      <a:pt x="24" y="1279"/>
                      <a:pt x="24" y="1416"/>
                      <a:pt x="46" y="1575"/>
                    </a:cubicBezTo>
                    <a:cubicBezTo>
                      <a:pt x="69" y="1644"/>
                      <a:pt x="92" y="1735"/>
                      <a:pt x="92" y="1804"/>
                    </a:cubicBezTo>
                    <a:cubicBezTo>
                      <a:pt x="115" y="1872"/>
                      <a:pt x="160" y="1941"/>
                      <a:pt x="183" y="2009"/>
                    </a:cubicBezTo>
                    <a:cubicBezTo>
                      <a:pt x="229" y="2123"/>
                      <a:pt x="275" y="2214"/>
                      <a:pt x="343" y="2306"/>
                    </a:cubicBezTo>
                    <a:cubicBezTo>
                      <a:pt x="320" y="2306"/>
                      <a:pt x="320" y="2329"/>
                      <a:pt x="320" y="2329"/>
                    </a:cubicBezTo>
                    <a:cubicBezTo>
                      <a:pt x="206" y="2397"/>
                      <a:pt x="160" y="2534"/>
                      <a:pt x="206" y="2648"/>
                    </a:cubicBezTo>
                    <a:cubicBezTo>
                      <a:pt x="275" y="2831"/>
                      <a:pt x="366" y="3013"/>
                      <a:pt x="480" y="3173"/>
                    </a:cubicBezTo>
                    <a:cubicBezTo>
                      <a:pt x="548" y="3264"/>
                      <a:pt x="617" y="3333"/>
                      <a:pt x="685" y="3401"/>
                    </a:cubicBezTo>
                    <a:cubicBezTo>
                      <a:pt x="754" y="3470"/>
                      <a:pt x="845" y="3538"/>
                      <a:pt x="937" y="3584"/>
                    </a:cubicBezTo>
                    <a:cubicBezTo>
                      <a:pt x="1005" y="3630"/>
                      <a:pt x="1073" y="3675"/>
                      <a:pt x="1165" y="3698"/>
                    </a:cubicBezTo>
                    <a:cubicBezTo>
                      <a:pt x="1256" y="3744"/>
                      <a:pt x="1370" y="3789"/>
                      <a:pt x="1484" y="3812"/>
                    </a:cubicBezTo>
                    <a:cubicBezTo>
                      <a:pt x="1690" y="3835"/>
                      <a:pt x="1895" y="3858"/>
                      <a:pt x="2101" y="3858"/>
                    </a:cubicBezTo>
                    <a:cubicBezTo>
                      <a:pt x="2146" y="3858"/>
                      <a:pt x="2192" y="3858"/>
                      <a:pt x="2238" y="3881"/>
                    </a:cubicBezTo>
                    <a:cubicBezTo>
                      <a:pt x="2238" y="3904"/>
                      <a:pt x="2238" y="3926"/>
                      <a:pt x="2238" y="3949"/>
                    </a:cubicBezTo>
                    <a:cubicBezTo>
                      <a:pt x="2192" y="4040"/>
                      <a:pt x="2169" y="4109"/>
                      <a:pt x="2123" y="4200"/>
                    </a:cubicBezTo>
                    <a:cubicBezTo>
                      <a:pt x="2078" y="4292"/>
                      <a:pt x="2032" y="4383"/>
                      <a:pt x="1986" y="4451"/>
                    </a:cubicBezTo>
                    <a:cubicBezTo>
                      <a:pt x="1895" y="4588"/>
                      <a:pt x="1804" y="4702"/>
                      <a:pt x="1735" y="4817"/>
                    </a:cubicBezTo>
                    <a:cubicBezTo>
                      <a:pt x="1621" y="4953"/>
                      <a:pt x="1530" y="5090"/>
                      <a:pt x="1439" y="5227"/>
                    </a:cubicBezTo>
                    <a:cubicBezTo>
                      <a:pt x="1279" y="5524"/>
                      <a:pt x="1119" y="5798"/>
                      <a:pt x="982" y="6095"/>
                    </a:cubicBezTo>
                    <a:cubicBezTo>
                      <a:pt x="845" y="6391"/>
                      <a:pt x="731" y="6711"/>
                      <a:pt x="640" y="7031"/>
                    </a:cubicBezTo>
                    <a:cubicBezTo>
                      <a:pt x="594" y="7213"/>
                      <a:pt x="594" y="7373"/>
                      <a:pt x="571" y="7556"/>
                    </a:cubicBezTo>
                    <a:cubicBezTo>
                      <a:pt x="571" y="7807"/>
                      <a:pt x="663" y="8058"/>
                      <a:pt x="800" y="8263"/>
                    </a:cubicBezTo>
                    <a:cubicBezTo>
                      <a:pt x="822" y="8286"/>
                      <a:pt x="845" y="8309"/>
                      <a:pt x="868" y="8332"/>
                    </a:cubicBezTo>
                    <a:cubicBezTo>
                      <a:pt x="891" y="8377"/>
                      <a:pt x="914" y="8400"/>
                      <a:pt x="937" y="8423"/>
                    </a:cubicBezTo>
                    <a:cubicBezTo>
                      <a:pt x="959" y="8446"/>
                      <a:pt x="1005" y="8469"/>
                      <a:pt x="1051" y="8491"/>
                    </a:cubicBezTo>
                    <a:cubicBezTo>
                      <a:pt x="1119" y="8491"/>
                      <a:pt x="1233" y="8469"/>
                      <a:pt x="1279" y="8400"/>
                    </a:cubicBezTo>
                    <a:cubicBezTo>
                      <a:pt x="1325" y="8354"/>
                      <a:pt x="1347" y="8286"/>
                      <a:pt x="1347" y="8217"/>
                    </a:cubicBezTo>
                    <a:cubicBezTo>
                      <a:pt x="1325" y="8172"/>
                      <a:pt x="1325" y="8149"/>
                      <a:pt x="1325" y="8126"/>
                    </a:cubicBezTo>
                    <a:cubicBezTo>
                      <a:pt x="1302" y="8103"/>
                      <a:pt x="1302" y="8058"/>
                      <a:pt x="1279" y="8035"/>
                    </a:cubicBezTo>
                    <a:cubicBezTo>
                      <a:pt x="1279" y="7989"/>
                      <a:pt x="1256" y="7944"/>
                      <a:pt x="1233" y="7898"/>
                    </a:cubicBezTo>
                    <a:cubicBezTo>
                      <a:pt x="1233" y="7807"/>
                      <a:pt x="1233" y="7738"/>
                      <a:pt x="1233" y="7647"/>
                    </a:cubicBezTo>
                    <a:cubicBezTo>
                      <a:pt x="1233" y="7419"/>
                      <a:pt x="1325" y="7213"/>
                      <a:pt x="1393" y="6985"/>
                    </a:cubicBezTo>
                    <a:cubicBezTo>
                      <a:pt x="1416" y="6894"/>
                      <a:pt x="1461" y="6802"/>
                      <a:pt x="1507" y="6688"/>
                    </a:cubicBezTo>
                    <a:cubicBezTo>
                      <a:pt x="1553" y="6597"/>
                      <a:pt x="1598" y="6506"/>
                      <a:pt x="1644" y="6414"/>
                    </a:cubicBezTo>
                    <a:cubicBezTo>
                      <a:pt x="1735" y="6209"/>
                      <a:pt x="1850" y="6003"/>
                      <a:pt x="1964" y="5821"/>
                    </a:cubicBezTo>
                    <a:cubicBezTo>
                      <a:pt x="2101" y="5593"/>
                      <a:pt x="2283" y="5387"/>
                      <a:pt x="2443" y="5182"/>
                    </a:cubicBezTo>
                    <a:cubicBezTo>
                      <a:pt x="2511" y="5090"/>
                      <a:pt x="2580" y="4999"/>
                      <a:pt x="2648" y="4885"/>
                    </a:cubicBezTo>
                    <a:cubicBezTo>
                      <a:pt x="2740" y="4748"/>
                      <a:pt x="2854" y="4611"/>
                      <a:pt x="2922" y="4474"/>
                    </a:cubicBezTo>
                    <a:cubicBezTo>
                      <a:pt x="2991" y="4337"/>
                      <a:pt x="3059" y="4200"/>
                      <a:pt x="3059" y="4063"/>
                    </a:cubicBezTo>
                    <a:cubicBezTo>
                      <a:pt x="3082" y="3972"/>
                      <a:pt x="3082" y="3904"/>
                      <a:pt x="3082" y="3812"/>
                    </a:cubicBezTo>
                    <a:cubicBezTo>
                      <a:pt x="3059" y="3744"/>
                      <a:pt x="3036" y="3675"/>
                      <a:pt x="3014" y="3607"/>
                    </a:cubicBezTo>
                    <a:cubicBezTo>
                      <a:pt x="2968" y="3493"/>
                      <a:pt x="2877" y="3379"/>
                      <a:pt x="2785" y="3287"/>
                    </a:cubicBezTo>
                    <a:cubicBezTo>
                      <a:pt x="2694" y="3219"/>
                      <a:pt x="2580" y="3150"/>
                      <a:pt x="2489" y="3105"/>
                    </a:cubicBezTo>
                    <a:cubicBezTo>
                      <a:pt x="2306" y="3013"/>
                      <a:pt x="2101" y="2945"/>
                      <a:pt x="1918" y="2876"/>
                    </a:cubicBezTo>
                    <a:cubicBezTo>
                      <a:pt x="1735" y="2785"/>
                      <a:pt x="1553" y="2694"/>
                      <a:pt x="1393" y="2602"/>
                    </a:cubicBezTo>
                    <a:cubicBezTo>
                      <a:pt x="1256" y="2511"/>
                      <a:pt x="1142" y="2420"/>
                      <a:pt x="1028" y="2306"/>
                    </a:cubicBezTo>
                    <a:cubicBezTo>
                      <a:pt x="914" y="2214"/>
                      <a:pt x="800" y="2100"/>
                      <a:pt x="685" y="1986"/>
                    </a:cubicBezTo>
                    <a:cubicBezTo>
                      <a:pt x="594" y="1872"/>
                      <a:pt x="526" y="1781"/>
                      <a:pt x="457" y="1667"/>
                    </a:cubicBezTo>
                    <a:cubicBezTo>
                      <a:pt x="389" y="1530"/>
                      <a:pt x="343" y="1393"/>
                      <a:pt x="320" y="1256"/>
                    </a:cubicBezTo>
                    <a:cubicBezTo>
                      <a:pt x="252" y="959"/>
                      <a:pt x="229" y="662"/>
                      <a:pt x="252" y="366"/>
                    </a:cubicBezTo>
                    <a:cubicBezTo>
                      <a:pt x="252" y="274"/>
                      <a:pt x="252" y="183"/>
                      <a:pt x="252" y="115"/>
                    </a:cubicBezTo>
                    <a:cubicBezTo>
                      <a:pt x="252" y="46"/>
                      <a:pt x="206" y="0"/>
                      <a:pt x="1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71" name="Google Shape;1617;p22">
                <a:extLst>
                  <a:ext uri="{FF2B5EF4-FFF2-40B4-BE49-F238E27FC236}">
                    <a16:creationId xmlns:a16="http://schemas.microsoft.com/office/drawing/2014/main" id="{BA326B8F-E439-4B2A-9CD3-5F1B8643A262}"/>
                  </a:ext>
                </a:extLst>
              </p:cNvPr>
              <p:cNvSpPr/>
              <p:nvPr/>
            </p:nvSpPr>
            <p:spPr>
              <a:xfrm>
                <a:off x="6782523" y="2185056"/>
                <a:ext cx="98146" cy="192643"/>
              </a:xfrm>
              <a:custGeom>
                <a:avLst/>
                <a:gdLst/>
                <a:ahLst/>
                <a:cxnLst/>
                <a:rect l="l" t="t" r="r" b="b"/>
                <a:pathLst>
                  <a:path w="3631" h="7127" extrusionOk="0">
                    <a:moveTo>
                      <a:pt x="3254" y="808"/>
                    </a:moveTo>
                    <a:cubicBezTo>
                      <a:pt x="3250" y="813"/>
                      <a:pt x="3246" y="818"/>
                      <a:pt x="3242" y="823"/>
                    </a:cubicBezTo>
                    <a:cubicBezTo>
                      <a:pt x="3242" y="823"/>
                      <a:pt x="3248" y="816"/>
                      <a:pt x="3254" y="808"/>
                    </a:cubicBezTo>
                    <a:close/>
                    <a:moveTo>
                      <a:pt x="3379" y="1"/>
                    </a:moveTo>
                    <a:cubicBezTo>
                      <a:pt x="3265" y="1"/>
                      <a:pt x="3174" y="69"/>
                      <a:pt x="3082" y="161"/>
                    </a:cubicBezTo>
                    <a:cubicBezTo>
                      <a:pt x="2968" y="252"/>
                      <a:pt x="2877" y="343"/>
                      <a:pt x="2786" y="434"/>
                    </a:cubicBezTo>
                    <a:cubicBezTo>
                      <a:pt x="2694" y="549"/>
                      <a:pt x="2603" y="663"/>
                      <a:pt x="2512" y="777"/>
                    </a:cubicBezTo>
                    <a:cubicBezTo>
                      <a:pt x="2489" y="800"/>
                      <a:pt x="2466" y="845"/>
                      <a:pt x="2443" y="868"/>
                    </a:cubicBezTo>
                    <a:cubicBezTo>
                      <a:pt x="2420" y="891"/>
                      <a:pt x="2375" y="937"/>
                      <a:pt x="2352" y="959"/>
                    </a:cubicBezTo>
                    <a:cubicBezTo>
                      <a:pt x="2238" y="1074"/>
                      <a:pt x="2146" y="1188"/>
                      <a:pt x="2055" y="1302"/>
                    </a:cubicBezTo>
                    <a:cubicBezTo>
                      <a:pt x="1964" y="1439"/>
                      <a:pt x="1872" y="1576"/>
                      <a:pt x="1781" y="1690"/>
                    </a:cubicBezTo>
                    <a:cubicBezTo>
                      <a:pt x="1781" y="1690"/>
                      <a:pt x="1804" y="1667"/>
                      <a:pt x="1804" y="1667"/>
                    </a:cubicBezTo>
                    <a:lnTo>
                      <a:pt x="1804" y="1667"/>
                    </a:lnTo>
                    <a:cubicBezTo>
                      <a:pt x="1690" y="1827"/>
                      <a:pt x="1553" y="2009"/>
                      <a:pt x="1462" y="2192"/>
                    </a:cubicBezTo>
                    <a:cubicBezTo>
                      <a:pt x="1370" y="2352"/>
                      <a:pt x="1256" y="2534"/>
                      <a:pt x="1165" y="2694"/>
                    </a:cubicBezTo>
                    <a:cubicBezTo>
                      <a:pt x="1074" y="2877"/>
                      <a:pt x="1005" y="3059"/>
                      <a:pt x="914" y="3242"/>
                    </a:cubicBezTo>
                    <a:cubicBezTo>
                      <a:pt x="845" y="3425"/>
                      <a:pt x="777" y="3584"/>
                      <a:pt x="708" y="3767"/>
                    </a:cubicBezTo>
                    <a:cubicBezTo>
                      <a:pt x="617" y="4041"/>
                      <a:pt x="526" y="4315"/>
                      <a:pt x="434" y="4589"/>
                    </a:cubicBezTo>
                    <a:cubicBezTo>
                      <a:pt x="366" y="4840"/>
                      <a:pt x="275" y="5114"/>
                      <a:pt x="229" y="5388"/>
                    </a:cubicBezTo>
                    <a:cubicBezTo>
                      <a:pt x="161" y="5661"/>
                      <a:pt x="115" y="5913"/>
                      <a:pt x="69" y="6164"/>
                    </a:cubicBezTo>
                    <a:cubicBezTo>
                      <a:pt x="46" y="6301"/>
                      <a:pt x="46" y="6438"/>
                      <a:pt x="24" y="6574"/>
                    </a:cubicBezTo>
                    <a:cubicBezTo>
                      <a:pt x="24" y="6643"/>
                      <a:pt x="24" y="6711"/>
                      <a:pt x="24" y="6803"/>
                    </a:cubicBezTo>
                    <a:cubicBezTo>
                      <a:pt x="24" y="6871"/>
                      <a:pt x="1" y="6940"/>
                      <a:pt x="24" y="7008"/>
                    </a:cubicBezTo>
                    <a:cubicBezTo>
                      <a:pt x="43" y="7067"/>
                      <a:pt x="115" y="7127"/>
                      <a:pt x="178" y="7127"/>
                    </a:cubicBezTo>
                    <a:cubicBezTo>
                      <a:pt x="187" y="7127"/>
                      <a:pt x="197" y="7125"/>
                      <a:pt x="206" y="7122"/>
                    </a:cubicBezTo>
                    <a:cubicBezTo>
                      <a:pt x="275" y="7122"/>
                      <a:pt x="366" y="7077"/>
                      <a:pt x="366" y="6985"/>
                    </a:cubicBezTo>
                    <a:cubicBezTo>
                      <a:pt x="389" y="6940"/>
                      <a:pt x="366" y="6894"/>
                      <a:pt x="389" y="6871"/>
                    </a:cubicBezTo>
                    <a:cubicBezTo>
                      <a:pt x="389" y="6848"/>
                      <a:pt x="389" y="6848"/>
                      <a:pt x="389" y="6848"/>
                    </a:cubicBezTo>
                    <a:cubicBezTo>
                      <a:pt x="389" y="6826"/>
                      <a:pt x="389" y="6803"/>
                      <a:pt x="389" y="6780"/>
                    </a:cubicBezTo>
                    <a:lnTo>
                      <a:pt x="389" y="6689"/>
                    </a:lnTo>
                    <a:lnTo>
                      <a:pt x="412" y="6689"/>
                    </a:lnTo>
                    <a:cubicBezTo>
                      <a:pt x="480" y="6689"/>
                      <a:pt x="526" y="6666"/>
                      <a:pt x="571" y="6620"/>
                    </a:cubicBezTo>
                    <a:cubicBezTo>
                      <a:pt x="594" y="6574"/>
                      <a:pt x="617" y="6552"/>
                      <a:pt x="617" y="6506"/>
                    </a:cubicBezTo>
                    <a:cubicBezTo>
                      <a:pt x="640" y="6438"/>
                      <a:pt x="663" y="6369"/>
                      <a:pt x="686" y="6301"/>
                    </a:cubicBezTo>
                    <a:lnTo>
                      <a:pt x="754" y="6049"/>
                    </a:lnTo>
                    <a:cubicBezTo>
                      <a:pt x="800" y="5913"/>
                      <a:pt x="845" y="5753"/>
                      <a:pt x="891" y="5616"/>
                    </a:cubicBezTo>
                    <a:cubicBezTo>
                      <a:pt x="914" y="5479"/>
                      <a:pt x="959" y="5342"/>
                      <a:pt x="1005" y="5205"/>
                    </a:cubicBezTo>
                    <a:cubicBezTo>
                      <a:pt x="1051" y="5068"/>
                      <a:pt x="1096" y="4954"/>
                      <a:pt x="1142" y="4817"/>
                    </a:cubicBezTo>
                    <a:cubicBezTo>
                      <a:pt x="1233" y="4566"/>
                      <a:pt x="1348" y="4292"/>
                      <a:pt x="1462" y="4018"/>
                    </a:cubicBezTo>
                    <a:cubicBezTo>
                      <a:pt x="1553" y="3744"/>
                      <a:pt x="1690" y="3470"/>
                      <a:pt x="1827" y="3219"/>
                    </a:cubicBezTo>
                    <a:cubicBezTo>
                      <a:pt x="1941" y="2945"/>
                      <a:pt x="2055" y="2671"/>
                      <a:pt x="2215" y="2420"/>
                    </a:cubicBezTo>
                    <a:cubicBezTo>
                      <a:pt x="2352" y="2169"/>
                      <a:pt x="2512" y="1895"/>
                      <a:pt x="2671" y="1621"/>
                    </a:cubicBezTo>
                    <a:cubicBezTo>
                      <a:pt x="2740" y="1507"/>
                      <a:pt x="2831" y="1393"/>
                      <a:pt x="2900" y="1279"/>
                    </a:cubicBezTo>
                    <a:cubicBezTo>
                      <a:pt x="2900" y="1302"/>
                      <a:pt x="2900" y="1302"/>
                      <a:pt x="2900" y="1302"/>
                    </a:cubicBezTo>
                    <a:cubicBezTo>
                      <a:pt x="3014" y="1119"/>
                      <a:pt x="3151" y="959"/>
                      <a:pt x="3265" y="777"/>
                    </a:cubicBezTo>
                    <a:lnTo>
                      <a:pt x="3265" y="777"/>
                    </a:lnTo>
                    <a:cubicBezTo>
                      <a:pt x="3265" y="788"/>
                      <a:pt x="3259" y="799"/>
                      <a:pt x="3254" y="808"/>
                    </a:cubicBezTo>
                    <a:lnTo>
                      <a:pt x="3254" y="808"/>
                    </a:lnTo>
                    <a:cubicBezTo>
                      <a:pt x="3341" y="697"/>
                      <a:pt x="3429" y="566"/>
                      <a:pt x="3516" y="457"/>
                    </a:cubicBezTo>
                    <a:cubicBezTo>
                      <a:pt x="3562" y="412"/>
                      <a:pt x="3584" y="389"/>
                      <a:pt x="3607" y="366"/>
                    </a:cubicBezTo>
                    <a:cubicBezTo>
                      <a:pt x="3630" y="320"/>
                      <a:pt x="3630" y="275"/>
                      <a:pt x="3630" y="229"/>
                    </a:cubicBezTo>
                    <a:cubicBezTo>
                      <a:pt x="3630" y="115"/>
                      <a:pt x="3539" y="24"/>
                      <a:pt x="3425" y="1"/>
                    </a:cubicBezTo>
                    <a:close/>
                  </a:path>
                </a:pathLst>
              </a:custGeom>
              <a:solidFill>
                <a:srgbClr val="FBD8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72" name="Google Shape;1618;p22">
                <a:extLst>
                  <a:ext uri="{FF2B5EF4-FFF2-40B4-BE49-F238E27FC236}">
                    <a16:creationId xmlns:a16="http://schemas.microsoft.com/office/drawing/2014/main" id="{627E71F8-AF92-4F8F-9638-B2DE8F227028}"/>
                  </a:ext>
                </a:extLst>
              </p:cNvPr>
              <p:cNvSpPr/>
              <p:nvPr/>
            </p:nvSpPr>
            <p:spPr>
              <a:xfrm>
                <a:off x="6953434" y="2066610"/>
                <a:ext cx="244351" cy="129230"/>
              </a:xfrm>
              <a:custGeom>
                <a:avLst/>
                <a:gdLst/>
                <a:ahLst/>
                <a:cxnLst/>
                <a:rect l="l" t="t" r="r" b="b"/>
                <a:pathLst>
                  <a:path w="9040" h="4781" extrusionOk="0">
                    <a:moveTo>
                      <a:pt x="115" y="0"/>
                    </a:moveTo>
                    <a:cubicBezTo>
                      <a:pt x="46" y="0"/>
                      <a:pt x="0" y="69"/>
                      <a:pt x="46" y="137"/>
                    </a:cubicBezTo>
                    <a:cubicBezTo>
                      <a:pt x="115" y="251"/>
                      <a:pt x="206" y="388"/>
                      <a:pt x="297" y="525"/>
                    </a:cubicBezTo>
                    <a:cubicBezTo>
                      <a:pt x="366" y="662"/>
                      <a:pt x="457" y="776"/>
                      <a:pt x="525" y="913"/>
                    </a:cubicBezTo>
                    <a:cubicBezTo>
                      <a:pt x="731" y="1187"/>
                      <a:pt x="936" y="1438"/>
                      <a:pt x="1142" y="1689"/>
                    </a:cubicBezTo>
                    <a:cubicBezTo>
                      <a:pt x="1370" y="1940"/>
                      <a:pt x="1598" y="2169"/>
                      <a:pt x="1826" y="2374"/>
                    </a:cubicBezTo>
                    <a:cubicBezTo>
                      <a:pt x="1941" y="2488"/>
                      <a:pt x="2078" y="2580"/>
                      <a:pt x="2192" y="2694"/>
                    </a:cubicBezTo>
                    <a:cubicBezTo>
                      <a:pt x="2329" y="2808"/>
                      <a:pt x="2466" y="2899"/>
                      <a:pt x="2603" y="3013"/>
                    </a:cubicBezTo>
                    <a:cubicBezTo>
                      <a:pt x="2876" y="3219"/>
                      <a:pt x="3150" y="3401"/>
                      <a:pt x="3470" y="3584"/>
                    </a:cubicBezTo>
                    <a:cubicBezTo>
                      <a:pt x="3744" y="3744"/>
                      <a:pt x="4041" y="3881"/>
                      <a:pt x="4314" y="4018"/>
                    </a:cubicBezTo>
                    <a:cubicBezTo>
                      <a:pt x="4474" y="4086"/>
                      <a:pt x="4634" y="4155"/>
                      <a:pt x="4771" y="4223"/>
                    </a:cubicBezTo>
                    <a:cubicBezTo>
                      <a:pt x="4954" y="4291"/>
                      <a:pt x="5136" y="4360"/>
                      <a:pt x="5319" y="4406"/>
                    </a:cubicBezTo>
                    <a:cubicBezTo>
                      <a:pt x="5615" y="4497"/>
                      <a:pt x="5935" y="4565"/>
                      <a:pt x="6255" y="4634"/>
                    </a:cubicBezTo>
                    <a:cubicBezTo>
                      <a:pt x="6711" y="4702"/>
                      <a:pt x="7145" y="4748"/>
                      <a:pt x="7601" y="4771"/>
                    </a:cubicBezTo>
                    <a:cubicBezTo>
                      <a:pt x="7723" y="4771"/>
                      <a:pt x="7855" y="4781"/>
                      <a:pt x="7983" y="4781"/>
                    </a:cubicBezTo>
                    <a:cubicBezTo>
                      <a:pt x="8048" y="4781"/>
                      <a:pt x="8111" y="4778"/>
                      <a:pt x="8172" y="4771"/>
                    </a:cubicBezTo>
                    <a:cubicBezTo>
                      <a:pt x="8263" y="4771"/>
                      <a:pt x="8377" y="4748"/>
                      <a:pt x="8469" y="4748"/>
                    </a:cubicBezTo>
                    <a:cubicBezTo>
                      <a:pt x="8583" y="4725"/>
                      <a:pt x="8697" y="4725"/>
                      <a:pt x="8811" y="4702"/>
                    </a:cubicBezTo>
                    <a:cubicBezTo>
                      <a:pt x="8857" y="4680"/>
                      <a:pt x="8902" y="4657"/>
                      <a:pt x="8948" y="4611"/>
                    </a:cubicBezTo>
                    <a:cubicBezTo>
                      <a:pt x="8994" y="4543"/>
                      <a:pt x="9039" y="4451"/>
                      <a:pt x="9016" y="4383"/>
                    </a:cubicBezTo>
                    <a:cubicBezTo>
                      <a:pt x="9016" y="4200"/>
                      <a:pt x="8857" y="4063"/>
                      <a:pt x="8697" y="4063"/>
                    </a:cubicBezTo>
                    <a:cubicBezTo>
                      <a:pt x="8583" y="4063"/>
                      <a:pt x="8469" y="4086"/>
                      <a:pt x="8354" y="4109"/>
                    </a:cubicBezTo>
                    <a:cubicBezTo>
                      <a:pt x="8218" y="4132"/>
                      <a:pt x="8103" y="4132"/>
                      <a:pt x="7966" y="4132"/>
                    </a:cubicBezTo>
                    <a:cubicBezTo>
                      <a:pt x="7715" y="4132"/>
                      <a:pt x="7487" y="4132"/>
                      <a:pt x="7236" y="4109"/>
                    </a:cubicBezTo>
                    <a:lnTo>
                      <a:pt x="7259" y="4109"/>
                    </a:lnTo>
                    <a:cubicBezTo>
                      <a:pt x="7168" y="4109"/>
                      <a:pt x="7076" y="4086"/>
                      <a:pt x="6985" y="4086"/>
                    </a:cubicBezTo>
                    <a:cubicBezTo>
                      <a:pt x="6665" y="4040"/>
                      <a:pt x="6346" y="3995"/>
                      <a:pt x="6049" y="3949"/>
                    </a:cubicBezTo>
                    <a:cubicBezTo>
                      <a:pt x="5730" y="3881"/>
                      <a:pt x="5410" y="3789"/>
                      <a:pt x="5113" y="3675"/>
                    </a:cubicBezTo>
                    <a:cubicBezTo>
                      <a:pt x="4908" y="3607"/>
                      <a:pt x="4725" y="3538"/>
                      <a:pt x="4520" y="3447"/>
                    </a:cubicBezTo>
                    <a:cubicBezTo>
                      <a:pt x="4337" y="3356"/>
                      <a:pt x="4132" y="3264"/>
                      <a:pt x="3926" y="3173"/>
                    </a:cubicBezTo>
                    <a:cubicBezTo>
                      <a:pt x="3744" y="3082"/>
                      <a:pt x="3538" y="2968"/>
                      <a:pt x="3333" y="2854"/>
                    </a:cubicBezTo>
                    <a:cubicBezTo>
                      <a:pt x="3150" y="2762"/>
                      <a:pt x="2991" y="2648"/>
                      <a:pt x="2808" y="2534"/>
                    </a:cubicBezTo>
                    <a:cubicBezTo>
                      <a:pt x="2625" y="2397"/>
                      <a:pt x="2466" y="2260"/>
                      <a:pt x="2283" y="2146"/>
                    </a:cubicBezTo>
                    <a:cubicBezTo>
                      <a:pt x="2192" y="2077"/>
                      <a:pt x="2100" y="2009"/>
                      <a:pt x="2009" y="1940"/>
                    </a:cubicBezTo>
                    <a:cubicBezTo>
                      <a:pt x="1918" y="1872"/>
                      <a:pt x="1826" y="1826"/>
                      <a:pt x="1735" y="1735"/>
                    </a:cubicBezTo>
                    <a:cubicBezTo>
                      <a:pt x="1644" y="1667"/>
                      <a:pt x="1553" y="1598"/>
                      <a:pt x="1461" y="1530"/>
                    </a:cubicBezTo>
                    <a:cubicBezTo>
                      <a:pt x="1393" y="1461"/>
                      <a:pt x="1301" y="1370"/>
                      <a:pt x="1233" y="1301"/>
                    </a:cubicBezTo>
                    <a:cubicBezTo>
                      <a:pt x="1059" y="1149"/>
                      <a:pt x="906" y="997"/>
                      <a:pt x="754" y="845"/>
                    </a:cubicBezTo>
                    <a:lnTo>
                      <a:pt x="754" y="845"/>
                    </a:lnTo>
                    <a:cubicBezTo>
                      <a:pt x="640" y="708"/>
                      <a:pt x="548" y="571"/>
                      <a:pt x="457" y="434"/>
                    </a:cubicBezTo>
                    <a:cubicBezTo>
                      <a:pt x="343" y="320"/>
                      <a:pt x="274" y="183"/>
                      <a:pt x="183" y="46"/>
                    </a:cubicBezTo>
                    <a:cubicBezTo>
                      <a:pt x="160" y="23"/>
                      <a:pt x="137" y="0"/>
                      <a:pt x="115" y="0"/>
                    </a:cubicBezTo>
                    <a:close/>
                  </a:path>
                </a:pathLst>
              </a:custGeom>
              <a:solidFill>
                <a:srgbClr val="FBD8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73" name="Google Shape;1619;p22">
                <a:extLst>
                  <a:ext uri="{FF2B5EF4-FFF2-40B4-BE49-F238E27FC236}">
                    <a16:creationId xmlns:a16="http://schemas.microsoft.com/office/drawing/2014/main" id="{DD83B12D-771D-4838-9A9E-AB367624DC62}"/>
                  </a:ext>
                </a:extLst>
              </p:cNvPr>
              <p:cNvSpPr/>
              <p:nvPr/>
            </p:nvSpPr>
            <p:spPr>
              <a:xfrm>
                <a:off x="6934297" y="1961734"/>
                <a:ext cx="200563" cy="163207"/>
              </a:xfrm>
              <a:custGeom>
                <a:avLst/>
                <a:gdLst/>
                <a:ahLst/>
                <a:cxnLst/>
                <a:rect l="l" t="t" r="r" b="b"/>
                <a:pathLst>
                  <a:path w="7420" h="6038" extrusionOk="0">
                    <a:moveTo>
                      <a:pt x="161" y="0"/>
                    </a:moveTo>
                    <a:cubicBezTo>
                      <a:pt x="69" y="46"/>
                      <a:pt x="1" y="137"/>
                      <a:pt x="46" y="228"/>
                    </a:cubicBezTo>
                    <a:cubicBezTo>
                      <a:pt x="183" y="548"/>
                      <a:pt x="343" y="867"/>
                      <a:pt x="526" y="1164"/>
                    </a:cubicBezTo>
                    <a:cubicBezTo>
                      <a:pt x="686" y="1438"/>
                      <a:pt x="845" y="1735"/>
                      <a:pt x="1005" y="2009"/>
                    </a:cubicBezTo>
                    <a:cubicBezTo>
                      <a:pt x="1188" y="2305"/>
                      <a:pt x="1416" y="2579"/>
                      <a:pt x="1621" y="2853"/>
                    </a:cubicBezTo>
                    <a:cubicBezTo>
                      <a:pt x="1758" y="2990"/>
                      <a:pt x="1873" y="3127"/>
                      <a:pt x="2009" y="3264"/>
                    </a:cubicBezTo>
                    <a:cubicBezTo>
                      <a:pt x="2124" y="3378"/>
                      <a:pt x="2238" y="3492"/>
                      <a:pt x="2352" y="3606"/>
                    </a:cubicBezTo>
                    <a:cubicBezTo>
                      <a:pt x="2580" y="3858"/>
                      <a:pt x="2831" y="4086"/>
                      <a:pt x="3105" y="4291"/>
                    </a:cubicBezTo>
                    <a:cubicBezTo>
                      <a:pt x="3379" y="4497"/>
                      <a:pt x="3676" y="4702"/>
                      <a:pt x="3972" y="4885"/>
                    </a:cubicBezTo>
                    <a:cubicBezTo>
                      <a:pt x="4269" y="5044"/>
                      <a:pt x="4589" y="5204"/>
                      <a:pt x="4885" y="5341"/>
                    </a:cubicBezTo>
                    <a:cubicBezTo>
                      <a:pt x="5022" y="5387"/>
                      <a:pt x="5159" y="5455"/>
                      <a:pt x="5319" y="5501"/>
                    </a:cubicBezTo>
                    <a:cubicBezTo>
                      <a:pt x="5479" y="5569"/>
                      <a:pt x="5662" y="5661"/>
                      <a:pt x="5844" y="5706"/>
                    </a:cubicBezTo>
                    <a:cubicBezTo>
                      <a:pt x="6027" y="5775"/>
                      <a:pt x="6232" y="5820"/>
                      <a:pt x="6438" y="5866"/>
                    </a:cubicBezTo>
                    <a:cubicBezTo>
                      <a:pt x="6529" y="5912"/>
                      <a:pt x="6620" y="5935"/>
                      <a:pt x="6711" y="5957"/>
                    </a:cubicBezTo>
                    <a:cubicBezTo>
                      <a:pt x="6803" y="5980"/>
                      <a:pt x="6917" y="6003"/>
                      <a:pt x="7008" y="6026"/>
                    </a:cubicBezTo>
                    <a:cubicBezTo>
                      <a:pt x="7033" y="6034"/>
                      <a:pt x="7058" y="6038"/>
                      <a:pt x="7082" y="6038"/>
                    </a:cubicBezTo>
                    <a:cubicBezTo>
                      <a:pt x="7192" y="6038"/>
                      <a:pt x="7294" y="5960"/>
                      <a:pt x="7351" y="5866"/>
                    </a:cubicBezTo>
                    <a:cubicBezTo>
                      <a:pt x="7419" y="5729"/>
                      <a:pt x="7373" y="5524"/>
                      <a:pt x="7214" y="5455"/>
                    </a:cubicBezTo>
                    <a:cubicBezTo>
                      <a:pt x="7100" y="5410"/>
                      <a:pt x="6985" y="5364"/>
                      <a:pt x="6871" y="5318"/>
                    </a:cubicBezTo>
                    <a:cubicBezTo>
                      <a:pt x="6757" y="5296"/>
                      <a:pt x="6666" y="5273"/>
                      <a:pt x="6575" y="5250"/>
                    </a:cubicBezTo>
                    <a:cubicBezTo>
                      <a:pt x="6369" y="5181"/>
                      <a:pt x="6164" y="5136"/>
                      <a:pt x="5958" y="5090"/>
                    </a:cubicBezTo>
                    <a:cubicBezTo>
                      <a:pt x="5205" y="4793"/>
                      <a:pt x="4452" y="4474"/>
                      <a:pt x="3767" y="4017"/>
                    </a:cubicBezTo>
                    <a:cubicBezTo>
                      <a:pt x="3562" y="3880"/>
                      <a:pt x="3379" y="3743"/>
                      <a:pt x="3196" y="3584"/>
                    </a:cubicBezTo>
                    <a:cubicBezTo>
                      <a:pt x="3014" y="3447"/>
                      <a:pt x="2831" y="3287"/>
                      <a:pt x="2671" y="3127"/>
                    </a:cubicBezTo>
                    <a:cubicBezTo>
                      <a:pt x="2306" y="2808"/>
                      <a:pt x="1987" y="2465"/>
                      <a:pt x="1667" y="2100"/>
                    </a:cubicBezTo>
                    <a:cubicBezTo>
                      <a:pt x="1439" y="1803"/>
                      <a:pt x="1211" y="1507"/>
                      <a:pt x="1005" y="1187"/>
                    </a:cubicBezTo>
                    <a:cubicBezTo>
                      <a:pt x="891" y="1027"/>
                      <a:pt x="777" y="867"/>
                      <a:pt x="663" y="708"/>
                    </a:cubicBezTo>
                    <a:cubicBezTo>
                      <a:pt x="594" y="548"/>
                      <a:pt x="503" y="411"/>
                      <a:pt x="435" y="251"/>
                    </a:cubicBezTo>
                    <a:cubicBezTo>
                      <a:pt x="412" y="205"/>
                      <a:pt x="389" y="160"/>
                      <a:pt x="366" y="114"/>
                    </a:cubicBezTo>
                    <a:cubicBezTo>
                      <a:pt x="343" y="46"/>
                      <a:pt x="275" y="0"/>
                      <a:pt x="206" y="0"/>
                    </a:cubicBezTo>
                    <a:close/>
                  </a:path>
                </a:pathLst>
              </a:custGeom>
              <a:solidFill>
                <a:srgbClr val="FBD8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74" name="Google Shape;1620;p22">
                <a:extLst>
                  <a:ext uri="{FF2B5EF4-FFF2-40B4-BE49-F238E27FC236}">
                    <a16:creationId xmlns:a16="http://schemas.microsoft.com/office/drawing/2014/main" id="{7DACCA75-A9DE-41A7-9E68-C08729A65D66}"/>
                  </a:ext>
                </a:extLst>
              </p:cNvPr>
              <p:cNvSpPr/>
              <p:nvPr/>
            </p:nvSpPr>
            <p:spPr>
              <a:xfrm>
                <a:off x="7278578" y="2128293"/>
                <a:ext cx="197454" cy="163775"/>
              </a:xfrm>
              <a:custGeom>
                <a:avLst/>
                <a:gdLst/>
                <a:ahLst/>
                <a:cxnLst/>
                <a:rect l="l" t="t" r="r" b="b"/>
                <a:pathLst>
                  <a:path w="7305" h="6059" extrusionOk="0">
                    <a:moveTo>
                      <a:pt x="137" y="1"/>
                    </a:moveTo>
                    <a:cubicBezTo>
                      <a:pt x="114" y="1"/>
                      <a:pt x="69" y="47"/>
                      <a:pt x="46" y="69"/>
                    </a:cubicBezTo>
                    <a:cubicBezTo>
                      <a:pt x="0" y="138"/>
                      <a:pt x="23" y="206"/>
                      <a:pt x="92" y="229"/>
                    </a:cubicBezTo>
                    <a:cubicBezTo>
                      <a:pt x="206" y="343"/>
                      <a:pt x="343" y="435"/>
                      <a:pt x="480" y="526"/>
                    </a:cubicBezTo>
                    <a:cubicBezTo>
                      <a:pt x="617" y="594"/>
                      <a:pt x="731" y="686"/>
                      <a:pt x="868" y="754"/>
                    </a:cubicBezTo>
                    <a:cubicBezTo>
                      <a:pt x="1142" y="937"/>
                      <a:pt x="1393" y="1096"/>
                      <a:pt x="1689" y="1233"/>
                    </a:cubicBezTo>
                    <a:cubicBezTo>
                      <a:pt x="1826" y="1325"/>
                      <a:pt x="1963" y="1393"/>
                      <a:pt x="2100" y="1462"/>
                    </a:cubicBezTo>
                    <a:cubicBezTo>
                      <a:pt x="2260" y="1553"/>
                      <a:pt x="2420" y="1621"/>
                      <a:pt x="2557" y="1713"/>
                    </a:cubicBezTo>
                    <a:cubicBezTo>
                      <a:pt x="2854" y="1873"/>
                      <a:pt x="3127" y="2032"/>
                      <a:pt x="3401" y="2215"/>
                    </a:cubicBezTo>
                    <a:cubicBezTo>
                      <a:pt x="3652" y="2375"/>
                      <a:pt x="3903" y="2534"/>
                      <a:pt x="4132" y="2717"/>
                    </a:cubicBezTo>
                    <a:cubicBezTo>
                      <a:pt x="4269" y="2831"/>
                      <a:pt x="4406" y="2945"/>
                      <a:pt x="4543" y="3059"/>
                    </a:cubicBezTo>
                    <a:cubicBezTo>
                      <a:pt x="4680" y="3174"/>
                      <a:pt x="4817" y="3288"/>
                      <a:pt x="4953" y="3425"/>
                    </a:cubicBezTo>
                    <a:cubicBezTo>
                      <a:pt x="5227" y="3653"/>
                      <a:pt x="5456" y="3927"/>
                      <a:pt x="5684" y="4201"/>
                    </a:cubicBezTo>
                    <a:cubicBezTo>
                      <a:pt x="5844" y="4429"/>
                      <a:pt x="6003" y="4634"/>
                      <a:pt x="6140" y="4863"/>
                    </a:cubicBezTo>
                    <a:cubicBezTo>
                      <a:pt x="6300" y="5091"/>
                      <a:pt x="6437" y="5319"/>
                      <a:pt x="6551" y="5570"/>
                    </a:cubicBezTo>
                    <a:cubicBezTo>
                      <a:pt x="6574" y="5662"/>
                      <a:pt x="6597" y="5730"/>
                      <a:pt x="6643" y="5821"/>
                    </a:cubicBezTo>
                    <a:cubicBezTo>
                      <a:pt x="6665" y="5890"/>
                      <a:pt x="6711" y="5958"/>
                      <a:pt x="6779" y="6004"/>
                    </a:cubicBezTo>
                    <a:cubicBezTo>
                      <a:pt x="6830" y="6037"/>
                      <a:pt x="6892" y="6059"/>
                      <a:pt x="6958" y="6059"/>
                    </a:cubicBezTo>
                    <a:cubicBezTo>
                      <a:pt x="6982" y="6059"/>
                      <a:pt x="7006" y="6056"/>
                      <a:pt x="7031" y="6050"/>
                    </a:cubicBezTo>
                    <a:cubicBezTo>
                      <a:pt x="7190" y="6004"/>
                      <a:pt x="7304" y="5821"/>
                      <a:pt x="7259" y="5639"/>
                    </a:cubicBezTo>
                    <a:cubicBezTo>
                      <a:pt x="7190" y="5456"/>
                      <a:pt x="7122" y="5251"/>
                      <a:pt x="7008" y="5068"/>
                    </a:cubicBezTo>
                    <a:cubicBezTo>
                      <a:pt x="6939" y="4931"/>
                      <a:pt x="6871" y="4817"/>
                      <a:pt x="6779" y="4680"/>
                    </a:cubicBezTo>
                    <a:cubicBezTo>
                      <a:pt x="6597" y="4406"/>
                      <a:pt x="6414" y="4109"/>
                      <a:pt x="6186" y="3836"/>
                    </a:cubicBezTo>
                    <a:cubicBezTo>
                      <a:pt x="6003" y="3584"/>
                      <a:pt x="5775" y="3333"/>
                      <a:pt x="5547" y="3128"/>
                    </a:cubicBezTo>
                    <a:cubicBezTo>
                      <a:pt x="5296" y="2900"/>
                      <a:pt x="5045" y="2694"/>
                      <a:pt x="4771" y="2466"/>
                    </a:cubicBezTo>
                    <a:cubicBezTo>
                      <a:pt x="4543" y="2283"/>
                      <a:pt x="4314" y="2124"/>
                      <a:pt x="4063" y="1964"/>
                    </a:cubicBezTo>
                    <a:cubicBezTo>
                      <a:pt x="3812" y="1827"/>
                      <a:pt x="3584" y="1667"/>
                      <a:pt x="3310" y="1553"/>
                    </a:cubicBezTo>
                    <a:cubicBezTo>
                      <a:pt x="3082" y="1416"/>
                      <a:pt x="2831" y="1279"/>
                      <a:pt x="2557" y="1188"/>
                    </a:cubicBezTo>
                    <a:cubicBezTo>
                      <a:pt x="2306" y="1051"/>
                      <a:pt x="2032" y="960"/>
                      <a:pt x="1758" y="845"/>
                    </a:cubicBezTo>
                    <a:cubicBezTo>
                      <a:pt x="1621" y="777"/>
                      <a:pt x="1461" y="731"/>
                      <a:pt x="1324" y="663"/>
                    </a:cubicBezTo>
                    <a:cubicBezTo>
                      <a:pt x="1142" y="572"/>
                      <a:pt x="936" y="480"/>
                      <a:pt x="754" y="389"/>
                    </a:cubicBezTo>
                    <a:cubicBezTo>
                      <a:pt x="662" y="320"/>
                      <a:pt x="571" y="275"/>
                      <a:pt x="480" y="229"/>
                    </a:cubicBezTo>
                    <a:cubicBezTo>
                      <a:pt x="388" y="161"/>
                      <a:pt x="297" y="92"/>
                      <a:pt x="206" y="24"/>
                    </a:cubicBezTo>
                    <a:cubicBezTo>
                      <a:pt x="183" y="24"/>
                      <a:pt x="160" y="1"/>
                      <a:pt x="137" y="1"/>
                    </a:cubicBezTo>
                    <a:close/>
                  </a:path>
                </a:pathLst>
              </a:custGeom>
              <a:solidFill>
                <a:srgbClr val="FBD8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75" name="Google Shape;1621;p22">
                <a:extLst>
                  <a:ext uri="{FF2B5EF4-FFF2-40B4-BE49-F238E27FC236}">
                    <a16:creationId xmlns:a16="http://schemas.microsoft.com/office/drawing/2014/main" id="{E055ACFC-AA33-4656-889C-EF51DC4D6B75}"/>
                  </a:ext>
                </a:extLst>
              </p:cNvPr>
              <p:cNvSpPr/>
              <p:nvPr/>
            </p:nvSpPr>
            <p:spPr>
              <a:xfrm>
                <a:off x="7379751" y="2250468"/>
                <a:ext cx="91956" cy="212564"/>
              </a:xfrm>
              <a:custGeom>
                <a:avLst/>
                <a:gdLst/>
                <a:ahLst/>
                <a:cxnLst/>
                <a:rect l="l" t="t" r="r" b="b"/>
                <a:pathLst>
                  <a:path w="3402" h="7864" extrusionOk="0">
                    <a:moveTo>
                      <a:pt x="1119" y="1461"/>
                    </a:moveTo>
                    <a:lnTo>
                      <a:pt x="1142" y="1484"/>
                    </a:lnTo>
                    <a:cubicBezTo>
                      <a:pt x="1142" y="1484"/>
                      <a:pt x="1119" y="1484"/>
                      <a:pt x="1119" y="1461"/>
                    </a:cubicBezTo>
                    <a:close/>
                    <a:moveTo>
                      <a:pt x="160" y="0"/>
                    </a:moveTo>
                    <a:cubicBezTo>
                      <a:pt x="115" y="0"/>
                      <a:pt x="92" y="0"/>
                      <a:pt x="46" y="46"/>
                    </a:cubicBezTo>
                    <a:cubicBezTo>
                      <a:pt x="1" y="92"/>
                      <a:pt x="1" y="206"/>
                      <a:pt x="46" y="251"/>
                    </a:cubicBezTo>
                    <a:cubicBezTo>
                      <a:pt x="252" y="457"/>
                      <a:pt x="434" y="662"/>
                      <a:pt x="594" y="845"/>
                    </a:cubicBezTo>
                    <a:cubicBezTo>
                      <a:pt x="777" y="1050"/>
                      <a:pt x="937" y="1256"/>
                      <a:pt x="1096" y="1461"/>
                    </a:cubicBezTo>
                    <a:cubicBezTo>
                      <a:pt x="1439" y="1918"/>
                      <a:pt x="1713" y="2420"/>
                      <a:pt x="1941" y="2945"/>
                    </a:cubicBezTo>
                    <a:lnTo>
                      <a:pt x="1918" y="2945"/>
                    </a:lnTo>
                    <a:cubicBezTo>
                      <a:pt x="2101" y="3378"/>
                      <a:pt x="2260" y="3812"/>
                      <a:pt x="2397" y="4246"/>
                    </a:cubicBezTo>
                    <a:cubicBezTo>
                      <a:pt x="2466" y="4474"/>
                      <a:pt x="2534" y="4702"/>
                      <a:pt x="2603" y="4953"/>
                    </a:cubicBezTo>
                    <a:cubicBezTo>
                      <a:pt x="2648" y="5159"/>
                      <a:pt x="2694" y="5364"/>
                      <a:pt x="2740" y="5592"/>
                    </a:cubicBezTo>
                    <a:cubicBezTo>
                      <a:pt x="2763" y="5798"/>
                      <a:pt x="2785" y="6026"/>
                      <a:pt x="2763" y="6232"/>
                    </a:cubicBezTo>
                    <a:cubicBezTo>
                      <a:pt x="2763" y="6483"/>
                      <a:pt x="2740" y="6734"/>
                      <a:pt x="2694" y="6962"/>
                    </a:cubicBezTo>
                    <a:cubicBezTo>
                      <a:pt x="2671" y="7167"/>
                      <a:pt x="2648" y="7350"/>
                      <a:pt x="2626" y="7555"/>
                    </a:cubicBezTo>
                    <a:cubicBezTo>
                      <a:pt x="2626" y="7601"/>
                      <a:pt x="2626" y="7670"/>
                      <a:pt x="2648" y="7715"/>
                    </a:cubicBezTo>
                    <a:cubicBezTo>
                      <a:pt x="2694" y="7784"/>
                      <a:pt x="2763" y="7829"/>
                      <a:pt x="2854" y="7852"/>
                    </a:cubicBezTo>
                    <a:cubicBezTo>
                      <a:pt x="2878" y="7860"/>
                      <a:pt x="2904" y="7864"/>
                      <a:pt x="2930" y="7864"/>
                    </a:cubicBezTo>
                    <a:cubicBezTo>
                      <a:pt x="3057" y="7864"/>
                      <a:pt x="3200" y="7779"/>
                      <a:pt x="3219" y="7647"/>
                    </a:cubicBezTo>
                    <a:cubicBezTo>
                      <a:pt x="3310" y="7282"/>
                      <a:pt x="3356" y="6939"/>
                      <a:pt x="3379" y="6574"/>
                    </a:cubicBezTo>
                    <a:cubicBezTo>
                      <a:pt x="3402" y="6232"/>
                      <a:pt x="3379" y="5866"/>
                      <a:pt x="3333" y="5524"/>
                    </a:cubicBezTo>
                    <a:cubicBezTo>
                      <a:pt x="3333" y="5364"/>
                      <a:pt x="3288" y="5204"/>
                      <a:pt x="3242" y="5067"/>
                    </a:cubicBezTo>
                    <a:cubicBezTo>
                      <a:pt x="3196" y="4908"/>
                      <a:pt x="3151" y="4748"/>
                      <a:pt x="3105" y="4611"/>
                    </a:cubicBezTo>
                    <a:cubicBezTo>
                      <a:pt x="3059" y="4428"/>
                      <a:pt x="3014" y="4269"/>
                      <a:pt x="2968" y="4109"/>
                    </a:cubicBezTo>
                    <a:cubicBezTo>
                      <a:pt x="2900" y="3949"/>
                      <a:pt x="2831" y="3789"/>
                      <a:pt x="2785" y="3629"/>
                    </a:cubicBezTo>
                    <a:cubicBezTo>
                      <a:pt x="2534" y="2990"/>
                      <a:pt x="2260" y="2351"/>
                      <a:pt x="1872" y="1781"/>
                    </a:cubicBezTo>
                    <a:cubicBezTo>
                      <a:pt x="1758" y="1621"/>
                      <a:pt x="1644" y="1484"/>
                      <a:pt x="1530" y="1347"/>
                    </a:cubicBezTo>
                    <a:cubicBezTo>
                      <a:pt x="1439" y="1210"/>
                      <a:pt x="1325" y="1119"/>
                      <a:pt x="1210" y="1005"/>
                    </a:cubicBezTo>
                    <a:cubicBezTo>
                      <a:pt x="982" y="754"/>
                      <a:pt x="731" y="525"/>
                      <a:pt x="503" y="274"/>
                    </a:cubicBezTo>
                    <a:cubicBezTo>
                      <a:pt x="434" y="183"/>
                      <a:pt x="343" y="114"/>
                      <a:pt x="275" y="46"/>
                    </a:cubicBezTo>
                    <a:cubicBezTo>
                      <a:pt x="252" y="0"/>
                      <a:pt x="206" y="0"/>
                      <a:pt x="160" y="0"/>
                    </a:cubicBezTo>
                    <a:close/>
                  </a:path>
                </a:pathLst>
              </a:custGeom>
              <a:solidFill>
                <a:srgbClr val="FBD8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76" name="Google Shape;1622;p22">
                <a:extLst>
                  <a:ext uri="{FF2B5EF4-FFF2-40B4-BE49-F238E27FC236}">
                    <a16:creationId xmlns:a16="http://schemas.microsoft.com/office/drawing/2014/main" id="{A270E1CE-E828-41CD-A166-D0A01936DE6A}"/>
                  </a:ext>
                </a:extLst>
              </p:cNvPr>
              <p:cNvSpPr/>
              <p:nvPr/>
            </p:nvSpPr>
            <p:spPr>
              <a:xfrm>
                <a:off x="7335341" y="2256009"/>
                <a:ext cx="70981" cy="92902"/>
              </a:xfrm>
              <a:custGeom>
                <a:avLst/>
                <a:gdLst/>
                <a:ahLst/>
                <a:cxnLst/>
                <a:rect l="l" t="t" r="r" b="b"/>
                <a:pathLst>
                  <a:path w="2626" h="3437" extrusionOk="0">
                    <a:moveTo>
                      <a:pt x="183" y="1"/>
                    </a:moveTo>
                    <a:cubicBezTo>
                      <a:pt x="137" y="1"/>
                      <a:pt x="69" y="24"/>
                      <a:pt x="46" y="69"/>
                    </a:cubicBezTo>
                    <a:cubicBezTo>
                      <a:pt x="0" y="160"/>
                      <a:pt x="46" y="252"/>
                      <a:pt x="114" y="297"/>
                    </a:cubicBezTo>
                    <a:cubicBezTo>
                      <a:pt x="183" y="343"/>
                      <a:pt x="251" y="389"/>
                      <a:pt x="320" y="457"/>
                    </a:cubicBezTo>
                    <a:cubicBezTo>
                      <a:pt x="320" y="457"/>
                      <a:pt x="320" y="434"/>
                      <a:pt x="320" y="434"/>
                    </a:cubicBezTo>
                    <a:cubicBezTo>
                      <a:pt x="457" y="571"/>
                      <a:pt x="617" y="685"/>
                      <a:pt x="754" y="822"/>
                    </a:cubicBezTo>
                    <a:cubicBezTo>
                      <a:pt x="890" y="959"/>
                      <a:pt x="1027" y="1119"/>
                      <a:pt x="1142" y="1256"/>
                    </a:cubicBezTo>
                    <a:cubicBezTo>
                      <a:pt x="1415" y="1621"/>
                      <a:pt x="1644" y="2055"/>
                      <a:pt x="1803" y="2466"/>
                    </a:cubicBezTo>
                    <a:cubicBezTo>
                      <a:pt x="1849" y="2580"/>
                      <a:pt x="1895" y="2694"/>
                      <a:pt x="1918" y="2808"/>
                    </a:cubicBezTo>
                    <a:cubicBezTo>
                      <a:pt x="1963" y="2945"/>
                      <a:pt x="2009" y="3082"/>
                      <a:pt x="2032" y="3219"/>
                    </a:cubicBezTo>
                    <a:cubicBezTo>
                      <a:pt x="2069" y="3351"/>
                      <a:pt x="2185" y="3436"/>
                      <a:pt x="2301" y="3436"/>
                    </a:cubicBezTo>
                    <a:cubicBezTo>
                      <a:pt x="2326" y="3436"/>
                      <a:pt x="2350" y="3432"/>
                      <a:pt x="2374" y="3424"/>
                    </a:cubicBezTo>
                    <a:cubicBezTo>
                      <a:pt x="2534" y="3379"/>
                      <a:pt x="2625" y="3219"/>
                      <a:pt x="2580" y="3082"/>
                    </a:cubicBezTo>
                    <a:cubicBezTo>
                      <a:pt x="2534" y="2922"/>
                      <a:pt x="2488" y="2763"/>
                      <a:pt x="2420" y="2626"/>
                    </a:cubicBezTo>
                    <a:cubicBezTo>
                      <a:pt x="2374" y="2466"/>
                      <a:pt x="2306" y="2283"/>
                      <a:pt x="2214" y="2146"/>
                    </a:cubicBezTo>
                    <a:cubicBezTo>
                      <a:pt x="2077" y="1872"/>
                      <a:pt x="1918" y="1598"/>
                      <a:pt x="1735" y="1370"/>
                    </a:cubicBezTo>
                    <a:cubicBezTo>
                      <a:pt x="1552" y="1119"/>
                      <a:pt x="1324" y="891"/>
                      <a:pt x="1096" y="685"/>
                    </a:cubicBezTo>
                    <a:cubicBezTo>
                      <a:pt x="822" y="434"/>
                      <a:pt x="548" y="229"/>
                      <a:pt x="274" y="24"/>
                    </a:cubicBezTo>
                    <a:cubicBezTo>
                      <a:pt x="251" y="1"/>
                      <a:pt x="229" y="1"/>
                      <a:pt x="183" y="1"/>
                    </a:cubicBezTo>
                    <a:close/>
                  </a:path>
                </a:pathLst>
              </a:custGeom>
              <a:solidFill>
                <a:srgbClr val="FBD8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77" name="Google Shape;1623;p22">
                <a:extLst>
                  <a:ext uri="{FF2B5EF4-FFF2-40B4-BE49-F238E27FC236}">
                    <a16:creationId xmlns:a16="http://schemas.microsoft.com/office/drawing/2014/main" id="{ED679638-4EE1-416D-96EB-D8E7BA44758A}"/>
                  </a:ext>
                </a:extLst>
              </p:cNvPr>
              <p:cNvSpPr/>
              <p:nvPr/>
            </p:nvSpPr>
            <p:spPr>
              <a:xfrm>
                <a:off x="7023144" y="2800177"/>
                <a:ext cx="279517" cy="476944"/>
              </a:xfrm>
              <a:custGeom>
                <a:avLst/>
                <a:gdLst/>
                <a:ahLst/>
                <a:cxnLst/>
                <a:rect l="l" t="t" r="r" b="b"/>
                <a:pathLst>
                  <a:path w="10341" h="17645" extrusionOk="0">
                    <a:moveTo>
                      <a:pt x="6871" y="1"/>
                    </a:moveTo>
                    <a:cubicBezTo>
                      <a:pt x="6803" y="1"/>
                      <a:pt x="6757" y="1"/>
                      <a:pt x="6688" y="23"/>
                    </a:cubicBezTo>
                    <a:cubicBezTo>
                      <a:pt x="6574" y="46"/>
                      <a:pt x="6483" y="92"/>
                      <a:pt x="6392" y="138"/>
                    </a:cubicBezTo>
                    <a:cubicBezTo>
                      <a:pt x="6300" y="160"/>
                      <a:pt x="6232" y="206"/>
                      <a:pt x="6164" y="252"/>
                    </a:cubicBezTo>
                    <a:cubicBezTo>
                      <a:pt x="6118" y="297"/>
                      <a:pt x="6049" y="343"/>
                      <a:pt x="6004" y="389"/>
                    </a:cubicBezTo>
                    <a:cubicBezTo>
                      <a:pt x="6004" y="411"/>
                      <a:pt x="5981" y="434"/>
                      <a:pt x="5958" y="434"/>
                    </a:cubicBezTo>
                    <a:lnTo>
                      <a:pt x="5935" y="480"/>
                    </a:lnTo>
                    <a:lnTo>
                      <a:pt x="5890" y="503"/>
                    </a:lnTo>
                    <a:lnTo>
                      <a:pt x="5844" y="503"/>
                    </a:lnTo>
                    <a:lnTo>
                      <a:pt x="5684" y="526"/>
                    </a:lnTo>
                    <a:lnTo>
                      <a:pt x="5616" y="526"/>
                    </a:lnTo>
                    <a:cubicBezTo>
                      <a:pt x="5570" y="548"/>
                      <a:pt x="5524" y="548"/>
                      <a:pt x="5479" y="548"/>
                    </a:cubicBezTo>
                    <a:lnTo>
                      <a:pt x="5342" y="571"/>
                    </a:lnTo>
                    <a:lnTo>
                      <a:pt x="5251" y="571"/>
                    </a:lnTo>
                    <a:cubicBezTo>
                      <a:pt x="5159" y="594"/>
                      <a:pt x="5045" y="594"/>
                      <a:pt x="4954" y="617"/>
                    </a:cubicBezTo>
                    <a:lnTo>
                      <a:pt x="4817" y="617"/>
                    </a:lnTo>
                    <a:cubicBezTo>
                      <a:pt x="4726" y="640"/>
                      <a:pt x="4611" y="640"/>
                      <a:pt x="4497" y="640"/>
                    </a:cubicBezTo>
                    <a:lnTo>
                      <a:pt x="4406" y="640"/>
                    </a:lnTo>
                    <a:cubicBezTo>
                      <a:pt x="4315" y="663"/>
                      <a:pt x="4246" y="663"/>
                      <a:pt x="4155" y="663"/>
                    </a:cubicBezTo>
                    <a:lnTo>
                      <a:pt x="3995" y="663"/>
                    </a:lnTo>
                    <a:cubicBezTo>
                      <a:pt x="3881" y="640"/>
                      <a:pt x="3790" y="617"/>
                      <a:pt x="3676" y="594"/>
                    </a:cubicBezTo>
                    <a:cubicBezTo>
                      <a:pt x="3653" y="571"/>
                      <a:pt x="3630" y="571"/>
                      <a:pt x="3607" y="571"/>
                    </a:cubicBezTo>
                    <a:cubicBezTo>
                      <a:pt x="3470" y="571"/>
                      <a:pt x="3356" y="663"/>
                      <a:pt x="3310" y="799"/>
                    </a:cubicBezTo>
                    <a:cubicBezTo>
                      <a:pt x="3288" y="959"/>
                      <a:pt x="3379" y="1096"/>
                      <a:pt x="3539" y="1142"/>
                    </a:cubicBezTo>
                    <a:lnTo>
                      <a:pt x="3653" y="1187"/>
                    </a:lnTo>
                    <a:cubicBezTo>
                      <a:pt x="3721" y="1210"/>
                      <a:pt x="3813" y="1233"/>
                      <a:pt x="3904" y="1256"/>
                    </a:cubicBezTo>
                    <a:cubicBezTo>
                      <a:pt x="4041" y="1279"/>
                      <a:pt x="4178" y="1279"/>
                      <a:pt x="4315" y="1279"/>
                    </a:cubicBezTo>
                    <a:lnTo>
                      <a:pt x="4680" y="1279"/>
                    </a:lnTo>
                    <a:cubicBezTo>
                      <a:pt x="4726" y="1279"/>
                      <a:pt x="4771" y="1279"/>
                      <a:pt x="4840" y="1256"/>
                    </a:cubicBezTo>
                    <a:lnTo>
                      <a:pt x="4977" y="1256"/>
                    </a:lnTo>
                    <a:cubicBezTo>
                      <a:pt x="5068" y="1256"/>
                      <a:pt x="5159" y="1233"/>
                      <a:pt x="5251" y="1233"/>
                    </a:cubicBezTo>
                    <a:cubicBezTo>
                      <a:pt x="5319" y="1210"/>
                      <a:pt x="5387" y="1210"/>
                      <a:pt x="5479" y="1210"/>
                    </a:cubicBezTo>
                    <a:cubicBezTo>
                      <a:pt x="5616" y="1187"/>
                      <a:pt x="5775" y="1165"/>
                      <a:pt x="5912" y="1142"/>
                    </a:cubicBezTo>
                    <a:lnTo>
                      <a:pt x="5958" y="1142"/>
                    </a:lnTo>
                    <a:lnTo>
                      <a:pt x="6004" y="1119"/>
                    </a:lnTo>
                    <a:lnTo>
                      <a:pt x="6323" y="1119"/>
                    </a:lnTo>
                    <a:cubicBezTo>
                      <a:pt x="6437" y="1142"/>
                      <a:pt x="6552" y="1165"/>
                      <a:pt x="6643" y="1187"/>
                    </a:cubicBezTo>
                    <a:cubicBezTo>
                      <a:pt x="6711" y="1210"/>
                      <a:pt x="6780" y="1256"/>
                      <a:pt x="6848" y="1302"/>
                    </a:cubicBezTo>
                    <a:cubicBezTo>
                      <a:pt x="6985" y="1416"/>
                      <a:pt x="7122" y="1530"/>
                      <a:pt x="7213" y="1644"/>
                    </a:cubicBezTo>
                    <a:cubicBezTo>
                      <a:pt x="7305" y="1781"/>
                      <a:pt x="7396" y="1895"/>
                      <a:pt x="7442" y="2009"/>
                    </a:cubicBezTo>
                    <a:cubicBezTo>
                      <a:pt x="7556" y="2237"/>
                      <a:pt x="7624" y="2466"/>
                      <a:pt x="7670" y="2717"/>
                    </a:cubicBezTo>
                    <a:cubicBezTo>
                      <a:pt x="7693" y="2945"/>
                      <a:pt x="7716" y="3173"/>
                      <a:pt x="7738" y="3356"/>
                    </a:cubicBezTo>
                    <a:cubicBezTo>
                      <a:pt x="7738" y="3607"/>
                      <a:pt x="7738" y="3858"/>
                      <a:pt x="7716" y="4109"/>
                    </a:cubicBezTo>
                    <a:cubicBezTo>
                      <a:pt x="7647" y="4771"/>
                      <a:pt x="7510" y="5433"/>
                      <a:pt x="7396" y="5912"/>
                    </a:cubicBezTo>
                    <a:lnTo>
                      <a:pt x="7350" y="6163"/>
                    </a:lnTo>
                    <a:lnTo>
                      <a:pt x="7282" y="6437"/>
                    </a:lnTo>
                    <a:cubicBezTo>
                      <a:pt x="7259" y="6551"/>
                      <a:pt x="7213" y="6666"/>
                      <a:pt x="7191" y="6803"/>
                    </a:cubicBezTo>
                    <a:lnTo>
                      <a:pt x="7145" y="6917"/>
                    </a:lnTo>
                    <a:cubicBezTo>
                      <a:pt x="7077" y="7191"/>
                      <a:pt x="6985" y="7487"/>
                      <a:pt x="6894" y="7807"/>
                    </a:cubicBezTo>
                    <a:cubicBezTo>
                      <a:pt x="6848" y="7898"/>
                      <a:pt x="6825" y="7989"/>
                      <a:pt x="6780" y="8058"/>
                    </a:cubicBezTo>
                    <a:cubicBezTo>
                      <a:pt x="6688" y="8332"/>
                      <a:pt x="6574" y="8606"/>
                      <a:pt x="6460" y="8880"/>
                    </a:cubicBezTo>
                    <a:cubicBezTo>
                      <a:pt x="6346" y="9154"/>
                      <a:pt x="6209" y="9473"/>
                      <a:pt x="6049" y="9747"/>
                    </a:cubicBezTo>
                    <a:cubicBezTo>
                      <a:pt x="5912" y="10021"/>
                      <a:pt x="5753" y="10295"/>
                      <a:pt x="5593" y="10592"/>
                    </a:cubicBezTo>
                    <a:lnTo>
                      <a:pt x="5524" y="10706"/>
                    </a:lnTo>
                    <a:cubicBezTo>
                      <a:pt x="5410" y="10911"/>
                      <a:pt x="5273" y="11139"/>
                      <a:pt x="5159" y="11345"/>
                    </a:cubicBezTo>
                    <a:cubicBezTo>
                      <a:pt x="4977" y="11619"/>
                      <a:pt x="4794" y="11915"/>
                      <a:pt x="4589" y="12212"/>
                    </a:cubicBezTo>
                    <a:lnTo>
                      <a:pt x="4611" y="12166"/>
                    </a:lnTo>
                    <a:lnTo>
                      <a:pt x="4611" y="12166"/>
                    </a:lnTo>
                    <a:cubicBezTo>
                      <a:pt x="4497" y="12326"/>
                      <a:pt x="4383" y="12486"/>
                      <a:pt x="4246" y="12646"/>
                    </a:cubicBezTo>
                    <a:cubicBezTo>
                      <a:pt x="4132" y="12806"/>
                      <a:pt x="3995" y="12965"/>
                      <a:pt x="3858" y="13148"/>
                    </a:cubicBezTo>
                    <a:lnTo>
                      <a:pt x="3858" y="13171"/>
                    </a:lnTo>
                    <a:lnTo>
                      <a:pt x="3790" y="13239"/>
                    </a:lnTo>
                    <a:cubicBezTo>
                      <a:pt x="3630" y="13467"/>
                      <a:pt x="3470" y="13673"/>
                      <a:pt x="3288" y="13878"/>
                    </a:cubicBezTo>
                    <a:lnTo>
                      <a:pt x="3014" y="14198"/>
                    </a:lnTo>
                    <a:cubicBezTo>
                      <a:pt x="2899" y="14358"/>
                      <a:pt x="2763" y="14495"/>
                      <a:pt x="2648" y="14632"/>
                    </a:cubicBezTo>
                    <a:cubicBezTo>
                      <a:pt x="2397" y="14905"/>
                      <a:pt x="2215" y="15134"/>
                      <a:pt x="2009" y="15339"/>
                    </a:cubicBezTo>
                    <a:cubicBezTo>
                      <a:pt x="1872" y="15499"/>
                      <a:pt x="1713" y="15659"/>
                      <a:pt x="1576" y="15796"/>
                    </a:cubicBezTo>
                    <a:lnTo>
                      <a:pt x="1370" y="16001"/>
                    </a:lnTo>
                    <a:lnTo>
                      <a:pt x="1325" y="16047"/>
                    </a:lnTo>
                    <a:cubicBezTo>
                      <a:pt x="1119" y="16252"/>
                      <a:pt x="891" y="16480"/>
                      <a:pt x="663" y="16686"/>
                    </a:cubicBezTo>
                    <a:cubicBezTo>
                      <a:pt x="594" y="16731"/>
                      <a:pt x="548" y="16777"/>
                      <a:pt x="480" y="16800"/>
                    </a:cubicBezTo>
                    <a:lnTo>
                      <a:pt x="389" y="16891"/>
                    </a:lnTo>
                    <a:lnTo>
                      <a:pt x="343" y="16914"/>
                    </a:lnTo>
                    <a:cubicBezTo>
                      <a:pt x="320" y="16937"/>
                      <a:pt x="297" y="16960"/>
                      <a:pt x="275" y="16960"/>
                    </a:cubicBezTo>
                    <a:cubicBezTo>
                      <a:pt x="252" y="16983"/>
                      <a:pt x="229" y="16983"/>
                      <a:pt x="229" y="17005"/>
                    </a:cubicBezTo>
                    <a:cubicBezTo>
                      <a:pt x="183" y="17028"/>
                      <a:pt x="138" y="17051"/>
                      <a:pt x="115" y="17097"/>
                    </a:cubicBezTo>
                    <a:cubicBezTo>
                      <a:pt x="46" y="17165"/>
                      <a:pt x="1" y="17279"/>
                      <a:pt x="24" y="17416"/>
                    </a:cubicBezTo>
                    <a:cubicBezTo>
                      <a:pt x="46" y="17462"/>
                      <a:pt x="69" y="17508"/>
                      <a:pt x="115" y="17553"/>
                    </a:cubicBezTo>
                    <a:cubicBezTo>
                      <a:pt x="160" y="17599"/>
                      <a:pt x="252" y="17645"/>
                      <a:pt x="343" y="17645"/>
                    </a:cubicBezTo>
                    <a:lnTo>
                      <a:pt x="366" y="17645"/>
                    </a:lnTo>
                    <a:cubicBezTo>
                      <a:pt x="412" y="17645"/>
                      <a:pt x="434" y="17622"/>
                      <a:pt x="480" y="17622"/>
                    </a:cubicBezTo>
                    <a:cubicBezTo>
                      <a:pt x="526" y="17599"/>
                      <a:pt x="548" y="17576"/>
                      <a:pt x="594" y="17553"/>
                    </a:cubicBezTo>
                    <a:cubicBezTo>
                      <a:pt x="685" y="17530"/>
                      <a:pt x="731" y="17485"/>
                      <a:pt x="800" y="17462"/>
                    </a:cubicBezTo>
                    <a:cubicBezTo>
                      <a:pt x="891" y="17393"/>
                      <a:pt x="959" y="17348"/>
                      <a:pt x="1051" y="17302"/>
                    </a:cubicBezTo>
                    <a:cubicBezTo>
                      <a:pt x="1096" y="17256"/>
                      <a:pt x="1165" y="17211"/>
                      <a:pt x="1210" y="17165"/>
                    </a:cubicBezTo>
                    <a:cubicBezTo>
                      <a:pt x="1347" y="17097"/>
                      <a:pt x="1462" y="17028"/>
                      <a:pt x="1576" y="16960"/>
                    </a:cubicBezTo>
                    <a:cubicBezTo>
                      <a:pt x="1735" y="16868"/>
                      <a:pt x="1895" y="16777"/>
                      <a:pt x="2055" y="16663"/>
                    </a:cubicBezTo>
                    <a:cubicBezTo>
                      <a:pt x="2306" y="16480"/>
                      <a:pt x="2557" y="16298"/>
                      <a:pt x="2808" y="16115"/>
                    </a:cubicBezTo>
                    <a:cubicBezTo>
                      <a:pt x="3082" y="15910"/>
                      <a:pt x="3356" y="15750"/>
                      <a:pt x="3607" y="15613"/>
                    </a:cubicBezTo>
                    <a:cubicBezTo>
                      <a:pt x="3835" y="15499"/>
                      <a:pt x="4041" y="15385"/>
                      <a:pt x="4246" y="15271"/>
                    </a:cubicBezTo>
                    <a:cubicBezTo>
                      <a:pt x="4360" y="15202"/>
                      <a:pt x="4452" y="15157"/>
                      <a:pt x="4566" y="15088"/>
                    </a:cubicBezTo>
                    <a:lnTo>
                      <a:pt x="4589" y="15088"/>
                    </a:lnTo>
                    <a:cubicBezTo>
                      <a:pt x="4680" y="15020"/>
                      <a:pt x="4771" y="14974"/>
                      <a:pt x="4862" y="14928"/>
                    </a:cubicBezTo>
                    <a:lnTo>
                      <a:pt x="4954" y="14883"/>
                    </a:lnTo>
                    <a:cubicBezTo>
                      <a:pt x="5136" y="14746"/>
                      <a:pt x="5342" y="14654"/>
                      <a:pt x="5547" y="14563"/>
                    </a:cubicBezTo>
                    <a:cubicBezTo>
                      <a:pt x="5684" y="14495"/>
                      <a:pt x="5775" y="14449"/>
                      <a:pt x="5890" y="14380"/>
                    </a:cubicBezTo>
                    <a:cubicBezTo>
                      <a:pt x="6004" y="14335"/>
                      <a:pt x="6095" y="14289"/>
                      <a:pt x="6209" y="14244"/>
                    </a:cubicBezTo>
                    <a:lnTo>
                      <a:pt x="6186" y="14244"/>
                    </a:lnTo>
                    <a:lnTo>
                      <a:pt x="6232" y="14221"/>
                    </a:lnTo>
                    <a:cubicBezTo>
                      <a:pt x="6437" y="14129"/>
                      <a:pt x="6620" y="14038"/>
                      <a:pt x="6825" y="13947"/>
                    </a:cubicBezTo>
                    <a:lnTo>
                      <a:pt x="6985" y="13856"/>
                    </a:lnTo>
                    <a:cubicBezTo>
                      <a:pt x="7122" y="13787"/>
                      <a:pt x="7282" y="13741"/>
                      <a:pt x="7419" y="13673"/>
                    </a:cubicBezTo>
                    <a:cubicBezTo>
                      <a:pt x="7602" y="13604"/>
                      <a:pt x="7761" y="13513"/>
                      <a:pt x="7944" y="13422"/>
                    </a:cubicBezTo>
                    <a:cubicBezTo>
                      <a:pt x="8081" y="13376"/>
                      <a:pt x="8172" y="13239"/>
                      <a:pt x="8172" y="13102"/>
                    </a:cubicBezTo>
                    <a:cubicBezTo>
                      <a:pt x="8172" y="13011"/>
                      <a:pt x="8126" y="12943"/>
                      <a:pt x="8081" y="12897"/>
                    </a:cubicBezTo>
                    <a:lnTo>
                      <a:pt x="8172" y="12783"/>
                    </a:lnTo>
                    <a:cubicBezTo>
                      <a:pt x="8218" y="12714"/>
                      <a:pt x="8263" y="12646"/>
                      <a:pt x="8286" y="12577"/>
                    </a:cubicBezTo>
                    <a:cubicBezTo>
                      <a:pt x="8378" y="12440"/>
                      <a:pt x="8469" y="12303"/>
                      <a:pt x="8537" y="12144"/>
                    </a:cubicBezTo>
                    <a:cubicBezTo>
                      <a:pt x="8583" y="12052"/>
                      <a:pt x="8629" y="11961"/>
                      <a:pt x="8674" y="11847"/>
                    </a:cubicBezTo>
                    <a:lnTo>
                      <a:pt x="8743" y="11710"/>
                    </a:lnTo>
                    <a:lnTo>
                      <a:pt x="8788" y="11596"/>
                    </a:lnTo>
                    <a:cubicBezTo>
                      <a:pt x="8834" y="11505"/>
                      <a:pt x="8880" y="11436"/>
                      <a:pt x="8925" y="11345"/>
                    </a:cubicBezTo>
                    <a:cubicBezTo>
                      <a:pt x="8994" y="11162"/>
                      <a:pt x="9062" y="11002"/>
                      <a:pt x="9131" y="10820"/>
                    </a:cubicBezTo>
                    <a:cubicBezTo>
                      <a:pt x="9176" y="10706"/>
                      <a:pt x="9222" y="10592"/>
                      <a:pt x="9268" y="10477"/>
                    </a:cubicBezTo>
                    <a:cubicBezTo>
                      <a:pt x="9405" y="10158"/>
                      <a:pt x="9519" y="9861"/>
                      <a:pt x="9610" y="9564"/>
                    </a:cubicBezTo>
                    <a:cubicBezTo>
                      <a:pt x="9701" y="9290"/>
                      <a:pt x="9770" y="9039"/>
                      <a:pt x="9838" y="8788"/>
                    </a:cubicBezTo>
                    <a:cubicBezTo>
                      <a:pt x="9884" y="8514"/>
                      <a:pt x="9930" y="8241"/>
                      <a:pt x="9975" y="7989"/>
                    </a:cubicBezTo>
                    <a:cubicBezTo>
                      <a:pt x="10021" y="7738"/>
                      <a:pt x="10044" y="7487"/>
                      <a:pt x="10089" y="7236"/>
                    </a:cubicBezTo>
                    <a:cubicBezTo>
                      <a:pt x="10112" y="7076"/>
                      <a:pt x="10135" y="6917"/>
                      <a:pt x="10135" y="6780"/>
                    </a:cubicBezTo>
                    <a:lnTo>
                      <a:pt x="10158" y="6620"/>
                    </a:lnTo>
                    <a:lnTo>
                      <a:pt x="10158" y="6483"/>
                    </a:lnTo>
                    <a:cubicBezTo>
                      <a:pt x="10181" y="6255"/>
                      <a:pt x="10204" y="6049"/>
                      <a:pt x="10249" y="5844"/>
                    </a:cubicBezTo>
                    <a:lnTo>
                      <a:pt x="10295" y="5593"/>
                    </a:lnTo>
                    <a:cubicBezTo>
                      <a:pt x="10318" y="5410"/>
                      <a:pt x="10341" y="5228"/>
                      <a:pt x="10341" y="5068"/>
                    </a:cubicBezTo>
                    <a:cubicBezTo>
                      <a:pt x="10341" y="4931"/>
                      <a:pt x="10318" y="4817"/>
                      <a:pt x="10318" y="4703"/>
                    </a:cubicBezTo>
                    <a:lnTo>
                      <a:pt x="10318" y="4657"/>
                    </a:lnTo>
                    <a:cubicBezTo>
                      <a:pt x="10295" y="4337"/>
                      <a:pt x="10249" y="4018"/>
                      <a:pt x="10181" y="3698"/>
                    </a:cubicBezTo>
                    <a:cubicBezTo>
                      <a:pt x="10135" y="3447"/>
                      <a:pt x="10044" y="3196"/>
                      <a:pt x="9975" y="2991"/>
                    </a:cubicBezTo>
                    <a:cubicBezTo>
                      <a:pt x="9861" y="2694"/>
                      <a:pt x="9747" y="2466"/>
                      <a:pt x="9610" y="2260"/>
                    </a:cubicBezTo>
                    <a:cubicBezTo>
                      <a:pt x="9519" y="2146"/>
                      <a:pt x="9428" y="2032"/>
                      <a:pt x="9313" y="1918"/>
                    </a:cubicBezTo>
                    <a:lnTo>
                      <a:pt x="9268" y="1872"/>
                    </a:lnTo>
                    <a:cubicBezTo>
                      <a:pt x="9222" y="1827"/>
                      <a:pt x="9199" y="1804"/>
                      <a:pt x="9154" y="1758"/>
                    </a:cubicBezTo>
                    <a:lnTo>
                      <a:pt x="9062" y="1644"/>
                    </a:lnTo>
                    <a:cubicBezTo>
                      <a:pt x="8994" y="1576"/>
                      <a:pt x="8948" y="1507"/>
                      <a:pt x="8903" y="1439"/>
                    </a:cubicBezTo>
                    <a:cubicBezTo>
                      <a:pt x="8811" y="1324"/>
                      <a:pt x="8743" y="1210"/>
                      <a:pt x="8629" y="1096"/>
                    </a:cubicBezTo>
                    <a:cubicBezTo>
                      <a:pt x="8606" y="1051"/>
                      <a:pt x="8560" y="1005"/>
                      <a:pt x="8515" y="959"/>
                    </a:cubicBezTo>
                    <a:lnTo>
                      <a:pt x="8446" y="914"/>
                    </a:lnTo>
                    <a:cubicBezTo>
                      <a:pt x="8378" y="845"/>
                      <a:pt x="8286" y="777"/>
                      <a:pt x="8218" y="708"/>
                    </a:cubicBezTo>
                    <a:cubicBezTo>
                      <a:pt x="8104" y="640"/>
                      <a:pt x="8012" y="571"/>
                      <a:pt x="7898" y="503"/>
                    </a:cubicBezTo>
                    <a:lnTo>
                      <a:pt x="7875" y="480"/>
                    </a:lnTo>
                    <a:cubicBezTo>
                      <a:pt x="7830" y="457"/>
                      <a:pt x="7784" y="411"/>
                      <a:pt x="7761" y="389"/>
                    </a:cubicBezTo>
                    <a:cubicBezTo>
                      <a:pt x="7670" y="343"/>
                      <a:pt x="7602" y="274"/>
                      <a:pt x="7510" y="229"/>
                    </a:cubicBezTo>
                    <a:cubicBezTo>
                      <a:pt x="7373" y="160"/>
                      <a:pt x="7236" y="92"/>
                      <a:pt x="7099" y="46"/>
                    </a:cubicBezTo>
                    <a:cubicBezTo>
                      <a:pt x="7031" y="23"/>
                      <a:pt x="6940" y="1"/>
                      <a:pt x="6871" y="1"/>
                    </a:cubicBezTo>
                    <a:close/>
                  </a:path>
                </a:pathLst>
              </a:custGeom>
              <a:solidFill>
                <a:srgbClr val="FFFFFF">
                  <a:alpha val="80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78" name="Google Shape;1624;p22">
                <a:extLst>
                  <a:ext uri="{FF2B5EF4-FFF2-40B4-BE49-F238E27FC236}">
                    <a16:creationId xmlns:a16="http://schemas.microsoft.com/office/drawing/2014/main" id="{34F34FCC-E5B7-43DE-B735-CCA81C0F4CE6}"/>
                  </a:ext>
                </a:extLst>
              </p:cNvPr>
              <p:cNvSpPr/>
              <p:nvPr/>
            </p:nvSpPr>
            <p:spPr>
              <a:xfrm>
                <a:off x="7105829" y="2818071"/>
                <a:ext cx="12974" cy="14164"/>
              </a:xfrm>
              <a:custGeom>
                <a:avLst/>
                <a:gdLst/>
                <a:ahLst/>
                <a:cxnLst/>
                <a:rect l="l" t="t" r="r" b="b"/>
                <a:pathLst>
                  <a:path w="480" h="524" extrusionOk="0">
                    <a:moveTo>
                      <a:pt x="343" y="1"/>
                    </a:moveTo>
                    <a:cubicBezTo>
                      <a:pt x="320" y="1"/>
                      <a:pt x="297" y="23"/>
                      <a:pt x="274" y="23"/>
                    </a:cubicBezTo>
                    <a:cubicBezTo>
                      <a:pt x="251" y="46"/>
                      <a:pt x="229" y="69"/>
                      <a:pt x="229" y="115"/>
                    </a:cubicBezTo>
                    <a:lnTo>
                      <a:pt x="206" y="115"/>
                    </a:lnTo>
                    <a:cubicBezTo>
                      <a:pt x="206" y="137"/>
                      <a:pt x="183" y="160"/>
                      <a:pt x="160" y="183"/>
                    </a:cubicBezTo>
                    <a:cubicBezTo>
                      <a:pt x="137" y="229"/>
                      <a:pt x="92" y="274"/>
                      <a:pt x="46" y="297"/>
                    </a:cubicBezTo>
                    <a:cubicBezTo>
                      <a:pt x="0" y="343"/>
                      <a:pt x="0" y="434"/>
                      <a:pt x="46" y="480"/>
                    </a:cubicBezTo>
                    <a:cubicBezTo>
                      <a:pt x="67" y="511"/>
                      <a:pt x="92" y="523"/>
                      <a:pt x="120" y="523"/>
                    </a:cubicBezTo>
                    <a:cubicBezTo>
                      <a:pt x="153" y="523"/>
                      <a:pt x="191" y="505"/>
                      <a:pt x="229" y="480"/>
                    </a:cubicBezTo>
                    <a:cubicBezTo>
                      <a:pt x="274" y="457"/>
                      <a:pt x="320" y="411"/>
                      <a:pt x="365" y="366"/>
                    </a:cubicBezTo>
                    <a:cubicBezTo>
                      <a:pt x="365" y="343"/>
                      <a:pt x="388" y="320"/>
                      <a:pt x="411" y="297"/>
                    </a:cubicBezTo>
                    <a:cubicBezTo>
                      <a:pt x="434" y="252"/>
                      <a:pt x="457" y="206"/>
                      <a:pt x="457" y="183"/>
                    </a:cubicBezTo>
                    <a:cubicBezTo>
                      <a:pt x="480" y="115"/>
                      <a:pt x="434" y="23"/>
                      <a:pt x="365" y="23"/>
                    </a:cubicBezTo>
                    <a:cubicBezTo>
                      <a:pt x="365" y="1"/>
                      <a:pt x="365" y="1"/>
                      <a:pt x="343" y="1"/>
                    </a:cubicBezTo>
                    <a:close/>
                  </a:path>
                </a:pathLst>
              </a:custGeom>
              <a:solidFill>
                <a:srgbClr val="ECCE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79" name="Google Shape;1625;p22">
                <a:extLst>
                  <a:ext uri="{FF2B5EF4-FFF2-40B4-BE49-F238E27FC236}">
                    <a16:creationId xmlns:a16="http://schemas.microsoft.com/office/drawing/2014/main" id="{85885779-7191-4B4A-A795-C651CC3745A5}"/>
                  </a:ext>
                </a:extLst>
              </p:cNvPr>
              <p:cNvSpPr/>
              <p:nvPr/>
            </p:nvSpPr>
            <p:spPr>
              <a:xfrm>
                <a:off x="7007737" y="2933435"/>
                <a:ext cx="148097" cy="293248"/>
              </a:xfrm>
              <a:custGeom>
                <a:avLst/>
                <a:gdLst/>
                <a:ahLst/>
                <a:cxnLst/>
                <a:rect l="l" t="t" r="r" b="b"/>
                <a:pathLst>
                  <a:path w="5479" h="10849" extrusionOk="0">
                    <a:moveTo>
                      <a:pt x="5341" y="1"/>
                    </a:moveTo>
                    <a:cubicBezTo>
                      <a:pt x="5296" y="1"/>
                      <a:pt x="5250" y="24"/>
                      <a:pt x="5227" y="92"/>
                    </a:cubicBezTo>
                    <a:cubicBezTo>
                      <a:pt x="5227" y="161"/>
                      <a:pt x="5204" y="252"/>
                      <a:pt x="5159" y="320"/>
                    </a:cubicBezTo>
                    <a:cubicBezTo>
                      <a:pt x="5136" y="412"/>
                      <a:pt x="5113" y="480"/>
                      <a:pt x="5067" y="549"/>
                    </a:cubicBezTo>
                    <a:cubicBezTo>
                      <a:pt x="4999" y="686"/>
                      <a:pt x="4953" y="823"/>
                      <a:pt x="4885" y="982"/>
                    </a:cubicBezTo>
                    <a:cubicBezTo>
                      <a:pt x="4885" y="982"/>
                      <a:pt x="4885" y="959"/>
                      <a:pt x="4885" y="959"/>
                    </a:cubicBezTo>
                    <a:cubicBezTo>
                      <a:pt x="4862" y="1005"/>
                      <a:pt x="4862" y="1028"/>
                      <a:pt x="4839" y="1051"/>
                    </a:cubicBezTo>
                    <a:cubicBezTo>
                      <a:pt x="4793" y="1142"/>
                      <a:pt x="4771" y="1211"/>
                      <a:pt x="4725" y="1279"/>
                    </a:cubicBezTo>
                    <a:cubicBezTo>
                      <a:pt x="4725" y="1279"/>
                      <a:pt x="4748" y="1256"/>
                      <a:pt x="4748" y="1256"/>
                    </a:cubicBezTo>
                    <a:lnTo>
                      <a:pt x="4748" y="1256"/>
                    </a:lnTo>
                    <a:cubicBezTo>
                      <a:pt x="4634" y="1462"/>
                      <a:pt x="4519" y="1667"/>
                      <a:pt x="4428" y="1873"/>
                    </a:cubicBezTo>
                    <a:cubicBezTo>
                      <a:pt x="4390" y="1969"/>
                      <a:pt x="4335" y="2065"/>
                      <a:pt x="4291" y="2148"/>
                    </a:cubicBezTo>
                    <a:lnTo>
                      <a:pt x="4291" y="2148"/>
                    </a:lnTo>
                    <a:cubicBezTo>
                      <a:pt x="4291" y="2147"/>
                      <a:pt x="4291" y="2147"/>
                      <a:pt x="4291" y="2146"/>
                    </a:cubicBezTo>
                    <a:lnTo>
                      <a:pt x="4291" y="2146"/>
                    </a:lnTo>
                    <a:cubicBezTo>
                      <a:pt x="4289" y="2151"/>
                      <a:pt x="4287" y="2155"/>
                      <a:pt x="4285" y="2159"/>
                    </a:cubicBezTo>
                    <a:lnTo>
                      <a:pt x="4285" y="2159"/>
                    </a:lnTo>
                    <a:cubicBezTo>
                      <a:pt x="4279" y="2170"/>
                      <a:pt x="4274" y="2181"/>
                      <a:pt x="4268" y="2192"/>
                    </a:cubicBezTo>
                    <a:cubicBezTo>
                      <a:pt x="4268" y="2192"/>
                      <a:pt x="4270" y="2191"/>
                      <a:pt x="4271" y="2189"/>
                    </a:cubicBezTo>
                    <a:lnTo>
                      <a:pt x="4271" y="2189"/>
                    </a:lnTo>
                    <a:cubicBezTo>
                      <a:pt x="4118" y="2515"/>
                      <a:pt x="3965" y="2823"/>
                      <a:pt x="3812" y="3151"/>
                    </a:cubicBezTo>
                    <a:cubicBezTo>
                      <a:pt x="3743" y="3333"/>
                      <a:pt x="3675" y="3516"/>
                      <a:pt x="3584" y="3676"/>
                    </a:cubicBezTo>
                    <a:cubicBezTo>
                      <a:pt x="3538" y="3835"/>
                      <a:pt x="3447" y="3995"/>
                      <a:pt x="3378" y="4155"/>
                    </a:cubicBezTo>
                    <a:cubicBezTo>
                      <a:pt x="3287" y="4338"/>
                      <a:pt x="3196" y="4520"/>
                      <a:pt x="3081" y="4703"/>
                    </a:cubicBezTo>
                    <a:cubicBezTo>
                      <a:pt x="2990" y="4863"/>
                      <a:pt x="2899" y="5045"/>
                      <a:pt x="2808" y="5251"/>
                    </a:cubicBezTo>
                    <a:cubicBezTo>
                      <a:pt x="2739" y="5388"/>
                      <a:pt x="2671" y="5525"/>
                      <a:pt x="2579" y="5662"/>
                    </a:cubicBezTo>
                    <a:cubicBezTo>
                      <a:pt x="2511" y="5821"/>
                      <a:pt x="2420" y="5958"/>
                      <a:pt x="2351" y="6095"/>
                    </a:cubicBezTo>
                    <a:cubicBezTo>
                      <a:pt x="2191" y="6369"/>
                      <a:pt x="2032" y="6643"/>
                      <a:pt x="1872" y="6917"/>
                    </a:cubicBezTo>
                    <a:cubicBezTo>
                      <a:pt x="1780" y="7077"/>
                      <a:pt x="1689" y="7236"/>
                      <a:pt x="1621" y="7373"/>
                    </a:cubicBezTo>
                    <a:cubicBezTo>
                      <a:pt x="1529" y="7510"/>
                      <a:pt x="1461" y="7670"/>
                      <a:pt x="1370" y="7807"/>
                    </a:cubicBezTo>
                    <a:cubicBezTo>
                      <a:pt x="1210" y="8081"/>
                      <a:pt x="1050" y="8355"/>
                      <a:pt x="890" y="8629"/>
                    </a:cubicBezTo>
                    <a:cubicBezTo>
                      <a:pt x="776" y="8811"/>
                      <a:pt x="662" y="8994"/>
                      <a:pt x="548" y="9177"/>
                    </a:cubicBezTo>
                    <a:cubicBezTo>
                      <a:pt x="434" y="9359"/>
                      <a:pt x="320" y="9542"/>
                      <a:pt x="205" y="9724"/>
                    </a:cubicBezTo>
                    <a:cubicBezTo>
                      <a:pt x="160" y="9793"/>
                      <a:pt x="137" y="9861"/>
                      <a:pt x="91" y="9930"/>
                    </a:cubicBezTo>
                    <a:cubicBezTo>
                      <a:pt x="91" y="9930"/>
                      <a:pt x="69" y="9953"/>
                      <a:pt x="69" y="9953"/>
                    </a:cubicBezTo>
                    <a:cubicBezTo>
                      <a:pt x="46" y="10021"/>
                      <a:pt x="23" y="10067"/>
                      <a:pt x="23" y="10135"/>
                    </a:cubicBezTo>
                    <a:cubicBezTo>
                      <a:pt x="0" y="10227"/>
                      <a:pt x="69" y="10318"/>
                      <a:pt x="114" y="10409"/>
                    </a:cubicBezTo>
                    <a:cubicBezTo>
                      <a:pt x="176" y="10512"/>
                      <a:pt x="274" y="10596"/>
                      <a:pt x="343" y="10678"/>
                    </a:cubicBezTo>
                    <a:lnTo>
                      <a:pt x="343" y="10678"/>
                    </a:lnTo>
                    <a:cubicBezTo>
                      <a:pt x="336" y="10674"/>
                      <a:pt x="328" y="10668"/>
                      <a:pt x="320" y="10660"/>
                    </a:cubicBezTo>
                    <a:lnTo>
                      <a:pt x="320" y="10660"/>
                    </a:lnTo>
                    <a:cubicBezTo>
                      <a:pt x="365" y="10706"/>
                      <a:pt x="388" y="10752"/>
                      <a:pt x="457" y="10797"/>
                    </a:cubicBezTo>
                    <a:cubicBezTo>
                      <a:pt x="502" y="10831"/>
                      <a:pt x="559" y="10849"/>
                      <a:pt x="613" y="10849"/>
                    </a:cubicBezTo>
                    <a:cubicBezTo>
                      <a:pt x="668" y="10849"/>
                      <a:pt x="719" y="10831"/>
                      <a:pt x="753" y="10797"/>
                    </a:cubicBezTo>
                    <a:cubicBezTo>
                      <a:pt x="845" y="10752"/>
                      <a:pt x="890" y="10683"/>
                      <a:pt x="936" y="10592"/>
                    </a:cubicBezTo>
                    <a:cubicBezTo>
                      <a:pt x="982" y="10523"/>
                      <a:pt x="1004" y="10478"/>
                      <a:pt x="1027" y="10409"/>
                    </a:cubicBezTo>
                    <a:cubicBezTo>
                      <a:pt x="1096" y="10272"/>
                      <a:pt x="1141" y="10135"/>
                      <a:pt x="1210" y="9998"/>
                    </a:cubicBezTo>
                    <a:cubicBezTo>
                      <a:pt x="1301" y="9816"/>
                      <a:pt x="1415" y="9633"/>
                      <a:pt x="1507" y="9428"/>
                    </a:cubicBezTo>
                    <a:cubicBezTo>
                      <a:pt x="1598" y="9222"/>
                      <a:pt x="1712" y="9040"/>
                      <a:pt x="1803" y="8834"/>
                    </a:cubicBezTo>
                    <a:cubicBezTo>
                      <a:pt x="1849" y="8743"/>
                      <a:pt x="1895" y="8652"/>
                      <a:pt x="1940" y="8537"/>
                    </a:cubicBezTo>
                    <a:cubicBezTo>
                      <a:pt x="1986" y="8469"/>
                      <a:pt x="2032" y="8378"/>
                      <a:pt x="2077" y="8286"/>
                    </a:cubicBezTo>
                    <a:cubicBezTo>
                      <a:pt x="2191" y="8104"/>
                      <a:pt x="2260" y="7898"/>
                      <a:pt x="2351" y="7716"/>
                    </a:cubicBezTo>
                    <a:cubicBezTo>
                      <a:pt x="2397" y="7602"/>
                      <a:pt x="2465" y="7488"/>
                      <a:pt x="2534" y="7396"/>
                    </a:cubicBezTo>
                    <a:cubicBezTo>
                      <a:pt x="2602" y="7282"/>
                      <a:pt x="2648" y="7168"/>
                      <a:pt x="2716" y="7054"/>
                    </a:cubicBezTo>
                    <a:cubicBezTo>
                      <a:pt x="2853" y="6826"/>
                      <a:pt x="2945" y="6575"/>
                      <a:pt x="3036" y="6323"/>
                    </a:cubicBezTo>
                    <a:cubicBezTo>
                      <a:pt x="3127" y="6095"/>
                      <a:pt x="3218" y="5890"/>
                      <a:pt x="3310" y="5662"/>
                    </a:cubicBezTo>
                    <a:cubicBezTo>
                      <a:pt x="3355" y="5547"/>
                      <a:pt x="3401" y="5433"/>
                      <a:pt x="3469" y="5296"/>
                    </a:cubicBezTo>
                    <a:cubicBezTo>
                      <a:pt x="3469" y="5273"/>
                      <a:pt x="3492" y="5228"/>
                      <a:pt x="3492" y="5205"/>
                    </a:cubicBezTo>
                    <a:cubicBezTo>
                      <a:pt x="3515" y="5159"/>
                      <a:pt x="3538" y="5114"/>
                      <a:pt x="3561" y="5068"/>
                    </a:cubicBezTo>
                    <a:cubicBezTo>
                      <a:pt x="3629" y="4931"/>
                      <a:pt x="3698" y="4794"/>
                      <a:pt x="3766" y="4657"/>
                    </a:cubicBezTo>
                    <a:cubicBezTo>
                      <a:pt x="3835" y="4497"/>
                      <a:pt x="3926" y="4338"/>
                      <a:pt x="3972" y="4178"/>
                    </a:cubicBezTo>
                    <a:cubicBezTo>
                      <a:pt x="4109" y="3904"/>
                      <a:pt x="4200" y="3630"/>
                      <a:pt x="4314" y="3356"/>
                    </a:cubicBezTo>
                    <a:cubicBezTo>
                      <a:pt x="4405" y="3082"/>
                      <a:pt x="4519" y="2808"/>
                      <a:pt x="4611" y="2534"/>
                    </a:cubicBezTo>
                    <a:cubicBezTo>
                      <a:pt x="4656" y="2397"/>
                      <a:pt x="4702" y="2283"/>
                      <a:pt x="4748" y="2146"/>
                    </a:cubicBezTo>
                    <a:cubicBezTo>
                      <a:pt x="4816" y="2009"/>
                      <a:pt x="4862" y="1873"/>
                      <a:pt x="4907" y="1736"/>
                    </a:cubicBezTo>
                    <a:cubicBezTo>
                      <a:pt x="4953" y="1599"/>
                      <a:pt x="5022" y="1484"/>
                      <a:pt x="5067" y="1348"/>
                    </a:cubicBezTo>
                    <a:cubicBezTo>
                      <a:pt x="5113" y="1211"/>
                      <a:pt x="5159" y="1074"/>
                      <a:pt x="5204" y="959"/>
                    </a:cubicBezTo>
                    <a:cubicBezTo>
                      <a:pt x="5296" y="686"/>
                      <a:pt x="5387" y="435"/>
                      <a:pt x="5455" y="161"/>
                    </a:cubicBezTo>
                    <a:cubicBezTo>
                      <a:pt x="5478" y="92"/>
                      <a:pt x="5455" y="24"/>
                      <a:pt x="5387" y="1"/>
                    </a:cubicBezTo>
                    <a:close/>
                  </a:path>
                </a:pathLst>
              </a:custGeom>
              <a:solidFill>
                <a:srgbClr val="FFFFFF">
                  <a:alpha val="80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80" name="Google Shape;1626;p22">
                <a:extLst>
                  <a:ext uri="{FF2B5EF4-FFF2-40B4-BE49-F238E27FC236}">
                    <a16:creationId xmlns:a16="http://schemas.microsoft.com/office/drawing/2014/main" id="{B319C648-E467-42BE-BC8B-0961ABD0694F}"/>
                  </a:ext>
                </a:extLst>
              </p:cNvPr>
              <p:cNvSpPr/>
              <p:nvPr/>
            </p:nvSpPr>
            <p:spPr>
              <a:xfrm>
                <a:off x="6846693" y="3102481"/>
                <a:ext cx="4352" cy="4352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61" extrusionOk="0">
                    <a:moveTo>
                      <a:pt x="92" y="1"/>
                    </a:moveTo>
                    <a:cubicBezTo>
                      <a:pt x="46" y="1"/>
                      <a:pt x="1" y="24"/>
                      <a:pt x="1" y="69"/>
                    </a:cubicBezTo>
                    <a:cubicBezTo>
                      <a:pt x="1" y="115"/>
                      <a:pt x="46" y="161"/>
                      <a:pt x="69" y="161"/>
                    </a:cubicBezTo>
                    <a:cubicBezTo>
                      <a:pt x="115" y="161"/>
                      <a:pt x="160" y="115"/>
                      <a:pt x="160" y="69"/>
                    </a:cubicBezTo>
                    <a:cubicBezTo>
                      <a:pt x="160" y="47"/>
                      <a:pt x="138" y="1"/>
                      <a:pt x="92" y="1"/>
                    </a:cubicBezTo>
                    <a:close/>
                  </a:path>
                </a:pathLst>
              </a:custGeom>
              <a:solidFill>
                <a:srgbClr val="2573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81" name="Google Shape;1627;p22">
                <a:extLst>
                  <a:ext uri="{FF2B5EF4-FFF2-40B4-BE49-F238E27FC236}">
                    <a16:creationId xmlns:a16="http://schemas.microsoft.com/office/drawing/2014/main" id="{F751397B-88F6-4D63-8825-F5AB0CC94822}"/>
                  </a:ext>
                </a:extLst>
              </p:cNvPr>
              <p:cNvSpPr/>
              <p:nvPr/>
            </p:nvSpPr>
            <p:spPr>
              <a:xfrm>
                <a:off x="6844854" y="3098805"/>
                <a:ext cx="180182" cy="158423"/>
              </a:xfrm>
              <a:custGeom>
                <a:avLst/>
                <a:gdLst/>
                <a:ahLst/>
                <a:cxnLst/>
                <a:rect l="l" t="t" r="r" b="b"/>
                <a:pathLst>
                  <a:path w="6666" h="5861" extrusionOk="0">
                    <a:moveTo>
                      <a:pt x="5775" y="3972"/>
                    </a:moveTo>
                    <a:lnTo>
                      <a:pt x="5775" y="3972"/>
                    </a:lnTo>
                    <a:cubicBezTo>
                      <a:pt x="5782" y="3976"/>
                      <a:pt x="5790" y="3982"/>
                      <a:pt x="5797" y="3987"/>
                    </a:cubicBezTo>
                    <a:lnTo>
                      <a:pt x="5797" y="3987"/>
                    </a:lnTo>
                    <a:cubicBezTo>
                      <a:pt x="5792" y="3972"/>
                      <a:pt x="5775" y="3972"/>
                      <a:pt x="5775" y="3972"/>
                    </a:cubicBezTo>
                    <a:close/>
                    <a:moveTo>
                      <a:pt x="160" y="0"/>
                    </a:moveTo>
                    <a:cubicBezTo>
                      <a:pt x="137" y="0"/>
                      <a:pt x="91" y="23"/>
                      <a:pt x="69" y="46"/>
                    </a:cubicBezTo>
                    <a:cubicBezTo>
                      <a:pt x="0" y="114"/>
                      <a:pt x="0" y="183"/>
                      <a:pt x="46" y="251"/>
                    </a:cubicBezTo>
                    <a:cubicBezTo>
                      <a:pt x="91" y="297"/>
                      <a:pt x="114" y="342"/>
                      <a:pt x="160" y="388"/>
                    </a:cubicBezTo>
                    <a:cubicBezTo>
                      <a:pt x="228" y="525"/>
                      <a:pt x="320" y="639"/>
                      <a:pt x="388" y="776"/>
                    </a:cubicBezTo>
                    <a:cubicBezTo>
                      <a:pt x="434" y="822"/>
                      <a:pt x="480" y="890"/>
                      <a:pt x="525" y="936"/>
                    </a:cubicBezTo>
                    <a:cubicBezTo>
                      <a:pt x="502" y="936"/>
                      <a:pt x="502" y="959"/>
                      <a:pt x="480" y="981"/>
                    </a:cubicBezTo>
                    <a:cubicBezTo>
                      <a:pt x="434" y="1050"/>
                      <a:pt x="457" y="1164"/>
                      <a:pt x="525" y="1210"/>
                    </a:cubicBezTo>
                    <a:cubicBezTo>
                      <a:pt x="548" y="1233"/>
                      <a:pt x="571" y="1233"/>
                      <a:pt x="571" y="1255"/>
                    </a:cubicBezTo>
                    <a:cubicBezTo>
                      <a:pt x="662" y="1324"/>
                      <a:pt x="753" y="1415"/>
                      <a:pt x="822" y="1484"/>
                    </a:cubicBezTo>
                    <a:cubicBezTo>
                      <a:pt x="890" y="1552"/>
                      <a:pt x="959" y="1621"/>
                      <a:pt x="1050" y="1666"/>
                    </a:cubicBezTo>
                    <a:cubicBezTo>
                      <a:pt x="1119" y="1758"/>
                      <a:pt x="1210" y="1849"/>
                      <a:pt x="1301" y="1917"/>
                    </a:cubicBezTo>
                    <a:cubicBezTo>
                      <a:pt x="1393" y="1986"/>
                      <a:pt x="1461" y="2031"/>
                      <a:pt x="1552" y="2100"/>
                    </a:cubicBezTo>
                    <a:cubicBezTo>
                      <a:pt x="1552" y="2123"/>
                      <a:pt x="1575" y="2123"/>
                      <a:pt x="1575" y="2123"/>
                    </a:cubicBezTo>
                    <a:lnTo>
                      <a:pt x="1552" y="2123"/>
                    </a:lnTo>
                    <a:cubicBezTo>
                      <a:pt x="1621" y="2168"/>
                      <a:pt x="1689" y="2214"/>
                      <a:pt x="1735" y="2260"/>
                    </a:cubicBezTo>
                    <a:cubicBezTo>
                      <a:pt x="1803" y="2305"/>
                      <a:pt x="1872" y="2351"/>
                      <a:pt x="1940" y="2397"/>
                    </a:cubicBezTo>
                    <a:cubicBezTo>
                      <a:pt x="2032" y="2465"/>
                      <a:pt x="2123" y="2534"/>
                      <a:pt x="2214" y="2602"/>
                    </a:cubicBezTo>
                    <a:cubicBezTo>
                      <a:pt x="2328" y="2671"/>
                      <a:pt x="2442" y="2739"/>
                      <a:pt x="2557" y="2808"/>
                    </a:cubicBezTo>
                    <a:cubicBezTo>
                      <a:pt x="2671" y="2899"/>
                      <a:pt x="2785" y="2967"/>
                      <a:pt x="2899" y="3036"/>
                    </a:cubicBezTo>
                    <a:cubicBezTo>
                      <a:pt x="3013" y="3127"/>
                      <a:pt x="3127" y="3241"/>
                      <a:pt x="3241" y="3310"/>
                    </a:cubicBezTo>
                    <a:cubicBezTo>
                      <a:pt x="3378" y="3401"/>
                      <a:pt x="3515" y="3469"/>
                      <a:pt x="3629" y="3561"/>
                    </a:cubicBezTo>
                    <a:cubicBezTo>
                      <a:pt x="3766" y="3629"/>
                      <a:pt x="3880" y="3743"/>
                      <a:pt x="4017" y="3835"/>
                    </a:cubicBezTo>
                    <a:cubicBezTo>
                      <a:pt x="4154" y="3926"/>
                      <a:pt x="4291" y="4017"/>
                      <a:pt x="4405" y="4109"/>
                    </a:cubicBezTo>
                    <a:cubicBezTo>
                      <a:pt x="4542" y="4200"/>
                      <a:pt x="4679" y="4314"/>
                      <a:pt x="4793" y="4405"/>
                    </a:cubicBezTo>
                    <a:cubicBezTo>
                      <a:pt x="5022" y="4611"/>
                      <a:pt x="5204" y="4816"/>
                      <a:pt x="5410" y="5044"/>
                    </a:cubicBezTo>
                    <a:cubicBezTo>
                      <a:pt x="5524" y="5159"/>
                      <a:pt x="5615" y="5273"/>
                      <a:pt x="5706" y="5387"/>
                    </a:cubicBezTo>
                    <a:cubicBezTo>
                      <a:pt x="5752" y="5432"/>
                      <a:pt x="5798" y="5501"/>
                      <a:pt x="5843" y="5547"/>
                    </a:cubicBezTo>
                    <a:cubicBezTo>
                      <a:pt x="5912" y="5638"/>
                      <a:pt x="5958" y="5706"/>
                      <a:pt x="6049" y="5775"/>
                    </a:cubicBezTo>
                    <a:cubicBezTo>
                      <a:pt x="6104" y="5830"/>
                      <a:pt x="6176" y="5860"/>
                      <a:pt x="6250" y="5860"/>
                    </a:cubicBezTo>
                    <a:cubicBezTo>
                      <a:pt x="6298" y="5860"/>
                      <a:pt x="6346" y="5847"/>
                      <a:pt x="6391" y="5820"/>
                    </a:cubicBezTo>
                    <a:cubicBezTo>
                      <a:pt x="6483" y="5775"/>
                      <a:pt x="6551" y="5706"/>
                      <a:pt x="6574" y="5592"/>
                    </a:cubicBezTo>
                    <a:cubicBezTo>
                      <a:pt x="6597" y="5547"/>
                      <a:pt x="6597" y="5501"/>
                      <a:pt x="6620" y="5432"/>
                    </a:cubicBezTo>
                    <a:cubicBezTo>
                      <a:pt x="6620" y="5410"/>
                      <a:pt x="6620" y="5364"/>
                      <a:pt x="6642" y="5318"/>
                    </a:cubicBezTo>
                    <a:cubicBezTo>
                      <a:pt x="6665" y="5136"/>
                      <a:pt x="6665" y="4930"/>
                      <a:pt x="6597" y="4748"/>
                    </a:cubicBezTo>
                    <a:cubicBezTo>
                      <a:pt x="6551" y="4679"/>
                      <a:pt x="6505" y="4634"/>
                      <a:pt x="6460" y="4588"/>
                    </a:cubicBezTo>
                    <a:cubicBezTo>
                      <a:pt x="6414" y="4542"/>
                      <a:pt x="6368" y="4497"/>
                      <a:pt x="6323" y="4451"/>
                    </a:cubicBezTo>
                    <a:cubicBezTo>
                      <a:pt x="6209" y="4337"/>
                      <a:pt x="6095" y="4246"/>
                      <a:pt x="5980" y="4131"/>
                    </a:cubicBezTo>
                    <a:cubicBezTo>
                      <a:pt x="5919" y="4091"/>
                      <a:pt x="5858" y="4032"/>
                      <a:pt x="5797" y="3987"/>
                    </a:cubicBezTo>
                    <a:lnTo>
                      <a:pt x="5797" y="3987"/>
                    </a:lnTo>
                    <a:cubicBezTo>
                      <a:pt x="5797" y="3989"/>
                      <a:pt x="5798" y="3992"/>
                      <a:pt x="5798" y="3994"/>
                    </a:cubicBezTo>
                    <a:cubicBezTo>
                      <a:pt x="5661" y="3880"/>
                      <a:pt x="5501" y="3743"/>
                      <a:pt x="5364" y="3629"/>
                    </a:cubicBezTo>
                    <a:cubicBezTo>
                      <a:pt x="5159" y="3469"/>
                      <a:pt x="4976" y="3310"/>
                      <a:pt x="4771" y="3150"/>
                    </a:cubicBezTo>
                    <a:cubicBezTo>
                      <a:pt x="4565" y="2990"/>
                      <a:pt x="4360" y="2853"/>
                      <a:pt x="4132" y="2716"/>
                    </a:cubicBezTo>
                    <a:cubicBezTo>
                      <a:pt x="4040" y="2648"/>
                      <a:pt x="3926" y="2579"/>
                      <a:pt x="3812" y="2488"/>
                    </a:cubicBezTo>
                    <a:cubicBezTo>
                      <a:pt x="3698" y="2419"/>
                      <a:pt x="3584" y="2351"/>
                      <a:pt x="3470" y="2283"/>
                    </a:cubicBezTo>
                    <a:cubicBezTo>
                      <a:pt x="3355" y="2214"/>
                      <a:pt x="3241" y="2146"/>
                      <a:pt x="3127" y="2077"/>
                    </a:cubicBezTo>
                    <a:cubicBezTo>
                      <a:pt x="2990" y="2009"/>
                      <a:pt x="2853" y="1940"/>
                      <a:pt x="2716" y="1872"/>
                    </a:cubicBezTo>
                    <a:cubicBezTo>
                      <a:pt x="2579" y="1803"/>
                      <a:pt x="2442" y="1735"/>
                      <a:pt x="2306" y="1666"/>
                    </a:cubicBezTo>
                    <a:lnTo>
                      <a:pt x="2306" y="1666"/>
                    </a:lnTo>
                    <a:cubicBezTo>
                      <a:pt x="2328" y="1689"/>
                      <a:pt x="2351" y="1689"/>
                      <a:pt x="2374" y="1712"/>
                    </a:cubicBezTo>
                    <a:cubicBezTo>
                      <a:pt x="2237" y="1643"/>
                      <a:pt x="2077" y="1575"/>
                      <a:pt x="1940" y="1484"/>
                    </a:cubicBezTo>
                    <a:cubicBezTo>
                      <a:pt x="1803" y="1415"/>
                      <a:pt x="1689" y="1324"/>
                      <a:pt x="1552" y="1255"/>
                    </a:cubicBezTo>
                    <a:cubicBezTo>
                      <a:pt x="1415" y="1164"/>
                      <a:pt x="1256" y="1073"/>
                      <a:pt x="1119" y="959"/>
                    </a:cubicBezTo>
                    <a:cubicBezTo>
                      <a:pt x="1004" y="867"/>
                      <a:pt x="890" y="776"/>
                      <a:pt x="776" y="685"/>
                    </a:cubicBezTo>
                    <a:cubicBezTo>
                      <a:pt x="662" y="593"/>
                      <a:pt x="571" y="479"/>
                      <a:pt x="480" y="342"/>
                    </a:cubicBezTo>
                    <a:cubicBezTo>
                      <a:pt x="480" y="342"/>
                      <a:pt x="480" y="365"/>
                      <a:pt x="480" y="365"/>
                    </a:cubicBezTo>
                    <a:cubicBezTo>
                      <a:pt x="411" y="251"/>
                      <a:pt x="343" y="160"/>
                      <a:pt x="274" y="68"/>
                    </a:cubicBezTo>
                    <a:cubicBezTo>
                      <a:pt x="251" y="23"/>
                      <a:pt x="206" y="0"/>
                      <a:pt x="160" y="0"/>
                    </a:cubicBezTo>
                    <a:close/>
                  </a:path>
                </a:pathLst>
              </a:custGeom>
              <a:solidFill>
                <a:srgbClr val="FFFFFF">
                  <a:alpha val="80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82" name="Google Shape;1628;p22">
                <a:extLst>
                  <a:ext uri="{FF2B5EF4-FFF2-40B4-BE49-F238E27FC236}">
                    <a16:creationId xmlns:a16="http://schemas.microsoft.com/office/drawing/2014/main" id="{B46ABD9B-318F-450E-8B92-E9CD02BD592C}"/>
                  </a:ext>
                </a:extLst>
              </p:cNvPr>
              <p:cNvSpPr/>
              <p:nvPr/>
            </p:nvSpPr>
            <p:spPr>
              <a:xfrm>
                <a:off x="6917025" y="2797096"/>
                <a:ext cx="72224" cy="23057"/>
              </a:xfrm>
              <a:custGeom>
                <a:avLst/>
                <a:gdLst/>
                <a:ahLst/>
                <a:cxnLst/>
                <a:rect l="l" t="t" r="r" b="b"/>
                <a:pathLst>
                  <a:path w="2672" h="853" extrusionOk="0">
                    <a:moveTo>
                      <a:pt x="685" y="0"/>
                    </a:moveTo>
                    <a:cubicBezTo>
                      <a:pt x="663" y="0"/>
                      <a:pt x="617" y="23"/>
                      <a:pt x="594" y="46"/>
                    </a:cubicBezTo>
                    <a:cubicBezTo>
                      <a:pt x="571" y="69"/>
                      <a:pt x="549" y="115"/>
                      <a:pt x="549" y="137"/>
                    </a:cubicBezTo>
                    <a:cubicBezTo>
                      <a:pt x="549" y="160"/>
                      <a:pt x="549" y="160"/>
                      <a:pt x="549" y="183"/>
                    </a:cubicBezTo>
                    <a:lnTo>
                      <a:pt x="115" y="183"/>
                    </a:lnTo>
                    <a:cubicBezTo>
                      <a:pt x="46" y="183"/>
                      <a:pt x="1" y="274"/>
                      <a:pt x="24" y="343"/>
                    </a:cubicBezTo>
                    <a:cubicBezTo>
                      <a:pt x="24" y="366"/>
                      <a:pt x="46" y="411"/>
                      <a:pt x="69" y="411"/>
                    </a:cubicBezTo>
                    <a:cubicBezTo>
                      <a:pt x="92" y="434"/>
                      <a:pt x="138" y="434"/>
                      <a:pt x="161" y="434"/>
                    </a:cubicBezTo>
                    <a:lnTo>
                      <a:pt x="183" y="434"/>
                    </a:lnTo>
                    <a:cubicBezTo>
                      <a:pt x="297" y="434"/>
                      <a:pt x="412" y="457"/>
                      <a:pt x="526" y="480"/>
                    </a:cubicBezTo>
                    <a:cubicBezTo>
                      <a:pt x="549" y="480"/>
                      <a:pt x="594" y="480"/>
                      <a:pt x="640" y="503"/>
                    </a:cubicBezTo>
                    <a:lnTo>
                      <a:pt x="617" y="503"/>
                    </a:lnTo>
                    <a:cubicBezTo>
                      <a:pt x="754" y="525"/>
                      <a:pt x="891" y="548"/>
                      <a:pt x="1028" y="571"/>
                    </a:cubicBezTo>
                    <a:cubicBezTo>
                      <a:pt x="1165" y="594"/>
                      <a:pt x="1302" y="640"/>
                      <a:pt x="1439" y="685"/>
                    </a:cubicBezTo>
                    <a:cubicBezTo>
                      <a:pt x="1576" y="708"/>
                      <a:pt x="1713" y="754"/>
                      <a:pt x="1850" y="777"/>
                    </a:cubicBezTo>
                    <a:cubicBezTo>
                      <a:pt x="1941" y="777"/>
                      <a:pt x="2032" y="799"/>
                      <a:pt x="2146" y="822"/>
                    </a:cubicBezTo>
                    <a:cubicBezTo>
                      <a:pt x="2192" y="822"/>
                      <a:pt x="2238" y="822"/>
                      <a:pt x="2283" y="845"/>
                    </a:cubicBezTo>
                    <a:cubicBezTo>
                      <a:pt x="2309" y="850"/>
                      <a:pt x="2336" y="853"/>
                      <a:pt x="2363" y="853"/>
                    </a:cubicBezTo>
                    <a:cubicBezTo>
                      <a:pt x="2455" y="853"/>
                      <a:pt x="2550" y="819"/>
                      <a:pt x="2603" y="731"/>
                    </a:cubicBezTo>
                    <a:cubicBezTo>
                      <a:pt x="2671" y="640"/>
                      <a:pt x="2648" y="525"/>
                      <a:pt x="2580" y="434"/>
                    </a:cubicBezTo>
                    <a:cubicBezTo>
                      <a:pt x="2534" y="388"/>
                      <a:pt x="2466" y="366"/>
                      <a:pt x="2397" y="320"/>
                    </a:cubicBezTo>
                    <a:cubicBezTo>
                      <a:pt x="2375" y="320"/>
                      <a:pt x="2329" y="297"/>
                      <a:pt x="2283" y="274"/>
                    </a:cubicBezTo>
                    <a:cubicBezTo>
                      <a:pt x="2215" y="252"/>
                      <a:pt x="2123" y="229"/>
                      <a:pt x="2055" y="206"/>
                    </a:cubicBezTo>
                    <a:cubicBezTo>
                      <a:pt x="1895" y="160"/>
                      <a:pt x="1735" y="115"/>
                      <a:pt x="1553" y="92"/>
                    </a:cubicBezTo>
                    <a:cubicBezTo>
                      <a:pt x="1416" y="46"/>
                      <a:pt x="1256" y="23"/>
                      <a:pt x="1096" y="0"/>
                    </a:cubicBezTo>
                    <a:close/>
                  </a:path>
                </a:pathLst>
              </a:custGeom>
              <a:solidFill>
                <a:srgbClr val="2573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83" name="Google Shape;1629;p22">
                <a:extLst>
                  <a:ext uri="{FF2B5EF4-FFF2-40B4-BE49-F238E27FC236}">
                    <a16:creationId xmlns:a16="http://schemas.microsoft.com/office/drawing/2014/main" id="{6B4A7570-C805-49DC-A147-1E0258B0D45E}"/>
                  </a:ext>
                </a:extLst>
              </p:cNvPr>
              <p:cNvSpPr/>
              <p:nvPr/>
            </p:nvSpPr>
            <p:spPr>
              <a:xfrm>
                <a:off x="7015116" y="2819909"/>
                <a:ext cx="119121" cy="62980"/>
              </a:xfrm>
              <a:custGeom>
                <a:avLst/>
                <a:gdLst/>
                <a:ahLst/>
                <a:cxnLst/>
                <a:rect l="l" t="t" r="r" b="b"/>
                <a:pathLst>
                  <a:path w="4407" h="2330" extrusionOk="0">
                    <a:moveTo>
                      <a:pt x="4087" y="1"/>
                    </a:moveTo>
                    <a:cubicBezTo>
                      <a:pt x="3950" y="1"/>
                      <a:pt x="3813" y="115"/>
                      <a:pt x="3767" y="275"/>
                    </a:cubicBezTo>
                    <a:cubicBezTo>
                      <a:pt x="3744" y="321"/>
                      <a:pt x="3721" y="389"/>
                      <a:pt x="3699" y="435"/>
                    </a:cubicBezTo>
                    <a:cubicBezTo>
                      <a:pt x="3676" y="503"/>
                      <a:pt x="3630" y="572"/>
                      <a:pt x="3607" y="640"/>
                    </a:cubicBezTo>
                    <a:cubicBezTo>
                      <a:pt x="3528" y="739"/>
                      <a:pt x="3432" y="838"/>
                      <a:pt x="3333" y="937"/>
                    </a:cubicBezTo>
                    <a:lnTo>
                      <a:pt x="3333" y="937"/>
                    </a:lnTo>
                    <a:cubicBezTo>
                      <a:pt x="3173" y="1074"/>
                      <a:pt x="3059" y="1211"/>
                      <a:pt x="2900" y="1325"/>
                    </a:cubicBezTo>
                    <a:cubicBezTo>
                      <a:pt x="2740" y="1416"/>
                      <a:pt x="2580" y="1530"/>
                      <a:pt x="2420" y="1622"/>
                    </a:cubicBezTo>
                    <a:cubicBezTo>
                      <a:pt x="2238" y="1713"/>
                      <a:pt x="2055" y="1781"/>
                      <a:pt x="1850" y="1850"/>
                    </a:cubicBezTo>
                    <a:cubicBezTo>
                      <a:pt x="1667" y="1895"/>
                      <a:pt x="1439" y="1918"/>
                      <a:pt x="1234" y="1918"/>
                    </a:cubicBezTo>
                    <a:cubicBezTo>
                      <a:pt x="1119" y="1895"/>
                      <a:pt x="1005" y="1895"/>
                      <a:pt x="891" y="1873"/>
                    </a:cubicBezTo>
                    <a:cubicBezTo>
                      <a:pt x="754" y="1850"/>
                      <a:pt x="617" y="1827"/>
                      <a:pt x="503" y="1804"/>
                    </a:cubicBezTo>
                    <a:cubicBezTo>
                      <a:pt x="366" y="1759"/>
                      <a:pt x="275" y="1713"/>
                      <a:pt x="138" y="1644"/>
                    </a:cubicBezTo>
                    <a:cubicBezTo>
                      <a:pt x="126" y="1638"/>
                      <a:pt x="113" y="1635"/>
                      <a:pt x="102" y="1635"/>
                    </a:cubicBezTo>
                    <a:cubicBezTo>
                      <a:pt x="69" y="1635"/>
                      <a:pt x="40" y="1657"/>
                      <a:pt x="24" y="1690"/>
                    </a:cubicBezTo>
                    <a:cubicBezTo>
                      <a:pt x="1" y="1736"/>
                      <a:pt x="24" y="1804"/>
                      <a:pt x="69" y="1827"/>
                    </a:cubicBezTo>
                    <a:cubicBezTo>
                      <a:pt x="161" y="1873"/>
                      <a:pt x="252" y="1918"/>
                      <a:pt x="343" y="1964"/>
                    </a:cubicBezTo>
                    <a:cubicBezTo>
                      <a:pt x="435" y="2010"/>
                      <a:pt x="549" y="2055"/>
                      <a:pt x="663" y="2078"/>
                    </a:cubicBezTo>
                    <a:cubicBezTo>
                      <a:pt x="777" y="2124"/>
                      <a:pt x="891" y="2169"/>
                      <a:pt x="1028" y="2215"/>
                    </a:cubicBezTo>
                    <a:cubicBezTo>
                      <a:pt x="1165" y="2261"/>
                      <a:pt x="1302" y="2284"/>
                      <a:pt x="1462" y="2306"/>
                    </a:cubicBezTo>
                    <a:cubicBezTo>
                      <a:pt x="1530" y="2329"/>
                      <a:pt x="1599" y="2329"/>
                      <a:pt x="1667" y="2329"/>
                    </a:cubicBezTo>
                    <a:lnTo>
                      <a:pt x="1941" y="2329"/>
                    </a:lnTo>
                    <a:cubicBezTo>
                      <a:pt x="2101" y="2329"/>
                      <a:pt x="2238" y="2284"/>
                      <a:pt x="2398" y="2238"/>
                    </a:cubicBezTo>
                    <a:cubicBezTo>
                      <a:pt x="2535" y="2215"/>
                      <a:pt x="2672" y="2147"/>
                      <a:pt x="2786" y="2078"/>
                    </a:cubicBezTo>
                    <a:cubicBezTo>
                      <a:pt x="2945" y="2010"/>
                      <a:pt x="3082" y="1918"/>
                      <a:pt x="3219" y="1850"/>
                    </a:cubicBezTo>
                    <a:cubicBezTo>
                      <a:pt x="3333" y="1759"/>
                      <a:pt x="3448" y="1690"/>
                      <a:pt x="3562" y="1599"/>
                    </a:cubicBezTo>
                    <a:cubicBezTo>
                      <a:pt x="3699" y="1462"/>
                      <a:pt x="3813" y="1348"/>
                      <a:pt x="3950" y="1211"/>
                    </a:cubicBezTo>
                    <a:cubicBezTo>
                      <a:pt x="3995" y="1165"/>
                      <a:pt x="4064" y="1119"/>
                      <a:pt x="4110" y="1051"/>
                    </a:cubicBezTo>
                    <a:cubicBezTo>
                      <a:pt x="4155" y="960"/>
                      <a:pt x="4201" y="891"/>
                      <a:pt x="4246" y="800"/>
                    </a:cubicBezTo>
                    <a:cubicBezTo>
                      <a:pt x="4269" y="731"/>
                      <a:pt x="4315" y="686"/>
                      <a:pt x="4338" y="617"/>
                    </a:cubicBezTo>
                    <a:cubicBezTo>
                      <a:pt x="4361" y="549"/>
                      <a:pt x="4406" y="457"/>
                      <a:pt x="4406" y="366"/>
                    </a:cubicBezTo>
                    <a:cubicBezTo>
                      <a:pt x="4406" y="343"/>
                      <a:pt x="4406" y="321"/>
                      <a:pt x="4406" y="275"/>
                    </a:cubicBezTo>
                    <a:cubicBezTo>
                      <a:pt x="4406" y="229"/>
                      <a:pt x="4383" y="161"/>
                      <a:pt x="4338" y="115"/>
                    </a:cubicBezTo>
                    <a:cubicBezTo>
                      <a:pt x="4292" y="69"/>
                      <a:pt x="4224" y="24"/>
                      <a:pt x="4132" y="1"/>
                    </a:cubicBezTo>
                    <a:close/>
                  </a:path>
                </a:pathLst>
              </a:custGeom>
              <a:solidFill>
                <a:srgbClr val="2573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84" name="Google Shape;1630;p22">
                <a:extLst>
                  <a:ext uri="{FF2B5EF4-FFF2-40B4-BE49-F238E27FC236}">
                    <a16:creationId xmlns:a16="http://schemas.microsoft.com/office/drawing/2014/main" id="{61D1C3B1-DAB2-43C8-9B2F-77C8B5D75081}"/>
                  </a:ext>
                </a:extLst>
              </p:cNvPr>
              <p:cNvSpPr/>
              <p:nvPr/>
            </p:nvSpPr>
            <p:spPr>
              <a:xfrm>
                <a:off x="6830042" y="2805124"/>
                <a:ext cx="88253" cy="345930"/>
              </a:xfrm>
              <a:custGeom>
                <a:avLst/>
                <a:gdLst/>
                <a:ahLst/>
                <a:cxnLst/>
                <a:rect l="l" t="t" r="r" b="b"/>
                <a:pathLst>
                  <a:path w="3265" h="12798" extrusionOk="0">
                    <a:moveTo>
                      <a:pt x="3150" y="0"/>
                    </a:moveTo>
                    <a:cubicBezTo>
                      <a:pt x="3127" y="0"/>
                      <a:pt x="3082" y="23"/>
                      <a:pt x="3059" y="46"/>
                    </a:cubicBezTo>
                    <a:cubicBezTo>
                      <a:pt x="3036" y="69"/>
                      <a:pt x="2990" y="114"/>
                      <a:pt x="2968" y="137"/>
                    </a:cubicBezTo>
                    <a:cubicBezTo>
                      <a:pt x="2854" y="228"/>
                      <a:pt x="2739" y="320"/>
                      <a:pt x="2625" y="434"/>
                    </a:cubicBezTo>
                    <a:cubicBezTo>
                      <a:pt x="2511" y="525"/>
                      <a:pt x="2420" y="639"/>
                      <a:pt x="2329" y="753"/>
                    </a:cubicBezTo>
                    <a:cubicBezTo>
                      <a:pt x="2123" y="1004"/>
                      <a:pt x="1895" y="1210"/>
                      <a:pt x="1712" y="1461"/>
                    </a:cubicBezTo>
                    <a:cubicBezTo>
                      <a:pt x="1598" y="1598"/>
                      <a:pt x="1507" y="1735"/>
                      <a:pt x="1416" y="1872"/>
                    </a:cubicBezTo>
                    <a:cubicBezTo>
                      <a:pt x="1370" y="1963"/>
                      <a:pt x="1324" y="2032"/>
                      <a:pt x="1279" y="2123"/>
                    </a:cubicBezTo>
                    <a:cubicBezTo>
                      <a:pt x="1210" y="2123"/>
                      <a:pt x="1164" y="2169"/>
                      <a:pt x="1142" y="2214"/>
                    </a:cubicBezTo>
                    <a:cubicBezTo>
                      <a:pt x="1050" y="2351"/>
                      <a:pt x="959" y="2488"/>
                      <a:pt x="891" y="2648"/>
                    </a:cubicBezTo>
                    <a:cubicBezTo>
                      <a:pt x="845" y="2785"/>
                      <a:pt x="776" y="2922"/>
                      <a:pt x="731" y="3059"/>
                    </a:cubicBezTo>
                    <a:cubicBezTo>
                      <a:pt x="639" y="3219"/>
                      <a:pt x="571" y="3401"/>
                      <a:pt x="525" y="3561"/>
                    </a:cubicBezTo>
                    <a:cubicBezTo>
                      <a:pt x="457" y="3721"/>
                      <a:pt x="434" y="3858"/>
                      <a:pt x="388" y="4017"/>
                    </a:cubicBezTo>
                    <a:cubicBezTo>
                      <a:pt x="343" y="4177"/>
                      <a:pt x="320" y="4314"/>
                      <a:pt x="274" y="4474"/>
                    </a:cubicBezTo>
                    <a:cubicBezTo>
                      <a:pt x="251" y="4634"/>
                      <a:pt x="229" y="4771"/>
                      <a:pt x="206" y="4908"/>
                    </a:cubicBezTo>
                    <a:cubicBezTo>
                      <a:pt x="183" y="5045"/>
                      <a:pt x="183" y="5204"/>
                      <a:pt x="137" y="5341"/>
                    </a:cubicBezTo>
                    <a:cubicBezTo>
                      <a:pt x="114" y="5501"/>
                      <a:pt x="92" y="5661"/>
                      <a:pt x="92" y="5821"/>
                    </a:cubicBezTo>
                    <a:cubicBezTo>
                      <a:pt x="92" y="5912"/>
                      <a:pt x="69" y="5980"/>
                      <a:pt x="69" y="6072"/>
                    </a:cubicBezTo>
                    <a:cubicBezTo>
                      <a:pt x="69" y="6072"/>
                      <a:pt x="69" y="6049"/>
                      <a:pt x="69" y="6026"/>
                    </a:cubicBezTo>
                    <a:cubicBezTo>
                      <a:pt x="46" y="6346"/>
                      <a:pt x="0" y="6688"/>
                      <a:pt x="0" y="7008"/>
                    </a:cubicBezTo>
                    <a:cubicBezTo>
                      <a:pt x="0" y="7190"/>
                      <a:pt x="0" y="7350"/>
                      <a:pt x="23" y="7533"/>
                    </a:cubicBezTo>
                    <a:cubicBezTo>
                      <a:pt x="23" y="7715"/>
                      <a:pt x="23" y="7875"/>
                      <a:pt x="46" y="8035"/>
                    </a:cubicBezTo>
                    <a:cubicBezTo>
                      <a:pt x="69" y="8217"/>
                      <a:pt x="92" y="8377"/>
                      <a:pt x="114" y="8537"/>
                    </a:cubicBezTo>
                    <a:cubicBezTo>
                      <a:pt x="137" y="8697"/>
                      <a:pt x="160" y="8879"/>
                      <a:pt x="183" y="9039"/>
                    </a:cubicBezTo>
                    <a:cubicBezTo>
                      <a:pt x="251" y="9381"/>
                      <a:pt x="320" y="9724"/>
                      <a:pt x="411" y="10066"/>
                    </a:cubicBezTo>
                    <a:cubicBezTo>
                      <a:pt x="525" y="10477"/>
                      <a:pt x="662" y="10888"/>
                      <a:pt x="799" y="11276"/>
                    </a:cubicBezTo>
                    <a:cubicBezTo>
                      <a:pt x="891" y="11481"/>
                      <a:pt x="982" y="11664"/>
                      <a:pt x="1073" y="11869"/>
                    </a:cubicBezTo>
                    <a:cubicBezTo>
                      <a:pt x="1142" y="11938"/>
                      <a:pt x="1187" y="12029"/>
                      <a:pt x="1233" y="12120"/>
                    </a:cubicBezTo>
                    <a:cubicBezTo>
                      <a:pt x="1279" y="12189"/>
                      <a:pt x="1301" y="12257"/>
                      <a:pt x="1347" y="12303"/>
                    </a:cubicBezTo>
                    <a:cubicBezTo>
                      <a:pt x="1366" y="12359"/>
                      <a:pt x="1431" y="12400"/>
                      <a:pt x="1492" y="12400"/>
                    </a:cubicBezTo>
                    <a:cubicBezTo>
                      <a:pt x="1505" y="12400"/>
                      <a:pt x="1518" y="12398"/>
                      <a:pt x="1530" y="12394"/>
                    </a:cubicBezTo>
                    <a:cubicBezTo>
                      <a:pt x="1552" y="12463"/>
                      <a:pt x="1598" y="12508"/>
                      <a:pt x="1644" y="12577"/>
                    </a:cubicBezTo>
                    <a:cubicBezTo>
                      <a:pt x="1667" y="12623"/>
                      <a:pt x="1712" y="12668"/>
                      <a:pt x="1735" y="12691"/>
                    </a:cubicBezTo>
                    <a:cubicBezTo>
                      <a:pt x="1781" y="12737"/>
                      <a:pt x="1826" y="12782"/>
                      <a:pt x="1872" y="12782"/>
                    </a:cubicBezTo>
                    <a:cubicBezTo>
                      <a:pt x="1900" y="12792"/>
                      <a:pt x="1925" y="12797"/>
                      <a:pt x="1947" y="12797"/>
                    </a:cubicBezTo>
                    <a:cubicBezTo>
                      <a:pt x="1978" y="12797"/>
                      <a:pt x="2005" y="12786"/>
                      <a:pt x="2032" y="12760"/>
                    </a:cubicBezTo>
                    <a:cubicBezTo>
                      <a:pt x="2077" y="12737"/>
                      <a:pt x="2100" y="12691"/>
                      <a:pt x="2123" y="12645"/>
                    </a:cubicBezTo>
                    <a:cubicBezTo>
                      <a:pt x="2123" y="12577"/>
                      <a:pt x="2123" y="12531"/>
                      <a:pt x="2100" y="12463"/>
                    </a:cubicBezTo>
                    <a:cubicBezTo>
                      <a:pt x="2077" y="12440"/>
                      <a:pt x="2077" y="12394"/>
                      <a:pt x="2055" y="12371"/>
                    </a:cubicBezTo>
                    <a:cubicBezTo>
                      <a:pt x="2032" y="12280"/>
                      <a:pt x="2009" y="12212"/>
                      <a:pt x="1986" y="12120"/>
                    </a:cubicBezTo>
                    <a:cubicBezTo>
                      <a:pt x="1918" y="11938"/>
                      <a:pt x="1872" y="11732"/>
                      <a:pt x="1826" y="11527"/>
                    </a:cubicBezTo>
                    <a:cubicBezTo>
                      <a:pt x="1758" y="11276"/>
                      <a:pt x="1667" y="11025"/>
                      <a:pt x="1598" y="10751"/>
                    </a:cubicBezTo>
                    <a:cubicBezTo>
                      <a:pt x="1552" y="10614"/>
                      <a:pt x="1507" y="10477"/>
                      <a:pt x="1461" y="10340"/>
                    </a:cubicBezTo>
                    <a:cubicBezTo>
                      <a:pt x="1438" y="10203"/>
                      <a:pt x="1393" y="10066"/>
                      <a:pt x="1347" y="9906"/>
                    </a:cubicBezTo>
                    <a:cubicBezTo>
                      <a:pt x="1233" y="9564"/>
                      <a:pt x="1164" y="9199"/>
                      <a:pt x="1096" y="8856"/>
                    </a:cubicBezTo>
                    <a:cubicBezTo>
                      <a:pt x="1073" y="8719"/>
                      <a:pt x="1050" y="8582"/>
                      <a:pt x="1050" y="8468"/>
                    </a:cubicBezTo>
                    <a:cubicBezTo>
                      <a:pt x="1028" y="8309"/>
                      <a:pt x="1005" y="8149"/>
                      <a:pt x="982" y="7966"/>
                    </a:cubicBezTo>
                    <a:cubicBezTo>
                      <a:pt x="959" y="7829"/>
                      <a:pt x="936" y="7669"/>
                      <a:pt x="936" y="7510"/>
                    </a:cubicBezTo>
                    <a:cubicBezTo>
                      <a:pt x="936" y="7350"/>
                      <a:pt x="913" y="7213"/>
                      <a:pt x="913" y="7053"/>
                    </a:cubicBezTo>
                    <a:cubicBezTo>
                      <a:pt x="891" y="6893"/>
                      <a:pt x="891" y="6734"/>
                      <a:pt x="891" y="6574"/>
                    </a:cubicBezTo>
                    <a:cubicBezTo>
                      <a:pt x="868" y="6414"/>
                      <a:pt x="868" y="6254"/>
                      <a:pt x="868" y="6095"/>
                    </a:cubicBezTo>
                    <a:cubicBezTo>
                      <a:pt x="868" y="5935"/>
                      <a:pt x="891" y="5775"/>
                      <a:pt x="891" y="5592"/>
                    </a:cubicBezTo>
                    <a:cubicBezTo>
                      <a:pt x="891" y="5433"/>
                      <a:pt x="913" y="5250"/>
                      <a:pt x="913" y="5090"/>
                    </a:cubicBezTo>
                    <a:cubicBezTo>
                      <a:pt x="936" y="4976"/>
                      <a:pt x="936" y="4885"/>
                      <a:pt x="936" y="4793"/>
                    </a:cubicBezTo>
                    <a:cubicBezTo>
                      <a:pt x="959" y="4611"/>
                      <a:pt x="982" y="4451"/>
                      <a:pt x="1005" y="4269"/>
                    </a:cubicBezTo>
                    <a:cubicBezTo>
                      <a:pt x="1050" y="4086"/>
                      <a:pt x="1096" y="3903"/>
                      <a:pt x="1142" y="3721"/>
                    </a:cubicBezTo>
                    <a:cubicBezTo>
                      <a:pt x="1233" y="3378"/>
                      <a:pt x="1324" y="3036"/>
                      <a:pt x="1461" y="2694"/>
                    </a:cubicBezTo>
                    <a:cubicBezTo>
                      <a:pt x="1530" y="2488"/>
                      <a:pt x="1621" y="2283"/>
                      <a:pt x="1735" y="2077"/>
                    </a:cubicBezTo>
                    <a:cubicBezTo>
                      <a:pt x="1826" y="1895"/>
                      <a:pt x="1941" y="1689"/>
                      <a:pt x="2077" y="1507"/>
                    </a:cubicBezTo>
                    <a:lnTo>
                      <a:pt x="2077" y="1507"/>
                    </a:lnTo>
                    <a:cubicBezTo>
                      <a:pt x="2077" y="1529"/>
                      <a:pt x="2055" y="1529"/>
                      <a:pt x="2055" y="1552"/>
                    </a:cubicBezTo>
                    <a:cubicBezTo>
                      <a:pt x="2146" y="1415"/>
                      <a:pt x="2237" y="1301"/>
                      <a:pt x="2351" y="1164"/>
                    </a:cubicBezTo>
                    <a:cubicBezTo>
                      <a:pt x="2443" y="1050"/>
                      <a:pt x="2534" y="913"/>
                      <a:pt x="2625" y="799"/>
                    </a:cubicBezTo>
                    <a:cubicBezTo>
                      <a:pt x="2717" y="685"/>
                      <a:pt x="2831" y="571"/>
                      <a:pt x="2945" y="457"/>
                    </a:cubicBezTo>
                    <a:cubicBezTo>
                      <a:pt x="3036" y="365"/>
                      <a:pt x="3127" y="274"/>
                      <a:pt x="3219" y="183"/>
                    </a:cubicBezTo>
                    <a:cubicBezTo>
                      <a:pt x="3264" y="137"/>
                      <a:pt x="3264" y="69"/>
                      <a:pt x="3219" y="23"/>
                    </a:cubicBezTo>
                    <a:cubicBezTo>
                      <a:pt x="3196" y="23"/>
                      <a:pt x="3173" y="0"/>
                      <a:pt x="3150" y="0"/>
                    </a:cubicBezTo>
                    <a:close/>
                  </a:path>
                </a:pathLst>
              </a:custGeom>
              <a:solidFill>
                <a:srgbClr val="FFFFFF">
                  <a:alpha val="80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85" name="Google Shape;1631;p22">
                <a:extLst>
                  <a:ext uri="{FF2B5EF4-FFF2-40B4-BE49-F238E27FC236}">
                    <a16:creationId xmlns:a16="http://schemas.microsoft.com/office/drawing/2014/main" id="{BDF060EB-8876-4170-BC8C-ED0FF5242FF0}"/>
                  </a:ext>
                </a:extLst>
              </p:cNvPr>
              <p:cNvSpPr/>
              <p:nvPr/>
            </p:nvSpPr>
            <p:spPr>
              <a:xfrm>
                <a:off x="6918268" y="2915541"/>
                <a:ext cx="114175" cy="307520"/>
              </a:xfrm>
              <a:custGeom>
                <a:avLst/>
                <a:gdLst/>
                <a:ahLst/>
                <a:cxnLst/>
                <a:rect l="l" t="t" r="r" b="b"/>
                <a:pathLst>
                  <a:path w="4224" h="11377" extrusionOk="0">
                    <a:moveTo>
                      <a:pt x="92" y="1"/>
                    </a:moveTo>
                    <a:cubicBezTo>
                      <a:pt x="46" y="1"/>
                      <a:pt x="0" y="47"/>
                      <a:pt x="0" y="92"/>
                    </a:cubicBezTo>
                    <a:cubicBezTo>
                      <a:pt x="23" y="252"/>
                      <a:pt x="23" y="389"/>
                      <a:pt x="23" y="549"/>
                    </a:cubicBezTo>
                    <a:cubicBezTo>
                      <a:pt x="23" y="708"/>
                      <a:pt x="23" y="868"/>
                      <a:pt x="23" y="1028"/>
                    </a:cubicBezTo>
                    <a:cubicBezTo>
                      <a:pt x="46" y="1325"/>
                      <a:pt x="69" y="1644"/>
                      <a:pt x="92" y="1941"/>
                    </a:cubicBezTo>
                    <a:cubicBezTo>
                      <a:pt x="92" y="2283"/>
                      <a:pt x="160" y="2603"/>
                      <a:pt x="206" y="2923"/>
                    </a:cubicBezTo>
                    <a:cubicBezTo>
                      <a:pt x="229" y="3219"/>
                      <a:pt x="320" y="3516"/>
                      <a:pt x="366" y="3813"/>
                    </a:cubicBezTo>
                    <a:cubicBezTo>
                      <a:pt x="457" y="4132"/>
                      <a:pt x="548" y="4429"/>
                      <a:pt x="617" y="4726"/>
                    </a:cubicBezTo>
                    <a:cubicBezTo>
                      <a:pt x="685" y="5045"/>
                      <a:pt x="776" y="5342"/>
                      <a:pt x="868" y="5662"/>
                    </a:cubicBezTo>
                    <a:cubicBezTo>
                      <a:pt x="913" y="5799"/>
                      <a:pt x="959" y="5935"/>
                      <a:pt x="1005" y="6072"/>
                    </a:cubicBezTo>
                    <a:cubicBezTo>
                      <a:pt x="1050" y="6232"/>
                      <a:pt x="1119" y="6369"/>
                      <a:pt x="1164" y="6506"/>
                    </a:cubicBezTo>
                    <a:cubicBezTo>
                      <a:pt x="1279" y="6780"/>
                      <a:pt x="1370" y="7054"/>
                      <a:pt x="1484" y="7305"/>
                    </a:cubicBezTo>
                    <a:cubicBezTo>
                      <a:pt x="1530" y="7442"/>
                      <a:pt x="1575" y="7556"/>
                      <a:pt x="1644" y="7693"/>
                    </a:cubicBezTo>
                    <a:cubicBezTo>
                      <a:pt x="1689" y="7853"/>
                      <a:pt x="1781" y="8013"/>
                      <a:pt x="1849" y="8172"/>
                    </a:cubicBezTo>
                    <a:cubicBezTo>
                      <a:pt x="1986" y="8423"/>
                      <a:pt x="2123" y="8697"/>
                      <a:pt x="2260" y="8948"/>
                    </a:cubicBezTo>
                    <a:cubicBezTo>
                      <a:pt x="2329" y="9063"/>
                      <a:pt x="2374" y="9199"/>
                      <a:pt x="2443" y="9314"/>
                    </a:cubicBezTo>
                    <a:cubicBezTo>
                      <a:pt x="2511" y="9451"/>
                      <a:pt x="2602" y="9588"/>
                      <a:pt x="2671" y="9724"/>
                    </a:cubicBezTo>
                    <a:cubicBezTo>
                      <a:pt x="2762" y="9861"/>
                      <a:pt x="2831" y="9998"/>
                      <a:pt x="2922" y="10112"/>
                    </a:cubicBezTo>
                    <a:cubicBezTo>
                      <a:pt x="2990" y="10249"/>
                      <a:pt x="3059" y="10364"/>
                      <a:pt x="3150" y="10478"/>
                    </a:cubicBezTo>
                    <a:cubicBezTo>
                      <a:pt x="3196" y="10569"/>
                      <a:pt x="3287" y="10660"/>
                      <a:pt x="3356" y="10752"/>
                    </a:cubicBezTo>
                    <a:cubicBezTo>
                      <a:pt x="3401" y="10820"/>
                      <a:pt x="3447" y="10889"/>
                      <a:pt x="3493" y="10957"/>
                    </a:cubicBezTo>
                    <a:cubicBezTo>
                      <a:pt x="3561" y="11026"/>
                      <a:pt x="3630" y="11117"/>
                      <a:pt x="3698" y="11185"/>
                    </a:cubicBezTo>
                    <a:cubicBezTo>
                      <a:pt x="3744" y="11231"/>
                      <a:pt x="3789" y="11277"/>
                      <a:pt x="3858" y="11322"/>
                    </a:cubicBezTo>
                    <a:cubicBezTo>
                      <a:pt x="3883" y="11360"/>
                      <a:pt x="3929" y="11377"/>
                      <a:pt x="3980" y="11377"/>
                    </a:cubicBezTo>
                    <a:cubicBezTo>
                      <a:pt x="4022" y="11377"/>
                      <a:pt x="4068" y="11366"/>
                      <a:pt x="4109" y="11345"/>
                    </a:cubicBezTo>
                    <a:cubicBezTo>
                      <a:pt x="4200" y="11299"/>
                      <a:pt x="4223" y="11162"/>
                      <a:pt x="4155" y="11071"/>
                    </a:cubicBezTo>
                    <a:cubicBezTo>
                      <a:pt x="4132" y="11026"/>
                      <a:pt x="4086" y="10957"/>
                      <a:pt x="4063" y="10911"/>
                    </a:cubicBezTo>
                    <a:cubicBezTo>
                      <a:pt x="4018" y="10843"/>
                      <a:pt x="3972" y="10797"/>
                      <a:pt x="3926" y="10729"/>
                    </a:cubicBezTo>
                    <a:cubicBezTo>
                      <a:pt x="3881" y="10660"/>
                      <a:pt x="3858" y="10615"/>
                      <a:pt x="3812" y="10546"/>
                    </a:cubicBezTo>
                    <a:cubicBezTo>
                      <a:pt x="3767" y="10478"/>
                      <a:pt x="3698" y="10386"/>
                      <a:pt x="3652" y="10318"/>
                    </a:cubicBezTo>
                    <a:cubicBezTo>
                      <a:pt x="3584" y="10204"/>
                      <a:pt x="3515" y="10112"/>
                      <a:pt x="3470" y="9998"/>
                    </a:cubicBezTo>
                    <a:cubicBezTo>
                      <a:pt x="3379" y="9884"/>
                      <a:pt x="3310" y="9747"/>
                      <a:pt x="3219" y="9610"/>
                    </a:cubicBezTo>
                    <a:cubicBezTo>
                      <a:pt x="3059" y="9359"/>
                      <a:pt x="2922" y="9085"/>
                      <a:pt x="2785" y="8811"/>
                    </a:cubicBezTo>
                    <a:cubicBezTo>
                      <a:pt x="2739" y="8720"/>
                      <a:pt x="2694" y="8629"/>
                      <a:pt x="2648" y="8538"/>
                    </a:cubicBezTo>
                    <a:cubicBezTo>
                      <a:pt x="2602" y="8446"/>
                      <a:pt x="2557" y="8355"/>
                      <a:pt x="2511" y="8264"/>
                    </a:cubicBezTo>
                    <a:cubicBezTo>
                      <a:pt x="2397" y="8058"/>
                      <a:pt x="2306" y="7853"/>
                      <a:pt x="2192" y="7647"/>
                    </a:cubicBezTo>
                    <a:cubicBezTo>
                      <a:pt x="2146" y="7510"/>
                      <a:pt x="2100" y="7396"/>
                      <a:pt x="2055" y="7282"/>
                    </a:cubicBezTo>
                    <a:cubicBezTo>
                      <a:pt x="2009" y="7145"/>
                      <a:pt x="1941" y="7008"/>
                      <a:pt x="1895" y="6871"/>
                    </a:cubicBezTo>
                    <a:cubicBezTo>
                      <a:pt x="1781" y="6620"/>
                      <a:pt x="1667" y="6346"/>
                      <a:pt x="1575" y="6072"/>
                    </a:cubicBezTo>
                    <a:cubicBezTo>
                      <a:pt x="1530" y="5935"/>
                      <a:pt x="1461" y="5776"/>
                      <a:pt x="1416" y="5639"/>
                    </a:cubicBezTo>
                    <a:cubicBezTo>
                      <a:pt x="1370" y="5502"/>
                      <a:pt x="1324" y="5342"/>
                      <a:pt x="1279" y="5205"/>
                    </a:cubicBezTo>
                    <a:cubicBezTo>
                      <a:pt x="1233" y="5045"/>
                      <a:pt x="1187" y="4908"/>
                      <a:pt x="1142" y="4749"/>
                    </a:cubicBezTo>
                    <a:cubicBezTo>
                      <a:pt x="1096" y="4589"/>
                      <a:pt x="1050" y="4429"/>
                      <a:pt x="982" y="4269"/>
                    </a:cubicBezTo>
                    <a:cubicBezTo>
                      <a:pt x="868" y="3950"/>
                      <a:pt x="776" y="3607"/>
                      <a:pt x="685" y="3288"/>
                    </a:cubicBezTo>
                    <a:cubicBezTo>
                      <a:pt x="639" y="3105"/>
                      <a:pt x="594" y="2945"/>
                      <a:pt x="548" y="2786"/>
                    </a:cubicBezTo>
                    <a:cubicBezTo>
                      <a:pt x="503" y="2580"/>
                      <a:pt x="457" y="2398"/>
                      <a:pt x="434" y="2192"/>
                    </a:cubicBezTo>
                    <a:cubicBezTo>
                      <a:pt x="388" y="2032"/>
                      <a:pt x="366" y="1873"/>
                      <a:pt x="343" y="1713"/>
                    </a:cubicBezTo>
                    <a:cubicBezTo>
                      <a:pt x="320" y="1530"/>
                      <a:pt x="297" y="1348"/>
                      <a:pt x="274" y="1165"/>
                    </a:cubicBezTo>
                    <a:cubicBezTo>
                      <a:pt x="251" y="982"/>
                      <a:pt x="229" y="800"/>
                      <a:pt x="206" y="617"/>
                    </a:cubicBezTo>
                    <a:cubicBezTo>
                      <a:pt x="183" y="435"/>
                      <a:pt x="183" y="275"/>
                      <a:pt x="183" y="92"/>
                    </a:cubicBezTo>
                    <a:cubicBezTo>
                      <a:pt x="183" y="47"/>
                      <a:pt x="137" y="1"/>
                      <a:pt x="92" y="1"/>
                    </a:cubicBezTo>
                    <a:close/>
                  </a:path>
                </a:pathLst>
              </a:custGeom>
              <a:solidFill>
                <a:srgbClr val="FFFFFF">
                  <a:alpha val="80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86" name="Google Shape;1632;p22">
                <a:extLst>
                  <a:ext uri="{FF2B5EF4-FFF2-40B4-BE49-F238E27FC236}">
                    <a16:creationId xmlns:a16="http://schemas.microsoft.com/office/drawing/2014/main" id="{CDF75AA4-5A73-4731-811A-385F488C7CE9}"/>
                  </a:ext>
                </a:extLst>
              </p:cNvPr>
              <p:cNvSpPr/>
              <p:nvPr/>
            </p:nvSpPr>
            <p:spPr>
              <a:xfrm>
                <a:off x="7010819" y="3204303"/>
                <a:ext cx="15434" cy="18218"/>
              </a:xfrm>
              <a:custGeom>
                <a:avLst/>
                <a:gdLst/>
                <a:ahLst/>
                <a:cxnLst/>
                <a:rect l="l" t="t" r="r" b="b"/>
                <a:pathLst>
                  <a:path w="571" h="674" extrusionOk="0">
                    <a:moveTo>
                      <a:pt x="46" y="0"/>
                    </a:moveTo>
                    <a:cubicBezTo>
                      <a:pt x="0" y="46"/>
                      <a:pt x="0" y="91"/>
                      <a:pt x="23" y="114"/>
                    </a:cubicBezTo>
                    <a:cubicBezTo>
                      <a:pt x="46" y="160"/>
                      <a:pt x="46" y="183"/>
                      <a:pt x="69" y="206"/>
                    </a:cubicBezTo>
                    <a:cubicBezTo>
                      <a:pt x="91" y="228"/>
                      <a:pt x="114" y="251"/>
                      <a:pt x="137" y="297"/>
                    </a:cubicBezTo>
                    <a:cubicBezTo>
                      <a:pt x="160" y="343"/>
                      <a:pt x="206" y="388"/>
                      <a:pt x="251" y="434"/>
                    </a:cubicBezTo>
                    <a:cubicBezTo>
                      <a:pt x="274" y="479"/>
                      <a:pt x="320" y="525"/>
                      <a:pt x="343" y="548"/>
                    </a:cubicBezTo>
                    <a:cubicBezTo>
                      <a:pt x="365" y="594"/>
                      <a:pt x="388" y="616"/>
                      <a:pt x="411" y="639"/>
                    </a:cubicBezTo>
                    <a:cubicBezTo>
                      <a:pt x="434" y="662"/>
                      <a:pt x="457" y="673"/>
                      <a:pt x="477" y="673"/>
                    </a:cubicBezTo>
                    <a:cubicBezTo>
                      <a:pt x="497" y="673"/>
                      <a:pt x="514" y="662"/>
                      <a:pt x="525" y="639"/>
                    </a:cubicBezTo>
                    <a:cubicBezTo>
                      <a:pt x="571" y="616"/>
                      <a:pt x="571" y="548"/>
                      <a:pt x="525" y="525"/>
                    </a:cubicBezTo>
                    <a:cubicBezTo>
                      <a:pt x="525" y="525"/>
                      <a:pt x="502" y="502"/>
                      <a:pt x="502" y="502"/>
                    </a:cubicBezTo>
                    <a:cubicBezTo>
                      <a:pt x="457" y="434"/>
                      <a:pt x="411" y="388"/>
                      <a:pt x="365" y="320"/>
                    </a:cubicBezTo>
                    <a:cubicBezTo>
                      <a:pt x="320" y="274"/>
                      <a:pt x="297" y="228"/>
                      <a:pt x="251" y="183"/>
                    </a:cubicBezTo>
                    <a:cubicBezTo>
                      <a:pt x="228" y="137"/>
                      <a:pt x="183" y="91"/>
                      <a:pt x="160" y="46"/>
                    </a:cubicBezTo>
                    <a:cubicBezTo>
                      <a:pt x="137" y="0"/>
                      <a:pt x="114" y="0"/>
                      <a:pt x="91" y="0"/>
                    </a:cubicBezTo>
                    <a:close/>
                  </a:path>
                </a:pathLst>
              </a:custGeom>
              <a:solidFill>
                <a:srgbClr val="2F90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87" name="Google Shape;1633;p22">
                <a:extLst>
                  <a:ext uri="{FF2B5EF4-FFF2-40B4-BE49-F238E27FC236}">
                    <a16:creationId xmlns:a16="http://schemas.microsoft.com/office/drawing/2014/main" id="{C3FE628D-81CF-4B72-8D3D-1CF830A6C722}"/>
                  </a:ext>
                </a:extLst>
              </p:cNvPr>
              <p:cNvSpPr/>
              <p:nvPr/>
            </p:nvSpPr>
            <p:spPr>
              <a:xfrm>
                <a:off x="7016982" y="2935300"/>
                <a:ext cx="146854" cy="334145"/>
              </a:xfrm>
              <a:custGeom>
                <a:avLst/>
                <a:gdLst/>
                <a:ahLst/>
                <a:cxnLst/>
                <a:rect l="l" t="t" r="r" b="b"/>
                <a:pathLst>
                  <a:path w="5433" h="12362" extrusionOk="0">
                    <a:moveTo>
                      <a:pt x="5227" y="0"/>
                    </a:moveTo>
                    <a:cubicBezTo>
                      <a:pt x="5113" y="0"/>
                      <a:pt x="5022" y="92"/>
                      <a:pt x="5022" y="206"/>
                    </a:cubicBezTo>
                    <a:cubicBezTo>
                      <a:pt x="5022" y="274"/>
                      <a:pt x="4999" y="366"/>
                      <a:pt x="4999" y="457"/>
                    </a:cubicBezTo>
                    <a:cubicBezTo>
                      <a:pt x="4999" y="525"/>
                      <a:pt x="4976" y="617"/>
                      <a:pt x="4976" y="685"/>
                    </a:cubicBezTo>
                    <a:cubicBezTo>
                      <a:pt x="4931" y="868"/>
                      <a:pt x="4885" y="1050"/>
                      <a:pt x="4839" y="1256"/>
                    </a:cubicBezTo>
                    <a:cubicBezTo>
                      <a:pt x="4839" y="1279"/>
                      <a:pt x="4839" y="1301"/>
                      <a:pt x="4817" y="1347"/>
                    </a:cubicBezTo>
                    <a:cubicBezTo>
                      <a:pt x="4794" y="1461"/>
                      <a:pt x="4748" y="1598"/>
                      <a:pt x="4725" y="1735"/>
                    </a:cubicBezTo>
                    <a:cubicBezTo>
                      <a:pt x="4680" y="1895"/>
                      <a:pt x="4634" y="2055"/>
                      <a:pt x="4588" y="2214"/>
                    </a:cubicBezTo>
                    <a:cubicBezTo>
                      <a:pt x="4565" y="2237"/>
                      <a:pt x="4565" y="2283"/>
                      <a:pt x="4543" y="2306"/>
                    </a:cubicBezTo>
                    <a:cubicBezTo>
                      <a:pt x="4497" y="2351"/>
                      <a:pt x="4451" y="2397"/>
                      <a:pt x="4429" y="2465"/>
                    </a:cubicBezTo>
                    <a:cubicBezTo>
                      <a:pt x="4383" y="2580"/>
                      <a:pt x="4314" y="2671"/>
                      <a:pt x="4269" y="2785"/>
                    </a:cubicBezTo>
                    <a:cubicBezTo>
                      <a:pt x="4109" y="3082"/>
                      <a:pt x="3972" y="3356"/>
                      <a:pt x="3835" y="3652"/>
                    </a:cubicBezTo>
                    <a:cubicBezTo>
                      <a:pt x="3698" y="3949"/>
                      <a:pt x="3584" y="4246"/>
                      <a:pt x="3470" y="4543"/>
                    </a:cubicBezTo>
                    <a:cubicBezTo>
                      <a:pt x="3333" y="4816"/>
                      <a:pt x="3219" y="5113"/>
                      <a:pt x="3105" y="5410"/>
                    </a:cubicBezTo>
                    <a:cubicBezTo>
                      <a:pt x="2968" y="5707"/>
                      <a:pt x="2831" y="6003"/>
                      <a:pt x="2694" y="6277"/>
                    </a:cubicBezTo>
                    <a:cubicBezTo>
                      <a:pt x="2534" y="6574"/>
                      <a:pt x="2420" y="6871"/>
                      <a:pt x="2260" y="7167"/>
                    </a:cubicBezTo>
                    <a:cubicBezTo>
                      <a:pt x="2123" y="7441"/>
                      <a:pt x="1986" y="7738"/>
                      <a:pt x="1849" y="8035"/>
                    </a:cubicBezTo>
                    <a:cubicBezTo>
                      <a:pt x="1575" y="8605"/>
                      <a:pt x="1301" y="9176"/>
                      <a:pt x="1028" y="9747"/>
                    </a:cubicBezTo>
                    <a:cubicBezTo>
                      <a:pt x="868" y="10043"/>
                      <a:pt x="731" y="10340"/>
                      <a:pt x="594" y="10637"/>
                    </a:cubicBezTo>
                    <a:cubicBezTo>
                      <a:pt x="457" y="10956"/>
                      <a:pt x="320" y="11253"/>
                      <a:pt x="183" y="11550"/>
                    </a:cubicBezTo>
                    <a:cubicBezTo>
                      <a:pt x="160" y="11618"/>
                      <a:pt x="115" y="11710"/>
                      <a:pt x="92" y="11778"/>
                    </a:cubicBezTo>
                    <a:cubicBezTo>
                      <a:pt x="69" y="11847"/>
                      <a:pt x="46" y="11938"/>
                      <a:pt x="23" y="12006"/>
                    </a:cubicBezTo>
                    <a:cubicBezTo>
                      <a:pt x="0" y="12121"/>
                      <a:pt x="46" y="12235"/>
                      <a:pt x="137" y="12303"/>
                    </a:cubicBezTo>
                    <a:cubicBezTo>
                      <a:pt x="197" y="12343"/>
                      <a:pt x="266" y="12361"/>
                      <a:pt x="334" y="12361"/>
                    </a:cubicBezTo>
                    <a:cubicBezTo>
                      <a:pt x="421" y="12361"/>
                      <a:pt x="507" y="12332"/>
                      <a:pt x="571" y="12280"/>
                    </a:cubicBezTo>
                    <a:cubicBezTo>
                      <a:pt x="617" y="12235"/>
                      <a:pt x="662" y="12166"/>
                      <a:pt x="708" y="12098"/>
                    </a:cubicBezTo>
                    <a:cubicBezTo>
                      <a:pt x="822" y="11892"/>
                      <a:pt x="959" y="11687"/>
                      <a:pt x="1073" y="11481"/>
                    </a:cubicBezTo>
                    <a:cubicBezTo>
                      <a:pt x="1233" y="11230"/>
                      <a:pt x="1370" y="11002"/>
                      <a:pt x="1530" y="10774"/>
                    </a:cubicBezTo>
                    <a:cubicBezTo>
                      <a:pt x="1598" y="10660"/>
                      <a:pt x="1667" y="10546"/>
                      <a:pt x="1735" y="10454"/>
                    </a:cubicBezTo>
                    <a:cubicBezTo>
                      <a:pt x="1804" y="10340"/>
                      <a:pt x="1895" y="10203"/>
                      <a:pt x="1963" y="10089"/>
                    </a:cubicBezTo>
                    <a:cubicBezTo>
                      <a:pt x="2260" y="9564"/>
                      <a:pt x="2557" y="9039"/>
                      <a:pt x="2854" y="8514"/>
                    </a:cubicBezTo>
                    <a:cubicBezTo>
                      <a:pt x="3150" y="7944"/>
                      <a:pt x="3424" y="7373"/>
                      <a:pt x="3698" y="6779"/>
                    </a:cubicBezTo>
                    <a:cubicBezTo>
                      <a:pt x="3949" y="6209"/>
                      <a:pt x="4177" y="5638"/>
                      <a:pt x="4383" y="5022"/>
                    </a:cubicBezTo>
                    <a:cubicBezTo>
                      <a:pt x="4451" y="4794"/>
                      <a:pt x="4543" y="4543"/>
                      <a:pt x="4611" y="4314"/>
                    </a:cubicBezTo>
                    <a:cubicBezTo>
                      <a:pt x="4680" y="4040"/>
                      <a:pt x="4771" y="3789"/>
                      <a:pt x="4839" y="3538"/>
                    </a:cubicBezTo>
                    <a:cubicBezTo>
                      <a:pt x="4908" y="3287"/>
                      <a:pt x="4976" y="3036"/>
                      <a:pt x="5045" y="2785"/>
                    </a:cubicBezTo>
                    <a:cubicBezTo>
                      <a:pt x="5068" y="2671"/>
                      <a:pt x="5113" y="2557"/>
                      <a:pt x="5136" y="2443"/>
                    </a:cubicBezTo>
                    <a:cubicBezTo>
                      <a:pt x="5182" y="2283"/>
                      <a:pt x="5227" y="2146"/>
                      <a:pt x="5250" y="1986"/>
                    </a:cubicBezTo>
                    <a:cubicBezTo>
                      <a:pt x="5273" y="1849"/>
                      <a:pt x="5319" y="1712"/>
                      <a:pt x="5342" y="1575"/>
                    </a:cubicBezTo>
                    <a:cubicBezTo>
                      <a:pt x="5364" y="1415"/>
                      <a:pt x="5364" y="1279"/>
                      <a:pt x="5387" y="1119"/>
                    </a:cubicBezTo>
                    <a:cubicBezTo>
                      <a:pt x="5387" y="982"/>
                      <a:pt x="5410" y="845"/>
                      <a:pt x="5433" y="685"/>
                    </a:cubicBezTo>
                    <a:cubicBezTo>
                      <a:pt x="5433" y="548"/>
                      <a:pt x="5433" y="388"/>
                      <a:pt x="5433" y="229"/>
                    </a:cubicBezTo>
                    <a:cubicBezTo>
                      <a:pt x="5433" y="114"/>
                      <a:pt x="5364" y="0"/>
                      <a:pt x="5250" y="0"/>
                    </a:cubicBezTo>
                    <a:close/>
                  </a:path>
                </a:pathLst>
              </a:custGeom>
              <a:solidFill>
                <a:srgbClr val="FFFFFF">
                  <a:alpha val="80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88" name="Google Shape;1634;p22">
                <a:extLst>
                  <a:ext uri="{FF2B5EF4-FFF2-40B4-BE49-F238E27FC236}">
                    <a16:creationId xmlns:a16="http://schemas.microsoft.com/office/drawing/2014/main" id="{A1D683B4-9422-4B26-A889-23BB425403D2}"/>
                  </a:ext>
                </a:extLst>
              </p:cNvPr>
              <p:cNvSpPr/>
              <p:nvPr/>
            </p:nvSpPr>
            <p:spPr>
              <a:xfrm>
                <a:off x="6970084" y="2830424"/>
                <a:ext cx="46302" cy="53060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963" extrusionOk="0">
                    <a:moveTo>
                      <a:pt x="800" y="982"/>
                    </a:moveTo>
                    <a:cubicBezTo>
                      <a:pt x="822" y="982"/>
                      <a:pt x="822" y="1004"/>
                      <a:pt x="822" y="1004"/>
                    </a:cubicBezTo>
                    <a:cubicBezTo>
                      <a:pt x="822" y="982"/>
                      <a:pt x="822" y="982"/>
                      <a:pt x="800" y="982"/>
                    </a:cubicBezTo>
                    <a:close/>
                    <a:moveTo>
                      <a:pt x="115" y="0"/>
                    </a:moveTo>
                    <a:cubicBezTo>
                      <a:pt x="24" y="23"/>
                      <a:pt x="1" y="114"/>
                      <a:pt x="24" y="183"/>
                    </a:cubicBezTo>
                    <a:cubicBezTo>
                      <a:pt x="46" y="297"/>
                      <a:pt x="92" y="388"/>
                      <a:pt x="115" y="479"/>
                    </a:cubicBezTo>
                    <a:cubicBezTo>
                      <a:pt x="160" y="593"/>
                      <a:pt x="183" y="708"/>
                      <a:pt x="252" y="822"/>
                    </a:cubicBezTo>
                    <a:cubicBezTo>
                      <a:pt x="343" y="1004"/>
                      <a:pt x="457" y="1164"/>
                      <a:pt x="594" y="1324"/>
                    </a:cubicBezTo>
                    <a:cubicBezTo>
                      <a:pt x="708" y="1461"/>
                      <a:pt x="822" y="1575"/>
                      <a:pt x="959" y="1689"/>
                    </a:cubicBezTo>
                    <a:cubicBezTo>
                      <a:pt x="1028" y="1758"/>
                      <a:pt x="1096" y="1803"/>
                      <a:pt x="1165" y="1849"/>
                    </a:cubicBezTo>
                    <a:cubicBezTo>
                      <a:pt x="1210" y="1872"/>
                      <a:pt x="1233" y="1895"/>
                      <a:pt x="1279" y="1895"/>
                    </a:cubicBezTo>
                    <a:cubicBezTo>
                      <a:pt x="1325" y="1917"/>
                      <a:pt x="1370" y="1940"/>
                      <a:pt x="1439" y="1963"/>
                    </a:cubicBezTo>
                    <a:cubicBezTo>
                      <a:pt x="1484" y="1963"/>
                      <a:pt x="1507" y="1963"/>
                      <a:pt x="1553" y="1940"/>
                    </a:cubicBezTo>
                    <a:cubicBezTo>
                      <a:pt x="1598" y="1917"/>
                      <a:pt x="1644" y="1872"/>
                      <a:pt x="1667" y="1826"/>
                    </a:cubicBezTo>
                    <a:cubicBezTo>
                      <a:pt x="1713" y="1712"/>
                      <a:pt x="1667" y="1575"/>
                      <a:pt x="1553" y="1529"/>
                    </a:cubicBezTo>
                    <a:cubicBezTo>
                      <a:pt x="1484" y="1506"/>
                      <a:pt x="1393" y="1461"/>
                      <a:pt x="1325" y="1415"/>
                    </a:cubicBezTo>
                    <a:cubicBezTo>
                      <a:pt x="1142" y="1301"/>
                      <a:pt x="982" y="1141"/>
                      <a:pt x="822" y="1004"/>
                    </a:cubicBezTo>
                    <a:cubicBezTo>
                      <a:pt x="800" y="982"/>
                      <a:pt x="800" y="982"/>
                      <a:pt x="800" y="982"/>
                    </a:cubicBezTo>
                    <a:cubicBezTo>
                      <a:pt x="685" y="867"/>
                      <a:pt x="594" y="730"/>
                      <a:pt x="503" y="571"/>
                    </a:cubicBezTo>
                    <a:cubicBezTo>
                      <a:pt x="412" y="411"/>
                      <a:pt x="343" y="251"/>
                      <a:pt x="297" y="91"/>
                    </a:cubicBezTo>
                    <a:cubicBezTo>
                      <a:pt x="275" y="23"/>
                      <a:pt x="206" y="0"/>
                      <a:pt x="160" y="0"/>
                    </a:cubicBezTo>
                    <a:close/>
                  </a:path>
                </a:pathLst>
              </a:custGeom>
              <a:solidFill>
                <a:srgbClr val="FFFFFF">
                  <a:alpha val="80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89" name="Google Shape;1635;p22">
                <a:extLst>
                  <a:ext uri="{FF2B5EF4-FFF2-40B4-BE49-F238E27FC236}">
                    <a16:creationId xmlns:a16="http://schemas.microsoft.com/office/drawing/2014/main" id="{F6D94656-45FD-414D-9DD6-6995D94AAB14}"/>
                  </a:ext>
                </a:extLst>
              </p:cNvPr>
              <p:cNvSpPr/>
              <p:nvPr/>
            </p:nvSpPr>
            <p:spPr>
              <a:xfrm>
                <a:off x="7037957" y="3476387"/>
                <a:ext cx="153639" cy="62331"/>
              </a:xfrm>
              <a:custGeom>
                <a:avLst/>
                <a:gdLst/>
                <a:ahLst/>
                <a:cxnLst/>
                <a:rect l="l" t="t" r="r" b="b"/>
                <a:pathLst>
                  <a:path w="5684" h="2306" extrusionOk="0">
                    <a:moveTo>
                      <a:pt x="2283" y="913"/>
                    </a:moveTo>
                    <a:cubicBezTo>
                      <a:pt x="2276" y="913"/>
                      <a:pt x="2269" y="915"/>
                      <a:pt x="2263" y="918"/>
                    </a:cubicBezTo>
                    <a:lnTo>
                      <a:pt x="2263" y="918"/>
                    </a:lnTo>
                    <a:cubicBezTo>
                      <a:pt x="2270" y="916"/>
                      <a:pt x="2276" y="915"/>
                      <a:pt x="2283" y="913"/>
                    </a:cubicBezTo>
                    <a:close/>
                    <a:moveTo>
                      <a:pt x="5296" y="0"/>
                    </a:moveTo>
                    <a:cubicBezTo>
                      <a:pt x="5159" y="23"/>
                      <a:pt x="5068" y="91"/>
                      <a:pt x="4954" y="160"/>
                    </a:cubicBezTo>
                    <a:cubicBezTo>
                      <a:pt x="4839" y="205"/>
                      <a:pt x="4703" y="251"/>
                      <a:pt x="4588" y="274"/>
                    </a:cubicBezTo>
                    <a:cubicBezTo>
                      <a:pt x="4474" y="320"/>
                      <a:pt x="4360" y="342"/>
                      <a:pt x="4269" y="365"/>
                    </a:cubicBezTo>
                    <a:cubicBezTo>
                      <a:pt x="4132" y="388"/>
                      <a:pt x="3995" y="434"/>
                      <a:pt x="3858" y="479"/>
                    </a:cubicBezTo>
                    <a:lnTo>
                      <a:pt x="3926" y="457"/>
                    </a:lnTo>
                    <a:lnTo>
                      <a:pt x="3926" y="457"/>
                    </a:lnTo>
                    <a:cubicBezTo>
                      <a:pt x="3424" y="594"/>
                      <a:pt x="2945" y="730"/>
                      <a:pt x="2466" y="867"/>
                    </a:cubicBezTo>
                    <a:lnTo>
                      <a:pt x="2488" y="867"/>
                    </a:lnTo>
                    <a:cubicBezTo>
                      <a:pt x="2480" y="867"/>
                      <a:pt x="2472" y="867"/>
                      <a:pt x="2463" y="869"/>
                    </a:cubicBezTo>
                    <a:lnTo>
                      <a:pt x="2463" y="869"/>
                    </a:lnTo>
                    <a:lnTo>
                      <a:pt x="2466" y="867"/>
                    </a:lnTo>
                    <a:cubicBezTo>
                      <a:pt x="2443" y="867"/>
                      <a:pt x="2420" y="867"/>
                      <a:pt x="2420" y="890"/>
                    </a:cubicBezTo>
                    <a:lnTo>
                      <a:pt x="2306" y="913"/>
                    </a:lnTo>
                    <a:cubicBezTo>
                      <a:pt x="2283" y="913"/>
                      <a:pt x="2260" y="936"/>
                      <a:pt x="2237" y="936"/>
                    </a:cubicBezTo>
                    <a:cubicBezTo>
                      <a:pt x="2237" y="936"/>
                      <a:pt x="2248" y="925"/>
                      <a:pt x="2263" y="918"/>
                    </a:cubicBezTo>
                    <a:lnTo>
                      <a:pt x="2263" y="918"/>
                    </a:lnTo>
                    <a:cubicBezTo>
                      <a:pt x="2087" y="962"/>
                      <a:pt x="1911" y="1006"/>
                      <a:pt x="1735" y="1050"/>
                    </a:cubicBezTo>
                    <a:cubicBezTo>
                      <a:pt x="1621" y="1073"/>
                      <a:pt x="1530" y="1096"/>
                      <a:pt x="1438" y="1119"/>
                    </a:cubicBezTo>
                    <a:cubicBezTo>
                      <a:pt x="1370" y="1119"/>
                      <a:pt x="1279" y="1141"/>
                      <a:pt x="1187" y="1164"/>
                    </a:cubicBezTo>
                    <a:cubicBezTo>
                      <a:pt x="1005" y="1187"/>
                      <a:pt x="845" y="1210"/>
                      <a:pt x="685" y="1255"/>
                    </a:cubicBezTo>
                    <a:cubicBezTo>
                      <a:pt x="594" y="1278"/>
                      <a:pt x="503" y="1278"/>
                      <a:pt x="389" y="1301"/>
                    </a:cubicBezTo>
                    <a:cubicBezTo>
                      <a:pt x="274" y="1324"/>
                      <a:pt x="69" y="1347"/>
                      <a:pt x="23" y="1484"/>
                    </a:cubicBezTo>
                    <a:cubicBezTo>
                      <a:pt x="0" y="1552"/>
                      <a:pt x="0" y="1621"/>
                      <a:pt x="23" y="1689"/>
                    </a:cubicBezTo>
                    <a:cubicBezTo>
                      <a:pt x="46" y="1735"/>
                      <a:pt x="92" y="1780"/>
                      <a:pt x="160" y="1803"/>
                    </a:cubicBezTo>
                    <a:cubicBezTo>
                      <a:pt x="229" y="1849"/>
                      <a:pt x="320" y="1849"/>
                      <a:pt x="389" y="1872"/>
                    </a:cubicBezTo>
                    <a:cubicBezTo>
                      <a:pt x="480" y="1895"/>
                      <a:pt x="548" y="1895"/>
                      <a:pt x="617" y="1917"/>
                    </a:cubicBezTo>
                    <a:cubicBezTo>
                      <a:pt x="777" y="1917"/>
                      <a:pt x="936" y="1940"/>
                      <a:pt x="1096" y="1963"/>
                    </a:cubicBezTo>
                    <a:cubicBezTo>
                      <a:pt x="1256" y="1986"/>
                      <a:pt x="1416" y="2009"/>
                      <a:pt x="1575" y="2032"/>
                    </a:cubicBezTo>
                    <a:cubicBezTo>
                      <a:pt x="1690" y="2054"/>
                      <a:pt x="1827" y="2100"/>
                      <a:pt x="1941" y="2100"/>
                    </a:cubicBezTo>
                    <a:cubicBezTo>
                      <a:pt x="2100" y="2123"/>
                      <a:pt x="2237" y="2146"/>
                      <a:pt x="2374" y="2168"/>
                    </a:cubicBezTo>
                    <a:cubicBezTo>
                      <a:pt x="2534" y="2214"/>
                      <a:pt x="2671" y="2237"/>
                      <a:pt x="2808" y="2260"/>
                    </a:cubicBezTo>
                    <a:cubicBezTo>
                      <a:pt x="2945" y="2283"/>
                      <a:pt x="3082" y="2283"/>
                      <a:pt x="3219" y="2305"/>
                    </a:cubicBezTo>
                    <a:lnTo>
                      <a:pt x="3675" y="2305"/>
                    </a:lnTo>
                    <a:cubicBezTo>
                      <a:pt x="3812" y="2283"/>
                      <a:pt x="3926" y="2260"/>
                      <a:pt x="4041" y="2214"/>
                    </a:cubicBezTo>
                    <a:cubicBezTo>
                      <a:pt x="4132" y="2168"/>
                      <a:pt x="4223" y="2100"/>
                      <a:pt x="4292" y="2054"/>
                    </a:cubicBezTo>
                    <a:cubicBezTo>
                      <a:pt x="4451" y="1963"/>
                      <a:pt x="4566" y="1849"/>
                      <a:pt x="4680" y="1735"/>
                    </a:cubicBezTo>
                    <a:lnTo>
                      <a:pt x="4657" y="1735"/>
                    </a:lnTo>
                    <a:cubicBezTo>
                      <a:pt x="4771" y="1621"/>
                      <a:pt x="4908" y="1507"/>
                      <a:pt x="4999" y="1392"/>
                    </a:cubicBezTo>
                    <a:cubicBezTo>
                      <a:pt x="5113" y="1278"/>
                      <a:pt x="5182" y="1141"/>
                      <a:pt x="5273" y="1027"/>
                    </a:cubicBezTo>
                    <a:cubicBezTo>
                      <a:pt x="5342" y="913"/>
                      <a:pt x="5433" y="822"/>
                      <a:pt x="5524" y="708"/>
                    </a:cubicBezTo>
                    <a:cubicBezTo>
                      <a:pt x="5547" y="639"/>
                      <a:pt x="5593" y="594"/>
                      <a:pt x="5616" y="525"/>
                    </a:cubicBezTo>
                    <a:lnTo>
                      <a:pt x="5638" y="479"/>
                    </a:lnTo>
                    <a:cubicBezTo>
                      <a:pt x="5684" y="365"/>
                      <a:pt x="5661" y="228"/>
                      <a:pt x="5593" y="137"/>
                    </a:cubicBezTo>
                    <a:cubicBezTo>
                      <a:pt x="5570" y="114"/>
                      <a:pt x="5570" y="114"/>
                      <a:pt x="5570" y="91"/>
                    </a:cubicBezTo>
                    <a:cubicBezTo>
                      <a:pt x="5524" y="46"/>
                      <a:pt x="5479" y="23"/>
                      <a:pt x="5410" y="23"/>
                    </a:cubicBezTo>
                    <a:cubicBezTo>
                      <a:pt x="5387" y="0"/>
                      <a:pt x="5364" y="0"/>
                      <a:pt x="5342" y="0"/>
                    </a:cubicBezTo>
                    <a:close/>
                  </a:path>
                </a:pathLst>
              </a:custGeom>
              <a:solidFill>
                <a:srgbClr val="816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90" name="Google Shape;1636;p22">
                <a:extLst>
                  <a:ext uri="{FF2B5EF4-FFF2-40B4-BE49-F238E27FC236}">
                    <a16:creationId xmlns:a16="http://schemas.microsoft.com/office/drawing/2014/main" id="{25C33D6B-42E0-4749-A6F6-8FDEAC1F9AF7}"/>
                  </a:ext>
                </a:extLst>
              </p:cNvPr>
              <p:cNvSpPr/>
              <p:nvPr/>
            </p:nvSpPr>
            <p:spPr>
              <a:xfrm>
                <a:off x="6860883" y="3131484"/>
                <a:ext cx="618852" cy="389962"/>
              </a:xfrm>
              <a:custGeom>
                <a:avLst/>
                <a:gdLst/>
                <a:ahLst/>
                <a:cxnLst/>
                <a:rect l="l" t="t" r="r" b="b"/>
                <a:pathLst>
                  <a:path w="22895" h="14427" extrusionOk="0">
                    <a:moveTo>
                      <a:pt x="20931" y="1"/>
                    </a:moveTo>
                    <a:cubicBezTo>
                      <a:pt x="20886" y="24"/>
                      <a:pt x="20863" y="69"/>
                      <a:pt x="20840" y="92"/>
                    </a:cubicBezTo>
                    <a:cubicBezTo>
                      <a:pt x="20817" y="138"/>
                      <a:pt x="20817" y="183"/>
                      <a:pt x="20840" y="229"/>
                    </a:cubicBezTo>
                    <a:cubicBezTo>
                      <a:pt x="20863" y="297"/>
                      <a:pt x="20909" y="389"/>
                      <a:pt x="20931" y="457"/>
                    </a:cubicBezTo>
                    <a:cubicBezTo>
                      <a:pt x="21000" y="594"/>
                      <a:pt x="21068" y="708"/>
                      <a:pt x="21114" y="868"/>
                    </a:cubicBezTo>
                    <a:cubicBezTo>
                      <a:pt x="21136" y="1025"/>
                      <a:pt x="21159" y="1183"/>
                      <a:pt x="21160" y="1318"/>
                    </a:cubicBezTo>
                    <a:lnTo>
                      <a:pt x="21160" y="1318"/>
                    </a:lnTo>
                    <a:cubicBezTo>
                      <a:pt x="21159" y="1518"/>
                      <a:pt x="21158" y="1686"/>
                      <a:pt x="21137" y="1872"/>
                    </a:cubicBezTo>
                    <a:cubicBezTo>
                      <a:pt x="21114" y="2078"/>
                      <a:pt x="21091" y="2283"/>
                      <a:pt x="21023" y="2489"/>
                    </a:cubicBezTo>
                    <a:cubicBezTo>
                      <a:pt x="20954" y="2785"/>
                      <a:pt x="20840" y="3059"/>
                      <a:pt x="20749" y="3288"/>
                    </a:cubicBezTo>
                    <a:cubicBezTo>
                      <a:pt x="20658" y="3561"/>
                      <a:pt x="20521" y="3813"/>
                      <a:pt x="20406" y="4041"/>
                    </a:cubicBezTo>
                    <a:cubicBezTo>
                      <a:pt x="20178" y="4429"/>
                      <a:pt x="19927" y="4794"/>
                      <a:pt x="19630" y="5182"/>
                    </a:cubicBezTo>
                    <a:lnTo>
                      <a:pt x="19197" y="5753"/>
                    </a:lnTo>
                    <a:lnTo>
                      <a:pt x="19174" y="5776"/>
                    </a:lnTo>
                    <a:cubicBezTo>
                      <a:pt x="19105" y="5867"/>
                      <a:pt x="19060" y="5935"/>
                      <a:pt x="18968" y="6027"/>
                    </a:cubicBezTo>
                    <a:cubicBezTo>
                      <a:pt x="18900" y="6118"/>
                      <a:pt x="18809" y="6209"/>
                      <a:pt x="18717" y="6301"/>
                    </a:cubicBezTo>
                    <a:cubicBezTo>
                      <a:pt x="18284" y="6711"/>
                      <a:pt x="17850" y="7122"/>
                      <a:pt x="17348" y="7533"/>
                    </a:cubicBezTo>
                    <a:cubicBezTo>
                      <a:pt x="17120" y="7716"/>
                      <a:pt x="16869" y="7921"/>
                      <a:pt x="16617" y="8104"/>
                    </a:cubicBezTo>
                    <a:cubicBezTo>
                      <a:pt x="16526" y="8149"/>
                      <a:pt x="16435" y="8218"/>
                      <a:pt x="16344" y="8286"/>
                    </a:cubicBezTo>
                    <a:lnTo>
                      <a:pt x="16207" y="8355"/>
                    </a:lnTo>
                    <a:cubicBezTo>
                      <a:pt x="16070" y="8446"/>
                      <a:pt x="15933" y="8537"/>
                      <a:pt x="15796" y="8629"/>
                    </a:cubicBezTo>
                    <a:cubicBezTo>
                      <a:pt x="15682" y="8697"/>
                      <a:pt x="15567" y="8766"/>
                      <a:pt x="15453" y="8834"/>
                    </a:cubicBezTo>
                    <a:lnTo>
                      <a:pt x="15408" y="8857"/>
                    </a:lnTo>
                    <a:cubicBezTo>
                      <a:pt x="15316" y="8903"/>
                      <a:pt x="15248" y="8948"/>
                      <a:pt x="15157" y="8994"/>
                    </a:cubicBezTo>
                    <a:lnTo>
                      <a:pt x="15065" y="9040"/>
                    </a:lnTo>
                    <a:cubicBezTo>
                      <a:pt x="14791" y="9199"/>
                      <a:pt x="14518" y="9336"/>
                      <a:pt x="14175" y="9473"/>
                    </a:cubicBezTo>
                    <a:lnTo>
                      <a:pt x="13970" y="9565"/>
                    </a:lnTo>
                    <a:lnTo>
                      <a:pt x="13764" y="9656"/>
                    </a:lnTo>
                    <a:cubicBezTo>
                      <a:pt x="13787" y="9587"/>
                      <a:pt x="13810" y="9542"/>
                      <a:pt x="13810" y="9496"/>
                    </a:cubicBezTo>
                    <a:cubicBezTo>
                      <a:pt x="13833" y="9428"/>
                      <a:pt x="13833" y="9359"/>
                      <a:pt x="13833" y="9291"/>
                    </a:cubicBezTo>
                    <a:cubicBezTo>
                      <a:pt x="13810" y="9222"/>
                      <a:pt x="13810" y="9177"/>
                      <a:pt x="13787" y="9108"/>
                    </a:cubicBezTo>
                    <a:cubicBezTo>
                      <a:pt x="13741" y="8994"/>
                      <a:pt x="13696" y="8880"/>
                      <a:pt x="13627" y="8811"/>
                    </a:cubicBezTo>
                    <a:cubicBezTo>
                      <a:pt x="13582" y="8766"/>
                      <a:pt x="13513" y="8697"/>
                      <a:pt x="13445" y="8652"/>
                    </a:cubicBezTo>
                    <a:lnTo>
                      <a:pt x="13399" y="8629"/>
                    </a:lnTo>
                    <a:lnTo>
                      <a:pt x="13331" y="8583"/>
                    </a:lnTo>
                    <a:cubicBezTo>
                      <a:pt x="13285" y="8537"/>
                      <a:pt x="13216" y="8515"/>
                      <a:pt x="13125" y="8469"/>
                    </a:cubicBezTo>
                    <a:cubicBezTo>
                      <a:pt x="13057" y="8423"/>
                      <a:pt x="12965" y="8400"/>
                      <a:pt x="12874" y="8400"/>
                    </a:cubicBezTo>
                    <a:cubicBezTo>
                      <a:pt x="12806" y="8378"/>
                      <a:pt x="12737" y="8378"/>
                      <a:pt x="12691" y="8378"/>
                    </a:cubicBezTo>
                    <a:lnTo>
                      <a:pt x="12600" y="8378"/>
                    </a:lnTo>
                    <a:cubicBezTo>
                      <a:pt x="12509" y="8378"/>
                      <a:pt x="12418" y="8400"/>
                      <a:pt x="12349" y="8400"/>
                    </a:cubicBezTo>
                    <a:cubicBezTo>
                      <a:pt x="12098" y="8446"/>
                      <a:pt x="11801" y="8560"/>
                      <a:pt x="11482" y="8720"/>
                    </a:cubicBezTo>
                    <a:cubicBezTo>
                      <a:pt x="11413" y="8743"/>
                      <a:pt x="11345" y="8766"/>
                      <a:pt x="11276" y="8788"/>
                    </a:cubicBezTo>
                    <a:cubicBezTo>
                      <a:pt x="11162" y="8834"/>
                      <a:pt x="11071" y="8880"/>
                      <a:pt x="10957" y="8925"/>
                    </a:cubicBezTo>
                    <a:lnTo>
                      <a:pt x="10865" y="8971"/>
                    </a:lnTo>
                    <a:lnTo>
                      <a:pt x="10683" y="9062"/>
                    </a:lnTo>
                    <a:cubicBezTo>
                      <a:pt x="10592" y="9108"/>
                      <a:pt x="10500" y="9154"/>
                      <a:pt x="10409" y="9177"/>
                    </a:cubicBezTo>
                    <a:cubicBezTo>
                      <a:pt x="10181" y="9291"/>
                      <a:pt x="9952" y="9382"/>
                      <a:pt x="9724" y="9473"/>
                    </a:cubicBezTo>
                    <a:lnTo>
                      <a:pt x="9496" y="9565"/>
                    </a:lnTo>
                    <a:cubicBezTo>
                      <a:pt x="9313" y="9633"/>
                      <a:pt x="9154" y="9724"/>
                      <a:pt x="8971" y="9793"/>
                    </a:cubicBezTo>
                    <a:cubicBezTo>
                      <a:pt x="8834" y="9861"/>
                      <a:pt x="8720" y="9907"/>
                      <a:pt x="8583" y="9975"/>
                    </a:cubicBezTo>
                    <a:lnTo>
                      <a:pt x="8492" y="9998"/>
                    </a:lnTo>
                    <a:cubicBezTo>
                      <a:pt x="8218" y="10135"/>
                      <a:pt x="7967" y="10249"/>
                      <a:pt x="7693" y="10341"/>
                    </a:cubicBezTo>
                    <a:cubicBezTo>
                      <a:pt x="7396" y="10455"/>
                      <a:pt x="7099" y="10569"/>
                      <a:pt x="6803" y="10683"/>
                    </a:cubicBezTo>
                    <a:cubicBezTo>
                      <a:pt x="6551" y="10797"/>
                      <a:pt x="6209" y="10934"/>
                      <a:pt x="5867" y="11048"/>
                    </a:cubicBezTo>
                    <a:lnTo>
                      <a:pt x="4931" y="11322"/>
                    </a:lnTo>
                    <a:lnTo>
                      <a:pt x="4840" y="11345"/>
                    </a:lnTo>
                    <a:cubicBezTo>
                      <a:pt x="4566" y="11436"/>
                      <a:pt x="4292" y="11505"/>
                      <a:pt x="4018" y="11596"/>
                    </a:cubicBezTo>
                    <a:lnTo>
                      <a:pt x="4064" y="11596"/>
                    </a:lnTo>
                    <a:lnTo>
                      <a:pt x="3904" y="11619"/>
                    </a:lnTo>
                    <a:cubicBezTo>
                      <a:pt x="3653" y="11687"/>
                      <a:pt x="3356" y="11756"/>
                      <a:pt x="3105" y="11847"/>
                    </a:cubicBezTo>
                    <a:lnTo>
                      <a:pt x="2922" y="11916"/>
                    </a:lnTo>
                    <a:cubicBezTo>
                      <a:pt x="2831" y="11938"/>
                      <a:pt x="2717" y="11984"/>
                      <a:pt x="2626" y="12030"/>
                    </a:cubicBezTo>
                    <a:cubicBezTo>
                      <a:pt x="2466" y="12075"/>
                      <a:pt x="2283" y="12121"/>
                      <a:pt x="2123" y="12167"/>
                    </a:cubicBezTo>
                    <a:cubicBezTo>
                      <a:pt x="1872" y="12235"/>
                      <a:pt x="1598" y="12304"/>
                      <a:pt x="1347" y="12372"/>
                    </a:cubicBezTo>
                    <a:cubicBezTo>
                      <a:pt x="1096" y="12418"/>
                      <a:pt x="845" y="12463"/>
                      <a:pt x="571" y="12509"/>
                    </a:cubicBezTo>
                    <a:cubicBezTo>
                      <a:pt x="526" y="12532"/>
                      <a:pt x="480" y="12532"/>
                      <a:pt x="457" y="12532"/>
                    </a:cubicBezTo>
                    <a:cubicBezTo>
                      <a:pt x="411" y="12532"/>
                      <a:pt x="366" y="12532"/>
                      <a:pt x="320" y="12555"/>
                    </a:cubicBezTo>
                    <a:cubicBezTo>
                      <a:pt x="183" y="12577"/>
                      <a:pt x="92" y="12646"/>
                      <a:pt x="46" y="12760"/>
                    </a:cubicBezTo>
                    <a:cubicBezTo>
                      <a:pt x="23" y="12806"/>
                      <a:pt x="1" y="12874"/>
                      <a:pt x="23" y="12943"/>
                    </a:cubicBezTo>
                    <a:cubicBezTo>
                      <a:pt x="23" y="12965"/>
                      <a:pt x="23" y="12988"/>
                      <a:pt x="46" y="13011"/>
                    </a:cubicBezTo>
                    <a:cubicBezTo>
                      <a:pt x="46" y="13034"/>
                      <a:pt x="69" y="13057"/>
                      <a:pt x="92" y="13080"/>
                    </a:cubicBezTo>
                    <a:cubicBezTo>
                      <a:pt x="115" y="13125"/>
                      <a:pt x="138" y="13171"/>
                      <a:pt x="160" y="13194"/>
                    </a:cubicBezTo>
                    <a:lnTo>
                      <a:pt x="206" y="13239"/>
                    </a:lnTo>
                    <a:cubicBezTo>
                      <a:pt x="343" y="13399"/>
                      <a:pt x="480" y="13536"/>
                      <a:pt x="640" y="13673"/>
                    </a:cubicBezTo>
                    <a:cubicBezTo>
                      <a:pt x="685" y="13742"/>
                      <a:pt x="731" y="13787"/>
                      <a:pt x="800" y="13833"/>
                    </a:cubicBezTo>
                    <a:cubicBezTo>
                      <a:pt x="891" y="13924"/>
                      <a:pt x="982" y="14038"/>
                      <a:pt x="1073" y="14130"/>
                    </a:cubicBezTo>
                    <a:cubicBezTo>
                      <a:pt x="1096" y="14175"/>
                      <a:pt x="1119" y="14198"/>
                      <a:pt x="1142" y="14221"/>
                    </a:cubicBezTo>
                    <a:lnTo>
                      <a:pt x="1165" y="14267"/>
                    </a:lnTo>
                    <a:cubicBezTo>
                      <a:pt x="1233" y="14358"/>
                      <a:pt x="1347" y="14426"/>
                      <a:pt x="1439" y="14426"/>
                    </a:cubicBezTo>
                    <a:cubicBezTo>
                      <a:pt x="1461" y="14426"/>
                      <a:pt x="1484" y="14403"/>
                      <a:pt x="1507" y="14403"/>
                    </a:cubicBezTo>
                    <a:cubicBezTo>
                      <a:pt x="1553" y="14403"/>
                      <a:pt x="1621" y="14381"/>
                      <a:pt x="1667" y="14335"/>
                    </a:cubicBezTo>
                    <a:cubicBezTo>
                      <a:pt x="1713" y="14289"/>
                      <a:pt x="1735" y="14267"/>
                      <a:pt x="1758" y="14221"/>
                    </a:cubicBezTo>
                    <a:cubicBezTo>
                      <a:pt x="1827" y="14244"/>
                      <a:pt x="1895" y="14267"/>
                      <a:pt x="1964" y="14267"/>
                    </a:cubicBezTo>
                    <a:cubicBezTo>
                      <a:pt x="2032" y="14267"/>
                      <a:pt x="2055" y="14289"/>
                      <a:pt x="2078" y="14289"/>
                    </a:cubicBezTo>
                    <a:cubicBezTo>
                      <a:pt x="2101" y="14289"/>
                      <a:pt x="2101" y="14289"/>
                      <a:pt x="2123" y="14312"/>
                    </a:cubicBezTo>
                    <a:lnTo>
                      <a:pt x="2146" y="14312"/>
                    </a:lnTo>
                    <a:cubicBezTo>
                      <a:pt x="2192" y="14335"/>
                      <a:pt x="2215" y="14335"/>
                      <a:pt x="2238" y="14335"/>
                    </a:cubicBezTo>
                    <a:cubicBezTo>
                      <a:pt x="2283" y="14358"/>
                      <a:pt x="2329" y="14358"/>
                      <a:pt x="2352" y="14358"/>
                    </a:cubicBezTo>
                    <a:cubicBezTo>
                      <a:pt x="2443" y="14381"/>
                      <a:pt x="2511" y="14381"/>
                      <a:pt x="2580" y="14381"/>
                    </a:cubicBezTo>
                    <a:lnTo>
                      <a:pt x="3812" y="14381"/>
                    </a:lnTo>
                    <a:cubicBezTo>
                      <a:pt x="3972" y="14358"/>
                      <a:pt x="4132" y="14358"/>
                      <a:pt x="4292" y="14335"/>
                    </a:cubicBezTo>
                    <a:lnTo>
                      <a:pt x="4337" y="14335"/>
                    </a:lnTo>
                    <a:cubicBezTo>
                      <a:pt x="4474" y="14312"/>
                      <a:pt x="4611" y="14289"/>
                      <a:pt x="4748" y="14267"/>
                    </a:cubicBezTo>
                    <a:lnTo>
                      <a:pt x="4862" y="14244"/>
                    </a:lnTo>
                    <a:cubicBezTo>
                      <a:pt x="4954" y="14244"/>
                      <a:pt x="5022" y="14221"/>
                      <a:pt x="5113" y="14221"/>
                    </a:cubicBezTo>
                    <a:cubicBezTo>
                      <a:pt x="5136" y="14221"/>
                      <a:pt x="5159" y="14198"/>
                      <a:pt x="5182" y="14198"/>
                    </a:cubicBezTo>
                    <a:cubicBezTo>
                      <a:pt x="5319" y="14198"/>
                      <a:pt x="5456" y="14175"/>
                      <a:pt x="5593" y="14152"/>
                    </a:cubicBezTo>
                    <a:cubicBezTo>
                      <a:pt x="5684" y="14152"/>
                      <a:pt x="5753" y="14152"/>
                      <a:pt x="5844" y="14130"/>
                    </a:cubicBezTo>
                    <a:cubicBezTo>
                      <a:pt x="6027" y="14130"/>
                      <a:pt x="6209" y="14107"/>
                      <a:pt x="6392" y="14084"/>
                    </a:cubicBezTo>
                    <a:cubicBezTo>
                      <a:pt x="6711" y="14038"/>
                      <a:pt x="7031" y="13993"/>
                      <a:pt x="7350" y="13924"/>
                    </a:cubicBezTo>
                    <a:cubicBezTo>
                      <a:pt x="7693" y="13879"/>
                      <a:pt x="8035" y="13810"/>
                      <a:pt x="8378" y="13719"/>
                    </a:cubicBezTo>
                    <a:cubicBezTo>
                      <a:pt x="8743" y="13605"/>
                      <a:pt x="9085" y="13513"/>
                      <a:pt x="9450" y="13399"/>
                    </a:cubicBezTo>
                    <a:lnTo>
                      <a:pt x="9679" y="13331"/>
                    </a:lnTo>
                    <a:lnTo>
                      <a:pt x="9930" y="13239"/>
                    </a:lnTo>
                    <a:cubicBezTo>
                      <a:pt x="9930" y="13239"/>
                      <a:pt x="9952" y="13262"/>
                      <a:pt x="9952" y="13262"/>
                    </a:cubicBezTo>
                    <a:cubicBezTo>
                      <a:pt x="9998" y="13262"/>
                      <a:pt x="10021" y="13285"/>
                      <a:pt x="10067" y="13285"/>
                    </a:cubicBezTo>
                    <a:cubicBezTo>
                      <a:pt x="10112" y="13285"/>
                      <a:pt x="10158" y="13262"/>
                      <a:pt x="10204" y="13262"/>
                    </a:cubicBezTo>
                    <a:lnTo>
                      <a:pt x="10272" y="13239"/>
                    </a:lnTo>
                    <a:lnTo>
                      <a:pt x="10295" y="13217"/>
                    </a:lnTo>
                    <a:lnTo>
                      <a:pt x="10386" y="13194"/>
                    </a:lnTo>
                    <a:cubicBezTo>
                      <a:pt x="10500" y="13171"/>
                      <a:pt x="10637" y="13125"/>
                      <a:pt x="10751" y="13080"/>
                    </a:cubicBezTo>
                    <a:lnTo>
                      <a:pt x="10888" y="13057"/>
                    </a:lnTo>
                    <a:cubicBezTo>
                      <a:pt x="11002" y="13011"/>
                      <a:pt x="11117" y="12988"/>
                      <a:pt x="11231" y="12943"/>
                    </a:cubicBezTo>
                    <a:lnTo>
                      <a:pt x="11482" y="12851"/>
                    </a:lnTo>
                    <a:cubicBezTo>
                      <a:pt x="11710" y="12783"/>
                      <a:pt x="11938" y="12692"/>
                      <a:pt x="12189" y="12623"/>
                    </a:cubicBezTo>
                    <a:cubicBezTo>
                      <a:pt x="12691" y="12418"/>
                      <a:pt x="13285" y="12167"/>
                      <a:pt x="13878" y="11893"/>
                    </a:cubicBezTo>
                    <a:cubicBezTo>
                      <a:pt x="14015" y="11824"/>
                      <a:pt x="14152" y="11756"/>
                      <a:pt x="14312" y="11687"/>
                    </a:cubicBezTo>
                    <a:lnTo>
                      <a:pt x="14403" y="11642"/>
                    </a:lnTo>
                    <a:cubicBezTo>
                      <a:pt x="14495" y="11596"/>
                      <a:pt x="14586" y="11550"/>
                      <a:pt x="14677" y="11505"/>
                    </a:cubicBezTo>
                    <a:cubicBezTo>
                      <a:pt x="14814" y="11436"/>
                      <a:pt x="14928" y="11368"/>
                      <a:pt x="15043" y="11299"/>
                    </a:cubicBezTo>
                    <a:cubicBezTo>
                      <a:pt x="15202" y="11208"/>
                      <a:pt x="15339" y="11139"/>
                      <a:pt x="15499" y="11071"/>
                    </a:cubicBezTo>
                    <a:cubicBezTo>
                      <a:pt x="16024" y="10797"/>
                      <a:pt x="16526" y="10523"/>
                      <a:pt x="17005" y="10249"/>
                    </a:cubicBezTo>
                    <a:lnTo>
                      <a:pt x="17074" y="10204"/>
                    </a:lnTo>
                    <a:cubicBezTo>
                      <a:pt x="17234" y="10112"/>
                      <a:pt x="17416" y="10021"/>
                      <a:pt x="17576" y="9930"/>
                    </a:cubicBezTo>
                    <a:cubicBezTo>
                      <a:pt x="17667" y="9861"/>
                      <a:pt x="17782" y="9793"/>
                      <a:pt x="17896" y="9724"/>
                    </a:cubicBezTo>
                    <a:cubicBezTo>
                      <a:pt x="17987" y="9656"/>
                      <a:pt x="18078" y="9587"/>
                      <a:pt x="18192" y="9542"/>
                    </a:cubicBezTo>
                    <a:cubicBezTo>
                      <a:pt x="18443" y="9382"/>
                      <a:pt x="18649" y="9245"/>
                      <a:pt x="18854" y="9108"/>
                    </a:cubicBezTo>
                    <a:cubicBezTo>
                      <a:pt x="18923" y="9040"/>
                      <a:pt x="18991" y="8971"/>
                      <a:pt x="19060" y="8903"/>
                    </a:cubicBezTo>
                    <a:lnTo>
                      <a:pt x="19083" y="8880"/>
                    </a:lnTo>
                    <a:lnTo>
                      <a:pt x="19174" y="8811"/>
                    </a:lnTo>
                    <a:cubicBezTo>
                      <a:pt x="19265" y="8743"/>
                      <a:pt x="19334" y="8652"/>
                      <a:pt x="19425" y="8583"/>
                    </a:cubicBezTo>
                    <a:lnTo>
                      <a:pt x="19585" y="8446"/>
                    </a:lnTo>
                    <a:lnTo>
                      <a:pt x="19722" y="8286"/>
                    </a:lnTo>
                    <a:cubicBezTo>
                      <a:pt x="19813" y="8195"/>
                      <a:pt x="19904" y="8127"/>
                      <a:pt x="19996" y="8058"/>
                    </a:cubicBezTo>
                    <a:lnTo>
                      <a:pt x="20064" y="7990"/>
                    </a:lnTo>
                    <a:cubicBezTo>
                      <a:pt x="20178" y="7898"/>
                      <a:pt x="20292" y="7784"/>
                      <a:pt x="20384" y="7693"/>
                    </a:cubicBezTo>
                    <a:cubicBezTo>
                      <a:pt x="20498" y="7579"/>
                      <a:pt x="20612" y="7465"/>
                      <a:pt x="20726" y="7350"/>
                    </a:cubicBezTo>
                    <a:lnTo>
                      <a:pt x="20772" y="7305"/>
                    </a:lnTo>
                    <a:lnTo>
                      <a:pt x="20772" y="7282"/>
                    </a:lnTo>
                    <a:lnTo>
                      <a:pt x="20794" y="7282"/>
                    </a:lnTo>
                    <a:cubicBezTo>
                      <a:pt x="20954" y="7099"/>
                      <a:pt x="21137" y="6894"/>
                      <a:pt x="21342" y="6666"/>
                    </a:cubicBezTo>
                    <a:cubicBezTo>
                      <a:pt x="21456" y="6552"/>
                      <a:pt x="21525" y="6437"/>
                      <a:pt x="21616" y="6323"/>
                    </a:cubicBezTo>
                    <a:cubicBezTo>
                      <a:pt x="21685" y="6209"/>
                      <a:pt x="21776" y="6072"/>
                      <a:pt x="21844" y="5935"/>
                    </a:cubicBezTo>
                    <a:lnTo>
                      <a:pt x="21867" y="5890"/>
                    </a:lnTo>
                    <a:cubicBezTo>
                      <a:pt x="21981" y="5707"/>
                      <a:pt x="22096" y="5524"/>
                      <a:pt x="22255" y="5319"/>
                    </a:cubicBezTo>
                    <a:cubicBezTo>
                      <a:pt x="22278" y="5273"/>
                      <a:pt x="22324" y="5205"/>
                      <a:pt x="22369" y="5159"/>
                    </a:cubicBezTo>
                    <a:cubicBezTo>
                      <a:pt x="22392" y="5114"/>
                      <a:pt x="22415" y="5091"/>
                      <a:pt x="22461" y="5045"/>
                    </a:cubicBezTo>
                    <a:cubicBezTo>
                      <a:pt x="22529" y="4954"/>
                      <a:pt x="22598" y="4840"/>
                      <a:pt x="22643" y="4703"/>
                    </a:cubicBezTo>
                    <a:cubicBezTo>
                      <a:pt x="22712" y="4589"/>
                      <a:pt x="22757" y="4452"/>
                      <a:pt x="22780" y="4338"/>
                    </a:cubicBezTo>
                    <a:cubicBezTo>
                      <a:pt x="22803" y="4223"/>
                      <a:pt x="22826" y="4109"/>
                      <a:pt x="22849" y="3995"/>
                    </a:cubicBezTo>
                    <a:cubicBezTo>
                      <a:pt x="22894" y="3676"/>
                      <a:pt x="22849" y="3379"/>
                      <a:pt x="22780" y="3082"/>
                    </a:cubicBezTo>
                    <a:lnTo>
                      <a:pt x="22780" y="2991"/>
                    </a:lnTo>
                    <a:cubicBezTo>
                      <a:pt x="22735" y="2785"/>
                      <a:pt x="22689" y="2512"/>
                      <a:pt x="22643" y="2283"/>
                    </a:cubicBezTo>
                    <a:cubicBezTo>
                      <a:pt x="22575" y="2078"/>
                      <a:pt x="22506" y="1827"/>
                      <a:pt x="22392" y="1599"/>
                    </a:cubicBezTo>
                    <a:lnTo>
                      <a:pt x="22369" y="1530"/>
                    </a:lnTo>
                    <a:cubicBezTo>
                      <a:pt x="22347" y="1484"/>
                      <a:pt x="22301" y="1416"/>
                      <a:pt x="22278" y="1347"/>
                    </a:cubicBezTo>
                    <a:cubicBezTo>
                      <a:pt x="22232" y="1233"/>
                      <a:pt x="22187" y="1142"/>
                      <a:pt x="22118" y="1051"/>
                    </a:cubicBezTo>
                    <a:cubicBezTo>
                      <a:pt x="22073" y="959"/>
                      <a:pt x="22050" y="891"/>
                      <a:pt x="22004" y="845"/>
                    </a:cubicBezTo>
                    <a:cubicBezTo>
                      <a:pt x="21936" y="800"/>
                      <a:pt x="21890" y="754"/>
                      <a:pt x="21844" y="708"/>
                    </a:cubicBezTo>
                    <a:cubicBezTo>
                      <a:pt x="21753" y="663"/>
                      <a:pt x="21685" y="617"/>
                      <a:pt x="21616" y="594"/>
                    </a:cubicBezTo>
                    <a:cubicBezTo>
                      <a:pt x="21571" y="571"/>
                      <a:pt x="21525" y="549"/>
                      <a:pt x="21456" y="526"/>
                    </a:cubicBezTo>
                    <a:lnTo>
                      <a:pt x="21388" y="526"/>
                    </a:lnTo>
                    <a:cubicBezTo>
                      <a:pt x="21342" y="480"/>
                      <a:pt x="21319" y="412"/>
                      <a:pt x="21297" y="366"/>
                    </a:cubicBezTo>
                    <a:lnTo>
                      <a:pt x="21251" y="297"/>
                    </a:lnTo>
                    <a:lnTo>
                      <a:pt x="21228" y="275"/>
                    </a:lnTo>
                    <a:cubicBezTo>
                      <a:pt x="21205" y="206"/>
                      <a:pt x="21183" y="161"/>
                      <a:pt x="21160" y="92"/>
                    </a:cubicBezTo>
                    <a:cubicBezTo>
                      <a:pt x="21137" y="46"/>
                      <a:pt x="21068" y="1"/>
                      <a:pt x="21000" y="1"/>
                    </a:cubicBezTo>
                    <a:close/>
                  </a:path>
                </a:pathLst>
              </a:custGeom>
              <a:solidFill>
                <a:srgbClr val="503156">
                  <a:alpha val="10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91" name="Google Shape;1637;p22">
                <a:extLst>
                  <a:ext uri="{FF2B5EF4-FFF2-40B4-BE49-F238E27FC236}">
                    <a16:creationId xmlns:a16="http://schemas.microsoft.com/office/drawing/2014/main" id="{D18D7D7E-04E0-4C58-AA9D-C0CEA95C3049}"/>
                  </a:ext>
                </a:extLst>
              </p:cNvPr>
              <p:cNvSpPr/>
              <p:nvPr/>
            </p:nvSpPr>
            <p:spPr>
              <a:xfrm>
                <a:off x="6902834" y="3508444"/>
                <a:ext cx="39518" cy="12380"/>
              </a:xfrm>
              <a:custGeom>
                <a:avLst/>
                <a:gdLst/>
                <a:ahLst/>
                <a:cxnLst/>
                <a:rect l="l" t="t" r="r" b="b"/>
                <a:pathLst>
                  <a:path w="1462" h="458" extrusionOk="0">
                    <a:moveTo>
                      <a:pt x="1279" y="1"/>
                    </a:moveTo>
                    <a:cubicBezTo>
                      <a:pt x="1165" y="24"/>
                      <a:pt x="1074" y="47"/>
                      <a:pt x="982" y="69"/>
                    </a:cubicBezTo>
                    <a:cubicBezTo>
                      <a:pt x="937" y="69"/>
                      <a:pt x="891" y="92"/>
                      <a:pt x="845" y="92"/>
                    </a:cubicBezTo>
                    <a:lnTo>
                      <a:pt x="708" y="92"/>
                    </a:lnTo>
                    <a:cubicBezTo>
                      <a:pt x="678" y="100"/>
                      <a:pt x="650" y="102"/>
                      <a:pt x="623" y="102"/>
                    </a:cubicBezTo>
                    <a:cubicBezTo>
                      <a:pt x="569" y="102"/>
                      <a:pt x="518" y="92"/>
                      <a:pt x="457" y="92"/>
                    </a:cubicBezTo>
                    <a:cubicBezTo>
                      <a:pt x="389" y="69"/>
                      <a:pt x="320" y="47"/>
                      <a:pt x="275" y="24"/>
                    </a:cubicBezTo>
                    <a:cubicBezTo>
                      <a:pt x="255" y="20"/>
                      <a:pt x="236" y="18"/>
                      <a:pt x="218" y="18"/>
                    </a:cubicBezTo>
                    <a:cubicBezTo>
                      <a:pt x="131" y="18"/>
                      <a:pt x="61" y="62"/>
                      <a:pt x="24" y="138"/>
                    </a:cubicBezTo>
                    <a:cubicBezTo>
                      <a:pt x="1" y="229"/>
                      <a:pt x="46" y="321"/>
                      <a:pt x="138" y="366"/>
                    </a:cubicBezTo>
                    <a:cubicBezTo>
                      <a:pt x="252" y="412"/>
                      <a:pt x="366" y="457"/>
                      <a:pt x="480" y="457"/>
                    </a:cubicBezTo>
                    <a:lnTo>
                      <a:pt x="754" y="457"/>
                    </a:lnTo>
                    <a:cubicBezTo>
                      <a:pt x="845" y="457"/>
                      <a:pt x="937" y="435"/>
                      <a:pt x="1005" y="412"/>
                    </a:cubicBezTo>
                    <a:cubicBezTo>
                      <a:pt x="1119" y="389"/>
                      <a:pt x="1210" y="366"/>
                      <a:pt x="1325" y="343"/>
                    </a:cubicBezTo>
                    <a:cubicBezTo>
                      <a:pt x="1370" y="321"/>
                      <a:pt x="1393" y="321"/>
                      <a:pt x="1439" y="275"/>
                    </a:cubicBezTo>
                    <a:cubicBezTo>
                      <a:pt x="1462" y="229"/>
                      <a:pt x="1462" y="184"/>
                      <a:pt x="1462" y="138"/>
                    </a:cubicBezTo>
                    <a:cubicBezTo>
                      <a:pt x="1462" y="69"/>
                      <a:pt x="1370" y="1"/>
                      <a:pt x="1302" y="1"/>
                    </a:cubicBezTo>
                    <a:close/>
                  </a:path>
                </a:pathLst>
              </a:custGeom>
              <a:solidFill>
                <a:srgbClr val="816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92" name="Google Shape;1638;p22">
                <a:extLst>
                  <a:ext uri="{FF2B5EF4-FFF2-40B4-BE49-F238E27FC236}">
                    <a16:creationId xmlns:a16="http://schemas.microsoft.com/office/drawing/2014/main" id="{F49D88D9-BF18-4AAC-BCC2-55F9F1F946BC}"/>
                  </a:ext>
                </a:extLst>
              </p:cNvPr>
              <p:cNvSpPr/>
              <p:nvPr/>
            </p:nvSpPr>
            <p:spPr>
              <a:xfrm>
                <a:off x="6646184" y="3257957"/>
                <a:ext cx="385637" cy="168478"/>
              </a:xfrm>
              <a:custGeom>
                <a:avLst/>
                <a:gdLst/>
                <a:ahLst/>
                <a:cxnLst/>
                <a:rect l="l" t="t" r="r" b="b"/>
                <a:pathLst>
                  <a:path w="14267" h="6233" extrusionOk="0">
                    <a:moveTo>
                      <a:pt x="7601" y="5137"/>
                    </a:moveTo>
                    <a:lnTo>
                      <a:pt x="7601" y="5137"/>
                    </a:lnTo>
                    <a:cubicBezTo>
                      <a:pt x="7556" y="5159"/>
                      <a:pt x="7510" y="5182"/>
                      <a:pt x="7464" y="5205"/>
                    </a:cubicBezTo>
                    <a:lnTo>
                      <a:pt x="7441" y="5205"/>
                    </a:lnTo>
                    <a:cubicBezTo>
                      <a:pt x="7487" y="5182"/>
                      <a:pt x="7556" y="5159"/>
                      <a:pt x="7601" y="5137"/>
                    </a:cubicBezTo>
                    <a:close/>
                    <a:moveTo>
                      <a:pt x="13422" y="1"/>
                    </a:moveTo>
                    <a:cubicBezTo>
                      <a:pt x="13376" y="24"/>
                      <a:pt x="13353" y="47"/>
                      <a:pt x="13308" y="69"/>
                    </a:cubicBezTo>
                    <a:cubicBezTo>
                      <a:pt x="13330" y="69"/>
                      <a:pt x="13353" y="47"/>
                      <a:pt x="13376" y="47"/>
                    </a:cubicBezTo>
                    <a:cubicBezTo>
                      <a:pt x="13262" y="92"/>
                      <a:pt x="13171" y="161"/>
                      <a:pt x="13079" y="229"/>
                    </a:cubicBezTo>
                    <a:cubicBezTo>
                      <a:pt x="12988" y="298"/>
                      <a:pt x="12874" y="389"/>
                      <a:pt x="12760" y="457"/>
                    </a:cubicBezTo>
                    <a:cubicBezTo>
                      <a:pt x="12600" y="549"/>
                      <a:pt x="12417" y="640"/>
                      <a:pt x="12258" y="731"/>
                    </a:cubicBezTo>
                    <a:cubicBezTo>
                      <a:pt x="12098" y="823"/>
                      <a:pt x="11961" y="914"/>
                      <a:pt x="11801" y="1005"/>
                    </a:cubicBezTo>
                    <a:cubicBezTo>
                      <a:pt x="11504" y="1142"/>
                      <a:pt x="11230" y="1256"/>
                      <a:pt x="10934" y="1370"/>
                    </a:cubicBezTo>
                    <a:cubicBezTo>
                      <a:pt x="10637" y="1507"/>
                      <a:pt x="10340" y="1622"/>
                      <a:pt x="10044" y="1758"/>
                    </a:cubicBezTo>
                    <a:cubicBezTo>
                      <a:pt x="9747" y="1873"/>
                      <a:pt x="9427" y="2010"/>
                      <a:pt x="9153" y="2146"/>
                    </a:cubicBezTo>
                    <a:cubicBezTo>
                      <a:pt x="9016" y="2215"/>
                      <a:pt x="8857" y="2283"/>
                      <a:pt x="8720" y="2352"/>
                    </a:cubicBezTo>
                    <a:cubicBezTo>
                      <a:pt x="8583" y="2420"/>
                      <a:pt x="8446" y="2489"/>
                      <a:pt x="8309" y="2557"/>
                    </a:cubicBezTo>
                    <a:cubicBezTo>
                      <a:pt x="8126" y="2649"/>
                      <a:pt x="7944" y="2740"/>
                      <a:pt x="7784" y="2854"/>
                    </a:cubicBezTo>
                    <a:cubicBezTo>
                      <a:pt x="7715" y="2900"/>
                      <a:pt x="7647" y="2945"/>
                      <a:pt x="7578" y="3014"/>
                    </a:cubicBezTo>
                    <a:cubicBezTo>
                      <a:pt x="7533" y="3037"/>
                      <a:pt x="7487" y="3082"/>
                      <a:pt x="7441" y="3128"/>
                    </a:cubicBezTo>
                    <a:cubicBezTo>
                      <a:pt x="7419" y="3174"/>
                      <a:pt x="7373" y="3242"/>
                      <a:pt x="7350" y="3288"/>
                    </a:cubicBezTo>
                    <a:cubicBezTo>
                      <a:pt x="7327" y="3333"/>
                      <a:pt x="7305" y="3402"/>
                      <a:pt x="7282" y="3470"/>
                    </a:cubicBezTo>
                    <a:cubicBezTo>
                      <a:pt x="7282" y="3516"/>
                      <a:pt x="7282" y="3607"/>
                      <a:pt x="7282" y="3653"/>
                    </a:cubicBezTo>
                    <a:cubicBezTo>
                      <a:pt x="7305" y="3699"/>
                      <a:pt x="7305" y="3744"/>
                      <a:pt x="7327" y="3767"/>
                    </a:cubicBezTo>
                    <a:cubicBezTo>
                      <a:pt x="7350" y="3813"/>
                      <a:pt x="7350" y="3836"/>
                      <a:pt x="7373" y="3881"/>
                    </a:cubicBezTo>
                    <a:lnTo>
                      <a:pt x="6825" y="3881"/>
                    </a:lnTo>
                    <a:cubicBezTo>
                      <a:pt x="6528" y="3858"/>
                      <a:pt x="6232" y="3813"/>
                      <a:pt x="5935" y="3744"/>
                    </a:cubicBezTo>
                    <a:cubicBezTo>
                      <a:pt x="5638" y="3676"/>
                      <a:pt x="5342" y="3607"/>
                      <a:pt x="5045" y="3516"/>
                    </a:cubicBezTo>
                    <a:cubicBezTo>
                      <a:pt x="4794" y="3425"/>
                      <a:pt x="4543" y="3333"/>
                      <a:pt x="4292" y="3242"/>
                    </a:cubicBezTo>
                    <a:cubicBezTo>
                      <a:pt x="4155" y="3174"/>
                      <a:pt x="4018" y="3128"/>
                      <a:pt x="3881" y="3082"/>
                    </a:cubicBezTo>
                    <a:cubicBezTo>
                      <a:pt x="3744" y="3014"/>
                      <a:pt x="3607" y="2968"/>
                      <a:pt x="3470" y="2923"/>
                    </a:cubicBezTo>
                    <a:cubicBezTo>
                      <a:pt x="3219" y="2808"/>
                      <a:pt x="2968" y="2694"/>
                      <a:pt x="2739" y="2535"/>
                    </a:cubicBezTo>
                    <a:cubicBezTo>
                      <a:pt x="2488" y="2375"/>
                      <a:pt x="2237" y="2238"/>
                      <a:pt x="2009" y="2078"/>
                    </a:cubicBezTo>
                    <a:lnTo>
                      <a:pt x="2009" y="2078"/>
                    </a:lnTo>
                    <a:cubicBezTo>
                      <a:pt x="2009" y="2081"/>
                      <a:pt x="2009" y="2083"/>
                      <a:pt x="2010" y="2085"/>
                    </a:cubicBezTo>
                    <a:lnTo>
                      <a:pt x="2010" y="2085"/>
                    </a:lnTo>
                    <a:cubicBezTo>
                      <a:pt x="1856" y="1976"/>
                      <a:pt x="1682" y="1867"/>
                      <a:pt x="1530" y="1758"/>
                    </a:cubicBezTo>
                    <a:cubicBezTo>
                      <a:pt x="1393" y="1644"/>
                      <a:pt x="1256" y="1507"/>
                      <a:pt x="1119" y="1393"/>
                    </a:cubicBezTo>
                    <a:cubicBezTo>
                      <a:pt x="959" y="1279"/>
                      <a:pt x="822" y="1165"/>
                      <a:pt x="662" y="1051"/>
                    </a:cubicBezTo>
                    <a:cubicBezTo>
                      <a:pt x="571" y="982"/>
                      <a:pt x="480" y="891"/>
                      <a:pt x="388" y="823"/>
                    </a:cubicBezTo>
                    <a:cubicBezTo>
                      <a:pt x="320" y="754"/>
                      <a:pt x="252" y="686"/>
                      <a:pt x="160" y="640"/>
                    </a:cubicBezTo>
                    <a:cubicBezTo>
                      <a:pt x="137" y="629"/>
                      <a:pt x="115" y="623"/>
                      <a:pt x="95" y="623"/>
                    </a:cubicBezTo>
                    <a:cubicBezTo>
                      <a:pt x="75" y="623"/>
                      <a:pt x="57" y="629"/>
                      <a:pt x="46" y="640"/>
                    </a:cubicBezTo>
                    <a:cubicBezTo>
                      <a:pt x="0" y="686"/>
                      <a:pt x="0" y="731"/>
                      <a:pt x="46" y="754"/>
                    </a:cubicBezTo>
                    <a:cubicBezTo>
                      <a:pt x="183" y="868"/>
                      <a:pt x="297" y="982"/>
                      <a:pt x="411" y="1097"/>
                    </a:cubicBezTo>
                    <a:cubicBezTo>
                      <a:pt x="525" y="1188"/>
                      <a:pt x="640" y="1302"/>
                      <a:pt x="754" y="1393"/>
                    </a:cubicBezTo>
                    <a:cubicBezTo>
                      <a:pt x="868" y="1507"/>
                      <a:pt x="959" y="1622"/>
                      <a:pt x="1073" y="1736"/>
                    </a:cubicBezTo>
                    <a:lnTo>
                      <a:pt x="1050" y="1736"/>
                    </a:lnTo>
                    <a:cubicBezTo>
                      <a:pt x="959" y="1804"/>
                      <a:pt x="936" y="1941"/>
                      <a:pt x="1005" y="2055"/>
                    </a:cubicBezTo>
                    <a:cubicBezTo>
                      <a:pt x="1028" y="2101"/>
                      <a:pt x="1073" y="2124"/>
                      <a:pt x="1119" y="2169"/>
                    </a:cubicBezTo>
                    <a:cubicBezTo>
                      <a:pt x="1187" y="2215"/>
                      <a:pt x="1256" y="2283"/>
                      <a:pt x="1301" y="2329"/>
                    </a:cubicBezTo>
                    <a:cubicBezTo>
                      <a:pt x="1438" y="2443"/>
                      <a:pt x="1553" y="2557"/>
                      <a:pt x="1689" y="2649"/>
                    </a:cubicBezTo>
                    <a:cubicBezTo>
                      <a:pt x="1941" y="2877"/>
                      <a:pt x="2192" y="3105"/>
                      <a:pt x="2443" y="3311"/>
                    </a:cubicBezTo>
                    <a:cubicBezTo>
                      <a:pt x="2580" y="3425"/>
                      <a:pt x="2694" y="3516"/>
                      <a:pt x="2831" y="3630"/>
                    </a:cubicBezTo>
                    <a:cubicBezTo>
                      <a:pt x="2968" y="3721"/>
                      <a:pt x="3105" y="3836"/>
                      <a:pt x="3242" y="3950"/>
                    </a:cubicBezTo>
                    <a:cubicBezTo>
                      <a:pt x="3287" y="3973"/>
                      <a:pt x="3333" y="3995"/>
                      <a:pt x="3356" y="4018"/>
                    </a:cubicBezTo>
                    <a:cubicBezTo>
                      <a:pt x="3356" y="4064"/>
                      <a:pt x="3379" y="4109"/>
                      <a:pt x="3401" y="4132"/>
                    </a:cubicBezTo>
                    <a:cubicBezTo>
                      <a:pt x="3424" y="4178"/>
                      <a:pt x="3470" y="4201"/>
                      <a:pt x="3516" y="4246"/>
                    </a:cubicBezTo>
                    <a:cubicBezTo>
                      <a:pt x="3561" y="4292"/>
                      <a:pt x="3584" y="4315"/>
                      <a:pt x="3630" y="4361"/>
                    </a:cubicBezTo>
                    <a:cubicBezTo>
                      <a:pt x="3721" y="4429"/>
                      <a:pt x="3812" y="4498"/>
                      <a:pt x="3904" y="4589"/>
                    </a:cubicBezTo>
                    <a:cubicBezTo>
                      <a:pt x="4086" y="4749"/>
                      <a:pt x="4269" y="4886"/>
                      <a:pt x="4474" y="5022"/>
                    </a:cubicBezTo>
                    <a:cubicBezTo>
                      <a:pt x="4680" y="5182"/>
                      <a:pt x="4885" y="5342"/>
                      <a:pt x="5113" y="5479"/>
                    </a:cubicBezTo>
                    <a:cubicBezTo>
                      <a:pt x="5296" y="5593"/>
                      <a:pt x="5501" y="5707"/>
                      <a:pt x="5684" y="5844"/>
                    </a:cubicBezTo>
                    <a:cubicBezTo>
                      <a:pt x="5730" y="5867"/>
                      <a:pt x="5775" y="5890"/>
                      <a:pt x="5798" y="5913"/>
                    </a:cubicBezTo>
                    <a:cubicBezTo>
                      <a:pt x="5821" y="5913"/>
                      <a:pt x="5821" y="5913"/>
                      <a:pt x="5844" y="5935"/>
                    </a:cubicBezTo>
                    <a:cubicBezTo>
                      <a:pt x="5867" y="6004"/>
                      <a:pt x="5889" y="6072"/>
                      <a:pt x="5935" y="6095"/>
                    </a:cubicBezTo>
                    <a:cubicBezTo>
                      <a:pt x="5958" y="6118"/>
                      <a:pt x="5981" y="6141"/>
                      <a:pt x="6026" y="6141"/>
                    </a:cubicBezTo>
                    <a:cubicBezTo>
                      <a:pt x="6049" y="6164"/>
                      <a:pt x="6072" y="6164"/>
                      <a:pt x="6095" y="6187"/>
                    </a:cubicBezTo>
                    <a:lnTo>
                      <a:pt x="6140" y="6187"/>
                    </a:lnTo>
                    <a:cubicBezTo>
                      <a:pt x="6163" y="6187"/>
                      <a:pt x="6186" y="6209"/>
                      <a:pt x="6232" y="6209"/>
                    </a:cubicBezTo>
                    <a:cubicBezTo>
                      <a:pt x="6300" y="6209"/>
                      <a:pt x="6392" y="6232"/>
                      <a:pt x="6460" y="6232"/>
                    </a:cubicBezTo>
                    <a:lnTo>
                      <a:pt x="6916" y="6232"/>
                    </a:lnTo>
                    <a:cubicBezTo>
                      <a:pt x="6985" y="6209"/>
                      <a:pt x="7053" y="6187"/>
                      <a:pt x="7122" y="6164"/>
                    </a:cubicBezTo>
                    <a:cubicBezTo>
                      <a:pt x="7190" y="6141"/>
                      <a:pt x="7259" y="6095"/>
                      <a:pt x="7305" y="6072"/>
                    </a:cubicBezTo>
                    <a:cubicBezTo>
                      <a:pt x="7464" y="5981"/>
                      <a:pt x="7601" y="5890"/>
                      <a:pt x="7761" y="5799"/>
                    </a:cubicBezTo>
                    <a:cubicBezTo>
                      <a:pt x="7830" y="5730"/>
                      <a:pt x="7921" y="5684"/>
                      <a:pt x="7989" y="5616"/>
                    </a:cubicBezTo>
                    <a:cubicBezTo>
                      <a:pt x="8103" y="5547"/>
                      <a:pt x="8218" y="5456"/>
                      <a:pt x="8309" y="5365"/>
                    </a:cubicBezTo>
                    <a:cubicBezTo>
                      <a:pt x="8400" y="5296"/>
                      <a:pt x="8491" y="5205"/>
                      <a:pt x="8583" y="5137"/>
                    </a:cubicBezTo>
                    <a:cubicBezTo>
                      <a:pt x="8651" y="5091"/>
                      <a:pt x="8720" y="5045"/>
                      <a:pt x="8765" y="5000"/>
                    </a:cubicBezTo>
                    <a:cubicBezTo>
                      <a:pt x="8834" y="4954"/>
                      <a:pt x="8879" y="4908"/>
                      <a:pt x="8948" y="4863"/>
                    </a:cubicBezTo>
                    <a:cubicBezTo>
                      <a:pt x="9039" y="4771"/>
                      <a:pt x="9131" y="4703"/>
                      <a:pt x="9222" y="4634"/>
                    </a:cubicBezTo>
                    <a:cubicBezTo>
                      <a:pt x="9313" y="4566"/>
                      <a:pt x="9404" y="4498"/>
                      <a:pt x="9519" y="4429"/>
                    </a:cubicBezTo>
                    <a:cubicBezTo>
                      <a:pt x="9724" y="4269"/>
                      <a:pt x="9929" y="4109"/>
                      <a:pt x="10135" y="3950"/>
                    </a:cubicBezTo>
                    <a:cubicBezTo>
                      <a:pt x="10317" y="3790"/>
                      <a:pt x="10477" y="3653"/>
                      <a:pt x="10660" y="3516"/>
                    </a:cubicBezTo>
                    <a:cubicBezTo>
                      <a:pt x="10797" y="3425"/>
                      <a:pt x="10911" y="3333"/>
                      <a:pt x="11048" y="3219"/>
                    </a:cubicBezTo>
                    <a:cubicBezTo>
                      <a:pt x="11139" y="3151"/>
                      <a:pt x="11230" y="3082"/>
                      <a:pt x="11322" y="3014"/>
                    </a:cubicBezTo>
                    <a:cubicBezTo>
                      <a:pt x="11367" y="2991"/>
                      <a:pt x="11413" y="2968"/>
                      <a:pt x="11436" y="2923"/>
                    </a:cubicBezTo>
                    <a:cubicBezTo>
                      <a:pt x="11459" y="2923"/>
                      <a:pt x="11482" y="2900"/>
                      <a:pt x="11504" y="2877"/>
                    </a:cubicBezTo>
                    <a:cubicBezTo>
                      <a:pt x="11550" y="2854"/>
                      <a:pt x="11573" y="2831"/>
                      <a:pt x="11596" y="2786"/>
                    </a:cubicBezTo>
                    <a:cubicBezTo>
                      <a:pt x="11619" y="2740"/>
                      <a:pt x="11619" y="2694"/>
                      <a:pt x="11619" y="2649"/>
                    </a:cubicBezTo>
                    <a:cubicBezTo>
                      <a:pt x="11847" y="2489"/>
                      <a:pt x="12098" y="2329"/>
                      <a:pt x="12349" y="2169"/>
                    </a:cubicBezTo>
                    <a:cubicBezTo>
                      <a:pt x="12646" y="1964"/>
                      <a:pt x="12942" y="1804"/>
                      <a:pt x="13216" y="1599"/>
                    </a:cubicBezTo>
                    <a:cubicBezTo>
                      <a:pt x="13399" y="1462"/>
                      <a:pt x="13604" y="1302"/>
                      <a:pt x="13787" y="1165"/>
                    </a:cubicBezTo>
                    <a:cubicBezTo>
                      <a:pt x="13855" y="1119"/>
                      <a:pt x="13901" y="1097"/>
                      <a:pt x="13947" y="1051"/>
                    </a:cubicBezTo>
                    <a:cubicBezTo>
                      <a:pt x="14015" y="1005"/>
                      <a:pt x="14084" y="937"/>
                      <a:pt x="14129" y="891"/>
                    </a:cubicBezTo>
                    <a:cubicBezTo>
                      <a:pt x="14152" y="868"/>
                      <a:pt x="14152" y="845"/>
                      <a:pt x="14175" y="823"/>
                    </a:cubicBezTo>
                    <a:cubicBezTo>
                      <a:pt x="14221" y="777"/>
                      <a:pt x="14266" y="709"/>
                      <a:pt x="14266" y="640"/>
                    </a:cubicBezTo>
                    <a:cubicBezTo>
                      <a:pt x="14266" y="617"/>
                      <a:pt x="14266" y="572"/>
                      <a:pt x="14266" y="549"/>
                    </a:cubicBezTo>
                    <a:cubicBezTo>
                      <a:pt x="14266" y="503"/>
                      <a:pt x="14243" y="457"/>
                      <a:pt x="14221" y="412"/>
                    </a:cubicBezTo>
                    <a:cubicBezTo>
                      <a:pt x="14198" y="366"/>
                      <a:pt x="14175" y="343"/>
                      <a:pt x="14129" y="320"/>
                    </a:cubicBezTo>
                    <a:cubicBezTo>
                      <a:pt x="14106" y="298"/>
                      <a:pt x="14061" y="275"/>
                      <a:pt x="14038" y="252"/>
                    </a:cubicBezTo>
                    <a:cubicBezTo>
                      <a:pt x="13970" y="206"/>
                      <a:pt x="13924" y="161"/>
                      <a:pt x="13855" y="115"/>
                    </a:cubicBezTo>
                    <a:cubicBezTo>
                      <a:pt x="13810" y="92"/>
                      <a:pt x="13764" y="47"/>
                      <a:pt x="13696" y="24"/>
                    </a:cubicBezTo>
                    <a:cubicBezTo>
                      <a:pt x="13604" y="1"/>
                      <a:pt x="13627" y="1"/>
                      <a:pt x="13536" y="1"/>
                    </a:cubicBezTo>
                    <a:close/>
                  </a:path>
                </a:pathLst>
              </a:custGeom>
              <a:solidFill>
                <a:srgbClr val="503156">
                  <a:alpha val="10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93" name="Google Shape;1639;p22">
                <a:extLst>
                  <a:ext uri="{FF2B5EF4-FFF2-40B4-BE49-F238E27FC236}">
                    <a16:creationId xmlns:a16="http://schemas.microsoft.com/office/drawing/2014/main" id="{45F67F65-1026-49CA-8DA7-A653BA2B1F3C}"/>
                  </a:ext>
                </a:extLst>
              </p:cNvPr>
              <p:cNvSpPr/>
              <p:nvPr/>
            </p:nvSpPr>
            <p:spPr>
              <a:xfrm>
                <a:off x="7155186" y="3502282"/>
                <a:ext cx="234458" cy="9074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3357" extrusionOk="0">
                    <a:moveTo>
                      <a:pt x="4725" y="1895"/>
                    </a:moveTo>
                    <a:cubicBezTo>
                      <a:pt x="4725" y="1895"/>
                      <a:pt x="4725" y="1918"/>
                      <a:pt x="4725" y="1918"/>
                    </a:cubicBezTo>
                    <a:lnTo>
                      <a:pt x="4702" y="1918"/>
                    </a:lnTo>
                    <a:cubicBezTo>
                      <a:pt x="4657" y="1895"/>
                      <a:pt x="4611" y="1895"/>
                      <a:pt x="4565" y="1895"/>
                    </a:cubicBezTo>
                    <a:close/>
                    <a:moveTo>
                      <a:pt x="8012" y="1"/>
                    </a:moveTo>
                    <a:cubicBezTo>
                      <a:pt x="7989" y="24"/>
                      <a:pt x="7966" y="24"/>
                      <a:pt x="7944" y="24"/>
                    </a:cubicBezTo>
                    <a:cubicBezTo>
                      <a:pt x="7875" y="46"/>
                      <a:pt x="7807" y="69"/>
                      <a:pt x="7738" y="92"/>
                    </a:cubicBezTo>
                    <a:cubicBezTo>
                      <a:pt x="7647" y="138"/>
                      <a:pt x="7555" y="161"/>
                      <a:pt x="7464" y="183"/>
                    </a:cubicBezTo>
                    <a:cubicBezTo>
                      <a:pt x="7373" y="206"/>
                      <a:pt x="7259" y="229"/>
                      <a:pt x="7167" y="252"/>
                    </a:cubicBezTo>
                    <a:cubicBezTo>
                      <a:pt x="7053" y="275"/>
                      <a:pt x="6939" y="297"/>
                      <a:pt x="6825" y="320"/>
                    </a:cubicBezTo>
                    <a:lnTo>
                      <a:pt x="6779" y="320"/>
                    </a:lnTo>
                    <a:cubicBezTo>
                      <a:pt x="6506" y="343"/>
                      <a:pt x="6254" y="389"/>
                      <a:pt x="6003" y="412"/>
                    </a:cubicBezTo>
                    <a:cubicBezTo>
                      <a:pt x="5729" y="434"/>
                      <a:pt x="5433" y="457"/>
                      <a:pt x="5136" y="457"/>
                    </a:cubicBezTo>
                    <a:cubicBezTo>
                      <a:pt x="4999" y="457"/>
                      <a:pt x="4862" y="457"/>
                      <a:pt x="4725" y="480"/>
                    </a:cubicBezTo>
                    <a:cubicBezTo>
                      <a:pt x="4543" y="503"/>
                      <a:pt x="4360" y="526"/>
                      <a:pt x="4177" y="617"/>
                    </a:cubicBezTo>
                    <a:cubicBezTo>
                      <a:pt x="4132" y="640"/>
                      <a:pt x="4063" y="685"/>
                      <a:pt x="4018" y="731"/>
                    </a:cubicBezTo>
                    <a:cubicBezTo>
                      <a:pt x="3926" y="822"/>
                      <a:pt x="3903" y="959"/>
                      <a:pt x="3926" y="1096"/>
                    </a:cubicBezTo>
                    <a:cubicBezTo>
                      <a:pt x="3949" y="1165"/>
                      <a:pt x="3995" y="1233"/>
                      <a:pt x="4040" y="1302"/>
                    </a:cubicBezTo>
                    <a:cubicBezTo>
                      <a:pt x="4018" y="1279"/>
                      <a:pt x="3995" y="1279"/>
                      <a:pt x="3972" y="1279"/>
                    </a:cubicBezTo>
                    <a:cubicBezTo>
                      <a:pt x="3881" y="1279"/>
                      <a:pt x="3789" y="1256"/>
                      <a:pt x="3698" y="1256"/>
                    </a:cubicBezTo>
                    <a:lnTo>
                      <a:pt x="3721" y="1256"/>
                    </a:lnTo>
                    <a:cubicBezTo>
                      <a:pt x="3698" y="1256"/>
                      <a:pt x="3675" y="1256"/>
                      <a:pt x="3675" y="1233"/>
                    </a:cubicBezTo>
                    <a:lnTo>
                      <a:pt x="3675" y="1233"/>
                    </a:lnTo>
                    <a:cubicBezTo>
                      <a:pt x="3675" y="1238"/>
                      <a:pt x="3675" y="1242"/>
                      <a:pt x="3675" y="1245"/>
                    </a:cubicBezTo>
                    <a:lnTo>
                      <a:pt x="3675" y="1245"/>
                    </a:lnTo>
                    <a:cubicBezTo>
                      <a:pt x="3670" y="1239"/>
                      <a:pt x="3664" y="1233"/>
                      <a:pt x="3652" y="1233"/>
                    </a:cubicBezTo>
                    <a:cubicBezTo>
                      <a:pt x="3287" y="1188"/>
                      <a:pt x="2945" y="1119"/>
                      <a:pt x="2602" y="1005"/>
                    </a:cubicBezTo>
                    <a:cubicBezTo>
                      <a:pt x="2420" y="959"/>
                      <a:pt x="2214" y="914"/>
                      <a:pt x="2032" y="868"/>
                    </a:cubicBezTo>
                    <a:cubicBezTo>
                      <a:pt x="1849" y="800"/>
                      <a:pt x="1667" y="754"/>
                      <a:pt x="1484" y="663"/>
                    </a:cubicBezTo>
                    <a:cubicBezTo>
                      <a:pt x="1347" y="617"/>
                      <a:pt x="1210" y="549"/>
                      <a:pt x="1073" y="503"/>
                    </a:cubicBezTo>
                    <a:cubicBezTo>
                      <a:pt x="936" y="457"/>
                      <a:pt x="799" y="412"/>
                      <a:pt x="662" y="343"/>
                    </a:cubicBezTo>
                    <a:cubicBezTo>
                      <a:pt x="653" y="340"/>
                      <a:pt x="644" y="339"/>
                      <a:pt x="635" y="339"/>
                    </a:cubicBezTo>
                    <a:cubicBezTo>
                      <a:pt x="576" y="339"/>
                      <a:pt x="522" y="398"/>
                      <a:pt x="502" y="457"/>
                    </a:cubicBezTo>
                    <a:cubicBezTo>
                      <a:pt x="480" y="480"/>
                      <a:pt x="502" y="526"/>
                      <a:pt x="525" y="549"/>
                    </a:cubicBezTo>
                    <a:cubicBezTo>
                      <a:pt x="457" y="571"/>
                      <a:pt x="388" y="594"/>
                      <a:pt x="343" y="617"/>
                    </a:cubicBezTo>
                    <a:cubicBezTo>
                      <a:pt x="160" y="685"/>
                      <a:pt x="69" y="868"/>
                      <a:pt x="23" y="1051"/>
                    </a:cubicBezTo>
                    <a:cubicBezTo>
                      <a:pt x="0" y="1165"/>
                      <a:pt x="0" y="1302"/>
                      <a:pt x="46" y="1416"/>
                    </a:cubicBezTo>
                    <a:cubicBezTo>
                      <a:pt x="92" y="1507"/>
                      <a:pt x="183" y="1576"/>
                      <a:pt x="274" y="1621"/>
                    </a:cubicBezTo>
                    <a:cubicBezTo>
                      <a:pt x="388" y="1667"/>
                      <a:pt x="502" y="1735"/>
                      <a:pt x="639" y="1804"/>
                    </a:cubicBezTo>
                    <a:cubicBezTo>
                      <a:pt x="754" y="1872"/>
                      <a:pt x="913" y="1918"/>
                      <a:pt x="1050" y="1987"/>
                    </a:cubicBezTo>
                    <a:cubicBezTo>
                      <a:pt x="1256" y="2101"/>
                      <a:pt x="1484" y="2192"/>
                      <a:pt x="1689" y="2283"/>
                    </a:cubicBezTo>
                    <a:cubicBezTo>
                      <a:pt x="1826" y="2352"/>
                      <a:pt x="1940" y="2397"/>
                      <a:pt x="2077" y="2466"/>
                    </a:cubicBezTo>
                    <a:cubicBezTo>
                      <a:pt x="2169" y="2489"/>
                      <a:pt x="2260" y="2534"/>
                      <a:pt x="2351" y="2557"/>
                    </a:cubicBezTo>
                    <a:cubicBezTo>
                      <a:pt x="2488" y="2626"/>
                      <a:pt x="2625" y="2694"/>
                      <a:pt x="2762" y="2740"/>
                    </a:cubicBezTo>
                    <a:cubicBezTo>
                      <a:pt x="2922" y="2831"/>
                      <a:pt x="3082" y="2877"/>
                      <a:pt x="3219" y="2945"/>
                    </a:cubicBezTo>
                    <a:cubicBezTo>
                      <a:pt x="3378" y="2991"/>
                      <a:pt x="3538" y="3059"/>
                      <a:pt x="3675" y="3105"/>
                    </a:cubicBezTo>
                    <a:cubicBezTo>
                      <a:pt x="3812" y="3173"/>
                      <a:pt x="3949" y="3196"/>
                      <a:pt x="4086" y="3219"/>
                    </a:cubicBezTo>
                    <a:cubicBezTo>
                      <a:pt x="4269" y="3265"/>
                      <a:pt x="4451" y="3310"/>
                      <a:pt x="4634" y="3333"/>
                    </a:cubicBezTo>
                    <a:cubicBezTo>
                      <a:pt x="4771" y="3356"/>
                      <a:pt x="4931" y="3356"/>
                      <a:pt x="5068" y="3356"/>
                    </a:cubicBezTo>
                    <a:cubicBezTo>
                      <a:pt x="5227" y="3356"/>
                      <a:pt x="5364" y="3356"/>
                      <a:pt x="5501" y="3333"/>
                    </a:cubicBezTo>
                    <a:cubicBezTo>
                      <a:pt x="5684" y="3333"/>
                      <a:pt x="5844" y="3310"/>
                      <a:pt x="6026" y="3288"/>
                    </a:cubicBezTo>
                    <a:cubicBezTo>
                      <a:pt x="6186" y="3265"/>
                      <a:pt x="6323" y="3242"/>
                      <a:pt x="6460" y="3196"/>
                    </a:cubicBezTo>
                    <a:cubicBezTo>
                      <a:pt x="6620" y="3151"/>
                      <a:pt x="6779" y="3105"/>
                      <a:pt x="6939" y="3036"/>
                    </a:cubicBezTo>
                    <a:cubicBezTo>
                      <a:pt x="7076" y="2991"/>
                      <a:pt x="7213" y="2900"/>
                      <a:pt x="7327" y="2831"/>
                    </a:cubicBezTo>
                    <a:cubicBezTo>
                      <a:pt x="7396" y="2808"/>
                      <a:pt x="7464" y="2763"/>
                      <a:pt x="7510" y="2717"/>
                    </a:cubicBezTo>
                    <a:cubicBezTo>
                      <a:pt x="7601" y="2671"/>
                      <a:pt x="7670" y="2626"/>
                      <a:pt x="7738" y="2557"/>
                    </a:cubicBezTo>
                    <a:cubicBezTo>
                      <a:pt x="7852" y="2489"/>
                      <a:pt x="7944" y="2375"/>
                      <a:pt x="8035" y="2260"/>
                    </a:cubicBezTo>
                    <a:cubicBezTo>
                      <a:pt x="8080" y="2192"/>
                      <a:pt x="8149" y="2123"/>
                      <a:pt x="8195" y="2055"/>
                    </a:cubicBezTo>
                    <a:lnTo>
                      <a:pt x="8286" y="1895"/>
                    </a:lnTo>
                    <a:cubicBezTo>
                      <a:pt x="8354" y="1804"/>
                      <a:pt x="8400" y="1713"/>
                      <a:pt x="8468" y="1598"/>
                    </a:cubicBezTo>
                    <a:cubicBezTo>
                      <a:pt x="8514" y="1484"/>
                      <a:pt x="8583" y="1347"/>
                      <a:pt x="8628" y="1210"/>
                    </a:cubicBezTo>
                    <a:cubicBezTo>
                      <a:pt x="8674" y="1074"/>
                      <a:pt x="8674" y="937"/>
                      <a:pt x="8674" y="800"/>
                    </a:cubicBezTo>
                    <a:cubicBezTo>
                      <a:pt x="8674" y="663"/>
                      <a:pt x="8628" y="549"/>
                      <a:pt x="8560" y="434"/>
                    </a:cubicBezTo>
                    <a:cubicBezTo>
                      <a:pt x="8537" y="366"/>
                      <a:pt x="8491" y="275"/>
                      <a:pt x="8446" y="206"/>
                    </a:cubicBezTo>
                    <a:cubicBezTo>
                      <a:pt x="8423" y="138"/>
                      <a:pt x="8354" y="69"/>
                      <a:pt x="8286" y="46"/>
                    </a:cubicBezTo>
                    <a:cubicBezTo>
                      <a:pt x="8217" y="24"/>
                      <a:pt x="8149" y="1"/>
                      <a:pt x="8103" y="1"/>
                    </a:cubicBezTo>
                    <a:close/>
                  </a:path>
                </a:pathLst>
              </a:custGeom>
              <a:solidFill>
                <a:srgbClr val="4E4A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94" name="Google Shape;1640;p22">
                <a:extLst>
                  <a:ext uri="{FF2B5EF4-FFF2-40B4-BE49-F238E27FC236}">
                    <a16:creationId xmlns:a16="http://schemas.microsoft.com/office/drawing/2014/main" id="{36CCC689-01DA-457F-879E-66F6E61E3945}"/>
                  </a:ext>
                </a:extLst>
              </p:cNvPr>
              <p:cNvSpPr/>
              <p:nvPr/>
            </p:nvSpPr>
            <p:spPr>
              <a:xfrm>
                <a:off x="7170593" y="3464656"/>
                <a:ext cx="43843" cy="60169"/>
              </a:xfrm>
              <a:custGeom>
                <a:avLst/>
                <a:gdLst/>
                <a:ahLst/>
                <a:cxnLst/>
                <a:rect l="l" t="t" r="r" b="b"/>
                <a:pathLst>
                  <a:path w="1622" h="2226" extrusionOk="0">
                    <a:moveTo>
                      <a:pt x="1370" y="0"/>
                    </a:moveTo>
                    <a:cubicBezTo>
                      <a:pt x="1302" y="0"/>
                      <a:pt x="1233" y="23"/>
                      <a:pt x="1188" y="92"/>
                    </a:cubicBezTo>
                    <a:cubicBezTo>
                      <a:pt x="1165" y="92"/>
                      <a:pt x="1142" y="92"/>
                      <a:pt x="1142" y="115"/>
                    </a:cubicBezTo>
                    <a:cubicBezTo>
                      <a:pt x="1119" y="137"/>
                      <a:pt x="1097" y="160"/>
                      <a:pt x="1097" y="183"/>
                    </a:cubicBezTo>
                    <a:cubicBezTo>
                      <a:pt x="1074" y="206"/>
                      <a:pt x="1074" y="229"/>
                      <a:pt x="1051" y="251"/>
                    </a:cubicBezTo>
                    <a:cubicBezTo>
                      <a:pt x="1028" y="297"/>
                      <a:pt x="1005" y="343"/>
                      <a:pt x="1005" y="388"/>
                    </a:cubicBezTo>
                    <a:cubicBezTo>
                      <a:pt x="982" y="457"/>
                      <a:pt x="960" y="503"/>
                      <a:pt x="937" y="571"/>
                    </a:cubicBezTo>
                    <a:cubicBezTo>
                      <a:pt x="891" y="685"/>
                      <a:pt x="845" y="799"/>
                      <a:pt x="823" y="913"/>
                    </a:cubicBezTo>
                    <a:cubicBezTo>
                      <a:pt x="754" y="1028"/>
                      <a:pt x="709" y="1119"/>
                      <a:pt x="640" y="1233"/>
                    </a:cubicBezTo>
                    <a:cubicBezTo>
                      <a:pt x="549" y="1347"/>
                      <a:pt x="480" y="1461"/>
                      <a:pt x="389" y="1575"/>
                    </a:cubicBezTo>
                    <a:cubicBezTo>
                      <a:pt x="343" y="1644"/>
                      <a:pt x="275" y="1712"/>
                      <a:pt x="206" y="1758"/>
                    </a:cubicBezTo>
                    <a:cubicBezTo>
                      <a:pt x="161" y="1826"/>
                      <a:pt x="69" y="1872"/>
                      <a:pt x="47" y="1941"/>
                    </a:cubicBezTo>
                    <a:cubicBezTo>
                      <a:pt x="1" y="2009"/>
                      <a:pt x="24" y="2077"/>
                      <a:pt x="69" y="2146"/>
                    </a:cubicBezTo>
                    <a:cubicBezTo>
                      <a:pt x="115" y="2192"/>
                      <a:pt x="161" y="2192"/>
                      <a:pt x="229" y="2192"/>
                    </a:cubicBezTo>
                    <a:cubicBezTo>
                      <a:pt x="252" y="2214"/>
                      <a:pt x="281" y="2226"/>
                      <a:pt x="306" y="2226"/>
                    </a:cubicBezTo>
                    <a:cubicBezTo>
                      <a:pt x="332" y="2226"/>
                      <a:pt x="355" y="2214"/>
                      <a:pt x="366" y="2192"/>
                    </a:cubicBezTo>
                    <a:cubicBezTo>
                      <a:pt x="435" y="2146"/>
                      <a:pt x="480" y="2100"/>
                      <a:pt x="526" y="2055"/>
                    </a:cubicBezTo>
                    <a:cubicBezTo>
                      <a:pt x="594" y="1986"/>
                      <a:pt x="617" y="1941"/>
                      <a:pt x="663" y="1872"/>
                    </a:cubicBezTo>
                    <a:cubicBezTo>
                      <a:pt x="709" y="1849"/>
                      <a:pt x="731" y="1826"/>
                      <a:pt x="754" y="1804"/>
                    </a:cubicBezTo>
                    <a:cubicBezTo>
                      <a:pt x="891" y="1667"/>
                      <a:pt x="1005" y="1507"/>
                      <a:pt x="1119" y="1347"/>
                    </a:cubicBezTo>
                    <a:cubicBezTo>
                      <a:pt x="1188" y="1279"/>
                      <a:pt x="1233" y="1210"/>
                      <a:pt x="1279" y="1119"/>
                    </a:cubicBezTo>
                    <a:cubicBezTo>
                      <a:pt x="1325" y="1028"/>
                      <a:pt x="1370" y="936"/>
                      <a:pt x="1416" y="845"/>
                    </a:cubicBezTo>
                    <a:cubicBezTo>
                      <a:pt x="1462" y="754"/>
                      <a:pt x="1507" y="662"/>
                      <a:pt x="1553" y="571"/>
                    </a:cubicBezTo>
                    <a:cubicBezTo>
                      <a:pt x="1599" y="457"/>
                      <a:pt x="1599" y="366"/>
                      <a:pt x="1622" y="251"/>
                    </a:cubicBezTo>
                    <a:cubicBezTo>
                      <a:pt x="1622" y="206"/>
                      <a:pt x="1599" y="160"/>
                      <a:pt x="1576" y="137"/>
                    </a:cubicBezTo>
                    <a:cubicBezTo>
                      <a:pt x="1553" y="69"/>
                      <a:pt x="1485" y="23"/>
                      <a:pt x="1439" y="23"/>
                    </a:cubicBezTo>
                    <a:cubicBezTo>
                      <a:pt x="1416" y="0"/>
                      <a:pt x="1393" y="0"/>
                      <a:pt x="1370" y="0"/>
                    </a:cubicBezTo>
                    <a:close/>
                  </a:path>
                </a:pathLst>
              </a:custGeom>
              <a:solidFill>
                <a:srgbClr val="4E4A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95" name="Google Shape;1641;p22">
                <a:extLst>
                  <a:ext uri="{FF2B5EF4-FFF2-40B4-BE49-F238E27FC236}">
                    <a16:creationId xmlns:a16="http://schemas.microsoft.com/office/drawing/2014/main" id="{91E773E3-65EB-4739-BA31-124BE4AAAFAC}"/>
                  </a:ext>
                </a:extLst>
              </p:cNvPr>
              <p:cNvSpPr/>
              <p:nvPr/>
            </p:nvSpPr>
            <p:spPr>
              <a:xfrm>
                <a:off x="7181702" y="3462791"/>
                <a:ext cx="35815" cy="6968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2578" extrusionOk="0">
                    <a:moveTo>
                      <a:pt x="1119" y="1"/>
                    </a:moveTo>
                    <a:cubicBezTo>
                      <a:pt x="1074" y="1"/>
                      <a:pt x="1051" y="1"/>
                      <a:pt x="1005" y="24"/>
                    </a:cubicBezTo>
                    <a:cubicBezTo>
                      <a:pt x="959" y="47"/>
                      <a:pt x="937" y="92"/>
                      <a:pt x="914" y="138"/>
                    </a:cubicBezTo>
                    <a:cubicBezTo>
                      <a:pt x="914" y="161"/>
                      <a:pt x="914" y="161"/>
                      <a:pt x="914" y="161"/>
                    </a:cubicBezTo>
                    <a:cubicBezTo>
                      <a:pt x="891" y="206"/>
                      <a:pt x="868" y="252"/>
                      <a:pt x="868" y="298"/>
                    </a:cubicBezTo>
                    <a:cubicBezTo>
                      <a:pt x="845" y="343"/>
                      <a:pt x="822" y="412"/>
                      <a:pt x="822" y="480"/>
                    </a:cubicBezTo>
                    <a:cubicBezTo>
                      <a:pt x="777" y="617"/>
                      <a:pt x="754" y="731"/>
                      <a:pt x="731" y="868"/>
                    </a:cubicBezTo>
                    <a:cubicBezTo>
                      <a:pt x="663" y="1119"/>
                      <a:pt x="571" y="1370"/>
                      <a:pt x="480" y="1622"/>
                    </a:cubicBezTo>
                    <a:cubicBezTo>
                      <a:pt x="389" y="1827"/>
                      <a:pt x="275" y="2032"/>
                      <a:pt x="138" y="2215"/>
                    </a:cubicBezTo>
                    <a:cubicBezTo>
                      <a:pt x="115" y="2261"/>
                      <a:pt x="69" y="2306"/>
                      <a:pt x="46" y="2352"/>
                    </a:cubicBezTo>
                    <a:cubicBezTo>
                      <a:pt x="24" y="2375"/>
                      <a:pt x="1" y="2398"/>
                      <a:pt x="1" y="2443"/>
                    </a:cubicBezTo>
                    <a:cubicBezTo>
                      <a:pt x="1" y="2489"/>
                      <a:pt x="24" y="2512"/>
                      <a:pt x="46" y="2535"/>
                    </a:cubicBezTo>
                    <a:cubicBezTo>
                      <a:pt x="71" y="2560"/>
                      <a:pt x="110" y="2578"/>
                      <a:pt x="148" y="2578"/>
                    </a:cubicBezTo>
                    <a:cubicBezTo>
                      <a:pt x="179" y="2578"/>
                      <a:pt x="208" y="2565"/>
                      <a:pt x="229" y="2535"/>
                    </a:cubicBezTo>
                    <a:cubicBezTo>
                      <a:pt x="298" y="2443"/>
                      <a:pt x="389" y="2352"/>
                      <a:pt x="434" y="2261"/>
                    </a:cubicBezTo>
                    <a:cubicBezTo>
                      <a:pt x="503" y="2192"/>
                      <a:pt x="549" y="2101"/>
                      <a:pt x="617" y="2010"/>
                    </a:cubicBezTo>
                    <a:cubicBezTo>
                      <a:pt x="708" y="1827"/>
                      <a:pt x="822" y="1622"/>
                      <a:pt x="914" y="1439"/>
                    </a:cubicBezTo>
                    <a:cubicBezTo>
                      <a:pt x="959" y="1325"/>
                      <a:pt x="1005" y="1233"/>
                      <a:pt x="1051" y="1142"/>
                    </a:cubicBezTo>
                    <a:cubicBezTo>
                      <a:pt x="1096" y="1028"/>
                      <a:pt x="1142" y="914"/>
                      <a:pt x="1188" y="800"/>
                    </a:cubicBezTo>
                    <a:cubicBezTo>
                      <a:pt x="1211" y="686"/>
                      <a:pt x="1256" y="594"/>
                      <a:pt x="1279" y="503"/>
                    </a:cubicBezTo>
                    <a:cubicBezTo>
                      <a:pt x="1302" y="412"/>
                      <a:pt x="1325" y="298"/>
                      <a:pt x="1325" y="206"/>
                    </a:cubicBezTo>
                    <a:cubicBezTo>
                      <a:pt x="1325" y="115"/>
                      <a:pt x="1256" y="24"/>
                      <a:pt x="1165" y="1"/>
                    </a:cubicBezTo>
                    <a:close/>
                  </a:path>
                </a:pathLst>
              </a:custGeom>
              <a:solidFill>
                <a:srgbClr val="4E4A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96" name="Google Shape;1642;p22">
                <a:extLst>
                  <a:ext uri="{FF2B5EF4-FFF2-40B4-BE49-F238E27FC236}">
                    <a16:creationId xmlns:a16="http://schemas.microsoft.com/office/drawing/2014/main" id="{D445052C-03D9-44FF-B510-F8B185AD38FB}"/>
                  </a:ext>
                </a:extLst>
              </p:cNvPr>
              <p:cNvSpPr/>
              <p:nvPr/>
            </p:nvSpPr>
            <p:spPr>
              <a:xfrm>
                <a:off x="7179243" y="3472684"/>
                <a:ext cx="35193" cy="58331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2158" extrusionOk="0">
                    <a:moveTo>
                      <a:pt x="1096" y="0"/>
                    </a:moveTo>
                    <a:cubicBezTo>
                      <a:pt x="1028" y="0"/>
                      <a:pt x="936" y="46"/>
                      <a:pt x="936" y="137"/>
                    </a:cubicBezTo>
                    <a:cubicBezTo>
                      <a:pt x="891" y="274"/>
                      <a:pt x="845" y="411"/>
                      <a:pt x="799" y="571"/>
                    </a:cubicBezTo>
                    <a:cubicBezTo>
                      <a:pt x="777" y="685"/>
                      <a:pt x="731" y="776"/>
                      <a:pt x="685" y="890"/>
                    </a:cubicBezTo>
                    <a:cubicBezTo>
                      <a:pt x="685" y="913"/>
                      <a:pt x="662" y="913"/>
                      <a:pt x="662" y="913"/>
                    </a:cubicBezTo>
                    <a:lnTo>
                      <a:pt x="685" y="913"/>
                    </a:lnTo>
                    <a:cubicBezTo>
                      <a:pt x="640" y="982"/>
                      <a:pt x="617" y="1050"/>
                      <a:pt x="594" y="1119"/>
                    </a:cubicBezTo>
                    <a:cubicBezTo>
                      <a:pt x="548" y="1187"/>
                      <a:pt x="525" y="1278"/>
                      <a:pt x="480" y="1347"/>
                    </a:cubicBezTo>
                    <a:cubicBezTo>
                      <a:pt x="434" y="1415"/>
                      <a:pt x="389" y="1507"/>
                      <a:pt x="343" y="1575"/>
                    </a:cubicBezTo>
                    <a:cubicBezTo>
                      <a:pt x="320" y="1644"/>
                      <a:pt x="274" y="1689"/>
                      <a:pt x="229" y="1758"/>
                    </a:cubicBezTo>
                    <a:cubicBezTo>
                      <a:pt x="160" y="1826"/>
                      <a:pt x="115" y="1895"/>
                      <a:pt x="46" y="1963"/>
                    </a:cubicBezTo>
                    <a:cubicBezTo>
                      <a:pt x="23" y="2009"/>
                      <a:pt x="0" y="2077"/>
                      <a:pt x="46" y="2123"/>
                    </a:cubicBezTo>
                    <a:cubicBezTo>
                      <a:pt x="69" y="2146"/>
                      <a:pt x="103" y="2157"/>
                      <a:pt x="137" y="2157"/>
                    </a:cubicBezTo>
                    <a:cubicBezTo>
                      <a:pt x="172" y="2157"/>
                      <a:pt x="206" y="2146"/>
                      <a:pt x="229" y="2123"/>
                    </a:cubicBezTo>
                    <a:cubicBezTo>
                      <a:pt x="274" y="2054"/>
                      <a:pt x="320" y="2009"/>
                      <a:pt x="366" y="1963"/>
                    </a:cubicBezTo>
                    <a:cubicBezTo>
                      <a:pt x="411" y="1895"/>
                      <a:pt x="434" y="1849"/>
                      <a:pt x="480" y="1803"/>
                    </a:cubicBezTo>
                    <a:cubicBezTo>
                      <a:pt x="480" y="1803"/>
                      <a:pt x="480" y="1803"/>
                      <a:pt x="480" y="1826"/>
                    </a:cubicBezTo>
                    <a:cubicBezTo>
                      <a:pt x="548" y="1712"/>
                      <a:pt x="617" y="1598"/>
                      <a:pt x="685" y="1461"/>
                    </a:cubicBezTo>
                    <a:cubicBezTo>
                      <a:pt x="754" y="1347"/>
                      <a:pt x="822" y="1210"/>
                      <a:pt x="891" y="1096"/>
                    </a:cubicBezTo>
                    <a:cubicBezTo>
                      <a:pt x="959" y="959"/>
                      <a:pt x="1028" y="845"/>
                      <a:pt x="1073" y="708"/>
                    </a:cubicBezTo>
                    <a:cubicBezTo>
                      <a:pt x="1165" y="548"/>
                      <a:pt x="1210" y="388"/>
                      <a:pt x="1279" y="228"/>
                    </a:cubicBezTo>
                    <a:cubicBezTo>
                      <a:pt x="1302" y="137"/>
                      <a:pt x="1233" y="23"/>
                      <a:pt x="1142" y="0"/>
                    </a:cubicBezTo>
                    <a:close/>
                  </a:path>
                </a:pathLst>
              </a:custGeom>
              <a:solidFill>
                <a:srgbClr val="4E4A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97" name="Google Shape;1643;p22">
                <a:extLst>
                  <a:ext uri="{FF2B5EF4-FFF2-40B4-BE49-F238E27FC236}">
                    <a16:creationId xmlns:a16="http://schemas.microsoft.com/office/drawing/2014/main" id="{6C482324-EFE7-437B-8E52-96AF5790AD1B}"/>
                  </a:ext>
                </a:extLst>
              </p:cNvPr>
              <p:cNvSpPr/>
              <p:nvPr/>
            </p:nvSpPr>
            <p:spPr>
              <a:xfrm>
                <a:off x="6648644" y="3470197"/>
                <a:ext cx="232620" cy="82712"/>
              </a:xfrm>
              <a:custGeom>
                <a:avLst/>
                <a:gdLst/>
                <a:ahLst/>
                <a:cxnLst/>
                <a:rect l="l" t="t" r="r" b="b"/>
                <a:pathLst>
                  <a:path w="8606" h="3060" extrusionOk="0">
                    <a:moveTo>
                      <a:pt x="7533" y="1"/>
                    </a:moveTo>
                    <a:cubicBezTo>
                      <a:pt x="7442" y="1"/>
                      <a:pt x="7373" y="46"/>
                      <a:pt x="7282" y="46"/>
                    </a:cubicBezTo>
                    <a:cubicBezTo>
                      <a:pt x="7054" y="115"/>
                      <a:pt x="6825" y="161"/>
                      <a:pt x="6597" y="229"/>
                    </a:cubicBezTo>
                    <a:cubicBezTo>
                      <a:pt x="6392" y="275"/>
                      <a:pt x="6186" y="343"/>
                      <a:pt x="5958" y="412"/>
                    </a:cubicBezTo>
                    <a:cubicBezTo>
                      <a:pt x="5821" y="434"/>
                      <a:pt x="5707" y="480"/>
                      <a:pt x="5570" y="503"/>
                    </a:cubicBezTo>
                    <a:cubicBezTo>
                      <a:pt x="5456" y="526"/>
                      <a:pt x="5342" y="549"/>
                      <a:pt x="5228" y="594"/>
                    </a:cubicBezTo>
                    <a:cubicBezTo>
                      <a:pt x="5091" y="640"/>
                      <a:pt x="4977" y="708"/>
                      <a:pt x="4885" y="823"/>
                    </a:cubicBezTo>
                    <a:cubicBezTo>
                      <a:pt x="4840" y="891"/>
                      <a:pt x="4817" y="982"/>
                      <a:pt x="4840" y="1051"/>
                    </a:cubicBezTo>
                    <a:cubicBezTo>
                      <a:pt x="4863" y="1074"/>
                      <a:pt x="4863" y="1119"/>
                      <a:pt x="4885" y="1142"/>
                    </a:cubicBezTo>
                    <a:cubicBezTo>
                      <a:pt x="4817" y="1165"/>
                      <a:pt x="4748" y="1165"/>
                      <a:pt x="4703" y="1188"/>
                    </a:cubicBezTo>
                    <a:cubicBezTo>
                      <a:pt x="4543" y="1188"/>
                      <a:pt x="4406" y="1211"/>
                      <a:pt x="4269" y="1211"/>
                    </a:cubicBezTo>
                    <a:cubicBezTo>
                      <a:pt x="4109" y="1233"/>
                      <a:pt x="3972" y="1233"/>
                      <a:pt x="3813" y="1233"/>
                    </a:cubicBezTo>
                    <a:cubicBezTo>
                      <a:pt x="3539" y="1233"/>
                      <a:pt x="3242" y="1211"/>
                      <a:pt x="2945" y="1188"/>
                    </a:cubicBezTo>
                    <a:cubicBezTo>
                      <a:pt x="2580" y="1142"/>
                      <a:pt x="2238" y="1051"/>
                      <a:pt x="1872" y="959"/>
                    </a:cubicBezTo>
                    <a:cubicBezTo>
                      <a:pt x="1690" y="914"/>
                      <a:pt x="1484" y="868"/>
                      <a:pt x="1302" y="800"/>
                    </a:cubicBezTo>
                    <a:cubicBezTo>
                      <a:pt x="1119" y="754"/>
                      <a:pt x="959" y="686"/>
                      <a:pt x="800" y="617"/>
                    </a:cubicBezTo>
                    <a:cubicBezTo>
                      <a:pt x="663" y="549"/>
                      <a:pt x="503" y="480"/>
                      <a:pt x="366" y="434"/>
                    </a:cubicBezTo>
                    <a:cubicBezTo>
                      <a:pt x="343" y="434"/>
                      <a:pt x="343" y="412"/>
                      <a:pt x="343" y="412"/>
                    </a:cubicBezTo>
                    <a:cubicBezTo>
                      <a:pt x="297" y="389"/>
                      <a:pt x="252" y="389"/>
                      <a:pt x="206" y="389"/>
                    </a:cubicBezTo>
                    <a:cubicBezTo>
                      <a:pt x="183" y="412"/>
                      <a:pt x="138" y="434"/>
                      <a:pt x="115" y="480"/>
                    </a:cubicBezTo>
                    <a:cubicBezTo>
                      <a:pt x="92" y="526"/>
                      <a:pt x="92" y="640"/>
                      <a:pt x="183" y="686"/>
                    </a:cubicBezTo>
                    <a:cubicBezTo>
                      <a:pt x="206" y="686"/>
                      <a:pt x="206" y="708"/>
                      <a:pt x="229" y="708"/>
                    </a:cubicBezTo>
                    <a:cubicBezTo>
                      <a:pt x="183" y="731"/>
                      <a:pt x="138" y="754"/>
                      <a:pt x="92" y="777"/>
                    </a:cubicBezTo>
                    <a:cubicBezTo>
                      <a:pt x="24" y="845"/>
                      <a:pt x="1" y="914"/>
                      <a:pt x="1" y="982"/>
                    </a:cubicBezTo>
                    <a:cubicBezTo>
                      <a:pt x="1" y="1005"/>
                      <a:pt x="1" y="1028"/>
                      <a:pt x="24" y="1051"/>
                    </a:cubicBezTo>
                    <a:cubicBezTo>
                      <a:pt x="46" y="1096"/>
                      <a:pt x="69" y="1165"/>
                      <a:pt x="92" y="1211"/>
                    </a:cubicBezTo>
                    <a:cubicBezTo>
                      <a:pt x="115" y="1256"/>
                      <a:pt x="138" y="1302"/>
                      <a:pt x="161" y="1348"/>
                    </a:cubicBezTo>
                    <a:cubicBezTo>
                      <a:pt x="183" y="1393"/>
                      <a:pt x="206" y="1416"/>
                      <a:pt x="229" y="1462"/>
                    </a:cubicBezTo>
                    <a:cubicBezTo>
                      <a:pt x="457" y="1713"/>
                      <a:pt x="731" y="1895"/>
                      <a:pt x="1005" y="2078"/>
                    </a:cubicBezTo>
                    <a:cubicBezTo>
                      <a:pt x="1142" y="2169"/>
                      <a:pt x="1256" y="2261"/>
                      <a:pt x="1416" y="2329"/>
                    </a:cubicBezTo>
                    <a:cubicBezTo>
                      <a:pt x="1530" y="2397"/>
                      <a:pt x="1667" y="2466"/>
                      <a:pt x="1781" y="2534"/>
                    </a:cubicBezTo>
                    <a:cubicBezTo>
                      <a:pt x="1964" y="2603"/>
                      <a:pt x="2123" y="2671"/>
                      <a:pt x="2283" y="2740"/>
                    </a:cubicBezTo>
                    <a:cubicBezTo>
                      <a:pt x="2443" y="2785"/>
                      <a:pt x="2580" y="2808"/>
                      <a:pt x="2717" y="2854"/>
                    </a:cubicBezTo>
                    <a:cubicBezTo>
                      <a:pt x="2877" y="2900"/>
                      <a:pt x="3036" y="2922"/>
                      <a:pt x="3173" y="2968"/>
                    </a:cubicBezTo>
                    <a:cubicBezTo>
                      <a:pt x="3356" y="2991"/>
                      <a:pt x="3539" y="3014"/>
                      <a:pt x="3698" y="3037"/>
                    </a:cubicBezTo>
                    <a:cubicBezTo>
                      <a:pt x="3995" y="3059"/>
                      <a:pt x="4269" y="3059"/>
                      <a:pt x="4566" y="3059"/>
                    </a:cubicBezTo>
                    <a:cubicBezTo>
                      <a:pt x="4703" y="3037"/>
                      <a:pt x="4840" y="3037"/>
                      <a:pt x="4999" y="3037"/>
                    </a:cubicBezTo>
                    <a:cubicBezTo>
                      <a:pt x="5159" y="3014"/>
                      <a:pt x="5342" y="3014"/>
                      <a:pt x="5524" y="2968"/>
                    </a:cubicBezTo>
                    <a:cubicBezTo>
                      <a:pt x="5821" y="2922"/>
                      <a:pt x="6118" y="2877"/>
                      <a:pt x="6415" y="2785"/>
                    </a:cubicBezTo>
                    <a:cubicBezTo>
                      <a:pt x="6552" y="2740"/>
                      <a:pt x="6666" y="2717"/>
                      <a:pt x="6803" y="2671"/>
                    </a:cubicBezTo>
                    <a:cubicBezTo>
                      <a:pt x="6985" y="2603"/>
                      <a:pt x="7145" y="2534"/>
                      <a:pt x="7305" y="2466"/>
                    </a:cubicBezTo>
                    <a:cubicBezTo>
                      <a:pt x="7465" y="2420"/>
                      <a:pt x="7624" y="2329"/>
                      <a:pt x="7784" y="2261"/>
                    </a:cubicBezTo>
                    <a:cubicBezTo>
                      <a:pt x="7944" y="2192"/>
                      <a:pt x="8104" y="2124"/>
                      <a:pt x="8241" y="2032"/>
                    </a:cubicBezTo>
                    <a:cubicBezTo>
                      <a:pt x="8286" y="2009"/>
                      <a:pt x="8309" y="2009"/>
                      <a:pt x="8332" y="1987"/>
                    </a:cubicBezTo>
                    <a:cubicBezTo>
                      <a:pt x="8423" y="1941"/>
                      <a:pt x="8492" y="1872"/>
                      <a:pt x="8537" y="1804"/>
                    </a:cubicBezTo>
                    <a:cubicBezTo>
                      <a:pt x="8583" y="1713"/>
                      <a:pt x="8606" y="1621"/>
                      <a:pt x="8583" y="1507"/>
                    </a:cubicBezTo>
                    <a:cubicBezTo>
                      <a:pt x="8560" y="1462"/>
                      <a:pt x="8537" y="1439"/>
                      <a:pt x="8515" y="1393"/>
                    </a:cubicBezTo>
                    <a:cubicBezTo>
                      <a:pt x="8469" y="1325"/>
                      <a:pt x="8446" y="1256"/>
                      <a:pt x="8400" y="1188"/>
                    </a:cubicBezTo>
                    <a:cubicBezTo>
                      <a:pt x="8378" y="1119"/>
                      <a:pt x="8355" y="1028"/>
                      <a:pt x="8309" y="937"/>
                    </a:cubicBezTo>
                    <a:cubicBezTo>
                      <a:pt x="8263" y="868"/>
                      <a:pt x="8241" y="800"/>
                      <a:pt x="8195" y="731"/>
                    </a:cubicBezTo>
                    <a:cubicBezTo>
                      <a:pt x="8149" y="640"/>
                      <a:pt x="8104" y="571"/>
                      <a:pt x="8058" y="503"/>
                    </a:cubicBezTo>
                    <a:cubicBezTo>
                      <a:pt x="8012" y="434"/>
                      <a:pt x="7967" y="366"/>
                      <a:pt x="7944" y="298"/>
                    </a:cubicBezTo>
                    <a:cubicBezTo>
                      <a:pt x="7875" y="161"/>
                      <a:pt x="7761" y="46"/>
                      <a:pt x="7624" y="24"/>
                    </a:cubicBezTo>
                    <a:cubicBezTo>
                      <a:pt x="7602" y="1"/>
                      <a:pt x="7579" y="1"/>
                      <a:pt x="7533" y="1"/>
                    </a:cubicBezTo>
                    <a:close/>
                  </a:path>
                </a:pathLst>
              </a:custGeom>
              <a:solidFill>
                <a:srgbClr val="503156">
                  <a:alpha val="21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98" name="Google Shape;1644;p22">
                <a:extLst>
                  <a:ext uri="{FF2B5EF4-FFF2-40B4-BE49-F238E27FC236}">
                    <a16:creationId xmlns:a16="http://schemas.microsoft.com/office/drawing/2014/main" id="{8880C470-CCAF-4AAD-9D9B-B216808BCA81}"/>
                  </a:ext>
                </a:extLst>
              </p:cNvPr>
              <p:cNvSpPr/>
              <p:nvPr/>
            </p:nvSpPr>
            <p:spPr>
              <a:xfrm>
                <a:off x="7233546" y="2404701"/>
                <a:ext cx="342443" cy="416478"/>
              </a:xfrm>
              <a:custGeom>
                <a:avLst/>
                <a:gdLst/>
                <a:ahLst/>
                <a:cxnLst/>
                <a:rect l="l" t="t" r="r" b="b"/>
                <a:pathLst>
                  <a:path w="12669" h="15408" extrusionOk="0">
                    <a:moveTo>
                      <a:pt x="12029" y="1"/>
                    </a:moveTo>
                    <a:cubicBezTo>
                      <a:pt x="11938" y="23"/>
                      <a:pt x="11892" y="138"/>
                      <a:pt x="11938" y="206"/>
                    </a:cubicBezTo>
                    <a:cubicBezTo>
                      <a:pt x="12052" y="457"/>
                      <a:pt x="12120" y="708"/>
                      <a:pt x="12189" y="959"/>
                    </a:cubicBezTo>
                    <a:cubicBezTo>
                      <a:pt x="12303" y="1416"/>
                      <a:pt x="12349" y="1895"/>
                      <a:pt x="12326" y="2374"/>
                    </a:cubicBezTo>
                    <a:cubicBezTo>
                      <a:pt x="12303" y="3287"/>
                      <a:pt x="12120" y="4200"/>
                      <a:pt x="11869" y="5068"/>
                    </a:cubicBezTo>
                    <a:lnTo>
                      <a:pt x="11869" y="5022"/>
                    </a:lnTo>
                    <a:cubicBezTo>
                      <a:pt x="11618" y="5867"/>
                      <a:pt x="11299" y="6688"/>
                      <a:pt x="10933" y="7487"/>
                    </a:cubicBezTo>
                    <a:cubicBezTo>
                      <a:pt x="10614" y="8195"/>
                      <a:pt x="10249" y="8880"/>
                      <a:pt x="9838" y="9564"/>
                    </a:cubicBezTo>
                    <a:cubicBezTo>
                      <a:pt x="9244" y="10523"/>
                      <a:pt x="8537" y="11390"/>
                      <a:pt x="7738" y="12166"/>
                    </a:cubicBezTo>
                    <a:cubicBezTo>
                      <a:pt x="7076" y="12760"/>
                      <a:pt x="6346" y="13285"/>
                      <a:pt x="5569" y="13719"/>
                    </a:cubicBezTo>
                    <a:cubicBezTo>
                      <a:pt x="4679" y="14198"/>
                      <a:pt x="3721" y="14540"/>
                      <a:pt x="2762" y="14769"/>
                    </a:cubicBezTo>
                    <a:cubicBezTo>
                      <a:pt x="1926" y="14978"/>
                      <a:pt x="1089" y="15091"/>
                      <a:pt x="253" y="15091"/>
                    </a:cubicBezTo>
                    <a:cubicBezTo>
                      <a:pt x="176" y="15091"/>
                      <a:pt x="100" y="15090"/>
                      <a:pt x="23" y="15088"/>
                    </a:cubicBezTo>
                    <a:lnTo>
                      <a:pt x="0" y="15088"/>
                    </a:lnTo>
                    <a:cubicBezTo>
                      <a:pt x="46" y="15111"/>
                      <a:pt x="114" y="15157"/>
                      <a:pt x="160" y="15179"/>
                    </a:cubicBezTo>
                    <a:cubicBezTo>
                      <a:pt x="251" y="15248"/>
                      <a:pt x="365" y="15339"/>
                      <a:pt x="479" y="15408"/>
                    </a:cubicBezTo>
                    <a:cubicBezTo>
                      <a:pt x="1233" y="15385"/>
                      <a:pt x="1986" y="15294"/>
                      <a:pt x="2739" y="15111"/>
                    </a:cubicBezTo>
                    <a:cubicBezTo>
                      <a:pt x="3218" y="14997"/>
                      <a:pt x="3675" y="14860"/>
                      <a:pt x="4154" y="14700"/>
                    </a:cubicBezTo>
                    <a:cubicBezTo>
                      <a:pt x="4588" y="14540"/>
                      <a:pt x="4999" y="14381"/>
                      <a:pt x="5410" y="14175"/>
                    </a:cubicBezTo>
                    <a:cubicBezTo>
                      <a:pt x="6163" y="13787"/>
                      <a:pt x="6871" y="13331"/>
                      <a:pt x="7510" y="12806"/>
                    </a:cubicBezTo>
                    <a:cubicBezTo>
                      <a:pt x="8149" y="12258"/>
                      <a:pt x="8719" y="11641"/>
                      <a:pt x="9244" y="11002"/>
                    </a:cubicBezTo>
                    <a:cubicBezTo>
                      <a:pt x="9724" y="10386"/>
                      <a:pt x="10135" y="9724"/>
                      <a:pt x="10523" y="9039"/>
                    </a:cubicBezTo>
                    <a:cubicBezTo>
                      <a:pt x="10865" y="8423"/>
                      <a:pt x="11185" y="7784"/>
                      <a:pt x="11458" y="7122"/>
                    </a:cubicBezTo>
                    <a:cubicBezTo>
                      <a:pt x="11778" y="6392"/>
                      <a:pt x="12029" y="5661"/>
                      <a:pt x="12257" y="4885"/>
                    </a:cubicBezTo>
                    <a:cubicBezTo>
                      <a:pt x="12486" y="4063"/>
                      <a:pt x="12645" y="3196"/>
                      <a:pt x="12668" y="2329"/>
                    </a:cubicBezTo>
                    <a:cubicBezTo>
                      <a:pt x="12668" y="1576"/>
                      <a:pt x="12577" y="799"/>
                      <a:pt x="12234" y="92"/>
                    </a:cubicBezTo>
                    <a:cubicBezTo>
                      <a:pt x="12212" y="46"/>
                      <a:pt x="12189" y="23"/>
                      <a:pt x="121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799" name="Google Shape;1645;p22">
                <a:extLst>
                  <a:ext uri="{FF2B5EF4-FFF2-40B4-BE49-F238E27FC236}">
                    <a16:creationId xmlns:a16="http://schemas.microsoft.com/office/drawing/2014/main" id="{4A312874-2CEE-49D5-B155-BCCA18A91698}"/>
                  </a:ext>
                </a:extLst>
              </p:cNvPr>
              <p:cNvSpPr/>
              <p:nvPr/>
            </p:nvSpPr>
            <p:spPr>
              <a:xfrm>
                <a:off x="7164430" y="2807583"/>
                <a:ext cx="18543" cy="6190"/>
              </a:xfrm>
              <a:custGeom>
                <a:avLst/>
                <a:gdLst/>
                <a:ahLst/>
                <a:cxnLst/>
                <a:rect l="l" t="t" r="r" b="b"/>
                <a:pathLst>
                  <a:path w="686" h="229" extrusionOk="0">
                    <a:moveTo>
                      <a:pt x="480" y="0"/>
                    </a:moveTo>
                    <a:cubicBezTo>
                      <a:pt x="343" y="46"/>
                      <a:pt x="183" y="92"/>
                      <a:pt x="24" y="115"/>
                    </a:cubicBezTo>
                    <a:lnTo>
                      <a:pt x="1" y="115"/>
                    </a:lnTo>
                    <a:lnTo>
                      <a:pt x="160" y="160"/>
                    </a:lnTo>
                    <a:cubicBezTo>
                      <a:pt x="252" y="183"/>
                      <a:pt x="320" y="206"/>
                      <a:pt x="412" y="229"/>
                    </a:cubicBezTo>
                    <a:cubicBezTo>
                      <a:pt x="412" y="183"/>
                      <a:pt x="457" y="137"/>
                      <a:pt x="503" y="137"/>
                    </a:cubicBezTo>
                    <a:lnTo>
                      <a:pt x="526" y="137"/>
                    </a:lnTo>
                    <a:cubicBezTo>
                      <a:pt x="548" y="115"/>
                      <a:pt x="571" y="115"/>
                      <a:pt x="594" y="115"/>
                    </a:cubicBezTo>
                    <a:lnTo>
                      <a:pt x="685" y="115"/>
                    </a:lnTo>
                    <a:cubicBezTo>
                      <a:pt x="640" y="92"/>
                      <a:pt x="594" y="69"/>
                      <a:pt x="548" y="69"/>
                    </a:cubicBezTo>
                    <a:cubicBezTo>
                      <a:pt x="526" y="46"/>
                      <a:pt x="503" y="23"/>
                      <a:pt x="480" y="0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00" name="Google Shape;1646;p22">
                <a:extLst>
                  <a:ext uri="{FF2B5EF4-FFF2-40B4-BE49-F238E27FC236}">
                    <a16:creationId xmlns:a16="http://schemas.microsoft.com/office/drawing/2014/main" id="{BD1B60FE-18DB-41B3-8BBE-8F0E5607E7E4}"/>
                  </a:ext>
                </a:extLst>
              </p:cNvPr>
              <p:cNvSpPr/>
              <p:nvPr/>
            </p:nvSpPr>
            <p:spPr>
              <a:xfrm>
                <a:off x="7499440" y="2663216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01" name="Google Shape;1647;p22">
                <a:extLst>
                  <a:ext uri="{FF2B5EF4-FFF2-40B4-BE49-F238E27FC236}">
                    <a16:creationId xmlns:a16="http://schemas.microsoft.com/office/drawing/2014/main" id="{3EB560B8-7985-480F-B026-3E366A1AFADD}"/>
                  </a:ext>
                </a:extLst>
              </p:cNvPr>
              <p:cNvSpPr/>
              <p:nvPr/>
            </p:nvSpPr>
            <p:spPr>
              <a:xfrm>
                <a:off x="7499440" y="2663216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02" name="Google Shape;1648;p22">
                <a:extLst>
                  <a:ext uri="{FF2B5EF4-FFF2-40B4-BE49-F238E27FC236}">
                    <a16:creationId xmlns:a16="http://schemas.microsoft.com/office/drawing/2014/main" id="{A17ABAC5-A37C-498A-AC71-119635727A1B}"/>
                  </a:ext>
                </a:extLst>
              </p:cNvPr>
              <p:cNvSpPr/>
              <p:nvPr/>
            </p:nvSpPr>
            <p:spPr>
              <a:xfrm>
                <a:off x="7499440" y="2663216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23"/>
                    </a:moveTo>
                    <a:cubicBezTo>
                      <a:pt x="1" y="23"/>
                      <a:pt x="1" y="0"/>
                      <a:pt x="1" y="0"/>
                    </a:cubicBezTo>
                    <a:cubicBezTo>
                      <a:pt x="1" y="0"/>
                      <a:pt x="1" y="23"/>
                      <a:pt x="1" y="23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03" name="Google Shape;1649;p22">
                <a:extLst>
                  <a:ext uri="{FF2B5EF4-FFF2-40B4-BE49-F238E27FC236}">
                    <a16:creationId xmlns:a16="http://schemas.microsoft.com/office/drawing/2014/main" id="{B15F7F14-05F8-4D9B-B20B-B1986F6E775D}"/>
                  </a:ext>
                </a:extLst>
              </p:cNvPr>
              <p:cNvSpPr/>
              <p:nvPr/>
            </p:nvSpPr>
            <p:spPr>
              <a:xfrm>
                <a:off x="6777604" y="2180758"/>
                <a:ext cx="96254" cy="220267"/>
              </a:xfrm>
              <a:custGeom>
                <a:avLst/>
                <a:gdLst/>
                <a:ahLst/>
                <a:cxnLst/>
                <a:rect l="l" t="t" r="r" b="b"/>
                <a:pathLst>
                  <a:path w="3561" h="8149" extrusionOk="0">
                    <a:moveTo>
                      <a:pt x="3378" y="0"/>
                    </a:moveTo>
                    <a:cubicBezTo>
                      <a:pt x="3333" y="0"/>
                      <a:pt x="3310" y="0"/>
                      <a:pt x="3287" y="23"/>
                    </a:cubicBezTo>
                    <a:cubicBezTo>
                      <a:pt x="2716" y="479"/>
                      <a:pt x="2237" y="1027"/>
                      <a:pt x="1826" y="1621"/>
                    </a:cubicBezTo>
                    <a:cubicBezTo>
                      <a:pt x="1393" y="2260"/>
                      <a:pt x="1027" y="2944"/>
                      <a:pt x="753" y="3675"/>
                    </a:cubicBezTo>
                    <a:cubicBezTo>
                      <a:pt x="457" y="4382"/>
                      <a:pt x="274" y="5113"/>
                      <a:pt x="137" y="5866"/>
                    </a:cubicBezTo>
                    <a:cubicBezTo>
                      <a:pt x="23" y="6574"/>
                      <a:pt x="0" y="7327"/>
                      <a:pt x="69" y="8057"/>
                    </a:cubicBezTo>
                    <a:cubicBezTo>
                      <a:pt x="69" y="8080"/>
                      <a:pt x="92" y="8126"/>
                      <a:pt x="114" y="8149"/>
                    </a:cubicBezTo>
                    <a:cubicBezTo>
                      <a:pt x="114" y="8126"/>
                      <a:pt x="137" y="8103"/>
                      <a:pt x="137" y="8080"/>
                    </a:cubicBezTo>
                    <a:cubicBezTo>
                      <a:pt x="206" y="7943"/>
                      <a:pt x="297" y="7806"/>
                      <a:pt x="365" y="7692"/>
                    </a:cubicBezTo>
                    <a:cubicBezTo>
                      <a:pt x="365" y="7487"/>
                      <a:pt x="343" y="7304"/>
                      <a:pt x="365" y="7099"/>
                    </a:cubicBezTo>
                    <a:cubicBezTo>
                      <a:pt x="348" y="7099"/>
                      <a:pt x="344" y="7099"/>
                      <a:pt x="343" y="7108"/>
                    </a:cubicBezTo>
                    <a:lnTo>
                      <a:pt x="343" y="7108"/>
                    </a:lnTo>
                    <a:cubicBezTo>
                      <a:pt x="367" y="6268"/>
                      <a:pt x="526" y="5428"/>
                      <a:pt x="753" y="4634"/>
                    </a:cubicBezTo>
                    <a:lnTo>
                      <a:pt x="753" y="4679"/>
                    </a:lnTo>
                    <a:cubicBezTo>
                      <a:pt x="1005" y="3789"/>
                      <a:pt x="1370" y="2944"/>
                      <a:pt x="1849" y="2168"/>
                    </a:cubicBezTo>
                    <a:cubicBezTo>
                      <a:pt x="2214" y="1598"/>
                      <a:pt x="2648" y="1050"/>
                      <a:pt x="3127" y="571"/>
                    </a:cubicBezTo>
                    <a:lnTo>
                      <a:pt x="3127" y="593"/>
                    </a:lnTo>
                    <a:cubicBezTo>
                      <a:pt x="3241" y="479"/>
                      <a:pt x="3356" y="388"/>
                      <a:pt x="3470" y="297"/>
                    </a:cubicBezTo>
                    <a:cubicBezTo>
                      <a:pt x="3538" y="228"/>
                      <a:pt x="3561" y="137"/>
                      <a:pt x="3515" y="68"/>
                    </a:cubicBezTo>
                    <a:cubicBezTo>
                      <a:pt x="3470" y="23"/>
                      <a:pt x="3424" y="0"/>
                      <a:pt x="33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04" name="Google Shape;1650;p22">
                <a:extLst>
                  <a:ext uri="{FF2B5EF4-FFF2-40B4-BE49-F238E27FC236}">
                    <a16:creationId xmlns:a16="http://schemas.microsoft.com/office/drawing/2014/main" id="{DC4CF16F-D682-4CED-B7C9-E06A9A6BA9CF}"/>
                  </a:ext>
                </a:extLst>
              </p:cNvPr>
              <p:cNvSpPr/>
              <p:nvPr/>
            </p:nvSpPr>
            <p:spPr>
              <a:xfrm>
                <a:off x="6786848" y="2371995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24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05" name="Google Shape;1651;p22">
                <a:extLst>
                  <a:ext uri="{FF2B5EF4-FFF2-40B4-BE49-F238E27FC236}">
                    <a16:creationId xmlns:a16="http://schemas.microsoft.com/office/drawing/2014/main" id="{50CB99F5-642E-4397-99DD-976DE5669117}"/>
                  </a:ext>
                </a:extLst>
              </p:cNvPr>
              <p:cNvSpPr/>
              <p:nvPr/>
            </p:nvSpPr>
            <p:spPr>
              <a:xfrm>
                <a:off x="6857802" y="311978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1F6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06" name="Google Shape;1652;p22">
                <a:extLst>
                  <a:ext uri="{FF2B5EF4-FFF2-40B4-BE49-F238E27FC236}">
                    <a16:creationId xmlns:a16="http://schemas.microsoft.com/office/drawing/2014/main" id="{A3C53E51-83B0-4274-845F-AE70D655F622}"/>
                  </a:ext>
                </a:extLst>
              </p:cNvPr>
              <p:cNvSpPr/>
              <p:nvPr/>
            </p:nvSpPr>
            <p:spPr>
              <a:xfrm>
                <a:off x="6880642" y="284029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F6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07" name="Google Shape;1653;p22">
                <a:extLst>
                  <a:ext uri="{FF2B5EF4-FFF2-40B4-BE49-F238E27FC236}">
                    <a16:creationId xmlns:a16="http://schemas.microsoft.com/office/drawing/2014/main" id="{7539305B-BF88-4626-B3E7-0BCDBFDF1812}"/>
                  </a:ext>
                </a:extLst>
              </p:cNvPr>
              <p:cNvSpPr/>
              <p:nvPr/>
            </p:nvSpPr>
            <p:spPr>
              <a:xfrm>
                <a:off x="6880642" y="2840290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F6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08" name="Google Shape;1654;p22">
                <a:extLst>
                  <a:ext uri="{FF2B5EF4-FFF2-40B4-BE49-F238E27FC236}">
                    <a16:creationId xmlns:a16="http://schemas.microsoft.com/office/drawing/2014/main" id="{5ACC09D8-EA61-4E41-8391-80AA9388F52F}"/>
                  </a:ext>
                </a:extLst>
              </p:cNvPr>
              <p:cNvSpPr/>
              <p:nvPr/>
            </p:nvSpPr>
            <p:spPr>
              <a:xfrm>
                <a:off x="6837448" y="2937760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3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3"/>
                      <a:pt x="0" y="1"/>
                    </a:cubicBezTo>
                    <a:cubicBezTo>
                      <a:pt x="0" y="23"/>
                      <a:pt x="0" y="23"/>
                      <a:pt x="0" y="23"/>
                    </a:cubicBezTo>
                    <a:close/>
                  </a:path>
                </a:pathLst>
              </a:custGeom>
              <a:solidFill>
                <a:srgbClr val="1F6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09" name="Google Shape;1655;p22">
                <a:extLst>
                  <a:ext uri="{FF2B5EF4-FFF2-40B4-BE49-F238E27FC236}">
                    <a16:creationId xmlns:a16="http://schemas.microsoft.com/office/drawing/2014/main" id="{6C453712-F523-4D3B-96E7-8CECEE754B56}"/>
                  </a:ext>
                </a:extLst>
              </p:cNvPr>
              <p:cNvSpPr/>
              <p:nvPr/>
            </p:nvSpPr>
            <p:spPr>
              <a:xfrm>
                <a:off x="6837448" y="2938382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3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23"/>
                    </a:cubicBezTo>
                    <a:close/>
                  </a:path>
                </a:pathLst>
              </a:custGeom>
              <a:solidFill>
                <a:srgbClr val="1F6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10" name="Google Shape;1656;p22">
                <a:extLst>
                  <a:ext uri="{FF2B5EF4-FFF2-40B4-BE49-F238E27FC236}">
                    <a16:creationId xmlns:a16="http://schemas.microsoft.com/office/drawing/2014/main" id="{B6CF53F5-C4C2-454C-B27B-9DA4D19CECC6}"/>
                  </a:ext>
                </a:extLst>
              </p:cNvPr>
              <p:cNvSpPr/>
              <p:nvPr/>
            </p:nvSpPr>
            <p:spPr>
              <a:xfrm>
                <a:off x="6837448" y="2939003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F6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11" name="Google Shape;1657;p22">
                <a:extLst>
                  <a:ext uri="{FF2B5EF4-FFF2-40B4-BE49-F238E27FC236}">
                    <a16:creationId xmlns:a16="http://schemas.microsoft.com/office/drawing/2014/main" id="{3783A54A-5BD4-4FE2-8FFB-E9B078EE0E54}"/>
                  </a:ext>
                </a:extLst>
              </p:cNvPr>
              <p:cNvSpPr/>
              <p:nvPr/>
            </p:nvSpPr>
            <p:spPr>
              <a:xfrm>
                <a:off x="6857802" y="3118537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23"/>
                    </a:moveTo>
                    <a:cubicBezTo>
                      <a:pt x="1" y="23"/>
                      <a:pt x="1" y="23"/>
                      <a:pt x="1" y="0"/>
                    </a:cubicBezTo>
                    <a:cubicBezTo>
                      <a:pt x="1" y="23"/>
                      <a:pt x="1" y="23"/>
                      <a:pt x="1" y="23"/>
                    </a:cubicBezTo>
                    <a:close/>
                  </a:path>
                </a:pathLst>
              </a:custGeom>
              <a:solidFill>
                <a:srgbClr val="1F6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12" name="Google Shape;1658;p22">
                <a:extLst>
                  <a:ext uri="{FF2B5EF4-FFF2-40B4-BE49-F238E27FC236}">
                    <a16:creationId xmlns:a16="http://schemas.microsoft.com/office/drawing/2014/main" id="{BF3684C0-A6A8-4C5D-BB77-A3F588564F8F}"/>
                  </a:ext>
                </a:extLst>
              </p:cNvPr>
              <p:cNvSpPr/>
              <p:nvPr/>
            </p:nvSpPr>
            <p:spPr>
              <a:xfrm>
                <a:off x="6857802" y="3119158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1F6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13" name="Google Shape;1659;p22">
                <a:extLst>
                  <a:ext uri="{FF2B5EF4-FFF2-40B4-BE49-F238E27FC236}">
                    <a16:creationId xmlns:a16="http://schemas.microsoft.com/office/drawing/2014/main" id="{EFA2E793-9118-49C1-BFCB-7BE5682C1A23}"/>
                  </a:ext>
                </a:extLst>
              </p:cNvPr>
              <p:cNvSpPr/>
              <p:nvPr/>
            </p:nvSpPr>
            <p:spPr>
              <a:xfrm>
                <a:off x="6857802" y="311978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1F6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14" name="Google Shape;1660;p22">
                <a:extLst>
                  <a:ext uri="{FF2B5EF4-FFF2-40B4-BE49-F238E27FC236}">
                    <a16:creationId xmlns:a16="http://schemas.microsoft.com/office/drawing/2014/main" id="{247A11EA-CD22-4B40-8464-4911ABCC4264}"/>
                  </a:ext>
                </a:extLst>
              </p:cNvPr>
              <p:cNvSpPr/>
              <p:nvPr/>
            </p:nvSpPr>
            <p:spPr>
              <a:xfrm>
                <a:off x="7267469" y="2848291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24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24"/>
                    </a:cubicBezTo>
                    <a:close/>
                  </a:path>
                </a:pathLst>
              </a:custGeom>
              <a:solidFill>
                <a:srgbClr val="1F6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15" name="Google Shape;1661;p22">
                <a:extLst>
                  <a:ext uri="{FF2B5EF4-FFF2-40B4-BE49-F238E27FC236}">
                    <a16:creationId xmlns:a16="http://schemas.microsoft.com/office/drawing/2014/main" id="{05C5AB43-07C4-479B-A1A7-2B6F43D0A1D8}"/>
                  </a:ext>
                </a:extLst>
              </p:cNvPr>
              <p:cNvSpPr/>
              <p:nvPr/>
            </p:nvSpPr>
            <p:spPr>
              <a:xfrm>
                <a:off x="7291525" y="301366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1F6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16" name="Google Shape;1662;p22">
                <a:extLst>
                  <a:ext uri="{FF2B5EF4-FFF2-40B4-BE49-F238E27FC236}">
                    <a16:creationId xmlns:a16="http://schemas.microsoft.com/office/drawing/2014/main" id="{1976867E-A736-4BBD-AA80-72EB41031B45}"/>
                  </a:ext>
                </a:extLst>
              </p:cNvPr>
              <p:cNvSpPr/>
              <p:nvPr/>
            </p:nvSpPr>
            <p:spPr>
              <a:xfrm>
                <a:off x="7291525" y="301366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1F6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17" name="Google Shape;1663;p22">
                <a:extLst>
                  <a:ext uri="{FF2B5EF4-FFF2-40B4-BE49-F238E27FC236}">
                    <a16:creationId xmlns:a16="http://schemas.microsoft.com/office/drawing/2014/main" id="{660AEADF-B1E9-46ED-A7BC-9B074F481B47}"/>
                  </a:ext>
                </a:extLst>
              </p:cNvPr>
              <p:cNvSpPr/>
              <p:nvPr/>
            </p:nvSpPr>
            <p:spPr>
              <a:xfrm>
                <a:off x="6912105" y="2908162"/>
                <a:ext cx="115391" cy="325144"/>
              </a:xfrm>
              <a:custGeom>
                <a:avLst/>
                <a:gdLst/>
                <a:ahLst/>
                <a:cxnLst/>
                <a:rect l="l" t="t" r="r" b="b"/>
                <a:pathLst>
                  <a:path w="4269" h="12029" extrusionOk="0">
                    <a:moveTo>
                      <a:pt x="251" y="0"/>
                    </a:moveTo>
                    <a:cubicBezTo>
                      <a:pt x="160" y="0"/>
                      <a:pt x="91" y="68"/>
                      <a:pt x="69" y="160"/>
                    </a:cubicBezTo>
                    <a:cubicBezTo>
                      <a:pt x="0" y="2054"/>
                      <a:pt x="251" y="3949"/>
                      <a:pt x="776" y="5775"/>
                    </a:cubicBezTo>
                    <a:cubicBezTo>
                      <a:pt x="1301" y="7601"/>
                      <a:pt x="2123" y="9336"/>
                      <a:pt x="3150" y="10933"/>
                    </a:cubicBezTo>
                    <a:cubicBezTo>
                      <a:pt x="3378" y="11299"/>
                      <a:pt x="3652" y="11687"/>
                      <a:pt x="3995" y="11983"/>
                    </a:cubicBezTo>
                    <a:cubicBezTo>
                      <a:pt x="4017" y="12006"/>
                      <a:pt x="4063" y="12029"/>
                      <a:pt x="4109" y="12029"/>
                    </a:cubicBezTo>
                    <a:cubicBezTo>
                      <a:pt x="4154" y="12029"/>
                      <a:pt x="4177" y="12006"/>
                      <a:pt x="4223" y="11983"/>
                    </a:cubicBezTo>
                    <a:cubicBezTo>
                      <a:pt x="4246" y="11960"/>
                      <a:pt x="4268" y="11915"/>
                      <a:pt x="4268" y="11869"/>
                    </a:cubicBezTo>
                    <a:cubicBezTo>
                      <a:pt x="4268" y="11823"/>
                      <a:pt x="4246" y="11778"/>
                      <a:pt x="4223" y="11755"/>
                    </a:cubicBezTo>
                    <a:cubicBezTo>
                      <a:pt x="3995" y="11550"/>
                      <a:pt x="3812" y="11321"/>
                      <a:pt x="3629" y="11093"/>
                    </a:cubicBezTo>
                    <a:lnTo>
                      <a:pt x="3652" y="11093"/>
                    </a:lnTo>
                    <a:cubicBezTo>
                      <a:pt x="3652" y="11093"/>
                      <a:pt x="3629" y="11070"/>
                      <a:pt x="3629" y="11070"/>
                    </a:cubicBezTo>
                    <a:cubicBezTo>
                      <a:pt x="3424" y="10796"/>
                      <a:pt x="3241" y="10500"/>
                      <a:pt x="3082" y="10203"/>
                    </a:cubicBezTo>
                    <a:cubicBezTo>
                      <a:pt x="2876" y="9883"/>
                      <a:pt x="2694" y="9541"/>
                      <a:pt x="2511" y="9199"/>
                    </a:cubicBezTo>
                    <a:cubicBezTo>
                      <a:pt x="2169" y="8537"/>
                      <a:pt x="1849" y="7829"/>
                      <a:pt x="1575" y="7121"/>
                    </a:cubicBezTo>
                    <a:cubicBezTo>
                      <a:pt x="1575" y="7121"/>
                      <a:pt x="1575" y="7144"/>
                      <a:pt x="1575" y="7144"/>
                    </a:cubicBezTo>
                    <a:cubicBezTo>
                      <a:pt x="1004" y="5638"/>
                      <a:pt x="639" y="4063"/>
                      <a:pt x="479" y="2465"/>
                    </a:cubicBezTo>
                    <a:cubicBezTo>
                      <a:pt x="479" y="2488"/>
                      <a:pt x="479" y="2488"/>
                      <a:pt x="479" y="2511"/>
                    </a:cubicBezTo>
                    <a:cubicBezTo>
                      <a:pt x="411" y="1735"/>
                      <a:pt x="365" y="959"/>
                      <a:pt x="411" y="160"/>
                    </a:cubicBezTo>
                    <a:cubicBezTo>
                      <a:pt x="411" y="91"/>
                      <a:pt x="343" y="0"/>
                      <a:pt x="251" y="0"/>
                    </a:cubicBezTo>
                    <a:close/>
                  </a:path>
                </a:pathLst>
              </a:custGeom>
              <a:solidFill>
                <a:srgbClr val="1F6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18" name="Google Shape;1664;p22">
                <a:extLst>
                  <a:ext uri="{FF2B5EF4-FFF2-40B4-BE49-F238E27FC236}">
                    <a16:creationId xmlns:a16="http://schemas.microsoft.com/office/drawing/2014/main" id="{E4515BBD-2E85-4495-A465-1FEAFD0345D0}"/>
                  </a:ext>
                </a:extLst>
              </p:cNvPr>
              <p:cNvSpPr/>
              <p:nvPr/>
            </p:nvSpPr>
            <p:spPr>
              <a:xfrm>
                <a:off x="7010197" y="2930975"/>
                <a:ext cx="150557" cy="331955"/>
              </a:xfrm>
              <a:custGeom>
                <a:avLst/>
                <a:gdLst/>
                <a:ahLst/>
                <a:cxnLst/>
                <a:rect l="l" t="t" r="r" b="b"/>
                <a:pathLst>
                  <a:path w="5570" h="12281" extrusionOk="0">
                    <a:moveTo>
                      <a:pt x="5387" y="1"/>
                    </a:moveTo>
                    <a:cubicBezTo>
                      <a:pt x="5319" y="1"/>
                      <a:pt x="5250" y="46"/>
                      <a:pt x="5227" y="115"/>
                    </a:cubicBezTo>
                    <a:cubicBezTo>
                      <a:pt x="4771" y="2009"/>
                      <a:pt x="4040" y="3835"/>
                      <a:pt x="3219" y="5616"/>
                    </a:cubicBezTo>
                    <a:cubicBezTo>
                      <a:pt x="3225" y="5616"/>
                      <a:pt x="3230" y="5614"/>
                      <a:pt x="3233" y="5611"/>
                    </a:cubicBezTo>
                    <a:lnTo>
                      <a:pt x="3233" y="5611"/>
                    </a:lnTo>
                    <a:cubicBezTo>
                      <a:pt x="2550" y="7066"/>
                      <a:pt x="1800" y="8498"/>
                      <a:pt x="1027" y="9907"/>
                    </a:cubicBezTo>
                    <a:cubicBezTo>
                      <a:pt x="845" y="10272"/>
                      <a:pt x="662" y="10614"/>
                      <a:pt x="480" y="10957"/>
                    </a:cubicBezTo>
                    <a:cubicBezTo>
                      <a:pt x="297" y="11299"/>
                      <a:pt x="137" y="11664"/>
                      <a:pt x="0" y="12029"/>
                    </a:cubicBezTo>
                    <a:cubicBezTo>
                      <a:pt x="0" y="12029"/>
                      <a:pt x="0" y="12052"/>
                      <a:pt x="0" y="12052"/>
                    </a:cubicBezTo>
                    <a:cubicBezTo>
                      <a:pt x="92" y="12121"/>
                      <a:pt x="183" y="12212"/>
                      <a:pt x="251" y="12281"/>
                    </a:cubicBezTo>
                    <a:cubicBezTo>
                      <a:pt x="366" y="11984"/>
                      <a:pt x="503" y="11687"/>
                      <a:pt x="617" y="11390"/>
                    </a:cubicBezTo>
                    <a:cubicBezTo>
                      <a:pt x="639" y="11390"/>
                      <a:pt x="639" y="11368"/>
                      <a:pt x="639" y="11368"/>
                    </a:cubicBezTo>
                    <a:cubicBezTo>
                      <a:pt x="845" y="10934"/>
                      <a:pt x="1073" y="10500"/>
                      <a:pt x="1324" y="10089"/>
                    </a:cubicBezTo>
                    <a:cubicBezTo>
                      <a:pt x="1552" y="9656"/>
                      <a:pt x="1781" y="9199"/>
                      <a:pt x="2032" y="8765"/>
                    </a:cubicBezTo>
                    <a:cubicBezTo>
                      <a:pt x="2488" y="7852"/>
                      <a:pt x="2968" y="6962"/>
                      <a:pt x="3401" y="6026"/>
                    </a:cubicBezTo>
                    <a:cubicBezTo>
                      <a:pt x="4246" y="4223"/>
                      <a:pt x="4999" y="2329"/>
                      <a:pt x="5501" y="389"/>
                    </a:cubicBezTo>
                    <a:cubicBezTo>
                      <a:pt x="5524" y="320"/>
                      <a:pt x="5524" y="274"/>
                      <a:pt x="5547" y="206"/>
                    </a:cubicBezTo>
                    <a:cubicBezTo>
                      <a:pt x="5570" y="115"/>
                      <a:pt x="5524" y="23"/>
                      <a:pt x="5433" y="1"/>
                    </a:cubicBezTo>
                    <a:close/>
                  </a:path>
                </a:pathLst>
              </a:custGeom>
              <a:solidFill>
                <a:srgbClr val="1F6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19" name="Google Shape;1665;p22">
                <a:extLst>
                  <a:ext uri="{FF2B5EF4-FFF2-40B4-BE49-F238E27FC236}">
                    <a16:creationId xmlns:a16="http://schemas.microsoft.com/office/drawing/2014/main" id="{F4F535C3-B1BE-48A9-B19F-F667F86CA5C3}"/>
                  </a:ext>
                </a:extLst>
              </p:cNvPr>
              <p:cNvSpPr/>
              <p:nvPr/>
            </p:nvSpPr>
            <p:spPr>
              <a:xfrm>
                <a:off x="7027469" y="323822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lnTo>
                      <a:pt x="0" y="1"/>
                    </a:ln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1F6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20" name="Google Shape;1666;p22">
                <a:extLst>
                  <a:ext uri="{FF2B5EF4-FFF2-40B4-BE49-F238E27FC236}">
                    <a16:creationId xmlns:a16="http://schemas.microsoft.com/office/drawing/2014/main" id="{C8973B06-FD0F-47BA-8B36-89133DA01DD0}"/>
                  </a:ext>
                </a:extLst>
              </p:cNvPr>
              <p:cNvSpPr/>
              <p:nvPr/>
            </p:nvSpPr>
            <p:spPr>
              <a:xfrm>
                <a:off x="7026847" y="3238847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1F6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21" name="Google Shape;1667;p22">
                <a:extLst>
                  <a:ext uri="{FF2B5EF4-FFF2-40B4-BE49-F238E27FC236}">
                    <a16:creationId xmlns:a16="http://schemas.microsoft.com/office/drawing/2014/main" id="{CADF01D0-001A-4A35-8173-10A76CBE34B6}"/>
                  </a:ext>
                </a:extLst>
              </p:cNvPr>
              <p:cNvSpPr/>
              <p:nvPr/>
            </p:nvSpPr>
            <p:spPr>
              <a:xfrm>
                <a:off x="7026847" y="3238847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1F6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22" name="Google Shape;1668;p22">
                <a:extLst>
                  <a:ext uri="{FF2B5EF4-FFF2-40B4-BE49-F238E27FC236}">
                    <a16:creationId xmlns:a16="http://schemas.microsoft.com/office/drawing/2014/main" id="{43A955E1-19C1-4F5F-80A3-46D2A5081FCE}"/>
                  </a:ext>
                </a:extLst>
              </p:cNvPr>
              <p:cNvSpPr/>
              <p:nvPr/>
            </p:nvSpPr>
            <p:spPr>
              <a:xfrm>
                <a:off x="6981815" y="2801421"/>
                <a:ext cx="141935" cy="74873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770" extrusionOk="0">
                    <a:moveTo>
                      <a:pt x="2100" y="2397"/>
                    </a:moveTo>
                    <a:cubicBezTo>
                      <a:pt x="2104" y="2397"/>
                      <a:pt x="2107" y="2398"/>
                      <a:pt x="2110" y="2399"/>
                    </a:cubicBezTo>
                    <a:lnTo>
                      <a:pt x="2110" y="2399"/>
                    </a:lnTo>
                    <a:cubicBezTo>
                      <a:pt x="2108" y="2398"/>
                      <a:pt x="2104" y="2397"/>
                      <a:pt x="2100" y="2397"/>
                    </a:cubicBezTo>
                    <a:close/>
                    <a:moveTo>
                      <a:pt x="183" y="0"/>
                    </a:moveTo>
                    <a:cubicBezTo>
                      <a:pt x="115" y="0"/>
                      <a:pt x="46" y="69"/>
                      <a:pt x="23" y="160"/>
                    </a:cubicBezTo>
                    <a:cubicBezTo>
                      <a:pt x="0" y="434"/>
                      <a:pt x="23" y="731"/>
                      <a:pt x="92" y="1005"/>
                    </a:cubicBezTo>
                    <a:cubicBezTo>
                      <a:pt x="160" y="1256"/>
                      <a:pt x="251" y="1484"/>
                      <a:pt x="411" y="1689"/>
                    </a:cubicBezTo>
                    <a:cubicBezTo>
                      <a:pt x="548" y="1895"/>
                      <a:pt x="708" y="2077"/>
                      <a:pt x="891" y="2214"/>
                    </a:cubicBezTo>
                    <a:cubicBezTo>
                      <a:pt x="1073" y="2374"/>
                      <a:pt x="1301" y="2488"/>
                      <a:pt x="1507" y="2579"/>
                    </a:cubicBezTo>
                    <a:cubicBezTo>
                      <a:pt x="1830" y="2709"/>
                      <a:pt x="2177" y="2769"/>
                      <a:pt x="2530" y="2769"/>
                    </a:cubicBezTo>
                    <a:cubicBezTo>
                      <a:pt x="2675" y="2769"/>
                      <a:pt x="2821" y="2759"/>
                      <a:pt x="2968" y="2739"/>
                    </a:cubicBezTo>
                    <a:cubicBezTo>
                      <a:pt x="3196" y="2716"/>
                      <a:pt x="3447" y="2648"/>
                      <a:pt x="3675" y="2557"/>
                    </a:cubicBezTo>
                    <a:cubicBezTo>
                      <a:pt x="3904" y="2465"/>
                      <a:pt x="4132" y="2328"/>
                      <a:pt x="4314" y="2191"/>
                    </a:cubicBezTo>
                    <a:cubicBezTo>
                      <a:pt x="4543" y="2009"/>
                      <a:pt x="4725" y="1803"/>
                      <a:pt x="4885" y="1575"/>
                    </a:cubicBezTo>
                    <a:cubicBezTo>
                      <a:pt x="4953" y="1461"/>
                      <a:pt x="5022" y="1324"/>
                      <a:pt x="5090" y="1187"/>
                    </a:cubicBezTo>
                    <a:cubicBezTo>
                      <a:pt x="5159" y="1027"/>
                      <a:pt x="5205" y="845"/>
                      <a:pt x="5250" y="662"/>
                    </a:cubicBezTo>
                    <a:cubicBezTo>
                      <a:pt x="5250" y="617"/>
                      <a:pt x="5250" y="594"/>
                      <a:pt x="5227" y="548"/>
                    </a:cubicBezTo>
                    <a:cubicBezTo>
                      <a:pt x="5205" y="502"/>
                      <a:pt x="5182" y="480"/>
                      <a:pt x="5136" y="457"/>
                    </a:cubicBezTo>
                    <a:cubicBezTo>
                      <a:pt x="5090" y="457"/>
                      <a:pt x="5045" y="457"/>
                      <a:pt x="5022" y="480"/>
                    </a:cubicBezTo>
                    <a:cubicBezTo>
                      <a:pt x="4976" y="502"/>
                      <a:pt x="4931" y="525"/>
                      <a:pt x="4931" y="571"/>
                    </a:cubicBezTo>
                    <a:cubicBezTo>
                      <a:pt x="4908" y="685"/>
                      <a:pt x="4885" y="776"/>
                      <a:pt x="4862" y="890"/>
                    </a:cubicBezTo>
                    <a:cubicBezTo>
                      <a:pt x="4817" y="959"/>
                      <a:pt x="4794" y="1050"/>
                      <a:pt x="4771" y="1119"/>
                    </a:cubicBezTo>
                    <a:cubicBezTo>
                      <a:pt x="4680" y="1278"/>
                      <a:pt x="4588" y="1438"/>
                      <a:pt x="4451" y="1598"/>
                    </a:cubicBezTo>
                    <a:cubicBezTo>
                      <a:pt x="4337" y="1735"/>
                      <a:pt x="4200" y="1872"/>
                      <a:pt x="4040" y="1986"/>
                    </a:cubicBezTo>
                    <a:cubicBezTo>
                      <a:pt x="3881" y="2100"/>
                      <a:pt x="3698" y="2191"/>
                      <a:pt x="3515" y="2260"/>
                    </a:cubicBezTo>
                    <a:cubicBezTo>
                      <a:pt x="3287" y="2351"/>
                      <a:pt x="3036" y="2420"/>
                      <a:pt x="2808" y="2443"/>
                    </a:cubicBezTo>
                    <a:lnTo>
                      <a:pt x="2831" y="2443"/>
                    </a:lnTo>
                    <a:cubicBezTo>
                      <a:pt x="2770" y="2449"/>
                      <a:pt x="2707" y="2451"/>
                      <a:pt x="2643" y="2451"/>
                    </a:cubicBezTo>
                    <a:cubicBezTo>
                      <a:pt x="2471" y="2451"/>
                      <a:pt x="2291" y="2431"/>
                      <a:pt x="2110" y="2399"/>
                    </a:cubicBezTo>
                    <a:lnTo>
                      <a:pt x="2110" y="2399"/>
                    </a:lnTo>
                    <a:cubicBezTo>
                      <a:pt x="2121" y="2403"/>
                      <a:pt x="2125" y="2413"/>
                      <a:pt x="2135" y="2417"/>
                    </a:cubicBezTo>
                    <a:lnTo>
                      <a:pt x="2135" y="2417"/>
                    </a:lnTo>
                    <a:cubicBezTo>
                      <a:pt x="1911" y="2372"/>
                      <a:pt x="1709" y="2304"/>
                      <a:pt x="1507" y="2214"/>
                    </a:cubicBezTo>
                    <a:cubicBezTo>
                      <a:pt x="1324" y="2146"/>
                      <a:pt x="1187" y="2032"/>
                      <a:pt x="1028" y="1918"/>
                    </a:cubicBezTo>
                    <a:cubicBezTo>
                      <a:pt x="913" y="1826"/>
                      <a:pt x="799" y="1689"/>
                      <a:pt x="708" y="1575"/>
                    </a:cubicBezTo>
                    <a:cubicBezTo>
                      <a:pt x="617" y="1438"/>
                      <a:pt x="525" y="1278"/>
                      <a:pt x="480" y="1119"/>
                    </a:cubicBezTo>
                    <a:cubicBezTo>
                      <a:pt x="411" y="959"/>
                      <a:pt x="366" y="776"/>
                      <a:pt x="366" y="594"/>
                    </a:cubicBezTo>
                    <a:cubicBezTo>
                      <a:pt x="343" y="457"/>
                      <a:pt x="343" y="320"/>
                      <a:pt x="366" y="183"/>
                    </a:cubicBezTo>
                    <a:cubicBezTo>
                      <a:pt x="366" y="92"/>
                      <a:pt x="274" y="0"/>
                      <a:pt x="20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23" name="Google Shape;1669;p22">
                <a:extLst>
                  <a:ext uri="{FF2B5EF4-FFF2-40B4-BE49-F238E27FC236}">
                    <a16:creationId xmlns:a16="http://schemas.microsoft.com/office/drawing/2014/main" id="{4B0C5A91-0136-48D5-924F-E787A786698E}"/>
                  </a:ext>
                </a:extLst>
              </p:cNvPr>
              <p:cNvSpPr/>
              <p:nvPr/>
            </p:nvSpPr>
            <p:spPr>
              <a:xfrm>
                <a:off x="7220571" y="3453546"/>
                <a:ext cx="24705" cy="8677"/>
              </a:xfrm>
              <a:custGeom>
                <a:avLst/>
                <a:gdLst/>
                <a:ahLst/>
                <a:cxnLst/>
                <a:rect l="l" t="t" r="r" b="b"/>
                <a:pathLst>
                  <a:path w="914" h="321" extrusionOk="0">
                    <a:moveTo>
                      <a:pt x="480" y="1"/>
                    </a:moveTo>
                    <a:cubicBezTo>
                      <a:pt x="320" y="69"/>
                      <a:pt x="161" y="137"/>
                      <a:pt x="1" y="229"/>
                    </a:cubicBezTo>
                    <a:cubicBezTo>
                      <a:pt x="164" y="249"/>
                      <a:pt x="308" y="288"/>
                      <a:pt x="467" y="312"/>
                    </a:cubicBezTo>
                    <a:lnTo>
                      <a:pt x="467" y="312"/>
                    </a:lnTo>
                    <a:cubicBezTo>
                      <a:pt x="447" y="305"/>
                      <a:pt x="425" y="297"/>
                      <a:pt x="412" y="297"/>
                    </a:cubicBezTo>
                    <a:cubicBezTo>
                      <a:pt x="571" y="229"/>
                      <a:pt x="731" y="137"/>
                      <a:pt x="914" y="69"/>
                    </a:cubicBezTo>
                    <a:cubicBezTo>
                      <a:pt x="868" y="69"/>
                      <a:pt x="845" y="46"/>
                      <a:pt x="800" y="46"/>
                    </a:cubicBezTo>
                    <a:lnTo>
                      <a:pt x="777" y="46"/>
                    </a:lnTo>
                    <a:cubicBezTo>
                      <a:pt x="663" y="23"/>
                      <a:pt x="571" y="1"/>
                      <a:pt x="480" y="1"/>
                    </a:cubicBezTo>
                    <a:close/>
                    <a:moveTo>
                      <a:pt x="467" y="312"/>
                    </a:moveTo>
                    <a:cubicBezTo>
                      <a:pt x="481" y="316"/>
                      <a:pt x="494" y="320"/>
                      <a:pt x="503" y="320"/>
                    </a:cubicBezTo>
                    <a:lnTo>
                      <a:pt x="526" y="320"/>
                    </a:lnTo>
                    <a:cubicBezTo>
                      <a:pt x="506" y="318"/>
                      <a:pt x="486" y="315"/>
                      <a:pt x="467" y="312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24" name="Google Shape;1670;p22">
                <a:extLst>
                  <a:ext uri="{FF2B5EF4-FFF2-40B4-BE49-F238E27FC236}">
                    <a16:creationId xmlns:a16="http://schemas.microsoft.com/office/drawing/2014/main" id="{1DBCB2C6-8CE4-490E-8C48-9E93184F5EE4}"/>
                  </a:ext>
                </a:extLst>
              </p:cNvPr>
              <p:cNvSpPr/>
              <p:nvPr/>
            </p:nvSpPr>
            <p:spPr>
              <a:xfrm>
                <a:off x="7142833" y="3531906"/>
                <a:ext cx="12380" cy="11758"/>
              </a:xfrm>
              <a:custGeom>
                <a:avLst/>
                <a:gdLst/>
                <a:ahLst/>
                <a:cxnLst/>
                <a:rect l="l" t="t" r="r" b="b"/>
                <a:pathLst>
                  <a:path w="458" h="435" extrusionOk="0">
                    <a:moveTo>
                      <a:pt x="229" y="0"/>
                    </a:moveTo>
                    <a:cubicBezTo>
                      <a:pt x="183" y="46"/>
                      <a:pt x="138" y="114"/>
                      <a:pt x="92" y="160"/>
                    </a:cubicBezTo>
                    <a:cubicBezTo>
                      <a:pt x="69" y="183"/>
                      <a:pt x="24" y="206"/>
                      <a:pt x="1" y="229"/>
                    </a:cubicBezTo>
                    <a:cubicBezTo>
                      <a:pt x="50" y="266"/>
                      <a:pt x="107" y="303"/>
                      <a:pt x="166" y="340"/>
                    </a:cubicBezTo>
                    <a:lnTo>
                      <a:pt x="166" y="340"/>
                    </a:lnTo>
                    <a:cubicBezTo>
                      <a:pt x="255" y="294"/>
                      <a:pt x="322" y="228"/>
                      <a:pt x="389" y="183"/>
                    </a:cubicBezTo>
                    <a:lnTo>
                      <a:pt x="457" y="137"/>
                    </a:lnTo>
                    <a:cubicBezTo>
                      <a:pt x="389" y="92"/>
                      <a:pt x="320" y="46"/>
                      <a:pt x="229" y="0"/>
                    </a:cubicBezTo>
                    <a:close/>
                    <a:moveTo>
                      <a:pt x="166" y="340"/>
                    </a:moveTo>
                    <a:cubicBezTo>
                      <a:pt x="164" y="341"/>
                      <a:pt x="162" y="342"/>
                      <a:pt x="161" y="343"/>
                    </a:cubicBezTo>
                    <a:lnTo>
                      <a:pt x="170" y="343"/>
                    </a:lnTo>
                    <a:cubicBezTo>
                      <a:pt x="169" y="342"/>
                      <a:pt x="167" y="341"/>
                      <a:pt x="166" y="340"/>
                    </a:cubicBezTo>
                    <a:close/>
                    <a:moveTo>
                      <a:pt x="170" y="343"/>
                    </a:moveTo>
                    <a:cubicBezTo>
                      <a:pt x="182" y="350"/>
                      <a:pt x="194" y="357"/>
                      <a:pt x="206" y="365"/>
                    </a:cubicBezTo>
                    <a:lnTo>
                      <a:pt x="206" y="365"/>
                    </a:lnTo>
                    <a:cubicBezTo>
                      <a:pt x="197" y="356"/>
                      <a:pt x="189" y="349"/>
                      <a:pt x="183" y="343"/>
                    </a:cubicBezTo>
                    <a:close/>
                    <a:moveTo>
                      <a:pt x="206" y="365"/>
                    </a:moveTo>
                    <a:cubicBezTo>
                      <a:pt x="230" y="388"/>
                      <a:pt x="264" y="417"/>
                      <a:pt x="298" y="434"/>
                    </a:cubicBezTo>
                    <a:lnTo>
                      <a:pt x="320" y="434"/>
                    </a:lnTo>
                    <a:cubicBezTo>
                      <a:pt x="282" y="411"/>
                      <a:pt x="244" y="388"/>
                      <a:pt x="206" y="365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25" name="Google Shape;1671;p22">
                <a:extLst>
                  <a:ext uri="{FF2B5EF4-FFF2-40B4-BE49-F238E27FC236}">
                    <a16:creationId xmlns:a16="http://schemas.microsoft.com/office/drawing/2014/main" id="{09DBE547-CCD3-4A45-9C15-ECF11BB9B2EC}"/>
                  </a:ext>
                </a:extLst>
              </p:cNvPr>
              <p:cNvSpPr/>
              <p:nvPr/>
            </p:nvSpPr>
            <p:spPr>
              <a:xfrm>
                <a:off x="7241547" y="345479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26" name="Google Shape;1672;p22">
                <a:extLst>
                  <a:ext uri="{FF2B5EF4-FFF2-40B4-BE49-F238E27FC236}">
                    <a16:creationId xmlns:a16="http://schemas.microsoft.com/office/drawing/2014/main" id="{C5A0CB37-FEB7-4B59-9726-945CBECBB8C5}"/>
                  </a:ext>
                </a:extLst>
              </p:cNvPr>
              <p:cNvSpPr/>
              <p:nvPr/>
            </p:nvSpPr>
            <p:spPr>
              <a:xfrm>
                <a:off x="7242168" y="345479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27" name="Google Shape;1673;p22">
                <a:extLst>
                  <a:ext uri="{FF2B5EF4-FFF2-40B4-BE49-F238E27FC236}">
                    <a16:creationId xmlns:a16="http://schemas.microsoft.com/office/drawing/2014/main" id="{B0CD48A4-5089-4B1B-BB8C-3D7DF823F0D4}"/>
                  </a:ext>
                </a:extLst>
              </p:cNvPr>
              <p:cNvSpPr/>
              <p:nvPr/>
            </p:nvSpPr>
            <p:spPr>
              <a:xfrm>
                <a:off x="6602368" y="3072883"/>
                <a:ext cx="437454" cy="350471"/>
              </a:xfrm>
              <a:custGeom>
                <a:avLst/>
                <a:gdLst/>
                <a:ahLst/>
                <a:cxnLst/>
                <a:rect l="l" t="t" r="r" b="b"/>
                <a:pathLst>
                  <a:path w="16184" h="12966" extrusionOk="0">
                    <a:moveTo>
                      <a:pt x="3425" y="0"/>
                    </a:moveTo>
                    <a:cubicBezTo>
                      <a:pt x="3059" y="23"/>
                      <a:pt x="2717" y="69"/>
                      <a:pt x="2397" y="183"/>
                    </a:cubicBezTo>
                    <a:cubicBezTo>
                      <a:pt x="2078" y="274"/>
                      <a:pt x="1758" y="434"/>
                      <a:pt x="1484" y="617"/>
                    </a:cubicBezTo>
                    <a:cubicBezTo>
                      <a:pt x="1325" y="731"/>
                      <a:pt x="1188" y="845"/>
                      <a:pt x="1074" y="982"/>
                    </a:cubicBezTo>
                    <a:cubicBezTo>
                      <a:pt x="937" y="1096"/>
                      <a:pt x="823" y="1233"/>
                      <a:pt x="731" y="1393"/>
                    </a:cubicBezTo>
                    <a:cubicBezTo>
                      <a:pt x="275" y="2032"/>
                      <a:pt x="24" y="2808"/>
                      <a:pt x="1" y="3584"/>
                    </a:cubicBezTo>
                    <a:cubicBezTo>
                      <a:pt x="1" y="4383"/>
                      <a:pt x="183" y="5159"/>
                      <a:pt x="503" y="5889"/>
                    </a:cubicBezTo>
                    <a:cubicBezTo>
                      <a:pt x="823" y="6642"/>
                      <a:pt x="1256" y="7350"/>
                      <a:pt x="1758" y="7989"/>
                    </a:cubicBezTo>
                    <a:cubicBezTo>
                      <a:pt x="2238" y="8628"/>
                      <a:pt x="2763" y="9199"/>
                      <a:pt x="3310" y="9747"/>
                    </a:cubicBezTo>
                    <a:cubicBezTo>
                      <a:pt x="3950" y="10363"/>
                      <a:pt x="4589" y="10934"/>
                      <a:pt x="5273" y="11481"/>
                    </a:cubicBezTo>
                    <a:cubicBezTo>
                      <a:pt x="5958" y="12006"/>
                      <a:pt x="6643" y="12509"/>
                      <a:pt x="7373" y="12965"/>
                    </a:cubicBezTo>
                    <a:lnTo>
                      <a:pt x="7647" y="12965"/>
                    </a:lnTo>
                    <a:cubicBezTo>
                      <a:pt x="7739" y="12965"/>
                      <a:pt x="7853" y="12965"/>
                      <a:pt x="7944" y="12942"/>
                    </a:cubicBezTo>
                    <a:cubicBezTo>
                      <a:pt x="7442" y="12646"/>
                      <a:pt x="6940" y="12303"/>
                      <a:pt x="6460" y="11961"/>
                    </a:cubicBezTo>
                    <a:cubicBezTo>
                      <a:pt x="5662" y="11390"/>
                      <a:pt x="4885" y="10751"/>
                      <a:pt x="4155" y="10089"/>
                    </a:cubicBezTo>
                    <a:cubicBezTo>
                      <a:pt x="3493" y="9496"/>
                      <a:pt x="2877" y="8857"/>
                      <a:pt x="2306" y="8172"/>
                    </a:cubicBezTo>
                    <a:cubicBezTo>
                      <a:pt x="1736" y="7464"/>
                      <a:pt x="1233" y="6711"/>
                      <a:pt x="845" y="5866"/>
                    </a:cubicBezTo>
                    <a:cubicBezTo>
                      <a:pt x="845" y="5866"/>
                      <a:pt x="845" y="5866"/>
                      <a:pt x="845" y="5844"/>
                    </a:cubicBezTo>
                    <a:cubicBezTo>
                      <a:pt x="640" y="5410"/>
                      <a:pt x="480" y="4931"/>
                      <a:pt x="389" y="4451"/>
                    </a:cubicBezTo>
                    <a:cubicBezTo>
                      <a:pt x="343" y="4063"/>
                      <a:pt x="320" y="3698"/>
                      <a:pt x="343" y="3310"/>
                    </a:cubicBezTo>
                    <a:cubicBezTo>
                      <a:pt x="389" y="2990"/>
                      <a:pt x="457" y="2671"/>
                      <a:pt x="571" y="2374"/>
                    </a:cubicBezTo>
                    <a:lnTo>
                      <a:pt x="549" y="2374"/>
                    </a:lnTo>
                    <a:cubicBezTo>
                      <a:pt x="663" y="2100"/>
                      <a:pt x="823" y="1826"/>
                      <a:pt x="982" y="1552"/>
                    </a:cubicBezTo>
                    <a:cubicBezTo>
                      <a:pt x="1142" y="1347"/>
                      <a:pt x="1325" y="1142"/>
                      <a:pt x="1553" y="982"/>
                    </a:cubicBezTo>
                    <a:cubicBezTo>
                      <a:pt x="1736" y="845"/>
                      <a:pt x="1941" y="708"/>
                      <a:pt x="2169" y="617"/>
                    </a:cubicBezTo>
                    <a:cubicBezTo>
                      <a:pt x="2420" y="503"/>
                      <a:pt x="2671" y="411"/>
                      <a:pt x="2968" y="366"/>
                    </a:cubicBezTo>
                    <a:cubicBezTo>
                      <a:pt x="3194" y="337"/>
                      <a:pt x="3420" y="318"/>
                      <a:pt x="3645" y="318"/>
                    </a:cubicBezTo>
                    <a:cubicBezTo>
                      <a:pt x="3785" y="318"/>
                      <a:pt x="3924" y="325"/>
                      <a:pt x="4064" y="343"/>
                    </a:cubicBezTo>
                    <a:lnTo>
                      <a:pt x="4041" y="343"/>
                    </a:lnTo>
                    <a:cubicBezTo>
                      <a:pt x="4406" y="366"/>
                      <a:pt x="4748" y="434"/>
                      <a:pt x="5091" y="525"/>
                    </a:cubicBezTo>
                    <a:cubicBezTo>
                      <a:pt x="5479" y="639"/>
                      <a:pt x="5867" y="776"/>
                      <a:pt x="6232" y="913"/>
                    </a:cubicBezTo>
                    <a:cubicBezTo>
                      <a:pt x="6232" y="913"/>
                      <a:pt x="6209" y="891"/>
                      <a:pt x="6209" y="891"/>
                    </a:cubicBezTo>
                    <a:lnTo>
                      <a:pt x="6209" y="891"/>
                    </a:lnTo>
                    <a:cubicBezTo>
                      <a:pt x="7944" y="1552"/>
                      <a:pt x="9565" y="2488"/>
                      <a:pt x="11094" y="3561"/>
                    </a:cubicBezTo>
                    <a:cubicBezTo>
                      <a:pt x="11094" y="3561"/>
                      <a:pt x="11094" y="3561"/>
                      <a:pt x="11094" y="3561"/>
                    </a:cubicBezTo>
                    <a:lnTo>
                      <a:pt x="11094" y="3561"/>
                    </a:lnTo>
                    <a:cubicBezTo>
                      <a:pt x="11094" y="3561"/>
                      <a:pt x="11117" y="3584"/>
                      <a:pt x="11117" y="3584"/>
                    </a:cubicBezTo>
                    <a:cubicBezTo>
                      <a:pt x="12144" y="4337"/>
                      <a:pt x="13148" y="5159"/>
                      <a:pt x="14107" y="6003"/>
                    </a:cubicBezTo>
                    <a:cubicBezTo>
                      <a:pt x="14700" y="6551"/>
                      <a:pt x="15294" y="7099"/>
                      <a:pt x="15887" y="7670"/>
                    </a:cubicBezTo>
                    <a:cubicBezTo>
                      <a:pt x="15979" y="7601"/>
                      <a:pt x="16070" y="7533"/>
                      <a:pt x="16184" y="7487"/>
                    </a:cubicBezTo>
                    <a:cubicBezTo>
                      <a:pt x="16047" y="7373"/>
                      <a:pt x="15933" y="7259"/>
                      <a:pt x="15819" y="7145"/>
                    </a:cubicBezTo>
                    <a:cubicBezTo>
                      <a:pt x="14495" y="5889"/>
                      <a:pt x="13103" y="4657"/>
                      <a:pt x="11619" y="3561"/>
                    </a:cubicBezTo>
                    <a:cubicBezTo>
                      <a:pt x="10158" y="2465"/>
                      <a:pt x="8606" y="1507"/>
                      <a:pt x="6917" y="822"/>
                    </a:cubicBezTo>
                    <a:cubicBezTo>
                      <a:pt x="6506" y="662"/>
                      <a:pt x="6072" y="503"/>
                      <a:pt x="5639" y="366"/>
                    </a:cubicBezTo>
                    <a:cubicBezTo>
                      <a:pt x="5273" y="229"/>
                      <a:pt x="4885" y="114"/>
                      <a:pt x="4497" y="69"/>
                    </a:cubicBezTo>
                    <a:cubicBezTo>
                      <a:pt x="4452" y="46"/>
                      <a:pt x="4429" y="46"/>
                      <a:pt x="4383" y="46"/>
                    </a:cubicBezTo>
                    <a:cubicBezTo>
                      <a:pt x="4132" y="0"/>
                      <a:pt x="3881" y="0"/>
                      <a:pt x="3653" y="0"/>
                    </a:cubicBezTo>
                    <a:close/>
                  </a:path>
                </a:pathLst>
              </a:custGeom>
              <a:solidFill>
                <a:srgbClr val="8D7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28" name="Google Shape;1674;p22">
                <a:extLst>
                  <a:ext uri="{FF2B5EF4-FFF2-40B4-BE49-F238E27FC236}">
                    <a16:creationId xmlns:a16="http://schemas.microsoft.com/office/drawing/2014/main" id="{23597573-7A46-49DF-B6F4-1574A5DEA52D}"/>
                  </a:ext>
                </a:extLst>
              </p:cNvPr>
              <p:cNvSpPr/>
              <p:nvPr/>
            </p:nvSpPr>
            <p:spPr>
              <a:xfrm>
                <a:off x="6611640" y="3162352"/>
                <a:ext cx="27" cy="0"/>
              </a:xfrm>
              <a:custGeom>
                <a:avLst/>
                <a:gdLst/>
                <a:ahLst/>
                <a:cxnLst/>
                <a:rect l="l" t="t" r="r" b="b"/>
                <a:pathLst>
                  <a:path w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A6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29" name="Google Shape;1675;p22">
                <a:extLst>
                  <a:ext uri="{FF2B5EF4-FFF2-40B4-BE49-F238E27FC236}">
                    <a16:creationId xmlns:a16="http://schemas.microsoft.com/office/drawing/2014/main" id="{BA11DA21-DCCB-440F-8D43-6E448E92326F}"/>
                  </a:ext>
                </a:extLst>
              </p:cNvPr>
              <p:cNvSpPr/>
              <p:nvPr/>
            </p:nvSpPr>
            <p:spPr>
              <a:xfrm>
                <a:off x="6624587" y="3230819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1" y="1"/>
                      <a:pt x="23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7A6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30" name="Google Shape;1676;p22">
                <a:extLst>
                  <a:ext uri="{FF2B5EF4-FFF2-40B4-BE49-F238E27FC236}">
                    <a16:creationId xmlns:a16="http://schemas.microsoft.com/office/drawing/2014/main" id="{9C510A36-4B39-42B6-81E3-46E96D903A12}"/>
                  </a:ext>
                </a:extLst>
              </p:cNvPr>
              <p:cNvSpPr/>
              <p:nvPr/>
            </p:nvSpPr>
            <p:spPr>
              <a:xfrm>
                <a:off x="6625209" y="3230819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1"/>
                    </a:moveTo>
                    <a:cubicBezTo>
                      <a:pt x="0" y="1"/>
                      <a:pt x="0" y="23"/>
                      <a:pt x="0" y="23"/>
                    </a:cubicBezTo>
                    <a:cubicBezTo>
                      <a:pt x="0" y="23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7A6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31" name="Google Shape;1677;p22">
                <a:extLst>
                  <a:ext uri="{FF2B5EF4-FFF2-40B4-BE49-F238E27FC236}">
                    <a16:creationId xmlns:a16="http://schemas.microsoft.com/office/drawing/2014/main" id="{2F4D83A7-3ED3-45CC-81A5-31448FA3F8DE}"/>
                  </a:ext>
                </a:extLst>
              </p:cNvPr>
              <p:cNvSpPr/>
              <p:nvPr/>
            </p:nvSpPr>
            <p:spPr>
              <a:xfrm>
                <a:off x="6776360" y="3395540"/>
                <a:ext cx="649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24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7A6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32" name="Google Shape;1678;p22">
                <a:extLst>
                  <a:ext uri="{FF2B5EF4-FFF2-40B4-BE49-F238E27FC236}">
                    <a16:creationId xmlns:a16="http://schemas.microsoft.com/office/drawing/2014/main" id="{DACE680D-C2A0-4D92-878A-16A7A7D08309}"/>
                  </a:ext>
                </a:extLst>
              </p:cNvPr>
              <p:cNvSpPr/>
              <p:nvPr/>
            </p:nvSpPr>
            <p:spPr>
              <a:xfrm>
                <a:off x="7001547" y="3513391"/>
                <a:ext cx="144394" cy="31490"/>
              </a:xfrm>
              <a:custGeom>
                <a:avLst/>
                <a:gdLst/>
                <a:ahLst/>
                <a:cxnLst/>
                <a:rect l="l" t="t" r="r" b="b"/>
                <a:pathLst>
                  <a:path w="5342" h="1165" extrusionOk="0">
                    <a:moveTo>
                      <a:pt x="754" y="1"/>
                    </a:moveTo>
                    <a:cubicBezTo>
                      <a:pt x="754" y="1"/>
                      <a:pt x="754" y="23"/>
                      <a:pt x="731" y="23"/>
                    </a:cubicBezTo>
                    <a:cubicBezTo>
                      <a:pt x="731" y="46"/>
                      <a:pt x="708" y="46"/>
                      <a:pt x="686" y="46"/>
                    </a:cubicBezTo>
                    <a:cubicBezTo>
                      <a:pt x="457" y="92"/>
                      <a:pt x="229" y="115"/>
                      <a:pt x="1" y="138"/>
                    </a:cubicBezTo>
                    <a:cubicBezTo>
                      <a:pt x="1667" y="640"/>
                      <a:pt x="3402" y="1005"/>
                      <a:pt x="5136" y="1165"/>
                    </a:cubicBezTo>
                    <a:cubicBezTo>
                      <a:pt x="5182" y="1165"/>
                      <a:pt x="5205" y="1165"/>
                      <a:pt x="5251" y="1142"/>
                    </a:cubicBezTo>
                    <a:cubicBezTo>
                      <a:pt x="5296" y="1119"/>
                      <a:pt x="5319" y="1073"/>
                      <a:pt x="5319" y="1028"/>
                    </a:cubicBezTo>
                    <a:cubicBezTo>
                      <a:pt x="5342" y="1005"/>
                      <a:pt x="5319" y="959"/>
                      <a:pt x="5296" y="914"/>
                    </a:cubicBezTo>
                    <a:cubicBezTo>
                      <a:pt x="5296" y="891"/>
                      <a:pt x="5251" y="845"/>
                      <a:pt x="5205" y="845"/>
                    </a:cubicBezTo>
                    <a:cubicBezTo>
                      <a:pt x="3698" y="708"/>
                      <a:pt x="2215" y="411"/>
                      <a:pt x="754" y="1"/>
                    </a:cubicBezTo>
                    <a:close/>
                  </a:path>
                </a:pathLst>
              </a:custGeom>
              <a:solidFill>
                <a:srgbClr val="7A6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33" name="Google Shape;1679;p22">
                <a:extLst>
                  <a:ext uri="{FF2B5EF4-FFF2-40B4-BE49-F238E27FC236}">
                    <a16:creationId xmlns:a16="http://schemas.microsoft.com/office/drawing/2014/main" id="{3314B21D-1614-4E44-951A-E7EA8D2F43EA}"/>
                  </a:ext>
                </a:extLst>
              </p:cNvPr>
              <p:cNvSpPr/>
              <p:nvPr/>
            </p:nvSpPr>
            <p:spPr>
              <a:xfrm>
                <a:off x="7136049" y="3467115"/>
                <a:ext cx="65440" cy="77657"/>
              </a:xfrm>
              <a:custGeom>
                <a:avLst/>
                <a:gdLst/>
                <a:ahLst/>
                <a:cxnLst/>
                <a:rect l="l" t="t" r="r" b="b"/>
                <a:pathLst>
                  <a:path w="2421" h="2873" extrusionOk="0">
                    <a:moveTo>
                      <a:pt x="2420" y="1"/>
                    </a:moveTo>
                    <a:lnTo>
                      <a:pt x="2420" y="1"/>
                    </a:lnTo>
                    <a:cubicBezTo>
                      <a:pt x="2306" y="46"/>
                      <a:pt x="2192" y="92"/>
                      <a:pt x="2055" y="115"/>
                    </a:cubicBezTo>
                    <a:lnTo>
                      <a:pt x="2032" y="115"/>
                    </a:lnTo>
                    <a:cubicBezTo>
                      <a:pt x="2009" y="206"/>
                      <a:pt x="1964" y="297"/>
                      <a:pt x="1941" y="389"/>
                    </a:cubicBezTo>
                    <a:cubicBezTo>
                      <a:pt x="1735" y="822"/>
                      <a:pt x="1462" y="1233"/>
                      <a:pt x="1165" y="1598"/>
                    </a:cubicBezTo>
                    <a:cubicBezTo>
                      <a:pt x="914" y="1895"/>
                      <a:pt x="640" y="2192"/>
                      <a:pt x="320" y="2420"/>
                    </a:cubicBezTo>
                    <a:cubicBezTo>
                      <a:pt x="252" y="2466"/>
                      <a:pt x="183" y="2511"/>
                      <a:pt x="115" y="2557"/>
                    </a:cubicBezTo>
                    <a:cubicBezTo>
                      <a:pt x="24" y="2603"/>
                      <a:pt x="1" y="2694"/>
                      <a:pt x="46" y="2785"/>
                    </a:cubicBezTo>
                    <a:cubicBezTo>
                      <a:pt x="79" y="2835"/>
                      <a:pt x="136" y="2872"/>
                      <a:pt x="191" y="2872"/>
                    </a:cubicBezTo>
                    <a:cubicBezTo>
                      <a:pt x="212" y="2872"/>
                      <a:pt x="233" y="2867"/>
                      <a:pt x="252" y="2854"/>
                    </a:cubicBezTo>
                    <a:cubicBezTo>
                      <a:pt x="320" y="2808"/>
                      <a:pt x="366" y="2785"/>
                      <a:pt x="434" y="2740"/>
                    </a:cubicBezTo>
                    <a:lnTo>
                      <a:pt x="412" y="2740"/>
                    </a:lnTo>
                    <a:cubicBezTo>
                      <a:pt x="503" y="2694"/>
                      <a:pt x="571" y="2626"/>
                      <a:pt x="640" y="2580"/>
                    </a:cubicBezTo>
                    <a:lnTo>
                      <a:pt x="708" y="2534"/>
                    </a:lnTo>
                    <a:cubicBezTo>
                      <a:pt x="845" y="2420"/>
                      <a:pt x="982" y="2306"/>
                      <a:pt x="1096" y="2192"/>
                    </a:cubicBezTo>
                    <a:cubicBezTo>
                      <a:pt x="1370" y="1895"/>
                      <a:pt x="1621" y="1576"/>
                      <a:pt x="1850" y="1233"/>
                    </a:cubicBezTo>
                    <a:cubicBezTo>
                      <a:pt x="2055" y="891"/>
                      <a:pt x="2238" y="526"/>
                      <a:pt x="2375" y="160"/>
                    </a:cubicBezTo>
                    <a:cubicBezTo>
                      <a:pt x="2397" y="92"/>
                      <a:pt x="2420" y="46"/>
                      <a:pt x="2420" y="1"/>
                    </a:cubicBezTo>
                    <a:close/>
                  </a:path>
                </a:pathLst>
              </a:custGeom>
              <a:solidFill>
                <a:srgbClr val="7A6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34" name="Google Shape;1680;p22">
                <a:extLst>
                  <a:ext uri="{FF2B5EF4-FFF2-40B4-BE49-F238E27FC236}">
                    <a16:creationId xmlns:a16="http://schemas.microsoft.com/office/drawing/2014/main" id="{2BD2BAF3-7D87-415C-A5B9-40A3EE1E6BB3}"/>
                  </a:ext>
                </a:extLst>
              </p:cNvPr>
              <p:cNvSpPr/>
              <p:nvPr/>
            </p:nvSpPr>
            <p:spPr>
              <a:xfrm>
                <a:off x="6845449" y="3419624"/>
                <a:ext cx="6217" cy="9893"/>
              </a:xfrm>
              <a:custGeom>
                <a:avLst/>
                <a:gdLst/>
                <a:ahLst/>
                <a:cxnLst/>
                <a:rect l="l" t="t" r="r" b="b"/>
                <a:pathLst>
                  <a:path w="230" h="366" extrusionOk="0">
                    <a:moveTo>
                      <a:pt x="229" y="0"/>
                    </a:moveTo>
                    <a:cubicBezTo>
                      <a:pt x="161" y="0"/>
                      <a:pt x="92" y="23"/>
                      <a:pt x="24" y="23"/>
                    </a:cubicBezTo>
                    <a:cubicBezTo>
                      <a:pt x="24" y="114"/>
                      <a:pt x="1" y="183"/>
                      <a:pt x="1" y="251"/>
                    </a:cubicBezTo>
                    <a:lnTo>
                      <a:pt x="1" y="365"/>
                    </a:lnTo>
                    <a:cubicBezTo>
                      <a:pt x="69" y="343"/>
                      <a:pt x="138" y="343"/>
                      <a:pt x="206" y="320"/>
                    </a:cubicBezTo>
                    <a:cubicBezTo>
                      <a:pt x="206" y="297"/>
                      <a:pt x="206" y="274"/>
                      <a:pt x="206" y="228"/>
                    </a:cubicBezTo>
                    <a:cubicBezTo>
                      <a:pt x="206" y="160"/>
                      <a:pt x="206" y="91"/>
                      <a:pt x="229" y="0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35" name="Google Shape;1681;p22">
                <a:extLst>
                  <a:ext uri="{FF2B5EF4-FFF2-40B4-BE49-F238E27FC236}">
                    <a16:creationId xmlns:a16="http://schemas.microsoft.com/office/drawing/2014/main" id="{7C14B71F-99BB-46DA-9FCF-4180F89B5893}"/>
                  </a:ext>
                </a:extLst>
              </p:cNvPr>
              <p:cNvSpPr/>
              <p:nvPr/>
            </p:nvSpPr>
            <p:spPr>
              <a:xfrm>
                <a:off x="6883724" y="3512769"/>
                <a:ext cx="11136" cy="9893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66" extrusionOk="0">
                    <a:moveTo>
                      <a:pt x="206" y="1"/>
                    </a:moveTo>
                    <a:cubicBezTo>
                      <a:pt x="137" y="46"/>
                      <a:pt x="69" y="69"/>
                      <a:pt x="0" y="115"/>
                    </a:cubicBezTo>
                    <a:cubicBezTo>
                      <a:pt x="46" y="161"/>
                      <a:pt x="91" y="229"/>
                      <a:pt x="160" y="275"/>
                    </a:cubicBezTo>
                    <a:lnTo>
                      <a:pt x="206" y="343"/>
                    </a:lnTo>
                    <a:cubicBezTo>
                      <a:pt x="206" y="366"/>
                      <a:pt x="228" y="366"/>
                      <a:pt x="228" y="366"/>
                    </a:cubicBezTo>
                    <a:cubicBezTo>
                      <a:pt x="297" y="320"/>
                      <a:pt x="343" y="297"/>
                      <a:pt x="411" y="275"/>
                    </a:cubicBezTo>
                    <a:cubicBezTo>
                      <a:pt x="388" y="229"/>
                      <a:pt x="365" y="206"/>
                      <a:pt x="343" y="183"/>
                    </a:cubicBezTo>
                    <a:cubicBezTo>
                      <a:pt x="297" y="115"/>
                      <a:pt x="251" y="69"/>
                      <a:pt x="206" y="1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36" name="Google Shape;1682;p22">
                <a:extLst>
                  <a:ext uri="{FF2B5EF4-FFF2-40B4-BE49-F238E27FC236}">
                    <a16:creationId xmlns:a16="http://schemas.microsoft.com/office/drawing/2014/main" id="{5D1DB737-F2F9-4797-A443-B98F4D67BB8E}"/>
                  </a:ext>
                </a:extLst>
              </p:cNvPr>
              <p:cNvSpPr/>
              <p:nvPr/>
            </p:nvSpPr>
            <p:spPr>
              <a:xfrm>
                <a:off x="6673944" y="352263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37" name="Google Shape;1683;p22">
                <a:extLst>
                  <a:ext uri="{FF2B5EF4-FFF2-40B4-BE49-F238E27FC236}">
                    <a16:creationId xmlns:a16="http://schemas.microsoft.com/office/drawing/2014/main" id="{F7CCEA50-2A08-4621-AEB4-CC2E521438E9}"/>
                  </a:ext>
                </a:extLst>
              </p:cNvPr>
              <p:cNvSpPr/>
              <p:nvPr/>
            </p:nvSpPr>
            <p:spPr>
              <a:xfrm>
                <a:off x="6846071" y="3119158"/>
                <a:ext cx="637989" cy="408369"/>
              </a:xfrm>
              <a:custGeom>
                <a:avLst/>
                <a:gdLst/>
                <a:ahLst/>
                <a:cxnLst/>
                <a:rect l="l" t="t" r="r" b="b"/>
                <a:pathLst>
                  <a:path w="23603" h="15108" extrusionOk="0">
                    <a:moveTo>
                      <a:pt x="19539" y="0"/>
                    </a:moveTo>
                    <a:cubicBezTo>
                      <a:pt x="19151" y="23"/>
                      <a:pt x="18763" y="69"/>
                      <a:pt x="18375" y="137"/>
                    </a:cubicBezTo>
                    <a:cubicBezTo>
                      <a:pt x="17919" y="206"/>
                      <a:pt x="17485" y="320"/>
                      <a:pt x="17051" y="434"/>
                    </a:cubicBezTo>
                    <a:cubicBezTo>
                      <a:pt x="15294" y="868"/>
                      <a:pt x="13605" y="1621"/>
                      <a:pt x="12007" y="2465"/>
                    </a:cubicBezTo>
                    <a:cubicBezTo>
                      <a:pt x="10386" y="3356"/>
                      <a:pt x="8834" y="4383"/>
                      <a:pt x="7351" y="5455"/>
                    </a:cubicBezTo>
                    <a:cubicBezTo>
                      <a:pt x="6597" y="5980"/>
                      <a:pt x="5867" y="6528"/>
                      <a:pt x="5137" y="7053"/>
                    </a:cubicBezTo>
                    <a:cubicBezTo>
                      <a:pt x="4794" y="7327"/>
                      <a:pt x="4429" y="7601"/>
                      <a:pt x="4064" y="7875"/>
                    </a:cubicBezTo>
                    <a:cubicBezTo>
                      <a:pt x="3699" y="8149"/>
                      <a:pt x="3333" y="8446"/>
                      <a:pt x="2968" y="8765"/>
                    </a:cubicBezTo>
                    <a:cubicBezTo>
                      <a:pt x="2055" y="9518"/>
                      <a:pt x="1142" y="10294"/>
                      <a:pt x="69" y="10865"/>
                    </a:cubicBezTo>
                    <a:cubicBezTo>
                      <a:pt x="46" y="10888"/>
                      <a:pt x="24" y="10934"/>
                      <a:pt x="1" y="10979"/>
                    </a:cubicBezTo>
                    <a:cubicBezTo>
                      <a:pt x="1" y="11002"/>
                      <a:pt x="1" y="11048"/>
                      <a:pt x="46" y="11093"/>
                    </a:cubicBezTo>
                    <a:cubicBezTo>
                      <a:pt x="69" y="11116"/>
                      <a:pt x="92" y="11139"/>
                      <a:pt x="138" y="11162"/>
                    </a:cubicBezTo>
                    <a:cubicBezTo>
                      <a:pt x="183" y="11162"/>
                      <a:pt x="229" y="11162"/>
                      <a:pt x="275" y="11139"/>
                    </a:cubicBezTo>
                    <a:cubicBezTo>
                      <a:pt x="1096" y="10682"/>
                      <a:pt x="1850" y="10089"/>
                      <a:pt x="2580" y="9496"/>
                    </a:cubicBezTo>
                    <a:cubicBezTo>
                      <a:pt x="2945" y="9199"/>
                      <a:pt x="3310" y="8879"/>
                      <a:pt x="3699" y="8583"/>
                    </a:cubicBezTo>
                    <a:cubicBezTo>
                      <a:pt x="4041" y="8309"/>
                      <a:pt x="4406" y="8012"/>
                      <a:pt x="4771" y="7738"/>
                    </a:cubicBezTo>
                    <a:cubicBezTo>
                      <a:pt x="6232" y="6642"/>
                      <a:pt x="7693" y="5570"/>
                      <a:pt x="9222" y="4542"/>
                    </a:cubicBezTo>
                    <a:cubicBezTo>
                      <a:pt x="10272" y="3835"/>
                      <a:pt x="11368" y="3173"/>
                      <a:pt x="12509" y="2579"/>
                    </a:cubicBezTo>
                    <a:lnTo>
                      <a:pt x="12486" y="2579"/>
                    </a:lnTo>
                    <a:cubicBezTo>
                      <a:pt x="14153" y="1712"/>
                      <a:pt x="15910" y="1005"/>
                      <a:pt x="17736" y="594"/>
                    </a:cubicBezTo>
                    <a:lnTo>
                      <a:pt x="17690" y="594"/>
                    </a:lnTo>
                    <a:cubicBezTo>
                      <a:pt x="18101" y="502"/>
                      <a:pt x="18489" y="434"/>
                      <a:pt x="18900" y="388"/>
                    </a:cubicBezTo>
                    <a:cubicBezTo>
                      <a:pt x="19168" y="355"/>
                      <a:pt x="19423" y="334"/>
                      <a:pt x="19683" y="334"/>
                    </a:cubicBezTo>
                    <a:cubicBezTo>
                      <a:pt x="19779" y="334"/>
                      <a:pt x="19875" y="337"/>
                      <a:pt x="19973" y="343"/>
                    </a:cubicBezTo>
                    <a:lnTo>
                      <a:pt x="19927" y="343"/>
                    </a:lnTo>
                    <a:cubicBezTo>
                      <a:pt x="20293" y="365"/>
                      <a:pt x="20658" y="411"/>
                      <a:pt x="21023" y="525"/>
                    </a:cubicBezTo>
                    <a:cubicBezTo>
                      <a:pt x="21297" y="617"/>
                      <a:pt x="21548" y="731"/>
                      <a:pt x="21776" y="868"/>
                    </a:cubicBezTo>
                    <a:cubicBezTo>
                      <a:pt x="21982" y="1005"/>
                      <a:pt x="22164" y="1164"/>
                      <a:pt x="22347" y="1324"/>
                    </a:cubicBezTo>
                    <a:cubicBezTo>
                      <a:pt x="22529" y="1530"/>
                      <a:pt x="22666" y="1735"/>
                      <a:pt x="22803" y="1986"/>
                    </a:cubicBezTo>
                    <a:cubicBezTo>
                      <a:pt x="22963" y="2260"/>
                      <a:pt x="23054" y="2579"/>
                      <a:pt x="23123" y="2899"/>
                    </a:cubicBezTo>
                    <a:cubicBezTo>
                      <a:pt x="23123" y="2876"/>
                      <a:pt x="23123" y="2876"/>
                      <a:pt x="23123" y="2853"/>
                    </a:cubicBezTo>
                    <a:cubicBezTo>
                      <a:pt x="23191" y="3173"/>
                      <a:pt x="23214" y="3470"/>
                      <a:pt x="23214" y="3789"/>
                    </a:cubicBezTo>
                    <a:cubicBezTo>
                      <a:pt x="23214" y="3797"/>
                      <a:pt x="23213" y="3805"/>
                      <a:pt x="23213" y="3814"/>
                    </a:cubicBezTo>
                    <a:lnTo>
                      <a:pt x="23213" y="3814"/>
                    </a:lnTo>
                    <a:cubicBezTo>
                      <a:pt x="23214" y="3813"/>
                      <a:pt x="23214" y="3812"/>
                      <a:pt x="23214" y="3812"/>
                    </a:cubicBezTo>
                    <a:lnTo>
                      <a:pt x="23214" y="3812"/>
                    </a:lnTo>
                    <a:cubicBezTo>
                      <a:pt x="23214" y="3812"/>
                      <a:pt x="23214" y="3817"/>
                      <a:pt x="23212" y="3822"/>
                    </a:cubicBezTo>
                    <a:lnTo>
                      <a:pt x="23212" y="3822"/>
                    </a:lnTo>
                    <a:cubicBezTo>
                      <a:pt x="23212" y="3819"/>
                      <a:pt x="23212" y="3816"/>
                      <a:pt x="23213" y="3814"/>
                    </a:cubicBezTo>
                    <a:lnTo>
                      <a:pt x="23213" y="3814"/>
                    </a:lnTo>
                    <a:cubicBezTo>
                      <a:pt x="23208" y="3819"/>
                      <a:pt x="23191" y="3835"/>
                      <a:pt x="23191" y="3835"/>
                    </a:cubicBezTo>
                    <a:cubicBezTo>
                      <a:pt x="23204" y="3835"/>
                      <a:pt x="23210" y="3828"/>
                      <a:pt x="23212" y="3822"/>
                    </a:cubicBezTo>
                    <a:lnTo>
                      <a:pt x="23212" y="3822"/>
                    </a:lnTo>
                    <a:cubicBezTo>
                      <a:pt x="23186" y="4198"/>
                      <a:pt x="23097" y="4553"/>
                      <a:pt x="22986" y="4908"/>
                    </a:cubicBezTo>
                    <a:cubicBezTo>
                      <a:pt x="22849" y="5387"/>
                      <a:pt x="22621" y="5821"/>
                      <a:pt x="22370" y="6254"/>
                    </a:cubicBezTo>
                    <a:lnTo>
                      <a:pt x="22347" y="6254"/>
                    </a:lnTo>
                    <a:cubicBezTo>
                      <a:pt x="22347" y="6254"/>
                      <a:pt x="22347" y="6277"/>
                      <a:pt x="22347" y="6277"/>
                    </a:cubicBezTo>
                    <a:cubicBezTo>
                      <a:pt x="21867" y="7030"/>
                      <a:pt x="21251" y="7715"/>
                      <a:pt x="20589" y="8331"/>
                    </a:cubicBezTo>
                    <a:cubicBezTo>
                      <a:pt x="19927" y="8948"/>
                      <a:pt x="19220" y="9473"/>
                      <a:pt x="18489" y="9975"/>
                    </a:cubicBezTo>
                    <a:cubicBezTo>
                      <a:pt x="17690" y="10546"/>
                      <a:pt x="16846" y="11048"/>
                      <a:pt x="15979" y="11504"/>
                    </a:cubicBezTo>
                    <a:lnTo>
                      <a:pt x="15956" y="11504"/>
                    </a:lnTo>
                    <a:cubicBezTo>
                      <a:pt x="15933" y="11504"/>
                      <a:pt x="15933" y="11527"/>
                      <a:pt x="15933" y="11527"/>
                    </a:cubicBezTo>
                    <a:cubicBezTo>
                      <a:pt x="13653" y="12712"/>
                      <a:pt x="11215" y="13579"/>
                      <a:pt x="8708" y="14150"/>
                    </a:cubicBezTo>
                    <a:lnTo>
                      <a:pt x="8708" y="14150"/>
                    </a:lnTo>
                    <a:cubicBezTo>
                      <a:pt x="8714" y="14147"/>
                      <a:pt x="8720" y="14141"/>
                      <a:pt x="8720" y="14129"/>
                    </a:cubicBezTo>
                    <a:lnTo>
                      <a:pt x="8720" y="14129"/>
                    </a:lnTo>
                    <a:cubicBezTo>
                      <a:pt x="6806" y="14559"/>
                      <a:pt x="4825" y="14788"/>
                      <a:pt x="2849" y="14788"/>
                    </a:cubicBezTo>
                    <a:cubicBezTo>
                      <a:pt x="2516" y="14788"/>
                      <a:pt x="2182" y="14781"/>
                      <a:pt x="1850" y="14768"/>
                    </a:cubicBezTo>
                    <a:cubicBezTo>
                      <a:pt x="1804" y="14768"/>
                      <a:pt x="1758" y="14791"/>
                      <a:pt x="1736" y="14814"/>
                    </a:cubicBezTo>
                    <a:cubicBezTo>
                      <a:pt x="1713" y="14859"/>
                      <a:pt x="1690" y="14905"/>
                      <a:pt x="1690" y="14928"/>
                    </a:cubicBezTo>
                    <a:cubicBezTo>
                      <a:pt x="1690" y="14974"/>
                      <a:pt x="1713" y="15019"/>
                      <a:pt x="1758" y="15042"/>
                    </a:cubicBezTo>
                    <a:cubicBezTo>
                      <a:pt x="1781" y="15088"/>
                      <a:pt x="1827" y="15088"/>
                      <a:pt x="1872" y="15088"/>
                    </a:cubicBezTo>
                    <a:cubicBezTo>
                      <a:pt x="2206" y="15101"/>
                      <a:pt x="2539" y="15107"/>
                      <a:pt x="2873" y="15107"/>
                    </a:cubicBezTo>
                    <a:cubicBezTo>
                      <a:pt x="4296" y="15107"/>
                      <a:pt x="5717" y="14990"/>
                      <a:pt x="7122" y="14768"/>
                    </a:cubicBezTo>
                    <a:cubicBezTo>
                      <a:pt x="8903" y="14494"/>
                      <a:pt x="10637" y="14038"/>
                      <a:pt x="12326" y="13444"/>
                    </a:cubicBezTo>
                    <a:cubicBezTo>
                      <a:pt x="12988" y="13216"/>
                      <a:pt x="13628" y="12942"/>
                      <a:pt x="14267" y="12668"/>
                    </a:cubicBezTo>
                    <a:cubicBezTo>
                      <a:pt x="14426" y="12600"/>
                      <a:pt x="14609" y="12508"/>
                      <a:pt x="14792" y="12440"/>
                    </a:cubicBezTo>
                    <a:lnTo>
                      <a:pt x="14814" y="12440"/>
                    </a:lnTo>
                    <a:cubicBezTo>
                      <a:pt x="15613" y="12052"/>
                      <a:pt x="16412" y="11641"/>
                      <a:pt x="17188" y="11185"/>
                    </a:cubicBezTo>
                    <a:cubicBezTo>
                      <a:pt x="17942" y="10751"/>
                      <a:pt x="18672" y="10272"/>
                      <a:pt x="19357" y="9769"/>
                    </a:cubicBezTo>
                    <a:cubicBezTo>
                      <a:pt x="19996" y="9313"/>
                      <a:pt x="20589" y="8788"/>
                      <a:pt x="21160" y="8240"/>
                    </a:cubicBezTo>
                    <a:cubicBezTo>
                      <a:pt x="21731" y="7670"/>
                      <a:pt x="22255" y="7030"/>
                      <a:pt x="22689" y="6323"/>
                    </a:cubicBezTo>
                    <a:cubicBezTo>
                      <a:pt x="23100" y="5661"/>
                      <a:pt x="23397" y="4908"/>
                      <a:pt x="23511" y="4132"/>
                    </a:cubicBezTo>
                    <a:cubicBezTo>
                      <a:pt x="23602" y="3356"/>
                      <a:pt x="23465" y="2534"/>
                      <a:pt x="23100" y="1849"/>
                    </a:cubicBezTo>
                    <a:cubicBezTo>
                      <a:pt x="23009" y="1689"/>
                      <a:pt x="22917" y="1530"/>
                      <a:pt x="22826" y="1393"/>
                    </a:cubicBezTo>
                    <a:cubicBezTo>
                      <a:pt x="22712" y="1256"/>
                      <a:pt x="22598" y="1119"/>
                      <a:pt x="22461" y="982"/>
                    </a:cubicBezTo>
                    <a:cubicBezTo>
                      <a:pt x="22210" y="753"/>
                      <a:pt x="21913" y="548"/>
                      <a:pt x="21616" y="411"/>
                    </a:cubicBezTo>
                    <a:cubicBezTo>
                      <a:pt x="21297" y="251"/>
                      <a:pt x="20954" y="160"/>
                      <a:pt x="20635" y="92"/>
                    </a:cubicBezTo>
                    <a:cubicBezTo>
                      <a:pt x="20315" y="23"/>
                      <a:pt x="19996" y="0"/>
                      <a:pt x="19653" y="0"/>
                    </a:cubicBezTo>
                    <a:close/>
                  </a:path>
                </a:pathLst>
              </a:custGeom>
              <a:solidFill>
                <a:srgbClr val="8D7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38" name="Google Shape;1684;p22">
                <a:extLst>
                  <a:ext uri="{FF2B5EF4-FFF2-40B4-BE49-F238E27FC236}">
                    <a16:creationId xmlns:a16="http://schemas.microsoft.com/office/drawing/2014/main" id="{B5F6A557-BB69-40A6-BF13-3D64E91DFCA5}"/>
                  </a:ext>
                </a:extLst>
              </p:cNvPr>
              <p:cNvSpPr/>
              <p:nvPr/>
            </p:nvSpPr>
            <p:spPr>
              <a:xfrm>
                <a:off x="6845449" y="3413434"/>
                <a:ext cx="56195" cy="113445"/>
              </a:xfrm>
              <a:custGeom>
                <a:avLst/>
                <a:gdLst/>
                <a:ahLst/>
                <a:cxnLst/>
                <a:rect l="l" t="t" r="r" b="b"/>
                <a:pathLst>
                  <a:path w="2079" h="4197" extrusionOk="0">
                    <a:moveTo>
                      <a:pt x="1051" y="2786"/>
                    </a:moveTo>
                    <a:lnTo>
                      <a:pt x="1051" y="2786"/>
                    </a:lnTo>
                    <a:cubicBezTo>
                      <a:pt x="1058" y="2797"/>
                      <a:pt x="1065" y="2809"/>
                      <a:pt x="1072" y="2820"/>
                    </a:cubicBezTo>
                    <a:lnTo>
                      <a:pt x="1072" y="2820"/>
                    </a:lnTo>
                    <a:cubicBezTo>
                      <a:pt x="1069" y="2811"/>
                      <a:pt x="1064" y="2798"/>
                      <a:pt x="1051" y="2786"/>
                    </a:cubicBezTo>
                    <a:close/>
                    <a:moveTo>
                      <a:pt x="184" y="1"/>
                    </a:moveTo>
                    <a:cubicBezTo>
                      <a:pt x="92" y="1"/>
                      <a:pt x="47" y="69"/>
                      <a:pt x="24" y="138"/>
                    </a:cubicBezTo>
                    <a:cubicBezTo>
                      <a:pt x="24" y="183"/>
                      <a:pt x="24" y="206"/>
                      <a:pt x="1" y="252"/>
                    </a:cubicBezTo>
                    <a:lnTo>
                      <a:pt x="24" y="252"/>
                    </a:lnTo>
                    <a:cubicBezTo>
                      <a:pt x="24" y="343"/>
                      <a:pt x="1" y="412"/>
                      <a:pt x="1" y="480"/>
                    </a:cubicBezTo>
                    <a:lnTo>
                      <a:pt x="1" y="594"/>
                    </a:lnTo>
                    <a:cubicBezTo>
                      <a:pt x="1" y="800"/>
                      <a:pt x="24" y="1005"/>
                      <a:pt x="69" y="1188"/>
                    </a:cubicBezTo>
                    <a:cubicBezTo>
                      <a:pt x="138" y="1576"/>
                      <a:pt x="275" y="1964"/>
                      <a:pt x="458" y="2329"/>
                    </a:cubicBezTo>
                    <a:cubicBezTo>
                      <a:pt x="617" y="2694"/>
                      <a:pt x="823" y="3059"/>
                      <a:pt x="1051" y="3379"/>
                    </a:cubicBezTo>
                    <a:cubicBezTo>
                      <a:pt x="1165" y="3516"/>
                      <a:pt x="1279" y="3653"/>
                      <a:pt x="1393" y="3790"/>
                    </a:cubicBezTo>
                    <a:cubicBezTo>
                      <a:pt x="1462" y="3836"/>
                      <a:pt x="1507" y="3904"/>
                      <a:pt x="1576" y="3950"/>
                    </a:cubicBezTo>
                    <a:lnTo>
                      <a:pt x="1622" y="4018"/>
                    </a:lnTo>
                    <a:cubicBezTo>
                      <a:pt x="1690" y="4064"/>
                      <a:pt x="1736" y="4109"/>
                      <a:pt x="1781" y="4155"/>
                    </a:cubicBezTo>
                    <a:cubicBezTo>
                      <a:pt x="1820" y="4184"/>
                      <a:pt x="1858" y="4196"/>
                      <a:pt x="1893" y="4196"/>
                    </a:cubicBezTo>
                    <a:cubicBezTo>
                      <a:pt x="1941" y="4196"/>
                      <a:pt x="1983" y="4172"/>
                      <a:pt x="2010" y="4132"/>
                    </a:cubicBezTo>
                    <a:cubicBezTo>
                      <a:pt x="2078" y="4064"/>
                      <a:pt x="2055" y="3950"/>
                      <a:pt x="1987" y="3904"/>
                    </a:cubicBezTo>
                    <a:cubicBezTo>
                      <a:pt x="1918" y="3836"/>
                      <a:pt x="1850" y="3790"/>
                      <a:pt x="1781" y="3721"/>
                    </a:cubicBezTo>
                    <a:cubicBezTo>
                      <a:pt x="1517" y="3457"/>
                      <a:pt x="1273" y="3149"/>
                      <a:pt x="1072" y="2820"/>
                    </a:cubicBezTo>
                    <a:lnTo>
                      <a:pt x="1072" y="2820"/>
                    </a:lnTo>
                    <a:cubicBezTo>
                      <a:pt x="1074" y="2827"/>
                      <a:pt x="1074" y="2831"/>
                      <a:pt x="1074" y="2831"/>
                    </a:cubicBezTo>
                    <a:cubicBezTo>
                      <a:pt x="823" y="2420"/>
                      <a:pt x="617" y="1964"/>
                      <a:pt x="480" y="1485"/>
                    </a:cubicBezTo>
                    <a:cubicBezTo>
                      <a:pt x="389" y="1188"/>
                      <a:pt x="321" y="868"/>
                      <a:pt x="321" y="549"/>
                    </a:cubicBezTo>
                    <a:cubicBezTo>
                      <a:pt x="321" y="435"/>
                      <a:pt x="321" y="298"/>
                      <a:pt x="343" y="183"/>
                    </a:cubicBezTo>
                    <a:cubicBezTo>
                      <a:pt x="366" y="92"/>
                      <a:pt x="298" y="1"/>
                      <a:pt x="206" y="1"/>
                    </a:cubicBezTo>
                    <a:close/>
                  </a:path>
                </a:pathLst>
              </a:custGeom>
              <a:solidFill>
                <a:srgbClr val="7A6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39" name="Google Shape;1685;p22">
                <a:extLst>
                  <a:ext uri="{FF2B5EF4-FFF2-40B4-BE49-F238E27FC236}">
                    <a16:creationId xmlns:a16="http://schemas.microsoft.com/office/drawing/2014/main" id="{914FCB12-C763-4872-9CC6-86DC09AAFC6D}"/>
                  </a:ext>
                </a:extLst>
              </p:cNvPr>
              <p:cNvSpPr/>
              <p:nvPr/>
            </p:nvSpPr>
            <p:spPr>
              <a:xfrm>
                <a:off x="6727004" y="2193705"/>
                <a:ext cx="599715" cy="628556"/>
              </a:xfrm>
              <a:custGeom>
                <a:avLst/>
                <a:gdLst/>
                <a:ahLst/>
                <a:cxnLst/>
                <a:rect l="l" t="t" r="r" b="b"/>
                <a:pathLst>
                  <a:path w="22187" h="23254" extrusionOk="0">
                    <a:moveTo>
                      <a:pt x="7556" y="21776"/>
                    </a:moveTo>
                    <a:cubicBezTo>
                      <a:pt x="7562" y="21778"/>
                      <a:pt x="7568" y="21781"/>
                      <a:pt x="7574" y="21783"/>
                    </a:cubicBezTo>
                    <a:lnTo>
                      <a:pt x="7574" y="21783"/>
                    </a:lnTo>
                    <a:cubicBezTo>
                      <a:pt x="7570" y="21779"/>
                      <a:pt x="7564" y="21776"/>
                      <a:pt x="7556" y="21776"/>
                    </a:cubicBezTo>
                    <a:close/>
                    <a:moveTo>
                      <a:pt x="5912" y="0"/>
                    </a:moveTo>
                    <a:cubicBezTo>
                      <a:pt x="5821" y="206"/>
                      <a:pt x="5753" y="434"/>
                      <a:pt x="5661" y="662"/>
                    </a:cubicBezTo>
                    <a:cubicBezTo>
                      <a:pt x="5661" y="662"/>
                      <a:pt x="5661" y="685"/>
                      <a:pt x="5661" y="685"/>
                    </a:cubicBezTo>
                    <a:cubicBezTo>
                      <a:pt x="5136" y="2009"/>
                      <a:pt x="4383" y="3242"/>
                      <a:pt x="3630" y="4451"/>
                    </a:cubicBezTo>
                    <a:cubicBezTo>
                      <a:pt x="2854" y="5684"/>
                      <a:pt x="2032" y="6916"/>
                      <a:pt x="1370" y="8217"/>
                    </a:cubicBezTo>
                    <a:cubicBezTo>
                      <a:pt x="1051" y="8834"/>
                      <a:pt x="754" y="9496"/>
                      <a:pt x="526" y="10158"/>
                    </a:cubicBezTo>
                    <a:cubicBezTo>
                      <a:pt x="297" y="10820"/>
                      <a:pt x="160" y="11504"/>
                      <a:pt x="92" y="12189"/>
                    </a:cubicBezTo>
                    <a:cubicBezTo>
                      <a:pt x="1" y="12897"/>
                      <a:pt x="46" y="13627"/>
                      <a:pt x="160" y="14335"/>
                    </a:cubicBezTo>
                    <a:cubicBezTo>
                      <a:pt x="274" y="14997"/>
                      <a:pt x="480" y="15658"/>
                      <a:pt x="754" y="16275"/>
                    </a:cubicBezTo>
                    <a:cubicBezTo>
                      <a:pt x="1279" y="17439"/>
                      <a:pt x="2078" y="18489"/>
                      <a:pt x="3013" y="19356"/>
                    </a:cubicBezTo>
                    <a:cubicBezTo>
                      <a:pt x="3972" y="20269"/>
                      <a:pt x="5113" y="21000"/>
                      <a:pt x="6323" y="21593"/>
                    </a:cubicBezTo>
                    <a:cubicBezTo>
                      <a:pt x="7533" y="22187"/>
                      <a:pt x="8857" y="22620"/>
                      <a:pt x="10181" y="22894"/>
                    </a:cubicBezTo>
                    <a:cubicBezTo>
                      <a:pt x="11258" y="23121"/>
                      <a:pt x="12368" y="23254"/>
                      <a:pt x="13469" y="23254"/>
                    </a:cubicBezTo>
                    <a:cubicBezTo>
                      <a:pt x="13697" y="23254"/>
                      <a:pt x="13925" y="23248"/>
                      <a:pt x="14152" y="23236"/>
                    </a:cubicBezTo>
                    <a:cubicBezTo>
                      <a:pt x="14769" y="23214"/>
                      <a:pt x="15408" y="23145"/>
                      <a:pt x="16024" y="23031"/>
                    </a:cubicBezTo>
                    <a:cubicBezTo>
                      <a:pt x="16731" y="22894"/>
                      <a:pt x="17439" y="22689"/>
                      <a:pt x="18124" y="22415"/>
                    </a:cubicBezTo>
                    <a:cubicBezTo>
                      <a:pt x="18877" y="22118"/>
                      <a:pt x="19607" y="21730"/>
                      <a:pt x="20269" y="21251"/>
                    </a:cubicBezTo>
                    <a:cubicBezTo>
                      <a:pt x="20589" y="21000"/>
                      <a:pt x="20909" y="20726"/>
                      <a:pt x="21182" y="20429"/>
                    </a:cubicBezTo>
                    <a:cubicBezTo>
                      <a:pt x="21479" y="20132"/>
                      <a:pt x="21730" y="19813"/>
                      <a:pt x="21958" y="19470"/>
                    </a:cubicBezTo>
                    <a:cubicBezTo>
                      <a:pt x="22027" y="19402"/>
                      <a:pt x="22073" y="19311"/>
                      <a:pt x="22141" y="19219"/>
                    </a:cubicBezTo>
                    <a:cubicBezTo>
                      <a:pt x="22187" y="19151"/>
                      <a:pt x="22141" y="19037"/>
                      <a:pt x="22073" y="18991"/>
                    </a:cubicBezTo>
                    <a:cubicBezTo>
                      <a:pt x="22047" y="18978"/>
                      <a:pt x="22022" y="18973"/>
                      <a:pt x="21997" y="18973"/>
                    </a:cubicBezTo>
                    <a:cubicBezTo>
                      <a:pt x="21934" y="18973"/>
                      <a:pt x="21877" y="19010"/>
                      <a:pt x="21844" y="19059"/>
                    </a:cubicBezTo>
                    <a:cubicBezTo>
                      <a:pt x="21753" y="19219"/>
                      <a:pt x="21639" y="19379"/>
                      <a:pt x="21525" y="19539"/>
                    </a:cubicBezTo>
                    <a:cubicBezTo>
                      <a:pt x="21137" y="20064"/>
                      <a:pt x="20680" y="20497"/>
                      <a:pt x="20178" y="20908"/>
                    </a:cubicBezTo>
                    <a:cubicBezTo>
                      <a:pt x="20201" y="20885"/>
                      <a:pt x="20201" y="20885"/>
                      <a:pt x="20224" y="20863"/>
                    </a:cubicBezTo>
                    <a:lnTo>
                      <a:pt x="20224" y="20863"/>
                    </a:lnTo>
                    <a:cubicBezTo>
                      <a:pt x="19630" y="21319"/>
                      <a:pt x="18991" y="21707"/>
                      <a:pt x="18306" y="22004"/>
                    </a:cubicBezTo>
                    <a:lnTo>
                      <a:pt x="18261" y="22004"/>
                    </a:lnTo>
                    <a:cubicBezTo>
                      <a:pt x="17374" y="22390"/>
                      <a:pt x="16464" y="22641"/>
                      <a:pt x="15510" y="22801"/>
                    </a:cubicBezTo>
                    <a:lnTo>
                      <a:pt x="15510" y="22801"/>
                    </a:lnTo>
                    <a:cubicBezTo>
                      <a:pt x="15519" y="22799"/>
                      <a:pt x="15532" y="22793"/>
                      <a:pt x="15545" y="22780"/>
                    </a:cubicBezTo>
                    <a:lnTo>
                      <a:pt x="15545" y="22780"/>
                    </a:lnTo>
                    <a:cubicBezTo>
                      <a:pt x="14856" y="22882"/>
                      <a:pt x="14161" y="22927"/>
                      <a:pt x="13466" y="22927"/>
                    </a:cubicBezTo>
                    <a:cubicBezTo>
                      <a:pt x="12917" y="22927"/>
                      <a:pt x="12368" y="22899"/>
                      <a:pt x="11824" y="22848"/>
                    </a:cubicBezTo>
                    <a:lnTo>
                      <a:pt x="11870" y="22848"/>
                    </a:lnTo>
                    <a:cubicBezTo>
                      <a:pt x="10393" y="22689"/>
                      <a:pt x="8961" y="22327"/>
                      <a:pt x="7574" y="21783"/>
                    </a:cubicBezTo>
                    <a:lnTo>
                      <a:pt x="7574" y="21783"/>
                    </a:lnTo>
                    <a:cubicBezTo>
                      <a:pt x="7577" y="21786"/>
                      <a:pt x="7580" y="21788"/>
                      <a:pt x="7583" y="21791"/>
                    </a:cubicBezTo>
                    <a:lnTo>
                      <a:pt x="7583" y="21791"/>
                    </a:lnTo>
                    <a:cubicBezTo>
                      <a:pt x="6380" y="21313"/>
                      <a:pt x="5245" y="20699"/>
                      <a:pt x="4200" y="19950"/>
                    </a:cubicBezTo>
                    <a:cubicBezTo>
                      <a:pt x="3447" y="19356"/>
                      <a:pt x="2740" y="18694"/>
                      <a:pt x="2146" y="17941"/>
                    </a:cubicBezTo>
                    <a:cubicBezTo>
                      <a:pt x="1690" y="17348"/>
                      <a:pt x="1302" y="16708"/>
                      <a:pt x="1005" y="16024"/>
                    </a:cubicBezTo>
                    <a:cubicBezTo>
                      <a:pt x="1005" y="16024"/>
                      <a:pt x="1005" y="16024"/>
                      <a:pt x="1005" y="16001"/>
                    </a:cubicBezTo>
                    <a:cubicBezTo>
                      <a:pt x="731" y="15385"/>
                      <a:pt x="548" y="14745"/>
                      <a:pt x="457" y="14106"/>
                    </a:cubicBezTo>
                    <a:cubicBezTo>
                      <a:pt x="366" y="13444"/>
                      <a:pt x="343" y="12782"/>
                      <a:pt x="411" y="12143"/>
                    </a:cubicBezTo>
                    <a:lnTo>
                      <a:pt x="411" y="12143"/>
                    </a:lnTo>
                    <a:lnTo>
                      <a:pt x="411" y="12189"/>
                    </a:lnTo>
                    <a:cubicBezTo>
                      <a:pt x="503" y="11345"/>
                      <a:pt x="731" y="10523"/>
                      <a:pt x="1028" y="9724"/>
                    </a:cubicBezTo>
                    <a:cubicBezTo>
                      <a:pt x="1028" y="9724"/>
                      <a:pt x="1028" y="9747"/>
                      <a:pt x="1028" y="9747"/>
                    </a:cubicBezTo>
                    <a:cubicBezTo>
                      <a:pt x="1553" y="8400"/>
                      <a:pt x="2306" y="7167"/>
                      <a:pt x="3059" y="5958"/>
                    </a:cubicBezTo>
                    <a:cubicBezTo>
                      <a:pt x="3835" y="4725"/>
                      <a:pt x="4657" y="3493"/>
                      <a:pt x="5319" y="2192"/>
                    </a:cubicBezTo>
                    <a:cubicBezTo>
                      <a:pt x="5661" y="1552"/>
                      <a:pt x="5958" y="868"/>
                      <a:pt x="6186" y="160"/>
                    </a:cubicBezTo>
                    <a:cubicBezTo>
                      <a:pt x="6095" y="114"/>
                      <a:pt x="6004" y="46"/>
                      <a:pt x="5912" y="0"/>
                    </a:cubicBezTo>
                    <a:close/>
                  </a:path>
                </a:pathLst>
              </a:custGeom>
              <a:solidFill>
                <a:srgbClr val="F5D4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40" name="Google Shape;1686;p22">
                <a:extLst>
                  <a:ext uri="{FF2B5EF4-FFF2-40B4-BE49-F238E27FC236}">
                    <a16:creationId xmlns:a16="http://schemas.microsoft.com/office/drawing/2014/main" id="{9DD45B75-CDAB-4F20-A58D-F4A38F6F327C}"/>
                  </a:ext>
                </a:extLst>
              </p:cNvPr>
              <p:cNvSpPr/>
              <p:nvPr/>
            </p:nvSpPr>
            <p:spPr>
              <a:xfrm>
                <a:off x="6880021" y="2211599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B2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41" name="Google Shape;1687;p22">
                <a:extLst>
                  <a:ext uri="{FF2B5EF4-FFF2-40B4-BE49-F238E27FC236}">
                    <a16:creationId xmlns:a16="http://schemas.microsoft.com/office/drawing/2014/main" id="{9809CAB5-BF09-4586-AC94-4C72FCA7403C}"/>
                  </a:ext>
                </a:extLst>
              </p:cNvPr>
              <p:cNvSpPr/>
              <p:nvPr/>
            </p:nvSpPr>
            <p:spPr>
              <a:xfrm>
                <a:off x="6880021" y="221222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B2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42" name="Google Shape;1688;p22">
                <a:extLst>
                  <a:ext uri="{FF2B5EF4-FFF2-40B4-BE49-F238E27FC236}">
                    <a16:creationId xmlns:a16="http://schemas.microsoft.com/office/drawing/2014/main" id="{B2CF89AD-3B9E-4000-8E8B-1E9D417FEBDE}"/>
                  </a:ext>
                </a:extLst>
              </p:cNvPr>
              <p:cNvSpPr/>
              <p:nvPr/>
            </p:nvSpPr>
            <p:spPr>
              <a:xfrm>
                <a:off x="7221815" y="2788446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B2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43" name="Google Shape;1689;p22">
                <a:extLst>
                  <a:ext uri="{FF2B5EF4-FFF2-40B4-BE49-F238E27FC236}">
                    <a16:creationId xmlns:a16="http://schemas.microsoft.com/office/drawing/2014/main" id="{C63B5F10-4431-44C8-8BCE-F94E9CE2DD26}"/>
                  </a:ext>
                </a:extLst>
              </p:cNvPr>
              <p:cNvSpPr/>
              <p:nvPr/>
            </p:nvSpPr>
            <p:spPr>
              <a:xfrm>
                <a:off x="7221815" y="2788446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B2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44" name="Google Shape;1690;p22">
                <a:extLst>
                  <a:ext uri="{FF2B5EF4-FFF2-40B4-BE49-F238E27FC236}">
                    <a16:creationId xmlns:a16="http://schemas.microsoft.com/office/drawing/2014/main" id="{17A30C3D-A40E-4BE9-B314-98A953FC3E0A}"/>
                  </a:ext>
                </a:extLst>
              </p:cNvPr>
              <p:cNvSpPr/>
              <p:nvPr/>
            </p:nvSpPr>
            <p:spPr>
              <a:xfrm>
                <a:off x="7221193" y="2788446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23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B2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45" name="Google Shape;1691;p22">
                <a:extLst>
                  <a:ext uri="{FF2B5EF4-FFF2-40B4-BE49-F238E27FC236}">
                    <a16:creationId xmlns:a16="http://schemas.microsoft.com/office/drawing/2014/main" id="{FFA97278-F878-4189-AD93-5531016C366D}"/>
                  </a:ext>
                </a:extLst>
              </p:cNvPr>
              <p:cNvSpPr/>
              <p:nvPr/>
            </p:nvSpPr>
            <p:spPr>
              <a:xfrm>
                <a:off x="7220571" y="2788446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1"/>
                    </a:moveTo>
                    <a:cubicBezTo>
                      <a:pt x="24" y="1"/>
                      <a:pt x="24" y="1"/>
                      <a:pt x="24" y="1"/>
                    </a:cubicBezTo>
                    <a:cubicBezTo>
                      <a:pt x="24" y="1"/>
                      <a:pt x="24" y="1"/>
                      <a:pt x="1" y="1"/>
                    </a:cubicBezTo>
                    <a:close/>
                  </a:path>
                </a:pathLst>
              </a:custGeom>
              <a:solidFill>
                <a:srgbClr val="E2B2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46" name="Google Shape;1692;p22">
                <a:extLst>
                  <a:ext uri="{FF2B5EF4-FFF2-40B4-BE49-F238E27FC236}">
                    <a16:creationId xmlns:a16="http://schemas.microsoft.com/office/drawing/2014/main" id="{FDC255DA-0428-4D14-9D31-152954399C99}"/>
                  </a:ext>
                </a:extLst>
              </p:cNvPr>
              <p:cNvSpPr/>
              <p:nvPr/>
            </p:nvSpPr>
            <p:spPr>
              <a:xfrm>
                <a:off x="7220571" y="2788446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lnTo>
                      <a:pt x="1" y="1"/>
                    </a:ln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B2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47" name="Google Shape;1693;p22">
                <a:extLst>
                  <a:ext uri="{FF2B5EF4-FFF2-40B4-BE49-F238E27FC236}">
                    <a16:creationId xmlns:a16="http://schemas.microsoft.com/office/drawing/2014/main" id="{C8B3B6D6-DBA6-4D3E-B558-91A1D532F271}"/>
                  </a:ext>
                </a:extLst>
              </p:cNvPr>
              <p:cNvSpPr/>
              <p:nvPr/>
            </p:nvSpPr>
            <p:spPr>
              <a:xfrm>
                <a:off x="7315582" y="2562043"/>
                <a:ext cx="155504" cy="161964"/>
              </a:xfrm>
              <a:custGeom>
                <a:avLst/>
                <a:gdLst/>
                <a:ahLst/>
                <a:cxnLst/>
                <a:rect l="l" t="t" r="r" b="b"/>
                <a:pathLst>
                  <a:path w="5753" h="5992" extrusionOk="0">
                    <a:moveTo>
                      <a:pt x="3265" y="0"/>
                    </a:moveTo>
                    <a:cubicBezTo>
                      <a:pt x="3196" y="0"/>
                      <a:pt x="3128" y="23"/>
                      <a:pt x="3059" y="23"/>
                    </a:cubicBezTo>
                    <a:cubicBezTo>
                      <a:pt x="2945" y="137"/>
                      <a:pt x="2854" y="251"/>
                      <a:pt x="2763" y="388"/>
                    </a:cubicBezTo>
                    <a:cubicBezTo>
                      <a:pt x="2786" y="365"/>
                      <a:pt x="2808" y="365"/>
                      <a:pt x="2831" y="365"/>
                    </a:cubicBezTo>
                    <a:cubicBezTo>
                      <a:pt x="2993" y="349"/>
                      <a:pt x="3143" y="333"/>
                      <a:pt x="3289" y="333"/>
                    </a:cubicBezTo>
                    <a:cubicBezTo>
                      <a:pt x="3350" y="333"/>
                      <a:pt x="3410" y="336"/>
                      <a:pt x="3470" y="342"/>
                    </a:cubicBezTo>
                    <a:cubicBezTo>
                      <a:pt x="3699" y="365"/>
                      <a:pt x="3904" y="411"/>
                      <a:pt x="4109" y="479"/>
                    </a:cubicBezTo>
                    <a:cubicBezTo>
                      <a:pt x="4315" y="571"/>
                      <a:pt x="4475" y="662"/>
                      <a:pt x="4657" y="776"/>
                    </a:cubicBezTo>
                    <a:cubicBezTo>
                      <a:pt x="4794" y="890"/>
                      <a:pt x="4908" y="1004"/>
                      <a:pt x="5000" y="1118"/>
                    </a:cubicBezTo>
                    <a:cubicBezTo>
                      <a:pt x="5091" y="1255"/>
                      <a:pt x="5182" y="1370"/>
                      <a:pt x="5251" y="1529"/>
                    </a:cubicBezTo>
                    <a:cubicBezTo>
                      <a:pt x="5319" y="1689"/>
                      <a:pt x="5365" y="1872"/>
                      <a:pt x="5388" y="2031"/>
                    </a:cubicBezTo>
                    <a:cubicBezTo>
                      <a:pt x="5433" y="2237"/>
                      <a:pt x="5433" y="2420"/>
                      <a:pt x="5410" y="2602"/>
                    </a:cubicBezTo>
                    <a:cubicBezTo>
                      <a:pt x="5388" y="2808"/>
                      <a:pt x="5342" y="2990"/>
                      <a:pt x="5274" y="3196"/>
                    </a:cubicBezTo>
                    <a:cubicBezTo>
                      <a:pt x="5182" y="3447"/>
                      <a:pt x="5045" y="3675"/>
                      <a:pt x="4885" y="3903"/>
                    </a:cubicBezTo>
                    <a:cubicBezTo>
                      <a:pt x="4657" y="4177"/>
                      <a:pt x="4406" y="4428"/>
                      <a:pt x="4155" y="4656"/>
                    </a:cubicBezTo>
                    <a:cubicBezTo>
                      <a:pt x="4155" y="4656"/>
                      <a:pt x="4178" y="4634"/>
                      <a:pt x="4178" y="4634"/>
                    </a:cubicBezTo>
                    <a:lnTo>
                      <a:pt x="4178" y="4634"/>
                    </a:lnTo>
                    <a:cubicBezTo>
                      <a:pt x="3858" y="4885"/>
                      <a:pt x="3493" y="5090"/>
                      <a:pt x="3128" y="5273"/>
                    </a:cubicBezTo>
                    <a:lnTo>
                      <a:pt x="3105" y="5273"/>
                    </a:lnTo>
                    <a:cubicBezTo>
                      <a:pt x="2740" y="5432"/>
                      <a:pt x="2375" y="5547"/>
                      <a:pt x="1987" y="5615"/>
                    </a:cubicBezTo>
                    <a:cubicBezTo>
                      <a:pt x="1753" y="5648"/>
                      <a:pt x="1531" y="5670"/>
                      <a:pt x="1313" y="5670"/>
                    </a:cubicBezTo>
                    <a:cubicBezTo>
                      <a:pt x="1233" y="5670"/>
                      <a:pt x="1153" y="5667"/>
                      <a:pt x="1074" y="5661"/>
                    </a:cubicBezTo>
                    <a:lnTo>
                      <a:pt x="1119" y="5661"/>
                    </a:lnTo>
                    <a:cubicBezTo>
                      <a:pt x="868" y="5638"/>
                      <a:pt x="640" y="5592"/>
                      <a:pt x="435" y="5501"/>
                    </a:cubicBezTo>
                    <a:cubicBezTo>
                      <a:pt x="366" y="5478"/>
                      <a:pt x="320" y="5455"/>
                      <a:pt x="252" y="5432"/>
                    </a:cubicBezTo>
                    <a:cubicBezTo>
                      <a:pt x="229" y="5417"/>
                      <a:pt x="201" y="5410"/>
                      <a:pt x="173" y="5410"/>
                    </a:cubicBezTo>
                    <a:cubicBezTo>
                      <a:pt x="118" y="5410"/>
                      <a:pt x="62" y="5440"/>
                      <a:pt x="47" y="5501"/>
                    </a:cubicBezTo>
                    <a:cubicBezTo>
                      <a:pt x="1" y="5569"/>
                      <a:pt x="24" y="5684"/>
                      <a:pt x="92" y="5706"/>
                    </a:cubicBezTo>
                    <a:cubicBezTo>
                      <a:pt x="366" y="5843"/>
                      <a:pt x="640" y="5912"/>
                      <a:pt x="937" y="5957"/>
                    </a:cubicBezTo>
                    <a:cubicBezTo>
                      <a:pt x="1085" y="5980"/>
                      <a:pt x="1233" y="5992"/>
                      <a:pt x="1382" y="5992"/>
                    </a:cubicBezTo>
                    <a:cubicBezTo>
                      <a:pt x="1530" y="5992"/>
                      <a:pt x="1679" y="5980"/>
                      <a:pt x="1827" y="5957"/>
                    </a:cubicBezTo>
                    <a:cubicBezTo>
                      <a:pt x="2466" y="5889"/>
                      <a:pt x="3082" y="5684"/>
                      <a:pt x="3653" y="5387"/>
                    </a:cubicBezTo>
                    <a:cubicBezTo>
                      <a:pt x="3927" y="5227"/>
                      <a:pt x="4201" y="5044"/>
                      <a:pt x="4429" y="4839"/>
                    </a:cubicBezTo>
                    <a:cubicBezTo>
                      <a:pt x="4680" y="4634"/>
                      <a:pt x="4908" y="4405"/>
                      <a:pt x="5091" y="4154"/>
                    </a:cubicBezTo>
                    <a:cubicBezTo>
                      <a:pt x="5274" y="3926"/>
                      <a:pt x="5433" y="3675"/>
                      <a:pt x="5547" y="3378"/>
                    </a:cubicBezTo>
                    <a:cubicBezTo>
                      <a:pt x="5593" y="3264"/>
                      <a:pt x="5639" y="3127"/>
                      <a:pt x="5684" y="2990"/>
                    </a:cubicBezTo>
                    <a:cubicBezTo>
                      <a:pt x="5707" y="2830"/>
                      <a:pt x="5730" y="2693"/>
                      <a:pt x="5753" y="2534"/>
                    </a:cubicBezTo>
                    <a:cubicBezTo>
                      <a:pt x="5753" y="2283"/>
                      <a:pt x="5730" y="2031"/>
                      <a:pt x="5684" y="1780"/>
                    </a:cubicBezTo>
                    <a:cubicBezTo>
                      <a:pt x="5616" y="1529"/>
                      <a:pt x="5502" y="1278"/>
                      <a:pt x="5365" y="1073"/>
                    </a:cubicBezTo>
                    <a:cubicBezTo>
                      <a:pt x="5228" y="867"/>
                      <a:pt x="5045" y="685"/>
                      <a:pt x="4840" y="525"/>
                    </a:cubicBezTo>
                    <a:cubicBezTo>
                      <a:pt x="4749" y="457"/>
                      <a:pt x="4657" y="388"/>
                      <a:pt x="4543" y="320"/>
                    </a:cubicBezTo>
                    <a:cubicBezTo>
                      <a:pt x="4429" y="274"/>
                      <a:pt x="4292" y="205"/>
                      <a:pt x="4178" y="160"/>
                    </a:cubicBezTo>
                    <a:cubicBezTo>
                      <a:pt x="3881" y="69"/>
                      <a:pt x="3562" y="0"/>
                      <a:pt x="3265" y="0"/>
                    </a:cubicBezTo>
                    <a:close/>
                  </a:path>
                </a:pathLst>
              </a:custGeom>
              <a:solidFill>
                <a:srgbClr val="F5D4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48" name="Google Shape;1694;p22">
                <a:extLst>
                  <a:ext uri="{FF2B5EF4-FFF2-40B4-BE49-F238E27FC236}">
                    <a16:creationId xmlns:a16="http://schemas.microsoft.com/office/drawing/2014/main" id="{6427D60E-6AC9-4C63-8013-3E45C6B28A29}"/>
                  </a:ext>
                </a:extLst>
              </p:cNvPr>
              <p:cNvSpPr/>
              <p:nvPr/>
            </p:nvSpPr>
            <p:spPr>
              <a:xfrm>
                <a:off x="7392104" y="2571909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B2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49" name="Google Shape;1695;p22">
                <a:extLst>
                  <a:ext uri="{FF2B5EF4-FFF2-40B4-BE49-F238E27FC236}">
                    <a16:creationId xmlns:a16="http://schemas.microsoft.com/office/drawing/2014/main" id="{C6183AB6-A346-4BD3-9E60-474F472669EC}"/>
                  </a:ext>
                </a:extLst>
              </p:cNvPr>
              <p:cNvSpPr/>
              <p:nvPr/>
            </p:nvSpPr>
            <p:spPr>
              <a:xfrm>
                <a:off x="7400105" y="270454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lnTo>
                      <a:pt x="1" y="1"/>
                    </a:ln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B2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50" name="Google Shape;1696;p22">
                <a:extLst>
                  <a:ext uri="{FF2B5EF4-FFF2-40B4-BE49-F238E27FC236}">
                    <a16:creationId xmlns:a16="http://schemas.microsoft.com/office/drawing/2014/main" id="{D5F7A7C7-7263-4641-9058-0CEAFCEB8ABB}"/>
                  </a:ext>
                </a:extLst>
              </p:cNvPr>
              <p:cNvSpPr/>
              <p:nvPr/>
            </p:nvSpPr>
            <p:spPr>
              <a:xfrm>
                <a:off x="7342747" y="2608291"/>
                <a:ext cx="31490" cy="79009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2923" extrusionOk="0">
                    <a:moveTo>
                      <a:pt x="776" y="1"/>
                    </a:moveTo>
                    <a:cubicBezTo>
                      <a:pt x="731" y="24"/>
                      <a:pt x="685" y="47"/>
                      <a:pt x="662" y="92"/>
                    </a:cubicBezTo>
                    <a:cubicBezTo>
                      <a:pt x="662" y="115"/>
                      <a:pt x="639" y="184"/>
                      <a:pt x="662" y="206"/>
                    </a:cubicBezTo>
                    <a:cubicBezTo>
                      <a:pt x="731" y="389"/>
                      <a:pt x="776" y="549"/>
                      <a:pt x="799" y="731"/>
                    </a:cubicBezTo>
                    <a:cubicBezTo>
                      <a:pt x="822" y="914"/>
                      <a:pt x="845" y="1074"/>
                      <a:pt x="822" y="1256"/>
                    </a:cubicBezTo>
                    <a:cubicBezTo>
                      <a:pt x="799" y="1439"/>
                      <a:pt x="776" y="1622"/>
                      <a:pt x="708" y="1781"/>
                    </a:cubicBezTo>
                    <a:cubicBezTo>
                      <a:pt x="639" y="1941"/>
                      <a:pt x="571" y="2101"/>
                      <a:pt x="480" y="2238"/>
                    </a:cubicBezTo>
                    <a:cubicBezTo>
                      <a:pt x="365" y="2352"/>
                      <a:pt x="274" y="2466"/>
                      <a:pt x="137" y="2580"/>
                    </a:cubicBezTo>
                    <a:cubicBezTo>
                      <a:pt x="114" y="2603"/>
                      <a:pt x="91" y="2603"/>
                      <a:pt x="91" y="2626"/>
                    </a:cubicBezTo>
                    <a:cubicBezTo>
                      <a:pt x="46" y="2649"/>
                      <a:pt x="23" y="2671"/>
                      <a:pt x="0" y="2717"/>
                    </a:cubicBezTo>
                    <a:cubicBezTo>
                      <a:pt x="0" y="2763"/>
                      <a:pt x="0" y="2808"/>
                      <a:pt x="23" y="2854"/>
                    </a:cubicBezTo>
                    <a:cubicBezTo>
                      <a:pt x="46" y="2877"/>
                      <a:pt x="91" y="2900"/>
                      <a:pt x="137" y="2923"/>
                    </a:cubicBezTo>
                    <a:cubicBezTo>
                      <a:pt x="160" y="2923"/>
                      <a:pt x="228" y="2923"/>
                      <a:pt x="251" y="2900"/>
                    </a:cubicBezTo>
                    <a:cubicBezTo>
                      <a:pt x="343" y="2831"/>
                      <a:pt x="434" y="2740"/>
                      <a:pt x="525" y="2649"/>
                    </a:cubicBezTo>
                    <a:cubicBezTo>
                      <a:pt x="639" y="2557"/>
                      <a:pt x="708" y="2443"/>
                      <a:pt x="799" y="2329"/>
                    </a:cubicBezTo>
                    <a:cubicBezTo>
                      <a:pt x="936" y="2124"/>
                      <a:pt x="1027" y="1873"/>
                      <a:pt x="1096" y="1644"/>
                    </a:cubicBezTo>
                    <a:cubicBezTo>
                      <a:pt x="1164" y="1393"/>
                      <a:pt x="1164" y="1119"/>
                      <a:pt x="1141" y="868"/>
                    </a:cubicBezTo>
                    <a:cubicBezTo>
                      <a:pt x="1141" y="617"/>
                      <a:pt x="1073" y="366"/>
                      <a:pt x="959" y="115"/>
                    </a:cubicBezTo>
                    <a:cubicBezTo>
                      <a:pt x="959" y="69"/>
                      <a:pt x="936" y="47"/>
                      <a:pt x="890" y="24"/>
                    </a:cubicBezTo>
                    <a:cubicBezTo>
                      <a:pt x="868" y="1"/>
                      <a:pt x="845" y="1"/>
                      <a:pt x="822" y="1"/>
                    </a:cubicBezTo>
                    <a:close/>
                  </a:path>
                </a:pathLst>
              </a:custGeom>
              <a:solidFill>
                <a:srgbClr val="E2B2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51" name="Google Shape;1697;p22">
                <a:extLst>
                  <a:ext uri="{FF2B5EF4-FFF2-40B4-BE49-F238E27FC236}">
                    <a16:creationId xmlns:a16="http://schemas.microsoft.com/office/drawing/2014/main" id="{DD96FC46-7AB3-4C1B-A8C9-C28D300D1746}"/>
                  </a:ext>
                </a:extLst>
              </p:cNvPr>
              <p:cNvSpPr/>
              <p:nvPr/>
            </p:nvSpPr>
            <p:spPr>
              <a:xfrm>
                <a:off x="7364939" y="2603994"/>
                <a:ext cx="62980" cy="30895"/>
              </a:xfrm>
              <a:custGeom>
                <a:avLst/>
                <a:gdLst/>
                <a:ahLst/>
                <a:cxnLst/>
                <a:rect l="l" t="t" r="r" b="b"/>
                <a:pathLst>
                  <a:path w="2330" h="1143" extrusionOk="0">
                    <a:moveTo>
                      <a:pt x="1530" y="0"/>
                    </a:moveTo>
                    <a:cubicBezTo>
                      <a:pt x="1370" y="0"/>
                      <a:pt x="1211" y="46"/>
                      <a:pt x="1074" y="91"/>
                    </a:cubicBezTo>
                    <a:cubicBezTo>
                      <a:pt x="845" y="137"/>
                      <a:pt x="663" y="251"/>
                      <a:pt x="503" y="388"/>
                    </a:cubicBezTo>
                    <a:cubicBezTo>
                      <a:pt x="320" y="548"/>
                      <a:pt x="161" y="708"/>
                      <a:pt x="47" y="913"/>
                    </a:cubicBezTo>
                    <a:cubicBezTo>
                      <a:pt x="1" y="982"/>
                      <a:pt x="24" y="1096"/>
                      <a:pt x="115" y="1119"/>
                    </a:cubicBezTo>
                    <a:cubicBezTo>
                      <a:pt x="139" y="1135"/>
                      <a:pt x="166" y="1142"/>
                      <a:pt x="193" y="1142"/>
                    </a:cubicBezTo>
                    <a:cubicBezTo>
                      <a:pt x="242" y="1142"/>
                      <a:pt x="291" y="1117"/>
                      <a:pt x="320" y="1073"/>
                    </a:cubicBezTo>
                    <a:cubicBezTo>
                      <a:pt x="343" y="1027"/>
                      <a:pt x="389" y="982"/>
                      <a:pt x="412" y="936"/>
                    </a:cubicBezTo>
                    <a:cubicBezTo>
                      <a:pt x="480" y="845"/>
                      <a:pt x="572" y="753"/>
                      <a:pt x="686" y="662"/>
                    </a:cubicBezTo>
                    <a:cubicBezTo>
                      <a:pt x="777" y="571"/>
                      <a:pt x="891" y="502"/>
                      <a:pt x="1028" y="457"/>
                    </a:cubicBezTo>
                    <a:cubicBezTo>
                      <a:pt x="1119" y="411"/>
                      <a:pt x="1233" y="365"/>
                      <a:pt x="1325" y="343"/>
                    </a:cubicBezTo>
                    <a:lnTo>
                      <a:pt x="1622" y="343"/>
                    </a:lnTo>
                    <a:cubicBezTo>
                      <a:pt x="1690" y="343"/>
                      <a:pt x="1758" y="365"/>
                      <a:pt x="1850" y="388"/>
                    </a:cubicBezTo>
                    <a:cubicBezTo>
                      <a:pt x="1918" y="434"/>
                      <a:pt x="1987" y="457"/>
                      <a:pt x="2055" y="502"/>
                    </a:cubicBezTo>
                    <a:cubicBezTo>
                      <a:pt x="2078" y="548"/>
                      <a:pt x="2124" y="548"/>
                      <a:pt x="2169" y="548"/>
                    </a:cubicBezTo>
                    <a:cubicBezTo>
                      <a:pt x="2215" y="548"/>
                      <a:pt x="2261" y="548"/>
                      <a:pt x="2283" y="502"/>
                    </a:cubicBezTo>
                    <a:cubicBezTo>
                      <a:pt x="2306" y="479"/>
                      <a:pt x="2329" y="434"/>
                      <a:pt x="2329" y="388"/>
                    </a:cubicBezTo>
                    <a:cubicBezTo>
                      <a:pt x="2329" y="343"/>
                      <a:pt x="2306" y="297"/>
                      <a:pt x="2283" y="274"/>
                    </a:cubicBezTo>
                    <a:cubicBezTo>
                      <a:pt x="2192" y="206"/>
                      <a:pt x="2101" y="160"/>
                      <a:pt x="2010" y="114"/>
                    </a:cubicBezTo>
                    <a:cubicBezTo>
                      <a:pt x="1918" y="69"/>
                      <a:pt x="1804" y="46"/>
                      <a:pt x="1690" y="23"/>
                    </a:cubicBezTo>
                    <a:cubicBezTo>
                      <a:pt x="1644" y="23"/>
                      <a:pt x="1576" y="0"/>
                      <a:pt x="1530" y="0"/>
                    </a:cubicBezTo>
                    <a:close/>
                  </a:path>
                </a:pathLst>
              </a:custGeom>
              <a:solidFill>
                <a:srgbClr val="E2B2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52" name="Google Shape;1698;p22">
                <a:extLst>
                  <a:ext uri="{FF2B5EF4-FFF2-40B4-BE49-F238E27FC236}">
                    <a16:creationId xmlns:a16="http://schemas.microsoft.com/office/drawing/2014/main" id="{51747BE9-B3DA-4050-AF35-C22309D5BAD3}"/>
                  </a:ext>
                </a:extLst>
              </p:cNvPr>
              <p:cNvSpPr/>
              <p:nvPr/>
            </p:nvSpPr>
            <p:spPr>
              <a:xfrm>
                <a:off x="6896049" y="2385591"/>
                <a:ext cx="95037" cy="114796"/>
              </a:xfrm>
              <a:custGeom>
                <a:avLst/>
                <a:gdLst/>
                <a:ahLst/>
                <a:cxnLst/>
                <a:rect l="l" t="t" r="r" b="b"/>
                <a:pathLst>
                  <a:path w="3516" h="4247" extrusionOk="0">
                    <a:moveTo>
                      <a:pt x="2832" y="1088"/>
                    </a:moveTo>
                    <a:lnTo>
                      <a:pt x="2832" y="1088"/>
                    </a:lnTo>
                    <a:cubicBezTo>
                      <a:pt x="2831" y="1090"/>
                      <a:pt x="2831" y="1093"/>
                      <a:pt x="2831" y="1096"/>
                    </a:cubicBezTo>
                    <a:lnTo>
                      <a:pt x="2831" y="1096"/>
                    </a:lnTo>
                    <a:cubicBezTo>
                      <a:pt x="2831" y="1096"/>
                      <a:pt x="2831" y="1093"/>
                      <a:pt x="2832" y="1088"/>
                    </a:cubicBezTo>
                    <a:close/>
                    <a:moveTo>
                      <a:pt x="3333" y="0"/>
                    </a:moveTo>
                    <a:cubicBezTo>
                      <a:pt x="3265" y="0"/>
                      <a:pt x="3219" y="46"/>
                      <a:pt x="3196" y="114"/>
                    </a:cubicBezTo>
                    <a:cubicBezTo>
                      <a:pt x="3087" y="419"/>
                      <a:pt x="2999" y="744"/>
                      <a:pt x="2853" y="1051"/>
                    </a:cubicBezTo>
                    <a:lnTo>
                      <a:pt x="2853" y="1051"/>
                    </a:lnTo>
                    <a:cubicBezTo>
                      <a:pt x="2839" y="1065"/>
                      <a:pt x="2834" y="1079"/>
                      <a:pt x="2832" y="1088"/>
                    </a:cubicBezTo>
                    <a:lnTo>
                      <a:pt x="2832" y="1088"/>
                    </a:lnTo>
                    <a:cubicBezTo>
                      <a:pt x="2834" y="1081"/>
                      <a:pt x="2838" y="1077"/>
                      <a:pt x="2842" y="1073"/>
                    </a:cubicBezTo>
                    <a:lnTo>
                      <a:pt x="2842" y="1073"/>
                    </a:lnTo>
                    <a:cubicBezTo>
                      <a:pt x="2838" y="1081"/>
                      <a:pt x="2835" y="1088"/>
                      <a:pt x="2831" y="1096"/>
                    </a:cubicBezTo>
                    <a:cubicBezTo>
                      <a:pt x="2785" y="1187"/>
                      <a:pt x="2717" y="1278"/>
                      <a:pt x="2648" y="1370"/>
                    </a:cubicBezTo>
                    <a:cubicBezTo>
                      <a:pt x="2626" y="1392"/>
                      <a:pt x="2603" y="1415"/>
                      <a:pt x="2557" y="1438"/>
                    </a:cubicBezTo>
                    <a:cubicBezTo>
                      <a:pt x="2557" y="1461"/>
                      <a:pt x="2534" y="1461"/>
                      <a:pt x="2511" y="1461"/>
                    </a:cubicBezTo>
                    <a:cubicBezTo>
                      <a:pt x="2511" y="1461"/>
                      <a:pt x="2489" y="1484"/>
                      <a:pt x="2489" y="1484"/>
                    </a:cubicBezTo>
                    <a:lnTo>
                      <a:pt x="2466" y="1484"/>
                    </a:lnTo>
                    <a:cubicBezTo>
                      <a:pt x="2443" y="1461"/>
                      <a:pt x="2420" y="1461"/>
                      <a:pt x="2397" y="1461"/>
                    </a:cubicBezTo>
                    <a:cubicBezTo>
                      <a:pt x="2330" y="1416"/>
                      <a:pt x="2284" y="1370"/>
                      <a:pt x="2217" y="1303"/>
                    </a:cubicBezTo>
                    <a:lnTo>
                      <a:pt x="2217" y="1303"/>
                    </a:lnTo>
                    <a:cubicBezTo>
                      <a:pt x="2238" y="1324"/>
                      <a:pt x="2238" y="1325"/>
                      <a:pt x="2260" y="1347"/>
                    </a:cubicBezTo>
                    <a:cubicBezTo>
                      <a:pt x="2078" y="1187"/>
                      <a:pt x="1918" y="981"/>
                      <a:pt x="1690" y="867"/>
                    </a:cubicBezTo>
                    <a:cubicBezTo>
                      <a:pt x="1576" y="799"/>
                      <a:pt x="1461" y="776"/>
                      <a:pt x="1347" y="753"/>
                    </a:cubicBezTo>
                    <a:cubicBezTo>
                      <a:pt x="1279" y="753"/>
                      <a:pt x="1233" y="776"/>
                      <a:pt x="1165" y="776"/>
                    </a:cubicBezTo>
                    <a:cubicBezTo>
                      <a:pt x="1119" y="776"/>
                      <a:pt x="1073" y="799"/>
                      <a:pt x="1005" y="799"/>
                    </a:cubicBezTo>
                    <a:cubicBezTo>
                      <a:pt x="822" y="867"/>
                      <a:pt x="640" y="959"/>
                      <a:pt x="480" y="1118"/>
                    </a:cubicBezTo>
                    <a:cubicBezTo>
                      <a:pt x="320" y="1278"/>
                      <a:pt x="229" y="1461"/>
                      <a:pt x="138" y="1666"/>
                    </a:cubicBezTo>
                    <a:cubicBezTo>
                      <a:pt x="69" y="1894"/>
                      <a:pt x="46" y="2100"/>
                      <a:pt x="23" y="2328"/>
                    </a:cubicBezTo>
                    <a:cubicBezTo>
                      <a:pt x="1" y="2579"/>
                      <a:pt x="23" y="2808"/>
                      <a:pt x="69" y="3036"/>
                    </a:cubicBezTo>
                    <a:cubicBezTo>
                      <a:pt x="115" y="3264"/>
                      <a:pt x="183" y="3469"/>
                      <a:pt x="275" y="3652"/>
                    </a:cubicBezTo>
                    <a:cubicBezTo>
                      <a:pt x="320" y="3743"/>
                      <a:pt x="389" y="3812"/>
                      <a:pt x="434" y="3903"/>
                    </a:cubicBezTo>
                    <a:cubicBezTo>
                      <a:pt x="548" y="4040"/>
                      <a:pt x="663" y="4131"/>
                      <a:pt x="800" y="4223"/>
                    </a:cubicBezTo>
                    <a:cubicBezTo>
                      <a:pt x="824" y="4239"/>
                      <a:pt x="851" y="4246"/>
                      <a:pt x="879" y="4246"/>
                    </a:cubicBezTo>
                    <a:cubicBezTo>
                      <a:pt x="930" y="4246"/>
                      <a:pt x="984" y="4221"/>
                      <a:pt x="1028" y="4177"/>
                    </a:cubicBezTo>
                    <a:cubicBezTo>
                      <a:pt x="1073" y="4109"/>
                      <a:pt x="1051" y="3994"/>
                      <a:pt x="982" y="3949"/>
                    </a:cubicBezTo>
                    <a:cubicBezTo>
                      <a:pt x="937" y="3903"/>
                      <a:pt x="868" y="3880"/>
                      <a:pt x="822" y="3835"/>
                    </a:cubicBezTo>
                    <a:cubicBezTo>
                      <a:pt x="754" y="3766"/>
                      <a:pt x="685" y="3698"/>
                      <a:pt x="640" y="3629"/>
                    </a:cubicBezTo>
                    <a:cubicBezTo>
                      <a:pt x="571" y="3515"/>
                      <a:pt x="526" y="3378"/>
                      <a:pt x="480" y="3264"/>
                    </a:cubicBezTo>
                    <a:cubicBezTo>
                      <a:pt x="412" y="3059"/>
                      <a:pt x="366" y="2853"/>
                      <a:pt x="343" y="2648"/>
                    </a:cubicBezTo>
                    <a:cubicBezTo>
                      <a:pt x="343" y="2642"/>
                      <a:pt x="343" y="2636"/>
                      <a:pt x="343" y="2625"/>
                    </a:cubicBezTo>
                    <a:cubicBezTo>
                      <a:pt x="343" y="2419"/>
                      <a:pt x="343" y="2214"/>
                      <a:pt x="389" y="2009"/>
                    </a:cubicBezTo>
                    <a:cubicBezTo>
                      <a:pt x="412" y="1872"/>
                      <a:pt x="457" y="1735"/>
                      <a:pt x="526" y="1598"/>
                    </a:cubicBezTo>
                    <a:cubicBezTo>
                      <a:pt x="571" y="1529"/>
                      <a:pt x="617" y="1438"/>
                      <a:pt x="685" y="1370"/>
                    </a:cubicBezTo>
                    <a:cubicBezTo>
                      <a:pt x="731" y="1324"/>
                      <a:pt x="800" y="1255"/>
                      <a:pt x="868" y="1210"/>
                    </a:cubicBezTo>
                    <a:cubicBezTo>
                      <a:pt x="914" y="1187"/>
                      <a:pt x="982" y="1164"/>
                      <a:pt x="1051" y="1141"/>
                    </a:cubicBezTo>
                    <a:cubicBezTo>
                      <a:pt x="1119" y="1118"/>
                      <a:pt x="1210" y="1096"/>
                      <a:pt x="1279" y="1096"/>
                    </a:cubicBezTo>
                    <a:lnTo>
                      <a:pt x="1393" y="1096"/>
                    </a:lnTo>
                    <a:cubicBezTo>
                      <a:pt x="1439" y="1096"/>
                      <a:pt x="1461" y="1118"/>
                      <a:pt x="1507" y="1141"/>
                    </a:cubicBezTo>
                    <a:cubicBezTo>
                      <a:pt x="1598" y="1187"/>
                      <a:pt x="1690" y="1255"/>
                      <a:pt x="1758" y="1324"/>
                    </a:cubicBezTo>
                    <a:cubicBezTo>
                      <a:pt x="1850" y="1392"/>
                      <a:pt x="1918" y="1484"/>
                      <a:pt x="2009" y="1552"/>
                    </a:cubicBezTo>
                    <a:cubicBezTo>
                      <a:pt x="2055" y="1598"/>
                      <a:pt x="2101" y="1621"/>
                      <a:pt x="2146" y="1666"/>
                    </a:cubicBezTo>
                    <a:cubicBezTo>
                      <a:pt x="2192" y="1712"/>
                      <a:pt x="2238" y="1735"/>
                      <a:pt x="2306" y="1758"/>
                    </a:cubicBezTo>
                    <a:cubicBezTo>
                      <a:pt x="2360" y="1784"/>
                      <a:pt x="2421" y="1795"/>
                      <a:pt x="2481" y="1795"/>
                    </a:cubicBezTo>
                    <a:cubicBezTo>
                      <a:pt x="2523" y="1795"/>
                      <a:pt x="2565" y="1790"/>
                      <a:pt x="2603" y="1780"/>
                    </a:cubicBezTo>
                    <a:cubicBezTo>
                      <a:pt x="2717" y="1758"/>
                      <a:pt x="2808" y="1689"/>
                      <a:pt x="2877" y="1598"/>
                    </a:cubicBezTo>
                    <a:cubicBezTo>
                      <a:pt x="3059" y="1415"/>
                      <a:pt x="3173" y="1164"/>
                      <a:pt x="3265" y="913"/>
                    </a:cubicBezTo>
                    <a:cubicBezTo>
                      <a:pt x="3356" y="685"/>
                      <a:pt x="3424" y="457"/>
                      <a:pt x="3493" y="228"/>
                    </a:cubicBezTo>
                    <a:cubicBezTo>
                      <a:pt x="3516" y="137"/>
                      <a:pt x="3470" y="46"/>
                      <a:pt x="3402" y="0"/>
                    </a:cubicBezTo>
                    <a:close/>
                  </a:path>
                </a:pathLst>
              </a:custGeom>
              <a:solidFill>
                <a:srgbClr val="E2B2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53" name="Google Shape;1699;p22">
                <a:extLst>
                  <a:ext uri="{FF2B5EF4-FFF2-40B4-BE49-F238E27FC236}">
                    <a16:creationId xmlns:a16="http://schemas.microsoft.com/office/drawing/2014/main" id="{443AAA71-58E0-4C7D-8E9D-E06D5F093F0D}"/>
                  </a:ext>
                </a:extLst>
              </p:cNvPr>
              <p:cNvSpPr/>
              <p:nvPr/>
            </p:nvSpPr>
            <p:spPr>
              <a:xfrm>
                <a:off x="7045363" y="2413351"/>
                <a:ext cx="125257" cy="99146"/>
              </a:xfrm>
              <a:custGeom>
                <a:avLst/>
                <a:gdLst/>
                <a:ahLst/>
                <a:cxnLst/>
                <a:rect l="l" t="t" r="r" b="b"/>
                <a:pathLst>
                  <a:path w="4634" h="3668" extrusionOk="0">
                    <a:moveTo>
                      <a:pt x="2511" y="0"/>
                    </a:moveTo>
                    <a:cubicBezTo>
                      <a:pt x="2420" y="0"/>
                      <a:pt x="2351" y="23"/>
                      <a:pt x="2260" y="23"/>
                    </a:cubicBezTo>
                    <a:cubicBezTo>
                      <a:pt x="1758" y="69"/>
                      <a:pt x="1279" y="320"/>
                      <a:pt x="891" y="662"/>
                    </a:cubicBezTo>
                    <a:cubicBezTo>
                      <a:pt x="503" y="1004"/>
                      <a:pt x="229" y="1484"/>
                      <a:pt x="46" y="1986"/>
                    </a:cubicBezTo>
                    <a:cubicBezTo>
                      <a:pt x="0" y="2100"/>
                      <a:pt x="46" y="2260"/>
                      <a:pt x="183" y="2305"/>
                    </a:cubicBezTo>
                    <a:cubicBezTo>
                      <a:pt x="207" y="2315"/>
                      <a:pt x="234" y="2320"/>
                      <a:pt x="261" y="2320"/>
                    </a:cubicBezTo>
                    <a:cubicBezTo>
                      <a:pt x="360" y="2320"/>
                      <a:pt x="467" y="2258"/>
                      <a:pt x="503" y="2169"/>
                    </a:cubicBezTo>
                    <a:cubicBezTo>
                      <a:pt x="548" y="1986"/>
                      <a:pt x="640" y="1826"/>
                      <a:pt x="708" y="1666"/>
                    </a:cubicBezTo>
                    <a:cubicBezTo>
                      <a:pt x="822" y="1484"/>
                      <a:pt x="959" y="1301"/>
                      <a:pt x="1096" y="1141"/>
                    </a:cubicBezTo>
                    <a:cubicBezTo>
                      <a:pt x="1233" y="1004"/>
                      <a:pt x="1370" y="890"/>
                      <a:pt x="1530" y="776"/>
                    </a:cubicBezTo>
                    <a:cubicBezTo>
                      <a:pt x="1689" y="685"/>
                      <a:pt x="1826" y="616"/>
                      <a:pt x="1986" y="571"/>
                    </a:cubicBezTo>
                    <a:cubicBezTo>
                      <a:pt x="2146" y="525"/>
                      <a:pt x="2283" y="502"/>
                      <a:pt x="2443" y="502"/>
                    </a:cubicBezTo>
                    <a:cubicBezTo>
                      <a:pt x="2580" y="502"/>
                      <a:pt x="2717" y="502"/>
                      <a:pt x="2876" y="525"/>
                    </a:cubicBezTo>
                    <a:cubicBezTo>
                      <a:pt x="3013" y="571"/>
                      <a:pt x="3150" y="616"/>
                      <a:pt x="3287" y="685"/>
                    </a:cubicBezTo>
                    <a:cubicBezTo>
                      <a:pt x="3401" y="753"/>
                      <a:pt x="3515" y="845"/>
                      <a:pt x="3607" y="936"/>
                    </a:cubicBezTo>
                    <a:cubicBezTo>
                      <a:pt x="3698" y="1027"/>
                      <a:pt x="3789" y="1141"/>
                      <a:pt x="3881" y="1256"/>
                    </a:cubicBezTo>
                    <a:cubicBezTo>
                      <a:pt x="3949" y="1392"/>
                      <a:pt x="3995" y="1529"/>
                      <a:pt x="4040" y="1666"/>
                    </a:cubicBezTo>
                    <a:cubicBezTo>
                      <a:pt x="4109" y="1849"/>
                      <a:pt x="4132" y="2054"/>
                      <a:pt x="4132" y="2260"/>
                    </a:cubicBezTo>
                    <a:cubicBezTo>
                      <a:pt x="4132" y="2557"/>
                      <a:pt x="4109" y="2853"/>
                      <a:pt x="4040" y="3150"/>
                    </a:cubicBezTo>
                    <a:cubicBezTo>
                      <a:pt x="4040" y="3127"/>
                      <a:pt x="4040" y="3127"/>
                      <a:pt x="4040" y="3104"/>
                    </a:cubicBezTo>
                    <a:cubicBezTo>
                      <a:pt x="4018" y="3173"/>
                      <a:pt x="3995" y="3241"/>
                      <a:pt x="3995" y="3333"/>
                    </a:cubicBezTo>
                    <a:cubicBezTo>
                      <a:pt x="3972" y="3401"/>
                      <a:pt x="3972" y="3447"/>
                      <a:pt x="3995" y="3515"/>
                    </a:cubicBezTo>
                    <a:cubicBezTo>
                      <a:pt x="4018" y="3584"/>
                      <a:pt x="4063" y="3629"/>
                      <a:pt x="4132" y="3652"/>
                    </a:cubicBezTo>
                    <a:cubicBezTo>
                      <a:pt x="4151" y="3662"/>
                      <a:pt x="4174" y="3667"/>
                      <a:pt x="4199" y="3667"/>
                    </a:cubicBezTo>
                    <a:cubicBezTo>
                      <a:pt x="4234" y="3667"/>
                      <a:pt x="4274" y="3656"/>
                      <a:pt x="4314" y="3629"/>
                    </a:cubicBezTo>
                    <a:cubicBezTo>
                      <a:pt x="4360" y="3607"/>
                      <a:pt x="4429" y="3561"/>
                      <a:pt x="4451" y="3492"/>
                    </a:cubicBezTo>
                    <a:cubicBezTo>
                      <a:pt x="4543" y="3127"/>
                      <a:pt x="4611" y="2762"/>
                      <a:pt x="4634" y="2397"/>
                    </a:cubicBezTo>
                    <a:cubicBezTo>
                      <a:pt x="4634" y="2077"/>
                      <a:pt x="4588" y="1781"/>
                      <a:pt x="4497" y="1484"/>
                    </a:cubicBezTo>
                    <a:cubicBezTo>
                      <a:pt x="4360" y="1027"/>
                      <a:pt x="4063" y="594"/>
                      <a:pt x="3630" y="343"/>
                    </a:cubicBezTo>
                    <a:cubicBezTo>
                      <a:pt x="3424" y="206"/>
                      <a:pt x="3196" y="114"/>
                      <a:pt x="2968" y="69"/>
                    </a:cubicBezTo>
                    <a:cubicBezTo>
                      <a:pt x="2808" y="23"/>
                      <a:pt x="2671" y="0"/>
                      <a:pt x="25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54" name="Google Shape;1700;p22">
                <a:extLst>
                  <a:ext uri="{FF2B5EF4-FFF2-40B4-BE49-F238E27FC236}">
                    <a16:creationId xmlns:a16="http://schemas.microsoft.com/office/drawing/2014/main" id="{2F9E0198-507B-46F2-A3EF-8A64FE5C6A9C}"/>
                  </a:ext>
                </a:extLst>
              </p:cNvPr>
              <p:cNvSpPr/>
              <p:nvPr/>
            </p:nvSpPr>
            <p:spPr>
              <a:xfrm>
                <a:off x="6807823" y="2337451"/>
                <a:ext cx="94416" cy="88983"/>
              </a:xfrm>
              <a:custGeom>
                <a:avLst/>
                <a:gdLst/>
                <a:ahLst/>
                <a:cxnLst/>
                <a:rect l="l" t="t" r="r" b="b"/>
                <a:pathLst>
                  <a:path w="3493" h="3292" extrusionOk="0">
                    <a:moveTo>
                      <a:pt x="1941" y="1"/>
                    </a:moveTo>
                    <a:cubicBezTo>
                      <a:pt x="1758" y="1"/>
                      <a:pt x="1576" y="46"/>
                      <a:pt x="1393" y="115"/>
                    </a:cubicBezTo>
                    <a:cubicBezTo>
                      <a:pt x="891" y="297"/>
                      <a:pt x="526" y="708"/>
                      <a:pt x="297" y="1188"/>
                    </a:cubicBezTo>
                    <a:cubicBezTo>
                      <a:pt x="183" y="1416"/>
                      <a:pt x="92" y="1667"/>
                      <a:pt x="23" y="1941"/>
                    </a:cubicBezTo>
                    <a:cubicBezTo>
                      <a:pt x="1" y="2055"/>
                      <a:pt x="92" y="2192"/>
                      <a:pt x="229" y="2215"/>
                    </a:cubicBezTo>
                    <a:cubicBezTo>
                      <a:pt x="243" y="2217"/>
                      <a:pt x="257" y="2218"/>
                      <a:pt x="271" y="2218"/>
                    </a:cubicBezTo>
                    <a:cubicBezTo>
                      <a:pt x="389" y="2218"/>
                      <a:pt x="482" y="2134"/>
                      <a:pt x="503" y="2032"/>
                    </a:cubicBezTo>
                    <a:cubicBezTo>
                      <a:pt x="526" y="1941"/>
                      <a:pt x="548" y="1849"/>
                      <a:pt x="594" y="1758"/>
                    </a:cubicBezTo>
                    <a:cubicBezTo>
                      <a:pt x="663" y="1553"/>
                      <a:pt x="754" y="1347"/>
                      <a:pt x="868" y="1165"/>
                    </a:cubicBezTo>
                    <a:cubicBezTo>
                      <a:pt x="959" y="1051"/>
                      <a:pt x="1051" y="936"/>
                      <a:pt x="1165" y="822"/>
                    </a:cubicBezTo>
                    <a:cubicBezTo>
                      <a:pt x="1256" y="731"/>
                      <a:pt x="1370" y="663"/>
                      <a:pt x="1484" y="594"/>
                    </a:cubicBezTo>
                    <a:cubicBezTo>
                      <a:pt x="1576" y="571"/>
                      <a:pt x="1667" y="526"/>
                      <a:pt x="1758" y="503"/>
                    </a:cubicBezTo>
                    <a:cubicBezTo>
                      <a:pt x="1850" y="480"/>
                      <a:pt x="1941" y="480"/>
                      <a:pt x="2032" y="480"/>
                    </a:cubicBezTo>
                    <a:cubicBezTo>
                      <a:pt x="2101" y="503"/>
                      <a:pt x="2169" y="503"/>
                      <a:pt x="2260" y="526"/>
                    </a:cubicBezTo>
                    <a:cubicBezTo>
                      <a:pt x="2329" y="548"/>
                      <a:pt x="2397" y="594"/>
                      <a:pt x="2466" y="640"/>
                    </a:cubicBezTo>
                    <a:cubicBezTo>
                      <a:pt x="2534" y="685"/>
                      <a:pt x="2580" y="731"/>
                      <a:pt x="2626" y="777"/>
                    </a:cubicBezTo>
                    <a:cubicBezTo>
                      <a:pt x="2694" y="845"/>
                      <a:pt x="2740" y="914"/>
                      <a:pt x="2785" y="1005"/>
                    </a:cubicBezTo>
                    <a:cubicBezTo>
                      <a:pt x="2831" y="1096"/>
                      <a:pt x="2854" y="1188"/>
                      <a:pt x="2877" y="1302"/>
                    </a:cubicBezTo>
                    <a:cubicBezTo>
                      <a:pt x="2922" y="1461"/>
                      <a:pt x="2922" y="1621"/>
                      <a:pt x="2922" y="1781"/>
                    </a:cubicBezTo>
                    <a:cubicBezTo>
                      <a:pt x="2899" y="2032"/>
                      <a:pt x="2831" y="2283"/>
                      <a:pt x="2763" y="2534"/>
                    </a:cubicBezTo>
                    <a:cubicBezTo>
                      <a:pt x="2717" y="2671"/>
                      <a:pt x="2648" y="2808"/>
                      <a:pt x="2580" y="2945"/>
                    </a:cubicBezTo>
                    <a:cubicBezTo>
                      <a:pt x="2534" y="3059"/>
                      <a:pt x="2580" y="3196"/>
                      <a:pt x="2694" y="3265"/>
                    </a:cubicBezTo>
                    <a:cubicBezTo>
                      <a:pt x="2725" y="3283"/>
                      <a:pt x="2760" y="3292"/>
                      <a:pt x="2796" y="3292"/>
                    </a:cubicBezTo>
                    <a:cubicBezTo>
                      <a:pt x="2889" y="3292"/>
                      <a:pt x="2987" y="3233"/>
                      <a:pt x="3036" y="3151"/>
                    </a:cubicBezTo>
                    <a:cubicBezTo>
                      <a:pt x="3287" y="2580"/>
                      <a:pt x="3493" y="1918"/>
                      <a:pt x="3379" y="1279"/>
                    </a:cubicBezTo>
                    <a:cubicBezTo>
                      <a:pt x="3333" y="1028"/>
                      <a:pt x="3242" y="800"/>
                      <a:pt x="3105" y="594"/>
                    </a:cubicBezTo>
                    <a:cubicBezTo>
                      <a:pt x="2991" y="411"/>
                      <a:pt x="2808" y="275"/>
                      <a:pt x="2626" y="160"/>
                    </a:cubicBezTo>
                    <a:cubicBezTo>
                      <a:pt x="2443" y="46"/>
                      <a:pt x="2238" y="1"/>
                      <a:pt x="20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55" name="Google Shape;1701;p22">
                <a:extLst>
                  <a:ext uri="{FF2B5EF4-FFF2-40B4-BE49-F238E27FC236}">
                    <a16:creationId xmlns:a16="http://schemas.microsoft.com/office/drawing/2014/main" id="{6E60FE51-B738-4CD6-9546-D6FE67284281}"/>
                  </a:ext>
                </a:extLst>
              </p:cNvPr>
              <p:cNvSpPr/>
              <p:nvPr/>
            </p:nvSpPr>
            <p:spPr>
              <a:xfrm>
                <a:off x="7120020" y="2308448"/>
                <a:ext cx="107985" cy="82955"/>
              </a:xfrm>
              <a:custGeom>
                <a:avLst/>
                <a:gdLst/>
                <a:ahLst/>
                <a:cxnLst/>
                <a:rect l="l" t="t" r="r" b="b"/>
                <a:pathLst>
                  <a:path w="3995" h="3069" extrusionOk="0">
                    <a:moveTo>
                      <a:pt x="343" y="1"/>
                    </a:moveTo>
                    <a:cubicBezTo>
                      <a:pt x="274" y="1"/>
                      <a:pt x="206" y="1"/>
                      <a:pt x="160" y="46"/>
                    </a:cubicBezTo>
                    <a:cubicBezTo>
                      <a:pt x="92" y="115"/>
                      <a:pt x="23" y="183"/>
                      <a:pt x="23" y="275"/>
                    </a:cubicBezTo>
                    <a:cubicBezTo>
                      <a:pt x="0" y="435"/>
                      <a:pt x="114" y="640"/>
                      <a:pt x="274" y="640"/>
                    </a:cubicBezTo>
                    <a:cubicBezTo>
                      <a:pt x="434" y="663"/>
                      <a:pt x="594" y="686"/>
                      <a:pt x="731" y="731"/>
                    </a:cubicBezTo>
                    <a:cubicBezTo>
                      <a:pt x="1005" y="823"/>
                      <a:pt x="1278" y="937"/>
                      <a:pt x="1507" y="1096"/>
                    </a:cubicBezTo>
                    <a:cubicBezTo>
                      <a:pt x="1963" y="1370"/>
                      <a:pt x="2374" y="1736"/>
                      <a:pt x="2739" y="2124"/>
                    </a:cubicBezTo>
                    <a:cubicBezTo>
                      <a:pt x="2968" y="2375"/>
                      <a:pt x="3173" y="2649"/>
                      <a:pt x="3356" y="2945"/>
                    </a:cubicBezTo>
                    <a:cubicBezTo>
                      <a:pt x="3410" y="3027"/>
                      <a:pt x="3514" y="3069"/>
                      <a:pt x="3619" y="3069"/>
                    </a:cubicBezTo>
                    <a:cubicBezTo>
                      <a:pt x="3688" y="3069"/>
                      <a:pt x="3757" y="3050"/>
                      <a:pt x="3812" y="3014"/>
                    </a:cubicBezTo>
                    <a:cubicBezTo>
                      <a:pt x="3972" y="2922"/>
                      <a:pt x="3995" y="2717"/>
                      <a:pt x="3903" y="2557"/>
                    </a:cubicBezTo>
                    <a:cubicBezTo>
                      <a:pt x="3721" y="2283"/>
                      <a:pt x="3515" y="2032"/>
                      <a:pt x="3310" y="1781"/>
                    </a:cubicBezTo>
                    <a:cubicBezTo>
                      <a:pt x="3036" y="1484"/>
                      <a:pt x="2739" y="1188"/>
                      <a:pt x="2420" y="937"/>
                    </a:cubicBezTo>
                    <a:cubicBezTo>
                      <a:pt x="2123" y="686"/>
                      <a:pt x="1781" y="480"/>
                      <a:pt x="1415" y="298"/>
                    </a:cubicBezTo>
                    <a:cubicBezTo>
                      <a:pt x="1096" y="138"/>
                      <a:pt x="753" y="24"/>
                      <a:pt x="3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56" name="Google Shape;1702;p22">
                <a:extLst>
                  <a:ext uri="{FF2B5EF4-FFF2-40B4-BE49-F238E27FC236}">
                    <a16:creationId xmlns:a16="http://schemas.microsoft.com/office/drawing/2014/main" id="{D7864514-0D09-4D8E-85A7-0A1243C3443C}"/>
                  </a:ext>
                </a:extLst>
              </p:cNvPr>
              <p:cNvSpPr/>
              <p:nvPr/>
            </p:nvSpPr>
            <p:spPr>
              <a:xfrm>
                <a:off x="6851639" y="2262172"/>
                <a:ext cx="101200" cy="35193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1302" extrusionOk="0">
                    <a:moveTo>
                      <a:pt x="2169" y="1"/>
                    </a:moveTo>
                    <a:cubicBezTo>
                      <a:pt x="2032" y="1"/>
                      <a:pt x="1895" y="1"/>
                      <a:pt x="1758" y="24"/>
                    </a:cubicBezTo>
                    <a:cubicBezTo>
                      <a:pt x="1187" y="92"/>
                      <a:pt x="594" y="321"/>
                      <a:pt x="160" y="709"/>
                    </a:cubicBezTo>
                    <a:cubicBezTo>
                      <a:pt x="92" y="754"/>
                      <a:pt x="23" y="823"/>
                      <a:pt x="23" y="914"/>
                    </a:cubicBezTo>
                    <a:cubicBezTo>
                      <a:pt x="0" y="1005"/>
                      <a:pt x="23" y="1097"/>
                      <a:pt x="69" y="1165"/>
                    </a:cubicBezTo>
                    <a:cubicBezTo>
                      <a:pt x="114" y="1234"/>
                      <a:pt x="206" y="1279"/>
                      <a:pt x="274" y="1302"/>
                    </a:cubicBezTo>
                    <a:cubicBezTo>
                      <a:pt x="365" y="1302"/>
                      <a:pt x="457" y="1302"/>
                      <a:pt x="525" y="1234"/>
                    </a:cubicBezTo>
                    <a:cubicBezTo>
                      <a:pt x="662" y="1119"/>
                      <a:pt x="822" y="1005"/>
                      <a:pt x="1005" y="914"/>
                    </a:cubicBezTo>
                    <a:cubicBezTo>
                      <a:pt x="1187" y="823"/>
                      <a:pt x="1370" y="754"/>
                      <a:pt x="1575" y="709"/>
                    </a:cubicBezTo>
                    <a:cubicBezTo>
                      <a:pt x="1826" y="663"/>
                      <a:pt x="2077" y="640"/>
                      <a:pt x="2328" y="640"/>
                    </a:cubicBezTo>
                    <a:cubicBezTo>
                      <a:pt x="2580" y="663"/>
                      <a:pt x="2831" y="709"/>
                      <a:pt x="3059" y="777"/>
                    </a:cubicBezTo>
                    <a:cubicBezTo>
                      <a:pt x="3127" y="800"/>
                      <a:pt x="3173" y="823"/>
                      <a:pt x="3241" y="845"/>
                    </a:cubicBezTo>
                    <a:cubicBezTo>
                      <a:pt x="3283" y="863"/>
                      <a:pt x="3327" y="872"/>
                      <a:pt x="3369" y="872"/>
                    </a:cubicBezTo>
                    <a:cubicBezTo>
                      <a:pt x="3489" y="872"/>
                      <a:pt x="3602" y="804"/>
                      <a:pt x="3652" y="686"/>
                    </a:cubicBezTo>
                    <a:cubicBezTo>
                      <a:pt x="3744" y="526"/>
                      <a:pt x="3675" y="321"/>
                      <a:pt x="3493" y="252"/>
                    </a:cubicBezTo>
                    <a:cubicBezTo>
                      <a:pt x="3082" y="92"/>
                      <a:pt x="2625" y="1"/>
                      <a:pt x="21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57" name="Google Shape;1703;p22">
                <a:extLst>
                  <a:ext uri="{FF2B5EF4-FFF2-40B4-BE49-F238E27FC236}">
                    <a16:creationId xmlns:a16="http://schemas.microsoft.com/office/drawing/2014/main" id="{41944FDC-8F6E-451D-8666-CD610CA59A00}"/>
                  </a:ext>
                </a:extLst>
              </p:cNvPr>
              <p:cNvSpPr/>
              <p:nvPr/>
            </p:nvSpPr>
            <p:spPr>
              <a:xfrm>
                <a:off x="6894833" y="2545987"/>
                <a:ext cx="128960" cy="93199"/>
              </a:xfrm>
              <a:custGeom>
                <a:avLst/>
                <a:gdLst/>
                <a:ahLst/>
                <a:cxnLst/>
                <a:rect l="l" t="t" r="r" b="b"/>
                <a:pathLst>
                  <a:path w="4771" h="3448" extrusionOk="0">
                    <a:moveTo>
                      <a:pt x="1255" y="2374"/>
                    </a:moveTo>
                    <a:cubicBezTo>
                      <a:pt x="1278" y="2374"/>
                      <a:pt x="1278" y="2397"/>
                      <a:pt x="1278" y="2397"/>
                    </a:cubicBezTo>
                    <a:lnTo>
                      <a:pt x="1255" y="2374"/>
                    </a:lnTo>
                    <a:close/>
                    <a:moveTo>
                      <a:pt x="4451" y="1"/>
                    </a:moveTo>
                    <a:cubicBezTo>
                      <a:pt x="4268" y="1"/>
                      <a:pt x="4109" y="160"/>
                      <a:pt x="4109" y="343"/>
                    </a:cubicBezTo>
                    <a:cubicBezTo>
                      <a:pt x="4109" y="548"/>
                      <a:pt x="4109" y="754"/>
                      <a:pt x="4086" y="982"/>
                    </a:cubicBezTo>
                    <a:cubicBezTo>
                      <a:pt x="4040" y="1256"/>
                      <a:pt x="3972" y="1530"/>
                      <a:pt x="3880" y="1781"/>
                    </a:cubicBezTo>
                    <a:cubicBezTo>
                      <a:pt x="3812" y="1941"/>
                      <a:pt x="3721" y="2078"/>
                      <a:pt x="3629" y="2215"/>
                    </a:cubicBezTo>
                    <a:cubicBezTo>
                      <a:pt x="3538" y="2329"/>
                      <a:pt x="3447" y="2420"/>
                      <a:pt x="3355" y="2489"/>
                    </a:cubicBezTo>
                    <a:cubicBezTo>
                      <a:pt x="3241" y="2580"/>
                      <a:pt x="3150" y="2625"/>
                      <a:pt x="3036" y="2694"/>
                    </a:cubicBezTo>
                    <a:cubicBezTo>
                      <a:pt x="2899" y="2740"/>
                      <a:pt x="2785" y="2762"/>
                      <a:pt x="2648" y="2785"/>
                    </a:cubicBezTo>
                    <a:cubicBezTo>
                      <a:pt x="2579" y="2797"/>
                      <a:pt x="2505" y="2802"/>
                      <a:pt x="2431" y="2802"/>
                    </a:cubicBezTo>
                    <a:cubicBezTo>
                      <a:pt x="2357" y="2802"/>
                      <a:pt x="2283" y="2797"/>
                      <a:pt x="2214" y="2785"/>
                    </a:cubicBezTo>
                    <a:cubicBezTo>
                      <a:pt x="2054" y="2762"/>
                      <a:pt x="1872" y="2717"/>
                      <a:pt x="1712" y="2648"/>
                    </a:cubicBezTo>
                    <a:cubicBezTo>
                      <a:pt x="1575" y="2580"/>
                      <a:pt x="1438" y="2489"/>
                      <a:pt x="1301" y="2397"/>
                    </a:cubicBezTo>
                    <a:cubicBezTo>
                      <a:pt x="1187" y="2306"/>
                      <a:pt x="1073" y="2192"/>
                      <a:pt x="982" y="2078"/>
                    </a:cubicBezTo>
                    <a:cubicBezTo>
                      <a:pt x="890" y="1964"/>
                      <a:pt x="822" y="1849"/>
                      <a:pt x="776" y="1735"/>
                    </a:cubicBezTo>
                    <a:cubicBezTo>
                      <a:pt x="730" y="1621"/>
                      <a:pt x="708" y="1507"/>
                      <a:pt x="685" y="1393"/>
                    </a:cubicBezTo>
                    <a:cubicBezTo>
                      <a:pt x="685" y="1370"/>
                      <a:pt x="685" y="1324"/>
                      <a:pt x="685" y="1302"/>
                    </a:cubicBezTo>
                    <a:cubicBezTo>
                      <a:pt x="662" y="1142"/>
                      <a:pt x="525" y="982"/>
                      <a:pt x="342" y="982"/>
                    </a:cubicBezTo>
                    <a:cubicBezTo>
                      <a:pt x="183" y="982"/>
                      <a:pt x="0" y="1142"/>
                      <a:pt x="23" y="1302"/>
                    </a:cubicBezTo>
                    <a:cubicBezTo>
                      <a:pt x="46" y="1644"/>
                      <a:pt x="137" y="1941"/>
                      <a:pt x="297" y="2237"/>
                    </a:cubicBezTo>
                    <a:cubicBezTo>
                      <a:pt x="457" y="2511"/>
                      <a:pt x="685" y="2740"/>
                      <a:pt x="936" y="2945"/>
                    </a:cubicBezTo>
                    <a:cubicBezTo>
                      <a:pt x="1187" y="3128"/>
                      <a:pt x="1461" y="3265"/>
                      <a:pt x="1758" y="3356"/>
                    </a:cubicBezTo>
                    <a:cubicBezTo>
                      <a:pt x="1986" y="3417"/>
                      <a:pt x="2214" y="3447"/>
                      <a:pt x="2436" y="3447"/>
                    </a:cubicBezTo>
                    <a:cubicBezTo>
                      <a:pt x="2546" y="3447"/>
                      <a:pt x="2655" y="3440"/>
                      <a:pt x="2762" y="3424"/>
                    </a:cubicBezTo>
                    <a:cubicBezTo>
                      <a:pt x="3081" y="3379"/>
                      <a:pt x="3401" y="3265"/>
                      <a:pt x="3652" y="3082"/>
                    </a:cubicBezTo>
                    <a:cubicBezTo>
                      <a:pt x="3949" y="2877"/>
                      <a:pt x="4177" y="2603"/>
                      <a:pt x="4337" y="2306"/>
                    </a:cubicBezTo>
                    <a:cubicBezTo>
                      <a:pt x="4679" y="1712"/>
                      <a:pt x="4771" y="1005"/>
                      <a:pt x="4771" y="343"/>
                    </a:cubicBezTo>
                    <a:cubicBezTo>
                      <a:pt x="4771" y="160"/>
                      <a:pt x="4611" y="1"/>
                      <a:pt x="44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58" name="Google Shape;1704;p22">
                <a:extLst>
                  <a:ext uri="{FF2B5EF4-FFF2-40B4-BE49-F238E27FC236}">
                    <a16:creationId xmlns:a16="http://schemas.microsoft.com/office/drawing/2014/main" id="{026B8511-58A1-43F6-BB29-581F3055817E}"/>
                  </a:ext>
                </a:extLst>
              </p:cNvPr>
              <p:cNvSpPr/>
              <p:nvPr/>
            </p:nvSpPr>
            <p:spPr>
              <a:xfrm>
                <a:off x="6811526" y="1926568"/>
                <a:ext cx="394260" cy="342903"/>
              </a:xfrm>
              <a:custGeom>
                <a:avLst/>
                <a:gdLst/>
                <a:ahLst/>
                <a:cxnLst/>
                <a:rect l="l" t="t" r="r" b="b"/>
                <a:pathLst>
                  <a:path w="14586" h="12686" extrusionOk="0">
                    <a:moveTo>
                      <a:pt x="2580" y="9564"/>
                    </a:moveTo>
                    <a:cubicBezTo>
                      <a:pt x="2587" y="9570"/>
                      <a:pt x="2595" y="9577"/>
                      <a:pt x="2602" y="9583"/>
                    </a:cubicBezTo>
                    <a:lnTo>
                      <a:pt x="2602" y="9583"/>
                    </a:lnTo>
                    <a:cubicBezTo>
                      <a:pt x="2601" y="9577"/>
                      <a:pt x="2597" y="9564"/>
                      <a:pt x="2580" y="9564"/>
                    </a:cubicBezTo>
                    <a:close/>
                    <a:moveTo>
                      <a:pt x="4383" y="0"/>
                    </a:moveTo>
                    <a:cubicBezTo>
                      <a:pt x="4200" y="0"/>
                      <a:pt x="3995" y="23"/>
                      <a:pt x="3790" y="46"/>
                    </a:cubicBezTo>
                    <a:cubicBezTo>
                      <a:pt x="3356" y="114"/>
                      <a:pt x="2922" y="274"/>
                      <a:pt x="2511" y="457"/>
                    </a:cubicBezTo>
                    <a:cubicBezTo>
                      <a:pt x="2192" y="616"/>
                      <a:pt x="1895" y="822"/>
                      <a:pt x="1644" y="1050"/>
                    </a:cubicBezTo>
                    <a:cubicBezTo>
                      <a:pt x="1393" y="1255"/>
                      <a:pt x="1165" y="1506"/>
                      <a:pt x="959" y="1758"/>
                    </a:cubicBezTo>
                    <a:cubicBezTo>
                      <a:pt x="777" y="2009"/>
                      <a:pt x="617" y="2283"/>
                      <a:pt x="480" y="2579"/>
                    </a:cubicBezTo>
                    <a:cubicBezTo>
                      <a:pt x="206" y="3150"/>
                      <a:pt x="92" y="3766"/>
                      <a:pt x="46" y="4405"/>
                    </a:cubicBezTo>
                    <a:cubicBezTo>
                      <a:pt x="1" y="5044"/>
                      <a:pt x="92" y="5706"/>
                      <a:pt x="252" y="6323"/>
                    </a:cubicBezTo>
                    <a:cubicBezTo>
                      <a:pt x="411" y="6962"/>
                      <a:pt x="663" y="7578"/>
                      <a:pt x="1005" y="8149"/>
                    </a:cubicBezTo>
                    <a:cubicBezTo>
                      <a:pt x="1324" y="8696"/>
                      <a:pt x="1713" y="9199"/>
                      <a:pt x="2169" y="9632"/>
                    </a:cubicBezTo>
                    <a:cubicBezTo>
                      <a:pt x="2648" y="10066"/>
                      <a:pt x="3196" y="10454"/>
                      <a:pt x="3744" y="10796"/>
                    </a:cubicBezTo>
                    <a:cubicBezTo>
                      <a:pt x="4360" y="11139"/>
                      <a:pt x="4999" y="11458"/>
                      <a:pt x="5661" y="11709"/>
                    </a:cubicBezTo>
                    <a:cubicBezTo>
                      <a:pt x="6369" y="11983"/>
                      <a:pt x="7076" y="12189"/>
                      <a:pt x="7807" y="12348"/>
                    </a:cubicBezTo>
                    <a:cubicBezTo>
                      <a:pt x="8769" y="12556"/>
                      <a:pt x="9747" y="12686"/>
                      <a:pt x="10741" y="12686"/>
                    </a:cubicBezTo>
                    <a:cubicBezTo>
                      <a:pt x="10949" y="12686"/>
                      <a:pt x="11158" y="12680"/>
                      <a:pt x="11368" y="12668"/>
                    </a:cubicBezTo>
                    <a:cubicBezTo>
                      <a:pt x="12440" y="12600"/>
                      <a:pt x="13536" y="12371"/>
                      <a:pt x="14472" y="11846"/>
                    </a:cubicBezTo>
                    <a:cubicBezTo>
                      <a:pt x="14563" y="11823"/>
                      <a:pt x="14586" y="11709"/>
                      <a:pt x="14563" y="11641"/>
                    </a:cubicBezTo>
                    <a:cubicBezTo>
                      <a:pt x="14533" y="11580"/>
                      <a:pt x="14482" y="11550"/>
                      <a:pt x="14425" y="11550"/>
                    </a:cubicBezTo>
                    <a:cubicBezTo>
                      <a:pt x="14396" y="11550"/>
                      <a:pt x="14365" y="11557"/>
                      <a:pt x="14335" y="11572"/>
                    </a:cubicBezTo>
                    <a:cubicBezTo>
                      <a:pt x="14061" y="11709"/>
                      <a:pt x="13787" y="11823"/>
                      <a:pt x="13490" y="11938"/>
                    </a:cubicBezTo>
                    <a:cubicBezTo>
                      <a:pt x="12851" y="12143"/>
                      <a:pt x="12166" y="12280"/>
                      <a:pt x="11505" y="12326"/>
                    </a:cubicBezTo>
                    <a:cubicBezTo>
                      <a:pt x="11236" y="12343"/>
                      <a:pt x="10968" y="12352"/>
                      <a:pt x="10700" y="12352"/>
                    </a:cubicBezTo>
                    <a:cubicBezTo>
                      <a:pt x="9920" y="12352"/>
                      <a:pt x="9142" y="12279"/>
                      <a:pt x="8377" y="12143"/>
                    </a:cubicBezTo>
                    <a:cubicBezTo>
                      <a:pt x="7145" y="11915"/>
                      <a:pt x="5935" y="11527"/>
                      <a:pt x="4794" y="10979"/>
                    </a:cubicBezTo>
                    <a:lnTo>
                      <a:pt x="4771" y="10979"/>
                    </a:lnTo>
                    <a:cubicBezTo>
                      <a:pt x="4004" y="10595"/>
                      <a:pt x="3259" y="10145"/>
                      <a:pt x="2602" y="9583"/>
                    </a:cubicBezTo>
                    <a:lnTo>
                      <a:pt x="2602" y="9583"/>
                    </a:lnTo>
                    <a:cubicBezTo>
                      <a:pt x="2603" y="9585"/>
                      <a:pt x="2603" y="9587"/>
                      <a:pt x="2603" y="9587"/>
                    </a:cubicBezTo>
                    <a:cubicBezTo>
                      <a:pt x="2397" y="9404"/>
                      <a:pt x="2215" y="9221"/>
                      <a:pt x="2009" y="8993"/>
                    </a:cubicBezTo>
                    <a:cubicBezTo>
                      <a:pt x="1827" y="8788"/>
                      <a:pt x="1644" y="8559"/>
                      <a:pt x="1484" y="8308"/>
                    </a:cubicBezTo>
                    <a:cubicBezTo>
                      <a:pt x="1165" y="7829"/>
                      <a:pt x="914" y="7327"/>
                      <a:pt x="731" y="6779"/>
                    </a:cubicBezTo>
                    <a:cubicBezTo>
                      <a:pt x="731" y="6779"/>
                      <a:pt x="731" y="6779"/>
                      <a:pt x="731" y="6802"/>
                    </a:cubicBezTo>
                    <a:lnTo>
                      <a:pt x="708" y="6756"/>
                    </a:lnTo>
                    <a:cubicBezTo>
                      <a:pt x="548" y="6231"/>
                      <a:pt x="434" y="5706"/>
                      <a:pt x="389" y="5136"/>
                    </a:cubicBezTo>
                    <a:cubicBezTo>
                      <a:pt x="389" y="5159"/>
                      <a:pt x="389" y="5181"/>
                      <a:pt x="389" y="5181"/>
                    </a:cubicBezTo>
                    <a:cubicBezTo>
                      <a:pt x="343" y="4702"/>
                      <a:pt x="366" y="4223"/>
                      <a:pt x="457" y="3743"/>
                    </a:cubicBezTo>
                    <a:cubicBezTo>
                      <a:pt x="526" y="3355"/>
                      <a:pt x="640" y="2967"/>
                      <a:pt x="822" y="2625"/>
                    </a:cubicBezTo>
                    <a:cubicBezTo>
                      <a:pt x="982" y="2305"/>
                      <a:pt x="1165" y="2009"/>
                      <a:pt x="1370" y="1758"/>
                    </a:cubicBezTo>
                    <a:cubicBezTo>
                      <a:pt x="1621" y="1484"/>
                      <a:pt x="1895" y="1255"/>
                      <a:pt x="2169" y="1050"/>
                    </a:cubicBezTo>
                    <a:cubicBezTo>
                      <a:pt x="2489" y="822"/>
                      <a:pt x="2831" y="662"/>
                      <a:pt x="3196" y="525"/>
                    </a:cubicBezTo>
                    <a:cubicBezTo>
                      <a:pt x="3493" y="434"/>
                      <a:pt x="3790" y="365"/>
                      <a:pt x="4086" y="342"/>
                    </a:cubicBezTo>
                    <a:cubicBezTo>
                      <a:pt x="4172" y="336"/>
                      <a:pt x="4258" y="333"/>
                      <a:pt x="4343" y="333"/>
                    </a:cubicBezTo>
                    <a:cubicBezTo>
                      <a:pt x="4575" y="333"/>
                      <a:pt x="4805" y="355"/>
                      <a:pt x="5022" y="388"/>
                    </a:cubicBezTo>
                    <a:cubicBezTo>
                      <a:pt x="5387" y="457"/>
                      <a:pt x="5753" y="593"/>
                      <a:pt x="6072" y="730"/>
                    </a:cubicBezTo>
                    <a:cubicBezTo>
                      <a:pt x="6620" y="1004"/>
                      <a:pt x="7099" y="1347"/>
                      <a:pt x="7556" y="1735"/>
                    </a:cubicBezTo>
                    <a:cubicBezTo>
                      <a:pt x="7533" y="1735"/>
                      <a:pt x="7533" y="1712"/>
                      <a:pt x="7510" y="1712"/>
                    </a:cubicBezTo>
                    <a:cubicBezTo>
                      <a:pt x="8195" y="2305"/>
                      <a:pt x="8788" y="3013"/>
                      <a:pt x="9450" y="3652"/>
                    </a:cubicBezTo>
                    <a:cubicBezTo>
                      <a:pt x="9519" y="3698"/>
                      <a:pt x="9564" y="3766"/>
                      <a:pt x="9633" y="3812"/>
                    </a:cubicBezTo>
                    <a:cubicBezTo>
                      <a:pt x="9770" y="3926"/>
                      <a:pt x="9930" y="4040"/>
                      <a:pt x="10067" y="4177"/>
                    </a:cubicBezTo>
                    <a:cubicBezTo>
                      <a:pt x="10204" y="4268"/>
                      <a:pt x="10363" y="4382"/>
                      <a:pt x="10523" y="4474"/>
                    </a:cubicBezTo>
                    <a:cubicBezTo>
                      <a:pt x="10911" y="4702"/>
                      <a:pt x="11345" y="4885"/>
                      <a:pt x="11778" y="4953"/>
                    </a:cubicBezTo>
                    <a:cubicBezTo>
                      <a:pt x="11801" y="4965"/>
                      <a:pt x="11824" y="4970"/>
                      <a:pt x="11847" y="4970"/>
                    </a:cubicBezTo>
                    <a:cubicBezTo>
                      <a:pt x="11870" y="4970"/>
                      <a:pt x="11893" y="4965"/>
                      <a:pt x="11915" y="4953"/>
                    </a:cubicBezTo>
                    <a:cubicBezTo>
                      <a:pt x="11938" y="4930"/>
                      <a:pt x="11984" y="4907"/>
                      <a:pt x="11984" y="4862"/>
                    </a:cubicBezTo>
                    <a:cubicBezTo>
                      <a:pt x="12007" y="4816"/>
                      <a:pt x="12007" y="4770"/>
                      <a:pt x="11984" y="4725"/>
                    </a:cubicBezTo>
                    <a:cubicBezTo>
                      <a:pt x="11961" y="4702"/>
                      <a:pt x="11915" y="4656"/>
                      <a:pt x="11893" y="4656"/>
                    </a:cubicBezTo>
                    <a:cubicBezTo>
                      <a:pt x="11573" y="4588"/>
                      <a:pt x="11276" y="4497"/>
                      <a:pt x="11002" y="4360"/>
                    </a:cubicBezTo>
                    <a:cubicBezTo>
                      <a:pt x="10614" y="4177"/>
                      <a:pt x="10272" y="3926"/>
                      <a:pt x="9952" y="3675"/>
                    </a:cubicBezTo>
                    <a:cubicBezTo>
                      <a:pt x="9861" y="3584"/>
                      <a:pt x="9770" y="3515"/>
                      <a:pt x="9679" y="3424"/>
                    </a:cubicBezTo>
                    <a:cubicBezTo>
                      <a:pt x="9656" y="3401"/>
                      <a:pt x="9633" y="3378"/>
                      <a:pt x="9633" y="3355"/>
                    </a:cubicBezTo>
                    <a:cubicBezTo>
                      <a:pt x="9154" y="2922"/>
                      <a:pt x="8720" y="2442"/>
                      <a:pt x="8263" y="1986"/>
                    </a:cubicBezTo>
                    <a:cubicBezTo>
                      <a:pt x="7670" y="1370"/>
                      <a:pt x="6985" y="799"/>
                      <a:pt x="6186" y="434"/>
                    </a:cubicBezTo>
                    <a:cubicBezTo>
                      <a:pt x="6004" y="342"/>
                      <a:pt x="5821" y="274"/>
                      <a:pt x="5638" y="205"/>
                    </a:cubicBezTo>
                    <a:cubicBezTo>
                      <a:pt x="5433" y="137"/>
                      <a:pt x="5228" y="91"/>
                      <a:pt x="5022" y="46"/>
                    </a:cubicBezTo>
                    <a:cubicBezTo>
                      <a:pt x="4817" y="23"/>
                      <a:pt x="4611" y="0"/>
                      <a:pt x="4383" y="0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59" name="Google Shape;1705;p22">
                <a:extLst>
                  <a:ext uri="{FF2B5EF4-FFF2-40B4-BE49-F238E27FC236}">
                    <a16:creationId xmlns:a16="http://schemas.microsoft.com/office/drawing/2014/main" id="{00ADD421-7935-4D5E-A542-870D8BD9C34B}"/>
                  </a:ext>
                </a:extLst>
              </p:cNvPr>
              <p:cNvSpPr/>
              <p:nvPr/>
            </p:nvSpPr>
            <p:spPr>
              <a:xfrm>
                <a:off x="6870155" y="1954922"/>
                <a:ext cx="0" cy="27"/>
              </a:xfrm>
              <a:custGeom>
                <a:avLst/>
                <a:gdLst/>
                <a:ahLst/>
                <a:cxnLst/>
                <a:rect l="l" t="t" r="r" b="b"/>
                <a:pathLst>
                  <a:path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60" name="Google Shape;1706;p22">
                <a:extLst>
                  <a:ext uri="{FF2B5EF4-FFF2-40B4-BE49-F238E27FC236}">
                    <a16:creationId xmlns:a16="http://schemas.microsoft.com/office/drawing/2014/main" id="{65F921D6-26B1-491B-A727-F6EC390BE6AD}"/>
                  </a:ext>
                </a:extLst>
              </p:cNvPr>
              <p:cNvSpPr/>
              <p:nvPr/>
            </p:nvSpPr>
            <p:spPr>
              <a:xfrm>
                <a:off x="6940487" y="2223303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61" name="Google Shape;1707;p22">
                <a:extLst>
                  <a:ext uri="{FF2B5EF4-FFF2-40B4-BE49-F238E27FC236}">
                    <a16:creationId xmlns:a16="http://schemas.microsoft.com/office/drawing/2014/main" id="{E4EDC99B-26B6-4043-9E3B-4F860FC5F5C1}"/>
                  </a:ext>
                </a:extLst>
              </p:cNvPr>
              <p:cNvSpPr/>
              <p:nvPr/>
            </p:nvSpPr>
            <p:spPr>
              <a:xfrm>
                <a:off x="6870155" y="1954922"/>
                <a:ext cx="0" cy="27"/>
              </a:xfrm>
              <a:custGeom>
                <a:avLst/>
                <a:gdLst/>
                <a:ahLst/>
                <a:cxnLst/>
                <a:rect l="l" t="t" r="r" b="b"/>
                <a:pathLst>
                  <a:path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62" name="Google Shape;1708;p22">
                <a:extLst>
                  <a:ext uri="{FF2B5EF4-FFF2-40B4-BE49-F238E27FC236}">
                    <a16:creationId xmlns:a16="http://schemas.microsoft.com/office/drawing/2014/main" id="{807828E5-CCBA-4F51-8B69-6C8CAE70A0B5}"/>
                  </a:ext>
                </a:extLst>
              </p:cNvPr>
              <p:cNvSpPr/>
              <p:nvPr/>
            </p:nvSpPr>
            <p:spPr>
              <a:xfrm>
                <a:off x="6941081" y="2223303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63" name="Google Shape;1709;p22">
                <a:extLst>
                  <a:ext uri="{FF2B5EF4-FFF2-40B4-BE49-F238E27FC236}">
                    <a16:creationId xmlns:a16="http://schemas.microsoft.com/office/drawing/2014/main" id="{0B2B6DB9-2E40-4BA7-AF11-11ADF683337A}"/>
                  </a:ext>
                </a:extLst>
              </p:cNvPr>
              <p:cNvSpPr/>
              <p:nvPr/>
            </p:nvSpPr>
            <p:spPr>
              <a:xfrm>
                <a:off x="7194677" y="2241197"/>
                <a:ext cx="157342" cy="120959"/>
              </a:xfrm>
              <a:custGeom>
                <a:avLst/>
                <a:gdLst/>
                <a:ahLst/>
                <a:cxnLst/>
                <a:rect l="l" t="t" r="r" b="b"/>
                <a:pathLst>
                  <a:path w="5821" h="4475" extrusionOk="0">
                    <a:moveTo>
                      <a:pt x="251" y="1"/>
                    </a:moveTo>
                    <a:cubicBezTo>
                      <a:pt x="228" y="1"/>
                      <a:pt x="183" y="1"/>
                      <a:pt x="160" y="24"/>
                    </a:cubicBezTo>
                    <a:cubicBezTo>
                      <a:pt x="114" y="69"/>
                      <a:pt x="114" y="92"/>
                      <a:pt x="91" y="138"/>
                    </a:cubicBezTo>
                    <a:cubicBezTo>
                      <a:pt x="69" y="298"/>
                      <a:pt x="46" y="480"/>
                      <a:pt x="23" y="640"/>
                    </a:cubicBezTo>
                    <a:cubicBezTo>
                      <a:pt x="0" y="823"/>
                      <a:pt x="23" y="982"/>
                      <a:pt x="23" y="1165"/>
                    </a:cubicBezTo>
                    <a:cubicBezTo>
                      <a:pt x="46" y="1485"/>
                      <a:pt x="137" y="1804"/>
                      <a:pt x="251" y="2101"/>
                    </a:cubicBezTo>
                    <a:cubicBezTo>
                      <a:pt x="479" y="2671"/>
                      <a:pt x="867" y="3196"/>
                      <a:pt x="1370" y="3584"/>
                    </a:cubicBezTo>
                    <a:cubicBezTo>
                      <a:pt x="1598" y="3790"/>
                      <a:pt x="1872" y="3950"/>
                      <a:pt x="2169" y="4087"/>
                    </a:cubicBezTo>
                    <a:cubicBezTo>
                      <a:pt x="2442" y="4224"/>
                      <a:pt x="2762" y="4338"/>
                      <a:pt x="3059" y="4383"/>
                    </a:cubicBezTo>
                    <a:cubicBezTo>
                      <a:pt x="3378" y="4452"/>
                      <a:pt x="3698" y="4475"/>
                      <a:pt x="4017" y="4475"/>
                    </a:cubicBezTo>
                    <a:cubicBezTo>
                      <a:pt x="4337" y="4452"/>
                      <a:pt x="4656" y="4383"/>
                      <a:pt x="4976" y="4292"/>
                    </a:cubicBezTo>
                    <a:cubicBezTo>
                      <a:pt x="5250" y="4201"/>
                      <a:pt x="5478" y="4087"/>
                      <a:pt x="5729" y="3950"/>
                    </a:cubicBezTo>
                    <a:cubicBezTo>
                      <a:pt x="5752" y="3927"/>
                      <a:pt x="5775" y="3904"/>
                      <a:pt x="5798" y="3858"/>
                    </a:cubicBezTo>
                    <a:cubicBezTo>
                      <a:pt x="5821" y="3813"/>
                      <a:pt x="5821" y="3767"/>
                      <a:pt x="5798" y="3721"/>
                    </a:cubicBezTo>
                    <a:cubicBezTo>
                      <a:pt x="5775" y="3676"/>
                      <a:pt x="5752" y="3653"/>
                      <a:pt x="5706" y="3630"/>
                    </a:cubicBezTo>
                    <a:cubicBezTo>
                      <a:pt x="5661" y="3630"/>
                      <a:pt x="5615" y="3630"/>
                      <a:pt x="5569" y="3653"/>
                    </a:cubicBezTo>
                    <a:cubicBezTo>
                      <a:pt x="5341" y="3790"/>
                      <a:pt x="5067" y="3927"/>
                      <a:pt x="4793" y="3995"/>
                    </a:cubicBezTo>
                    <a:cubicBezTo>
                      <a:pt x="4520" y="4087"/>
                      <a:pt x="4223" y="4132"/>
                      <a:pt x="3949" y="4155"/>
                    </a:cubicBezTo>
                    <a:cubicBezTo>
                      <a:pt x="3652" y="4155"/>
                      <a:pt x="3355" y="4132"/>
                      <a:pt x="3059" y="4064"/>
                    </a:cubicBezTo>
                    <a:lnTo>
                      <a:pt x="3104" y="4064"/>
                    </a:lnTo>
                    <a:cubicBezTo>
                      <a:pt x="2785" y="3995"/>
                      <a:pt x="2488" y="3881"/>
                      <a:pt x="2191" y="3744"/>
                    </a:cubicBezTo>
                    <a:cubicBezTo>
                      <a:pt x="1895" y="3584"/>
                      <a:pt x="1644" y="3402"/>
                      <a:pt x="1392" y="3196"/>
                    </a:cubicBezTo>
                    <a:cubicBezTo>
                      <a:pt x="1415" y="3196"/>
                      <a:pt x="1415" y="3219"/>
                      <a:pt x="1438" y="3219"/>
                    </a:cubicBezTo>
                    <a:cubicBezTo>
                      <a:pt x="1187" y="3014"/>
                      <a:pt x="982" y="2763"/>
                      <a:pt x="799" y="2489"/>
                    </a:cubicBezTo>
                    <a:cubicBezTo>
                      <a:pt x="662" y="2261"/>
                      <a:pt x="548" y="2010"/>
                      <a:pt x="457" y="1758"/>
                    </a:cubicBezTo>
                    <a:cubicBezTo>
                      <a:pt x="388" y="1507"/>
                      <a:pt x="342" y="1233"/>
                      <a:pt x="342" y="982"/>
                    </a:cubicBezTo>
                    <a:cubicBezTo>
                      <a:pt x="342" y="971"/>
                      <a:pt x="342" y="965"/>
                      <a:pt x="342" y="960"/>
                    </a:cubicBezTo>
                    <a:cubicBezTo>
                      <a:pt x="342" y="708"/>
                      <a:pt x="365" y="435"/>
                      <a:pt x="411" y="183"/>
                    </a:cubicBezTo>
                    <a:cubicBezTo>
                      <a:pt x="434" y="138"/>
                      <a:pt x="411" y="92"/>
                      <a:pt x="388" y="47"/>
                    </a:cubicBezTo>
                    <a:cubicBezTo>
                      <a:pt x="365" y="24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64" name="Google Shape;1710;p22">
                <a:extLst>
                  <a:ext uri="{FF2B5EF4-FFF2-40B4-BE49-F238E27FC236}">
                    <a16:creationId xmlns:a16="http://schemas.microsoft.com/office/drawing/2014/main" id="{D14DC45C-0C0D-457A-BBF2-8AD6D33B6D0D}"/>
                  </a:ext>
                </a:extLst>
              </p:cNvPr>
              <p:cNvSpPr/>
              <p:nvPr/>
            </p:nvSpPr>
            <p:spPr>
              <a:xfrm>
                <a:off x="7300797" y="2353507"/>
                <a:ext cx="74062" cy="138204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5113" extrusionOk="0">
                    <a:moveTo>
                      <a:pt x="685" y="0"/>
                    </a:moveTo>
                    <a:cubicBezTo>
                      <a:pt x="639" y="0"/>
                      <a:pt x="571" y="23"/>
                      <a:pt x="548" y="69"/>
                    </a:cubicBezTo>
                    <a:cubicBezTo>
                      <a:pt x="251" y="479"/>
                      <a:pt x="114" y="982"/>
                      <a:pt x="46" y="1461"/>
                    </a:cubicBezTo>
                    <a:cubicBezTo>
                      <a:pt x="23" y="1735"/>
                      <a:pt x="0" y="2032"/>
                      <a:pt x="23" y="2305"/>
                    </a:cubicBezTo>
                    <a:cubicBezTo>
                      <a:pt x="46" y="2579"/>
                      <a:pt x="91" y="2853"/>
                      <a:pt x="160" y="3127"/>
                    </a:cubicBezTo>
                    <a:cubicBezTo>
                      <a:pt x="274" y="3629"/>
                      <a:pt x="502" y="4131"/>
                      <a:pt x="867" y="4519"/>
                    </a:cubicBezTo>
                    <a:cubicBezTo>
                      <a:pt x="1027" y="4702"/>
                      <a:pt x="1233" y="4839"/>
                      <a:pt x="1461" y="4953"/>
                    </a:cubicBezTo>
                    <a:cubicBezTo>
                      <a:pt x="1689" y="5067"/>
                      <a:pt x="1963" y="5113"/>
                      <a:pt x="2214" y="5113"/>
                    </a:cubicBezTo>
                    <a:cubicBezTo>
                      <a:pt x="2328" y="5113"/>
                      <a:pt x="2465" y="5113"/>
                      <a:pt x="2579" y="5090"/>
                    </a:cubicBezTo>
                    <a:cubicBezTo>
                      <a:pt x="2671" y="5067"/>
                      <a:pt x="2739" y="4999"/>
                      <a:pt x="2716" y="4908"/>
                    </a:cubicBezTo>
                    <a:cubicBezTo>
                      <a:pt x="2716" y="4828"/>
                      <a:pt x="2647" y="4766"/>
                      <a:pt x="2569" y="4766"/>
                    </a:cubicBezTo>
                    <a:cubicBezTo>
                      <a:pt x="2558" y="4766"/>
                      <a:pt x="2546" y="4768"/>
                      <a:pt x="2534" y="4771"/>
                    </a:cubicBezTo>
                    <a:cubicBezTo>
                      <a:pt x="2465" y="4771"/>
                      <a:pt x="2397" y="4793"/>
                      <a:pt x="2328" y="4793"/>
                    </a:cubicBezTo>
                    <a:cubicBezTo>
                      <a:pt x="2191" y="4793"/>
                      <a:pt x="2032" y="4793"/>
                      <a:pt x="1895" y="4748"/>
                    </a:cubicBezTo>
                    <a:cubicBezTo>
                      <a:pt x="1758" y="4725"/>
                      <a:pt x="1643" y="4679"/>
                      <a:pt x="1529" y="4611"/>
                    </a:cubicBezTo>
                    <a:lnTo>
                      <a:pt x="1529" y="4611"/>
                    </a:lnTo>
                    <a:cubicBezTo>
                      <a:pt x="1529" y="4616"/>
                      <a:pt x="1531" y="4620"/>
                      <a:pt x="1533" y="4624"/>
                    </a:cubicBezTo>
                    <a:lnTo>
                      <a:pt x="1533" y="4624"/>
                    </a:lnTo>
                    <a:cubicBezTo>
                      <a:pt x="1404" y="4556"/>
                      <a:pt x="1296" y="4470"/>
                      <a:pt x="1187" y="4383"/>
                    </a:cubicBezTo>
                    <a:lnTo>
                      <a:pt x="1187" y="4383"/>
                    </a:lnTo>
                    <a:cubicBezTo>
                      <a:pt x="1058" y="4253"/>
                      <a:pt x="931" y="4121"/>
                      <a:pt x="845" y="3949"/>
                    </a:cubicBezTo>
                    <a:cubicBezTo>
                      <a:pt x="708" y="3743"/>
                      <a:pt x="594" y="3492"/>
                      <a:pt x="525" y="3241"/>
                    </a:cubicBezTo>
                    <a:cubicBezTo>
                      <a:pt x="411" y="2899"/>
                      <a:pt x="365" y="2534"/>
                      <a:pt x="342" y="2168"/>
                    </a:cubicBezTo>
                    <a:cubicBezTo>
                      <a:pt x="342" y="1803"/>
                      <a:pt x="365" y="1461"/>
                      <a:pt x="434" y="1119"/>
                    </a:cubicBezTo>
                    <a:cubicBezTo>
                      <a:pt x="434" y="1141"/>
                      <a:pt x="434" y="1141"/>
                      <a:pt x="434" y="1164"/>
                    </a:cubicBezTo>
                    <a:cubicBezTo>
                      <a:pt x="479" y="936"/>
                      <a:pt x="571" y="708"/>
                      <a:pt x="662" y="479"/>
                    </a:cubicBezTo>
                    <a:cubicBezTo>
                      <a:pt x="708" y="411"/>
                      <a:pt x="753" y="320"/>
                      <a:pt x="822" y="251"/>
                    </a:cubicBezTo>
                    <a:cubicBezTo>
                      <a:pt x="867" y="183"/>
                      <a:pt x="845" y="69"/>
                      <a:pt x="776" y="23"/>
                    </a:cubicBezTo>
                    <a:cubicBezTo>
                      <a:pt x="753" y="0"/>
                      <a:pt x="708" y="0"/>
                      <a:pt x="685" y="0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65" name="Google Shape;1711;p22">
                <a:extLst>
                  <a:ext uri="{FF2B5EF4-FFF2-40B4-BE49-F238E27FC236}">
                    <a16:creationId xmlns:a16="http://schemas.microsoft.com/office/drawing/2014/main" id="{D1487C9A-A999-4CD9-9695-BBDD4B55BC10}"/>
                  </a:ext>
                </a:extLst>
              </p:cNvPr>
              <p:cNvSpPr/>
              <p:nvPr/>
            </p:nvSpPr>
            <p:spPr>
              <a:xfrm>
                <a:off x="7313122" y="2484305"/>
                <a:ext cx="101200" cy="131068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4849" extrusionOk="0">
                    <a:moveTo>
                      <a:pt x="890" y="2061"/>
                    </a:moveTo>
                    <a:lnTo>
                      <a:pt x="890" y="2061"/>
                    </a:lnTo>
                    <a:cubicBezTo>
                      <a:pt x="883" y="2074"/>
                      <a:pt x="875" y="2087"/>
                      <a:pt x="868" y="2100"/>
                    </a:cubicBezTo>
                    <a:cubicBezTo>
                      <a:pt x="883" y="2085"/>
                      <a:pt x="888" y="2069"/>
                      <a:pt x="890" y="2061"/>
                    </a:cubicBezTo>
                    <a:close/>
                    <a:moveTo>
                      <a:pt x="2055" y="0"/>
                    </a:moveTo>
                    <a:cubicBezTo>
                      <a:pt x="2009" y="0"/>
                      <a:pt x="1964" y="0"/>
                      <a:pt x="1941" y="23"/>
                    </a:cubicBezTo>
                    <a:cubicBezTo>
                      <a:pt x="1804" y="183"/>
                      <a:pt x="1667" y="342"/>
                      <a:pt x="1553" y="502"/>
                    </a:cubicBezTo>
                    <a:cubicBezTo>
                      <a:pt x="1370" y="708"/>
                      <a:pt x="1210" y="913"/>
                      <a:pt x="1073" y="1141"/>
                    </a:cubicBezTo>
                    <a:cubicBezTo>
                      <a:pt x="891" y="1392"/>
                      <a:pt x="731" y="1666"/>
                      <a:pt x="594" y="1940"/>
                    </a:cubicBezTo>
                    <a:cubicBezTo>
                      <a:pt x="457" y="2214"/>
                      <a:pt x="320" y="2488"/>
                      <a:pt x="229" y="2762"/>
                    </a:cubicBezTo>
                    <a:cubicBezTo>
                      <a:pt x="138" y="3013"/>
                      <a:pt x="69" y="3287"/>
                      <a:pt x="23" y="3561"/>
                    </a:cubicBezTo>
                    <a:cubicBezTo>
                      <a:pt x="1" y="3789"/>
                      <a:pt x="23" y="4017"/>
                      <a:pt x="115" y="4246"/>
                    </a:cubicBezTo>
                    <a:cubicBezTo>
                      <a:pt x="206" y="4451"/>
                      <a:pt x="366" y="4611"/>
                      <a:pt x="571" y="4725"/>
                    </a:cubicBezTo>
                    <a:cubicBezTo>
                      <a:pt x="617" y="4748"/>
                      <a:pt x="685" y="4793"/>
                      <a:pt x="731" y="4816"/>
                    </a:cubicBezTo>
                    <a:cubicBezTo>
                      <a:pt x="799" y="4816"/>
                      <a:pt x="868" y="4839"/>
                      <a:pt x="914" y="4839"/>
                    </a:cubicBezTo>
                    <a:cubicBezTo>
                      <a:pt x="954" y="4846"/>
                      <a:pt x="994" y="4848"/>
                      <a:pt x="1033" y="4848"/>
                    </a:cubicBezTo>
                    <a:cubicBezTo>
                      <a:pt x="1129" y="4848"/>
                      <a:pt x="1221" y="4832"/>
                      <a:pt x="1302" y="4816"/>
                    </a:cubicBezTo>
                    <a:cubicBezTo>
                      <a:pt x="1553" y="4748"/>
                      <a:pt x="1804" y="4611"/>
                      <a:pt x="2009" y="4474"/>
                    </a:cubicBezTo>
                    <a:cubicBezTo>
                      <a:pt x="2260" y="4268"/>
                      <a:pt x="2489" y="4063"/>
                      <a:pt x="2694" y="3835"/>
                    </a:cubicBezTo>
                    <a:cubicBezTo>
                      <a:pt x="3059" y="3424"/>
                      <a:pt x="3379" y="2990"/>
                      <a:pt x="3698" y="2556"/>
                    </a:cubicBezTo>
                    <a:cubicBezTo>
                      <a:pt x="3744" y="2488"/>
                      <a:pt x="3744" y="2374"/>
                      <a:pt x="3675" y="2328"/>
                    </a:cubicBezTo>
                    <a:cubicBezTo>
                      <a:pt x="3643" y="2312"/>
                      <a:pt x="3611" y="2304"/>
                      <a:pt x="3580" y="2304"/>
                    </a:cubicBezTo>
                    <a:cubicBezTo>
                      <a:pt x="3525" y="2304"/>
                      <a:pt x="3477" y="2330"/>
                      <a:pt x="3447" y="2374"/>
                    </a:cubicBezTo>
                    <a:cubicBezTo>
                      <a:pt x="3105" y="2830"/>
                      <a:pt x="2762" y="3287"/>
                      <a:pt x="2374" y="3698"/>
                    </a:cubicBezTo>
                    <a:cubicBezTo>
                      <a:pt x="2146" y="3926"/>
                      <a:pt x="1918" y="4154"/>
                      <a:pt x="1621" y="4314"/>
                    </a:cubicBezTo>
                    <a:cubicBezTo>
                      <a:pt x="1530" y="4382"/>
                      <a:pt x="1416" y="4451"/>
                      <a:pt x="1302" y="4474"/>
                    </a:cubicBezTo>
                    <a:cubicBezTo>
                      <a:pt x="1210" y="4497"/>
                      <a:pt x="1142" y="4519"/>
                      <a:pt x="1051" y="4519"/>
                    </a:cubicBezTo>
                    <a:lnTo>
                      <a:pt x="891" y="4519"/>
                    </a:lnTo>
                    <a:cubicBezTo>
                      <a:pt x="845" y="4497"/>
                      <a:pt x="799" y="4474"/>
                      <a:pt x="754" y="4451"/>
                    </a:cubicBezTo>
                    <a:cubicBezTo>
                      <a:pt x="685" y="4428"/>
                      <a:pt x="640" y="4382"/>
                      <a:pt x="571" y="4337"/>
                    </a:cubicBezTo>
                    <a:cubicBezTo>
                      <a:pt x="526" y="4291"/>
                      <a:pt x="503" y="4246"/>
                      <a:pt x="457" y="4200"/>
                    </a:cubicBezTo>
                    <a:cubicBezTo>
                      <a:pt x="434" y="4154"/>
                      <a:pt x="411" y="4086"/>
                      <a:pt x="389" y="4040"/>
                    </a:cubicBezTo>
                    <a:cubicBezTo>
                      <a:pt x="366" y="3949"/>
                      <a:pt x="366" y="3858"/>
                      <a:pt x="343" y="3766"/>
                    </a:cubicBezTo>
                    <a:cubicBezTo>
                      <a:pt x="343" y="3584"/>
                      <a:pt x="366" y="3424"/>
                      <a:pt x="411" y="3264"/>
                    </a:cubicBezTo>
                    <a:cubicBezTo>
                      <a:pt x="503" y="2830"/>
                      <a:pt x="685" y="2442"/>
                      <a:pt x="891" y="2054"/>
                    </a:cubicBezTo>
                    <a:lnTo>
                      <a:pt x="891" y="2054"/>
                    </a:lnTo>
                    <a:cubicBezTo>
                      <a:pt x="891" y="2054"/>
                      <a:pt x="891" y="2057"/>
                      <a:pt x="890" y="2061"/>
                    </a:cubicBezTo>
                    <a:lnTo>
                      <a:pt x="890" y="2061"/>
                    </a:lnTo>
                    <a:cubicBezTo>
                      <a:pt x="1088" y="1710"/>
                      <a:pt x="1288" y="1380"/>
                      <a:pt x="1530" y="1050"/>
                    </a:cubicBezTo>
                    <a:cubicBezTo>
                      <a:pt x="1712" y="799"/>
                      <a:pt x="1895" y="548"/>
                      <a:pt x="2101" y="320"/>
                    </a:cubicBezTo>
                    <a:cubicBezTo>
                      <a:pt x="2123" y="320"/>
                      <a:pt x="2146" y="297"/>
                      <a:pt x="2146" y="274"/>
                    </a:cubicBezTo>
                    <a:cubicBezTo>
                      <a:pt x="2192" y="251"/>
                      <a:pt x="2215" y="228"/>
                      <a:pt x="2215" y="183"/>
                    </a:cubicBezTo>
                    <a:cubicBezTo>
                      <a:pt x="2215" y="137"/>
                      <a:pt x="2192" y="91"/>
                      <a:pt x="2169" y="46"/>
                    </a:cubicBezTo>
                    <a:cubicBezTo>
                      <a:pt x="2146" y="23"/>
                      <a:pt x="2101" y="0"/>
                      <a:pt x="2055" y="0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66" name="Google Shape;1712;p22">
                <a:extLst>
                  <a:ext uri="{FF2B5EF4-FFF2-40B4-BE49-F238E27FC236}">
                    <a16:creationId xmlns:a16="http://schemas.microsoft.com/office/drawing/2014/main" id="{8C4ECDF0-732A-4928-ACC9-C3D4A5F5C7BD}"/>
                  </a:ext>
                </a:extLst>
              </p:cNvPr>
              <p:cNvSpPr/>
              <p:nvPr/>
            </p:nvSpPr>
            <p:spPr>
              <a:xfrm>
                <a:off x="7526605" y="2289959"/>
                <a:ext cx="8650" cy="14056"/>
              </a:xfrm>
              <a:custGeom>
                <a:avLst/>
                <a:gdLst/>
                <a:ahLst/>
                <a:cxnLst/>
                <a:rect l="l" t="t" r="r" b="b"/>
                <a:pathLst>
                  <a:path w="320" h="520" extrusionOk="0">
                    <a:moveTo>
                      <a:pt x="137" y="0"/>
                    </a:moveTo>
                    <a:cubicBezTo>
                      <a:pt x="91" y="160"/>
                      <a:pt x="46" y="297"/>
                      <a:pt x="0" y="457"/>
                    </a:cubicBezTo>
                    <a:cubicBezTo>
                      <a:pt x="23" y="479"/>
                      <a:pt x="23" y="479"/>
                      <a:pt x="46" y="502"/>
                    </a:cubicBezTo>
                    <a:cubicBezTo>
                      <a:pt x="69" y="514"/>
                      <a:pt x="91" y="519"/>
                      <a:pt x="114" y="519"/>
                    </a:cubicBezTo>
                    <a:cubicBezTo>
                      <a:pt x="137" y="519"/>
                      <a:pt x="160" y="514"/>
                      <a:pt x="183" y="502"/>
                    </a:cubicBezTo>
                    <a:cubicBezTo>
                      <a:pt x="251" y="479"/>
                      <a:pt x="320" y="388"/>
                      <a:pt x="274" y="297"/>
                    </a:cubicBezTo>
                    <a:cubicBezTo>
                      <a:pt x="228" y="206"/>
                      <a:pt x="183" y="91"/>
                      <a:pt x="137" y="0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67" name="Google Shape;1713;p22">
                <a:extLst>
                  <a:ext uri="{FF2B5EF4-FFF2-40B4-BE49-F238E27FC236}">
                    <a16:creationId xmlns:a16="http://schemas.microsoft.com/office/drawing/2014/main" id="{F1EC5248-8217-4212-9DE6-626C6FDDB39F}"/>
                  </a:ext>
                </a:extLst>
              </p:cNvPr>
              <p:cNvSpPr/>
              <p:nvPr/>
            </p:nvSpPr>
            <p:spPr>
              <a:xfrm>
                <a:off x="7065717" y="2010469"/>
                <a:ext cx="16678" cy="24084"/>
              </a:xfrm>
              <a:custGeom>
                <a:avLst/>
                <a:gdLst/>
                <a:ahLst/>
                <a:cxnLst/>
                <a:rect l="l" t="t" r="r" b="b"/>
                <a:pathLst>
                  <a:path w="617" h="891" extrusionOk="0">
                    <a:moveTo>
                      <a:pt x="1" y="0"/>
                    </a:moveTo>
                    <a:cubicBezTo>
                      <a:pt x="69" y="251"/>
                      <a:pt x="160" y="502"/>
                      <a:pt x="297" y="753"/>
                    </a:cubicBezTo>
                    <a:cubicBezTo>
                      <a:pt x="343" y="799"/>
                      <a:pt x="389" y="845"/>
                      <a:pt x="434" y="890"/>
                    </a:cubicBezTo>
                    <a:cubicBezTo>
                      <a:pt x="480" y="890"/>
                      <a:pt x="526" y="868"/>
                      <a:pt x="548" y="845"/>
                    </a:cubicBezTo>
                    <a:cubicBezTo>
                      <a:pt x="571" y="822"/>
                      <a:pt x="594" y="799"/>
                      <a:pt x="617" y="753"/>
                    </a:cubicBezTo>
                    <a:cubicBezTo>
                      <a:pt x="617" y="708"/>
                      <a:pt x="617" y="662"/>
                      <a:pt x="594" y="617"/>
                    </a:cubicBezTo>
                    <a:lnTo>
                      <a:pt x="571" y="571"/>
                    </a:lnTo>
                    <a:lnTo>
                      <a:pt x="548" y="571"/>
                    </a:lnTo>
                    <a:cubicBezTo>
                      <a:pt x="457" y="480"/>
                      <a:pt x="366" y="411"/>
                      <a:pt x="275" y="320"/>
                    </a:cubicBezTo>
                    <a:cubicBezTo>
                      <a:pt x="160" y="206"/>
                      <a:pt x="69" y="114"/>
                      <a:pt x="1" y="0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68" name="Google Shape;1714;p22">
                <a:extLst>
                  <a:ext uri="{FF2B5EF4-FFF2-40B4-BE49-F238E27FC236}">
                    <a16:creationId xmlns:a16="http://schemas.microsoft.com/office/drawing/2014/main" id="{F240D363-48BF-4DEE-A728-1F2FE1476E6F}"/>
                  </a:ext>
                </a:extLst>
              </p:cNvPr>
              <p:cNvSpPr/>
              <p:nvPr/>
            </p:nvSpPr>
            <p:spPr>
              <a:xfrm>
                <a:off x="7081151" y="2025876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69" name="Google Shape;1715;p22">
                <a:extLst>
                  <a:ext uri="{FF2B5EF4-FFF2-40B4-BE49-F238E27FC236}">
                    <a16:creationId xmlns:a16="http://schemas.microsoft.com/office/drawing/2014/main" id="{60E73907-4F5E-4D1F-8853-714732D0EA1D}"/>
                  </a:ext>
                </a:extLst>
              </p:cNvPr>
              <p:cNvSpPr/>
              <p:nvPr/>
            </p:nvSpPr>
            <p:spPr>
              <a:xfrm>
                <a:off x="7310041" y="2077719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70" name="Google Shape;1716;p22">
                <a:extLst>
                  <a:ext uri="{FF2B5EF4-FFF2-40B4-BE49-F238E27FC236}">
                    <a16:creationId xmlns:a16="http://schemas.microsoft.com/office/drawing/2014/main" id="{B1997222-18A1-45A6-A1F1-0125E8E51F00}"/>
                  </a:ext>
                </a:extLst>
              </p:cNvPr>
              <p:cNvSpPr/>
              <p:nvPr/>
            </p:nvSpPr>
            <p:spPr>
              <a:xfrm>
                <a:off x="7526605" y="2238737"/>
                <a:ext cx="100579" cy="113418"/>
              </a:xfrm>
              <a:custGeom>
                <a:avLst/>
                <a:gdLst/>
                <a:ahLst/>
                <a:cxnLst/>
                <a:rect l="l" t="t" r="r" b="b"/>
                <a:pathLst>
                  <a:path w="3721" h="4196" extrusionOk="0">
                    <a:moveTo>
                      <a:pt x="2511" y="1"/>
                    </a:moveTo>
                    <a:cubicBezTo>
                      <a:pt x="2488" y="1"/>
                      <a:pt x="2442" y="1"/>
                      <a:pt x="2397" y="23"/>
                    </a:cubicBezTo>
                    <a:cubicBezTo>
                      <a:pt x="2260" y="23"/>
                      <a:pt x="2146" y="69"/>
                      <a:pt x="2009" y="115"/>
                    </a:cubicBezTo>
                    <a:cubicBezTo>
                      <a:pt x="1872" y="160"/>
                      <a:pt x="1735" y="229"/>
                      <a:pt x="1621" y="320"/>
                    </a:cubicBezTo>
                    <a:cubicBezTo>
                      <a:pt x="1438" y="434"/>
                      <a:pt x="1278" y="571"/>
                      <a:pt x="1119" y="708"/>
                    </a:cubicBezTo>
                    <a:cubicBezTo>
                      <a:pt x="936" y="868"/>
                      <a:pt x="776" y="1051"/>
                      <a:pt x="639" y="1233"/>
                    </a:cubicBezTo>
                    <a:cubicBezTo>
                      <a:pt x="457" y="1439"/>
                      <a:pt x="274" y="1667"/>
                      <a:pt x="137" y="1918"/>
                    </a:cubicBezTo>
                    <a:cubicBezTo>
                      <a:pt x="91" y="2055"/>
                      <a:pt x="46" y="2192"/>
                      <a:pt x="0" y="2329"/>
                    </a:cubicBezTo>
                    <a:cubicBezTo>
                      <a:pt x="23" y="2374"/>
                      <a:pt x="46" y="2374"/>
                      <a:pt x="69" y="2397"/>
                    </a:cubicBezTo>
                    <a:cubicBezTo>
                      <a:pt x="91" y="2409"/>
                      <a:pt x="114" y="2414"/>
                      <a:pt x="137" y="2414"/>
                    </a:cubicBezTo>
                    <a:cubicBezTo>
                      <a:pt x="160" y="2414"/>
                      <a:pt x="183" y="2409"/>
                      <a:pt x="206" y="2397"/>
                    </a:cubicBezTo>
                    <a:cubicBezTo>
                      <a:pt x="251" y="2374"/>
                      <a:pt x="274" y="2352"/>
                      <a:pt x="297" y="2306"/>
                    </a:cubicBezTo>
                    <a:cubicBezTo>
                      <a:pt x="297" y="2283"/>
                      <a:pt x="320" y="2237"/>
                      <a:pt x="320" y="2215"/>
                    </a:cubicBezTo>
                    <a:cubicBezTo>
                      <a:pt x="546" y="1830"/>
                      <a:pt x="839" y="1446"/>
                      <a:pt x="1155" y="1128"/>
                    </a:cubicBezTo>
                    <a:lnTo>
                      <a:pt x="1155" y="1128"/>
                    </a:lnTo>
                    <a:cubicBezTo>
                      <a:pt x="1379" y="906"/>
                      <a:pt x="1603" y="705"/>
                      <a:pt x="1849" y="548"/>
                    </a:cubicBezTo>
                    <a:cubicBezTo>
                      <a:pt x="1986" y="480"/>
                      <a:pt x="2100" y="411"/>
                      <a:pt x="2237" y="366"/>
                    </a:cubicBezTo>
                    <a:cubicBezTo>
                      <a:pt x="2328" y="366"/>
                      <a:pt x="2420" y="343"/>
                      <a:pt x="2488" y="343"/>
                    </a:cubicBezTo>
                    <a:cubicBezTo>
                      <a:pt x="2557" y="343"/>
                      <a:pt x="2625" y="343"/>
                      <a:pt x="2694" y="366"/>
                    </a:cubicBezTo>
                    <a:cubicBezTo>
                      <a:pt x="2762" y="366"/>
                      <a:pt x="2808" y="389"/>
                      <a:pt x="2876" y="411"/>
                    </a:cubicBezTo>
                    <a:cubicBezTo>
                      <a:pt x="2945" y="457"/>
                      <a:pt x="3013" y="503"/>
                      <a:pt x="3059" y="571"/>
                    </a:cubicBezTo>
                    <a:cubicBezTo>
                      <a:pt x="3127" y="617"/>
                      <a:pt x="3196" y="685"/>
                      <a:pt x="3241" y="777"/>
                    </a:cubicBezTo>
                    <a:cubicBezTo>
                      <a:pt x="3264" y="822"/>
                      <a:pt x="3310" y="891"/>
                      <a:pt x="3333" y="959"/>
                    </a:cubicBezTo>
                    <a:cubicBezTo>
                      <a:pt x="3355" y="1051"/>
                      <a:pt x="3355" y="1119"/>
                      <a:pt x="3355" y="1210"/>
                    </a:cubicBezTo>
                    <a:cubicBezTo>
                      <a:pt x="3355" y="1324"/>
                      <a:pt x="3355" y="1416"/>
                      <a:pt x="3333" y="1530"/>
                    </a:cubicBezTo>
                    <a:cubicBezTo>
                      <a:pt x="3287" y="1712"/>
                      <a:pt x="3219" y="1872"/>
                      <a:pt x="3127" y="2032"/>
                    </a:cubicBezTo>
                    <a:cubicBezTo>
                      <a:pt x="3127" y="2032"/>
                      <a:pt x="3104" y="2032"/>
                      <a:pt x="3104" y="2055"/>
                    </a:cubicBezTo>
                    <a:cubicBezTo>
                      <a:pt x="2922" y="2352"/>
                      <a:pt x="2694" y="2648"/>
                      <a:pt x="2442" y="2922"/>
                    </a:cubicBezTo>
                    <a:cubicBezTo>
                      <a:pt x="2442" y="2922"/>
                      <a:pt x="2420" y="2922"/>
                      <a:pt x="2420" y="2945"/>
                    </a:cubicBezTo>
                    <a:cubicBezTo>
                      <a:pt x="2420" y="2945"/>
                      <a:pt x="2420" y="2945"/>
                      <a:pt x="2420" y="2922"/>
                    </a:cubicBezTo>
                    <a:cubicBezTo>
                      <a:pt x="2123" y="3242"/>
                      <a:pt x="1758" y="3539"/>
                      <a:pt x="1392" y="3790"/>
                    </a:cubicBezTo>
                    <a:cubicBezTo>
                      <a:pt x="1324" y="3812"/>
                      <a:pt x="1256" y="3858"/>
                      <a:pt x="1187" y="3881"/>
                    </a:cubicBezTo>
                    <a:cubicBezTo>
                      <a:pt x="1119" y="3927"/>
                      <a:pt x="1073" y="4018"/>
                      <a:pt x="1119" y="4109"/>
                    </a:cubicBezTo>
                    <a:cubicBezTo>
                      <a:pt x="1135" y="4158"/>
                      <a:pt x="1199" y="4196"/>
                      <a:pt x="1259" y="4196"/>
                    </a:cubicBezTo>
                    <a:cubicBezTo>
                      <a:pt x="1282" y="4196"/>
                      <a:pt x="1305" y="4190"/>
                      <a:pt x="1324" y="4178"/>
                    </a:cubicBezTo>
                    <a:cubicBezTo>
                      <a:pt x="1529" y="4086"/>
                      <a:pt x="1735" y="3949"/>
                      <a:pt x="1917" y="3812"/>
                    </a:cubicBezTo>
                    <a:cubicBezTo>
                      <a:pt x="2169" y="3630"/>
                      <a:pt x="2397" y="3424"/>
                      <a:pt x="2602" y="3219"/>
                    </a:cubicBezTo>
                    <a:cubicBezTo>
                      <a:pt x="2830" y="2991"/>
                      <a:pt x="3036" y="2740"/>
                      <a:pt x="3219" y="2489"/>
                    </a:cubicBezTo>
                    <a:cubicBezTo>
                      <a:pt x="3378" y="2237"/>
                      <a:pt x="3538" y="1964"/>
                      <a:pt x="3607" y="1690"/>
                    </a:cubicBezTo>
                    <a:cubicBezTo>
                      <a:pt x="3698" y="1439"/>
                      <a:pt x="3721" y="1165"/>
                      <a:pt x="3652" y="914"/>
                    </a:cubicBezTo>
                    <a:cubicBezTo>
                      <a:pt x="3561" y="640"/>
                      <a:pt x="3401" y="389"/>
                      <a:pt x="3173" y="229"/>
                    </a:cubicBezTo>
                    <a:cubicBezTo>
                      <a:pt x="3059" y="138"/>
                      <a:pt x="2945" y="92"/>
                      <a:pt x="2808" y="46"/>
                    </a:cubicBezTo>
                    <a:cubicBezTo>
                      <a:pt x="2716" y="23"/>
                      <a:pt x="2625" y="1"/>
                      <a:pt x="2511" y="1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71" name="Google Shape;1717;p22">
                <a:extLst>
                  <a:ext uri="{FF2B5EF4-FFF2-40B4-BE49-F238E27FC236}">
                    <a16:creationId xmlns:a16="http://schemas.microsoft.com/office/drawing/2014/main" id="{3B2D6AC3-8382-439A-9FD5-F0395C5A8373}"/>
                  </a:ext>
                </a:extLst>
              </p:cNvPr>
              <p:cNvSpPr/>
              <p:nvPr/>
            </p:nvSpPr>
            <p:spPr>
              <a:xfrm>
                <a:off x="7611128" y="2293662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72" name="Google Shape;1718;p22">
                <a:extLst>
                  <a:ext uri="{FF2B5EF4-FFF2-40B4-BE49-F238E27FC236}">
                    <a16:creationId xmlns:a16="http://schemas.microsoft.com/office/drawing/2014/main" id="{7C93F237-7085-46D1-B9A7-89825A5A8F4F}"/>
                  </a:ext>
                </a:extLst>
              </p:cNvPr>
              <p:cNvSpPr/>
              <p:nvPr/>
            </p:nvSpPr>
            <p:spPr>
              <a:xfrm>
                <a:off x="7535228" y="2298582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1"/>
                    </a:moveTo>
                    <a:cubicBezTo>
                      <a:pt x="24" y="1"/>
                      <a:pt x="24" y="1"/>
                      <a:pt x="24" y="1"/>
                    </a:cubicBezTo>
                    <a:cubicBezTo>
                      <a:pt x="24" y="1"/>
                      <a:pt x="24" y="1"/>
                      <a:pt x="1" y="1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73" name="Google Shape;1719;p22">
                <a:extLst>
                  <a:ext uri="{FF2B5EF4-FFF2-40B4-BE49-F238E27FC236}">
                    <a16:creationId xmlns:a16="http://schemas.microsoft.com/office/drawing/2014/main" id="{C430BD2E-D8A9-4367-9D7C-74E469548BFA}"/>
                  </a:ext>
                </a:extLst>
              </p:cNvPr>
              <p:cNvSpPr/>
              <p:nvPr/>
            </p:nvSpPr>
            <p:spPr>
              <a:xfrm>
                <a:off x="7592612" y="2317719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74" name="Google Shape;1720;p22">
                <a:extLst>
                  <a:ext uri="{FF2B5EF4-FFF2-40B4-BE49-F238E27FC236}">
                    <a16:creationId xmlns:a16="http://schemas.microsoft.com/office/drawing/2014/main" id="{9C675AE2-152F-45CB-8E7B-D25FF53A73AB}"/>
                  </a:ext>
                </a:extLst>
              </p:cNvPr>
              <p:cNvSpPr/>
              <p:nvPr/>
            </p:nvSpPr>
            <p:spPr>
              <a:xfrm>
                <a:off x="7591991" y="2317719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0"/>
                    </a:moveTo>
                    <a:cubicBezTo>
                      <a:pt x="1" y="0"/>
                      <a:pt x="23" y="0"/>
                      <a:pt x="23" y="0"/>
                    </a:cubicBezTo>
                    <a:cubicBezTo>
                      <a:pt x="23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75" name="Google Shape;1721;p22">
                <a:extLst>
                  <a:ext uri="{FF2B5EF4-FFF2-40B4-BE49-F238E27FC236}">
                    <a16:creationId xmlns:a16="http://schemas.microsoft.com/office/drawing/2014/main" id="{071CD918-6778-45D5-A455-5C2184C46FCD}"/>
                  </a:ext>
                </a:extLst>
              </p:cNvPr>
              <p:cNvSpPr/>
              <p:nvPr/>
            </p:nvSpPr>
            <p:spPr>
              <a:xfrm>
                <a:off x="7554987" y="2336829"/>
                <a:ext cx="91956" cy="77765"/>
              </a:xfrm>
              <a:custGeom>
                <a:avLst/>
                <a:gdLst/>
                <a:ahLst/>
                <a:cxnLst/>
                <a:rect l="l" t="t" r="r" b="b"/>
                <a:pathLst>
                  <a:path w="3402" h="2877" extrusionOk="0">
                    <a:moveTo>
                      <a:pt x="1461" y="1"/>
                    </a:moveTo>
                    <a:cubicBezTo>
                      <a:pt x="1233" y="1"/>
                      <a:pt x="982" y="24"/>
                      <a:pt x="753" y="92"/>
                    </a:cubicBezTo>
                    <a:cubicBezTo>
                      <a:pt x="525" y="138"/>
                      <a:pt x="320" y="206"/>
                      <a:pt x="114" y="298"/>
                    </a:cubicBezTo>
                    <a:cubicBezTo>
                      <a:pt x="46" y="320"/>
                      <a:pt x="0" y="412"/>
                      <a:pt x="23" y="503"/>
                    </a:cubicBezTo>
                    <a:cubicBezTo>
                      <a:pt x="58" y="573"/>
                      <a:pt x="119" y="602"/>
                      <a:pt x="187" y="602"/>
                    </a:cubicBezTo>
                    <a:cubicBezTo>
                      <a:pt x="208" y="602"/>
                      <a:pt x="230" y="600"/>
                      <a:pt x="251" y="594"/>
                    </a:cubicBezTo>
                    <a:cubicBezTo>
                      <a:pt x="365" y="526"/>
                      <a:pt x="479" y="480"/>
                      <a:pt x="616" y="457"/>
                    </a:cubicBezTo>
                    <a:cubicBezTo>
                      <a:pt x="913" y="366"/>
                      <a:pt x="1210" y="320"/>
                      <a:pt x="1529" y="320"/>
                    </a:cubicBezTo>
                    <a:cubicBezTo>
                      <a:pt x="1758" y="320"/>
                      <a:pt x="2009" y="320"/>
                      <a:pt x="2260" y="389"/>
                    </a:cubicBezTo>
                    <a:cubicBezTo>
                      <a:pt x="2397" y="412"/>
                      <a:pt x="2511" y="457"/>
                      <a:pt x="2625" y="526"/>
                    </a:cubicBezTo>
                    <a:cubicBezTo>
                      <a:pt x="2693" y="571"/>
                      <a:pt x="2762" y="617"/>
                      <a:pt x="2830" y="663"/>
                    </a:cubicBezTo>
                    <a:cubicBezTo>
                      <a:pt x="2876" y="708"/>
                      <a:pt x="2922" y="754"/>
                      <a:pt x="2945" y="800"/>
                    </a:cubicBezTo>
                    <a:cubicBezTo>
                      <a:pt x="2990" y="868"/>
                      <a:pt x="3013" y="914"/>
                      <a:pt x="3013" y="982"/>
                    </a:cubicBezTo>
                    <a:cubicBezTo>
                      <a:pt x="3036" y="1051"/>
                      <a:pt x="3059" y="1119"/>
                      <a:pt x="3059" y="1188"/>
                    </a:cubicBezTo>
                    <a:cubicBezTo>
                      <a:pt x="3059" y="1302"/>
                      <a:pt x="3036" y="1416"/>
                      <a:pt x="3013" y="1530"/>
                    </a:cubicBezTo>
                    <a:cubicBezTo>
                      <a:pt x="2990" y="1621"/>
                      <a:pt x="2945" y="1713"/>
                      <a:pt x="2922" y="1804"/>
                    </a:cubicBezTo>
                    <a:cubicBezTo>
                      <a:pt x="2853" y="1872"/>
                      <a:pt x="2808" y="1964"/>
                      <a:pt x="2739" y="2032"/>
                    </a:cubicBezTo>
                    <a:cubicBezTo>
                      <a:pt x="2648" y="2124"/>
                      <a:pt x="2557" y="2192"/>
                      <a:pt x="2465" y="2238"/>
                    </a:cubicBezTo>
                    <a:cubicBezTo>
                      <a:pt x="2328" y="2329"/>
                      <a:pt x="2191" y="2375"/>
                      <a:pt x="2032" y="2443"/>
                    </a:cubicBezTo>
                    <a:cubicBezTo>
                      <a:pt x="1780" y="2512"/>
                      <a:pt x="1507" y="2534"/>
                      <a:pt x="1255" y="2557"/>
                    </a:cubicBezTo>
                    <a:cubicBezTo>
                      <a:pt x="936" y="2557"/>
                      <a:pt x="616" y="2534"/>
                      <a:pt x="320" y="2443"/>
                    </a:cubicBezTo>
                    <a:lnTo>
                      <a:pt x="297" y="2443"/>
                    </a:lnTo>
                    <a:cubicBezTo>
                      <a:pt x="274" y="2443"/>
                      <a:pt x="228" y="2443"/>
                      <a:pt x="183" y="2466"/>
                    </a:cubicBezTo>
                    <a:cubicBezTo>
                      <a:pt x="137" y="2466"/>
                      <a:pt x="114" y="2512"/>
                      <a:pt x="91" y="2557"/>
                    </a:cubicBezTo>
                    <a:cubicBezTo>
                      <a:pt x="69" y="2580"/>
                      <a:pt x="91" y="2626"/>
                      <a:pt x="91" y="2671"/>
                    </a:cubicBezTo>
                    <a:cubicBezTo>
                      <a:pt x="114" y="2717"/>
                      <a:pt x="160" y="2740"/>
                      <a:pt x="183" y="2763"/>
                    </a:cubicBezTo>
                    <a:cubicBezTo>
                      <a:pt x="479" y="2831"/>
                      <a:pt x="753" y="2877"/>
                      <a:pt x="1050" y="2877"/>
                    </a:cubicBezTo>
                    <a:cubicBezTo>
                      <a:pt x="1370" y="2877"/>
                      <a:pt x="1689" y="2854"/>
                      <a:pt x="2009" y="2785"/>
                    </a:cubicBezTo>
                    <a:cubicBezTo>
                      <a:pt x="2305" y="2694"/>
                      <a:pt x="2579" y="2580"/>
                      <a:pt x="2808" y="2397"/>
                    </a:cubicBezTo>
                    <a:cubicBezTo>
                      <a:pt x="3059" y="2215"/>
                      <a:pt x="3218" y="1964"/>
                      <a:pt x="3310" y="1667"/>
                    </a:cubicBezTo>
                    <a:cubicBezTo>
                      <a:pt x="3378" y="1416"/>
                      <a:pt x="3401" y="1119"/>
                      <a:pt x="3333" y="845"/>
                    </a:cubicBezTo>
                    <a:cubicBezTo>
                      <a:pt x="3264" y="640"/>
                      <a:pt x="3104" y="457"/>
                      <a:pt x="2922" y="320"/>
                    </a:cubicBezTo>
                    <a:cubicBezTo>
                      <a:pt x="2739" y="183"/>
                      <a:pt x="2488" y="92"/>
                      <a:pt x="2260" y="46"/>
                    </a:cubicBezTo>
                    <a:cubicBezTo>
                      <a:pt x="2054" y="1"/>
                      <a:pt x="1849" y="1"/>
                      <a:pt x="1644" y="1"/>
                    </a:cubicBez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76" name="Google Shape;1722;p22">
                <a:extLst>
                  <a:ext uri="{FF2B5EF4-FFF2-40B4-BE49-F238E27FC236}">
                    <a16:creationId xmlns:a16="http://schemas.microsoft.com/office/drawing/2014/main" id="{4AE2BC9D-145D-4DC3-AA72-0B992FF519A9}"/>
                  </a:ext>
                </a:extLst>
              </p:cNvPr>
              <p:cNvSpPr/>
              <p:nvPr/>
            </p:nvSpPr>
            <p:spPr>
              <a:xfrm>
                <a:off x="7063257" y="1930865"/>
                <a:ext cx="469538" cy="371608"/>
              </a:xfrm>
              <a:custGeom>
                <a:avLst/>
                <a:gdLst/>
                <a:ahLst/>
                <a:cxnLst/>
                <a:rect l="l" t="t" r="r" b="b"/>
                <a:pathLst>
                  <a:path w="17371" h="13748" extrusionOk="0">
                    <a:moveTo>
                      <a:pt x="1735" y="1"/>
                    </a:moveTo>
                    <a:cubicBezTo>
                      <a:pt x="1233" y="69"/>
                      <a:pt x="754" y="343"/>
                      <a:pt x="457" y="754"/>
                    </a:cubicBezTo>
                    <a:cubicBezTo>
                      <a:pt x="114" y="1233"/>
                      <a:pt x="0" y="1827"/>
                      <a:pt x="69" y="2397"/>
                    </a:cubicBezTo>
                    <a:cubicBezTo>
                      <a:pt x="114" y="2831"/>
                      <a:pt x="251" y="3265"/>
                      <a:pt x="457" y="3676"/>
                    </a:cubicBezTo>
                    <a:cubicBezTo>
                      <a:pt x="480" y="3698"/>
                      <a:pt x="502" y="3744"/>
                      <a:pt x="548" y="3767"/>
                    </a:cubicBezTo>
                    <a:cubicBezTo>
                      <a:pt x="563" y="3767"/>
                      <a:pt x="589" y="3777"/>
                      <a:pt x="617" y="3777"/>
                    </a:cubicBezTo>
                    <a:cubicBezTo>
                      <a:pt x="632" y="3777"/>
                      <a:pt x="647" y="3775"/>
                      <a:pt x="662" y="3767"/>
                    </a:cubicBezTo>
                    <a:cubicBezTo>
                      <a:pt x="708" y="3744"/>
                      <a:pt x="731" y="3721"/>
                      <a:pt x="754" y="3676"/>
                    </a:cubicBezTo>
                    <a:cubicBezTo>
                      <a:pt x="776" y="3653"/>
                      <a:pt x="776" y="3584"/>
                      <a:pt x="754" y="3562"/>
                    </a:cubicBezTo>
                    <a:cubicBezTo>
                      <a:pt x="617" y="3265"/>
                      <a:pt x="502" y="2945"/>
                      <a:pt x="434" y="2626"/>
                    </a:cubicBezTo>
                    <a:cubicBezTo>
                      <a:pt x="388" y="2420"/>
                      <a:pt x="366" y="2192"/>
                      <a:pt x="366" y="1964"/>
                    </a:cubicBezTo>
                    <a:cubicBezTo>
                      <a:pt x="388" y="1781"/>
                      <a:pt x="411" y="1621"/>
                      <a:pt x="457" y="1439"/>
                    </a:cubicBezTo>
                    <a:cubicBezTo>
                      <a:pt x="525" y="1279"/>
                      <a:pt x="594" y="1142"/>
                      <a:pt x="662" y="1005"/>
                    </a:cubicBezTo>
                    <a:cubicBezTo>
                      <a:pt x="743" y="905"/>
                      <a:pt x="823" y="822"/>
                      <a:pt x="919" y="725"/>
                    </a:cubicBezTo>
                    <a:lnTo>
                      <a:pt x="919" y="725"/>
                    </a:lnTo>
                    <a:cubicBezTo>
                      <a:pt x="1031" y="615"/>
                      <a:pt x="1144" y="547"/>
                      <a:pt x="1279" y="480"/>
                    </a:cubicBezTo>
                    <a:cubicBezTo>
                      <a:pt x="1393" y="434"/>
                      <a:pt x="1484" y="389"/>
                      <a:pt x="1598" y="366"/>
                    </a:cubicBezTo>
                    <a:cubicBezTo>
                      <a:pt x="1735" y="343"/>
                      <a:pt x="1872" y="320"/>
                      <a:pt x="2032" y="320"/>
                    </a:cubicBezTo>
                    <a:cubicBezTo>
                      <a:pt x="2169" y="343"/>
                      <a:pt x="2329" y="366"/>
                      <a:pt x="2465" y="412"/>
                    </a:cubicBezTo>
                    <a:lnTo>
                      <a:pt x="2443" y="412"/>
                    </a:lnTo>
                    <a:cubicBezTo>
                      <a:pt x="2602" y="480"/>
                      <a:pt x="2762" y="549"/>
                      <a:pt x="2899" y="640"/>
                    </a:cubicBezTo>
                    <a:cubicBezTo>
                      <a:pt x="3099" y="773"/>
                      <a:pt x="3276" y="927"/>
                      <a:pt x="3433" y="1082"/>
                    </a:cubicBezTo>
                    <a:lnTo>
                      <a:pt x="3433" y="1082"/>
                    </a:lnTo>
                    <a:cubicBezTo>
                      <a:pt x="3566" y="1217"/>
                      <a:pt x="3677" y="1374"/>
                      <a:pt x="3767" y="1530"/>
                    </a:cubicBezTo>
                    <a:cubicBezTo>
                      <a:pt x="3835" y="1599"/>
                      <a:pt x="3881" y="1690"/>
                      <a:pt x="3949" y="1758"/>
                    </a:cubicBezTo>
                    <a:cubicBezTo>
                      <a:pt x="3995" y="1872"/>
                      <a:pt x="4063" y="1964"/>
                      <a:pt x="4132" y="2032"/>
                    </a:cubicBezTo>
                    <a:cubicBezTo>
                      <a:pt x="4383" y="2352"/>
                      <a:pt x="4634" y="2649"/>
                      <a:pt x="4931" y="2922"/>
                    </a:cubicBezTo>
                    <a:cubicBezTo>
                      <a:pt x="5478" y="3447"/>
                      <a:pt x="6118" y="3881"/>
                      <a:pt x="6757" y="4269"/>
                    </a:cubicBezTo>
                    <a:cubicBezTo>
                      <a:pt x="7441" y="4657"/>
                      <a:pt x="8126" y="5000"/>
                      <a:pt x="8834" y="5319"/>
                    </a:cubicBezTo>
                    <a:cubicBezTo>
                      <a:pt x="9541" y="5661"/>
                      <a:pt x="10249" y="6004"/>
                      <a:pt x="10934" y="6415"/>
                    </a:cubicBezTo>
                    <a:cubicBezTo>
                      <a:pt x="11116" y="6506"/>
                      <a:pt x="11299" y="6620"/>
                      <a:pt x="11504" y="6757"/>
                    </a:cubicBezTo>
                    <a:cubicBezTo>
                      <a:pt x="11482" y="6735"/>
                      <a:pt x="11481" y="6734"/>
                      <a:pt x="11481" y="6734"/>
                    </a:cubicBezTo>
                    <a:lnTo>
                      <a:pt x="11481" y="6734"/>
                    </a:lnTo>
                    <a:cubicBezTo>
                      <a:pt x="12006" y="7077"/>
                      <a:pt x="12531" y="7487"/>
                      <a:pt x="13034" y="7898"/>
                    </a:cubicBezTo>
                    <a:cubicBezTo>
                      <a:pt x="13559" y="8332"/>
                      <a:pt x="14061" y="8811"/>
                      <a:pt x="14517" y="9336"/>
                    </a:cubicBezTo>
                    <a:cubicBezTo>
                      <a:pt x="14517" y="9313"/>
                      <a:pt x="14494" y="9313"/>
                      <a:pt x="14494" y="9291"/>
                    </a:cubicBezTo>
                    <a:lnTo>
                      <a:pt x="14494" y="9291"/>
                    </a:lnTo>
                    <a:cubicBezTo>
                      <a:pt x="15202" y="10090"/>
                      <a:pt x="15841" y="10957"/>
                      <a:pt x="16343" y="11916"/>
                    </a:cubicBezTo>
                    <a:cubicBezTo>
                      <a:pt x="16480" y="12167"/>
                      <a:pt x="16594" y="12441"/>
                      <a:pt x="16708" y="12692"/>
                    </a:cubicBezTo>
                    <a:cubicBezTo>
                      <a:pt x="16823" y="13011"/>
                      <a:pt x="16937" y="13331"/>
                      <a:pt x="17028" y="13650"/>
                    </a:cubicBezTo>
                    <a:cubicBezTo>
                      <a:pt x="17047" y="13707"/>
                      <a:pt x="17127" y="13748"/>
                      <a:pt x="17194" y="13748"/>
                    </a:cubicBezTo>
                    <a:cubicBezTo>
                      <a:pt x="17208" y="13748"/>
                      <a:pt x="17221" y="13746"/>
                      <a:pt x="17233" y="13742"/>
                    </a:cubicBezTo>
                    <a:cubicBezTo>
                      <a:pt x="17325" y="13719"/>
                      <a:pt x="17370" y="13605"/>
                      <a:pt x="17348" y="13536"/>
                    </a:cubicBezTo>
                    <a:cubicBezTo>
                      <a:pt x="17256" y="13308"/>
                      <a:pt x="17188" y="13080"/>
                      <a:pt x="17119" y="12851"/>
                    </a:cubicBezTo>
                    <a:cubicBezTo>
                      <a:pt x="17028" y="12623"/>
                      <a:pt x="16937" y="12395"/>
                      <a:pt x="16845" y="12167"/>
                    </a:cubicBezTo>
                    <a:cubicBezTo>
                      <a:pt x="16663" y="11779"/>
                      <a:pt x="16435" y="11391"/>
                      <a:pt x="16206" y="11003"/>
                    </a:cubicBezTo>
                    <a:cubicBezTo>
                      <a:pt x="15727" y="10227"/>
                      <a:pt x="15156" y="9542"/>
                      <a:pt x="14540" y="8880"/>
                    </a:cubicBezTo>
                    <a:cubicBezTo>
                      <a:pt x="13924" y="8218"/>
                      <a:pt x="13239" y="7624"/>
                      <a:pt x="12531" y="7077"/>
                    </a:cubicBezTo>
                    <a:cubicBezTo>
                      <a:pt x="12212" y="6826"/>
                      <a:pt x="11869" y="6597"/>
                      <a:pt x="11527" y="6392"/>
                    </a:cubicBezTo>
                    <a:cubicBezTo>
                      <a:pt x="11185" y="6164"/>
                      <a:pt x="10842" y="5981"/>
                      <a:pt x="10500" y="5798"/>
                    </a:cubicBezTo>
                    <a:cubicBezTo>
                      <a:pt x="9153" y="5068"/>
                      <a:pt x="7715" y="4497"/>
                      <a:pt x="6437" y="3676"/>
                    </a:cubicBezTo>
                    <a:lnTo>
                      <a:pt x="6437" y="3676"/>
                    </a:lnTo>
                    <a:lnTo>
                      <a:pt x="6460" y="3698"/>
                    </a:lnTo>
                    <a:cubicBezTo>
                      <a:pt x="5866" y="3310"/>
                      <a:pt x="5296" y="2854"/>
                      <a:pt x="4794" y="2329"/>
                    </a:cubicBezTo>
                    <a:cubicBezTo>
                      <a:pt x="4794" y="2306"/>
                      <a:pt x="4771" y="2306"/>
                      <a:pt x="4771" y="2306"/>
                    </a:cubicBezTo>
                    <a:lnTo>
                      <a:pt x="4794" y="2306"/>
                    </a:lnTo>
                    <a:cubicBezTo>
                      <a:pt x="4657" y="2169"/>
                      <a:pt x="4543" y="2032"/>
                      <a:pt x="4428" y="1895"/>
                    </a:cubicBezTo>
                    <a:cubicBezTo>
                      <a:pt x="4314" y="1736"/>
                      <a:pt x="4177" y="1553"/>
                      <a:pt x="4063" y="1370"/>
                    </a:cubicBezTo>
                    <a:cubicBezTo>
                      <a:pt x="3858" y="1051"/>
                      <a:pt x="3607" y="777"/>
                      <a:pt x="3333" y="526"/>
                    </a:cubicBezTo>
                    <a:cubicBezTo>
                      <a:pt x="3082" y="343"/>
                      <a:pt x="2808" y="183"/>
                      <a:pt x="2534" y="92"/>
                    </a:cubicBezTo>
                    <a:cubicBezTo>
                      <a:pt x="2329" y="24"/>
                      <a:pt x="2123" y="1"/>
                      <a:pt x="191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77" name="Google Shape;1723;p22">
                <a:extLst>
                  <a:ext uri="{FF2B5EF4-FFF2-40B4-BE49-F238E27FC236}">
                    <a16:creationId xmlns:a16="http://schemas.microsoft.com/office/drawing/2014/main" id="{A07B51A9-4403-4372-A3B1-131ADDA81CCF}"/>
                  </a:ext>
                </a:extLst>
              </p:cNvPr>
              <p:cNvSpPr/>
              <p:nvPr/>
            </p:nvSpPr>
            <p:spPr>
              <a:xfrm>
                <a:off x="6646184" y="3420218"/>
                <a:ext cx="243730" cy="140718"/>
              </a:xfrm>
              <a:custGeom>
                <a:avLst/>
                <a:gdLst/>
                <a:ahLst/>
                <a:cxnLst/>
                <a:rect l="l" t="t" r="r" b="b"/>
                <a:pathLst>
                  <a:path w="9017" h="5206" extrusionOk="0">
                    <a:moveTo>
                      <a:pt x="7373" y="1"/>
                    </a:moveTo>
                    <a:cubicBezTo>
                      <a:pt x="6962" y="69"/>
                      <a:pt x="6528" y="92"/>
                      <a:pt x="6026" y="115"/>
                    </a:cubicBezTo>
                    <a:cubicBezTo>
                      <a:pt x="5661" y="115"/>
                      <a:pt x="5342" y="138"/>
                      <a:pt x="5022" y="138"/>
                    </a:cubicBezTo>
                    <a:lnTo>
                      <a:pt x="4520" y="115"/>
                    </a:lnTo>
                    <a:lnTo>
                      <a:pt x="3379" y="115"/>
                    </a:lnTo>
                    <a:cubicBezTo>
                      <a:pt x="2648" y="138"/>
                      <a:pt x="1872" y="184"/>
                      <a:pt x="1187" y="526"/>
                    </a:cubicBezTo>
                    <a:cubicBezTo>
                      <a:pt x="868" y="709"/>
                      <a:pt x="571" y="960"/>
                      <a:pt x="343" y="1256"/>
                    </a:cubicBezTo>
                    <a:cubicBezTo>
                      <a:pt x="137" y="1576"/>
                      <a:pt x="0" y="1964"/>
                      <a:pt x="23" y="2375"/>
                    </a:cubicBezTo>
                    <a:cubicBezTo>
                      <a:pt x="23" y="2740"/>
                      <a:pt x="137" y="3128"/>
                      <a:pt x="343" y="3470"/>
                    </a:cubicBezTo>
                    <a:cubicBezTo>
                      <a:pt x="525" y="3767"/>
                      <a:pt x="776" y="4041"/>
                      <a:pt x="1142" y="4338"/>
                    </a:cubicBezTo>
                    <a:cubicBezTo>
                      <a:pt x="1416" y="4543"/>
                      <a:pt x="1735" y="4726"/>
                      <a:pt x="2078" y="4863"/>
                    </a:cubicBezTo>
                    <a:cubicBezTo>
                      <a:pt x="2397" y="4977"/>
                      <a:pt x="2739" y="5068"/>
                      <a:pt x="3105" y="5137"/>
                    </a:cubicBezTo>
                    <a:cubicBezTo>
                      <a:pt x="3379" y="5182"/>
                      <a:pt x="3652" y="5205"/>
                      <a:pt x="3926" y="5205"/>
                    </a:cubicBezTo>
                    <a:lnTo>
                      <a:pt x="4200" y="5205"/>
                    </a:lnTo>
                    <a:cubicBezTo>
                      <a:pt x="4543" y="5182"/>
                      <a:pt x="4931" y="5137"/>
                      <a:pt x="5319" y="5068"/>
                    </a:cubicBezTo>
                    <a:cubicBezTo>
                      <a:pt x="5981" y="4954"/>
                      <a:pt x="6711" y="4749"/>
                      <a:pt x="7533" y="4429"/>
                    </a:cubicBezTo>
                    <a:cubicBezTo>
                      <a:pt x="8012" y="4246"/>
                      <a:pt x="8491" y="4041"/>
                      <a:pt x="9016" y="3790"/>
                    </a:cubicBezTo>
                    <a:lnTo>
                      <a:pt x="8948" y="3699"/>
                    </a:lnTo>
                    <a:cubicBezTo>
                      <a:pt x="8879" y="3653"/>
                      <a:pt x="8834" y="3585"/>
                      <a:pt x="8765" y="3539"/>
                    </a:cubicBezTo>
                    <a:cubicBezTo>
                      <a:pt x="7966" y="3904"/>
                      <a:pt x="7259" y="4178"/>
                      <a:pt x="6574" y="4383"/>
                    </a:cubicBezTo>
                    <a:cubicBezTo>
                      <a:pt x="5684" y="4657"/>
                      <a:pt x="4908" y="4817"/>
                      <a:pt x="4177" y="4840"/>
                    </a:cubicBezTo>
                    <a:lnTo>
                      <a:pt x="3995" y="4840"/>
                    </a:lnTo>
                    <a:cubicBezTo>
                      <a:pt x="3561" y="4840"/>
                      <a:pt x="3150" y="4794"/>
                      <a:pt x="2785" y="4726"/>
                    </a:cubicBezTo>
                    <a:cubicBezTo>
                      <a:pt x="2443" y="4634"/>
                      <a:pt x="2123" y="4520"/>
                      <a:pt x="1826" y="4361"/>
                    </a:cubicBezTo>
                    <a:cubicBezTo>
                      <a:pt x="1553" y="4201"/>
                      <a:pt x="1301" y="4018"/>
                      <a:pt x="1073" y="3813"/>
                    </a:cubicBezTo>
                    <a:cubicBezTo>
                      <a:pt x="1050" y="3790"/>
                      <a:pt x="1050" y="3790"/>
                      <a:pt x="1028" y="3790"/>
                    </a:cubicBezTo>
                    <a:cubicBezTo>
                      <a:pt x="891" y="3630"/>
                      <a:pt x="754" y="3493"/>
                      <a:pt x="662" y="3356"/>
                    </a:cubicBezTo>
                    <a:cubicBezTo>
                      <a:pt x="571" y="3219"/>
                      <a:pt x="503" y="3037"/>
                      <a:pt x="434" y="2877"/>
                    </a:cubicBezTo>
                    <a:cubicBezTo>
                      <a:pt x="388" y="2717"/>
                      <a:pt x="366" y="2580"/>
                      <a:pt x="366" y="2443"/>
                    </a:cubicBezTo>
                    <a:cubicBezTo>
                      <a:pt x="366" y="2283"/>
                      <a:pt x="366" y="2147"/>
                      <a:pt x="411" y="2010"/>
                    </a:cubicBezTo>
                    <a:cubicBezTo>
                      <a:pt x="434" y="1873"/>
                      <a:pt x="480" y="1759"/>
                      <a:pt x="548" y="1622"/>
                    </a:cubicBezTo>
                    <a:cubicBezTo>
                      <a:pt x="617" y="1485"/>
                      <a:pt x="708" y="1370"/>
                      <a:pt x="799" y="1256"/>
                    </a:cubicBezTo>
                    <a:cubicBezTo>
                      <a:pt x="913" y="1142"/>
                      <a:pt x="1028" y="1051"/>
                      <a:pt x="1165" y="937"/>
                    </a:cubicBezTo>
                    <a:cubicBezTo>
                      <a:pt x="1347" y="846"/>
                      <a:pt x="1553" y="754"/>
                      <a:pt x="1781" y="663"/>
                    </a:cubicBezTo>
                    <a:cubicBezTo>
                      <a:pt x="2146" y="572"/>
                      <a:pt x="2557" y="503"/>
                      <a:pt x="3127" y="480"/>
                    </a:cubicBezTo>
                    <a:lnTo>
                      <a:pt x="5456" y="480"/>
                    </a:lnTo>
                    <a:cubicBezTo>
                      <a:pt x="5981" y="480"/>
                      <a:pt x="6688" y="457"/>
                      <a:pt x="7373" y="343"/>
                    </a:cubicBezTo>
                    <a:lnTo>
                      <a:pt x="7373" y="229"/>
                    </a:lnTo>
                    <a:cubicBezTo>
                      <a:pt x="7373" y="161"/>
                      <a:pt x="7396" y="92"/>
                      <a:pt x="7396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78" name="Google Shape;1724;p22">
                <a:extLst>
                  <a:ext uri="{FF2B5EF4-FFF2-40B4-BE49-F238E27FC236}">
                    <a16:creationId xmlns:a16="http://schemas.microsoft.com/office/drawing/2014/main" id="{AA6BF67E-2B68-4AF3-BCD6-57D7918A5D96}"/>
                  </a:ext>
                </a:extLst>
              </p:cNvPr>
              <p:cNvSpPr/>
              <p:nvPr/>
            </p:nvSpPr>
            <p:spPr>
              <a:xfrm>
                <a:off x="7147158" y="3455412"/>
                <a:ext cx="248054" cy="144394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5342" extrusionOk="0">
                    <a:moveTo>
                      <a:pt x="3653" y="0"/>
                    </a:moveTo>
                    <a:cubicBezTo>
                      <a:pt x="3470" y="68"/>
                      <a:pt x="3287" y="160"/>
                      <a:pt x="3128" y="228"/>
                    </a:cubicBezTo>
                    <a:lnTo>
                      <a:pt x="3219" y="251"/>
                    </a:lnTo>
                    <a:lnTo>
                      <a:pt x="3265" y="274"/>
                    </a:lnTo>
                    <a:lnTo>
                      <a:pt x="3265" y="274"/>
                    </a:lnTo>
                    <a:lnTo>
                      <a:pt x="3242" y="251"/>
                    </a:lnTo>
                    <a:lnTo>
                      <a:pt x="3287" y="274"/>
                    </a:lnTo>
                    <a:cubicBezTo>
                      <a:pt x="3538" y="320"/>
                      <a:pt x="3790" y="365"/>
                      <a:pt x="3995" y="411"/>
                    </a:cubicBezTo>
                    <a:cubicBezTo>
                      <a:pt x="4452" y="479"/>
                      <a:pt x="4908" y="525"/>
                      <a:pt x="5342" y="593"/>
                    </a:cubicBezTo>
                    <a:lnTo>
                      <a:pt x="5479" y="593"/>
                    </a:lnTo>
                    <a:cubicBezTo>
                      <a:pt x="5753" y="639"/>
                      <a:pt x="6026" y="685"/>
                      <a:pt x="6300" y="730"/>
                    </a:cubicBezTo>
                    <a:cubicBezTo>
                      <a:pt x="6848" y="822"/>
                      <a:pt x="7259" y="936"/>
                      <a:pt x="7624" y="1096"/>
                    </a:cubicBezTo>
                    <a:cubicBezTo>
                      <a:pt x="7830" y="1210"/>
                      <a:pt x="8012" y="1324"/>
                      <a:pt x="8172" y="1461"/>
                    </a:cubicBezTo>
                    <a:cubicBezTo>
                      <a:pt x="8309" y="1575"/>
                      <a:pt x="8400" y="1689"/>
                      <a:pt x="8492" y="1803"/>
                    </a:cubicBezTo>
                    <a:cubicBezTo>
                      <a:pt x="8583" y="1940"/>
                      <a:pt x="8651" y="2077"/>
                      <a:pt x="8697" y="2214"/>
                    </a:cubicBezTo>
                    <a:cubicBezTo>
                      <a:pt x="8743" y="2351"/>
                      <a:pt x="8788" y="2488"/>
                      <a:pt x="8788" y="2602"/>
                    </a:cubicBezTo>
                    <a:lnTo>
                      <a:pt x="8788" y="2648"/>
                    </a:lnTo>
                    <a:cubicBezTo>
                      <a:pt x="8788" y="2785"/>
                      <a:pt x="8788" y="2922"/>
                      <a:pt x="8765" y="3036"/>
                    </a:cubicBezTo>
                    <a:cubicBezTo>
                      <a:pt x="8743" y="3196"/>
                      <a:pt x="8697" y="3310"/>
                      <a:pt x="8629" y="3469"/>
                    </a:cubicBezTo>
                    <a:cubicBezTo>
                      <a:pt x="8560" y="3629"/>
                      <a:pt x="8469" y="3766"/>
                      <a:pt x="8355" y="3903"/>
                    </a:cubicBezTo>
                    <a:cubicBezTo>
                      <a:pt x="8218" y="4040"/>
                      <a:pt x="8081" y="4177"/>
                      <a:pt x="7898" y="4291"/>
                    </a:cubicBezTo>
                    <a:cubicBezTo>
                      <a:pt x="7624" y="4497"/>
                      <a:pt x="7350" y="4634"/>
                      <a:pt x="7054" y="4748"/>
                    </a:cubicBezTo>
                    <a:cubicBezTo>
                      <a:pt x="6757" y="4862"/>
                      <a:pt x="6414" y="4930"/>
                      <a:pt x="6049" y="4976"/>
                    </a:cubicBezTo>
                    <a:cubicBezTo>
                      <a:pt x="5912" y="4976"/>
                      <a:pt x="5775" y="4999"/>
                      <a:pt x="5638" y="4999"/>
                    </a:cubicBezTo>
                    <a:cubicBezTo>
                      <a:pt x="5319" y="4999"/>
                      <a:pt x="4999" y="4953"/>
                      <a:pt x="4680" y="4907"/>
                    </a:cubicBezTo>
                    <a:cubicBezTo>
                      <a:pt x="3949" y="4770"/>
                      <a:pt x="3173" y="4519"/>
                      <a:pt x="2352" y="4131"/>
                    </a:cubicBezTo>
                    <a:cubicBezTo>
                      <a:pt x="1690" y="3812"/>
                      <a:pt x="1028" y="3424"/>
                      <a:pt x="297" y="2967"/>
                    </a:cubicBezTo>
                    <a:lnTo>
                      <a:pt x="229" y="3013"/>
                    </a:lnTo>
                    <a:cubicBezTo>
                      <a:pt x="160" y="3059"/>
                      <a:pt x="92" y="3127"/>
                      <a:pt x="1" y="3173"/>
                    </a:cubicBezTo>
                    <a:cubicBezTo>
                      <a:pt x="457" y="3469"/>
                      <a:pt x="914" y="3766"/>
                      <a:pt x="1393" y="4040"/>
                    </a:cubicBezTo>
                    <a:cubicBezTo>
                      <a:pt x="2169" y="4451"/>
                      <a:pt x="2854" y="4748"/>
                      <a:pt x="3493" y="4953"/>
                    </a:cubicBezTo>
                    <a:cubicBezTo>
                      <a:pt x="3881" y="5090"/>
                      <a:pt x="4246" y="5181"/>
                      <a:pt x="4588" y="5250"/>
                    </a:cubicBezTo>
                    <a:cubicBezTo>
                      <a:pt x="4954" y="5318"/>
                      <a:pt x="5273" y="5341"/>
                      <a:pt x="5593" y="5341"/>
                    </a:cubicBezTo>
                    <a:lnTo>
                      <a:pt x="5661" y="5341"/>
                    </a:lnTo>
                    <a:cubicBezTo>
                      <a:pt x="6049" y="5341"/>
                      <a:pt x="6414" y="5295"/>
                      <a:pt x="6734" y="5204"/>
                    </a:cubicBezTo>
                    <a:cubicBezTo>
                      <a:pt x="7099" y="5113"/>
                      <a:pt x="7442" y="4976"/>
                      <a:pt x="7738" y="4816"/>
                    </a:cubicBezTo>
                    <a:cubicBezTo>
                      <a:pt x="8149" y="4588"/>
                      <a:pt x="8423" y="4360"/>
                      <a:pt x="8651" y="4086"/>
                    </a:cubicBezTo>
                    <a:cubicBezTo>
                      <a:pt x="8902" y="3766"/>
                      <a:pt x="9062" y="3401"/>
                      <a:pt x="9131" y="3036"/>
                    </a:cubicBezTo>
                    <a:cubicBezTo>
                      <a:pt x="9176" y="2648"/>
                      <a:pt x="9108" y="2237"/>
                      <a:pt x="8948" y="1895"/>
                    </a:cubicBezTo>
                    <a:cubicBezTo>
                      <a:pt x="8765" y="1552"/>
                      <a:pt x="8514" y="1255"/>
                      <a:pt x="8218" y="1050"/>
                    </a:cubicBezTo>
                    <a:cubicBezTo>
                      <a:pt x="7601" y="616"/>
                      <a:pt x="6825" y="457"/>
                      <a:pt x="6095" y="342"/>
                    </a:cubicBezTo>
                    <a:cubicBezTo>
                      <a:pt x="5844" y="297"/>
                      <a:pt x="5593" y="274"/>
                      <a:pt x="5342" y="228"/>
                    </a:cubicBezTo>
                    <a:lnTo>
                      <a:pt x="4976" y="183"/>
                    </a:lnTo>
                    <a:cubicBezTo>
                      <a:pt x="4520" y="114"/>
                      <a:pt x="4086" y="68"/>
                      <a:pt x="3653" y="0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79" name="Google Shape;1725;p22">
                <a:extLst>
                  <a:ext uri="{FF2B5EF4-FFF2-40B4-BE49-F238E27FC236}">
                    <a16:creationId xmlns:a16="http://schemas.microsoft.com/office/drawing/2014/main" id="{FE9FC304-F519-41C6-A4C5-B5178370E61D}"/>
                  </a:ext>
                </a:extLst>
              </p:cNvPr>
              <p:cNvSpPr/>
              <p:nvPr/>
            </p:nvSpPr>
            <p:spPr>
              <a:xfrm>
                <a:off x="6762791" y="2399755"/>
                <a:ext cx="49384" cy="46924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36" extrusionOk="0">
                    <a:moveTo>
                      <a:pt x="1826" y="868"/>
                    </a:moveTo>
                    <a:cubicBezTo>
                      <a:pt x="1826" y="1348"/>
                      <a:pt x="1416" y="1736"/>
                      <a:pt x="913" y="1736"/>
                    </a:cubicBezTo>
                    <a:cubicBezTo>
                      <a:pt x="411" y="1736"/>
                      <a:pt x="0" y="1348"/>
                      <a:pt x="0" y="868"/>
                    </a:cubicBezTo>
                    <a:cubicBezTo>
                      <a:pt x="0" y="389"/>
                      <a:pt x="411" y="1"/>
                      <a:pt x="913" y="1"/>
                    </a:cubicBezTo>
                    <a:cubicBezTo>
                      <a:pt x="1416" y="1"/>
                      <a:pt x="1826" y="389"/>
                      <a:pt x="1826" y="868"/>
                    </a:cubicBezTo>
                    <a:close/>
                  </a:path>
                </a:pathLst>
              </a:custGeom>
              <a:solidFill>
                <a:srgbClr val="FEC4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80" name="Google Shape;1726;p22">
                <a:extLst>
                  <a:ext uri="{FF2B5EF4-FFF2-40B4-BE49-F238E27FC236}">
                    <a16:creationId xmlns:a16="http://schemas.microsoft.com/office/drawing/2014/main" id="{4DF2FA9A-C12D-4C0B-8EDD-0F9A47FFFE62}"/>
                  </a:ext>
                </a:extLst>
              </p:cNvPr>
              <p:cNvSpPr/>
              <p:nvPr/>
            </p:nvSpPr>
            <p:spPr>
              <a:xfrm>
                <a:off x="7139130" y="2518849"/>
                <a:ext cx="49384" cy="46897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35" extrusionOk="0">
                    <a:moveTo>
                      <a:pt x="914" y="0"/>
                    </a:moveTo>
                    <a:cubicBezTo>
                      <a:pt x="412" y="0"/>
                      <a:pt x="1" y="388"/>
                      <a:pt x="1" y="868"/>
                    </a:cubicBezTo>
                    <a:cubicBezTo>
                      <a:pt x="1" y="1347"/>
                      <a:pt x="412" y="1735"/>
                      <a:pt x="914" y="1735"/>
                    </a:cubicBezTo>
                    <a:cubicBezTo>
                      <a:pt x="1416" y="1735"/>
                      <a:pt x="1827" y="1347"/>
                      <a:pt x="1827" y="868"/>
                    </a:cubicBezTo>
                    <a:cubicBezTo>
                      <a:pt x="1827" y="388"/>
                      <a:pt x="1416" y="0"/>
                      <a:pt x="914" y="0"/>
                    </a:cubicBezTo>
                    <a:close/>
                  </a:path>
                </a:pathLst>
              </a:custGeom>
              <a:solidFill>
                <a:srgbClr val="FEC4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81" name="Google Shape;1727;p22">
                <a:extLst>
                  <a:ext uri="{FF2B5EF4-FFF2-40B4-BE49-F238E27FC236}">
                    <a16:creationId xmlns:a16="http://schemas.microsoft.com/office/drawing/2014/main" id="{CDE74233-0145-4000-9C4D-967CC614D337}"/>
                  </a:ext>
                </a:extLst>
              </p:cNvPr>
              <p:cNvSpPr/>
              <p:nvPr/>
            </p:nvSpPr>
            <p:spPr>
              <a:xfrm>
                <a:off x="6173591" y="1194839"/>
                <a:ext cx="2487" cy="2487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92" y="0"/>
                    </a:moveTo>
                    <a:lnTo>
                      <a:pt x="0" y="92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82" name="Google Shape;1728;p22">
                <a:extLst>
                  <a:ext uri="{FF2B5EF4-FFF2-40B4-BE49-F238E27FC236}">
                    <a16:creationId xmlns:a16="http://schemas.microsoft.com/office/drawing/2014/main" id="{801DC2EE-5A07-49E5-816B-4AFAA71E0AB2}"/>
                  </a:ext>
                </a:extLst>
              </p:cNvPr>
              <p:cNvSpPr/>
              <p:nvPr/>
            </p:nvSpPr>
            <p:spPr>
              <a:xfrm>
                <a:off x="6092150" y="1312662"/>
                <a:ext cx="1865" cy="3730"/>
              </a:xfrm>
              <a:custGeom>
                <a:avLst/>
                <a:gdLst/>
                <a:ahLst/>
                <a:cxnLst/>
                <a:rect l="l" t="t" r="r" b="b"/>
                <a:pathLst>
                  <a:path w="69" h="138" extrusionOk="0">
                    <a:moveTo>
                      <a:pt x="69" y="1"/>
                    </a:moveTo>
                    <a:lnTo>
                      <a:pt x="0" y="138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83" name="Google Shape;1729;p22">
                <a:extLst>
                  <a:ext uri="{FF2B5EF4-FFF2-40B4-BE49-F238E27FC236}">
                    <a16:creationId xmlns:a16="http://schemas.microsoft.com/office/drawing/2014/main" id="{511CA753-59DC-471D-8EAD-18D4C9C3469B}"/>
                  </a:ext>
                </a:extLst>
              </p:cNvPr>
              <p:cNvSpPr/>
              <p:nvPr/>
            </p:nvSpPr>
            <p:spPr>
              <a:xfrm>
                <a:off x="6113125" y="1343531"/>
                <a:ext cx="3730" cy="622"/>
              </a:xfrm>
              <a:custGeom>
                <a:avLst/>
                <a:gdLst/>
                <a:ahLst/>
                <a:cxnLst/>
                <a:rect l="l" t="t" r="r" b="b"/>
                <a:pathLst>
                  <a:path w="138" h="23" extrusionOk="0">
                    <a:moveTo>
                      <a:pt x="0" y="23"/>
                    </a:moveTo>
                    <a:lnTo>
                      <a:pt x="137" y="0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84" name="Google Shape;1730;p22">
                <a:extLst>
                  <a:ext uri="{FF2B5EF4-FFF2-40B4-BE49-F238E27FC236}">
                    <a16:creationId xmlns:a16="http://schemas.microsoft.com/office/drawing/2014/main" id="{286BFCF3-42E5-434E-8FED-B0879B9F4547}"/>
                  </a:ext>
                </a:extLst>
              </p:cNvPr>
              <p:cNvSpPr/>
              <p:nvPr/>
            </p:nvSpPr>
            <p:spPr>
              <a:xfrm>
                <a:off x="6090285" y="1316365"/>
                <a:ext cx="1892" cy="3108"/>
              </a:xfrm>
              <a:custGeom>
                <a:avLst/>
                <a:gdLst/>
                <a:ahLst/>
                <a:cxnLst/>
                <a:rect l="l" t="t" r="r" b="b"/>
                <a:pathLst>
                  <a:path w="70" h="115" extrusionOk="0">
                    <a:moveTo>
                      <a:pt x="1" y="115"/>
                    </a:moveTo>
                    <a:lnTo>
                      <a:pt x="1" y="115"/>
                    </a:lnTo>
                    <a:lnTo>
                      <a:pt x="69" y="1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85" name="Google Shape;1731;p22">
                <a:extLst>
                  <a:ext uri="{FF2B5EF4-FFF2-40B4-BE49-F238E27FC236}">
                    <a16:creationId xmlns:a16="http://schemas.microsoft.com/office/drawing/2014/main" id="{17C631AE-56BD-42B9-A3C9-2029F66C9087}"/>
                  </a:ext>
                </a:extLst>
              </p:cNvPr>
              <p:cNvSpPr/>
              <p:nvPr/>
            </p:nvSpPr>
            <p:spPr>
              <a:xfrm>
                <a:off x="6176051" y="1192352"/>
                <a:ext cx="2487" cy="251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3" extrusionOk="0">
                    <a:moveTo>
                      <a:pt x="92" y="1"/>
                    </a:moveTo>
                    <a:lnTo>
                      <a:pt x="1" y="92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86" name="Google Shape;1732;p22">
                <a:extLst>
                  <a:ext uri="{FF2B5EF4-FFF2-40B4-BE49-F238E27FC236}">
                    <a16:creationId xmlns:a16="http://schemas.microsoft.com/office/drawing/2014/main" id="{CF02635C-C2F6-40F5-98D0-ED63EC9BC2B8}"/>
                  </a:ext>
                </a:extLst>
              </p:cNvPr>
              <p:cNvSpPr/>
              <p:nvPr/>
            </p:nvSpPr>
            <p:spPr>
              <a:xfrm>
                <a:off x="6109422" y="1344125"/>
                <a:ext cx="3730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38" h="24" extrusionOk="0">
                    <a:moveTo>
                      <a:pt x="0" y="24"/>
                    </a:moveTo>
                    <a:lnTo>
                      <a:pt x="137" y="1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87" name="Google Shape;1733;p22">
                <a:extLst>
                  <a:ext uri="{FF2B5EF4-FFF2-40B4-BE49-F238E27FC236}">
                    <a16:creationId xmlns:a16="http://schemas.microsoft.com/office/drawing/2014/main" id="{C46E8C76-565D-43CE-86B3-62CDA397B587}"/>
                  </a:ext>
                </a:extLst>
              </p:cNvPr>
              <p:cNvSpPr/>
              <p:nvPr/>
            </p:nvSpPr>
            <p:spPr>
              <a:xfrm>
                <a:off x="6080068" y="1183486"/>
                <a:ext cx="193481" cy="191021"/>
              </a:xfrm>
              <a:custGeom>
                <a:avLst/>
                <a:gdLst/>
                <a:ahLst/>
                <a:cxnLst/>
                <a:rect l="l" t="t" r="r" b="b"/>
                <a:pathLst>
                  <a:path w="7158" h="7067" extrusionOk="0">
                    <a:moveTo>
                      <a:pt x="4230" y="1"/>
                    </a:moveTo>
                    <a:cubicBezTo>
                      <a:pt x="4050" y="1"/>
                      <a:pt x="3847" y="107"/>
                      <a:pt x="3643" y="329"/>
                    </a:cubicBezTo>
                    <a:lnTo>
                      <a:pt x="3552" y="420"/>
                    </a:lnTo>
                    <a:lnTo>
                      <a:pt x="3460" y="512"/>
                    </a:lnTo>
                    <a:lnTo>
                      <a:pt x="2570" y="1493"/>
                    </a:lnTo>
                    <a:lnTo>
                      <a:pt x="1155" y="1265"/>
                    </a:lnTo>
                    <a:lnTo>
                      <a:pt x="995" y="1242"/>
                    </a:lnTo>
                    <a:cubicBezTo>
                      <a:pt x="930" y="1234"/>
                      <a:pt x="868" y="1230"/>
                      <a:pt x="809" y="1230"/>
                    </a:cubicBezTo>
                    <a:cubicBezTo>
                      <a:pt x="217" y="1230"/>
                      <a:pt x="1" y="1640"/>
                      <a:pt x="333" y="2201"/>
                    </a:cubicBezTo>
                    <a:lnTo>
                      <a:pt x="447" y="2452"/>
                    </a:lnTo>
                    <a:lnTo>
                      <a:pt x="1086" y="3616"/>
                    </a:lnTo>
                    <a:lnTo>
                      <a:pt x="516" y="4780"/>
                    </a:lnTo>
                    <a:lnTo>
                      <a:pt x="447" y="4917"/>
                    </a:lnTo>
                    <a:lnTo>
                      <a:pt x="379" y="5031"/>
                    </a:lnTo>
                    <a:cubicBezTo>
                      <a:pt x="101" y="5607"/>
                      <a:pt x="307" y="5993"/>
                      <a:pt x="831" y="5993"/>
                    </a:cubicBezTo>
                    <a:cubicBezTo>
                      <a:pt x="910" y="5993"/>
                      <a:pt x="995" y="5985"/>
                      <a:pt x="1086" y="5967"/>
                    </a:cubicBezTo>
                    <a:lnTo>
                      <a:pt x="1223" y="5944"/>
                    </a:lnTo>
                    <a:lnTo>
                      <a:pt x="1360" y="5921"/>
                    </a:lnTo>
                    <a:lnTo>
                      <a:pt x="2661" y="5670"/>
                    </a:lnTo>
                    <a:lnTo>
                      <a:pt x="3711" y="6674"/>
                    </a:lnTo>
                    <a:lnTo>
                      <a:pt x="3803" y="6766"/>
                    </a:lnTo>
                    <a:cubicBezTo>
                      <a:pt x="3997" y="6969"/>
                      <a:pt x="4192" y="7067"/>
                      <a:pt x="4363" y="7067"/>
                    </a:cubicBezTo>
                    <a:cubicBezTo>
                      <a:pt x="4633" y="7067"/>
                      <a:pt x="4842" y="6825"/>
                      <a:pt x="4898" y="6378"/>
                    </a:cubicBezTo>
                    <a:lnTo>
                      <a:pt x="5104" y="4803"/>
                    </a:lnTo>
                    <a:lnTo>
                      <a:pt x="6268" y="4186"/>
                    </a:lnTo>
                    <a:lnTo>
                      <a:pt x="6405" y="4118"/>
                    </a:lnTo>
                    <a:lnTo>
                      <a:pt x="6519" y="4072"/>
                    </a:lnTo>
                    <a:cubicBezTo>
                      <a:pt x="7158" y="3730"/>
                      <a:pt x="7135" y="3205"/>
                      <a:pt x="6473" y="2908"/>
                    </a:cubicBezTo>
                    <a:lnTo>
                      <a:pt x="6405" y="2863"/>
                    </a:lnTo>
                    <a:lnTo>
                      <a:pt x="5035" y="2223"/>
                    </a:lnTo>
                    <a:lnTo>
                      <a:pt x="4807" y="900"/>
                    </a:lnTo>
                    <a:lnTo>
                      <a:pt x="4784" y="649"/>
                    </a:lnTo>
                    <a:cubicBezTo>
                      <a:pt x="4703" y="228"/>
                      <a:pt x="4492" y="1"/>
                      <a:pt x="423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88" name="Google Shape;1734;p22">
                <a:extLst>
                  <a:ext uri="{FF2B5EF4-FFF2-40B4-BE49-F238E27FC236}">
                    <a16:creationId xmlns:a16="http://schemas.microsoft.com/office/drawing/2014/main" id="{F04D85D3-0CB4-4BA3-B7C7-9C6A68FEB8B7}"/>
                  </a:ext>
                </a:extLst>
              </p:cNvPr>
              <p:cNvSpPr/>
              <p:nvPr/>
            </p:nvSpPr>
            <p:spPr>
              <a:xfrm>
                <a:off x="6512926" y="996168"/>
                <a:ext cx="622" cy="2487"/>
              </a:xfrm>
              <a:custGeom>
                <a:avLst/>
                <a:gdLst/>
                <a:ahLst/>
                <a:cxnLst/>
                <a:rect l="l" t="t" r="r" b="b"/>
                <a:pathLst>
                  <a:path w="23" h="92" extrusionOk="0">
                    <a:moveTo>
                      <a:pt x="23" y="1"/>
                    </a:moveTo>
                    <a:lnTo>
                      <a:pt x="0" y="92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89" name="Google Shape;1735;p22">
                <a:extLst>
                  <a:ext uri="{FF2B5EF4-FFF2-40B4-BE49-F238E27FC236}">
                    <a16:creationId xmlns:a16="http://schemas.microsoft.com/office/drawing/2014/main" id="{D12ABE35-93FC-4DF2-BDFF-4D6B4CEEBC33}"/>
                  </a:ext>
                </a:extLst>
              </p:cNvPr>
              <p:cNvSpPr/>
              <p:nvPr/>
            </p:nvSpPr>
            <p:spPr>
              <a:xfrm>
                <a:off x="6503033" y="1091800"/>
                <a:ext cx="27" cy="2487"/>
              </a:xfrm>
              <a:custGeom>
                <a:avLst/>
                <a:gdLst/>
                <a:ahLst/>
                <a:cxnLst/>
                <a:rect l="l" t="t" r="r" b="b"/>
                <a:pathLst>
                  <a:path w="1" h="92" extrusionOk="0">
                    <a:moveTo>
                      <a:pt x="1" y="0"/>
                    </a:moveTo>
                    <a:lnTo>
                      <a:pt x="1" y="92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90" name="Google Shape;1736;p22">
                <a:extLst>
                  <a:ext uri="{FF2B5EF4-FFF2-40B4-BE49-F238E27FC236}">
                    <a16:creationId xmlns:a16="http://schemas.microsoft.com/office/drawing/2014/main" id="{00B868EA-13BD-47C5-B3D3-0F0E5AF2924D}"/>
                  </a:ext>
                </a:extLst>
              </p:cNvPr>
              <p:cNvSpPr/>
              <p:nvPr/>
            </p:nvSpPr>
            <p:spPr>
              <a:xfrm>
                <a:off x="6524035" y="1101666"/>
                <a:ext cx="1865" cy="1892"/>
              </a:xfrm>
              <a:custGeom>
                <a:avLst/>
                <a:gdLst/>
                <a:ahLst/>
                <a:cxnLst/>
                <a:rect l="l" t="t" r="r" b="b"/>
                <a:pathLst>
                  <a:path w="69" h="70" extrusionOk="0">
                    <a:moveTo>
                      <a:pt x="0" y="69"/>
                    </a:moveTo>
                    <a:lnTo>
                      <a:pt x="68" y="1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91" name="Google Shape;1737;p22">
                <a:extLst>
                  <a:ext uri="{FF2B5EF4-FFF2-40B4-BE49-F238E27FC236}">
                    <a16:creationId xmlns:a16="http://schemas.microsoft.com/office/drawing/2014/main" id="{B179092C-0089-47F1-BD94-AC065DDEDCB1}"/>
                  </a:ext>
                </a:extLst>
              </p:cNvPr>
              <p:cNvSpPr/>
              <p:nvPr/>
            </p:nvSpPr>
            <p:spPr>
              <a:xfrm>
                <a:off x="6503033" y="1094260"/>
                <a:ext cx="27" cy="1892"/>
              </a:xfrm>
              <a:custGeom>
                <a:avLst/>
                <a:gdLst/>
                <a:ahLst/>
                <a:cxnLst/>
                <a:rect l="l" t="t" r="r" b="b"/>
                <a:pathLst>
                  <a:path w="1" h="70" extrusionOk="0">
                    <a:moveTo>
                      <a:pt x="1" y="69"/>
                    </a:moveTo>
                    <a:lnTo>
                      <a:pt x="1" y="6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92" name="Google Shape;1738;p22">
                <a:extLst>
                  <a:ext uri="{FF2B5EF4-FFF2-40B4-BE49-F238E27FC236}">
                    <a16:creationId xmlns:a16="http://schemas.microsoft.com/office/drawing/2014/main" id="{AC4F24A5-DE93-435B-BEF7-D5875627E135}"/>
                  </a:ext>
                </a:extLst>
              </p:cNvPr>
              <p:cNvSpPr/>
              <p:nvPr/>
            </p:nvSpPr>
            <p:spPr>
              <a:xfrm>
                <a:off x="6513521" y="994330"/>
                <a:ext cx="649" cy="1865"/>
              </a:xfrm>
              <a:custGeom>
                <a:avLst/>
                <a:gdLst/>
                <a:ahLst/>
                <a:cxnLst/>
                <a:rect l="l" t="t" r="r" b="b"/>
                <a:pathLst>
                  <a:path w="24" h="69" extrusionOk="0">
                    <a:moveTo>
                      <a:pt x="24" y="0"/>
                    </a:moveTo>
                    <a:lnTo>
                      <a:pt x="1" y="69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93" name="Google Shape;1739;p22">
                <a:extLst>
                  <a:ext uri="{FF2B5EF4-FFF2-40B4-BE49-F238E27FC236}">
                    <a16:creationId xmlns:a16="http://schemas.microsoft.com/office/drawing/2014/main" id="{5675CAA7-7B17-4AA8-9EFC-6CA2B0BA8295}"/>
                  </a:ext>
                </a:extLst>
              </p:cNvPr>
              <p:cNvSpPr/>
              <p:nvPr/>
            </p:nvSpPr>
            <p:spPr>
              <a:xfrm>
                <a:off x="6522170" y="1103531"/>
                <a:ext cx="1865" cy="1243"/>
              </a:xfrm>
              <a:custGeom>
                <a:avLst/>
                <a:gdLst/>
                <a:ahLst/>
                <a:cxnLst/>
                <a:rect l="l" t="t" r="r" b="b"/>
                <a:pathLst>
                  <a:path w="69" h="46" extrusionOk="0">
                    <a:moveTo>
                      <a:pt x="1" y="46"/>
                    </a:move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94" name="Google Shape;1740;p22">
                <a:extLst>
                  <a:ext uri="{FF2B5EF4-FFF2-40B4-BE49-F238E27FC236}">
                    <a16:creationId xmlns:a16="http://schemas.microsoft.com/office/drawing/2014/main" id="{9AAFEF35-E7A2-426A-A2D4-06F1BA3BFF21}"/>
                  </a:ext>
                </a:extLst>
              </p:cNvPr>
              <p:cNvSpPr/>
              <p:nvPr/>
            </p:nvSpPr>
            <p:spPr>
              <a:xfrm>
                <a:off x="6466651" y="983221"/>
                <a:ext cx="131771" cy="126203"/>
              </a:xfrm>
              <a:custGeom>
                <a:avLst/>
                <a:gdLst/>
                <a:ahLst/>
                <a:cxnLst/>
                <a:rect l="l" t="t" r="r" b="b"/>
                <a:pathLst>
                  <a:path w="4875" h="4669" extrusionOk="0">
                    <a:moveTo>
                      <a:pt x="2121" y="0"/>
                    </a:moveTo>
                    <a:cubicBezTo>
                      <a:pt x="1960" y="0"/>
                      <a:pt x="1822" y="140"/>
                      <a:pt x="1758" y="411"/>
                    </a:cubicBezTo>
                    <a:lnTo>
                      <a:pt x="1735" y="480"/>
                    </a:lnTo>
                    <a:lnTo>
                      <a:pt x="1712" y="571"/>
                    </a:lnTo>
                    <a:lnTo>
                      <a:pt x="1484" y="1438"/>
                    </a:lnTo>
                    <a:lnTo>
                      <a:pt x="617" y="1758"/>
                    </a:lnTo>
                    <a:lnTo>
                      <a:pt x="502" y="1781"/>
                    </a:lnTo>
                    <a:cubicBezTo>
                      <a:pt x="46" y="1963"/>
                      <a:pt x="0" y="2306"/>
                      <a:pt x="411" y="2557"/>
                    </a:cubicBezTo>
                    <a:lnTo>
                      <a:pt x="571" y="2648"/>
                    </a:lnTo>
                    <a:lnTo>
                      <a:pt x="1301" y="3127"/>
                    </a:lnTo>
                    <a:lnTo>
                      <a:pt x="1347" y="4017"/>
                    </a:lnTo>
                    <a:lnTo>
                      <a:pt x="1347" y="4109"/>
                    </a:lnTo>
                    <a:lnTo>
                      <a:pt x="1347" y="4177"/>
                    </a:lnTo>
                    <a:cubicBezTo>
                      <a:pt x="1361" y="4497"/>
                      <a:pt x="1496" y="4669"/>
                      <a:pt x="1687" y="4669"/>
                    </a:cubicBezTo>
                    <a:cubicBezTo>
                      <a:pt x="1795" y="4669"/>
                      <a:pt x="1922" y="4613"/>
                      <a:pt x="2055" y="4497"/>
                    </a:cubicBezTo>
                    <a:lnTo>
                      <a:pt x="2123" y="4451"/>
                    </a:lnTo>
                    <a:lnTo>
                      <a:pt x="2191" y="4383"/>
                    </a:lnTo>
                    <a:lnTo>
                      <a:pt x="2876" y="3835"/>
                    </a:lnTo>
                    <a:lnTo>
                      <a:pt x="3812" y="4109"/>
                    </a:lnTo>
                    <a:lnTo>
                      <a:pt x="3881" y="4132"/>
                    </a:lnTo>
                    <a:cubicBezTo>
                      <a:pt x="3965" y="4156"/>
                      <a:pt x="4041" y="4167"/>
                      <a:pt x="4109" y="4167"/>
                    </a:cubicBezTo>
                    <a:cubicBezTo>
                      <a:pt x="4427" y="4167"/>
                      <a:pt x="4556" y="3915"/>
                      <a:pt x="4406" y="3538"/>
                    </a:cubicBezTo>
                    <a:lnTo>
                      <a:pt x="4018" y="2557"/>
                    </a:lnTo>
                    <a:lnTo>
                      <a:pt x="4520" y="1826"/>
                    </a:lnTo>
                    <a:lnTo>
                      <a:pt x="4565" y="1758"/>
                    </a:lnTo>
                    <a:lnTo>
                      <a:pt x="4611" y="1689"/>
                    </a:lnTo>
                    <a:cubicBezTo>
                      <a:pt x="4875" y="1293"/>
                      <a:pt x="4715" y="1003"/>
                      <a:pt x="4274" y="1003"/>
                    </a:cubicBezTo>
                    <a:cubicBezTo>
                      <a:pt x="4257" y="1003"/>
                      <a:pt x="4240" y="1004"/>
                      <a:pt x="4223" y="1004"/>
                    </a:cubicBezTo>
                    <a:lnTo>
                      <a:pt x="4177" y="1027"/>
                    </a:lnTo>
                    <a:lnTo>
                      <a:pt x="3173" y="1073"/>
                    </a:lnTo>
                    <a:lnTo>
                      <a:pt x="2625" y="365"/>
                    </a:lnTo>
                    <a:lnTo>
                      <a:pt x="2511" y="251"/>
                    </a:lnTo>
                    <a:cubicBezTo>
                      <a:pt x="2382" y="83"/>
                      <a:pt x="2245" y="0"/>
                      <a:pt x="21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95" name="Google Shape;1741;p22">
                <a:extLst>
                  <a:ext uri="{FF2B5EF4-FFF2-40B4-BE49-F238E27FC236}">
                    <a16:creationId xmlns:a16="http://schemas.microsoft.com/office/drawing/2014/main" id="{5853A479-C434-4FF7-9D9F-53BDBDE2478F}"/>
                  </a:ext>
                </a:extLst>
              </p:cNvPr>
              <p:cNvSpPr/>
              <p:nvPr/>
            </p:nvSpPr>
            <p:spPr>
              <a:xfrm>
                <a:off x="6512926" y="996168"/>
                <a:ext cx="622" cy="2487"/>
              </a:xfrm>
              <a:custGeom>
                <a:avLst/>
                <a:gdLst/>
                <a:ahLst/>
                <a:cxnLst/>
                <a:rect l="l" t="t" r="r" b="b"/>
                <a:pathLst>
                  <a:path w="23" h="92" extrusionOk="0">
                    <a:moveTo>
                      <a:pt x="23" y="1"/>
                    </a:moveTo>
                    <a:lnTo>
                      <a:pt x="0" y="92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96" name="Google Shape;1742;p22">
                <a:extLst>
                  <a:ext uri="{FF2B5EF4-FFF2-40B4-BE49-F238E27FC236}">
                    <a16:creationId xmlns:a16="http://schemas.microsoft.com/office/drawing/2014/main" id="{2C586910-0DA6-4F94-9669-B1237AC8B2A1}"/>
                  </a:ext>
                </a:extLst>
              </p:cNvPr>
              <p:cNvSpPr/>
              <p:nvPr/>
            </p:nvSpPr>
            <p:spPr>
              <a:xfrm>
                <a:off x="6503033" y="1091800"/>
                <a:ext cx="27" cy="2487"/>
              </a:xfrm>
              <a:custGeom>
                <a:avLst/>
                <a:gdLst/>
                <a:ahLst/>
                <a:cxnLst/>
                <a:rect l="l" t="t" r="r" b="b"/>
                <a:pathLst>
                  <a:path w="1" h="92" extrusionOk="0">
                    <a:moveTo>
                      <a:pt x="1" y="0"/>
                    </a:moveTo>
                    <a:lnTo>
                      <a:pt x="1" y="92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97" name="Google Shape;1743;p22">
                <a:extLst>
                  <a:ext uri="{FF2B5EF4-FFF2-40B4-BE49-F238E27FC236}">
                    <a16:creationId xmlns:a16="http://schemas.microsoft.com/office/drawing/2014/main" id="{FEC1E13D-25C8-409F-A8D2-1E7B6A21F0A5}"/>
                  </a:ext>
                </a:extLst>
              </p:cNvPr>
              <p:cNvSpPr/>
              <p:nvPr/>
            </p:nvSpPr>
            <p:spPr>
              <a:xfrm>
                <a:off x="6524035" y="1101666"/>
                <a:ext cx="1865" cy="1892"/>
              </a:xfrm>
              <a:custGeom>
                <a:avLst/>
                <a:gdLst/>
                <a:ahLst/>
                <a:cxnLst/>
                <a:rect l="l" t="t" r="r" b="b"/>
                <a:pathLst>
                  <a:path w="69" h="70" extrusionOk="0">
                    <a:moveTo>
                      <a:pt x="0" y="69"/>
                    </a:moveTo>
                    <a:lnTo>
                      <a:pt x="68" y="1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98" name="Google Shape;1744;p22">
                <a:extLst>
                  <a:ext uri="{FF2B5EF4-FFF2-40B4-BE49-F238E27FC236}">
                    <a16:creationId xmlns:a16="http://schemas.microsoft.com/office/drawing/2014/main" id="{BFF51070-E435-415C-8ECE-A42FE9CBC813}"/>
                  </a:ext>
                </a:extLst>
              </p:cNvPr>
              <p:cNvSpPr/>
              <p:nvPr/>
            </p:nvSpPr>
            <p:spPr>
              <a:xfrm>
                <a:off x="6503033" y="1094260"/>
                <a:ext cx="27" cy="1892"/>
              </a:xfrm>
              <a:custGeom>
                <a:avLst/>
                <a:gdLst/>
                <a:ahLst/>
                <a:cxnLst/>
                <a:rect l="l" t="t" r="r" b="b"/>
                <a:pathLst>
                  <a:path w="1" h="70" extrusionOk="0">
                    <a:moveTo>
                      <a:pt x="1" y="69"/>
                    </a:moveTo>
                    <a:lnTo>
                      <a:pt x="1" y="6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899" name="Google Shape;1745;p22">
                <a:extLst>
                  <a:ext uri="{FF2B5EF4-FFF2-40B4-BE49-F238E27FC236}">
                    <a16:creationId xmlns:a16="http://schemas.microsoft.com/office/drawing/2014/main" id="{570352E2-069D-4D18-908B-A36D163D902B}"/>
                  </a:ext>
                </a:extLst>
              </p:cNvPr>
              <p:cNvSpPr/>
              <p:nvPr/>
            </p:nvSpPr>
            <p:spPr>
              <a:xfrm>
                <a:off x="6513521" y="994330"/>
                <a:ext cx="649" cy="1865"/>
              </a:xfrm>
              <a:custGeom>
                <a:avLst/>
                <a:gdLst/>
                <a:ahLst/>
                <a:cxnLst/>
                <a:rect l="l" t="t" r="r" b="b"/>
                <a:pathLst>
                  <a:path w="24" h="69" extrusionOk="0">
                    <a:moveTo>
                      <a:pt x="24" y="0"/>
                    </a:moveTo>
                    <a:lnTo>
                      <a:pt x="1" y="69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900" name="Google Shape;1746;p22">
                <a:extLst>
                  <a:ext uri="{FF2B5EF4-FFF2-40B4-BE49-F238E27FC236}">
                    <a16:creationId xmlns:a16="http://schemas.microsoft.com/office/drawing/2014/main" id="{A79445F2-D832-448E-8270-2DE7F0C4E393}"/>
                  </a:ext>
                </a:extLst>
              </p:cNvPr>
              <p:cNvSpPr/>
              <p:nvPr/>
            </p:nvSpPr>
            <p:spPr>
              <a:xfrm>
                <a:off x="6522170" y="1103531"/>
                <a:ext cx="1865" cy="1243"/>
              </a:xfrm>
              <a:custGeom>
                <a:avLst/>
                <a:gdLst/>
                <a:ahLst/>
                <a:cxnLst/>
                <a:rect l="l" t="t" r="r" b="b"/>
                <a:pathLst>
                  <a:path w="69" h="46" extrusionOk="0">
                    <a:moveTo>
                      <a:pt x="1" y="46"/>
                    </a:move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901" name="Google Shape;1747;p22">
                <a:extLst>
                  <a:ext uri="{FF2B5EF4-FFF2-40B4-BE49-F238E27FC236}">
                    <a16:creationId xmlns:a16="http://schemas.microsoft.com/office/drawing/2014/main" id="{729FE854-BC1D-434E-911C-75EA11B29FFF}"/>
                  </a:ext>
                </a:extLst>
              </p:cNvPr>
              <p:cNvSpPr/>
              <p:nvPr/>
            </p:nvSpPr>
            <p:spPr>
              <a:xfrm>
                <a:off x="7474140" y="1817015"/>
                <a:ext cx="170316" cy="156504"/>
              </a:xfrm>
              <a:custGeom>
                <a:avLst/>
                <a:gdLst/>
                <a:ahLst/>
                <a:cxnLst/>
                <a:rect l="l" t="t" r="r" b="b"/>
                <a:pathLst>
                  <a:path w="6301" h="5790" extrusionOk="0">
                    <a:moveTo>
                      <a:pt x="3280" y="1"/>
                    </a:moveTo>
                    <a:cubicBezTo>
                      <a:pt x="3107" y="1"/>
                      <a:pt x="2928" y="127"/>
                      <a:pt x="2786" y="378"/>
                    </a:cubicBezTo>
                    <a:lnTo>
                      <a:pt x="2740" y="469"/>
                    </a:lnTo>
                    <a:lnTo>
                      <a:pt x="2672" y="584"/>
                    </a:lnTo>
                    <a:lnTo>
                      <a:pt x="2124" y="1542"/>
                    </a:lnTo>
                    <a:lnTo>
                      <a:pt x="937" y="1634"/>
                    </a:lnTo>
                    <a:lnTo>
                      <a:pt x="777" y="1656"/>
                    </a:lnTo>
                    <a:cubicBezTo>
                      <a:pt x="184" y="1702"/>
                      <a:pt x="1" y="2113"/>
                      <a:pt x="412" y="2569"/>
                    </a:cubicBezTo>
                    <a:lnTo>
                      <a:pt x="572" y="2729"/>
                    </a:lnTo>
                    <a:lnTo>
                      <a:pt x="1325" y="3574"/>
                    </a:lnTo>
                    <a:lnTo>
                      <a:pt x="1074" y="4646"/>
                    </a:lnTo>
                    <a:lnTo>
                      <a:pt x="1051" y="4761"/>
                    </a:lnTo>
                    <a:lnTo>
                      <a:pt x="1005" y="4875"/>
                    </a:lnTo>
                    <a:cubicBezTo>
                      <a:pt x="903" y="5319"/>
                      <a:pt x="1069" y="5584"/>
                      <a:pt x="1398" y="5584"/>
                    </a:cubicBezTo>
                    <a:cubicBezTo>
                      <a:pt x="1509" y="5584"/>
                      <a:pt x="1638" y="5554"/>
                      <a:pt x="1781" y="5491"/>
                    </a:cubicBezTo>
                    <a:lnTo>
                      <a:pt x="1873" y="5445"/>
                    </a:lnTo>
                    <a:lnTo>
                      <a:pt x="1987" y="5400"/>
                    </a:lnTo>
                    <a:lnTo>
                      <a:pt x="2991" y="4943"/>
                    </a:lnTo>
                    <a:lnTo>
                      <a:pt x="4041" y="5582"/>
                    </a:lnTo>
                    <a:lnTo>
                      <a:pt x="4155" y="5651"/>
                    </a:lnTo>
                    <a:cubicBezTo>
                      <a:pt x="4310" y="5745"/>
                      <a:pt x="4452" y="5790"/>
                      <a:pt x="4572" y="5790"/>
                    </a:cubicBezTo>
                    <a:cubicBezTo>
                      <a:pt x="4858" y="5790"/>
                      <a:pt x="5025" y="5537"/>
                      <a:pt x="4977" y="5103"/>
                    </a:cubicBezTo>
                    <a:lnTo>
                      <a:pt x="4840" y="3779"/>
                    </a:lnTo>
                    <a:lnTo>
                      <a:pt x="5684" y="3049"/>
                    </a:lnTo>
                    <a:lnTo>
                      <a:pt x="5776" y="2957"/>
                    </a:lnTo>
                    <a:lnTo>
                      <a:pt x="5844" y="2912"/>
                    </a:lnTo>
                    <a:cubicBezTo>
                      <a:pt x="6301" y="2501"/>
                      <a:pt x="6209" y="2067"/>
                      <a:pt x="5593" y="1953"/>
                    </a:cubicBezTo>
                    <a:lnTo>
                      <a:pt x="5525" y="1930"/>
                    </a:lnTo>
                    <a:lnTo>
                      <a:pt x="4292" y="1679"/>
                    </a:lnTo>
                    <a:lnTo>
                      <a:pt x="3858" y="629"/>
                    </a:lnTo>
                    <a:lnTo>
                      <a:pt x="3767" y="447"/>
                    </a:lnTo>
                    <a:cubicBezTo>
                      <a:pt x="3648" y="149"/>
                      <a:pt x="3467" y="1"/>
                      <a:pt x="328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902" name="Google Shape;1748;p22">
                <a:extLst>
                  <a:ext uri="{FF2B5EF4-FFF2-40B4-BE49-F238E27FC236}">
                    <a16:creationId xmlns:a16="http://schemas.microsoft.com/office/drawing/2014/main" id="{6899E746-726F-4848-B0DE-2A8A5B7F831D}"/>
                  </a:ext>
                </a:extLst>
              </p:cNvPr>
              <p:cNvSpPr/>
              <p:nvPr/>
            </p:nvSpPr>
            <p:spPr>
              <a:xfrm>
                <a:off x="5266032" y="2620617"/>
                <a:ext cx="135096" cy="133420"/>
              </a:xfrm>
              <a:custGeom>
                <a:avLst/>
                <a:gdLst/>
                <a:ahLst/>
                <a:cxnLst/>
                <a:rect l="l" t="t" r="r" b="b"/>
                <a:pathLst>
                  <a:path w="4998" h="4936" extrusionOk="0">
                    <a:moveTo>
                      <a:pt x="1926" y="1"/>
                    </a:moveTo>
                    <a:cubicBezTo>
                      <a:pt x="1730" y="1"/>
                      <a:pt x="1580" y="171"/>
                      <a:pt x="1552" y="481"/>
                    </a:cubicBezTo>
                    <a:lnTo>
                      <a:pt x="1530" y="572"/>
                    </a:lnTo>
                    <a:lnTo>
                      <a:pt x="1530" y="663"/>
                    </a:lnTo>
                    <a:lnTo>
                      <a:pt x="1438" y="1576"/>
                    </a:lnTo>
                    <a:lnTo>
                      <a:pt x="548" y="2056"/>
                    </a:lnTo>
                    <a:lnTo>
                      <a:pt x="457" y="2101"/>
                    </a:lnTo>
                    <a:cubicBezTo>
                      <a:pt x="0" y="2352"/>
                      <a:pt x="23" y="2718"/>
                      <a:pt x="480" y="2923"/>
                    </a:cubicBezTo>
                    <a:lnTo>
                      <a:pt x="639" y="3014"/>
                    </a:lnTo>
                    <a:lnTo>
                      <a:pt x="1484" y="3380"/>
                    </a:lnTo>
                    <a:lnTo>
                      <a:pt x="1644" y="4293"/>
                    </a:lnTo>
                    <a:lnTo>
                      <a:pt x="1666" y="4384"/>
                    </a:lnTo>
                    <a:lnTo>
                      <a:pt x="1689" y="4475"/>
                    </a:lnTo>
                    <a:cubicBezTo>
                      <a:pt x="1744" y="4774"/>
                      <a:pt x="1887" y="4935"/>
                      <a:pt x="2066" y="4935"/>
                    </a:cubicBezTo>
                    <a:cubicBezTo>
                      <a:pt x="2188" y="4935"/>
                      <a:pt x="2327" y="4861"/>
                      <a:pt x="2465" y="4703"/>
                    </a:cubicBezTo>
                    <a:lnTo>
                      <a:pt x="2534" y="4635"/>
                    </a:lnTo>
                    <a:lnTo>
                      <a:pt x="2602" y="4566"/>
                    </a:lnTo>
                    <a:lnTo>
                      <a:pt x="3219" y="3882"/>
                    </a:lnTo>
                    <a:lnTo>
                      <a:pt x="4223" y="4019"/>
                    </a:lnTo>
                    <a:lnTo>
                      <a:pt x="4314" y="4042"/>
                    </a:lnTo>
                    <a:cubicBezTo>
                      <a:pt x="4363" y="4048"/>
                      <a:pt x="4408" y="4051"/>
                      <a:pt x="4451" y="4051"/>
                    </a:cubicBezTo>
                    <a:cubicBezTo>
                      <a:pt x="4852" y="4051"/>
                      <a:pt x="4998" y="3769"/>
                      <a:pt x="4771" y="3357"/>
                    </a:cubicBezTo>
                    <a:lnTo>
                      <a:pt x="4223" y="2398"/>
                    </a:lnTo>
                    <a:lnTo>
                      <a:pt x="4634" y="1554"/>
                    </a:lnTo>
                    <a:lnTo>
                      <a:pt x="4679" y="1462"/>
                    </a:lnTo>
                    <a:lnTo>
                      <a:pt x="4702" y="1394"/>
                    </a:lnTo>
                    <a:cubicBezTo>
                      <a:pt x="4897" y="1004"/>
                      <a:pt x="4759" y="730"/>
                      <a:pt x="4401" y="730"/>
                    </a:cubicBezTo>
                    <a:cubicBezTo>
                      <a:pt x="4340" y="730"/>
                      <a:pt x="4273" y="738"/>
                      <a:pt x="4200" y="755"/>
                    </a:cubicBezTo>
                    <a:lnTo>
                      <a:pt x="4154" y="755"/>
                    </a:lnTo>
                    <a:lnTo>
                      <a:pt x="3127" y="983"/>
                    </a:lnTo>
                    <a:lnTo>
                      <a:pt x="2443" y="321"/>
                    </a:lnTo>
                    <a:lnTo>
                      <a:pt x="2328" y="207"/>
                    </a:lnTo>
                    <a:cubicBezTo>
                      <a:pt x="2188" y="67"/>
                      <a:pt x="2048" y="1"/>
                      <a:pt x="19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903" name="Google Shape;1749;p22">
                <a:extLst>
                  <a:ext uri="{FF2B5EF4-FFF2-40B4-BE49-F238E27FC236}">
                    <a16:creationId xmlns:a16="http://schemas.microsoft.com/office/drawing/2014/main" id="{C109CCE4-75FA-40B8-A993-195C8B8D0ECD}"/>
                  </a:ext>
                </a:extLst>
              </p:cNvPr>
              <p:cNvSpPr/>
              <p:nvPr/>
            </p:nvSpPr>
            <p:spPr>
              <a:xfrm>
                <a:off x="7991602" y="2872050"/>
                <a:ext cx="136556" cy="133123"/>
              </a:xfrm>
              <a:custGeom>
                <a:avLst/>
                <a:gdLst/>
                <a:ahLst/>
                <a:cxnLst/>
                <a:rect l="l" t="t" r="r" b="b"/>
                <a:pathLst>
                  <a:path w="5052" h="4925" extrusionOk="0">
                    <a:moveTo>
                      <a:pt x="2898" y="0"/>
                    </a:moveTo>
                    <a:cubicBezTo>
                      <a:pt x="2770" y="0"/>
                      <a:pt x="2629" y="79"/>
                      <a:pt x="2495" y="240"/>
                    </a:cubicBezTo>
                    <a:lnTo>
                      <a:pt x="2427" y="309"/>
                    </a:lnTo>
                    <a:lnTo>
                      <a:pt x="2381" y="377"/>
                    </a:lnTo>
                    <a:lnTo>
                      <a:pt x="1788" y="1085"/>
                    </a:lnTo>
                    <a:lnTo>
                      <a:pt x="783" y="994"/>
                    </a:lnTo>
                    <a:lnTo>
                      <a:pt x="669" y="971"/>
                    </a:lnTo>
                    <a:cubicBezTo>
                      <a:pt x="637" y="968"/>
                      <a:pt x="606" y="966"/>
                      <a:pt x="577" y="966"/>
                    </a:cubicBezTo>
                    <a:cubicBezTo>
                      <a:pt x="146" y="966"/>
                      <a:pt x="1" y="1272"/>
                      <a:pt x="236" y="1678"/>
                    </a:cubicBezTo>
                    <a:lnTo>
                      <a:pt x="350" y="1838"/>
                    </a:lnTo>
                    <a:lnTo>
                      <a:pt x="829" y="2614"/>
                    </a:lnTo>
                    <a:lnTo>
                      <a:pt x="464" y="3459"/>
                    </a:lnTo>
                    <a:lnTo>
                      <a:pt x="418" y="3550"/>
                    </a:lnTo>
                    <a:lnTo>
                      <a:pt x="373" y="3641"/>
                    </a:lnTo>
                    <a:cubicBezTo>
                      <a:pt x="218" y="4028"/>
                      <a:pt x="358" y="4284"/>
                      <a:pt x="709" y="4284"/>
                    </a:cubicBezTo>
                    <a:cubicBezTo>
                      <a:pt x="773" y="4284"/>
                      <a:pt x="843" y="4275"/>
                      <a:pt x="920" y="4258"/>
                    </a:cubicBezTo>
                    <a:lnTo>
                      <a:pt x="989" y="4235"/>
                    </a:lnTo>
                    <a:lnTo>
                      <a:pt x="1080" y="4212"/>
                    </a:lnTo>
                    <a:lnTo>
                      <a:pt x="1993" y="3984"/>
                    </a:lnTo>
                    <a:lnTo>
                      <a:pt x="2746" y="4668"/>
                    </a:lnTo>
                    <a:lnTo>
                      <a:pt x="2815" y="4737"/>
                    </a:lnTo>
                    <a:cubicBezTo>
                      <a:pt x="2959" y="4864"/>
                      <a:pt x="3096" y="4925"/>
                      <a:pt x="3213" y="4925"/>
                    </a:cubicBezTo>
                    <a:cubicBezTo>
                      <a:pt x="3413" y="4925"/>
                      <a:pt x="3554" y="4748"/>
                      <a:pt x="3568" y="4417"/>
                    </a:cubicBezTo>
                    <a:lnTo>
                      <a:pt x="3659" y="3322"/>
                    </a:lnTo>
                    <a:lnTo>
                      <a:pt x="4458" y="2842"/>
                    </a:lnTo>
                    <a:lnTo>
                      <a:pt x="4550" y="2797"/>
                    </a:lnTo>
                    <a:lnTo>
                      <a:pt x="4618" y="2751"/>
                    </a:lnTo>
                    <a:cubicBezTo>
                      <a:pt x="5052" y="2500"/>
                      <a:pt x="5029" y="2135"/>
                      <a:pt x="4550" y="1929"/>
                    </a:cubicBezTo>
                    <a:lnTo>
                      <a:pt x="4504" y="1907"/>
                    </a:lnTo>
                    <a:lnTo>
                      <a:pt x="3523" y="1519"/>
                    </a:lnTo>
                    <a:lnTo>
                      <a:pt x="3317" y="606"/>
                    </a:lnTo>
                    <a:lnTo>
                      <a:pt x="3294" y="446"/>
                    </a:lnTo>
                    <a:cubicBezTo>
                      <a:pt x="3228" y="153"/>
                      <a:pt x="3076" y="0"/>
                      <a:pt x="28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904" name="Google Shape;1750;p22">
                <a:extLst>
                  <a:ext uri="{FF2B5EF4-FFF2-40B4-BE49-F238E27FC236}">
                    <a16:creationId xmlns:a16="http://schemas.microsoft.com/office/drawing/2014/main" id="{DDBF8821-24A7-479C-A12F-126D0D637C86}"/>
                  </a:ext>
                </a:extLst>
              </p:cNvPr>
              <p:cNvSpPr/>
              <p:nvPr/>
            </p:nvSpPr>
            <p:spPr>
              <a:xfrm>
                <a:off x="5793198" y="2474033"/>
                <a:ext cx="216294" cy="204401"/>
              </a:xfrm>
              <a:custGeom>
                <a:avLst/>
                <a:gdLst/>
                <a:ahLst/>
                <a:cxnLst/>
                <a:rect l="l" t="t" r="r" b="b"/>
                <a:pathLst>
                  <a:path w="8002" h="7562" extrusionOk="0">
                    <a:moveTo>
                      <a:pt x="5400" y="0"/>
                    </a:moveTo>
                    <a:cubicBezTo>
                      <a:pt x="5228" y="0"/>
                      <a:pt x="5025" y="79"/>
                      <a:pt x="4806" y="243"/>
                    </a:cubicBezTo>
                    <a:lnTo>
                      <a:pt x="4692" y="334"/>
                    </a:lnTo>
                    <a:lnTo>
                      <a:pt x="4578" y="426"/>
                    </a:lnTo>
                    <a:lnTo>
                      <a:pt x="3437" y="1270"/>
                    </a:lnTo>
                    <a:lnTo>
                      <a:pt x="1976" y="791"/>
                    </a:lnTo>
                    <a:lnTo>
                      <a:pt x="1816" y="745"/>
                    </a:lnTo>
                    <a:cubicBezTo>
                      <a:pt x="1661" y="694"/>
                      <a:pt x="1521" y="669"/>
                      <a:pt x="1398" y="669"/>
                    </a:cubicBezTo>
                    <a:cubicBezTo>
                      <a:pt x="923" y="669"/>
                      <a:pt x="708" y="1037"/>
                      <a:pt x="926" y="1635"/>
                    </a:cubicBezTo>
                    <a:lnTo>
                      <a:pt x="1017" y="1909"/>
                    </a:lnTo>
                    <a:lnTo>
                      <a:pt x="1474" y="3256"/>
                    </a:lnTo>
                    <a:lnTo>
                      <a:pt x="629" y="4420"/>
                    </a:lnTo>
                    <a:lnTo>
                      <a:pt x="538" y="4534"/>
                    </a:lnTo>
                    <a:lnTo>
                      <a:pt x="447" y="4648"/>
                    </a:lnTo>
                    <a:cubicBezTo>
                      <a:pt x="0" y="5273"/>
                      <a:pt x="230" y="5768"/>
                      <a:pt x="988" y="5768"/>
                    </a:cubicBezTo>
                    <a:cubicBezTo>
                      <a:pt x="1005" y="5768"/>
                      <a:pt x="1022" y="5767"/>
                      <a:pt x="1040" y="5767"/>
                    </a:cubicBezTo>
                    <a:lnTo>
                      <a:pt x="1337" y="5767"/>
                    </a:lnTo>
                    <a:lnTo>
                      <a:pt x="2752" y="5744"/>
                    </a:lnTo>
                    <a:lnTo>
                      <a:pt x="3665" y="7022"/>
                    </a:lnTo>
                    <a:lnTo>
                      <a:pt x="3756" y="7136"/>
                    </a:lnTo>
                    <a:cubicBezTo>
                      <a:pt x="3960" y="7422"/>
                      <a:pt x="4187" y="7562"/>
                      <a:pt x="4396" y="7562"/>
                    </a:cubicBezTo>
                    <a:cubicBezTo>
                      <a:pt x="4654" y="7562"/>
                      <a:pt x="4885" y="7348"/>
                      <a:pt x="5012" y="6931"/>
                    </a:cubicBezTo>
                    <a:lnTo>
                      <a:pt x="5514" y="5287"/>
                    </a:lnTo>
                    <a:lnTo>
                      <a:pt x="6883" y="4854"/>
                    </a:lnTo>
                    <a:lnTo>
                      <a:pt x="7043" y="4808"/>
                    </a:lnTo>
                    <a:lnTo>
                      <a:pt x="7157" y="4762"/>
                    </a:lnTo>
                    <a:cubicBezTo>
                      <a:pt x="7910" y="4534"/>
                      <a:pt x="8002" y="3964"/>
                      <a:pt x="7340" y="3530"/>
                    </a:cubicBezTo>
                    <a:lnTo>
                      <a:pt x="7271" y="3461"/>
                    </a:lnTo>
                    <a:lnTo>
                      <a:pt x="5925" y="2526"/>
                    </a:lnTo>
                    <a:lnTo>
                      <a:pt x="5947" y="1088"/>
                    </a:lnTo>
                    <a:lnTo>
                      <a:pt x="5947" y="814"/>
                    </a:lnTo>
                    <a:cubicBezTo>
                      <a:pt x="5947" y="289"/>
                      <a:pt x="5731" y="0"/>
                      <a:pt x="540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905" name="Google Shape;1751;p22">
                <a:extLst>
                  <a:ext uri="{FF2B5EF4-FFF2-40B4-BE49-F238E27FC236}">
                    <a16:creationId xmlns:a16="http://schemas.microsoft.com/office/drawing/2014/main" id="{87D54B6A-B5E3-4AFC-BDA0-93A2E8DAD4ED}"/>
                  </a:ext>
                </a:extLst>
              </p:cNvPr>
              <p:cNvSpPr/>
              <p:nvPr/>
            </p:nvSpPr>
            <p:spPr>
              <a:xfrm>
                <a:off x="7679595" y="1455327"/>
                <a:ext cx="93821" cy="88658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280" extrusionOk="0">
                    <a:moveTo>
                      <a:pt x="1149" y="1"/>
                    </a:moveTo>
                    <a:cubicBezTo>
                      <a:pt x="1009" y="1"/>
                      <a:pt x="914" y="117"/>
                      <a:pt x="914" y="338"/>
                    </a:cubicBezTo>
                    <a:lnTo>
                      <a:pt x="914" y="475"/>
                    </a:lnTo>
                    <a:lnTo>
                      <a:pt x="914" y="1091"/>
                    </a:lnTo>
                    <a:lnTo>
                      <a:pt x="389" y="1434"/>
                    </a:lnTo>
                    <a:lnTo>
                      <a:pt x="343" y="1479"/>
                    </a:lnTo>
                    <a:lnTo>
                      <a:pt x="298" y="1502"/>
                    </a:lnTo>
                    <a:cubicBezTo>
                      <a:pt x="1" y="1685"/>
                      <a:pt x="46" y="1936"/>
                      <a:pt x="366" y="2050"/>
                    </a:cubicBezTo>
                    <a:lnTo>
                      <a:pt x="412" y="2073"/>
                    </a:lnTo>
                    <a:lnTo>
                      <a:pt x="480" y="2095"/>
                    </a:lnTo>
                    <a:lnTo>
                      <a:pt x="1074" y="2301"/>
                    </a:lnTo>
                    <a:lnTo>
                      <a:pt x="1256" y="2940"/>
                    </a:lnTo>
                    <a:lnTo>
                      <a:pt x="1279" y="3008"/>
                    </a:lnTo>
                    <a:cubicBezTo>
                      <a:pt x="1330" y="3187"/>
                      <a:pt x="1423" y="3280"/>
                      <a:pt x="1532" y="3280"/>
                    </a:cubicBezTo>
                    <a:cubicBezTo>
                      <a:pt x="1618" y="3280"/>
                      <a:pt x="1713" y="3221"/>
                      <a:pt x="1804" y="3100"/>
                    </a:cubicBezTo>
                    <a:lnTo>
                      <a:pt x="2261" y="2506"/>
                    </a:lnTo>
                    <a:lnTo>
                      <a:pt x="2877" y="2529"/>
                    </a:lnTo>
                    <a:lnTo>
                      <a:pt x="2945" y="2552"/>
                    </a:lnTo>
                    <a:lnTo>
                      <a:pt x="3014" y="2552"/>
                    </a:lnTo>
                    <a:cubicBezTo>
                      <a:pt x="3333" y="2552"/>
                      <a:pt x="3470" y="2347"/>
                      <a:pt x="3265" y="2050"/>
                    </a:cubicBezTo>
                    <a:lnTo>
                      <a:pt x="3242" y="2027"/>
                    </a:lnTo>
                    <a:lnTo>
                      <a:pt x="2831" y="1456"/>
                    </a:lnTo>
                    <a:lnTo>
                      <a:pt x="3059" y="863"/>
                    </a:lnTo>
                    <a:lnTo>
                      <a:pt x="3105" y="749"/>
                    </a:lnTo>
                    <a:cubicBezTo>
                      <a:pt x="3196" y="494"/>
                      <a:pt x="3099" y="327"/>
                      <a:pt x="2894" y="327"/>
                    </a:cubicBezTo>
                    <a:cubicBezTo>
                      <a:pt x="2841" y="327"/>
                      <a:pt x="2782" y="337"/>
                      <a:pt x="2717" y="361"/>
                    </a:cubicBezTo>
                    <a:lnTo>
                      <a:pt x="2649" y="361"/>
                    </a:lnTo>
                    <a:lnTo>
                      <a:pt x="2603" y="384"/>
                    </a:lnTo>
                    <a:lnTo>
                      <a:pt x="2009" y="566"/>
                    </a:lnTo>
                    <a:lnTo>
                      <a:pt x="1484" y="155"/>
                    </a:lnTo>
                    <a:lnTo>
                      <a:pt x="1416" y="110"/>
                    </a:lnTo>
                    <a:cubicBezTo>
                      <a:pt x="1318" y="37"/>
                      <a:pt x="1227" y="1"/>
                      <a:pt x="114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906" name="Google Shape;1752;p22">
                <a:extLst>
                  <a:ext uri="{FF2B5EF4-FFF2-40B4-BE49-F238E27FC236}">
                    <a16:creationId xmlns:a16="http://schemas.microsoft.com/office/drawing/2014/main" id="{6F3DF982-D9F0-4594-A086-FEC2B8922B62}"/>
                  </a:ext>
                </a:extLst>
              </p:cNvPr>
              <p:cNvSpPr/>
              <p:nvPr/>
            </p:nvSpPr>
            <p:spPr>
              <a:xfrm>
                <a:off x="8179353" y="2842128"/>
                <a:ext cx="59250" cy="83333"/>
              </a:xfrm>
              <a:custGeom>
                <a:avLst/>
                <a:gdLst/>
                <a:ahLst/>
                <a:cxnLst/>
                <a:rect l="l" t="t" r="r" b="b"/>
                <a:pathLst>
                  <a:path w="2192" h="3083" extrusionOk="0">
                    <a:moveTo>
                      <a:pt x="1005" y="1"/>
                    </a:moveTo>
                    <a:lnTo>
                      <a:pt x="845" y="503"/>
                    </a:lnTo>
                    <a:cubicBezTo>
                      <a:pt x="754" y="800"/>
                      <a:pt x="525" y="1142"/>
                      <a:pt x="343" y="1325"/>
                    </a:cubicBezTo>
                    <a:lnTo>
                      <a:pt x="0" y="1598"/>
                    </a:lnTo>
                    <a:lnTo>
                      <a:pt x="366" y="1850"/>
                    </a:lnTo>
                    <a:cubicBezTo>
                      <a:pt x="571" y="2009"/>
                      <a:pt x="845" y="2329"/>
                      <a:pt x="959" y="2603"/>
                    </a:cubicBezTo>
                    <a:lnTo>
                      <a:pt x="1187" y="3082"/>
                    </a:lnTo>
                    <a:lnTo>
                      <a:pt x="1347" y="2580"/>
                    </a:lnTo>
                    <a:cubicBezTo>
                      <a:pt x="1438" y="2306"/>
                      <a:pt x="1667" y="1941"/>
                      <a:pt x="1849" y="1781"/>
                    </a:cubicBezTo>
                    <a:lnTo>
                      <a:pt x="2192" y="1484"/>
                    </a:lnTo>
                    <a:lnTo>
                      <a:pt x="1826" y="1233"/>
                    </a:lnTo>
                    <a:cubicBezTo>
                      <a:pt x="1621" y="1096"/>
                      <a:pt x="1347" y="754"/>
                      <a:pt x="1233" y="480"/>
                    </a:cubicBezTo>
                    <a:lnTo>
                      <a:pt x="1005" y="1"/>
                    </a:lnTo>
                    <a:close/>
                  </a:path>
                </a:pathLst>
              </a:custGeom>
              <a:solidFill>
                <a:srgbClr val="FCF4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907" name="Google Shape;1753;p22">
                <a:extLst>
                  <a:ext uri="{FF2B5EF4-FFF2-40B4-BE49-F238E27FC236}">
                    <a16:creationId xmlns:a16="http://schemas.microsoft.com/office/drawing/2014/main" id="{87B003A4-E89A-434D-83CC-CEC7C2119E59}"/>
                  </a:ext>
                </a:extLst>
              </p:cNvPr>
              <p:cNvSpPr/>
              <p:nvPr/>
            </p:nvSpPr>
            <p:spPr>
              <a:xfrm>
                <a:off x="7633320" y="2039472"/>
                <a:ext cx="59871" cy="83306"/>
              </a:xfrm>
              <a:custGeom>
                <a:avLst/>
                <a:gdLst/>
                <a:ahLst/>
                <a:cxnLst/>
                <a:rect l="l" t="t" r="r" b="b"/>
                <a:pathLst>
                  <a:path w="2215" h="3082" extrusionOk="0">
                    <a:moveTo>
                      <a:pt x="1005" y="0"/>
                    </a:moveTo>
                    <a:lnTo>
                      <a:pt x="845" y="502"/>
                    </a:lnTo>
                    <a:cubicBezTo>
                      <a:pt x="754" y="799"/>
                      <a:pt x="526" y="1164"/>
                      <a:pt x="343" y="1324"/>
                    </a:cubicBezTo>
                    <a:lnTo>
                      <a:pt x="1" y="1598"/>
                    </a:lnTo>
                    <a:lnTo>
                      <a:pt x="389" y="1872"/>
                    </a:lnTo>
                    <a:cubicBezTo>
                      <a:pt x="594" y="2009"/>
                      <a:pt x="845" y="2328"/>
                      <a:pt x="982" y="2602"/>
                    </a:cubicBezTo>
                    <a:lnTo>
                      <a:pt x="1188" y="3081"/>
                    </a:lnTo>
                    <a:lnTo>
                      <a:pt x="1370" y="2579"/>
                    </a:lnTo>
                    <a:cubicBezTo>
                      <a:pt x="1462" y="2305"/>
                      <a:pt x="1690" y="1940"/>
                      <a:pt x="1873" y="1780"/>
                    </a:cubicBezTo>
                    <a:lnTo>
                      <a:pt x="2215" y="1484"/>
                    </a:lnTo>
                    <a:lnTo>
                      <a:pt x="1827" y="1233"/>
                    </a:lnTo>
                    <a:cubicBezTo>
                      <a:pt x="1622" y="1096"/>
                      <a:pt x="1370" y="753"/>
                      <a:pt x="1233" y="479"/>
                    </a:cubicBezTo>
                    <a:lnTo>
                      <a:pt x="100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908" name="Google Shape;1754;p22">
                <a:extLst>
                  <a:ext uri="{FF2B5EF4-FFF2-40B4-BE49-F238E27FC236}">
                    <a16:creationId xmlns:a16="http://schemas.microsoft.com/office/drawing/2014/main" id="{0DF1FE43-4CFE-48A5-A49D-927F220610E8}"/>
                  </a:ext>
                </a:extLst>
              </p:cNvPr>
              <p:cNvSpPr/>
              <p:nvPr/>
            </p:nvSpPr>
            <p:spPr>
              <a:xfrm>
                <a:off x="7332854" y="1779092"/>
                <a:ext cx="68521" cy="96903"/>
              </a:xfrm>
              <a:custGeom>
                <a:avLst/>
                <a:gdLst/>
                <a:ahLst/>
                <a:cxnLst/>
                <a:rect l="l" t="t" r="r" b="b"/>
                <a:pathLst>
                  <a:path w="2535" h="3585" extrusionOk="0">
                    <a:moveTo>
                      <a:pt x="2398" y="1"/>
                    </a:moveTo>
                    <a:lnTo>
                      <a:pt x="1804" y="434"/>
                    </a:lnTo>
                    <a:cubicBezTo>
                      <a:pt x="1485" y="663"/>
                      <a:pt x="937" y="891"/>
                      <a:pt x="594" y="937"/>
                    </a:cubicBezTo>
                    <a:lnTo>
                      <a:pt x="1" y="982"/>
                    </a:lnTo>
                    <a:lnTo>
                      <a:pt x="206" y="1553"/>
                    </a:lnTo>
                    <a:cubicBezTo>
                      <a:pt x="321" y="1872"/>
                      <a:pt x="366" y="2466"/>
                      <a:pt x="275" y="2854"/>
                    </a:cubicBezTo>
                    <a:lnTo>
                      <a:pt x="138" y="3584"/>
                    </a:lnTo>
                    <a:lnTo>
                      <a:pt x="731" y="3128"/>
                    </a:lnTo>
                    <a:cubicBezTo>
                      <a:pt x="1051" y="2900"/>
                      <a:pt x="1599" y="2671"/>
                      <a:pt x="1918" y="2649"/>
                    </a:cubicBezTo>
                    <a:lnTo>
                      <a:pt x="2535" y="2580"/>
                    </a:lnTo>
                    <a:lnTo>
                      <a:pt x="2329" y="2009"/>
                    </a:lnTo>
                    <a:cubicBezTo>
                      <a:pt x="2215" y="1690"/>
                      <a:pt x="2169" y="1119"/>
                      <a:pt x="2261" y="708"/>
                    </a:cubicBezTo>
                    <a:lnTo>
                      <a:pt x="239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909" name="Google Shape;1755;p22">
                <a:extLst>
                  <a:ext uri="{FF2B5EF4-FFF2-40B4-BE49-F238E27FC236}">
                    <a16:creationId xmlns:a16="http://schemas.microsoft.com/office/drawing/2014/main" id="{95EF4CB2-3C7C-4DBE-984F-8C2B8F3FE8C3}"/>
                  </a:ext>
                </a:extLst>
              </p:cNvPr>
              <p:cNvSpPr/>
              <p:nvPr/>
            </p:nvSpPr>
            <p:spPr>
              <a:xfrm>
                <a:off x="8005982" y="957299"/>
                <a:ext cx="71602" cy="101200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3744" extrusionOk="0">
                    <a:moveTo>
                      <a:pt x="320" y="1"/>
                    </a:moveTo>
                    <a:lnTo>
                      <a:pt x="411" y="731"/>
                    </a:lnTo>
                    <a:cubicBezTo>
                      <a:pt x="457" y="1119"/>
                      <a:pt x="388" y="1712"/>
                      <a:pt x="251" y="2009"/>
                    </a:cubicBezTo>
                    <a:lnTo>
                      <a:pt x="0" y="2580"/>
                    </a:lnTo>
                    <a:lnTo>
                      <a:pt x="594" y="2671"/>
                    </a:lnTo>
                    <a:cubicBezTo>
                      <a:pt x="936" y="2740"/>
                      <a:pt x="1438" y="2991"/>
                      <a:pt x="1758" y="3265"/>
                    </a:cubicBezTo>
                    <a:lnTo>
                      <a:pt x="2306" y="3744"/>
                    </a:lnTo>
                    <a:lnTo>
                      <a:pt x="2214" y="3013"/>
                    </a:lnTo>
                    <a:cubicBezTo>
                      <a:pt x="2169" y="2603"/>
                      <a:pt x="2260" y="2032"/>
                      <a:pt x="2397" y="1735"/>
                    </a:cubicBezTo>
                    <a:lnTo>
                      <a:pt x="2648" y="1165"/>
                    </a:lnTo>
                    <a:lnTo>
                      <a:pt x="2055" y="1073"/>
                    </a:lnTo>
                    <a:cubicBezTo>
                      <a:pt x="1712" y="1005"/>
                      <a:pt x="1187" y="754"/>
                      <a:pt x="891" y="480"/>
                    </a:cubicBezTo>
                    <a:lnTo>
                      <a:pt x="32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910" name="Google Shape;1756;p22">
                <a:extLst>
                  <a:ext uri="{FF2B5EF4-FFF2-40B4-BE49-F238E27FC236}">
                    <a16:creationId xmlns:a16="http://schemas.microsoft.com/office/drawing/2014/main" id="{D31C0340-27EE-4215-8DDA-9785985B0A26}"/>
                  </a:ext>
                </a:extLst>
              </p:cNvPr>
              <p:cNvSpPr/>
              <p:nvPr/>
            </p:nvSpPr>
            <p:spPr>
              <a:xfrm>
                <a:off x="6364234" y="1320069"/>
                <a:ext cx="47519" cy="67278"/>
              </a:xfrm>
              <a:custGeom>
                <a:avLst/>
                <a:gdLst/>
                <a:ahLst/>
                <a:cxnLst/>
                <a:rect l="l" t="t" r="r" b="b"/>
                <a:pathLst>
                  <a:path w="1758" h="2489" extrusionOk="0">
                    <a:moveTo>
                      <a:pt x="1027" y="1"/>
                    </a:moveTo>
                    <a:lnTo>
                      <a:pt x="822" y="389"/>
                    </a:lnTo>
                    <a:cubicBezTo>
                      <a:pt x="708" y="594"/>
                      <a:pt x="480" y="845"/>
                      <a:pt x="320" y="959"/>
                    </a:cubicBezTo>
                    <a:lnTo>
                      <a:pt x="0" y="1142"/>
                    </a:lnTo>
                    <a:lnTo>
                      <a:pt x="251" y="1393"/>
                    </a:lnTo>
                    <a:cubicBezTo>
                      <a:pt x="411" y="1530"/>
                      <a:pt x="571" y="1827"/>
                      <a:pt x="639" y="2055"/>
                    </a:cubicBezTo>
                    <a:lnTo>
                      <a:pt x="731" y="2489"/>
                    </a:lnTo>
                    <a:lnTo>
                      <a:pt x="936" y="2101"/>
                    </a:lnTo>
                    <a:cubicBezTo>
                      <a:pt x="1050" y="1895"/>
                      <a:pt x="1278" y="1621"/>
                      <a:pt x="1461" y="1530"/>
                    </a:cubicBezTo>
                    <a:lnTo>
                      <a:pt x="1758" y="1347"/>
                    </a:lnTo>
                    <a:lnTo>
                      <a:pt x="1507" y="1096"/>
                    </a:lnTo>
                    <a:cubicBezTo>
                      <a:pt x="1370" y="959"/>
                      <a:pt x="1187" y="640"/>
                      <a:pt x="1142" y="412"/>
                    </a:cubicBezTo>
                    <a:lnTo>
                      <a:pt x="102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911" name="Google Shape;1757;p22">
                <a:extLst>
                  <a:ext uri="{FF2B5EF4-FFF2-40B4-BE49-F238E27FC236}">
                    <a16:creationId xmlns:a16="http://schemas.microsoft.com/office/drawing/2014/main" id="{F97B7FCA-140E-4CDD-9096-44CA0D80C447}"/>
                  </a:ext>
                </a:extLst>
              </p:cNvPr>
              <p:cNvSpPr/>
              <p:nvPr/>
            </p:nvSpPr>
            <p:spPr>
              <a:xfrm>
                <a:off x="6391372" y="1093044"/>
                <a:ext cx="54330" cy="76522"/>
              </a:xfrm>
              <a:custGeom>
                <a:avLst/>
                <a:gdLst/>
                <a:ahLst/>
                <a:cxnLst/>
                <a:rect l="l" t="t" r="r" b="b"/>
                <a:pathLst>
                  <a:path w="2010" h="2831" extrusionOk="0">
                    <a:moveTo>
                      <a:pt x="503" y="0"/>
                    </a:moveTo>
                    <a:lnTo>
                      <a:pt x="503" y="525"/>
                    </a:lnTo>
                    <a:cubicBezTo>
                      <a:pt x="480" y="822"/>
                      <a:pt x="366" y="1210"/>
                      <a:pt x="252" y="1415"/>
                    </a:cubicBezTo>
                    <a:lnTo>
                      <a:pt x="1" y="1780"/>
                    </a:lnTo>
                    <a:lnTo>
                      <a:pt x="434" y="1917"/>
                    </a:lnTo>
                    <a:cubicBezTo>
                      <a:pt x="663" y="1986"/>
                      <a:pt x="982" y="2214"/>
                      <a:pt x="1187" y="2442"/>
                    </a:cubicBezTo>
                    <a:lnTo>
                      <a:pt x="1530" y="2830"/>
                    </a:lnTo>
                    <a:lnTo>
                      <a:pt x="1530" y="2305"/>
                    </a:lnTo>
                    <a:cubicBezTo>
                      <a:pt x="1530" y="2032"/>
                      <a:pt x="1644" y="1621"/>
                      <a:pt x="1781" y="1438"/>
                    </a:cubicBezTo>
                    <a:lnTo>
                      <a:pt x="2009" y="1073"/>
                    </a:lnTo>
                    <a:lnTo>
                      <a:pt x="1598" y="936"/>
                    </a:lnTo>
                    <a:cubicBezTo>
                      <a:pt x="1370" y="845"/>
                      <a:pt x="1028" y="616"/>
                      <a:pt x="845" y="411"/>
                    </a:cubicBezTo>
                    <a:lnTo>
                      <a:pt x="50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912" name="Google Shape;1758;p22">
                <a:extLst>
                  <a:ext uri="{FF2B5EF4-FFF2-40B4-BE49-F238E27FC236}">
                    <a16:creationId xmlns:a16="http://schemas.microsoft.com/office/drawing/2014/main" id="{8ACAD2B2-94AE-4D6E-BF7F-B63702916CCC}"/>
                  </a:ext>
                </a:extLst>
              </p:cNvPr>
              <p:cNvSpPr/>
              <p:nvPr/>
            </p:nvSpPr>
            <p:spPr>
              <a:xfrm>
                <a:off x="5718866" y="2758848"/>
                <a:ext cx="54330" cy="76522"/>
              </a:xfrm>
              <a:custGeom>
                <a:avLst/>
                <a:gdLst/>
                <a:ahLst/>
                <a:cxnLst/>
                <a:rect l="l" t="t" r="r" b="b"/>
                <a:pathLst>
                  <a:path w="2010" h="2831" extrusionOk="0">
                    <a:moveTo>
                      <a:pt x="503" y="0"/>
                    </a:moveTo>
                    <a:lnTo>
                      <a:pt x="480" y="525"/>
                    </a:lnTo>
                    <a:cubicBezTo>
                      <a:pt x="480" y="799"/>
                      <a:pt x="366" y="1210"/>
                      <a:pt x="229" y="1393"/>
                    </a:cubicBezTo>
                    <a:lnTo>
                      <a:pt x="1" y="1758"/>
                    </a:lnTo>
                    <a:lnTo>
                      <a:pt x="412" y="1895"/>
                    </a:lnTo>
                    <a:cubicBezTo>
                      <a:pt x="640" y="1986"/>
                      <a:pt x="982" y="2214"/>
                      <a:pt x="1165" y="2420"/>
                    </a:cubicBezTo>
                    <a:lnTo>
                      <a:pt x="1507" y="2831"/>
                    </a:lnTo>
                    <a:lnTo>
                      <a:pt x="1530" y="2306"/>
                    </a:lnTo>
                    <a:cubicBezTo>
                      <a:pt x="1530" y="2009"/>
                      <a:pt x="1644" y="1621"/>
                      <a:pt x="1781" y="1415"/>
                    </a:cubicBezTo>
                    <a:lnTo>
                      <a:pt x="2010" y="1050"/>
                    </a:lnTo>
                    <a:lnTo>
                      <a:pt x="1599" y="913"/>
                    </a:lnTo>
                    <a:cubicBezTo>
                      <a:pt x="1371" y="845"/>
                      <a:pt x="1028" y="617"/>
                      <a:pt x="846" y="388"/>
                    </a:cubicBezTo>
                    <a:lnTo>
                      <a:pt x="503" y="0"/>
                    </a:lnTo>
                    <a:close/>
                  </a:path>
                </a:pathLst>
              </a:custGeom>
              <a:solidFill>
                <a:srgbClr val="FCF4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913" name="Google Shape;1759;p22">
                <a:extLst>
                  <a:ext uri="{FF2B5EF4-FFF2-40B4-BE49-F238E27FC236}">
                    <a16:creationId xmlns:a16="http://schemas.microsoft.com/office/drawing/2014/main" id="{09093386-45F2-4437-893A-536E148F25C8}"/>
                  </a:ext>
                </a:extLst>
              </p:cNvPr>
              <p:cNvSpPr/>
              <p:nvPr/>
            </p:nvSpPr>
            <p:spPr>
              <a:xfrm>
                <a:off x="5540576" y="2867428"/>
                <a:ext cx="66656" cy="93794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3470" extrusionOk="0">
                    <a:moveTo>
                      <a:pt x="2100" y="1"/>
                    </a:moveTo>
                    <a:lnTo>
                      <a:pt x="1598" y="457"/>
                    </a:lnTo>
                    <a:cubicBezTo>
                      <a:pt x="1324" y="708"/>
                      <a:pt x="845" y="959"/>
                      <a:pt x="548" y="1028"/>
                    </a:cubicBezTo>
                    <a:lnTo>
                      <a:pt x="0" y="1142"/>
                    </a:lnTo>
                    <a:lnTo>
                      <a:pt x="252" y="1644"/>
                    </a:lnTo>
                    <a:cubicBezTo>
                      <a:pt x="389" y="1918"/>
                      <a:pt x="480" y="2443"/>
                      <a:pt x="434" y="2808"/>
                    </a:cubicBezTo>
                    <a:lnTo>
                      <a:pt x="389" y="3470"/>
                    </a:lnTo>
                    <a:lnTo>
                      <a:pt x="389" y="3470"/>
                    </a:lnTo>
                    <a:lnTo>
                      <a:pt x="868" y="3013"/>
                    </a:lnTo>
                    <a:cubicBezTo>
                      <a:pt x="1142" y="2762"/>
                      <a:pt x="1621" y="2511"/>
                      <a:pt x="1918" y="2466"/>
                    </a:cubicBezTo>
                    <a:lnTo>
                      <a:pt x="2466" y="2352"/>
                    </a:lnTo>
                    <a:lnTo>
                      <a:pt x="2215" y="1849"/>
                    </a:lnTo>
                    <a:cubicBezTo>
                      <a:pt x="2078" y="1575"/>
                      <a:pt x="2009" y="1050"/>
                      <a:pt x="2032" y="662"/>
                    </a:cubicBezTo>
                    <a:lnTo>
                      <a:pt x="2100" y="1"/>
                    </a:lnTo>
                    <a:close/>
                  </a:path>
                </a:pathLst>
              </a:custGeom>
              <a:solidFill>
                <a:srgbClr val="FCF4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grpSp>
            <p:nvGrpSpPr>
              <p:cNvPr id="914" name="Google Shape;1760;p22">
                <a:extLst>
                  <a:ext uri="{FF2B5EF4-FFF2-40B4-BE49-F238E27FC236}">
                    <a16:creationId xmlns:a16="http://schemas.microsoft.com/office/drawing/2014/main" id="{B83762EC-7943-4C0C-996D-626522E7762A}"/>
                  </a:ext>
                </a:extLst>
              </p:cNvPr>
              <p:cNvGrpSpPr/>
              <p:nvPr/>
            </p:nvGrpSpPr>
            <p:grpSpPr>
              <a:xfrm>
                <a:off x="4896454" y="199085"/>
                <a:ext cx="358499" cy="447941"/>
                <a:chOff x="4896454" y="199085"/>
                <a:chExt cx="358499" cy="447941"/>
              </a:xfrm>
            </p:grpSpPr>
            <p:sp>
              <p:nvSpPr>
                <p:cNvPr id="919" name="Google Shape;1761;p22">
                  <a:extLst>
                    <a:ext uri="{FF2B5EF4-FFF2-40B4-BE49-F238E27FC236}">
                      <a16:creationId xmlns:a16="http://schemas.microsoft.com/office/drawing/2014/main" id="{9984D9C9-A56D-4DD7-9646-909E4DED97E4}"/>
                    </a:ext>
                  </a:extLst>
                </p:cNvPr>
                <p:cNvSpPr/>
                <p:nvPr/>
              </p:nvSpPr>
              <p:spPr>
                <a:xfrm>
                  <a:off x="4923619" y="395269"/>
                  <a:ext cx="46897" cy="39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5" h="1462" extrusionOk="0">
                      <a:moveTo>
                        <a:pt x="868" y="1"/>
                      </a:moveTo>
                      <a:cubicBezTo>
                        <a:pt x="754" y="24"/>
                        <a:pt x="662" y="46"/>
                        <a:pt x="548" y="115"/>
                      </a:cubicBezTo>
                      <a:cubicBezTo>
                        <a:pt x="480" y="161"/>
                        <a:pt x="388" y="206"/>
                        <a:pt x="320" y="275"/>
                      </a:cubicBezTo>
                      <a:cubicBezTo>
                        <a:pt x="251" y="320"/>
                        <a:pt x="183" y="389"/>
                        <a:pt x="137" y="457"/>
                      </a:cubicBezTo>
                      <a:cubicBezTo>
                        <a:pt x="69" y="526"/>
                        <a:pt x="23" y="640"/>
                        <a:pt x="0" y="754"/>
                      </a:cubicBezTo>
                      <a:cubicBezTo>
                        <a:pt x="0" y="754"/>
                        <a:pt x="0" y="777"/>
                        <a:pt x="0" y="800"/>
                      </a:cubicBezTo>
                      <a:cubicBezTo>
                        <a:pt x="0" y="845"/>
                        <a:pt x="0" y="914"/>
                        <a:pt x="23" y="959"/>
                      </a:cubicBezTo>
                      <a:cubicBezTo>
                        <a:pt x="23" y="1051"/>
                        <a:pt x="69" y="1142"/>
                        <a:pt x="137" y="1211"/>
                      </a:cubicBezTo>
                      <a:cubicBezTo>
                        <a:pt x="183" y="1302"/>
                        <a:pt x="297" y="1348"/>
                        <a:pt x="388" y="1393"/>
                      </a:cubicBezTo>
                      <a:cubicBezTo>
                        <a:pt x="457" y="1439"/>
                        <a:pt x="548" y="1439"/>
                        <a:pt x="639" y="1462"/>
                      </a:cubicBezTo>
                      <a:lnTo>
                        <a:pt x="890" y="1462"/>
                      </a:lnTo>
                      <a:cubicBezTo>
                        <a:pt x="982" y="1439"/>
                        <a:pt x="1073" y="1393"/>
                        <a:pt x="1164" y="1348"/>
                      </a:cubicBezTo>
                      <a:cubicBezTo>
                        <a:pt x="1256" y="1325"/>
                        <a:pt x="1324" y="1256"/>
                        <a:pt x="1393" y="1188"/>
                      </a:cubicBezTo>
                      <a:cubicBezTo>
                        <a:pt x="1461" y="1119"/>
                        <a:pt x="1552" y="1074"/>
                        <a:pt x="1598" y="1005"/>
                      </a:cubicBezTo>
                      <a:cubicBezTo>
                        <a:pt x="1667" y="891"/>
                        <a:pt x="1735" y="754"/>
                        <a:pt x="1735" y="640"/>
                      </a:cubicBezTo>
                      <a:cubicBezTo>
                        <a:pt x="1735" y="571"/>
                        <a:pt x="1712" y="526"/>
                        <a:pt x="1689" y="457"/>
                      </a:cubicBezTo>
                      <a:cubicBezTo>
                        <a:pt x="1667" y="412"/>
                        <a:pt x="1644" y="366"/>
                        <a:pt x="1621" y="320"/>
                      </a:cubicBezTo>
                      <a:cubicBezTo>
                        <a:pt x="1575" y="252"/>
                        <a:pt x="1507" y="183"/>
                        <a:pt x="1461" y="138"/>
                      </a:cubicBezTo>
                      <a:cubicBezTo>
                        <a:pt x="1324" y="46"/>
                        <a:pt x="1164" y="1"/>
                        <a:pt x="1005" y="1"/>
                      </a:cubicBezTo>
                      <a:close/>
                    </a:path>
                  </a:pathLst>
                </a:custGeom>
                <a:solidFill>
                  <a:srgbClr val="58C3C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rtl="0"/>
                  <a:endParaRPr sz="1800"/>
                </a:p>
              </p:txBody>
            </p:sp>
            <p:sp>
              <p:nvSpPr>
                <p:cNvPr id="920" name="Google Shape;1762;p22">
                  <a:extLst>
                    <a:ext uri="{FF2B5EF4-FFF2-40B4-BE49-F238E27FC236}">
                      <a16:creationId xmlns:a16="http://schemas.microsoft.com/office/drawing/2014/main" id="{3CE5B18D-0288-450C-9493-27D36D25380E}"/>
                    </a:ext>
                  </a:extLst>
                </p:cNvPr>
                <p:cNvSpPr/>
                <p:nvPr/>
              </p:nvSpPr>
              <p:spPr>
                <a:xfrm>
                  <a:off x="5076014" y="266957"/>
                  <a:ext cx="172154" cy="186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69" h="6894" extrusionOk="0">
                      <a:moveTo>
                        <a:pt x="2283" y="0"/>
                      </a:moveTo>
                      <a:cubicBezTo>
                        <a:pt x="2214" y="0"/>
                        <a:pt x="2146" y="0"/>
                        <a:pt x="2077" y="23"/>
                      </a:cubicBezTo>
                      <a:cubicBezTo>
                        <a:pt x="1917" y="46"/>
                        <a:pt x="1780" y="91"/>
                        <a:pt x="1575" y="183"/>
                      </a:cubicBezTo>
                      <a:cubicBezTo>
                        <a:pt x="1438" y="228"/>
                        <a:pt x="1301" y="297"/>
                        <a:pt x="1164" y="388"/>
                      </a:cubicBezTo>
                      <a:cubicBezTo>
                        <a:pt x="1096" y="434"/>
                        <a:pt x="1004" y="480"/>
                        <a:pt x="936" y="525"/>
                      </a:cubicBezTo>
                      <a:cubicBezTo>
                        <a:pt x="867" y="594"/>
                        <a:pt x="799" y="639"/>
                        <a:pt x="753" y="708"/>
                      </a:cubicBezTo>
                      <a:lnTo>
                        <a:pt x="708" y="753"/>
                      </a:lnTo>
                      <a:cubicBezTo>
                        <a:pt x="594" y="890"/>
                        <a:pt x="502" y="1004"/>
                        <a:pt x="434" y="1119"/>
                      </a:cubicBezTo>
                      <a:cubicBezTo>
                        <a:pt x="388" y="1164"/>
                        <a:pt x="320" y="1233"/>
                        <a:pt x="297" y="1324"/>
                      </a:cubicBezTo>
                      <a:cubicBezTo>
                        <a:pt x="274" y="1393"/>
                        <a:pt x="251" y="1438"/>
                        <a:pt x="251" y="1507"/>
                      </a:cubicBezTo>
                      <a:cubicBezTo>
                        <a:pt x="228" y="1552"/>
                        <a:pt x="206" y="1598"/>
                        <a:pt x="183" y="1621"/>
                      </a:cubicBezTo>
                      <a:cubicBezTo>
                        <a:pt x="183" y="1666"/>
                        <a:pt x="160" y="1689"/>
                        <a:pt x="160" y="1735"/>
                      </a:cubicBezTo>
                      <a:cubicBezTo>
                        <a:pt x="137" y="1826"/>
                        <a:pt x="114" y="1918"/>
                        <a:pt x="91" y="1986"/>
                      </a:cubicBezTo>
                      <a:lnTo>
                        <a:pt x="91" y="2032"/>
                      </a:lnTo>
                      <a:cubicBezTo>
                        <a:pt x="69" y="2146"/>
                        <a:pt x="23" y="2328"/>
                        <a:pt x="23" y="2511"/>
                      </a:cubicBezTo>
                      <a:cubicBezTo>
                        <a:pt x="0" y="2671"/>
                        <a:pt x="23" y="2853"/>
                        <a:pt x="69" y="3013"/>
                      </a:cubicBezTo>
                      <a:lnTo>
                        <a:pt x="91" y="3150"/>
                      </a:lnTo>
                      <a:cubicBezTo>
                        <a:pt x="91" y="3241"/>
                        <a:pt x="114" y="3333"/>
                        <a:pt x="137" y="3424"/>
                      </a:cubicBezTo>
                      <a:cubicBezTo>
                        <a:pt x="160" y="3584"/>
                        <a:pt x="206" y="3744"/>
                        <a:pt x="251" y="3903"/>
                      </a:cubicBezTo>
                      <a:lnTo>
                        <a:pt x="274" y="3926"/>
                      </a:lnTo>
                      <a:cubicBezTo>
                        <a:pt x="320" y="4086"/>
                        <a:pt x="365" y="4223"/>
                        <a:pt x="434" y="4360"/>
                      </a:cubicBezTo>
                      <a:cubicBezTo>
                        <a:pt x="548" y="4588"/>
                        <a:pt x="685" y="4793"/>
                        <a:pt x="822" y="4976"/>
                      </a:cubicBezTo>
                      <a:lnTo>
                        <a:pt x="913" y="5136"/>
                      </a:lnTo>
                      <a:cubicBezTo>
                        <a:pt x="1050" y="5318"/>
                        <a:pt x="1210" y="5501"/>
                        <a:pt x="1438" y="5684"/>
                      </a:cubicBezTo>
                      <a:cubicBezTo>
                        <a:pt x="1529" y="5752"/>
                        <a:pt x="1621" y="5843"/>
                        <a:pt x="1735" y="5912"/>
                      </a:cubicBezTo>
                      <a:cubicBezTo>
                        <a:pt x="1780" y="6026"/>
                        <a:pt x="1849" y="6117"/>
                        <a:pt x="1986" y="6209"/>
                      </a:cubicBezTo>
                      <a:cubicBezTo>
                        <a:pt x="2077" y="6254"/>
                        <a:pt x="2169" y="6300"/>
                        <a:pt x="2237" y="6368"/>
                      </a:cubicBezTo>
                      <a:lnTo>
                        <a:pt x="2305" y="6414"/>
                      </a:lnTo>
                      <a:lnTo>
                        <a:pt x="2351" y="6437"/>
                      </a:lnTo>
                      <a:cubicBezTo>
                        <a:pt x="2465" y="6505"/>
                        <a:pt x="2579" y="6574"/>
                        <a:pt x="2716" y="6642"/>
                      </a:cubicBezTo>
                      <a:cubicBezTo>
                        <a:pt x="2808" y="6688"/>
                        <a:pt x="2922" y="6734"/>
                        <a:pt x="3013" y="6779"/>
                      </a:cubicBezTo>
                      <a:cubicBezTo>
                        <a:pt x="3173" y="6825"/>
                        <a:pt x="3333" y="6848"/>
                        <a:pt x="3492" y="6871"/>
                      </a:cubicBezTo>
                      <a:cubicBezTo>
                        <a:pt x="3652" y="6871"/>
                        <a:pt x="3789" y="6893"/>
                        <a:pt x="3949" y="6893"/>
                      </a:cubicBezTo>
                      <a:cubicBezTo>
                        <a:pt x="4109" y="6893"/>
                        <a:pt x="4268" y="6871"/>
                        <a:pt x="4428" y="6871"/>
                      </a:cubicBezTo>
                      <a:cubicBezTo>
                        <a:pt x="4542" y="6848"/>
                        <a:pt x="4702" y="6825"/>
                        <a:pt x="4862" y="6779"/>
                      </a:cubicBezTo>
                      <a:cubicBezTo>
                        <a:pt x="4953" y="6756"/>
                        <a:pt x="4999" y="6734"/>
                        <a:pt x="5067" y="6711"/>
                      </a:cubicBezTo>
                      <a:cubicBezTo>
                        <a:pt x="5113" y="6688"/>
                        <a:pt x="5136" y="6665"/>
                        <a:pt x="5159" y="6665"/>
                      </a:cubicBezTo>
                      <a:lnTo>
                        <a:pt x="5181" y="6642"/>
                      </a:lnTo>
                      <a:cubicBezTo>
                        <a:pt x="5250" y="6620"/>
                        <a:pt x="5318" y="6597"/>
                        <a:pt x="5364" y="6551"/>
                      </a:cubicBezTo>
                      <a:cubicBezTo>
                        <a:pt x="5410" y="6505"/>
                        <a:pt x="5433" y="6437"/>
                        <a:pt x="5455" y="6391"/>
                      </a:cubicBezTo>
                      <a:cubicBezTo>
                        <a:pt x="5478" y="6391"/>
                        <a:pt x="5501" y="6368"/>
                        <a:pt x="5524" y="6346"/>
                      </a:cubicBezTo>
                      <a:cubicBezTo>
                        <a:pt x="5661" y="6277"/>
                        <a:pt x="5775" y="6186"/>
                        <a:pt x="5889" y="6049"/>
                      </a:cubicBezTo>
                      <a:cubicBezTo>
                        <a:pt x="5958" y="5958"/>
                        <a:pt x="6003" y="5866"/>
                        <a:pt x="6049" y="5752"/>
                      </a:cubicBezTo>
                      <a:cubicBezTo>
                        <a:pt x="6094" y="5638"/>
                        <a:pt x="6163" y="5501"/>
                        <a:pt x="6209" y="5364"/>
                      </a:cubicBezTo>
                      <a:cubicBezTo>
                        <a:pt x="6254" y="5227"/>
                        <a:pt x="6277" y="5090"/>
                        <a:pt x="6300" y="4953"/>
                      </a:cubicBezTo>
                      <a:lnTo>
                        <a:pt x="6323" y="4839"/>
                      </a:lnTo>
                      <a:cubicBezTo>
                        <a:pt x="6346" y="4771"/>
                        <a:pt x="6368" y="4702"/>
                        <a:pt x="6368" y="4634"/>
                      </a:cubicBezTo>
                      <a:cubicBezTo>
                        <a:pt x="6368" y="4565"/>
                        <a:pt x="6368" y="4474"/>
                        <a:pt x="6368" y="4383"/>
                      </a:cubicBezTo>
                      <a:lnTo>
                        <a:pt x="6346" y="4337"/>
                      </a:lnTo>
                      <a:cubicBezTo>
                        <a:pt x="6346" y="4291"/>
                        <a:pt x="6346" y="4223"/>
                        <a:pt x="6346" y="4177"/>
                      </a:cubicBezTo>
                      <a:cubicBezTo>
                        <a:pt x="6346" y="4086"/>
                        <a:pt x="6323" y="3995"/>
                        <a:pt x="6323" y="3926"/>
                      </a:cubicBezTo>
                      <a:cubicBezTo>
                        <a:pt x="6323" y="3835"/>
                        <a:pt x="6300" y="3766"/>
                        <a:pt x="6277" y="3698"/>
                      </a:cubicBezTo>
                      <a:cubicBezTo>
                        <a:pt x="6277" y="3629"/>
                        <a:pt x="6254" y="3561"/>
                        <a:pt x="6254" y="3492"/>
                      </a:cubicBezTo>
                      <a:cubicBezTo>
                        <a:pt x="6231" y="3447"/>
                        <a:pt x="6231" y="3401"/>
                        <a:pt x="6231" y="3355"/>
                      </a:cubicBezTo>
                      <a:cubicBezTo>
                        <a:pt x="6231" y="3333"/>
                        <a:pt x="6231" y="3287"/>
                        <a:pt x="6209" y="3264"/>
                      </a:cubicBezTo>
                      <a:lnTo>
                        <a:pt x="6209" y="3219"/>
                      </a:lnTo>
                      <a:cubicBezTo>
                        <a:pt x="6186" y="3150"/>
                        <a:pt x="6186" y="3082"/>
                        <a:pt x="6163" y="3013"/>
                      </a:cubicBezTo>
                      <a:cubicBezTo>
                        <a:pt x="6163" y="2945"/>
                        <a:pt x="6140" y="2876"/>
                        <a:pt x="6117" y="2785"/>
                      </a:cubicBezTo>
                      <a:cubicBezTo>
                        <a:pt x="6094" y="2716"/>
                        <a:pt x="6072" y="2625"/>
                        <a:pt x="6049" y="2534"/>
                      </a:cubicBezTo>
                      <a:cubicBezTo>
                        <a:pt x="6003" y="2465"/>
                        <a:pt x="5980" y="2397"/>
                        <a:pt x="5935" y="2328"/>
                      </a:cubicBezTo>
                      <a:lnTo>
                        <a:pt x="5866" y="2214"/>
                      </a:lnTo>
                      <a:cubicBezTo>
                        <a:pt x="5775" y="2077"/>
                        <a:pt x="5706" y="1940"/>
                        <a:pt x="5592" y="1803"/>
                      </a:cubicBezTo>
                      <a:cubicBezTo>
                        <a:pt x="5569" y="1758"/>
                        <a:pt x="5524" y="1689"/>
                        <a:pt x="5478" y="1644"/>
                      </a:cubicBezTo>
                      <a:lnTo>
                        <a:pt x="5433" y="1598"/>
                      </a:lnTo>
                      <a:cubicBezTo>
                        <a:pt x="5410" y="1552"/>
                        <a:pt x="5364" y="1529"/>
                        <a:pt x="5341" y="1484"/>
                      </a:cubicBezTo>
                      <a:cubicBezTo>
                        <a:pt x="5318" y="1461"/>
                        <a:pt x="5273" y="1415"/>
                        <a:pt x="5250" y="1370"/>
                      </a:cubicBezTo>
                      <a:cubicBezTo>
                        <a:pt x="4908" y="1004"/>
                        <a:pt x="4474" y="753"/>
                        <a:pt x="4177" y="594"/>
                      </a:cubicBezTo>
                      <a:lnTo>
                        <a:pt x="4177" y="594"/>
                      </a:lnTo>
                      <a:lnTo>
                        <a:pt x="4223" y="639"/>
                      </a:lnTo>
                      <a:lnTo>
                        <a:pt x="4154" y="594"/>
                      </a:lnTo>
                      <a:lnTo>
                        <a:pt x="3926" y="457"/>
                      </a:lnTo>
                      <a:cubicBezTo>
                        <a:pt x="3812" y="388"/>
                        <a:pt x="3675" y="320"/>
                        <a:pt x="3538" y="274"/>
                      </a:cubicBezTo>
                      <a:cubicBezTo>
                        <a:pt x="3401" y="206"/>
                        <a:pt x="3264" y="160"/>
                        <a:pt x="3127" y="114"/>
                      </a:cubicBezTo>
                      <a:cubicBezTo>
                        <a:pt x="2945" y="69"/>
                        <a:pt x="2762" y="23"/>
                        <a:pt x="2602" y="23"/>
                      </a:cubicBezTo>
                      <a:cubicBezTo>
                        <a:pt x="2534" y="0"/>
                        <a:pt x="2465" y="0"/>
                        <a:pt x="2374" y="0"/>
                      </a:cubicBezTo>
                      <a:close/>
                    </a:path>
                  </a:pathLst>
                </a:custGeom>
                <a:solidFill>
                  <a:srgbClr val="58C3C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rtl="0"/>
                  <a:endParaRPr sz="1800"/>
                </a:p>
              </p:txBody>
            </p:sp>
            <p:sp>
              <p:nvSpPr>
                <p:cNvPr id="921" name="Google Shape;1763;p22">
                  <a:extLst>
                    <a:ext uri="{FF2B5EF4-FFF2-40B4-BE49-F238E27FC236}">
                      <a16:creationId xmlns:a16="http://schemas.microsoft.com/office/drawing/2014/main" id="{B01C0E6D-1854-4FB4-96E3-53E1B48A87F6}"/>
                    </a:ext>
                  </a:extLst>
                </p:cNvPr>
                <p:cNvSpPr/>
                <p:nvPr/>
              </p:nvSpPr>
              <p:spPr>
                <a:xfrm>
                  <a:off x="5144481" y="598886"/>
                  <a:ext cx="46924" cy="42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6" h="1585" extrusionOk="0">
                      <a:moveTo>
                        <a:pt x="845" y="0"/>
                      </a:moveTo>
                      <a:cubicBezTo>
                        <a:pt x="777" y="0"/>
                        <a:pt x="731" y="0"/>
                        <a:pt x="663" y="23"/>
                      </a:cubicBezTo>
                      <a:cubicBezTo>
                        <a:pt x="571" y="23"/>
                        <a:pt x="480" y="69"/>
                        <a:pt x="412" y="91"/>
                      </a:cubicBezTo>
                      <a:cubicBezTo>
                        <a:pt x="366" y="114"/>
                        <a:pt x="343" y="137"/>
                        <a:pt x="320" y="137"/>
                      </a:cubicBezTo>
                      <a:cubicBezTo>
                        <a:pt x="275" y="183"/>
                        <a:pt x="229" y="206"/>
                        <a:pt x="183" y="228"/>
                      </a:cubicBezTo>
                      <a:cubicBezTo>
                        <a:pt x="92" y="320"/>
                        <a:pt x="24" y="434"/>
                        <a:pt x="24" y="571"/>
                      </a:cubicBezTo>
                      <a:cubicBezTo>
                        <a:pt x="1" y="616"/>
                        <a:pt x="1" y="662"/>
                        <a:pt x="24" y="731"/>
                      </a:cubicBezTo>
                      <a:cubicBezTo>
                        <a:pt x="24" y="753"/>
                        <a:pt x="24" y="776"/>
                        <a:pt x="24" y="822"/>
                      </a:cubicBezTo>
                      <a:cubicBezTo>
                        <a:pt x="46" y="845"/>
                        <a:pt x="46" y="868"/>
                        <a:pt x="46" y="890"/>
                      </a:cubicBezTo>
                      <a:cubicBezTo>
                        <a:pt x="92" y="1004"/>
                        <a:pt x="138" y="1096"/>
                        <a:pt x="206" y="1187"/>
                      </a:cubicBezTo>
                      <a:cubicBezTo>
                        <a:pt x="275" y="1278"/>
                        <a:pt x="343" y="1347"/>
                        <a:pt x="434" y="1415"/>
                      </a:cubicBezTo>
                      <a:cubicBezTo>
                        <a:pt x="503" y="1461"/>
                        <a:pt x="571" y="1507"/>
                        <a:pt x="640" y="1529"/>
                      </a:cubicBezTo>
                      <a:cubicBezTo>
                        <a:pt x="731" y="1575"/>
                        <a:pt x="845" y="1575"/>
                        <a:pt x="937" y="1575"/>
                      </a:cubicBezTo>
                      <a:cubicBezTo>
                        <a:pt x="963" y="1582"/>
                        <a:pt x="992" y="1585"/>
                        <a:pt x="1022" y="1585"/>
                      </a:cubicBezTo>
                      <a:cubicBezTo>
                        <a:pt x="1093" y="1585"/>
                        <a:pt x="1169" y="1568"/>
                        <a:pt x="1233" y="1552"/>
                      </a:cubicBezTo>
                      <a:cubicBezTo>
                        <a:pt x="1325" y="1529"/>
                        <a:pt x="1393" y="1484"/>
                        <a:pt x="1484" y="1438"/>
                      </a:cubicBezTo>
                      <a:cubicBezTo>
                        <a:pt x="1553" y="1393"/>
                        <a:pt x="1621" y="1301"/>
                        <a:pt x="1667" y="1210"/>
                      </a:cubicBezTo>
                      <a:cubicBezTo>
                        <a:pt x="1735" y="1073"/>
                        <a:pt x="1735" y="890"/>
                        <a:pt x="1735" y="731"/>
                      </a:cubicBezTo>
                      <a:cubicBezTo>
                        <a:pt x="1713" y="571"/>
                        <a:pt x="1621" y="434"/>
                        <a:pt x="1507" y="320"/>
                      </a:cubicBezTo>
                      <a:cubicBezTo>
                        <a:pt x="1439" y="251"/>
                        <a:pt x="1347" y="160"/>
                        <a:pt x="1256" y="114"/>
                      </a:cubicBezTo>
                      <a:cubicBezTo>
                        <a:pt x="1142" y="46"/>
                        <a:pt x="982" y="0"/>
                        <a:pt x="845" y="0"/>
                      </a:cubicBezTo>
                      <a:close/>
                    </a:path>
                  </a:pathLst>
                </a:custGeom>
                <a:solidFill>
                  <a:srgbClr val="58C3C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rtl="0"/>
                  <a:endParaRPr sz="1800"/>
                </a:p>
              </p:txBody>
            </p:sp>
            <p:sp>
              <p:nvSpPr>
                <p:cNvPr id="922" name="Google Shape;1764;p22">
                  <a:extLst>
                    <a:ext uri="{FF2B5EF4-FFF2-40B4-BE49-F238E27FC236}">
                      <a16:creationId xmlns:a16="http://schemas.microsoft.com/office/drawing/2014/main" id="{1042E2DF-C72A-4C7F-AB17-487B7FFC84A5}"/>
                    </a:ext>
                  </a:extLst>
                </p:cNvPr>
                <p:cNvSpPr/>
                <p:nvPr/>
              </p:nvSpPr>
              <p:spPr>
                <a:xfrm>
                  <a:off x="5162375" y="358265"/>
                  <a:ext cx="43843" cy="485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2" h="1795" extrusionOk="0">
                      <a:moveTo>
                        <a:pt x="229" y="0"/>
                      </a:moveTo>
                      <a:cubicBezTo>
                        <a:pt x="206" y="0"/>
                        <a:pt x="160" y="23"/>
                        <a:pt x="138" y="23"/>
                      </a:cubicBezTo>
                      <a:cubicBezTo>
                        <a:pt x="46" y="69"/>
                        <a:pt x="1" y="183"/>
                        <a:pt x="46" y="297"/>
                      </a:cubicBezTo>
                      <a:cubicBezTo>
                        <a:pt x="92" y="434"/>
                        <a:pt x="160" y="571"/>
                        <a:pt x="229" y="708"/>
                      </a:cubicBezTo>
                      <a:cubicBezTo>
                        <a:pt x="320" y="891"/>
                        <a:pt x="412" y="1050"/>
                        <a:pt x="548" y="1210"/>
                      </a:cubicBezTo>
                      <a:cubicBezTo>
                        <a:pt x="640" y="1324"/>
                        <a:pt x="754" y="1415"/>
                        <a:pt x="868" y="1530"/>
                      </a:cubicBezTo>
                      <a:cubicBezTo>
                        <a:pt x="982" y="1621"/>
                        <a:pt x="1142" y="1712"/>
                        <a:pt x="1302" y="1781"/>
                      </a:cubicBezTo>
                      <a:cubicBezTo>
                        <a:pt x="1326" y="1790"/>
                        <a:pt x="1350" y="1795"/>
                        <a:pt x="1374" y="1795"/>
                      </a:cubicBezTo>
                      <a:cubicBezTo>
                        <a:pt x="1461" y="1795"/>
                        <a:pt x="1540" y="1733"/>
                        <a:pt x="1576" y="1644"/>
                      </a:cubicBezTo>
                      <a:cubicBezTo>
                        <a:pt x="1621" y="1530"/>
                        <a:pt x="1576" y="1415"/>
                        <a:pt x="1461" y="1370"/>
                      </a:cubicBezTo>
                      <a:cubicBezTo>
                        <a:pt x="1416" y="1347"/>
                        <a:pt x="1347" y="1324"/>
                        <a:pt x="1302" y="1301"/>
                      </a:cubicBezTo>
                      <a:cubicBezTo>
                        <a:pt x="1188" y="1233"/>
                        <a:pt x="1051" y="1142"/>
                        <a:pt x="959" y="1027"/>
                      </a:cubicBezTo>
                      <a:cubicBezTo>
                        <a:pt x="845" y="936"/>
                        <a:pt x="754" y="822"/>
                        <a:pt x="663" y="685"/>
                      </a:cubicBezTo>
                      <a:cubicBezTo>
                        <a:pt x="571" y="525"/>
                        <a:pt x="480" y="320"/>
                        <a:pt x="412" y="114"/>
                      </a:cubicBezTo>
                      <a:cubicBezTo>
                        <a:pt x="366" y="46"/>
                        <a:pt x="297" y="0"/>
                        <a:pt x="22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535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rtl="0"/>
                  <a:endParaRPr sz="1800"/>
                </a:p>
              </p:txBody>
            </p:sp>
            <p:sp>
              <p:nvSpPr>
                <p:cNvPr id="923" name="Google Shape;1765;p22">
                  <a:extLst>
                    <a:ext uri="{FF2B5EF4-FFF2-40B4-BE49-F238E27FC236}">
                      <a16:creationId xmlns:a16="http://schemas.microsoft.com/office/drawing/2014/main" id="{6C836990-82E4-490F-9A42-3B743EB6A555}"/>
                    </a:ext>
                  </a:extLst>
                </p:cNvPr>
                <p:cNvSpPr/>
                <p:nvPr/>
              </p:nvSpPr>
              <p:spPr>
                <a:xfrm>
                  <a:off x="5102531" y="298420"/>
                  <a:ext cx="69143" cy="128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8" h="4761" extrusionOk="0">
                      <a:moveTo>
                        <a:pt x="571" y="0"/>
                      </a:moveTo>
                      <a:cubicBezTo>
                        <a:pt x="480" y="0"/>
                        <a:pt x="366" y="23"/>
                        <a:pt x="297" y="92"/>
                      </a:cubicBezTo>
                      <a:cubicBezTo>
                        <a:pt x="183" y="183"/>
                        <a:pt x="160" y="274"/>
                        <a:pt x="138" y="388"/>
                      </a:cubicBezTo>
                      <a:cubicBezTo>
                        <a:pt x="92" y="594"/>
                        <a:pt x="46" y="776"/>
                        <a:pt x="23" y="982"/>
                      </a:cubicBezTo>
                      <a:cubicBezTo>
                        <a:pt x="1" y="1187"/>
                        <a:pt x="23" y="1393"/>
                        <a:pt x="46" y="1598"/>
                      </a:cubicBezTo>
                      <a:cubicBezTo>
                        <a:pt x="46" y="1781"/>
                        <a:pt x="69" y="1963"/>
                        <a:pt x="92" y="2146"/>
                      </a:cubicBezTo>
                      <a:cubicBezTo>
                        <a:pt x="138" y="2351"/>
                        <a:pt x="206" y="2580"/>
                        <a:pt x="275" y="2785"/>
                      </a:cubicBezTo>
                      <a:cubicBezTo>
                        <a:pt x="389" y="3173"/>
                        <a:pt x="594" y="3515"/>
                        <a:pt x="799" y="3858"/>
                      </a:cubicBezTo>
                      <a:cubicBezTo>
                        <a:pt x="914" y="4040"/>
                        <a:pt x="1051" y="4200"/>
                        <a:pt x="1210" y="4360"/>
                      </a:cubicBezTo>
                      <a:cubicBezTo>
                        <a:pt x="1393" y="4520"/>
                        <a:pt x="1576" y="4611"/>
                        <a:pt x="1804" y="4725"/>
                      </a:cubicBezTo>
                      <a:cubicBezTo>
                        <a:pt x="1859" y="4750"/>
                        <a:pt x="1919" y="4761"/>
                        <a:pt x="1979" y="4761"/>
                      </a:cubicBezTo>
                      <a:cubicBezTo>
                        <a:pt x="2145" y="4761"/>
                        <a:pt x="2314" y="4676"/>
                        <a:pt x="2397" y="4542"/>
                      </a:cubicBezTo>
                      <a:cubicBezTo>
                        <a:pt x="2557" y="4337"/>
                        <a:pt x="2534" y="3972"/>
                        <a:pt x="2283" y="3835"/>
                      </a:cubicBezTo>
                      <a:cubicBezTo>
                        <a:pt x="2123" y="3721"/>
                        <a:pt x="1986" y="3607"/>
                        <a:pt x="1849" y="3493"/>
                      </a:cubicBezTo>
                      <a:cubicBezTo>
                        <a:pt x="1690" y="3310"/>
                        <a:pt x="1553" y="3127"/>
                        <a:pt x="1439" y="2945"/>
                      </a:cubicBezTo>
                      <a:cubicBezTo>
                        <a:pt x="1279" y="2694"/>
                        <a:pt x="1165" y="2420"/>
                        <a:pt x="1096" y="2169"/>
                      </a:cubicBezTo>
                      <a:cubicBezTo>
                        <a:pt x="1005" y="1826"/>
                        <a:pt x="959" y="1484"/>
                        <a:pt x="936" y="1164"/>
                      </a:cubicBezTo>
                      <a:cubicBezTo>
                        <a:pt x="936" y="936"/>
                        <a:pt x="982" y="708"/>
                        <a:pt x="1028" y="502"/>
                      </a:cubicBezTo>
                      <a:cubicBezTo>
                        <a:pt x="1073" y="388"/>
                        <a:pt x="1005" y="251"/>
                        <a:pt x="936" y="160"/>
                      </a:cubicBezTo>
                      <a:cubicBezTo>
                        <a:pt x="868" y="69"/>
                        <a:pt x="754" y="0"/>
                        <a:pt x="64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535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rtl="0"/>
                  <a:endParaRPr sz="1800"/>
                </a:p>
              </p:txBody>
            </p:sp>
            <p:sp>
              <p:nvSpPr>
                <p:cNvPr id="924" name="Google Shape;1766;p22">
                  <a:extLst>
                    <a:ext uri="{FF2B5EF4-FFF2-40B4-BE49-F238E27FC236}">
                      <a16:creationId xmlns:a16="http://schemas.microsoft.com/office/drawing/2014/main" id="{5FDC762A-0AB8-4488-9086-6703B4F25C36}"/>
                    </a:ext>
                  </a:extLst>
                </p:cNvPr>
                <p:cNvSpPr/>
                <p:nvPr/>
              </p:nvSpPr>
              <p:spPr>
                <a:xfrm>
                  <a:off x="4900779" y="205248"/>
                  <a:ext cx="97524" cy="93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8" h="3463" extrusionOk="0">
                      <a:moveTo>
                        <a:pt x="1644" y="1"/>
                      </a:moveTo>
                      <a:cubicBezTo>
                        <a:pt x="1462" y="1"/>
                        <a:pt x="1302" y="23"/>
                        <a:pt x="1119" y="69"/>
                      </a:cubicBezTo>
                      <a:cubicBezTo>
                        <a:pt x="1005" y="115"/>
                        <a:pt x="891" y="160"/>
                        <a:pt x="777" y="252"/>
                      </a:cubicBezTo>
                      <a:cubicBezTo>
                        <a:pt x="731" y="297"/>
                        <a:pt x="685" y="320"/>
                        <a:pt x="663" y="366"/>
                      </a:cubicBezTo>
                      <a:cubicBezTo>
                        <a:pt x="571" y="457"/>
                        <a:pt x="503" y="548"/>
                        <a:pt x="503" y="663"/>
                      </a:cubicBezTo>
                      <a:cubicBezTo>
                        <a:pt x="434" y="754"/>
                        <a:pt x="366" y="822"/>
                        <a:pt x="297" y="914"/>
                      </a:cubicBezTo>
                      <a:cubicBezTo>
                        <a:pt x="229" y="1028"/>
                        <a:pt x="183" y="1142"/>
                        <a:pt x="138" y="1256"/>
                      </a:cubicBezTo>
                      <a:cubicBezTo>
                        <a:pt x="138" y="1256"/>
                        <a:pt x="138" y="1279"/>
                        <a:pt x="138" y="1279"/>
                      </a:cubicBezTo>
                      <a:cubicBezTo>
                        <a:pt x="115" y="1347"/>
                        <a:pt x="69" y="1393"/>
                        <a:pt x="46" y="1461"/>
                      </a:cubicBezTo>
                      <a:cubicBezTo>
                        <a:pt x="24" y="1530"/>
                        <a:pt x="24" y="1621"/>
                        <a:pt x="1" y="1690"/>
                      </a:cubicBezTo>
                      <a:cubicBezTo>
                        <a:pt x="1" y="1804"/>
                        <a:pt x="24" y="1895"/>
                        <a:pt x="46" y="2009"/>
                      </a:cubicBezTo>
                      <a:cubicBezTo>
                        <a:pt x="92" y="2169"/>
                        <a:pt x="138" y="2329"/>
                        <a:pt x="206" y="2466"/>
                      </a:cubicBezTo>
                      <a:cubicBezTo>
                        <a:pt x="297" y="2603"/>
                        <a:pt x="412" y="2740"/>
                        <a:pt x="549" y="2877"/>
                      </a:cubicBezTo>
                      <a:cubicBezTo>
                        <a:pt x="663" y="2991"/>
                        <a:pt x="800" y="3105"/>
                        <a:pt x="959" y="3196"/>
                      </a:cubicBezTo>
                      <a:cubicBezTo>
                        <a:pt x="1119" y="3310"/>
                        <a:pt x="1279" y="3379"/>
                        <a:pt x="1462" y="3424"/>
                      </a:cubicBezTo>
                      <a:cubicBezTo>
                        <a:pt x="1582" y="3451"/>
                        <a:pt x="1694" y="3462"/>
                        <a:pt x="1808" y="3462"/>
                      </a:cubicBezTo>
                      <a:cubicBezTo>
                        <a:pt x="1889" y="3462"/>
                        <a:pt x="1970" y="3457"/>
                        <a:pt x="2055" y="3447"/>
                      </a:cubicBezTo>
                      <a:cubicBezTo>
                        <a:pt x="2397" y="3402"/>
                        <a:pt x="2740" y="3287"/>
                        <a:pt x="2991" y="3059"/>
                      </a:cubicBezTo>
                      <a:cubicBezTo>
                        <a:pt x="3242" y="2854"/>
                        <a:pt x="3447" y="2580"/>
                        <a:pt x="3539" y="2260"/>
                      </a:cubicBezTo>
                      <a:cubicBezTo>
                        <a:pt x="3584" y="2078"/>
                        <a:pt x="3607" y="1895"/>
                        <a:pt x="3607" y="1713"/>
                      </a:cubicBezTo>
                      <a:cubicBezTo>
                        <a:pt x="3607" y="1621"/>
                        <a:pt x="3607" y="1530"/>
                        <a:pt x="3584" y="1439"/>
                      </a:cubicBezTo>
                      <a:cubicBezTo>
                        <a:pt x="3584" y="1347"/>
                        <a:pt x="3539" y="1279"/>
                        <a:pt x="3516" y="1188"/>
                      </a:cubicBezTo>
                      <a:cubicBezTo>
                        <a:pt x="3447" y="959"/>
                        <a:pt x="3265" y="822"/>
                        <a:pt x="3105" y="685"/>
                      </a:cubicBezTo>
                      <a:cubicBezTo>
                        <a:pt x="3105" y="663"/>
                        <a:pt x="3082" y="663"/>
                        <a:pt x="3082" y="640"/>
                      </a:cubicBezTo>
                      <a:cubicBezTo>
                        <a:pt x="3059" y="571"/>
                        <a:pt x="3014" y="480"/>
                        <a:pt x="2945" y="434"/>
                      </a:cubicBezTo>
                      <a:cubicBezTo>
                        <a:pt x="2877" y="389"/>
                        <a:pt x="2808" y="343"/>
                        <a:pt x="2740" y="297"/>
                      </a:cubicBezTo>
                      <a:cubicBezTo>
                        <a:pt x="2694" y="275"/>
                        <a:pt x="2626" y="229"/>
                        <a:pt x="2557" y="206"/>
                      </a:cubicBezTo>
                      <a:cubicBezTo>
                        <a:pt x="2397" y="115"/>
                        <a:pt x="2238" y="46"/>
                        <a:pt x="205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rtl="0"/>
                  <a:endParaRPr sz="1800"/>
                </a:p>
              </p:txBody>
            </p:sp>
            <p:sp>
              <p:nvSpPr>
                <p:cNvPr id="925" name="Google Shape;1767;p22">
                  <a:extLst>
                    <a:ext uri="{FF2B5EF4-FFF2-40B4-BE49-F238E27FC236}">
                      <a16:creationId xmlns:a16="http://schemas.microsoft.com/office/drawing/2014/main" id="{EBF1E5D4-F1CA-469E-9065-47567D5A8621}"/>
                    </a:ext>
                  </a:extLst>
                </p:cNvPr>
                <p:cNvSpPr/>
                <p:nvPr/>
              </p:nvSpPr>
              <p:spPr>
                <a:xfrm>
                  <a:off x="4896454" y="199085"/>
                  <a:ext cx="106768" cy="10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0" h="3919" extrusionOk="0">
                      <a:moveTo>
                        <a:pt x="2169" y="320"/>
                      </a:moveTo>
                      <a:cubicBezTo>
                        <a:pt x="2329" y="343"/>
                        <a:pt x="2466" y="388"/>
                        <a:pt x="2603" y="457"/>
                      </a:cubicBezTo>
                      <a:cubicBezTo>
                        <a:pt x="2740" y="503"/>
                        <a:pt x="2854" y="571"/>
                        <a:pt x="2968" y="640"/>
                      </a:cubicBezTo>
                      <a:cubicBezTo>
                        <a:pt x="3082" y="731"/>
                        <a:pt x="3174" y="845"/>
                        <a:pt x="3265" y="959"/>
                      </a:cubicBezTo>
                      <a:cubicBezTo>
                        <a:pt x="3356" y="1073"/>
                        <a:pt x="3425" y="1187"/>
                        <a:pt x="3470" y="1301"/>
                      </a:cubicBezTo>
                      <a:cubicBezTo>
                        <a:pt x="3539" y="1461"/>
                        <a:pt x="3585" y="1598"/>
                        <a:pt x="3607" y="1758"/>
                      </a:cubicBezTo>
                      <a:cubicBezTo>
                        <a:pt x="3607" y="1918"/>
                        <a:pt x="3607" y="2078"/>
                        <a:pt x="3585" y="2214"/>
                      </a:cubicBezTo>
                      <a:cubicBezTo>
                        <a:pt x="3585" y="2214"/>
                        <a:pt x="3585" y="2192"/>
                        <a:pt x="3585" y="2192"/>
                      </a:cubicBezTo>
                      <a:cubicBezTo>
                        <a:pt x="3562" y="2329"/>
                        <a:pt x="3539" y="2466"/>
                        <a:pt x="3470" y="2602"/>
                      </a:cubicBezTo>
                      <a:cubicBezTo>
                        <a:pt x="3425" y="2739"/>
                        <a:pt x="3356" y="2854"/>
                        <a:pt x="3265" y="2945"/>
                      </a:cubicBezTo>
                      <a:cubicBezTo>
                        <a:pt x="3174" y="3059"/>
                        <a:pt x="3082" y="3173"/>
                        <a:pt x="2968" y="3264"/>
                      </a:cubicBezTo>
                      <a:cubicBezTo>
                        <a:pt x="2854" y="3333"/>
                        <a:pt x="2740" y="3401"/>
                        <a:pt x="2626" y="3470"/>
                      </a:cubicBezTo>
                      <a:cubicBezTo>
                        <a:pt x="2489" y="3515"/>
                        <a:pt x="2329" y="3561"/>
                        <a:pt x="2169" y="3584"/>
                      </a:cubicBezTo>
                      <a:cubicBezTo>
                        <a:pt x="2089" y="3595"/>
                        <a:pt x="2010" y="3601"/>
                        <a:pt x="1930" y="3601"/>
                      </a:cubicBezTo>
                      <a:cubicBezTo>
                        <a:pt x="1850" y="3601"/>
                        <a:pt x="1770" y="3595"/>
                        <a:pt x="1690" y="3584"/>
                      </a:cubicBezTo>
                      <a:lnTo>
                        <a:pt x="1736" y="3584"/>
                      </a:lnTo>
                      <a:cubicBezTo>
                        <a:pt x="1599" y="3561"/>
                        <a:pt x="1462" y="3515"/>
                        <a:pt x="1325" y="3470"/>
                      </a:cubicBezTo>
                      <a:cubicBezTo>
                        <a:pt x="1188" y="3401"/>
                        <a:pt x="1074" y="3333"/>
                        <a:pt x="960" y="3264"/>
                      </a:cubicBezTo>
                      <a:cubicBezTo>
                        <a:pt x="845" y="3173"/>
                        <a:pt x="754" y="3059"/>
                        <a:pt x="663" y="2945"/>
                      </a:cubicBezTo>
                      <a:cubicBezTo>
                        <a:pt x="572" y="2831"/>
                        <a:pt x="503" y="2717"/>
                        <a:pt x="457" y="2580"/>
                      </a:cubicBezTo>
                      <a:cubicBezTo>
                        <a:pt x="389" y="2443"/>
                        <a:pt x="366" y="2306"/>
                        <a:pt x="343" y="2169"/>
                      </a:cubicBezTo>
                      <a:cubicBezTo>
                        <a:pt x="343" y="2100"/>
                        <a:pt x="321" y="2009"/>
                        <a:pt x="321" y="1941"/>
                      </a:cubicBezTo>
                      <a:cubicBezTo>
                        <a:pt x="321" y="1872"/>
                        <a:pt x="343" y="1804"/>
                        <a:pt x="343" y="1735"/>
                      </a:cubicBezTo>
                      <a:cubicBezTo>
                        <a:pt x="366" y="1598"/>
                        <a:pt x="389" y="1484"/>
                        <a:pt x="457" y="1347"/>
                      </a:cubicBezTo>
                      <a:cubicBezTo>
                        <a:pt x="457" y="1347"/>
                        <a:pt x="457" y="1324"/>
                        <a:pt x="457" y="1324"/>
                      </a:cubicBezTo>
                      <a:cubicBezTo>
                        <a:pt x="480" y="1279"/>
                        <a:pt x="503" y="1233"/>
                        <a:pt x="526" y="1187"/>
                      </a:cubicBezTo>
                      <a:lnTo>
                        <a:pt x="526" y="1164"/>
                      </a:lnTo>
                      <a:cubicBezTo>
                        <a:pt x="572" y="1096"/>
                        <a:pt x="617" y="1028"/>
                        <a:pt x="663" y="959"/>
                      </a:cubicBezTo>
                      <a:cubicBezTo>
                        <a:pt x="686" y="936"/>
                        <a:pt x="709" y="913"/>
                        <a:pt x="709" y="891"/>
                      </a:cubicBezTo>
                      <a:cubicBezTo>
                        <a:pt x="800" y="799"/>
                        <a:pt x="891" y="731"/>
                        <a:pt x="982" y="640"/>
                      </a:cubicBezTo>
                      <a:cubicBezTo>
                        <a:pt x="1097" y="571"/>
                        <a:pt x="1211" y="503"/>
                        <a:pt x="1325" y="457"/>
                      </a:cubicBezTo>
                      <a:cubicBezTo>
                        <a:pt x="1462" y="388"/>
                        <a:pt x="1599" y="343"/>
                        <a:pt x="1759" y="320"/>
                      </a:cubicBezTo>
                      <a:close/>
                      <a:moveTo>
                        <a:pt x="1964" y="0"/>
                      </a:moveTo>
                      <a:cubicBezTo>
                        <a:pt x="1804" y="0"/>
                        <a:pt x="1667" y="0"/>
                        <a:pt x="1530" y="46"/>
                      </a:cubicBezTo>
                      <a:lnTo>
                        <a:pt x="1462" y="46"/>
                      </a:lnTo>
                      <a:cubicBezTo>
                        <a:pt x="1302" y="92"/>
                        <a:pt x="1142" y="160"/>
                        <a:pt x="1005" y="251"/>
                      </a:cubicBezTo>
                      <a:cubicBezTo>
                        <a:pt x="982" y="251"/>
                        <a:pt x="982" y="251"/>
                        <a:pt x="960" y="274"/>
                      </a:cubicBezTo>
                      <a:cubicBezTo>
                        <a:pt x="845" y="343"/>
                        <a:pt x="731" y="434"/>
                        <a:pt x="617" y="525"/>
                      </a:cubicBezTo>
                      <a:cubicBezTo>
                        <a:pt x="594" y="548"/>
                        <a:pt x="572" y="571"/>
                        <a:pt x="572" y="571"/>
                      </a:cubicBezTo>
                      <a:cubicBezTo>
                        <a:pt x="503" y="640"/>
                        <a:pt x="435" y="708"/>
                        <a:pt x="389" y="776"/>
                      </a:cubicBezTo>
                      <a:cubicBezTo>
                        <a:pt x="343" y="845"/>
                        <a:pt x="298" y="936"/>
                        <a:pt x="252" y="1005"/>
                      </a:cubicBezTo>
                      <a:cubicBezTo>
                        <a:pt x="161" y="1164"/>
                        <a:pt x="92" y="1324"/>
                        <a:pt x="47" y="1507"/>
                      </a:cubicBezTo>
                      <a:cubicBezTo>
                        <a:pt x="24" y="1644"/>
                        <a:pt x="1" y="1781"/>
                        <a:pt x="1" y="1918"/>
                      </a:cubicBezTo>
                      <a:lnTo>
                        <a:pt x="1" y="1941"/>
                      </a:lnTo>
                      <a:cubicBezTo>
                        <a:pt x="1" y="2169"/>
                        <a:pt x="47" y="2397"/>
                        <a:pt x="115" y="2602"/>
                      </a:cubicBezTo>
                      <a:cubicBezTo>
                        <a:pt x="161" y="2717"/>
                        <a:pt x="206" y="2831"/>
                        <a:pt x="252" y="2922"/>
                      </a:cubicBezTo>
                      <a:cubicBezTo>
                        <a:pt x="298" y="3013"/>
                        <a:pt x="389" y="3105"/>
                        <a:pt x="457" y="3196"/>
                      </a:cubicBezTo>
                      <a:cubicBezTo>
                        <a:pt x="572" y="3379"/>
                        <a:pt x="754" y="3493"/>
                        <a:pt x="914" y="3607"/>
                      </a:cubicBezTo>
                      <a:cubicBezTo>
                        <a:pt x="1119" y="3744"/>
                        <a:pt x="1370" y="3835"/>
                        <a:pt x="1599" y="3881"/>
                      </a:cubicBezTo>
                      <a:cubicBezTo>
                        <a:pt x="1719" y="3907"/>
                        <a:pt x="1847" y="3919"/>
                        <a:pt x="1979" y="3919"/>
                      </a:cubicBezTo>
                      <a:cubicBezTo>
                        <a:pt x="2072" y="3919"/>
                        <a:pt x="2166" y="3913"/>
                        <a:pt x="2261" y="3904"/>
                      </a:cubicBezTo>
                      <a:cubicBezTo>
                        <a:pt x="2489" y="3858"/>
                        <a:pt x="2717" y="3789"/>
                        <a:pt x="2945" y="3675"/>
                      </a:cubicBezTo>
                      <a:cubicBezTo>
                        <a:pt x="3105" y="3584"/>
                        <a:pt x="3265" y="3447"/>
                        <a:pt x="3402" y="3287"/>
                      </a:cubicBezTo>
                      <a:cubicBezTo>
                        <a:pt x="3562" y="3127"/>
                        <a:pt x="3699" y="2922"/>
                        <a:pt x="3790" y="2717"/>
                      </a:cubicBezTo>
                      <a:cubicBezTo>
                        <a:pt x="3836" y="2602"/>
                        <a:pt x="3858" y="2488"/>
                        <a:pt x="3881" y="2374"/>
                      </a:cubicBezTo>
                      <a:cubicBezTo>
                        <a:pt x="3904" y="2260"/>
                        <a:pt x="3927" y="2146"/>
                        <a:pt x="3927" y="2055"/>
                      </a:cubicBezTo>
                      <a:cubicBezTo>
                        <a:pt x="3950" y="1781"/>
                        <a:pt x="3904" y="1530"/>
                        <a:pt x="3813" y="1301"/>
                      </a:cubicBezTo>
                      <a:cubicBezTo>
                        <a:pt x="3767" y="1119"/>
                        <a:pt x="3653" y="936"/>
                        <a:pt x="3539" y="776"/>
                      </a:cubicBezTo>
                      <a:cubicBezTo>
                        <a:pt x="3402" y="594"/>
                        <a:pt x="3242" y="434"/>
                        <a:pt x="3037" y="297"/>
                      </a:cubicBezTo>
                      <a:cubicBezTo>
                        <a:pt x="2900" y="206"/>
                        <a:pt x="2740" y="137"/>
                        <a:pt x="2580" y="92"/>
                      </a:cubicBezTo>
                      <a:cubicBezTo>
                        <a:pt x="2398" y="23"/>
                        <a:pt x="221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rtl="0"/>
                  <a:endParaRPr sz="1800"/>
                </a:p>
              </p:txBody>
            </p:sp>
            <p:sp>
              <p:nvSpPr>
                <p:cNvPr id="926" name="Google Shape;1768;p22">
                  <a:extLst>
                    <a:ext uri="{FF2B5EF4-FFF2-40B4-BE49-F238E27FC236}">
                      <a16:creationId xmlns:a16="http://schemas.microsoft.com/office/drawing/2014/main" id="{064209E4-6F7D-42B9-BF7C-DDE6F2B87113}"/>
                    </a:ext>
                  </a:extLst>
                </p:cNvPr>
                <p:cNvSpPr/>
                <p:nvPr/>
              </p:nvSpPr>
              <p:spPr>
                <a:xfrm>
                  <a:off x="5072906" y="262011"/>
                  <a:ext cx="182047" cy="1966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7274" extrusionOk="0">
                      <a:moveTo>
                        <a:pt x="1759" y="492"/>
                      </a:moveTo>
                      <a:cubicBezTo>
                        <a:pt x="1751" y="495"/>
                        <a:pt x="1743" y="499"/>
                        <a:pt x="1736" y="503"/>
                      </a:cubicBezTo>
                      <a:lnTo>
                        <a:pt x="1759" y="503"/>
                      </a:lnTo>
                      <a:cubicBezTo>
                        <a:pt x="1759" y="498"/>
                        <a:pt x="1759" y="495"/>
                        <a:pt x="1759" y="492"/>
                      </a:cubicBezTo>
                      <a:close/>
                      <a:moveTo>
                        <a:pt x="2051" y="6210"/>
                      </a:moveTo>
                      <a:cubicBezTo>
                        <a:pt x="2060" y="6217"/>
                        <a:pt x="2069" y="6225"/>
                        <a:pt x="2078" y="6232"/>
                      </a:cubicBezTo>
                      <a:cubicBezTo>
                        <a:pt x="2064" y="6217"/>
                        <a:pt x="2058" y="6212"/>
                        <a:pt x="2051" y="6210"/>
                      </a:cubicBezTo>
                      <a:close/>
                      <a:moveTo>
                        <a:pt x="4452" y="6917"/>
                      </a:moveTo>
                      <a:lnTo>
                        <a:pt x="4452" y="6917"/>
                      </a:lnTo>
                      <a:cubicBezTo>
                        <a:pt x="4452" y="6917"/>
                        <a:pt x="4447" y="6917"/>
                        <a:pt x="4440" y="6919"/>
                      </a:cubicBezTo>
                      <a:lnTo>
                        <a:pt x="4440" y="6919"/>
                      </a:lnTo>
                      <a:cubicBezTo>
                        <a:pt x="4444" y="6918"/>
                        <a:pt x="4448" y="6917"/>
                        <a:pt x="4452" y="6917"/>
                      </a:cubicBezTo>
                      <a:close/>
                      <a:moveTo>
                        <a:pt x="2623" y="317"/>
                      </a:moveTo>
                      <a:cubicBezTo>
                        <a:pt x="2766" y="317"/>
                        <a:pt x="2905" y="330"/>
                        <a:pt x="3037" y="343"/>
                      </a:cubicBezTo>
                      <a:cubicBezTo>
                        <a:pt x="3311" y="389"/>
                        <a:pt x="3585" y="457"/>
                        <a:pt x="3836" y="571"/>
                      </a:cubicBezTo>
                      <a:cubicBezTo>
                        <a:pt x="4132" y="685"/>
                        <a:pt x="4429" y="868"/>
                        <a:pt x="4703" y="1073"/>
                      </a:cubicBezTo>
                      <a:cubicBezTo>
                        <a:pt x="4977" y="1302"/>
                        <a:pt x="5251" y="1553"/>
                        <a:pt x="5479" y="1849"/>
                      </a:cubicBezTo>
                      <a:cubicBezTo>
                        <a:pt x="5479" y="1849"/>
                        <a:pt x="5479" y="1849"/>
                        <a:pt x="5479" y="1849"/>
                      </a:cubicBezTo>
                      <a:lnTo>
                        <a:pt x="5479" y="1849"/>
                      </a:lnTo>
                      <a:cubicBezTo>
                        <a:pt x="5479" y="1865"/>
                        <a:pt x="5489" y="1870"/>
                        <a:pt x="5496" y="1871"/>
                      </a:cubicBezTo>
                      <a:lnTo>
                        <a:pt x="5496" y="1871"/>
                      </a:lnTo>
                      <a:cubicBezTo>
                        <a:pt x="5490" y="1864"/>
                        <a:pt x="5485" y="1857"/>
                        <a:pt x="5479" y="1849"/>
                      </a:cubicBezTo>
                      <a:lnTo>
                        <a:pt x="5479" y="1849"/>
                      </a:lnTo>
                      <a:lnTo>
                        <a:pt x="5502" y="1872"/>
                      </a:lnTo>
                      <a:cubicBezTo>
                        <a:pt x="5502" y="1872"/>
                        <a:pt x="5499" y="1872"/>
                        <a:pt x="5496" y="1871"/>
                      </a:cubicBezTo>
                      <a:lnTo>
                        <a:pt x="5496" y="1871"/>
                      </a:lnTo>
                      <a:cubicBezTo>
                        <a:pt x="5717" y="2163"/>
                        <a:pt x="5917" y="2498"/>
                        <a:pt x="6073" y="2854"/>
                      </a:cubicBezTo>
                      <a:cubicBezTo>
                        <a:pt x="6209" y="3196"/>
                        <a:pt x="6301" y="3538"/>
                        <a:pt x="6369" y="3904"/>
                      </a:cubicBezTo>
                      <a:cubicBezTo>
                        <a:pt x="6392" y="4200"/>
                        <a:pt x="6415" y="4497"/>
                        <a:pt x="6369" y="4794"/>
                      </a:cubicBezTo>
                      <a:cubicBezTo>
                        <a:pt x="6324" y="5068"/>
                        <a:pt x="6278" y="5319"/>
                        <a:pt x="6164" y="5570"/>
                      </a:cubicBezTo>
                      <a:cubicBezTo>
                        <a:pt x="6073" y="5775"/>
                        <a:pt x="5981" y="5935"/>
                        <a:pt x="5867" y="6095"/>
                      </a:cubicBezTo>
                      <a:cubicBezTo>
                        <a:pt x="5730" y="6255"/>
                        <a:pt x="5616" y="6392"/>
                        <a:pt x="5456" y="6506"/>
                      </a:cubicBezTo>
                      <a:cubicBezTo>
                        <a:pt x="5296" y="6620"/>
                        <a:pt x="5160" y="6688"/>
                        <a:pt x="4977" y="6780"/>
                      </a:cubicBezTo>
                      <a:cubicBezTo>
                        <a:pt x="4794" y="6848"/>
                        <a:pt x="4612" y="6894"/>
                        <a:pt x="4406" y="6939"/>
                      </a:cubicBezTo>
                      <a:cubicBezTo>
                        <a:pt x="4419" y="6927"/>
                        <a:pt x="4431" y="6921"/>
                        <a:pt x="4440" y="6919"/>
                      </a:cubicBezTo>
                      <a:lnTo>
                        <a:pt x="4440" y="6919"/>
                      </a:lnTo>
                      <a:cubicBezTo>
                        <a:pt x="4318" y="6940"/>
                        <a:pt x="4197" y="6951"/>
                        <a:pt x="4072" y="6951"/>
                      </a:cubicBezTo>
                      <a:cubicBezTo>
                        <a:pt x="3944" y="6951"/>
                        <a:pt x="3813" y="6939"/>
                        <a:pt x="3676" y="6917"/>
                      </a:cubicBezTo>
                      <a:cubicBezTo>
                        <a:pt x="3402" y="6871"/>
                        <a:pt x="3128" y="6803"/>
                        <a:pt x="2877" y="6688"/>
                      </a:cubicBezTo>
                      <a:cubicBezTo>
                        <a:pt x="2580" y="6551"/>
                        <a:pt x="2306" y="6392"/>
                        <a:pt x="2032" y="6209"/>
                      </a:cubicBezTo>
                      <a:cubicBezTo>
                        <a:pt x="2041" y="6209"/>
                        <a:pt x="2046" y="6209"/>
                        <a:pt x="2051" y="6210"/>
                      </a:cubicBezTo>
                      <a:lnTo>
                        <a:pt x="2051" y="6210"/>
                      </a:lnTo>
                      <a:cubicBezTo>
                        <a:pt x="1743" y="5965"/>
                        <a:pt x="1478" y="5698"/>
                        <a:pt x="1256" y="5410"/>
                      </a:cubicBezTo>
                      <a:cubicBezTo>
                        <a:pt x="1005" y="5091"/>
                        <a:pt x="823" y="4771"/>
                        <a:pt x="663" y="4406"/>
                      </a:cubicBezTo>
                      <a:cubicBezTo>
                        <a:pt x="617" y="4292"/>
                        <a:pt x="572" y="4155"/>
                        <a:pt x="526" y="4041"/>
                      </a:cubicBezTo>
                      <a:cubicBezTo>
                        <a:pt x="526" y="4018"/>
                        <a:pt x="503" y="3995"/>
                        <a:pt x="503" y="3972"/>
                      </a:cubicBezTo>
                      <a:cubicBezTo>
                        <a:pt x="503" y="3949"/>
                        <a:pt x="503" y="3927"/>
                        <a:pt x="480" y="3904"/>
                      </a:cubicBezTo>
                      <a:cubicBezTo>
                        <a:pt x="435" y="3721"/>
                        <a:pt x="389" y="3516"/>
                        <a:pt x="366" y="3333"/>
                      </a:cubicBezTo>
                      <a:cubicBezTo>
                        <a:pt x="366" y="3265"/>
                        <a:pt x="343" y="3219"/>
                        <a:pt x="343" y="3150"/>
                      </a:cubicBezTo>
                      <a:cubicBezTo>
                        <a:pt x="343" y="2899"/>
                        <a:pt x="343" y="2648"/>
                        <a:pt x="366" y="2397"/>
                      </a:cubicBezTo>
                      <a:cubicBezTo>
                        <a:pt x="366" y="2352"/>
                        <a:pt x="389" y="2306"/>
                        <a:pt x="389" y="2260"/>
                      </a:cubicBezTo>
                      <a:cubicBezTo>
                        <a:pt x="389" y="2260"/>
                        <a:pt x="389" y="2260"/>
                        <a:pt x="389" y="2237"/>
                      </a:cubicBezTo>
                      <a:cubicBezTo>
                        <a:pt x="389" y="2237"/>
                        <a:pt x="412" y="2237"/>
                        <a:pt x="412" y="2215"/>
                      </a:cubicBezTo>
                      <a:cubicBezTo>
                        <a:pt x="412" y="2215"/>
                        <a:pt x="412" y="2192"/>
                        <a:pt x="412" y="2192"/>
                      </a:cubicBezTo>
                      <a:cubicBezTo>
                        <a:pt x="412" y="2192"/>
                        <a:pt x="412" y="2192"/>
                        <a:pt x="412" y="2169"/>
                      </a:cubicBezTo>
                      <a:cubicBezTo>
                        <a:pt x="458" y="2009"/>
                        <a:pt x="503" y="1849"/>
                        <a:pt x="572" y="1690"/>
                      </a:cubicBezTo>
                      <a:cubicBezTo>
                        <a:pt x="594" y="1621"/>
                        <a:pt x="617" y="1576"/>
                        <a:pt x="640" y="1530"/>
                      </a:cubicBezTo>
                      <a:cubicBezTo>
                        <a:pt x="640" y="1507"/>
                        <a:pt x="663" y="1507"/>
                        <a:pt x="663" y="1507"/>
                      </a:cubicBezTo>
                      <a:cubicBezTo>
                        <a:pt x="663" y="1484"/>
                        <a:pt x="663" y="1484"/>
                        <a:pt x="663" y="1484"/>
                      </a:cubicBezTo>
                      <a:cubicBezTo>
                        <a:pt x="663" y="1484"/>
                        <a:pt x="663" y="1484"/>
                        <a:pt x="686" y="1461"/>
                      </a:cubicBezTo>
                      <a:cubicBezTo>
                        <a:pt x="686" y="1439"/>
                        <a:pt x="686" y="1439"/>
                        <a:pt x="686" y="1439"/>
                      </a:cubicBezTo>
                      <a:cubicBezTo>
                        <a:pt x="709" y="1439"/>
                        <a:pt x="709" y="1416"/>
                        <a:pt x="709" y="1416"/>
                      </a:cubicBezTo>
                      <a:cubicBezTo>
                        <a:pt x="709" y="1416"/>
                        <a:pt x="709" y="1416"/>
                        <a:pt x="709" y="1393"/>
                      </a:cubicBezTo>
                      <a:cubicBezTo>
                        <a:pt x="709" y="1393"/>
                        <a:pt x="731" y="1393"/>
                        <a:pt x="731" y="1370"/>
                      </a:cubicBezTo>
                      <a:cubicBezTo>
                        <a:pt x="731" y="1370"/>
                        <a:pt x="754" y="1347"/>
                        <a:pt x="754" y="1347"/>
                      </a:cubicBezTo>
                      <a:cubicBezTo>
                        <a:pt x="800" y="1279"/>
                        <a:pt x="823" y="1233"/>
                        <a:pt x="868" y="1165"/>
                      </a:cubicBezTo>
                      <a:cubicBezTo>
                        <a:pt x="982" y="1028"/>
                        <a:pt x="1119" y="891"/>
                        <a:pt x="1256" y="777"/>
                      </a:cubicBezTo>
                      <a:cubicBezTo>
                        <a:pt x="1302" y="754"/>
                        <a:pt x="1325" y="731"/>
                        <a:pt x="1348" y="708"/>
                      </a:cubicBezTo>
                      <a:cubicBezTo>
                        <a:pt x="1485" y="617"/>
                        <a:pt x="1599" y="548"/>
                        <a:pt x="1736" y="503"/>
                      </a:cubicBezTo>
                      <a:cubicBezTo>
                        <a:pt x="1759" y="480"/>
                        <a:pt x="1759" y="480"/>
                        <a:pt x="1759" y="480"/>
                      </a:cubicBezTo>
                      <a:cubicBezTo>
                        <a:pt x="1759" y="480"/>
                        <a:pt x="1759" y="480"/>
                        <a:pt x="1759" y="492"/>
                      </a:cubicBezTo>
                      <a:lnTo>
                        <a:pt x="1759" y="492"/>
                      </a:lnTo>
                      <a:cubicBezTo>
                        <a:pt x="1890" y="429"/>
                        <a:pt x="2041" y="387"/>
                        <a:pt x="2192" y="366"/>
                      </a:cubicBezTo>
                      <a:cubicBezTo>
                        <a:pt x="2192" y="366"/>
                        <a:pt x="2215" y="366"/>
                        <a:pt x="2215" y="343"/>
                      </a:cubicBezTo>
                      <a:lnTo>
                        <a:pt x="2306" y="343"/>
                      </a:lnTo>
                      <a:cubicBezTo>
                        <a:pt x="2412" y="324"/>
                        <a:pt x="2519" y="317"/>
                        <a:pt x="2623" y="317"/>
                      </a:cubicBezTo>
                      <a:close/>
                      <a:moveTo>
                        <a:pt x="2329" y="1"/>
                      </a:moveTo>
                      <a:cubicBezTo>
                        <a:pt x="2238" y="23"/>
                        <a:pt x="2147" y="46"/>
                        <a:pt x="2055" y="46"/>
                      </a:cubicBezTo>
                      <a:cubicBezTo>
                        <a:pt x="1941" y="69"/>
                        <a:pt x="1827" y="115"/>
                        <a:pt x="1736" y="160"/>
                      </a:cubicBezTo>
                      <a:cubicBezTo>
                        <a:pt x="1622" y="183"/>
                        <a:pt x="1507" y="252"/>
                        <a:pt x="1393" y="297"/>
                      </a:cubicBezTo>
                      <a:cubicBezTo>
                        <a:pt x="1211" y="411"/>
                        <a:pt x="1051" y="526"/>
                        <a:pt x="891" y="663"/>
                      </a:cubicBezTo>
                      <a:cubicBezTo>
                        <a:pt x="709" y="822"/>
                        <a:pt x="572" y="1028"/>
                        <a:pt x="435" y="1210"/>
                      </a:cubicBezTo>
                      <a:cubicBezTo>
                        <a:pt x="435" y="1210"/>
                        <a:pt x="435" y="1233"/>
                        <a:pt x="435" y="1233"/>
                      </a:cubicBezTo>
                      <a:cubicBezTo>
                        <a:pt x="435" y="1233"/>
                        <a:pt x="435" y="1233"/>
                        <a:pt x="412" y="1256"/>
                      </a:cubicBezTo>
                      <a:cubicBezTo>
                        <a:pt x="321" y="1439"/>
                        <a:pt x="229" y="1621"/>
                        <a:pt x="184" y="1804"/>
                      </a:cubicBezTo>
                      <a:cubicBezTo>
                        <a:pt x="184" y="1804"/>
                        <a:pt x="161" y="1827"/>
                        <a:pt x="161" y="1849"/>
                      </a:cubicBezTo>
                      <a:cubicBezTo>
                        <a:pt x="138" y="1918"/>
                        <a:pt x="115" y="1964"/>
                        <a:pt x="115" y="2032"/>
                      </a:cubicBezTo>
                      <a:cubicBezTo>
                        <a:pt x="69" y="2215"/>
                        <a:pt x="47" y="2374"/>
                        <a:pt x="24" y="2557"/>
                      </a:cubicBezTo>
                      <a:cubicBezTo>
                        <a:pt x="1" y="2762"/>
                        <a:pt x="1" y="2968"/>
                        <a:pt x="24" y="3173"/>
                      </a:cubicBezTo>
                      <a:cubicBezTo>
                        <a:pt x="47" y="3402"/>
                        <a:pt x="92" y="3630"/>
                        <a:pt x="138" y="3858"/>
                      </a:cubicBezTo>
                      <a:cubicBezTo>
                        <a:pt x="161" y="3949"/>
                        <a:pt x="184" y="4063"/>
                        <a:pt x="229" y="4155"/>
                      </a:cubicBezTo>
                      <a:cubicBezTo>
                        <a:pt x="298" y="4383"/>
                        <a:pt x="389" y="4588"/>
                        <a:pt x="480" y="4794"/>
                      </a:cubicBezTo>
                      <a:cubicBezTo>
                        <a:pt x="594" y="5045"/>
                        <a:pt x="754" y="5273"/>
                        <a:pt x="914" y="5501"/>
                      </a:cubicBezTo>
                      <a:cubicBezTo>
                        <a:pt x="914" y="5501"/>
                        <a:pt x="914" y="5524"/>
                        <a:pt x="937" y="5524"/>
                      </a:cubicBezTo>
                      <a:cubicBezTo>
                        <a:pt x="1097" y="5753"/>
                        <a:pt x="1279" y="5958"/>
                        <a:pt x="1485" y="6141"/>
                      </a:cubicBezTo>
                      <a:cubicBezTo>
                        <a:pt x="1485" y="6163"/>
                        <a:pt x="1507" y="6186"/>
                        <a:pt x="1530" y="6209"/>
                      </a:cubicBezTo>
                      <a:lnTo>
                        <a:pt x="1553" y="6209"/>
                      </a:lnTo>
                      <a:cubicBezTo>
                        <a:pt x="1622" y="6278"/>
                        <a:pt x="1713" y="6346"/>
                        <a:pt x="1804" y="6414"/>
                      </a:cubicBezTo>
                      <a:cubicBezTo>
                        <a:pt x="2169" y="6711"/>
                        <a:pt x="2603" y="6962"/>
                        <a:pt x="3060" y="7099"/>
                      </a:cubicBezTo>
                      <a:cubicBezTo>
                        <a:pt x="3265" y="7191"/>
                        <a:pt x="3493" y="7236"/>
                        <a:pt x="3722" y="7259"/>
                      </a:cubicBezTo>
                      <a:cubicBezTo>
                        <a:pt x="3826" y="7268"/>
                        <a:pt x="3933" y="7274"/>
                        <a:pt x="4042" y="7274"/>
                      </a:cubicBezTo>
                      <a:cubicBezTo>
                        <a:pt x="4196" y="7274"/>
                        <a:pt x="4351" y="7263"/>
                        <a:pt x="4498" y="7236"/>
                      </a:cubicBezTo>
                      <a:cubicBezTo>
                        <a:pt x="4726" y="7213"/>
                        <a:pt x="4931" y="7145"/>
                        <a:pt x="5137" y="7054"/>
                      </a:cubicBezTo>
                      <a:cubicBezTo>
                        <a:pt x="5251" y="7008"/>
                        <a:pt x="5342" y="6962"/>
                        <a:pt x="5433" y="6894"/>
                      </a:cubicBezTo>
                      <a:cubicBezTo>
                        <a:pt x="5548" y="6848"/>
                        <a:pt x="5662" y="6757"/>
                        <a:pt x="5753" y="6688"/>
                      </a:cubicBezTo>
                      <a:cubicBezTo>
                        <a:pt x="5913" y="6551"/>
                        <a:pt x="6050" y="6369"/>
                        <a:pt x="6187" y="6209"/>
                      </a:cubicBezTo>
                      <a:cubicBezTo>
                        <a:pt x="6324" y="6004"/>
                        <a:pt x="6438" y="5798"/>
                        <a:pt x="6529" y="5570"/>
                      </a:cubicBezTo>
                      <a:cubicBezTo>
                        <a:pt x="6598" y="5342"/>
                        <a:pt x="6666" y="5113"/>
                        <a:pt x="6689" y="4885"/>
                      </a:cubicBezTo>
                      <a:cubicBezTo>
                        <a:pt x="6712" y="4634"/>
                        <a:pt x="6734" y="4360"/>
                        <a:pt x="6712" y="4109"/>
                      </a:cubicBezTo>
                      <a:cubicBezTo>
                        <a:pt x="6666" y="3630"/>
                        <a:pt x="6552" y="3173"/>
                        <a:pt x="6369" y="2740"/>
                      </a:cubicBezTo>
                      <a:cubicBezTo>
                        <a:pt x="6278" y="2534"/>
                        <a:pt x="6187" y="2329"/>
                        <a:pt x="6073" y="2123"/>
                      </a:cubicBezTo>
                      <a:cubicBezTo>
                        <a:pt x="5936" y="1941"/>
                        <a:pt x="5799" y="1735"/>
                        <a:pt x="5662" y="1553"/>
                      </a:cubicBezTo>
                      <a:cubicBezTo>
                        <a:pt x="5365" y="1187"/>
                        <a:pt x="5000" y="845"/>
                        <a:pt x="4589" y="594"/>
                      </a:cubicBezTo>
                      <a:cubicBezTo>
                        <a:pt x="4178" y="320"/>
                        <a:pt x="3699" y="138"/>
                        <a:pt x="3219" y="46"/>
                      </a:cubicBezTo>
                      <a:cubicBezTo>
                        <a:pt x="3060" y="1"/>
                        <a:pt x="2900" y="1"/>
                        <a:pt x="27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rtl="0"/>
                  <a:endParaRPr sz="1800"/>
                </a:p>
              </p:txBody>
            </p:sp>
            <p:sp>
              <p:nvSpPr>
                <p:cNvPr id="927" name="Google Shape;1769;p22">
                  <a:extLst>
                    <a:ext uri="{FF2B5EF4-FFF2-40B4-BE49-F238E27FC236}">
                      <a16:creationId xmlns:a16="http://schemas.microsoft.com/office/drawing/2014/main" id="{29E7F7A0-F022-41DF-8B1D-E7AD3CDF50A5}"/>
                    </a:ext>
                  </a:extLst>
                </p:cNvPr>
                <p:cNvSpPr/>
                <p:nvPr/>
              </p:nvSpPr>
              <p:spPr>
                <a:xfrm>
                  <a:off x="5140156" y="591480"/>
                  <a:ext cx="55574" cy="555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6" h="2055" extrusionOk="0">
                      <a:moveTo>
                        <a:pt x="1119" y="320"/>
                      </a:moveTo>
                      <a:cubicBezTo>
                        <a:pt x="1188" y="343"/>
                        <a:pt x="1234" y="365"/>
                        <a:pt x="1302" y="365"/>
                      </a:cubicBezTo>
                      <a:cubicBezTo>
                        <a:pt x="1348" y="411"/>
                        <a:pt x="1416" y="434"/>
                        <a:pt x="1462" y="480"/>
                      </a:cubicBezTo>
                      <a:cubicBezTo>
                        <a:pt x="1507" y="502"/>
                        <a:pt x="1553" y="548"/>
                        <a:pt x="1599" y="594"/>
                      </a:cubicBezTo>
                      <a:cubicBezTo>
                        <a:pt x="1622" y="639"/>
                        <a:pt x="1644" y="685"/>
                        <a:pt x="1690" y="754"/>
                      </a:cubicBezTo>
                      <a:cubicBezTo>
                        <a:pt x="1713" y="822"/>
                        <a:pt x="1713" y="890"/>
                        <a:pt x="1736" y="959"/>
                      </a:cubicBezTo>
                      <a:cubicBezTo>
                        <a:pt x="1736" y="1005"/>
                        <a:pt x="1736" y="1050"/>
                        <a:pt x="1736" y="1119"/>
                      </a:cubicBezTo>
                      <a:cubicBezTo>
                        <a:pt x="1713" y="1187"/>
                        <a:pt x="1713" y="1233"/>
                        <a:pt x="1690" y="1301"/>
                      </a:cubicBezTo>
                      <a:cubicBezTo>
                        <a:pt x="1667" y="1370"/>
                        <a:pt x="1622" y="1415"/>
                        <a:pt x="1599" y="1461"/>
                      </a:cubicBezTo>
                      <a:cubicBezTo>
                        <a:pt x="1553" y="1507"/>
                        <a:pt x="1507" y="1552"/>
                        <a:pt x="1485" y="1575"/>
                      </a:cubicBezTo>
                      <a:cubicBezTo>
                        <a:pt x="1416" y="1621"/>
                        <a:pt x="1370" y="1644"/>
                        <a:pt x="1325" y="1667"/>
                      </a:cubicBezTo>
                      <a:cubicBezTo>
                        <a:pt x="1256" y="1689"/>
                        <a:pt x="1188" y="1712"/>
                        <a:pt x="1142" y="1735"/>
                      </a:cubicBezTo>
                      <a:lnTo>
                        <a:pt x="960" y="1735"/>
                      </a:lnTo>
                      <a:cubicBezTo>
                        <a:pt x="891" y="1712"/>
                        <a:pt x="823" y="1712"/>
                        <a:pt x="754" y="1667"/>
                      </a:cubicBezTo>
                      <a:cubicBezTo>
                        <a:pt x="709" y="1644"/>
                        <a:pt x="663" y="1621"/>
                        <a:pt x="594" y="1598"/>
                      </a:cubicBezTo>
                      <a:cubicBezTo>
                        <a:pt x="594" y="1575"/>
                        <a:pt x="572" y="1552"/>
                        <a:pt x="549" y="1530"/>
                      </a:cubicBezTo>
                      <a:cubicBezTo>
                        <a:pt x="526" y="1507"/>
                        <a:pt x="480" y="1484"/>
                        <a:pt x="457" y="1461"/>
                      </a:cubicBezTo>
                      <a:cubicBezTo>
                        <a:pt x="457" y="1438"/>
                        <a:pt x="457" y="1438"/>
                        <a:pt x="457" y="1438"/>
                      </a:cubicBezTo>
                      <a:cubicBezTo>
                        <a:pt x="435" y="1393"/>
                        <a:pt x="412" y="1347"/>
                        <a:pt x="389" y="1301"/>
                      </a:cubicBezTo>
                      <a:cubicBezTo>
                        <a:pt x="366" y="1256"/>
                        <a:pt x="343" y="1210"/>
                        <a:pt x="343" y="1164"/>
                      </a:cubicBezTo>
                      <a:cubicBezTo>
                        <a:pt x="343" y="1142"/>
                        <a:pt x="343" y="1119"/>
                        <a:pt x="321" y="1119"/>
                      </a:cubicBezTo>
                      <a:cubicBezTo>
                        <a:pt x="321" y="1050"/>
                        <a:pt x="321" y="1005"/>
                        <a:pt x="321" y="959"/>
                      </a:cubicBezTo>
                      <a:cubicBezTo>
                        <a:pt x="343" y="913"/>
                        <a:pt x="343" y="868"/>
                        <a:pt x="366" y="799"/>
                      </a:cubicBezTo>
                      <a:cubicBezTo>
                        <a:pt x="366" y="799"/>
                        <a:pt x="366" y="776"/>
                        <a:pt x="389" y="754"/>
                      </a:cubicBezTo>
                      <a:cubicBezTo>
                        <a:pt x="389" y="731"/>
                        <a:pt x="389" y="731"/>
                        <a:pt x="412" y="708"/>
                      </a:cubicBezTo>
                      <a:cubicBezTo>
                        <a:pt x="412" y="708"/>
                        <a:pt x="412" y="708"/>
                        <a:pt x="412" y="685"/>
                      </a:cubicBezTo>
                      <a:cubicBezTo>
                        <a:pt x="435" y="662"/>
                        <a:pt x="435" y="639"/>
                        <a:pt x="457" y="617"/>
                      </a:cubicBezTo>
                      <a:cubicBezTo>
                        <a:pt x="457" y="617"/>
                        <a:pt x="457" y="617"/>
                        <a:pt x="457" y="594"/>
                      </a:cubicBezTo>
                      <a:cubicBezTo>
                        <a:pt x="503" y="548"/>
                        <a:pt x="549" y="502"/>
                        <a:pt x="594" y="480"/>
                      </a:cubicBezTo>
                      <a:cubicBezTo>
                        <a:pt x="663" y="434"/>
                        <a:pt x="709" y="388"/>
                        <a:pt x="777" y="365"/>
                      </a:cubicBezTo>
                      <a:lnTo>
                        <a:pt x="800" y="365"/>
                      </a:lnTo>
                      <a:cubicBezTo>
                        <a:pt x="845" y="343"/>
                        <a:pt x="891" y="343"/>
                        <a:pt x="937" y="320"/>
                      </a:cubicBezTo>
                      <a:close/>
                      <a:moveTo>
                        <a:pt x="891" y="0"/>
                      </a:moveTo>
                      <a:cubicBezTo>
                        <a:pt x="891" y="0"/>
                        <a:pt x="868" y="0"/>
                        <a:pt x="868" y="23"/>
                      </a:cubicBezTo>
                      <a:lnTo>
                        <a:pt x="823" y="23"/>
                      </a:lnTo>
                      <a:cubicBezTo>
                        <a:pt x="777" y="23"/>
                        <a:pt x="754" y="46"/>
                        <a:pt x="709" y="46"/>
                      </a:cubicBezTo>
                      <a:cubicBezTo>
                        <a:pt x="686" y="46"/>
                        <a:pt x="663" y="69"/>
                        <a:pt x="663" y="69"/>
                      </a:cubicBezTo>
                      <a:cubicBezTo>
                        <a:pt x="640" y="69"/>
                        <a:pt x="617" y="92"/>
                        <a:pt x="594" y="92"/>
                      </a:cubicBezTo>
                      <a:cubicBezTo>
                        <a:pt x="572" y="114"/>
                        <a:pt x="549" y="114"/>
                        <a:pt x="526" y="137"/>
                      </a:cubicBezTo>
                      <a:cubicBezTo>
                        <a:pt x="457" y="160"/>
                        <a:pt x="412" y="206"/>
                        <a:pt x="366" y="229"/>
                      </a:cubicBezTo>
                      <a:cubicBezTo>
                        <a:pt x="366" y="251"/>
                        <a:pt x="366" y="251"/>
                        <a:pt x="366" y="251"/>
                      </a:cubicBezTo>
                      <a:cubicBezTo>
                        <a:pt x="343" y="251"/>
                        <a:pt x="321" y="274"/>
                        <a:pt x="298" y="297"/>
                      </a:cubicBezTo>
                      <a:cubicBezTo>
                        <a:pt x="252" y="343"/>
                        <a:pt x="206" y="411"/>
                        <a:pt x="161" y="457"/>
                      </a:cubicBezTo>
                      <a:cubicBezTo>
                        <a:pt x="161" y="457"/>
                        <a:pt x="161" y="457"/>
                        <a:pt x="161" y="480"/>
                      </a:cubicBezTo>
                      <a:cubicBezTo>
                        <a:pt x="161" y="480"/>
                        <a:pt x="138" y="502"/>
                        <a:pt x="138" y="502"/>
                      </a:cubicBezTo>
                      <a:cubicBezTo>
                        <a:pt x="115" y="548"/>
                        <a:pt x="92" y="594"/>
                        <a:pt x="69" y="662"/>
                      </a:cubicBezTo>
                      <a:cubicBezTo>
                        <a:pt x="69" y="685"/>
                        <a:pt x="47" y="731"/>
                        <a:pt x="47" y="754"/>
                      </a:cubicBezTo>
                      <a:cubicBezTo>
                        <a:pt x="47" y="776"/>
                        <a:pt x="24" y="776"/>
                        <a:pt x="24" y="776"/>
                      </a:cubicBezTo>
                      <a:cubicBezTo>
                        <a:pt x="1" y="868"/>
                        <a:pt x="1" y="959"/>
                        <a:pt x="1" y="1050"/>
                      </a:cubicBezTo>
                      <a:cubicBezTo>
                        <a:pt x="1" y="1050"/>
                        <a:pt x="1" y="1050"/>
                        <a:pt x="1" y="1073"/>
                      </a:cubicBezTo>
                      <a:cubicBezTo>
                        <a:pt x="1" y="1073"/>
                        <a:pt x="1" y="1073"/>
                        <a:pt x="1" y="1096"/>
                      </a:cubicBezTo>
                      <a:cubicBezTo>
                        <a:pt x="1" y="1142"/>
                        <a:pt x="1" y="1187"/>
                        <a:pt x="24" y="1233"/>
                      </a:cubicBezTo>
                      <a:cubicBezTo>
                        <a:pt x="24" y="1278"/>
                        <a:pt x="47" y="1347"/>
                        <a:pt x="69" y="1393"/>
                      </a:cubicBezTo>
                      <a:cubicBezTo>
                        <a:pt x="92" y="1438"/>
                        <a:pt x="115" y="1484"/>
                        <a:pt x="115" y="1530"/>
                      </a:cubicBezTo>
                      <a:cubicBezTo>
                        <a:pt x="138" y="1552"/>
                        <a:pt x="161" y="1598"/>
                        <a:pt x="184" y="1621"/>
                      </a:cubicBezTo>
                      <a:cubicBezTo>
                        <a:pt x="206" y="1667"/>
                        <a:pt x="252" y="1689"/>
                        <a:pt x="275" y="1735"/>
                      </a:cubicBezTo>
                      <a:cubicBezTo>
                        <a:pt x="343" y="1803"/>
                        <a:pt x="435" y="1872"/>
                        <a:pt x="503" y="1918"/>
                      </a:cubicBezTo>
                      <a:cubicBezTo>
                        <a:pt x="594" y="1963"/>
                        <a:pt x="686" y="2009"/>
                        <a:pt x="777" y="2032"/>
                      </a:cubicBezTo>
                      <a:cubicBezTo>
                        <a:pt x="891" y="2055"/>
                        <a:pt x="1005" y="2055"/>
                        <a:pt x="1119" y="2055"/>
                      </a:cubicBezTo>
                      <a:cubicBezTo>
                        <a:pt x="1507" y="2032"/>
                        <a:pt x="1850" y="1758"/>
                        <a:pt x="1987" y="1415"/>
                      </a:cubicBezTo>
                      <a:cubicBezTo>
                        <a:pt x="2032" y="1324"/>
                        <a:pt x="2055" y="1233"/>
                        <a:pt x="2055" y="1142"/>
                      </a:cubicBezTo>
                      <a:cubicBezTo>
                        <a:pt x="2055" y="1096"/>
                        <a:pt x="2055" y="1050"/>
                        <a:pt x="2055" y="1005"/>
                      </a:cubicBezTo>
                      <a:cubicBezTo>
                        <a:pt x="2055" y="959"/>
                        <a:pt x="2055" y="890"/>
                        <a:pt x="2055" y="845"/>
                      </a:cubicBezTo>
                      <a:cubicBezTo>
                        <a:pt x="2032" y="754"/>
                        <a:pt x="2010" y="662"/>
                        <a:pt x="1964" y="594"/>
                      </a:cubicBezTo>
                      <a:cubicBezTo>
                        <a:pt x="1918" y="502"/>
                        <a:pt x="1873" y="434"/>
                        <a:pt x="1827" y="365"/>
                      </a:cubicBezTo>
                      <a:cubicBezTo>
                        <a:pt x="1713" y="229"/>
                        <a:pt x="1576" y="114"/>
                        <a:pt x="1393" y="69"/>
                      </a:cubicBezTo>
                      <a:cubicBezTo>
                        <a:pt x="1325" y="46"/>
                        <a:pt x="1256" y="23"/>
                        <a:pt x="118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rtl="0"/>
                  <a:endParaRPr sz="1800"/>
                </a:p>
              </p:txBody>
            </p:sp>
            <p:sp>
              <p:nvSpPr>
                <p:cNvPr id="928" name="Google Shape;1770;p22">
                  <a:extLst>
                    <a:ext uri="{FF2B5EF4-FFF2-40B4-BE49-F238E27FC236}">
                      <a16:creationId xmlns:a16="http://schemas.microsoft.com/office/drawing/2014/main" id="{9012DEF5-4BA0-4CE2-89DE-1E80DD2D21AA}"/>
                    </a:ext>
                  </a:extLst>
                </p:cNvPr>
                <p:cNvSpPr/>
                <p:nvPr/>
              </p:nvSpPr>
              <p:spPr>
                <a:xfrm>
                  <a:off x="4916835" y="388484"/>
                  <a:ext cx="59871" cy="54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5" h="1999" extrusionOk="0">
                      <a:moveTo>
                        <a:pt x="1438" y="320"/>
                      </a:moveTo>
                      <a:cubicBezTo>
                        <a:pt x="1484" y="343"/>
                        <a:pt x="1552" y="343"/>
                        <a:pt x="1598" y="366"/>
                      </a:cubicBezTo>
                      <a:cubicBezTo>
                        <a:pt x="1621" y="389"/>
                        <a:pt x="1666" y="412"/>
                        <a:pt x="1712" y="434"/>
                      </a:cubicBezTo>
                      <a:cubicBezTo>
                        <a:pt x="1735" y="457"/>
                        <a:pt x="1758" y="480"/>
                        <a:pt x="1758" y="503"/>
                      </a:cubicBezTo>
                      <a:cubicBezTo>
                        <a:pt x="1803" y="526"/>
                        <a:pt x="1826" y="571"/>
                        <a:pt x="1826" y="617"/>
                      </a:cubicBezTo>
                      <a:cubicBezTo>
                        <a:pt x="1849" y="663"/>
                        <a:pt x="1849" y="686"/>
                        <a:pt x="1872" y="731"/>
                      </a:cubicBezTo>
                      <a:cubicBezTo>
                        <a:pt x="1872" y="777"/>
                        <a:pt x="1872" y="822"/>
                        <a:pt x="1872" y="891"/>
                      </a:cubicBezTo>
                      <a:cubicBezTo>
                        <a:pt x="1849" y="937"/>
                        <a:pt x="1826" y="982"/>
                        <a:pt x="1826" y="1051"/>
                      </a:cubicBezTo>
                      <a:cubicBezTo>
                        <a:pt x="1781" y="1119"/>
                        <a:pt x="1735" y="1188"/>
                        <a:pt x="1689" y="1256"/>
                      </a:cubicBezTo>
                      <a:cubicBezTo>
                        <a:pt x="1621" y="1325"/>
                        <a:pt x="1575" y="1393"/>
                        <a:pt x="1507" y="1439"/>
                      </a:cubicBezTo>
                      <a:cubicBezTo>
                        <a:pt x="1415" y="1507"/>
                        <a:pt x="1347" y="1553"/>
                        <a:pt x="1256" y="1599"/>
                      </a:cubicBezTo>
                      <a:cubicBezTo>
                        <a:pt x="1164" y="1621"/>
                        <a:pt x="1096" y="1644"/>
                        <a:pt x="1005" y="1667"/>
                      </a:cubicBezTo>
                      <a:lnTo>
                        <a:pt x="776" y="1667"/>
                      </a:lnTo>
                      <a:cubicBezTo>
                        <a:pt x="731" y="1667"/>
                        <a:pt x="662" y="1644"/>
                        <a:pt x="616" y="1621"/>
                      </a:cubicBezTo>
                      <a:cubicBezTo>
                        <a:pt x="594" y="1599"/>
                        <a:pt x="548" y="1599"/>
                        <a:pt x="525" y="1576"/>
                      </a:cubicBezTo>
                      <a:cubicBezTo>
                        <a:pt x="480" y="1553"/>
                        <a:pt x="457" y="1507"/>
                        <a:pt x="434" y="1484"/>
                      </a:cubicBezTo>
                      <a:cubicBezTo>
                        <a:pt x="411" y="1462"/>
                        <a:pt x="388" y="1416"/>
                        <a:pt x="365" y="1393"/>
                      </a:cubicBezTo>
                      <a:cubicBezTo>
                        <a:pt x="365" y="1347"/>
                        <a:pt x="343" y="1302"/>
                        <a:pt x="343" y="1256"/>
                      </a:cubicBezTo>
                      <a:cubicBezTo>
                        <a:pt x="343" y="1210"/>
                        <a:pt x="343" y="1165"/>
                        <a:pt x="343" y="1142"/>
                      </a:cubicBezTo>
                      <a:cubicBezTo>
                        <a:pt x="365" y="1074"/>
                        <a:pt x="365" y="1005"/>
                        <a:pt x="388" y="937"/>
                      </a:cubicBezTo>
                      <a:cubicBezTo>
                        <a:pt x="434" y="868"/>
                        <a:pt x="480" y="800"/>
                        <a:pt x="525" y="731"/>
                      </a:cubicBezTo>
                      <a:cubicBezTo>
                        <a:pt x="571" y="663"/>
                        <a:pt x="639" y="594"/>
                        <a:pt x="708" y="549"/>
                      </a:cubicBezTo>
                      <a:cubicBezTo>
                        <a:pt x="799" y="480"/>
                        <a:pt x="868" y="434"/>
                        <a:pt x="959" y="389"/>
                      </a:cubicBezTo>
                      <a:cubicBezTo>
                        <a:pt x="1050" y="366"/>
                        <a:pt x="1119" y="343"/>
                        <a:pt x="1210" y="320"/>
                      </a:cubicBezTo>
                      <a:close/>
                      <a:moveTo>
                        <a:pt x="1141" y="1"/>
                      </a:moveTo>
                      <a:cubicBezTo>
                        <a:pt x="1119" y="24"/>
                        <a:pt x="1096" y="24"/>
                        <a:pt x="1073" y="24"/>
                      </a:cubicBezTo>
                      <a:lnTo>
                        <a:pt x="1050" y="24"/>
                      </a:lnTo>
                      <a:cubicBezTo>
                        <a:pt x="1027" y="24"/>
                        <a:pt x="1027" y="46"/>
                        <a:pt x="1005" y="46"/>
                      </a:cubicBezTo>
                      <a:cubicBezTo>
                        <a:pt x="959" y="46"/>
                        <a:pt x="936" y="69"/>
                        <a:pt x="890" y="69"/>
                      </a:cubicBezTo>
                      <a:cubicBezTo>
                        <a:pt x="845" y="92"/>
                        <a:pt x="776" y="115"/>
                        <a:pt x="708" y="161"/>
                      </a:cubicBezTo>
                      <a:cubicBezTo>
                        <a:pt x="708" y="161"/>
                        <a:pt x="685" y="161"/>
                        <a:pt x="685" y="183"/>
                      </a:cubicBezTo>
                      <a:cubicBezTo>
                        <a:pt x="548" y="252"/>
                        <a:pt x="434" y="343"/>
                        <a:pt x="320" y="457"/>
                      </a:cubicBezTo>
                      <a:cubicBezTo>
                        <a:pt x="274" y="503"/>
                        <a:pt x="251" y="571"/>
                        <a:pt x="206" y="617"/>
                      </a:cubicBezTo>
                      <a:cubicBezTo>
                        <a:pt x="206" y="640"/>
                        <a:pt x="183" y="663"/>
                        <a:pt x="183" y="663"/>
                      </a:cubicBezTo>
                      <a:cubicBezTo>
                        <a:pt x="160" y="686"/>
                        <a:pt x="160" y="686"/>
                        <a:pt x="160" y="708"/>
                      </a:cubicBezTo>
                      <a:cubicBezTo>
                        <a:pt x="114" y="754"/>
                        <a:pt x="91" y="822"/>
                        <a:pt x="69" y="891"/>
                      </a:cubicBezTo>
                      <a:cubicBezTo>
                        <a:pt x="23" y="982"/>
                        <a:pt x="23" y="1074"/>
                        <a:pt x="23" y="1165"/>
                      </a:cubicBezTo>
                      <a:cubicBezTo>
                        <a:pt x="0" y="1256"/>
                        <a:pt x="23" y="1347"/>
                        <a:pt x="46" y="1439"/>
                      </a:cubicBezTo>
                      <a:cubicBezTo>
                        <a:pt x="69" y="1507"/>
                        <a:pt x="114" y="1576"/>
                        <a:pt x="137" y="1644"/>
                      </a:cubicBezTo>
                      <a:cubicBezTo>
                        <a:pt x="183" y="1690"/>
                        <a:pt x="228" y="1735"/>
                        <a:pt x="274" y="1781"/>
                      </a:cubicBezTo>
                      <a:cubicBezTo>
                        <a:pt x="388" y="1895"/>
                        <a:pt x="548" y="1964"/>
                        <a:pt x="708" y="1987"/>
                      </a:cubicBezTo>
                      <a:cubicBezTo>
                        <a:pt x="763" y="1994"/>
                        <a:pt x="818" y="1998"/>
                        <a:pt x="874" y="1998"/>
                      </a:cubicBezTo>
                      <a:cubicBezTo>
                        <a:pt x="1143" y="1998"/>
                        <a:pt x="1417" y="1910"/>
                        <a:pt x="1644" y="1758"/>
                      </a:cubicBezTo>
                      <a:cubicBezTo>
                        <a:pt x="1918" y="1553"/>
                        <a:pt x="2123" y="1279"/>
                        <a:pt x="2169" y="959"/>
                      </a:cubicBezTo>
                      <a:cubicBezTo>
                        <a:pt x="2214" y="800"/>
                        <a:pt x="2191" y="617"/>
                        <a:pt x="2123" y="480"/>
                      </a:cubicBezTo>
                      <a:cubicBezTo>
                        <a:pt x="2100" y="389"/>
                        <a:pt x="2054" y="343"/>
                        <a:pt x="2009" y="275"/>
                      </a:cubicBezTo>
                      <a:cubicBezTo>
                        <a:pt x="1940" y="206"/>
                        <a:pt x="1872" y="161"/>
                        <a:pt x="1803" y="115"/>
                      </a:cubicBezTo>
                      <a:cubicBezTo>
                        <a:pt x="1735" y="69"/>
                        <a:pt x="1666" y="46"/>
                        <a:pt x="1598" y="24"/>
                      </a:cubicBezTo>
                      <a:cubicBezTo>
                        <a:pt x="1529" y="1"/>
                        <a:pt x="1438" y="1"/>
                        <a:pt x="137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rtl="0"/>
                  <a:endParaRPr sz="1800"/>
                </a:p>
              </p:txBody>
            </p:sp>
            <p:sp>
              <p:nvSpPr>
                <p:cNvPr id="929" name="Google Shape;1771;p22">
                  <a:extLst>
                    <a:ext uri="{FF2B5EF4-FFF2-40B4-BE49-F238E27FC236}">
                      <a16:creationId xmlns:a16="http://schemas.microsoft.com/office/drawing/2014/main" id="{966F2B31-53E6-42E7-8433-C1EAB28FCC18}"/>
                    </a:ext>
                  </a:extLst>
                </p:cNvPr>
                <p:cNvSpPr/>
                <p:nvPr/>
              </p:nvSpPr>
              <p:spPr>
                <a:xfrm>
                  <a:off x="4918673" y="226223"/>
                  <a:ext cx="36436" cy="54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2004" extrusionOk="0">
                      <a:moveTo>
                        <a:pt x="275" y="1"/>
                      </a:moveTo>
                      <a:cubicBezTo>
                        <a:pt x="183" y="24"/>
                        <a:pt x="115" y="69"/>
                        <a:pt x="46" y="138"/>
                      </a:cubicBezTo>
                      <a:cubicBezTo>
                        <a:pt x="1" y="206"/>
                        <a:pt x="1" y="297"/>
                        <a:pt x="1" y="389"/>
                      </a:cubicBezTo>
                      <a:cubicBezTo>
                        <a:pt x="1" y="685"/>
                        <a:pt x="23" y="1005"/>
                        <a:pt x="160" y="1302"/>
                      </a:cubicBezTo>
                      <a:cubicBezTo>
                        <a:pt x="229" y="1439"/>
                        <a:pt x="320" y="1553"/>
                        <a:pt x="412" y="1644"/>
                      </a:cubicBezTo>
                      <a:cubicBezTo>
                        <a:pt x="480" y="1713"/>
                        <a:pt x="548" y="1781"/>
                        <a:pt x="640" y="1827"/>
                      </a:cubicBezTo>
                      <a:cubicBezTo>
                        <a:pt x="731" y="1895"/>
                        <a:pt x="822" y="1941"/>
                        <a:pt x="914" y="1987"/>
                      </a:cubicBezTo>
                      <a:cubicBezTo>
                        <a:pt x="943" y="1998"/>
                        <a:pt x="976" y="2004"/>
                        <a:pt x="1009" y="2004"/>
                      </a:cubicBezTo>
                      <a:cubicBezTo>
                        <a:pt x="1106" y="2004"/>
                        <a:pt x="1211" y="1957"/>
                        <a:pt x="1279" y="1872"/>
                      </a:cubicBezTo>
                      <a:cubicBezTo>
                        <a:pt x="1325" y="1804"/>
                        <a:pt x="1347" y="1735"/>
                        <a:pt x="1325" y="1644"/>
                      </a:cubicBezTo>
                      <a:cubicBezTo>
                        <a:pt x="1325" y="1576"/>
                        <a:pt x="1279" y="1484"/>
                        <a:pt x="1210" y="1439"/>
                      </a:cubicBezTo>
                      <a:cubicBezTo>
                        <a:pt x="1119" y="1393"/>
                        <a:pt x="1028" y="1325"/>
                        <a:pt x="937" y="1256"/>
                      </a:cubicBezTo>
                      <a:cubicBezTo>
                        <a:pt x="891" y="1188"/>
                        <a:pt x="822" y="1119"/>
                        <a:pt x="777" y="1051"/>
                      </a:cubicBezTo>
                      <a:cubicBezTo>
                        <a:pt x="754" y="1005"/>
                        <a:pt x="731" y="959"/>
                        <a:pt x="708" y="914"/>
                      </a:cubicBezTo>
                      <a:cubicBezTo>
                        <a:pt x="663" y="708"/>
                        <a:pt x="640" y="503"/>
                        <a:pt x="640" y="275"/>
                      </a:cubicBezTo>
                      <a:cubicBezTo>
                        <a:pt x="640" y="206"/>
                        <a:pt x="571" y="115"/>
                        <a:pt x="503" y="69"/>
                      </a:cubicBezTo>
                      <a:cubicBezTo>
                        <a:pt x="457" y="24"/>
                        <a:pt x="389" y="1"/>
                        <a:pt x="32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535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rtl="0"/>
                  <a:endParaRPr sz="1800"/>
                </a:p>
              </p:txBody>
            </p:sp>
          </p:grpSp>
          <p:sp>
            <p:nvSpPr>
              <p:cNvPr id="915" name="Google Shape;1772;p22">
                <a:extLst>
                  <a:ext uri="{FF2B5EF4-FFF2-40B4-BE49-F238E27FC236}">
                    <a16:creationId xmlns:a16="http://schemas.microsoft.com/office/drawing/2014/main" id="{554D51DF-5398-4889-9068-2B23EAFBC0D1}"/>
                  </a:ext>
                </a:extLst>
              </p:cNvPr>
              <p:cNvSpPr/>
              <p:nvPr/>
            </p:nvSpPr>
            <p:spPr>
              <a:xfrm>
                <a:off x="6816473" y="1963572"/>
                <a:ext cx="396125" cy="300330"/>
              </a:xfrm>
              <a:custGeom>
                <a:avLst/>
                <a:gdLst/>
                <a:ahLst/>
                <a:cxnLst/>
                <a:rect l="l" t="t" r="r" b="b"/>
                <a:pathLst>
                  <a:path w="14655" h="11111" extrusionOk="0">
                    <a:moveTo>
                      <a:pt x="4839" y="9701"/>
                    </a:moveTo>
                    <a:cubicBezTo>
                      <a:pt x="4862" y="9724"/>
                      <a:pt x="4862" y="9724"/>
                      <a:pt x="4885" y="9724"/>
                    </a:cubicBezTo>
                    <a:cubicBezTo>
                      <a:pt x="4862" y="9724"/>
                      <a:pt x="4839" y="9724"/>
                      <a:pt x="4839" y="9701"/>
                    </a:cubicBezTo>
                    <a:close/>
                    <a:moveTo>
                      <a:pt x="1552" y="1"/>
                    </a:moveTo>
                    <a:cubicBezTo>
                      <a:pt x="1530" y="1"/>
                      <a:pt x="1484" y="1"/>
                      <a:pt x="1461" y="23"/>
                    </a:cubicBezTo>
                    <a:cubicBezTo>
                      <a:pt x="1415" y="69"/>
                      <a:pt x="1347" y="115"/>
                      <a:pt x="1301" y="160"/>
                    </a:cubicBezTo>
                    <a:cubicBezTo>
                      <a:pt x="1278" y="206"/>
                      <a:pt x="1233" y="274"/>
                      <a:pt x="1187" y="320"/>
                    </a:cubicBezTo>
                    <a:cubicBezTo>
                      <a:pt x="1096" y="457"/>
                      <a:pt x="1005" y="571"/>
                      <a:pt x="913" y="708"/>
                    </a:cubicBezTo>
                    <a:cubicBezTo>
                      <a:pt x="822" y="845"/>
                      <a:pt x="753" y="982"/>
                      <a:pt x="685" y="1142"/>
                    </a:cubicBezTo>
                    <a:cubicBezTo>
                      <a:pt x="616" y="1279"/>
                      <a:pt x="548" y="1416"/>
                      <a:pt x="480" y="1575"/>
                    </a:cubicBezTo>
                    <a:cubicBezTo>
                      <a:pt x="480" y="1598"/>
                      <a:pt x="457" y="1621"/>
                      <a:pt x="457" y="1644"/>
                    </a:cubicBezTo>
                    <a:lnTo>
                      <a:pt x="434" y="1644"/>
                    </a:lnTo>
                    <a:cubicBezTo>
                      <a:pt x="365" y="1644"/>
                      <a:pt x="274" y="1690"/>
                      <a:pt x="228" y="1735"/>
                    </a:cubicBezTo>
                    <a:cubicBezTo>
                      <a:pt x="160" y="1827"/>
                      <a:pt x="114" y="1918"/>
                      <a:pt x="92" y="2009"/>
                    </a:cubicBezTo>
                    <a:cubicBezTo>
                      <a:pt x="69" y="2078"/>
                      <a:pt x="46" y="2146"/>
                      <a:pt x="46" y="2215"/>
                    </a:cubicBezTo>
                    <a:cubicBezTo>
                      <a:pt x="23" y="2397"/>
                      <a:pt x="0" y="2580"/>
                      <a:pt x="0" y="2762"/>
                    </a:cubicBezTo>
                    <a:cubicBezTo>
                      <a:pt x="0" y="2922"/>
                      <a:pt x="23" y="3082"/>
                      <a:pt x="46" y="3242"/>
                    </a:cubicBezTo>
                    <a:cubicBezTo>
                      <a:pt x="46" y="3333"/>
                      <a:pt x="69" y="3401"/>
                      <a:pt x="69" y="3493"/>
                    </a:cubicBezTo>
                    <a:cubicBezTo>
                      <a:pt x="92" y="3607"/>
                      <a:pt x="114" y="3721"/>
                      <a:pt x="137" y="3835"/>
                    </a:cubicBezTo>
                    <a:cubicBezTo>
                      <a:pt x="137" y="3904"/>
                      <a:pt x="160" y="3949"/>
                      <a:pt x="160" y="3995"/>
                    </a:cubicBezTo>
                    <a:cubicBezTo>
                      <a:pt x="183" y="4041"/>
                      <a:pt x="183" y="4086"/>
                      <a:pt x="183" y="4132"/>
                    </a:cubicBezTo>
                    <a:cubicBezTo>
                      <a:pt x="228" y="4497"/>
                      <a:pt x="297" y="4862"/>
                      <a:pt x="411" y="5228"/>
                    </a:cubicBezTo>
                    <a:cubicBezTo>
                      <a:pt x="434" y="5296"/>
                      <a:pt x="457" y="5387"/>
                      <a:pt x="480" y="5479"/>
                    </a:cubicBezTo>
                    <a:cubicBezTo>
                      <a:pt x="502" y="5570"/>
                      <a:pt x="525" y="5661"/>
                      <a:pt x="571" y="5730"/>
                    </a:cubicBezTo>
                    <a:cubicBezTo>
                      <a:pt x="639" y="5935"/>
                      <a:pt x="708" y="6118"/>
                      <a:pt x="799" y="6300"/>
                    </a:cubicBezTo>
                    <a:cubicBezTo>
                      <a:pt x="890" y="6460"/>
                      <a:pt x="982" y="6643"/>
                      <a:pt x="1096" y="6802"/>
                    </a:cubicBezTo>
                    <a:cubicBezTo>
                      <a:pt x="1141" y="6894"/>
                      <a:pt x="1210" y="7008"/>
                      <a:pt x="1278" y="7099"/>
                    </a:cubicBezTo>
                    <a:cubicBezTo>
                      <a:pt x="1347" y="7168"/>
                      <a:pt x="1415" y="7259"/>
                      <a:pt x="1484" y="7350"/>
                    </a:cubicBezTo>
                    <a:cubicBezTo>
                      <a:pt x="1552" y="7442"/>
                      <a:pt x="1621" y="7533"/>
                      <a:pt x="1712" y="7601"/>
                    </a:cubicBezTo>
                    <a:cubicBezTo>
                      <a:pt x="1781" y="7693"/>
                      <a:pt x="1849" y="7761"/>
                      <a:pt x="1918" y="7830"/>
                    </a:cubicBezTo>
                    <a:cubicBezTo>
                      <a:pt x="2032" y="7944"/>
                      <a:pt x="2123" y="8058"/>
                      <a:pt x="2237" y="8149"/>
                    </a:cubicBezTo>
                    <a:cubicBezTo>
                      <a:pt x="2328" y="8218"/>
                      <a:pt x="2397" y="8286"/>
                      <a:pt x="2465" y="8355"/>
                    </a:cubicBezTo>
                    <a:cubicBezTo>
                      <a:pt x="2602" y="8469"/>
                      <a:pt x="2716" y="8583"/>
                      <a:pt x="2853" y="8674"/>
                    </a:cubicBezTo>
                    <a:cubicBezTo>
                      <a:pt x="3013" y="8788"/>
                      <a:pt x="3173" y="8925"/>
                      <a:pt x="3333" y="9017"/>
                    </a:cubicBezTo>
                    <a:cubicBezTo>
                      <a:pt x="3424" y="9085"/>
                      <a:pt x="3515" y="9131"/>
                      <a:pt x="3607" y="9199"/>
                    </a:cubicBezTo>
                    <a:cubicBezTo>
                      <a:pt x="3675" y="9245"/>
                      <a:pt x="3744" y="9290"/>
                      <a:pt x="3835" y="9336"/>
                    </a:cubicBezTo>
                    <a:cubicBezTo>
                      <a:pt x="3881" y="9359"/>
                      <a:pt x="3949" y="9405"/>
                      <a:pt x="4017" y="9427"/>
                    </a:cubicBezTo>
                    <a:cubicBezTo>
                      <a:pt x="4086" y="9473"/>
                      <a:pt x="4177" y="9541"/>
                      <a:pt x="4269" y="9564"/>
                    </a:cubicBezTo>
                    <a:cubicBezTo>
                      <a:pt x="4428" y="9656"/>
                      <a:pt x="4611" y="9724"/>
                      <a:pt x="4794" y="9793"/>
                    </a:cubicBezTo>
                    <a:cubicBezTo>
                      <a:pt x="4908" y="9838"/>
                      <a:pt x="5045" y="9884"/>
                      <a:pt x="5182" y="9907"/>
                    </a:cubicBezTo>
                    <a:cubicBezTo>
                      <a:pt x="5204" y="9930"/>
                      <a:pt x="5250" y="9952"/>
                      <a:pt x="5273" y="9952"/>
                    </a:cubicBezTo>
                    <a:cubicBezTo>
                      <a:pt x="5387" y="9998"/>
                      <a:pt x="5501" y="10066"/>
                      <a:pt x="5592" y="10112"/>
                    </a:cubicBezTo>
                    <a:cubicBezTo>
                      <a:pt x="5707" y="10135"/>
                      <a:pt x="5821" y="10181"/>
                      <a:pt x="5935" y="10226"/>
                    </a:cubicBezTo>
                    <a:cubicBezTo>
                      <a:pt x="6117" y="10295"/>
                      <a:pt x="6277" y="10340"/>
                      <a:pt x="6437" y="10386"/>
                    </a:cubicBezTo>
                    <a:cubicBezTo>
                      <a:pt x="6597" y="10454"/>
                      <a:pt x="6779" y="10500"/>
                      <a:pt x="6939" y="10546"/>
                    </a:cubicBezTo>
                    <a:cubicBezTo>
                      <a:pt x="7122" y="10591"/>
                      <a:pt x="7304" y="10637"/>
                      <a:pt x="7464" y="10683"/>
                    </a:cubicBezTo>
                    <a:cubicBezTo>
                      <a:pt x="8172" y="10820"/>
                      <a:pt x="8879" y="11002"/>
                      <a:pt x="9587" y="11025"/>
                    </a:cubicBezTo>
                    <a:lnTo>
                      <a:pt x="9678" y="11025"/>
                    </a:lnTo>
                    <a:cubicBezTo>
                      <a:pt x="9701" y="11037"/>
                      <a:pt x="9729" y="11042"/>
                      <a:pt x="9758" y="11042"/>
                    </a:cubicBezTo>
                    <a:cubicBezTo>
                      <a:pt x="9787" y="11042"/>
                      <a:pt x="9815" y="11037"/>
                      <a:pt x="9838" y="11025"/>
                    </a:cubicBezTo>
                    <a:cubicBezTo>
                      <a:pt x="9884" y="11025"/>
                      <a:pt x="9929" y="11025"/>
                      <a:pt x="9998" y="11048"/>
                    </a:cubicBezTo>
                    <a:lnTo>
                      <a:pt x="10043" y="11048"/>
                    </a:lnTo>
                    <a:cubicBezTo>
                      <a:pt x="10135" y="11071"/>
                      <a:pt x="10226" y="11094"/>
                      <a:pt x="10317" y="11094"/>
                    </a:cubicBezTo>
                    <a:cubicBezTo>
                      <a:pt x="10443" y="11105"/>
                      <a:pt x="10563" y="11111"/>
                      <a:pt x="10682" y="11111"/>
                    </a:cubicBezTo>
                    <a:cubicBezTo>
                      <a:pt x="10802" y="11111"/>
                      <a:pt x="10922" y="11105"/>
                      <a:pt x="11048" y="11094"/>
                    </a:cubicBezTo>
                    <a:cubicBezTo>
                      <a:pt x="11207" y="11071"/>
                      <a:pt x="11390" y="11071"/>
                      <a:pt x="11550" y="11048"/>
                    </a:cubicBezTo>
                    <a:cubicBezTo>
                      <a:pt x="11550" y="11025"/>
                      <a:pt x="11573" y="11025"/>
                      <a:pt x="11573" y="11025"/>
                    </a:cubicBezTo>
                    <a:cubicBezTo>
                      <a:pt x="11664" y="11025"/>
                      <a:pt x="11755" y="11025"/>
                      <a:pt x="11847" y="11002"/>
                    </a:cubicBezTo>
                    <a:cubicBezTo>
                      <a:pt x="11983" y="11002"/>
                      <a:pt x="12098" y="10979"/>
                      <a:pt x="12235" y="10957"/>
                    </a:cubicBezTo>
                    <a:cubicBezTo>
                      <a:pt x="12303" y="10957"/>
                      <a:pt x="12372" y="10934"/>
                      <a:pt x="12463" y="10911"/>
                    </a:cubicBezTo>
                    <a:cubicBezTo>
                      <a:pt x="12508" y="10911"/>
                      <a:pt x="12554" y="10911"/>
                      <a:pt x="12600" y="10888"/>
                    </a:cubicBezTo>
                    <a:cubicBezTo>
                      <a:pt x="12623" y="10888"/>
                      <a:pt x="12645" y="10865"/>
                      <a:pt x="12668" y="10865"/>
                    </a:cubicBezTo>
                    <a:cubicBezTo>
                      <a:pt x="13011" y="10820"/>
                      <a:pt x="13376" y="10751"/>
                      <a:pt x="13718" y="10660"/>
                    </a:cubicBezTo>
                    <a:cubicBezTo>
                      <a:pt x="13832" y="10614"/>
                      <a:pt x="13946" y="10591"/>
                      <a:pt x="14038" y="10523"/>
                    </a:cubicBezTo>
                    <a:cubicBezTo>
                      <a:pt x="14083" y="10500"/>
                      <a:pt x="14129" y="10454"/>
                      <a:pt x="14152" y="10409"/>
                    </a:cubicBezTo>
                    <a:cubicBezTo>
                      <a:pt x="14198" y="10386"/>
                      <a:pt x="14243" y="10386"/>
                      <a:pt x="14266" y="10363"/>
                    </a:cubicBezTo>
                    <a:cubicBezTo>
                      <a:pt x="14334" y="10340"/>
                      <a:pt x="14380" y="10340"/>
                      <a:pt x="14426" y="10318"/>
                    </a:cubicBezTo>
                    <a:cubicBezTo>
                      <a:pt x="14494" y="10295"/>
                      <a:pt x="14540" y="10272"/>
                      <a:pt x="14586" y="10226"/>
                    </a:cubicBezTo>
                    <a:cubicBezTo>
                      <a:pt x="14631" y="10158"/>
                      <a:pt x="14654" y="10112"/>
                      <a:pt x="14654" y="10021"/>
                    </a:cubicBezTo>
                    <a:cubicBezTo>
                      <a:pt x="14654" y="9952"/>
                      <a:pt x="14586" y="9861"/>
                      <a:pt x="14517" y="9815"/>
                    </a:cubicBezTo>
                    <a:cubicBezTo>
                      <a:pt x="14449" y="9793"/>
                      <a:pt x="14403" y="9793"/>
                      <a:pt x="14334" y="9770"/>
                    </a:cubicBezTo>
                    <a:cubicBezTo>
                      <a:pt x="14243" y="9770"/>
                      <a:pt x="14129" y="9770"/>
                      <a:pt x="14038" y="9793"/>
                    </a:cubicBezTo>
                    <a:cubicBezTo>
                      <a:pt x="13969" y="9793"/>
                      <a:pt x="13901" y="9815"/>
                      <a:pt x="13832" y="9815"/>
                    </a:cubicBezTo>
                    <a:cubicBezTo>
                      <a:pt x="13695" y="9838"/>
                      <a:pt x="13581" y="9861"/>
                      <a:pt x="13444" y="9884"/>
                    </a:cubicBezTo>
                    <a:cubicBezTo>
                      <a:pt x="13330" y="9930"/>
                      <a:pt x="13193" y="9952"/>
                      <a:pt x="13079" y="9998"/>
                    </a:cubicBezTo>
                    <a:lnTo>
                      <a:pt x="13033" y="9998"/>
                    </a:lnTo>
                    <a:cubicBezTo>
                      <a:pt x="12965" y="9975"/>
                      <a:pt x="12897" y="9969"/>
                      <a:pt x="12831" y="9969"/>
                    </a:cubicBezTo>
                    <a:cubicBezTo>
                      <a:pt x="12765" y="9969"/>
                      <a:pt x="12702" y="9975"/>
                      <a:pt x="12645" y="9975"/>
                    </a:cubicBezTo>
                    <a:lnTo>
                      <a:pt x="12394" y="9975"/>
                    </a:lnTo>
                    <a:cubicBezTo>
                      <a:pt x="12257" y="9998"/>
                      <a:pt x="12098" y="9998"/>
                      <a:pt x="11938" y="9998"/>
                    </a:cubicBezTo>
                    <a:cubicBezTo>
                      <a:pt x="11915" y="10021"/>
                      <a:pt x="11869" y="10021"/>
                      <a:pt x="11824" y="10021"/>
                    </a:cubicBezTo>
                    <a:cubicBezTo>
                      <a:pt x="11687" y="9998"/>
                      <a:pt x="11573" y="9975"/>
                      <a:pt x="11436" y="9975"/>
                    </a:cubicBezTo>
                    <a:cubicBezTo>
                      <a:pt x="11185" y="9930"/>
                      <a:pt x="10934" y="9884"/>
                      <a:pt x="10682" y="9861"/>
                    </a:cubicBezTo>
                    <a:cubicBezTo>
                      <a:pt x="10409" y="9815"/>
                      <a:pt x="10157" y="9770"/>
                      <a:pt x="9906" y="9747"/>
                    </a:cubicBezTo>
                    <a:cubicBezTo>
                      <a:pt x="9769" y="9724"/>
                      <a:pt x="9632" y="9701"/>
                      <a:pt x="9496" y="9678"/>
                    </a:cubicBezTo>
                    <a:cubicBezTo>
                      <a:pt x="9404" y="9678"/>
                      <a:pt x="9313" y="9656"/>
                      <a:pt x="9222" y="9656"/>
                    </a:cubicBezTo>
                    <a:cubicBezTo>
                      <a:pt x="9161" y="9656"/>
                      <a:pt x="9090" y="9645"/>
                      <a:pt x="9015" y="9645"/>
                    </a:cubicBezTo>
                    <a:cubicBezTo>
                      <a:pt x="8978" y="9645"/>
                      <a:pt x="8940" y="9648"/>
                      <a:pt x="8902" y="9656"/>
                    </a:cubicBezTo>
                    <a:lnTo>
                      <a:pt x="8834" y="9656"/>
                    </a:lnTo>
                    <a:cubicBezTo>
                      <a:pt x="8788" y="9656"/>
                      <a:pt x="8742" y="9633"/>
                      <a:pt x="8697" y="9610"/>
                    </a:cubicBezTo>
                    <a:cubicBezTo>
                      <a:pt x="8697" y="9564"/>
                      <a:pt x="8697" y="9541"/>
                      <a:pt x="8674" y="9496"/>
                    </a:cubicBezTo>
                    <a:cubicBezTo>
                      <a:pt x="8651" y="9450"/>
                      <a:pt x="8628" y="9405"/>
                      <a:pt x="8583" y="9359"/>
                    </a:cubicBezTo>
                    <a:cubicBezTo>
                      <a:pt x="8537" y="9313"/>
                      <a:pt x="8491" y="9290"/>
                      <a:pt x="8446" y="9268"/>
                    </a:cubicBezTo>
                    <a:cubicBezTo>
                      <a:pt x="8400" y="9245"/>
                      <a:pt x="8354" y="9222"/>
                      <a:pt x="8309" y="9199"/>
                    </a:cubicBezTo>
                    <a:cubicBezTo>
                      <a:pt x="8217" y="9153"/>
                      <a:pt x="8126" y="9108"/>
                      <a:pt x="8035" y="9062"/>
                    </a:cubicBezTo>
                    <a:cubicBezTo>
                      <a:pt x="7852" y="8971"/>
                      <a:pt x="7670" y="8857"/>
                      <a:pt x="7487" y="8765"/>
                    </a:cubicBezTo>
                    <a:cubicBezTo>
                      <a:pt x="7327" y="8674"/>
                      <a:pt x="7145" y="8560"/>
                      <a:pt x="6985" y="8469"/>
                    </a:cubicBezTo>
                    <a:cubicBezTo>
                      <a:pt x="6825" y="8355"/>
                      <a:pt x="6665" y="8263"/>
                      <a:pt x="6528" y="8149"/>
                    </a:cubicBezTo>
                    <a:cubicBezTo>
                      <a:pt x="6368" y="8058"/>
                      <a:pt x="6232" y="7967"/>
                      <a:pt x="6095" y="7852"/>
                    </a:cubicBezTo>
                    <a:cubicBezTo>
                      <a:pt x="6072" y="7807"/>
                      <a:pt x="6049" y="7784"/>
                      <a:pt x="6026" y="7761"/>
                    </a:cubicBezTo>
                    <a:cubicBezTo>
                      <a:pt x="5775" y="7579"/>
                      <a:pt x="5547" y="7396"/>
                      <a:pt x="5296" y="7213"/>
                    </a:cubicBezTo>
                    <a:cubicBezTo>
                      <a:pt x="5250" y="7190"/>
                      <a:pt x="5227" y="7168"/>
                      <a:pt x="5182" y="7122"/>
                    </a:cubicBezTo>
                    <a:cubicBezTo>
                      <a:pt x="4953" y="6939"/>
                      <a:pt x="4725" y="6734"/>
                      <a:pt x="4497" y="6551"/>
                    </a:cubicBezTo>
                    <a:cubicBezTo>
                      <a:pt x="4383" y="6460"/>
                      <a:pt x="4291" y="6369"/>
                      <a:pt x="4200" y="6277"/>
                    </a:cubicBezTo>
                    <a:lnTo>
                      <a:pt x="4063" y="6163"/>
                    </a:lnTo>
                    <a:cubicBezTo>
                      <a:pt x="3972" y="6095"/>
                      <a:pt x="3903" y="6026"/>
                      <a:pt x="3835" y="5981"/>
                    </a:cubicBezTo>
                    <a:cubicBezTo>
                      <a:pt x="3766" y="5912"/>
                      <a:pt x="3675" y="5867"/>
                      <a:pt x="3607" y="5821"/>
                    </a:cubicBezTo>
                    <a:cubicBezTo>
                      <a:pt x="3566" y="5794"/>
                      <a:pt x="3526" y="5783"/>
                      <a:pt x="3486" y="5783"/>
                    </a:cubicBezTo>
                    <a:cubicBezTo>
                      <a:pt x="3458" y="5783"/>
                      <a:pt x="3430" y="5789"/>
                      <a:pt x="3401" y="5798"/>
                    </a:cubicBezTo>
                    <a:cubicBezTo>
                      <a:pt x="3310" y="5821"/>
                      <a:pt x="3219" y="5912"/>
                      <a:pt x="3196" y="6004"/>
                    </a:cubicBezTo>
                    <a:cubicBezTo>
                      <a:pt x="3196" y="6004"/>
                      <a:pt x="3196" y="6004"/>
                      <a:pt x="3196" y="6026"/>
                    </a:cubicBezTo>
                    <a:lnTo>
                      <a:pt x="3173" y="6026"/>
                    </a:lnTo>
                    <a:cubicBezTo>
                      <a:pt x="3127" y="6049"/>
                      <a:pt x="3104" y="6049"/>
                      <a:pt x="3082" y="6072"/>
                    </a:cubicBezTo>
                    <a:cubicBezTo>
                      <a:pt x="3036" y="6095"/>
                      <a:pt x="3013" y="6141"/>
                      <a:pt x="2990" y="6186"/>
                    </a:cubicBezTo>
                    <a:cubicBezTo>
                      <a:pt x="2922" y="6277"/>
                      <a:pt x="2945" y="6392"/>
                      <a:pt x="2990" y="6506"/>
                    </a:cubicBezTo>
                    <a:cubicBezTo>
                      <a:pt x="3013" y="6529"/>
                      <a:pt x="3013" y="6529"/>
                      <a:pt x="3036" y="6551"/>
                    </a:cubicBezTo>
                    <a:cubicBezTo>
                      <a:pt x="3036" y="6574"/>
                      <a:pt x="3013" y="6597"/>
                      <a:pt x="3013" y="6620"/>
                    </a:cubicBezTo>
                    <a:cubicBezTo>
                      <a:pt x="3013" y="6688"/>
                      <a:pt x="3013" y="6780"/>
                      <a:pt x="3036" y="6825"/>
                    </a:cubicBezTo>
                    <a:cubicBezTo>
                      <a:pt x="3036" y="6848"/>
                      <a:pt x="3013" y="6848"/>
                      <a:pt x="3013" y="6848"/>
                    </a:cubicBezTo>
                    <a:cubicBezTo>
                      <a:pt x="2967" y="6871"/>
                      <a:pt x="2945" y="6917"/>
                      <a:pt x="2922" y="6962"/>
                    </a:cubicBezTo>
                    <a:cubicBezTo>
                      <a:pt x="2876" y="7031"/>
                      <a:pt x="2853" y="7122"/>
                      <a:pt x="2899" y="7190"/>
                    </a:cubicBezTo>
                    <a:cubicBezTo>
                      <a:pt x="2899" y="7236"/>
                      <a:pt x="2922" y="7259"/>
                      <a:pt x="2945" y="7305"/>
                    </a:cubicBezTo>
                    <a:cubicBezTo>
                      <a:pt x="2967" y="7350"/>
                      <a:pt x="3013" y="7396"/>
                      <a:pt x="3059" y="7419"/>
                    </a:cubicBezTo>
                    <a:cubicBezTo>
                      <a:pt x="3059" y="7423"/>
                      <a:pt x="3059" y="7426"/>
                      <a:pt x="3061" y="7429"/>
                    </a:cubicBezTo>
                    <a:lnTo>
                      <a:pt x="3061" y="7429"/>
                    </a:lnTo>
                    <a:cubicBezTo>
                      <a:pt x="2954" y="7362"/>
                      <a:pt x="2846" y="7278"/>
                      <a:pt x="2739" y="7213"/>
                    </a:cubicBezTo>
                    <a:cubicBezTo>
                      <a:pt x="2694" y="7145"/>
                      <a:pt x="2648" y="7099"/>
                      <a:pt x="2602" y="7054"/>
                    </a:cubicBezTo>
                    <a:cubicBezTo>
                      <a:pt x="2397" y="6802"/>
                      <a:pt x="2214" y="6551"/>
                      <a:pt x="2077" y="6255"/>
                    </a:cubicBezTo>
                    <a:cubicBezTo>
                      <a:pt x="2009" y="6163"/>
                      <a:pt x="1963" y="6049"/>
                      <a:pt x="1918" y="5958"/>
                    </a:cubicBezTo>
                    <a:lnTo>
                      <a:pt x="1735" y="5593"/>
                    </a:lnTo>
                    <a:lnTo>
                      <a:pt x="1735" y="5593"/>
                    </a:lnTo>
                    <a:cubicBezTo>
                      <a:pt x="1758" y="5616"/>
                      <a:pt x="1758" y="5638"/>
                      <a:pt x="1781" y="5661"/>
                    </a:cubicBezTo>
                    <a:cubicBezTo>
                      <a:pt x="1712" y="5479"/>
                      <a:pt x="1621" y="5296"/>
                      <a:pt x="1575" y="5113"/>
                    </a:cubicBezTo>
                    <a:cubicBezTo>
                      <a:pt x="1484" y="4908"/>
                      <a:pt x="1415" y="4680"/>
                      <a:pt x="1347" y="4451"/>
                    </a:cubicBezTo>
                    <a:cubicBezTo>
                      <a:pt x="1256" y="4063"/>
                      <a:pt x="1164" y="3675"/>
                      <a:pt x="1096" y="3287"/>
                    </a:cubicBezTo>
                    <a:lnTo>
                      <a:pt x="1096" y="3287"/>
                    </a:lnTo>
                    <a:lnTo>
                      <a:pt x="1119" y="3356"/>
                    </a:lnTo>
                    <a:cubicBezTo>
                      <a:pt x="1096" y="3265"/>
                      <a:pt x="1096" y="3150"/>
                      <a:pt x="1073" y="3059"/>
                    </a:cubicBezTo>
                    <a:cubicBezTo>
                      <a:pt x="1050" y="2968"/>
                      <a:pt x="1050" y="2854"/>
                      <a:pt x="1050" y="2762"/>
                    </a:cubicBezTo>
                    <a:cubicBezTo>
                      <a:pt x="1050" y="2671"/>
                      <a:pt x="1027" y="2580"/>
                      <a:pt x="1027" y="2488"/>
                    </a:cubicBezTo>
                    <a:cubicBezTo>
                      <a:pt x="1027" y="2352"/>
                      <a:pt x="1027" y="2192"/>
                      <a:pt x="1005" y="2078"/>
                    </a:cubicBezTo>
                    <a:cubicBezTo>
                      <a:pt x="982" y="2009"/>
                      <a:pt x="959" y="1963"/>
                      <a:pt x="913" y="1941"/>
                    </a:cubicBezTo>
                    <a:cubicBezTo>
                      <a:pt x="936" y="1895"/>
                      <a:pt x="936" y="1849"/>
                      <a:pt x="936" y="1827"/>
                    </a:cubicBezTo>
                    <a:cubicBezTo>
                      <a:pt x="982" y="1712"/>
                      <a:pt x="1027" y="1598"/>
                      <a:pt x="1050" y="1507"/>
                    </a:cubicBezTo>
                    <a:cubicBezTo>
                      <a:pt x="1096" y="1393"/>
                      <a:pt x="1119" y="1302"/>
                      <a:pt x="1164" y="1187"/>
                    </a:cubicBezTo>
                    <a:cubicBezTo>
                      <a:pt x="1210" y="1028"/>
                      <a:pt x="1278" y="891"/>
                      <a:pt x="1370" y="731"/>
                    </a:cubicBezTo>
                    <a:cubicBezTo>
                      <a:pt x="1393" y="662"/>
                      <a:pt x="1438" y="594"/>
                      <a:pt x="1461" y="526"/>
                    </a:cubicBezTo>
                    <a:cubicBezTo>
                      <a:pt x="1507" y="457"/>
                      <a:pt x="1530" y="389"/>
                      <a:pt x="1552" y="343"/>
                    </a:cubicBezTo>
                    <a:cubicBezTo>
                      <a:pt x="1575" y="320"/>
                      <a:pt x="1575" y="320"/>
                      <a:pt x="1575" y="297"/>
                    </a:cubicBezTo>
                    <a:cubicBezTo>
                      <a:pt x="1598" y="297"/>
                      <a:pt x="1621" y="297"/>
                      <a:pt x="1621" y="274"/>
                    </a:cubicBezTo>
                    <a:cubicBezTo>
                      <a:pt x="1689" y="229"/>
                      <a:pt x="1712" y="137"/>
                      <a:pt x="1666" y="69"/>
                    </a:cubicBezTo>
                    <a:cubicBezTo>
                      <a:pt x="1644" y="23"/>
                      <a:pt x="1598" y="1"/>
                      <a:pt x="15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916" name="Google Shape;1773;p22">
                <a:extLst>
                  <a:ext uri="{FF2B5EF4-FFF2-40B4-BE49-F238E27FC236}">
                    <a16:creationId xmlns:a16="http://schemas.microsoft.com/office/drawing/2014/main" id="{2F08D715-120C-4B4F-AEAC-0CA9A9F90039}"/>
                  </a:ext>
                </a:extLst>
              </p:cNvPr>
              <p:cNvSpPr/>
              <p:nvPr/>
            </p:nvSpPr>
            <p:spPr>
              <a:xfrm>
                <a:off x="6839286" y="1940137"/>
                <a:ext cx="383799" cy="301087"/>
              </a:xfrm>
              <a:custGeom>
                <a:avLst/>
                <a:gdLst/>
                <a:ahLst/>
                <a:cxnLst/>
                <a:rect l="l" t="t" r="r" b="b"/>
                <a:pathLst>
                  <a:path w="14199" h="11139" extrusionOk="0">
                    <a:moveTo>
                      <a:pt x="1553" y="0"/>
                    </a:moveTo>
                    <a:cubicBezTo>
                      <a:pt x="1507" y="0"/>
                      <a:pt x="1439" y="23"/>
                      <a:pt x="1393" y="69"/>
                    </a:cubicBezTo>
                    <a:cubicBezTo>
                      <a:pt x="1302" y="160"/>
                      <a:pt x="1210" y="274"/>
                      <a:pt x="1096" y="365"/>
                    </a:cubicBezTo>
                    <a:cubicBezTo>
                      <a:pt x="1005" y="479"/>
                      <a:pt x="914" y="571"/>
                      <a:pt x="845" y="685"/>
                    </a:cubicBezTo>
                    <a:cubicBezTo>
                      <a:pt x="731" y="822"/>
                      <a:pt x="640" y="959"/>
                      <a:pt x="549" y="1119"/>
                    </a:cubicBezTo>
                    <a:cubicBezTo>
                      <a:pt x="457" y="1233"/>
                      <a:pt x="389" y="1370"/>
                      <a:pt x="343" y="1507"/>
                    </a:cubicBezTo>
                    <a:cubicBezTo>
                      <a:pt x="275" y="1644"/>
                      <a:pt x="206" y="1803"/>
                      <a:pt x="161" y="1963"/>
                    </a:cubicBezTo>
                    <a:cubicBezTo>
                      <a:pt x="92" y="2123"/>
                      <a:pt x="92" y="2283"/>
                      <a:pt x="69" y="2442"/>
                    </a:cubicBezTo>
                    <a:cubicBezTo>
                      <a:pt x="46" y="2625"/>
                      <a:pt x="24" y="2785"/>
                      <a:pt x="24" y="2967"/>
                    </a:cubicBezTo>
                    <a:cubicBezTo>
                      <a:pt x="1" y="3127"/>
                      <a:pt x="1" y="3287"/>
                      <a:pt x="1" y="3470"/>
                    </a:cubicBezTo>
                    <a:cubicBezTo>
                      <a:pt x="1" y="3629"/>
                      <a:pt x="24" y="3766"/>
                      <a:pt x="24" y="3926"/>
                    </a:cubicBezTo>
                    <a:cubicBezTo>
                      <a:pt x="24" y="4109"/>
                      <a:pt x="69" y="4291"/>
                      <a:pt x="92" y="4474"/>
                    </a:cubicBezTo>
                    <a:cubicBezTo>
                      <a:pt x="161" y="4793"/>
                      <a:pt x="252" y="5113"/>
                      <a:pt x="343" y="5455"/>
                    </a:cubicBezTo>
                    <a:cubicBezTo>
                      <a:pt x="412" y="5752"/>
                      <a:pt x="526" y="6049"/>
                      <a:pt x="663" y="6346"/>
                    </a:cubicBezTo>
                    <a:cubicBezTo>
                      <a:pt x="800" y="6665"/>
                      <a:pt x="982" y="6985"/>
                      <a:pt x="1165" y="7281"/>
                    </a:cubicBezTo>
                    <a:cubicBezTo>
                      <a:pt x="1325" y="7555"/>
                      <a:pt x="1507" y="7806"/>
                      <a:pt x="1690" y="8057"/>
                    </a:cubicBezTo>
                    <a:cubicBezTo>
                      <a:pt x="1804" y="8194"/>
                      <a:pt x="1918" y="8331"/>
                      <a:pt x="2032" y="8446"/>
                    </a:cubicBezTo>
                    <a:cubicBezTo>
                      <a:pt x="2146" y="8560"/>
                      <a:pt x="2260" y="8651"/>
                      <a:pt x="2375" y="8765"/>
                    </a:cubicBezTo>
                    <a:cubicBezTo>
                      <a:pt x="2648" y="8970"/>
                      <a:pt x="2900" y="9176"/>
                      <a:pt x="3173" y="9359"/>
                    </a:cubicBezTo>
                    <a:cubicBezTo>
                      <a:pt x="3310" y="9427"/>
                      <a:pt x="3447" y="9495"/>
                      <a:pt x="3584" y="9564"/>
                    </a:cubicBezTo>
                    <a:cubicBezTo>
                      <a:pt x="3653" y="9610"/>
                      <a:pt x="3721" y="9632"/>
                      <a:pt x="3767" y="9678"/>
                    </a:cubicBezTo>
                    <a:cubicBezTo>
                      <a:pt x="3790" y="9701"/>
                      <a:pt x="3835" y="9701"/>
                      <a:pt x="3858" y="9724"/>
                    </a:cubicBezTo>
                    <a:cubicBezTo>
                      <a:pt x="3881" y="9747"/>
                      <a:pt x="3904" y="9747"/>
                      <a:pt x="3904" y="9747"/>
                    </a:cubicBezTo>
                    <a:lnTo>
                      <a:pt x="3927" y="9747"/>
                    </a:lnTo>
                    <a:cubicBezTo>
                      <a:pt x="3950" y="9769"/>
                      <a:pt x="3972" y="9769"/>
                      <a:pt x="3995" y="9792"/>
                    </a:cubicBezTo>
                    <a:cubicBezTo>
                      <a:pt x="4064" y="9792"/>
                      <a:pt x="4109" y="9792"/>
                      <a:pt x="4155" y="9769"/>
                    </a:cubicBezTo>
                    <a:cubicBezTo>
                      <a:pt x="4246" y="9747"/>
                      <a:pt x="4315" y="9701"/>
                      <a:pt x="4360" y="9610"/>
                    </a:cubicBezTo>
                    <a:cubicBezTo>
                      <a:pt x="4406" y="9541"/>
                      <a:pt x="4406" y="9450"/>
                      <a:pt x="4383" y="9381"/>
                    </a:cubicBezTo>
                    <a:cubicBezTo>
                      <a:pt x="4360" y="9290"/>
                      <a:pt x="4292" y="9222"/>
                      <a:pt x="4223" y="9176"/>
                    </a:cubicBezTo>
                    <a:cubicBezTo>
                      <a:pt x="4018" y="9039"/>
                      <a:pt x="3790" y="8902"/>
                      <a:pt x="3584" y="8788"/>
                    </a:cubicBezTo>
                    <a:cubicBezTo>
                      <a:pt x="3493" y="8719"/>
                      <a:pt x="3402" y="8628"/>
                      <a:pt x="3333" y="8560"/>
                    </a:cubicBezTo>
                    <a:cubicBezTo>
                      <a:pt x="3242" y="8491"/>
                      <a:pt x="3173" y="8400"/>
                      <a:pt x="3082" y="8331"/>
                    </a:cubicBezTo>
                    <a:cubicBezTo>
                      <a:pt x="2945" y="8126"/>
                      <a:pt x="2785" y="7921"/>
                      <a:pt x="2671" y="7692"/>
                    </a:cubicBezTo>
                    <a:cubicBezTo>
                      <a:pt x="2648" y="7624"/>
                      <a:pt x="2626" y="7555"/>
                      <a:pt x="2603" y="7487"/>
                    </a:cubicBezTo>
                    <a:cubicBezTo>
                      <a:pt x="2580" y="7418"/>
                      <a:pt x="2557" y="7350"/>
                      <a:pt x="2557" y="7281"/>
                    </a:cubicBezTo>
                    <a:cubicBezTo>
                      <a:pt x="2557" y="7236"/>
                      <a:pt x="2557" y="7190"/>
                      <a:pt x="2557" y="7167"/>
                    </a:cubicBezTo>
                    <a:cubicBezTo>
                      <a:pt x="2557" y="7099"/>
                      <a:pt x="2557" y="7053"/>
                      <a:pt x="2580" y="7008"/>
                    </a:cubicBezTo>
                    <a:lnTo>
                      <a:pt x="2648" y="7008"/>
                    </a:lnTo>
                    <a:cubicBezTo>
                      <a:pt x="2694" y="7008"/>
                      <a:pt x="2717" y="7030"/>
                      <a:pt x="2740" y="7030"/>
                    </a:cubicBezTo>
                    <a:cubicBezTo>
                      <a:pt x="2902" y="7111"/>
                      <a:pt x="3045" y="7210"/>
                      <a:pt x="3187" y="7295"/>
                    </a:cubicBezTo>
                    <a:lnTo>
                      <a:pt x="3187" y="7295"/>
                    </a:lnTo>
                    <a:cubicBezTo>
                      <a:pt x="3183" y="7291"/>
                      <a:pt x="3178" y="7286"/>
                      <a:pt x="3173" y="7281"/>
                    </a:cubicBezTo>
                    <a:lnTo>
                      <a:pt x="3173" y="7281"/>
                    </a:lnTo>
                    <a:cubicBezTo>
                      <a:pt x="3196" y="7296"/>
                      <a:pt x="3218" y="7311"/>
                      <a:pt x="3240" y="7326"/>
                    </a:cubicBezTo>
                    <a:lnTo>
                      <a:pt x="3240" y="7326"/>
                    </a:lnTo>
                    <a:cubicBezTo>
                      <a:pt x="3223" y="7316"/>
                      <a:pt x="3205" y="7306"/>
                      <a:pt x="3187" y="7295"/>
                    </a:cubicBezTo>
                    <a:lnTo>
                      <a:pt x="3187" y="7295"/>
                    </a:lnTo>
                    <a:cubicBezTo>
                      <a:pt x="3205" y="7312"/>
                      <a:pt x="3224" y="7327"/>
                      <a:pt x="3242" y="7327"/>
                    </a:cubicBezTo>
                    <a:lnTo>
                      <a:pt x="3242" y="7327"/>
                    </a:lnTo>
                    <a:cubicBezTo>
                      <a:pt x="3241" y="7327"/>
                      <a:pt x="3241" y="7326"/>
                      <a:pt x="3240" y="7326"/>
                    </a:cubicBezTo>
                    <a:lnTo>
                      <a:pt x="3240" y="7326"/>
                    </a:lnTo>
                    <a:cubicBezTo>
                      <a:pt x="3241" y="7326"/>
                      <a:pt x="3241" y="7327"/>
                      <a:pt x="3242" y="7327"/>
                    </a:cubicBezTo>
                    <a:cubicBezTo>
                      <a:pt x="3242" y="7327"/>
                      <a:pt x="3242" y="7327"/>
                      <a:pt x="3242" y="7327"/>
                    </a:cubicBezTo>
                    <a:lnTo>
                      <a:pt x="3242" y="7327"/>
                    </a:lnTo>
                    <a:cubicBezTo>
                      <a:pt x="3355" y="7404"/>
                      <a:pt x="3466" y="7483"/>
                      <a:pt x="3561" y="7578"/>
                    </a:cubicBezTo>
                    <a:cubicBezTo>
                      <a:pt x="3698" y="7669"/>
                      <a:pt x="3835" y="7784"/>
                      <a:pt x="3950" y="7898"/>
                    </a:cubicBezTo>
                    <a:cubicBezTo>
                      <a:pt x="4201" y="8080"/>
                      <a:pt x="4475" y="8286"/>
                      <a:pt x="4726" y="8468"/>
                    </a:cubicBezTo>
                    <a:cubicBezTo>
                      <a:pt x="4840" y="8582"/>
                      <a:pt x="4954" y="8674"/>
                      <a:pt x="5091" y="8765"/>
                    </a:cubicBezTo>
                    <a:cubicBezTo>
                      <a:pt x="5205" y="8879"/>
                      <a:pt x="5342" y="8970"/>
                      <a:pt x="5456" y="9062"/>
                    </a:cubicBezTo>
                    <a:cubicBezTo>
                      <a:pt x="5707" y="9244"/>
                      <a:pt x="5958" y="9427"/>
                      <a:pt x="6209" y="9587"/>
                    </a:cubicBezTo>
                    <a:cubicBezTo>
                      <a:pt x="6483" y="9792"/>
                      <a:pt x="6757" y="9975"/>
                      <a:pt x="7031" y="10135"/>
                    </a:cubicBezTo>
                    <a:cubicBezTo>
                      <a:pt x="7191" y="10203"/>
                      <a:pt x="7328" y="10294"/>
                      <a:pt x="7465" y="10363"/>
                    </a:cubicBezTo>
                    <a:cubicBezTo>
                      <a:pt x="7624" y="10431"/>
                      <a:pt x="7784" y="10500"/>
                      <a:pt x="7944" y="10568"/>
                    </a:cubicBezTo>
                    <a:cubicBezTo>
                      <a:pt x="8104" y="10637"/>
                      <a:pt x="8286" y="10728"/>
                      <a:pt x="8469" y="10797"/>
                    </a:cubicBezTo>
                    <a:cubicBezTo>
                      <a:pt x="8606" y="10842"/>
                      <a:pt x="8766" y="10865"/>
                      <a:pt x="8903" y="10911"/>
                    </a:cubicBezTo>
                    <a:cubicBezTo>
                      <a:pt x="9062" y="10956"/>
                      <a:pt x="9222" y="11002"/>
                      <a:pt x="9382" y="11025"/>
                    </a:cubicBezTo>
                    <a:cubicBezTo>
                      <a:pt x="9519" y="11070"/>
                      <a:pt x="9679" y="11093"/>
                      <a:pt x="9816" y="11093"/>
                    </a:cubicBezTo>
                    <a:cubicBezTo>
                      <a:pt x="10021" y="11116"/>
                      <a:pt x="10226" y="11139"/>
                      <a:pt x="10432" y="11139"/>
                    </a:cubicBezTo>
                    <a:lnTo>
                      <a:pt x="10980" y="11139"/>
                    </a:lnTo>
                    <a:cubicBezTo>
                      <a:pt x="11185" y="11139"/>
                      <a:pt x="11391" y="11116"/>
                      <a:pt x="11596" y="11093"/>
                    </a:cubicBezTo>
                    <a:cubicBezTo>
                      <a:pt x="11687" y="11093"/>
                      <a:pt x="11801" y="11070"/>
                      <a:pt x="11916" y="11070"/>
                    </a:cubicBezTo>
                    <a:cubicBezTo>
                      <a:pt x="12007" y="11048"/>
                      <a:pt x="12098" y="11048"/>
                      <a:pt x="12189" y="11025"/>
                    </a:cubicBezTo>
                    <a:cubicBezTo>
                      <a:pt x="12372" y="11002"/>
                      <a:pt x="12532" y="10956"/>
                      <a:pt x="12692" y="10933"/>
                    </a:cubicBezTo>
                    <a:cubicBezTo>
                      <a:pt x="12851" y="10888"/>
                      <a:pt x="13011" y="10842"/>
                      <a:pt x="13171" y="10797"/>
                    </a:cubicBezTo>
                    <a:cubicBezTo>
                      <a:pt x="13308" y="10751"/>
                      <a:pt x="13468" y="10705"/>
                      <a:pt x="13605" y="10637"/>
                    </a:cubicBezTo>
                    <a:cubicBezTo>
                      <a:pt x="13764" y="10591"/>
                      <a:pt x="13901" y="10500"/>
                      <a:pt x="14061" y="10431"/>
                    </a:cubicBezTo>
                    <a:cubicBezTo>
                      <a:pt x="14152" y="10386"/>
                      <a:pt x="14198" y="10249"/>
                      <a:pt x="14152" y="10135"/>
                    </a:cubicBezTo>
                    <a:cubicBezTo>
                      <a:pt x="14133" y="10015"/>
                      <a:pt x="14008" y="9948"/>
                      <a:pt x="13886" y="9948"/>
                    </a:cubicBezTo>
                    <a:cubicBezTo>
                      <a:pt x="13868" y="9948"/>
                      <a:pt x="13850" y="9949"/>
                      <a:pt x="13833" y="9952"/>
                    </a:cubicBezTo>
                    <a:cubicBezTo>
                      <a:pt x="13764" y="9975"/>
                      <a:pt x="13696" y="9998"/>
                      <a:pt x="13627" y="10020"/>
                    </a:cubicBezTo>
                    <a:cubicBezTo>
                      <a:pt x="13559" y="10020"/>
                      <a:pt x="13513" y="10043"/>
                      <a:pt x="13445" y="10066"/>
                    </a:cubicBezTo>
                    <a:cubicBezTo>
                      <a:pt x="13308" y="10112"/>
                      <a:pt x="13171" y="10135"/>
                      <a:pt x="13034" y="10180"/>
                    </a:cubicBezTo>
                    <a:cubicBezTo>
                      <a:pt x="12783" y="10249"/>
                      <a:pt x="12509" y="10317"/>
                      <a:pt x="12235" y="10363"/>
                    </a:cubicBezTo>
                    <a:lnTo>
                      <a:pt x="12053" y="10386"/>
                    </a:lnTo>
                    <a:cubicBezTo>
                      <a:pt x="11710" y="10454"/>
                      <a:pt x="11368" y="10477"/>
                      <a:pt x="11003" y="10477"/>
                    </a:cubicBezTo>
                    <a:cubicBezTo>
                      <a:pt x="10843" y="10488"/>
                      <a:pt x="10683" y="10494"/>
                      <a:pt x="10520" y="10494"/>
                    </a:cubicBezTo>
                    <a:cubicBezTo>
                      <a:pt x="10358" y="10494"/>
                      <a:pt x="10192" y="10488"/>
                      <a:pt x="10021" y="10477"/>
                    </a:cubicBezTo>
                    <a:cubicBezTo>
                      <a:pt x="9930" y="10454"/>
                      <a:pt x="9838" y="10454"/>
                      <a:pt x="9747" y="10431"/>
                    </a:cubicBezTo>
                    <a:cubicBezTo>
                      <a:pt x="9633" y="10431"/>
                      <a:pt x="9496" y="10386"/>
                      <a:pt x="9382" y="10363"/>
                    </a:cubicBezTo>
                    <a:cubicBezTo>
                      <a:pt x="9131" y="10294"/>
                      <a:pt x="8903" y="10249"/>
                      <a:pt x="8674" y="10157"/>
                    </a:cubicBezTo>
                    <a:cubicBezTo>
                      <a:pt x="8492" y="10112"/>
                      <a:pt x="8332" y="10020"/>
                      <a:pt x="8172" y="9952"/>
                    </a:cubicBezTo>
                    <a:cubicBezTo>
                      <a:pt x="7990" y="9884"/>
                      <a:pt x="7807" y="9815"/>
                      <a:pt x="7624" y="9701"/>
                    </a:cubicBezTo>
                    <a:cubicBezTo>
                      <a:pt x="7350" y="9541"/>
                      <a:pt x="7054" y="9381"/>
                      <a:pt x="6780" y="9199"/>
                    </a:cubicBezTo>
                    <a:cubicBezTo>
                      <a:pt x="6529" y="9039"/>
                      <a:pt x="6301" y="8856"/>
                      <a:pt x="6049" y="8697"/>
                    </a:cubicBezTo>
                    <a:cubicBezTo>
                      <a:pt x="5821" y="8514"/>
                      <a:pt x="5547" y="8331"/>
                      <a:pt x="5319" y="8126"/>
                    </a:cubicBezTo>
                    <a:cubicBezTo>
                      <a:pt x="5068" y="7921"/>
                      <a:pt x="4817" y="7738"/>
                      <a:pt x="4566" y="7533"/>
                    </a:cubicBezTo>
                    <a:cubicBezTo>
                      <a:pt x="4315" y="7350"/>
                      <a:pt x="4064" y="7122"/>
                      <a:pt x="3790" y="6939"/>
                    </a:cubicBezTo>
                    <a:cubicBezTo>
                      <a:pt x="3653" y="6825"/>
                      <a:pt x="3493" y="6711"/>
                      <a:pt x="3333" y="6619"/>
                    </a:cubicBezTo>
                    <a:cubicBezTo>
                      <a:pt x="3265" y="6574"/>
                      <a:pt x="3196" y="6528"/>
                      <a:pt x="3128" y="6505"/>
                    </a:cubicBezTo>
                    <a:cubicBezTo>
                      <a:pt x="3037" y="6460"/>
                      <a:pt x="2945" y="6414"/>
                      <a:pt x="2854" y="6391"/>
                    </a:cubicBezTo>
                    <a:cubicBezTo>
                      <a:pt x="2781" y="6369"/>
                      <a:pt x="2708" y="6359"/>
                      <a:pt x="2635" y="6359"/>
                    </a:cubicBezTo>
                    <a:cubicBezTo>
                      <a:pt x="2482" y="6359"/>
                      <a:pt x="2332" y="6405"/>
                      <a:pt x="2192" y="6483"/>
                    </a:cubicBezTo>
                    <a:cubicBezTo>
                      <a:pt x="2123" y="6528"/>
                      <a:pt x="2055" y="6619"/>
                      <a:pt x="2009" y="6711"/>
                    </a:cubicBezTo>
                    <a:cubicBezTo>
                      <a:pt x="1987" y="6756"/>
                      <a:pt x="1964" y="6802"/>
                      <a:pt x="1941" y="6871"/>
                    </a:cubicBezTo>
                    <a:cubicBezTo>
                      <a:pt x="1918" y="6939"/>
                      <a:pt x="1918" y="7053"/>
                      <a:pt x="1918" y="7122"/>
                    </a:cubicBezTo>
                    <a:cubicBezTo>
                      <a:pt x="1895" y="7167"/>
                      <a:pt x="1895" y="7190"/>
                      <a:pt x="1895" y="7236"/>
                    </a:cubicBezTo>
                    <a:cubicBezTo>
                      <a:pt x="1850" y="7144"/>
                      <a:pt x="1781" y="7053"/>
                      <a:pt x="1713" y="6962"/>
                    </a:cubicBezTo>
                    <a:cubicBezTo>
                      <a:pt x="1553" y="6688"/>
                      <a:pt x="1416" y="6437"/>
                      <a:pt x="1279" y="6163"/>
                    </a:cubicBezTo>
                    <a:cubicBezTo>
                      <a:pt x="1210" y="6003"/>
                      <a:pt x="1142" y="5843"/>
                      <a:pt x="1096" y="5684"/>
                    </a:cubicBezTo>
                    <a:cubicBezTo>
                      <a:pt x="1028" y="5524"/>
                      <a:pt x="982" y="5341"/>
                      <a:pt x="937" y="5181"/>
                    </a:cubicBezTo>
                    <a:cubicBezTo>
                      <a:pt x="845" y="4839"/>
                      <a:pt x="754" y="4497"/>
                      <a:pt x="686" y="4154"/>
                    </a:cubicBezTo>
                    <a:cubicBezTo>
                      <a:pt x="640" y="3858"/>
                      <a:pt x="640" y="3561"/>
                      <a:pt x="640" y="3264"/>
                    </a:cubicBezTo>
                    <a:cubicBezTo>
                      <a:pt x="640" y="2967"/>
                      <a:pt x="663" y="2671"/>
                      <a:pt x="686" y="2397"/>
                    </a:cubicBezTo>
                    <a:cubicBezTo>
                      <a:pt x="708" y="2191"/>
                      <a:pt x="777" y="2009"/>
                      <a:pt x="845" y="1826"/>
                    </a:cubicBezTo>
                    <a:cubicBezTo>
                      <a:pt x="914" y="1621"/>
                      <a:pt x="1005" y="1415"/>
                      <a:pt x="1119" y="1210"/>
                    </a:cubicBezTo>
                    <a:cubicBezTo>
                      <a:pt x="1233" y="1004"/>
                      <a:pt x="1347" y="822"/>
                      <a:pt x="1462" y="639"/>
                    </a:cubicBezTo>
                    <a:cubicBezTo>
                      <a:pt x="1553" y="525"/>
                      <a:pt x="1621" y="434"/>
                      <a:pt x="1713" y="343"/>
                    </a:cubicBezTo>
                    <a:cubicBezTo>
                      <a:pt x="1804" y="274"/>
                      <a:pt x="1781" y="114"/>
                      <a:pt x="1690" y="46"/>
                    </a:cubicBezTo>
                    <a:cubicBezTo>
                      <a:pt x="1667" y="0"/>
                      <a:pt x="1599" y="0"/>
                      <a:pt x="15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917" name="Google Shape;1774;p22">
                <a:extLst>
                  <a:ext uri="{FF2B5EF4-FFF2-40B4-BE49-F238E27FC236}">
                    <a16:creationId xmlns:a16="http://schemas.microsoft.com/office/drawing/2014/main" id="{3514F9D0-2B1F-4B37-B994-15C40EE0D853}"/>
                  </a:ext>
                </a:extLst>
              </p:cNvPr>
              <p:cNvSpPr/>
              <p:nvPr/>
            </p:nvSpPr>
            <p:spPr>
              <a:xfrm>
                <a:off x="7198975" y="2802025"/>
                <a:ext cx="106776" cy="355088"/>
              </a:xfrm>
              <a:custGeom>
                <a:avLst/>
                <a:gdLst/>
                <a:ahLst/>
                <a:cxnLst/>
                <a:rect l="l" t="t" r="r" b="b"/>
                <a:pathLst>
                  <a:path w="3881" h="13513" extrusionOk="0">
                    <a:moveTo>
                      <a:pt x="503" y="0"/>
                    </a:moveTo>
                    <a:cubicBezTo>
                      <a:pt x="388" y="46"/>
                      <a:pt x="274" y="69"/>
                      <a:pt x="160" y="115"/>
                    </a:cubicBezTo>
                    <a:cubicBezTo>
                      <a:pt x="114" y="137"/>
                      <a:pt x="46" y="160"/>
                      <a:pt x="0" y="160"/>
                    </a:cubicBezTo>
                    <a:cubicBezTo>
                      <a:pt x="229" y="229"/>
                      <a:pt x="480" y="320"/>
                      <a:pt x="708" y="434"/>
                    </a:cubicBezTo>
                    <a:cubicBezTo>
                      <a:pt x="1028" y="594"/>
                      <a:pt x="1347" y="777"/>
                      <a:pt x="1644" y="1028"/>
                    </a:cubicBezTo>
                    <a:cubicBezTo>
                      <a:pt x="1941" y="1279"/>
                      <a:pt x="2214" y="1575"/>
                      <a:pt x="2466" y="1895"/>
                    </a:cubicBezTo>
                    <a:cubicBezTo>
                      <a:pt x="2466" y="1895"/>
                      <a:pt x="2466" y="1895"/>
                      <a:pt x="2466" y="1918"/>
                    </a:cubicBezTo>
                    <a:cubicBezTo>
                      <a:pt x="2717" y="2260"/>
                      <a:pt x="2922" y="2648"/>
                      <a:pt x="3082" y="3059"/>
                    </a:cubicBezTo>
                    <a:cubicBezTo>
                      <a:pt x="3310" y="3652"/>
                      <a:pt x="3424" y="4269"/>
                      <a:pt x="3493" y="4908"/>
                    </a:cubicBezTo>
                    <a:cubicBezTo>
                      <a:pt x="3493" y="4908"/>
                      <a:pt x="3493" y="4885"/>
                      <a:pt x="3493" y="4885"/>
                    </a:cubicBezTo>
                    <a:lnTo>
                      <a:pt x="3493" y="4885"/>
                    </a:lnTo>
                    <a:cubicBezTo>
                      <a:pt x="3584" y="5935"/>
                      <a:pt x="3538" y="6985"/>
                      <a:pt x="3356" y="8012"/>
                    </a:cubicBezTo>
                    <a:cubicBezTo>
                      <a:pt x="3356" y="8012"/>
                      <a:pt x="3356" y="8035"/>
                      <a:pt x="3356" y="8035"/>
                    </a:cubicBezTo>
                    <a:cubicBezTo>
                      <a:pt x="3150" y="9199"/>
                      <a:pt x="2785" y="10317"/>
                      <a:pt x="2306" y="11390"/>
                    </a:cubicBezTo>
                    <a:cubicBezTo>
                      <a:pt x="1963" y="12121"/>
                      <a:pt x="1552" y="12828"/>
                      <a:pt x="1096" y="13513"/>
                    </a:cubicBezTo>
                    <a:cubicBezTo>
                      <a:pt x="1164" y="13490"/>
                      <a:pt x="1233" y="13467"/>
                      <a:pt x="1324" y="13445"/>
                    </a:cubicBezTo>
                    <a:cubicBezTo>
                      <a:pt x="1393" y="13422"/>
                      <a:pt x="1484" y="13399"/>
                      <a:pt x="1575" y="13376"/>
                    </a:cubicBezTo>
                    <a:cubicBezTo>
                      <a:pt x="2488" y="11961"/>
                      <a:pt x="3173" y="10409"/>
                      <a:pt x="3538" y="8765"/>
                    </a:cubicBezTo>
                    <a:cubicBezTo>
                      <a:pt x="3744" y="7921"/>
                      <a:pt x="3835" y="7053"/>
                      <a:pt x="3858" y="6186"/>
                    </a:cubicBezTo>
                    <a:cubicBezTo>
                      <a:pt x="3881" y="5319"/>
                      <a:pt x="3812" y="4451"/>
                      <a:pt x="3584" y="3607"/>
                    </a:cubicBezTo>
                    <a:cubicBezTo>
                      <a:pt x="3493" y="3196"/>
                      <a:pt x="3333" y="2785"/>
                      <a:pt x="3150" y="2420"/>
                    </a:cubicBezTo>
                    <a:cubicBezTo>
                      <a:pt x="2945" y="2032"/>
                      <a:pt x="2717" y="1667"/>
                      <a:pt x="2420" y="1324"/>
                    </a:cubicBezTo>
                    <a:cubicBezTo>
                      <a:pt x="2146" y="1005"/>
                      <a:pt x="1826" y="731"/>
                      <a:pt x="1461" y="480"/>
                    </a:cubicBezTo>
                    <a:cubicBezTo>
                      <a:pt x="1164" y="274"/>
                      <a:pt x="845" y="115"/>
                      <a:pt x="5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  <p:sp>
            <p:nvSpPr>
              <p:cNvPr id="918" name="Google Shape;1775;p22">
                <a:extLst>
                  <a:ext uri="{FF2B5EF4-FFF2-40B4-BE49-F238E27FC236}">
                    <a16:creationId xmlns:a16="http://schemas.microsoft.com/office/drawing/2014/main" id="{F4DEF16C-903B-4410-B559-D9189084124C}"/>
                  </a:ext>
                </a:extLst>
              </p:cNvPr>
              <p:cNvSpPr/>
              <p:nvPr/>
            </p:nvSpPr>
            <p:spPr>
              <a:xfrm>
                <a:off x="6824475" y="2794425"/>
                <a:ext cx="133921" cy="342906"/>
              </a:xfrm>
              <a:custGeom>
                <a:avLst/>
                <a:gdLst/>
                <a:ahLst/>
                <a:cxnLst/>
                <a:rect l="l" t="t" r="r" b="b"/>
                <a:pathLst>
                  <a:path w="4955" h="13103" extrusionOk="0">
                    <a:moveTo>
                      <a:pt x="4338" y="1"/>
                    </a:moveTo>
                    <a:cubicBezTo>
                      <a:pt x="4041" y="92"/>
                      <a:pt x="3767" y="206"/>
                      <a:pt x="3493" y="343"/>
                    </a:cubicBezTo>
                    <a:cubicBezTo>
                      <a:pt x="2877" y="640"/>
                      <a:pt x="2329" y="1096"/>
                      <a:pt x="1895" y="1621"/>
                    </a:cubicBezTo>
                    <a:cubicBezTo>
                      <a:pt x="1439" y="2169"/>
                      <a:pt x="1074" y="2763"/>
                      <a:pt x="777" y="3425"/>
                    </a:cubicBezTo>
                    <a:cubicBezTo>
                      <a:pt x="480" y="4064"/>
                      <a:pt x="298" y="4748"/>
                      <a:pt x="161" y="5456"/>
                    </a:cubicBezTo>
                    <a:cubicBezTo>
                      <a:pt x="24" y="6255"/>
                      <a:pt x="1" y="7054"/>
                      <a:pt x="24" y="7853"/>
                    </a:cubicBezTo>
                    <a:cubicBezTo>
                      <a:pt x="47" y="8743"/>
                      <a:pt x="161" y="9610"/>
                      <a:pt x="366" y="10455"/>
                    </a:cubicBezTo>
                    <a:cubicBezTo>
                      <a:pt x="526" y="11231"/>
                      <a:pt x="777" y="11984"/>
                      <a:pt x="1097" y="12737"/>
                    </a:cubicBezTo>
                    <a:cubicBezTo>
                      <a:pt x="1256" y="12851"/>
                      <a:pt x="1439" y="12965"/>
                      <a:pt x="1599" y="13102"/>
                    </a:cubicBezTo>
                    <a:cubicBezTo>
                      <a:pt x="1485" y="12806"/>
                      <a:pt x="1348" y="12532"/>
                      <a:pt x="1234" y="12235"/>
                    </a:cubicBezTo>
                    <a:cubicBezTo>
                      <a:pt x="800" y="11071"/>
                      <a:pt x="526" y="9884"/>
                      <a:pt x="412" y="8652"/>
                    </a:cubicBezTo>
                    <a:cubicBezTo>
                      <a:pt x="412" y="8674"/>
                      <a:pt x="412" y="8697"/>
                      <a:pt x="412" y="8697"/>
                    </a:cubicBezTo>
                    <a:cubicBezTo>
                      <a:pt x="366" y="8149"/>
                      <a:pt x="343" y="7602"/>
                      <a:pt x="343" y="7054"/>
                    </a:cubicBezTo>
                    <a:cubicBezTo>
                      <a:pt x="366" y="6552"/>
                      <a:pt x="389" y="6049"/>
                      <a:pt x="480" y="5547"/>
                    </a:cubicBezTo>
                    <a:cubicBezTo>
                      <a:pt x="480" y="5524"/>
                      <a:pt x="480" y="5524"/>
                      <a:pt x="480" y="5524"/>
                    </a:cubicBezTo>
                    <a:cubicBezTo>
                      <a:pt x="480" y="5524"/>
                      <a:pt x="480" y="5502"/>
                      <a:pt x="480" y="5502"/>
                    </a:cubicBezTo>
                    <a:cubicBezTo>
                      <a:pt x="617" y="4771"/>
                      <a:pt x="823" y="4086"/>
                      <a:pt x="1142" y="3402"/>
                    </a:cubicBezTo>
                    <a:cubicBezTo>
                      <a:pt x="1393" y="2877"/>
                      <a:pt x="1690" y="2375"/>
                      <a:pt x="2078" y="1918"/>
                    </a:cubicBezTo>
                    <a:cubicBezTo>
                      <a:pt x="2078" y="1918"/>
                      <a:pt x="2078" y="1918"/>
                      <a:pt x="2078" y="1895"/>
                    </a:cubicBezTo>
                    <a:cubicBezTo>
                      <a:pt x="2375" y="1553"/>
                      <a:pt x="2717" y="1233"/>
                      <a:pt x="3082" y="959"/>
                    </a:cubicBezTo>
                    <a:lnTo>
                      <a:pt x="3082" y="959"/>
                    </a:lnTo>
                    <a:cubicBezTo>
                      <a:pt x="3082" y="959"/>
                      <a:pt x="3060" y="982"/>
                      <a:pt x="3060" y="982"/>
                    </a:cubicBezTo>
                    <a:cubicBezTo>
                      <a:pt x="3356" y="754"/>
                      <a:pt x="3699" y="571"/>
                      <a:pt x="4064" y="434"/>
                    </a:cubicBezTo>
                    <a:cubicBezTo>
                      <a:pt x="4361" y="320"/>
                      <a:pt x="4657" y="252"/>
                      <a:pt x="4954" y="206"/>
                    </a:cubicBezTo>
                    <a:cubicBezTo>
                      <a:pt x="4863" y="183"/>
                      <a:pt x="4794" y="161"/>
                      <a:pt x="4726" y="138"/>
                    </a:cubicBezTo>
                    <a:cubicBezTo>
                      <a:pt x="4612" y="115"/>
                      <a:pt x="4498" y="69"/>
                      <a:pt x="4383" y="46"/>
                    </a:cubicBezTo>
                    <a:cubicBezTo>
                      <a:pt x="4361" y="46"/>
                      <a:pt x="4338" y="24"/>
                      <a:pt x="43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sz="1800"/>
              </a:p>
            </p:txBody>
          </p:sp>
        </p:grpSp>
      </p:grpSp>
      <p:sp>
        <p:nvSpPr>
          <p:cNvPr id="1011" name="TextBox 158">
            <a:extLst>
              <a:ext uri="{FF2B5EF4-FFF2-40B4-BE49-F238E27FC236}">
                <a16:creationId xmlns:a16="http://schemas.microsoft.com/office/drawing/2014/main" id="{75C4A5E9-A6D7-4F50-B986-018F24E5322F}"/>
              </a:ext>
            </a:extLst>
          </p:cNvPr>
          <p:cNvSpPr txBox="1"/>
          <p:nvPr/>
        </p:nvSpPr>
        <p:spPr>
          <a:xfrm>
            <a:off x="1" y="1782230"/>
            <a:ext cx="5258577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+mj-cs"/>
              </a:rPr>
              <a:t>الحمد لله</a:t>
            </a:r>
          </a:p>
          <a:p>
            <a:pPr algn="ctr"/>
            <a:r>
              <a:rPr lang="ar-SA" sz="36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+mj-cs"/>
              </a:rPr>
              <a:t> الذي رزقنا علمًا نافعًا نتعلمه </a:t>
            </a:r>
          </a:p>
          <a:p>
            <a:pPr algn="ctr"/>
            <a:r>
              <a:rPr lang="ar-SA" sz="36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+mj-cs"/>
              </a:rPr>
              <a:t>في كل يوم حرفًا و أيه </a:t>
            </a:r>
          </a:p>
        </p:txBody>
      </p:sp>
    </p:spTree>
    <p:extLst>
      <p:ext uri="{BB962C8B-B14F-4D97-AF65-F5344CB8AC3E}">
        <p14:creationId xmlns:p14="http://schemas.microsoft.com/office/powerpoint/2010/main" val="1981444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09;p33"/>
          <p:cNvSpPr txBox="1">
            <a:spLocks/>
          </p:cNvSpPr>
          <p:nvPr/>
        </p:nvSpPr>
        <p:spPr>
          <a:xfrm>
            <a:off x="6333198" y="2130673"/>
            <a:ext cx="3755700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4400" b="1" dirty="0">
                <a:solidFill>
                  <a:srgbClr val="00B050"/>
                </a:solidFill>
                <a:cs typeface="+mj-cs"/>
              </a:rPr>
              <a:t>أستكشف</a:t>
            </a:r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2"/>
          <a:srcRect l="22875" t="27344" r="27190" b="14104"/>
          <a:stretch/>
        </p:blipFill>
        <p:spPr>
          <a:xfrm>
            <a:off x="0" y="123405"/>
            <a:ext cx="7399421" cy="4878137"/>
          </a:xfrm>
          <a:prstGeom prst="rect">
            <a:avLst/>
          </a:prstGeom>
          <a:ln w="9525">
            <a:solidFill>
              <a:srgbClr val="00B050"/>
            </a:solidFill>
          </a:ln>
        </p:spPr>
      </p:pic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36"/>
          <a:stretch/>
        </p:blipFill>
        <p:spPr>
          <a:xfrm>
            <a:off x="7639409" y="2729623"/>
            <a:ext cx="1336149" cy="189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5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09;p33"/>
          <p:cNvSpPr txBox="1">
            <a:spLocks/>
          </p:cNvSpPr>
          <p:nvPr/>
        </p:nvSpPr>
        <p:spPr>
          <a:xfrm>
            <a:off x="5401686" y="208547"/>
            <a:ext cx="3755700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4800" b="1" dirty="0">
                <a:solidFill>
                  <a:srgbClr val="00B050"/>
                </a:solidFill>
                <a:cs typeface="+mj-cs"/>
              </a:rPr>
              <a:t>أستكشف أكثر</a:t>
            </a:r>
          </a:p>
          <a:p>
            <a:pPr algn="ctr">
              <a:spcAft>
                <a:spcPts val="1600"/>
              </a:spcAft>
            </a:pPr>
            <a:endParaRPr lang="ar-SA" sz="4800" b="1" dirty="0">
              <a:solidFill>
                <a:srgbClr val="00B050"/>
              </a:solidFill>
              <a:cs typeface="+mj-cs"/>
            </a:endParaRPr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2"/>
          <a:srcRect l="22444" t="51577" r="58198" b="11801"/>
          <a:stretch/>
        </p:blipFill>
        <p:spPr>
          <a:xfrm>
            <a:off x="393750" y="945911"/>
            <a:ext cx="3946238" cy="4197589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8040" t="41598" r="26820" b="38885"/>
          <a:stretch/>
        </p:blipFill>
        <p:spPr>
          <a:xfrm>
            <a:off x="3232609" y="1138666"/>
            <a:ext cx="5924777" cy="185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30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49;p39"/>
          <p:cNvSpPr txBox="1">
            <a:spLocks noGrp="1"/>
          </p:cNvSpPr>
          <p:nvPr>
            <p:ph type="title"/>
          </p:nvPr>
        </p:nvSpPr>
        <p:spPr>
          <a:xfrm>
            <a:off x="1347239" y="1939758"/>
            <a:ext cx="4681659" cy="7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9600" dirty="0">
                <a:cs typeface="+mj-cs"/>
              </a:rPr>
              <a:t>أقرأ وأتعلم</a:t>
            </a:r>
            <a:endParaRPr sz="9600" dirty="0">
              <a:cs typeface="+mj-cs"/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617" y="150478"/>
            <a:ext cx="3211961" cy="4848727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49" y="1544116"/>
            <a:ext cx="1546684" cy="154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44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090;p55"/>
          <p:cNvGrpSpPr/>
          <p:nvPr/>
        </p:nvGrpSpPr>
        <p:grpSpPr>
          <a:xfrm>
            <a:off x="2381878" y="1016469"/>
            <a:ext cx="4828735" cy="3387437"/>
            <a:chOff x="720010" y="1419647"/>
            <a:chExt cx="4021500" cy="3062887"/>
          </a:xfrm>
        </p:grpSpPr>
        <p:sp>
          <p:nvSpPr>
            <p:cNvPr id="4" name="Google Shape;1091;p55"/>
            <p:cNvSpPr/>
            <p:nvPr/>
          </p:nvSpPr>
          <p:spPr>
            <a:xfrm>
              <a:off x="720010" y="1419647"/>
              <a:ext cx="4021500" cy="2544300"/>
            </a:xfrm>
            <a:prstGeom prst="roundRect">
              <a:avLst>
                <a:gd name="adj" fmla="val 3857"/>
              </a:avLst>
            </a:prstGeom>
            <a:noFill/>
            <a:ln w="28575" cap="flat" cmpd="sng">
              <a:solidFill>
                <a:srgbClr val="BCE98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092;p55"/>
            <p:cNvSpPr/>
            <p:nvPr/>
          </p:nvSpPr>
          <p:spPr>
            <a:xfrm>
              <a:off x="747353" y="1447364"/>
              <a:ext cx="3966900" cy="2488800"/>
            </a:xfrm>
            <a:prstGeom prst="roundRect">
              <a:avLst>
                <a:gd name="adj" fmla="val 3282"/>
              </a:avLst>
            </a:prstGeom>
            <a:noFill/>
            <a:ln w="28575" cap="flat" cmpd="sng">
              <a:solidFill>
                <a:srgbClr val="BCE98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093;p55"/>
            <p:cNvSpPr/>
            <p:nvPr/>
          </p:nvSpPr>
          <p:spPr>
            <a:xfrm>
              <a:off x="858158" y="1548119"/>
              <a:ext cx="3748500" cy="2285700"/>
            </a:xfrm>
            <a:prstGeom prst="rect">
              <a:avLst/>
            </a:prstGeom>
            <a:noFill/>
            <a:ln w="28575" cap="flat" cmpd="sng">
              <a:solidFill>
                <a:srgbClr val="BCE98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094;p55"/>
            <p:cNvSpPr/>
            <p:nvPr/>
          </p:nvSpPr>
          <p:spPr>
            <a:xfrm>
              <a:off x="2042408" y="3963886"/>
              <a:ext cx="1373274" cy="518648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noFill/>
            <a:ln w="28575" cap="flat" cmpd="sng">
              <a:solidFill>
                <a:srgbClr val="BCE98C"/>
              </a:solidFill>
              <a:prstDash val="solid"/>
              <a:round/>
              <a:headEnd type="none" w="med" len="med"/>
              <a:tailEnd type="none" w="med" len="med"/>
            </a:ln>
          </p:spPr>
        </p:sp>
        <p:cxnSp>
          <p:nvCxnSpPr>
            <p:cNvPr id="8" name="Google Shape;1095;p55"/>
            <p:cNvCxnSpPr/>
            <p:nvPr/>
          </p:nvCxnSpPr>
          <p:spPr>
            <a:xfrm>
              <a:off x="2057250" y="4433452"/>
              <a:ext cx="1353300" cy="0"/>
            </a:xfrm>
            <a:prstGeom prst="straightConnector1">
              <a:avLst/>
            </a:prstGeom>
            <a:noFill/>
            <a:ln w="28575" cap="flat" cmpd="sng">
              <a:solidFill>
                <a:srgbClr val="BCE98C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" name="Google Shape;1370;p34"/>
          <p:cNvSpPr txBox="1"/>
          <p:nvPr/>
        </p:nvSpPr>
        <p:spPr>
          <a:xfrm>
            <a:off x="2243491" y="2090359"/>
            <a:ext cx="5101390" cy="664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600" b="1" dirty="0">
                <a:solidFill>
                  <a:srgbClr val="FF6B48"/>
                </a:solidFill>
                <a:latin typeface="Calibri Light" panose="020F0302020204030204" pitchFamily="34" charset="0"/>
                <a:ea typeface="Amatic SC"/>
                <a:cs typeface="+mj-cs"/>
                <a:sym typeface="Amatic SC"/>
              </a:rPr>
              <a:t>هيا يا أصدقائي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600" b="1" dirty="0">
                <a:solidFill>
                  <a:srgbClr val="FF6B48"/>
                </a:solidFill>
                <a:latin typeface="Calibri Light" panose="020F0302020204030204" pitchFamily="34" charset="0"/>
                <a:ea typeface="Amatic SC"/>
                <a:cs typeface="+mj-cs"/>
                <a:sym typeface="Amatic SC"/>
              </a:rPr>
              <a:t>لنشاهد  الفيديو</a:t>
            </a:r>
            <a:endParaRPr sz="3600" b="1" dirty="0">
              <a:solidFill>
                <a:srgbClr val="FF6B48"/>
              </a:solidFill>
              <a:latin typeface="Calibri Light" panose="020F0302020204030204" pitchFamily="34" charset="0"/>
              <a:ea typeface="Amatic SC"/>
              <a:cs typeface="+mj-cs"/>
              <a:sym typeface="Amatic SC"/>
            </a:endParaRPr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626" y="2259106"/>
            <a:ext cx="3048547" cy="28843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08"/>
          <a:stretch/>
        </p:blipFill>
        <p:spPr>
          <a:xfrm>
            <a:off x="5908797" y="824831"/>
            <a:ext cx="3871752" cy="332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897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090;p55"/>
          <p:cNvGrpSpPr/>
          <p:nvPr/>
        </p:nvGrpSpPr>
        <p:grpSpPr>
          <a:xfrm>
            <a:off x="1436983" y="415636"/>
            <a:ext cx="6574408" cy="4727864"/>
            <a:chOff x="720010" y="1419647"/>
            <a:chExt cx="4021500" cy="3062887"/>
          </a:xfrm>
        </p:grpSpPr>
        <p:sp>
          <p:nvSpPr>
            <p:cNvPr id="4" name="Google Shape;1091;p55"/>
            <p:cNvSpPr/>
            <p:nvPr/>
          </p:nvSpPr>
          <p:spPr>
            <a:xfrm>
              <a:off x="720010" y="1419647"/>
              <a:ext cx="4021500" cy="2544300"/>
            </a:xfrm>
            <a:prstGeom prst="roundRect">
              <a:avLst>
                <a:gd name="adj" fmla="val 3857"/>
              </a:avLst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092;p55"/>
            <p:cNvSpPr/>
            <p:nvPr/>
          </p:nvSpPr>
          <p:spPr>
            <a:xfrm>
              <a:off x="747353" y="1447364"/>
              <a:ext cx="3966900" cy="2488800"/>
            </a:xfrm>
            <a:prstGeom prst="roundRect">
              <a:avLst>
                <a:gd name="adj" fmla="val 3282"/>
              </a:avLst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093;p55"/>
            <p:cNvSpPr/>
            <p:nvPr/>
          </p:nvSpPr>
          <p:spPr>
            <a:xfrm>
              <a:off x="858158" y="1548119"/>
              <a:ext cx="3748500" cy="2285700"/>
            </a:xfrm>
            <a:prstGeom prst="rect">
              <a:avLst/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094;p55"/>
            <p:cNvSpPr/>
            <p:nvPr/>
          </p:nvSpPr>
          <p:spPr>
            <a:xfrm>
              <a:off x="2042408" y="3963886"/>
              <a:ext cx="1373274" cy="518648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cxnSp>
          <p:nvCxnSpPr>
            <p:cNvPr id="8" name="Google Shape;1095;p55"/>
            <p:cNvCxnSpPr/>
            <p:nvPr/>
          </p:nvCxnSpPr>
          <p:spPr>
            <a:xfrm>
              <a:off x="2057250" y="4433452"/>
              <a:ext cx="1353300" cy="0"/>
            </a:xfrm>
            <a:prstGeom prst="straightConnector1">
              <a:avLst/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2" name="y2mate.com - النباتات وأجزاؤها_4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90353" y="798131"/>
            <a:ext cx="5662059" cy="3182422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626" y="2046455"/>
            <a:ext cx="3048547" cy="288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417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49;p39"/>
          <p:cNvSpPr txBox="1">
            <a:spLocks noGrp="1"/>
          </p:cNvSpPr>
          <p:nvPr>
            <p:ph type="title"/>
          </p:nvPr>
        </p:nvSpPr>
        <p:spPr>
          <a:xfrm>
            <a:off x="6122846" y="188472"/>
            <a:ext cx="2852271" cy="7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600" dirty="0">
                <a:solidFill>
                  <a:srgbClr val="A8D13D"/>
                </a:solidFill>
                <a:cs typeface="+mj-cs"/>
              </a:rPr>
              <a:t>أقرأ وأتعلم</a:t>
            </a:r>
            <a:endParaRPr sz="3600" dirty="0">
              <a:solidFill>
                <a:srgbClr val="A8D13D"/>
              </a:solidFill>
              <a:cs typeface="+mj-cs"/>
            </a:endParaRPr>
          </a:p>
        </p:txBody>
      </p:sp>
      <p:sp>
        <p:nvSpPr>
          <p:cNvPr id="96" name="Google Shape;709;p33"/>
          <p:cNvSpPr txBox="1">
            <a:spLocks/>
          </p:cNvSpPr>
          <p:nvPr/>
        </p:nvSpPr>
        <p:spPr>
          <a:xfrm>
            <a:off x="2669439" y="832823"/>
            <a:ext cx="6596804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Aft>
                <a:spcPts val="1600"/>
              </a:spcAft>
            </a:pPr>
            <a:r>
              <a:rPr lang="ar-SA" sz="4400" b="1" dirty="0">
                <a:solidFill>
                  <a:schemeClr val="accent3">
                    <a:lumMod val="50000"/>
                  </a:schemeClr>
                </a:solidFill>
                <a:cs typeface="+mj-cs"/>
              </a:rPr>
              <a:t>ما أجزاء النبات ؟</a:t>
            </a:r>
          </a:p>
        </p:txBody>
      </p:sp>
      <p:pic>
        <p:nvPicPr>
          <p:cNvPr id="97" name="صورة 96"/>
          <p:cNvPicPr>
            <a:picLocks noChangeAspect="1"/>
          </p:cNvPicPr>
          <p:nvPr/>
        </p:nvPicPr>
        <p:blipFill rotWithShape="1">
          <a:blip r:embed="rId2"/>
          <a:srcRect l="37300" t="30195" r="29410" b="20025"/>
          <a:stretch/>
        </p:blipFill>
        <p:spPr>
          <a:xfrm>
            <a:off x="4643748" y="2037346"/>
            <a:ext cx="4331369" cy="3641558"/>
          </a:xfrm>
          <a:prstGeom prst="rect">
            <a:avLst/>
          </a:prstGeom>
        </p:spPr>
      </p:pic>
      <p:sp>
        <p:nvSpPr>
          <p:cNvPr id="95" name="Google Shape;708;p33"/>
          <p:cNvSpPr txBox="1">
            <a:spLocks/>
          </p:cNvSpPr>
          <p:nvPr/>
        </p:nvSpPr>
        <p:spPr>
          <a:xfrm>
            <a:off x="384613" y="206033"/>
            <a:ext cx="4882473" cy="4041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elius Unicase"/>
              <a:buNone/>
              <a:defRPr sz="3000" b="1" i="0" u="none" strike="noStrike" cap="none">
                <a:solidFill>
                  <a:schemeClr val="accent2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algn="ctr"/>
            <a:r>
              <a:rPr lang="ar-SA" sz="3200" b="0" dirty="0">
                <a:solidFill>
                  <a:schemeClr val="tx1">
                    <a:lumMod val="75000"/>
                    <a:lumOff val="25000"/>
                  </a:schemeClr>
                </a:solidFill>
                <a:cs typeface="+mj-cs"/>
              </a:rPr>
              <a:t>أجزاء النبات هي </a:t>
            </a:r>
          </a:p>
          <a:p>
            <a:pPr algn="ctr"/>
            <a:r>
              <a:rPr lang="ar-SA" sz="3200" dirty="0">
                <a:solidFill>
                  <a:srgbClr val="FF6600"/>
                </a:solidFill>
                <a:cs typeface="+mj-cs"/>
              </a:rPr>
              <a:t>الجذور </a:t>
            </a:r>
          </a:p>
          <a:p>
            <a:pPr algn="ctr"/>
            <a:r>
              <a:rPr lang="ar-SA" sz="3200" dirty="0">
                <a:solidFill>
                  <a:srgbClr val="FF6600"/>
                </a:solidFill>
                <a:cs typeface="+mj-cs"/>
              </a:rPr>
              <a:t>الساق </a:t>
            </a:r>
          </a:p>
          <a:p>
            <a:pPr algn="ctr"/>
            <a:r>
              <a:rPr lang="ar-SA" sz="3200" dirty="0">
                <a:solidFill>
                  <a:srgbClr val="FF6600"/>
                </a:solidFill>
                <a:cs typeface="+mj-cs"/>
              </a:rPr>
              <a:t>الأوراق </a:t>
            </a:r>
          </a:p>
          <a:p>
            <a:pPr algn="ctr"/>
            <a:r>
              <a:rPr lang="ar-SA" sz="3200" dirty="0">
                <a:solidFill>
                  <a:srgbClr val="FF6600"/>
                </a:solidFill>
                <a:cs typeface="+mj-cs"/>
              </a:rPr>
              <a:t>الأزهار </a:t>
            </a:r>
          </a:p>
          <a:p>
            <a:pPr algn="ctr"/>
            <a:r>
              <a:rPr lang="ar-SA" sz="3200" dirty="0">
                <a:solidFill>
                  <a:srgbClr val="FF6600"/>
                </a:solidFill>
                <a:cs typeface="+mj-cs"/>
              </a:rPr>
              <a:t>الثمار</a:t>
            </a:r>
          </a:p>
          <a:p>
            <a:pPr algn="ctr"/>
            <a:r>
              <a:rPr lang="ar-SA" sz="3200" b="0" dirty="0">
                <a:solidFill>
                  <a:schemeClr val="tx1">
                    <a:lumMod val="75000"/>
                    <a:lumOff val="25000"/>
                  </a:schemeClr>
                </a:solidFill>
                <a:cs typeface="+mj-cs"/>
              </a:rPr>
              <a:t>وتختلف أشكال هذه الأجزاء من نبات إلى أخر </a:t>
            </a: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23" y="761391"/>
            <a:ext cx="1269332" cy="126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27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2"/>
          <a:srcRect l="28300" t="23177" r="26574" b="7744"/>
          <a:stretch/>
        </p:blipFill>
        <p:spPr>
          <a:xfrm>
            <a:off x="160421" y="90237"/>
            <a:ext cx="5871411" cy="5053263"/>
          </a:xfrm>
          <a:prstGeom prst="rect">
            <a:avLst/>
          </a:prstGeom>
        </p:spPr>
      </p:pic>
      <p:sp>
        <p:nvSpPr>
          <p:cNvPr id="13" name="Google Shape;949;p39"/>
          <p:cNvSpPr txBox="1">
            <a:spLocks noGrp="1"/>
          </p:cNvSpPr>
          <p:nvPr>
            <p:ph type="title"/>
          </p:nvPr>
        </p:nvSpPr>
        <p:spPr>
          <a:xfrm>
            <a:off x="5816329" y="1003855"/>
            <a:ext cx="2852271" cy="7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600" dirty="0">
                <a:solidFill>
                  <a:srgbClr val="FF6600"/>
                </a:solidFill>
                <a:cs typeface="+mj-cs"/>
              </a:rPr>
              <a:t>أقرأ الشكل</a:t>
            </a:r>
            <a:endParaRPr sz="3600" dirty="0">
              <a:solidFill>
                <a:srgbClr val="FF6600"/>
              </a:solidFill>
              <a:cs typeface="+mj-cs"/>
            </a:endParaRPr>
          </a:p>
        </p:txBody>
      </p:sp>
      <p:sp>
        <p:nvSpPr>
          <p:cNvPr id="14" name="Google Shape;709;p33"/>
          <p:cNvSpPr txBox="1">
            <a:spLocks/>
          </p:cNvSpPr>
          <p:nvPr/>
        </p:nvSpPr>
        <p:spPr>
          <a:xfrm>
            <a:off x="5689138" y="1759255"/>
            <a:ext cx="3719685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Aft>
                <a:spcPts val="1600"/>
              </a:spcAft>
            </a:pPr>
            <a:r>
              <a:rPr lang="ar-SA" sz="3600" b="1" dirty="0">
                <a:solidFill>
                  <a:srgbClr val="00C3B1"/>
                </a:solidFill>
                <a:cs typeface="+mj-cs"/>
              </a:rPr>
              <a:t>ما أجزاء النبات التي أراها في الصورة ؟</a:t>
            </a:r>
          </a:p>
        </p:txBody>
      </p:sp>
      <p:sp>
        <p:nvSpPr>
          <p:cNvPr id="15" name="سهم إلى اليسار 14"/>
          <p:cNvSpPr/>
          <p:nvPr/>
        </p:nvSpPr>
        <p:spPr>
          <a:xfrm>
            <a:off x="6610517" y="3101534"/>
            <a:ext cx="1876926" cy="784666"/>
          </a:xfrm>
          <a:prstGeom prst="leftArrow">
            <a:avLst/>
          </a:prstGeom>
          <a:solidFill>
            <a:srgbClr val="00C3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صورة 15"/>
          <p:cNvPicPr>
            <a:picLocks noChangeAspect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329" y="746889"/>
            <a:ext cx="1269332" cy="126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573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5" name="Google Shape;965;p53"/>
          <p:cNvPicPr preferRelativeResize="0"/>
          <p:nvPr/>
        </p:nvPicPr>
        <p:blipFill rotWithShape="1">
          <a:blip r:embed="rId3">
            <a:alphaModFix/>
          </a:blip>
          <a:srcRect l="5491" r="5500"/>
          <a:stretch/>
        </p:blipFill>
        <p:spPr>
          <a:xfrm>
            <a:off x="4572000" y="0"/>
            <a:ext cx="45782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09;p33"/>
          <p:cNvSpPr txBox="1">
            <a:spLocks/>
          </p:cNvSpPr>
          <p:nvPr/>
        </p:nvSpPr>
        <p:spPr>
          <a:xfrm>
            <a:off x="2135869" y="415002"/>
            <a:ext cx="3974241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pPr marL="0" indent="0" algn="ctr">
              <a:spcAft>
                <a:spcPts val="1600"/>
              </a:spcAft>
              <a:buFont typeface="Arial"/>
              <a:buNone/>
            </a:pPr>
            <a:r>
              <a:rPr lang="ar-SA" sz="4400" b="1" dirty="0">
                <a:solidFill>
                  <a:srgbClr val="FD9F3A"/>
                </a:solidFill>
                <a:cs typeface="+mj-cs"/>
              </a:rPr>
              <a:t>هيا نتعلم يا أصدقائي</a:t>
            </a:r>
          </a:p>
          <a:p>
            <a:pPr marL="0" indent="0" algn="ctr">
              <a:spcAft>
                <a:spcPts val="1600"/>
              </a:spcAft>
              <a:buFont typeface="Arial"/>
              <a:buNone/>
            </a:pPr>
            <a:r>
              <a:rPr lang="ar-SA" sz="4400" b="1" dirty="0">
                <a:solidFill>
                  <a:srgbClr val="FD9F3A"/>
                </a:solidFill>
                <a:cs typeface="+mj-cs"/>
              </a:rPr>
              <a:t>على وظائف </a:t>
            </a:r>
          </a:p>
          <a:p>
            <a:pPr marL="0" indent="0" algn="ctr">
              <a:spcAft>
                <a:spcPts val="1600"/>
              </a:spcAft>
              <a:buFont typeface="Arial"/>
              <a:buNone/>
            </a:pPr>
            <a:r>
              <a:rPr lang="ar-SA" sz="4400" b="1" dirty="0">
                <a:solidFill>
                  <a:srgbClr val="FD9F3A"/>
                </a:solidFill>
                <a:cs typeface="+mj-cs"/>
              </a:rPr>
              <a:t>أجزاء النبات؟</a:t>
            </a: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08"/>
          <a:stretch/>
        </p:blipFill>
        <p:spPr>
          <a:xfrm>
            <a:off x="-216568" y="964723"/>
            <a:ext cx="3847230" cy="3751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22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09;p33"/>
          <p:cNvSpPr txBox="1">
            <a:spLocks/>
          </p:cNvSpPr>
          <p:nvPr/>
        </p:nvSpPr>
        <p:spPr>
          <a:xfrm>
            <a:off x="2856752" y="1882960"/>
            <a:ext cx="3974241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pPr marL="0" indent="0" algn="ctr">
              <a:spcAft>
                <a:spcPts val="1600"/>
              </a:spcAft>
              <a:buFont typeface="Arial"/>
              <a:buNone/>
            </a:pP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cs typeface="+mj-cs"/>
              </a:rPr>
              <a:t>الجذور</a:t>
            </a:r>
          </a:p>
        </p:txBody>
      </p:sp>
      <p:sp>
        <p:nvSpPr>
          <p:cNvPr id="53" name="Google Shape;709;p33"/>
          <p:cNvSpPr txBox="1">
            <a:spLocks/>
          </p:cNvSpPr>
          <p:nvPr/>
        </p:nvSpPr>
        <p:spPr>
          <a:xfrm>
            <a:off x="227414" y="1219140"/>
            <a:ext cx="3719685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Aft>
                <a:spcPts val="1600"/>
              </a:spcAft>
            </a:pPr>
            <a:r>
              <a:rPr lang="ar-SA" sz="3600" b="1" dirty="0">
                <a:solidFill>
                  <a:srgbClr val="00C3B1"/>
                </a:solidFill>
                <a:cs typeface="+mj-cs"/>
              </a:rPr>
              <a:t>تثبت النبات في التربة </a:t>
            </a:r>
          </a:p>
          <a:p>
            <a:pPr marL="0" indent="0">
              <a:spcAft>
                <a:spcPts val="1600"/>
              </a:spcAft>
            </a:pPr>
            <a:r>
              <a:rPr lang="ar-SA" sz="3600" b="1" dirty="0">
                <a:solidFill>
                  <a:srgbClr val="00C3B1"/>
                </a:solidFill>
                <a:cs typeface="+mj-cs"/>
              </a:rPr>
              <a:t>وتأخذ منها الماء والأملاح الذائبة فيه </a:t>
            </a:r>
          </a:p>
        </p:txBody>
      </p:sp>
      <p:sp>
        <p:nvSpPr>
          <p:cNvPr id="54" name="Google Shape;709;p33"/>
          <p:cNvSpPr txBox="1">
            <a:spLocks/>
          </p:cNvSpPr>
          <p:nvPr/>
        </p:nvSpPr>
        <p:spPr>
          <a:xfrm>
            <a:off x="227414" y="328986"/>
            <a:ext cx="3974241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pPr marL="0" indent="0" algn="ctr">
              <a:spcAft>
                <a:spcPts val="1600"/>
              </a:spcAft>
              <a:buFont typeface="Arial"/>
              <a:buNone/>
            </a:pP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cs typeface="+mj-cs"/>
              </a:rPr>
              <a:t>وظائف الجذور</a:t>
            </a:r>
          </a:p>
        </p:txBody>
      </p:sp>
      <p:grpSp>
        <p:nvGrpSpPr>
          <p:cNvPr id="55" name="Google Shape;710;p33"/>
          <p:cNvGrpSpPr/>
          <p:nvPr/>
        </p:nvGrpSpPr>
        <p:grpSpPr>
          <a:xfrm>
            <a:off x="192098" y="3186569"/>
            <a:ext cx="2659281" cy="2120497"/>
            <a:chOff x="523875" y="1023725"/>
            <a:chExt cx="4416942" cy="4181328"/>
          </a:xfrm>
        </p:grpSpPr>
        <p:sp>
          <p:nvSpPr>
            <p:cNvPr id="56" name="Google Shape;711;p33"/>
            <p:cNvSpPr/>
            <p:nvPr/>
          </p:nvSpPr>
          <p:spPr>
            <a:xfrm>
              <a:off x="523875" y="1023725"/>
              <a:ext cx="4416942" cy="3726990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7" name="Google Shape;712;p33"/>
            <p:cNvGrpSpPr/>
            <p:nvPr/>
          </p:nvGrpSpPr>
          <p:grpSpPr>
            <a:xfrm flipH="1">
              <a:off x="950360" y="1694846"/>
              <a:ext cx="2651308" cy="3510207"/>
              <a:chOff x="1340325" y="1758475"/>
              <a:chExt cx="2260087" cy="2992249"/>
            </a:xfrm>
          </p:grpSpPr>
          <p:sp>
            <p:nvSpPr>
              <p:cNvPr id="58" name="Google Shape;713;p33"/>
              <p:cNvSpPr/>
              <p:nvPr/>
            </p:nvSpPr>
            <p:spPr>
              <a:xfrm>
                <a:off x="2546433" y="2805518"/>
                <a:ext cx="420432" cy="584937"/>
              </a:xfrm>
              <a:custGeom>
                <a:avLst/>
                <a:gdLst/>
                <a:ahLst/>
                <a:cxnLst/>
                <a:rect l="l" t="t" r="r" b="b"/>
                <a:pathLst>
                  <a:path w="14721" h="20481" extrusionOk="0">
                    <a:moveTo>
                      <a:pt x="1953" y="0"/>
                    </a:moveTo>
                    <a:cubicBezTo>
                      <a:pt x="0" y="0"/>
                      <a:pt x="917" y="6751"/>
                      <a:pt x="917" y="9001"/>
                    </a:cubicBezTo>
                    <a:cubicBezTo>
                      <a:pt x="917" y="11223"/>
                      <a:pt x="7543" y="20480"/>
                      <a:pt x="10378" y="20480"/>
                    </a:cubicBezTo>
                    <a:cubicBezTo>
                      <a:pt x="10400" y="20480"/>
                      <a:pt x="10421" y="20480"/>
                      <a:pt x="10442" y="20479"/>
                    </a:cubicBezTo>
                    <a:cubicBezTo>
                      <a:pt x="10682" y="20467"/>
                      <a:pt x="10915" y="20463"/>
                      <a:pt x="11138" y="20463"/>
                    </a:cubicBezTo>
                    <a:cubicBezTo>
                      <a:pt x="11501" y="20463"/>
                      <a:pt x="11840" y="20473"/>
                      <a:pt x="12150" y="20473"/>
                    </a:cubicBezTo>
                    <a:cubicBezTo>
                      <a:pt x="13887" y="20473"/>
                      <a:pt x="14721" y="20161"/>
                      <a:pt x="13704" y="16050"/>
                    </a:cubicBezTo>
                    <a:cubicBezTo>
                      <a:pt x="10192" y="1726"/>
                      <a:pt x="1953" y="0"/>
                      <a:pt x="1953" y="0"/>
                    </a:cubicBezTo>
                    <a:close/>
                  </a:path>
                </a:pathLst>
              </a:custGeom>
              <a:solidFill>
                <a:srgbClr val="146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714;p33"/>
              <p:cNvSpPr/>
              <p:nvPr/>
            </p:nvSpPr>
            <p:spPr>
              <a:xfrm>
                <a:off x="2075493" y="2581415"/>
                <a:ext cx="503913" cy="377335"/>
              </a:xfrm>
              <a:custGeom>
                <a:avLst/>
                <a:gdLst/>
                <a:ahLst/>
                <a:cxnLst/>
                <a:rect l="l" t="t" r="r" b="b"/>
                <a:pathLst>
                  <a:path w="17644" h="13212" extrusionOk="0">
                    <a:moveTo>
                      <a:pt x="9120" y="1"/>
                    </a:moveTo>
                    <a:lnTo>
                      <a:pt x="9120" y="1"/>
                    </a:lnTo>
                    <a:cubicBezTo>
                      <a:pt x="8835" y="203"/>
                      <a:pt x="4834" y="2989"/>
                      <a:pt x="4834" y="2989"/>
                    </a:cubicBezTo>
                    <a:cubicBezTo>
                      <a:pt x="4834" y="2989"/>
                      <a:pt x="4870" y="4251"/>
                      <a:pt x="4941" y="5644"/>
                    </a:cubicBezTo>
                    <a:cubicBezTo>
                      <a:pt x="5013" y="7026"/>
                      <a:pt x="3786" y="7526"/>
                      <a:pt x="1893" y="7573"/>
                    </a:cubicBezTo>
                    <a:cubicBezTo>
                      <a:pt x="0" y="7609"/>
                      <a:pt x="2822" y="13086"/>
                      <a:pt x="5501" y="13205"/>
                    </a:cubicBezTo>
                    <a:cubicBezTo>
                      <a:pt x="5604" y="13209"/>
                      <a:pt x="5710" y="13211"/>
                      <a:pt x="5818" y="13211"/>
                    </a:cubicBezTo>
                    <a:cubicBezTo>
                      <a:pt x="9936" y="13211"/>
                      <a:pt x="17644" y="10180"/>
                      <a:pt x="16217" y="8811"/>
                    </a:cubicBezTo>
                    <a:cubicBezTo>
                      <a:pt x="14752" y="7418"/>
                      <a:pt x="8906" y="7371"/>
                      <a:pt x="8835" y="6621"/>
                    </a:cubicBezTo>
                    <a:cubicBezTo>
                      <a:pt x="8763" y="5859"/>
                      <a:pt x="9120" y="1"/>
                      <a:pt x="9120" y="1"/>
                    </a:cubicBezTo>
                    <a:close/>
                  </a:path>
                </a:pathLst>
              </a:custGeom>
              <a:solidFill>
                <a:srgbClr val="EA7F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715;p33"/>
              <p:cNvSpPr/>
              <p:nvPr/>
            </p:nvSpPr>
            <p:spPr>
              <a:xfrm>
                <a:off x="2099854" y="2433079"/>
                <a:ext cx="302108" cy="286742"/>
              </a:xfrm>
              <a:custGeom>
                <a:avLst/>
                <a:gdLst/>
                <a:ahLst/>
                <a:cxnLst/>
                <a:rect l="l" t="t" r="r" b="b"/>
                <a:pathLst>
                  <a:path w="10578" h="10040" extrusionOk="0">
                    <a:moveTo>
                      <a:pt x="4614" y="0"/>
                    </a:moveTo>
                    <a:cubicBezTo>
                      <a:pt x="2881" y="0"/>
                      <a:pt x="1231" y="679"/>
                      <a:pt x="790" y="2099"/>
                    </a:cubicBezTo>
                    <a:cubicBezTo>
                      <a:pt x="1" y="4654"/>
                      <a:pt x="1521" y="10039"/>
                      <a:pt x="4634" y="10039"/>
                    </a:cubicBezTo>
                    <a:cubicBezTo>
                      <a:pt x="4713" y="10039"/>
                      <a:pt x="4793" y="10036"/>
                      <a:pt x="4874" y="10029"/>
                    </a:cubicBezTo>
                    <a:cubicBezTo>
                      <a:pt x="10577" y="9553"/>
                      <a:pt x="8482" y="1385"/>
                      <a:pt x="8482" y="1385"/>
                    </a:cubicBezTo>
                    <a:cubicBezTo>
                      <a:pt x="7571" y="474"/>
                      <a:pt x="6063" y="0"/>
                      <a:pt x="4614" y="0"/>
                    </a:cubicBezTo>
                    <a:close/>
                  </a:path>
                </a:pathLst>
              </a:custGeom>
              <a:solidFill>
                <a:srgbClr val="EA7F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716;p33"/>
              <p:cNvSpPr/>
              <p:nvPr/>
            </p:nvSpPr>
            <p:spPr>
              <a:xfrm>
                <a:off x="2196869" y="2579730"/>
                <a:ext cx="27932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78" h="1763" extrusionOk="0">
                    <a:moveTo>
                      <a:pt x="537" y="0"/>
                    </a:moveTo>
                    <a:cubicBezTo>
                      <a:pt x="489" y="119"/>
                      <a:pt x="60" y="1167"/>
                      <a:pt x="13" y="1393"/>
                    </a:cubicBezTo>
                    <a:cubicBezTo>
                      <a:pt x="1" y="1465"/>
                      <a:pt x="25" y="1524"/>
                      <a:pt x="72" y="1572"/>
                    </a:cubicBezTo>
                    <a:cubicBezTo>
                      <a:pt x="203" y="1739"/>
                      <a:pt x="644" y="1762"/>
                      <a:pt x="894" y="1762"/>
                    </a:cubicBezTo>
                    <a:lnTo>
                      <a:pt x="977" y="1762"/>
                    </a:lnTo>
                    <a:lnTo>
                      <a:pt x="977" y="1477"/>
                    </a:lnTo>
                    <a:cubicBezTo>
                      <a:pt x="939" y="1478"/>
                      <a:pt x="902" y="1479"/>
                      <a:pt x="864" y="1479"/>
                    </a:cubicBezTo>
                    <a:cubicBezTo>
                      <a:pt x="617" y="1479"/>
                      <a:pt x="381" y="1447"/>
                      <a:pt x="298" y="1405"/>
                    </a:cubicBezTo>
                    <a:cubicBezTo>
                      <a:pt x="358" y="1203"/>
                      <a:pt x="620" y="536"/>
                      <a:pt x="798" y="108"/>
                    </a:cubicBezTo>
                    <a:lnTo>
                      <a:pt x="537" y="0"/>
                    </a:lnTo>
                    <a:close/>
                  </a:path>
                </a:pathLst>
              </a:custGeom>
              <a:solidFill>
                <a:srgbClr val="2418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717;p33"/>
              <p:cNvSpPr/>
              <p:nvPr/>
            </p:nvSpPr>
            <p:spPr>
              <a:xfrm>
                <a:off x="2276778" y="2601492"/>
                <a:ext cx="49009" cy="48980"/>
              </a:xfrm>
              <a:custGeom>
                <a:avLst/>
                <a:gdLst/>
                <a:ahLst/>
                <a:cxnLst/>
                <a:rect l="l" t="t" r="r" b="b"/>
                <a:pathLst>
                  <a:path w="1716" h="1715" extrusionOk="0">
                    <a:moveTo>
                      <a:pt x="858" y="0"/>
                    </a:moveTo>
                    <a:cubicBezTo>
                      <a:pt x="382" y="0"/>
                      <a:pt x="1" y="381"/>
                      <a:pt x="1" y="858"/>
                    </a:cubicBezTo>
                    <a:cubicBezTo>
                      <a:pt x="1" y="1334"/>
                      <a:pt x="382" y="1715"/>
                      <a:pt x="858" y="1715"/>
                    </a:cubicBezTo>
                    <a:cubicBezTo>
                      <a:pt x="1334" y="1715"/>
                      <a:pt x="1715" y="1334"/>
                      <a:pt x="1715" y="858"/>
                    </a:cubicBezTo>
                    <a:cubicBezTo>
                      <a:pt x="1715" y="381"/>
                      <a:pt x="1334" y="0"/>
                      <a:pt x="858" y="0"/>
                    </a:cubicBezTo>
                    <a:close/>
                  </a:path>
                </a:pathLst>
              </a:custGeom>
              <a:solidFill>
                <a:srgbClr val="E75C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718;p33"/>
              <p:cNvSpPr/>
              <p:nvPr/>
            </p:nvSpPr>
            <p:spPr>
              <a:xfrm>
                <a:off x="2138038" y="2596723"/>
                <a:ext cx="49009" cy="49009"/>
              </a:xfrm>
              <a:custGeom>
                <a:avLst/>
                <a:gdLst/>
                <a:ahLst/>
                <a:cxnLst/>
                <a:rect l="l" t="t" r="r" b="b"/>
                <a:pathLst>
                  <a:path w="1716" h="1716" extrusionOk="0">
                    <a:moveTo>
                      <a:pt x="858" y="1"/>
                    </a:moveTo>
                    <a:cubicBezTo>
                      <a:pt x="382" y="1"/>
                      <a:pt x="1" y="394"/>
                      <a:pt x="1" y="858"/>
                    </a:cubicBezTo>
                    <a:cubicBezTo>
                      <a:pt x="1" y="1334"/>
                      <a:pt x="382" y="1715"/>
                      <a:pt x="858" y="1715"/>
                    </a:cubicBezTo>
                    <a:cubicBezTo>
                      <a:pt x="1334" y="1715"/>
                      <a:pt x="1715" y="1334"/>
                      <a:pt x="1715" y="858"/>
                    </a:cubicBezTo>
                    <a:cubicBezTo>
                      <a:pt x="1715" y="394"/>
                      <a:pt x="1334" y="1"/>
                      <a:pt x="858" y="1"/>
                    </a:cubicBezTo>
                    <a:close/>
                  </a:path>
                </a:pathLst>
              </a:custGeom>
              <a:solidFill>
                <a:srgbClr val="E75C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719;p33"/>
              <p:cNvSpPr/>
              <p:nvPr/>
            </p:nvSpPr>
            <p:spPr>
              <a:xfrm>
                <a:off x="2214890" y="2635820"/>
                <a:ext cx="56492" cy="27932"/>
              </a:xfrm>
              <a:custGeom>
                <a:avLst/>
                <a:gdLst/>
                <a:ahLst/>
                <a:cxnLst/>
                <a:rect l="l" t="t" r="r" b="b"/>
                <a:pathLst>
                  <a:path w="1978" h="978" extrusionOk="0">
                    <a:moveTo>
                      <a:pt x="1739" y="1"/>
                    </a:moveTo>
                    <a:cubicBezTo>
                      <a:pt x="1501" y="406"/>
                      <a:pt x="1239" y="632"/>
                      <a:pt x="941" y="680"/>
                    </a:cubicBezTo>
                    <a:cubicBezTo>
                      <a:pt x="897" y="687"/>
                      <a:pt x="853" y="691"/>
                      <a:pt x="811" y="691"/>
                    </a:cubicBezTo>
                    <a:cubicBezTo>
                      <a:pt x="457" y="691"/>
                      <a:pt x="190" y="453"/>
                      <a:pt x="179" y="453"/>
                    </a:cubicBezTo>
                    <a:lnTo>
                      <a:pt x="1" y="668"/>
                    </a:lnTo>
                    <a:cubicBezTo>
                      <a:pt x="13" y="680"/>
                      <a:pt x="358" y="977"/>
                      <a:pt x="810" y="977"/>
                    </a:cubicBezTo>
                    <a:cubicBezTo>
                      <a:pt x="870" y="977"/>
                      <a:pt x="918" y="965"/>
                      <a:pt x="977" y="965"/>
                    </a:cubicBezTo>
                    <a:cubicBezTo>
                      <a:pt x="1358" y="906"/>
                      <a:pt x="1703" y="620"/>
                      <a:pt x="1977" y="144"/>
                    </a:cubicBezTo>
                    <a:lnTo>
                      <a:pt x="1739" y="1"/>
                    </a:lnTo>
                    <a:close/>
                  </a:path>
                </a:pathLst>
              </a:custGeom>
              <a:solidFill>
                <a:srgbClr val="2418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720;p33"/>
              <p:cNvSpPr/>
              <p:nvPr/>
            </p:nvSpPr>
            <p:spPr>
              <a:xfrm>
                <a:off x="2157429" y="2560681"/>
                <a:ext cx="22134" cy="27903"/>
              </a:xfrm>
              <a:custGeom>
                <a:avLst/>
                <a:gdLst/>
                <a:ahLst/>
                <a:cxnLst/>
                <a:rect l="l" t="t" r="r" b="b"/>
                <a:pathLst>
                  <a:path w="775" h="977" extrusionOk="0">
                    <a:moveTo>
                      <a:pt x="394" y="1"/>
                    </a:moveTo>
                    <a:cubicBezTo>
                      <a:pt x="179" y="1"/>
                      <a:pt x="1" y="227"/>
                      <a:pt x="1" y="489"/>
                    </a:cubicBezTo>
                    <a:cubicBezTo>
                      <a:pt x="1" y="763"/>
                      <a:pt x="179" y="977"/>
                      <a:pt x="394" y="977"/>
                    </a:cubicBezTo>
                    <a:cubicBezTo>
                      <a:pt x="608" y="977"/>
                      <a:pt x="775" y="763"/>
                      <a:pt x="775" y="489"/>
                    </a:cubicBezTo>
                    <a:cubicBezTo>
                      <a:pt x="775" y="227"/>
                      <a:pt x="608" y="1"/>
                      <a:pt x="394" y="1"/>
                    </a:cubicBezTo>
                    <a:close/>
                  </a:path>
                </a:pathLst>
              </a:custGeom>
              <a:solidFill>
                <a:srgbClr val="2418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721;p33"/>
              <p:cNvSpPr/>
              <p:nvPr/>
            </p:nvSpPr>
            <p:spPr>
              <a:xfrm>
                <a:off x="2267953" y="2560681"/>
                <a:ext cx="22134" cy="27903"/>
              </a:xfrm>
              <a:custGeom>
                <a:avLst/>
                <a:gdLst/>
                <a:ahLst/>
                <a:cxnLst/>
                <a:rect l="l" t="t" r="r" b="b"/>
                <a:pathLst>
                  <a:path w="775" h="977" extrusionOk="0">
                    <a:moveTo>
                      <a:pt x="393" y="1"/>
                    </a:moveTo>
                    <a:cubicBezTo>
                      <a:pt x="179" y="1"/>
                      <a:pt x="0" y="227"/>
                      <a:pt x="0" y="489"/>
                    </a:cubicBezTo>
                    <a:cubicBezTo>
                      <a:pt x="0" y="763"/>
                      <a:pt x="179" y="977"/>
                      <a:pt x="393" y="977"/>
                    </a:cubicBezTo>
                    <a:cubicBezTo>
                      <a:pt x="607" y="977"/>
                      <a:pt x="774" y="763"/>
                      <a:pt x="774" y="489"/>
                    </a:cubicBezTo>
                    <a:cubicBezTo>
                      <a:pt x="774" y="227"/>
                      <a:pt x="607" y="1"/>
                      <a:pt x="393" y="1"/>
                    </a:cubicBezTo>
                    <a:close/>
                  </a:path>
                </a:pathLst>
              </a:custGeom>
              <a:solidFill>
                <a:srgbClr val="2418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722;p33"/>
              <p:cNvSpPr/>
              <p:nvPr/>
            </p:nvSpPr>
            <p:spPr>
              <a:xfrm>
                <a:off x="2087374" y="2348030"/>
                <a:ext cx="373393" cy="328697"/>
              </a:xfrm>
              <a:custGeom>
                <a:avLst/>
                <a:gdLst/>
                <a:ahLst/>
                <a:cxnLst/>
                <a:rect l="l" t="t" r="r" b="b"/>
                <a:pathLst>
                  <a:path w="13074" h="11509" extrusionOk="0">
                    <a:moveTo>
                      <a:pt x="7820" y="0"/>
                    </a:moveTo>
                    <a:cubicBezTo>
                      <a:pt x="5373" y="0"/>
                      <a:pt x="2322" y="928"/>
                      <a:pt x="1775" y="2172"/>
                    </a:cubicBezTo>
                    <a:cubicBezTo>
                      <a:pt x="1775" y="2172"/>
                      <a:pt x="1" y="5220"/>
                      <a:pt x="739" y="6054"/>
                    </a:cubicBezTo>
                    <a:cubicBezTo>
                      <a:pt x="1182" y="6561"/>
                      <a:pt x="3680" y="6858"/>
                      <a:pt x="5609" y="6858"/>
                    </a:cubicBezTo>
                    <a:cubicBezTo>
                      <a:pt x="6897" y="6858"/>
                      <a:pt x="7931" y="6725"/>
                      <a:pt x="7931" y="6435"/>
                    </a:cubicBezTo>
                    <a:cubicBezTo>
                      <a:pt x="7931" y="5801"/>
                      <a:pt x="7977" y="3793"/>
                      <a:pt x="8237" y="3793"/>
                    </a:cubicBezTo>
                    <a:cubicBezTo>
                      <a:pt x="8270" y="3793"/>
                      <a:pt x="8307" y="3826"/>
                      <a:pt x="8347" y="3899"/>
                    </a:cubicBezTo>
                    <a:cubicBezTo>
                      <a:pt x="10336" y="7535"/>
                      <a:pt x="7986" y="11508"/>
                      <a:pt x="8403" y="11508"/>
                    </a:cubicBezTo>
                    <a:cubicBezTo>
                      <a:pt x="8408" y="11508"/>
                      <a:pt x="8413" y="11508"/>
                      <a:pt x="8419" y="11507"/>
                    </a:cubicBezTo>
                    <a:cubicBezTo>
                      <a:pt x="9419" y="11316"/>
                      <a:pt x="12514" y="10256"/>
                      <a:pt x="12788" y="7447"/>
                    </a:cubicBezTo>
                    <a:cubicBezTo>
                      <a:pt x="13074" y="4649"/>
                      <a:pt x="11681" y="577"/>
                      <a:pt x="9169" y="112"/>
                    </a:cubicBezTo>
                    <a:cubicBezTo>
                      <a:pt x="8758" y="36"/>
                      <a:pt x="8301" y="0"/>
                      <a:pt x="78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723;p33"/>
              <p:cNvSpPr/>
              <p:nvPr/>
            </p:nvSpPr>
            <p:spPr>
              <a:xfrm>
                <a:off x="2313847" y="2249901"/>
                <a:ext cx="138773" cy="138773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4859" extrusionOk="0">
                    <a:moveTo>
                      <a:pt x="2429" y="0"/>
                    </a:moveTo>
                    <a:cubicBezTo>
                      <a:pt x="1084" y="0"/>
                      <a:pt x="1" y="1084"/>
                      <a:pt x="1" y="2429"/>
                    </a:cubicBezTo>
                    <a:cubicBezTo>
                      <a:pt x="1" y="3763"/>
                      <a:pt x="1084" y="4858"/>
                      <a:pt x="2429" y="4858"/>
                    </a:cubicBezTo>
                    <a:cubicBezTo>
                      <a:pt x="3763" y="4858"/>
                      <a:pt x="4858" y="3763"/>
                      <a:pt x="4858" y="2429"/>
                    </a:cubicBezTo>
                    <a:cubicBezTo>
                      <a:pt x="4858" y="1084"/>
                      <a:pt x="3763" y="0"/>
                      <a:pt x="24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724;p33"/>
              <p:cNvSpPr/>
              <p:nvPr/>
            </p:nvSpPr>
            <p:spPr>
              <a:xfrm>
                <a:off x="2320159" y="2560909"/>
                <a:ext cx="63774" cy="76998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2696" extrusionOk="0">
                    <a:moveTo>
                      <a:pt x="1141" y="1"/>
                    </a:moveTo>
                    <a:cubicBezTo>
                      <a:pt x="704" y="1"/>
                      <a:pt x="601" y="957"/>
                      <a:pt x="601" y="957"/>
                    </a:cubicBezTo>
                    <a:cubicBezTo>
                      <a:pt x="318" y="1605"/>
                      <a:pt x="1" y="2696"/>
                      <a:pt x="640" y="2696"/>
                    </a:cubicBezTo>
                    <a:cubicBezTo>
                      <a:pt x="647" y="2696"/>
                      <a:pt x="653" y="2696"/>
                      <a:pt x="661" y="2695"/>
                    </a:cubicBezTo>
                    <a:cubicBezTo>
                      <a:pt x="1339" y="2672"/>
                      <a:pt x="2232" y="814"/>
                      <a:pt x="1494" y="171"/>
                    </a:cubicBezTo>
                    <a:cubicBezTo>
                      <a:pt x="1357" y="50"/>
                      <a:pt x="1241" y="1"/>
                      <a:pt x="1141" y="1"/>
                    </a:cubicBezTo>
                    <a:close/>
                  </a:path>
                </a:pathLst>
              </a:custGeom>
              <a:solidFill>
                <a:srgbClr val="EA7F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25;p33"/>
              <p:cNvSpPr/>
              <p:nvPr/>
            </p:nvSpPr>
            <p:spPr>
              <a:xfrm>
                <a:off x="1883376" y="2788126"/>
                <a:ext cx="928686" cy="1101930"/>
              </a:xfrm>
              <a:custGeom>
                <a:avLst/>
                <a:gdLst/>
                <a:ahLst/>
                <a:cxnLst/>
                <a:rect l="l" t="t" r="r" b="b"/>
                <a:pathLst>
                  <a:path w="32517" h="38583" extrusionOk="0">
                    <a:moveTo>
                      <a:pt x="17486" y="1"/>
                    </a:moveTo>
                    <a:cubicBezTo>
                      <a:pt x="16898" y="1"/>
                      <a:pt x="15256" y="3894"/>
                      <a:pt x="13118" y="3894"/>
                    </a:cubicBezTo>
                    <a:cubicBezTo>
                      <a:pt x="12944" y="3894"/>
                      <a:pt x="12766" y="3868"/>
                      <a:pt x="12585" y="3812"/>
                    </a:cubicBezTo>
                    <a:cubicBezTo>
                      <a:pt x="9930" y="2978"/>
                      <a:pt x="9644" y="252"/>
                      <a:pt x="9644" y="252"/>
                    </a:cubicBezTo>
                    <a:cubicBezTo>
                      <a:pt x="9543" y="249"/>
                      <a:pt x="9442" y="248"/>
                      <a:pt x="9341" y="248"/>
                    </a:cubicBezTo>
                    <a:cubicBezTo>
                      <a:pt x="5232" y="248"/>
                      <a:pt x="1487" y="2328"/>
                      <a:pt x="941" y="2514"/>
                    </a:cubicBezTo>
                    <a:cubicBezTo>
                      <a:pt x="381" y="2716"/>
                      <a:pt x="0" y="37423"/>
                      <a:pt x="941" y="37423"/>
                    </a:cubicBezTo>
                    <a:cubicBezTo>
                      <a:pt x="1710" y="37423"/>
                      <a:pt x="20404" y="38582"/>
                      <a:pt x="27826" y="38582"/>
                    </a:cubicBezTo>
                    <a:cubicBezTo>
                      <a:pt x="29368" y="38582"/>
                      <a:pt x="30423" y="38532"/>
                      <a:pt x="30730" y="38411"/>
                    </a:cubicBezTo>
                    <a:cubicBezTo>
                      <a:pt x="32516" y="37721"/>
                      <a:pt x="28944" y="3812"/>
                      <a:pt x="26706" y="2026"/>
                    </a:cubicBezTo>
                    <a:cubicBezTo>
                      <a:pt x="24479" y="240"/>
                      <a:pt x="19586" y="311"/>
                      <a:pt x="17502" y="2"/>
                    </a:cubicBezTo>
                    <a:cubicBezTo>
                      <a:pt x="17497" y="1"/>
                      <a:pt x="17491" y="1"/>
                      <a:pt x="1748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26;p33"/>
              <p:cNvSpPr/>
              <p:nvPr/>
            </p:nvSpPr>
            <p:spPr>
              <a:xfrm>
                <a:off x="1366171" y="2479801"/>
                <a:ext cx="589336" cy="978180"/>
              </a:xfrm>
              <a:custGeom>
                <a:avLst/>
                <a:gdLst/>
                <a:ahLst/>
                <a:cxnLst/>
                <a:rect l="l" t="t" r="r" b="b"/>
                <a:pathLst>
                  <a:path w="20635" h="34250" extrusionOk="0">
                    <a:moveTo>
                      <a:pt x="7525" y="1"/>
                    </a:moveTo>
                    <a:cubicBezTo>
                      <a:pt x="7473" y="1"/>
                      <a:pt x="7425" y="48"/>
                      <a:pt x="7383" y="154"/>
                    </a:cubicBezTo>
                    <a:cubicBezTo>
                      <a:pt x="7002" y="1082"/>
                      <a:pt x="7311" y="3321"/>
                      <a:pt x="7311" y="3321"/>
                    </a:cubicBezTo>
                    <a:cubicBezTo>
                      <a:pt x="7311" y="3321"/>
                      <a:pt x="6764" y="538"/>
                      <a:pt x="6556" y="538"/>
                    </a:cubicBezTo>
                    <a:cubicBezTo>
                      <a:pt x="6550" y="538"/>
                      <a:pt x="6543" y="541"/>
                      <a:pt x="6537" y="547"/>
                    </a:cubicBezTo>
                    <a:cubicBezTo>
                      <a:pt x="6347" y="749"/>
                      <a:pt x="5525" y="1142"/>
                      <a:pt x="6156" y="4321"/>
                    </a:cubicBezTo>
                    <a:cubicBezTo>
                      <a:pt x="6478" y="5893"/>
                      <a:pt x="1" y="28467"/>
                      <a:pt x="4108" y="33027"/>
                    </a:cubicBezTo>
                    <a:cubicBezTo>
                      <a:pt x="4886" y="33890"/>
                      <a:pt x="5902" y="34249"/>
                      <a:pt x="7044" y="34249"/>
                    </a:cubicBezTo>
                    <a:cubicBezTo>
                      <a:pt x="11929" y="34249"/>
                      <a:pt x="19113" y="27677"/>
                      <a:pt x="19789" y="25978"/>
                    </a:cubicBezTo>
                    <a:cubicBezTo>
                      <a:pt x="20634" y="23895"/>
                      <a:pt x="19051" y="13322"/>
                      <a:pt x="19051" y="13322"/>
                    </a:cubicBezTo>
                    <a:cubicBezTo>
                      <a:pt x="19051" y="13322"/>
                      <a:pt x="11788" y="22192"/>
                      <a:pt x="9728" y="22502"/>
                    </a:cubicBezTo>
                    <a:cubicBezTo>
                      <a:pt x="9712" y="22504"/>
                      <a:pt x="9696" y="22505"/>
                      <a:pt x="9680" y="22505"/>
                    </a:cubicBezTo>
                    <a:cubicBezTo>
                      <a:pt x="7731" y="22505"/>
                      <a:pt x="10884" y="4261"/>
                      <a:pt x="9538" y="1225"/>
                    </a:cubicBezTo>
                    <a:cubicBezTo>
                      <a:pt x="9275" y="631"/>
                      <a:pt x="9083" y="404"/>
                      <a:pt x="8942" y="404"/>
                    </a:cubicBezTo>
                    <a:cubicBezTo>
                      <a:pt x="8483" y="404"/>
                      <a:pt x="8573" y="2833"/>
                      <a:pt x="8573" y="2833"/>
                    </a:cubicBezTo>
                    <a:cubicBezTo>
                      <a:pt x="8573" y="2833"/>
                      <a:pt x="7928" y="1"/>
                      <a:pt x="7525" y="1"/>
                    </a:cubicBezTo>
                    <a:close/>
                  </a:path>
                </a:pathLst>
              </a:custGeom>
              <a:solidFill>
                <a:srgbClr val="EA7F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7;p33"/>
              <p:cNvSpPr/>
              <p:nvPr/>
            </p:nvSpPr>
            <p:spPr>
              <a:xfrm>
                <a:off x="1595700" y="2524297"/>
                <a:ext cx="78226" cy="12326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4316" extrusionOk="0">
                    <a:moveTo>
                      <a:pt x="2340" y="1"/>
                    </a:moveTo>
                    <a:cubicBezTo>
                      <a:pt x="2018" y="1"/>
                      <a:pt x="1508" y="1561"/>
                      <a:pt x="1453" y="1846"/>
                    </a:cubicBezTo>
                    <a:cubicBezTo>
                      <a:pt x="1394" y="2156"/>
                      <a:pt x="953" y="2025"/>
                      <a:pt x="477" y="2489"/>
                    </a:cubicBezTo>
                    <a:cubicBezTo>
                      <a:pt x="1" y="2953"/>
                      <a:pt x="274" y="3834"/>
                      <a:pt x="274" y="3834"/>
                    </a:cubicBezTo>
                    <a:cubicBezTo>
                      <a:pt x="274" y="3834"/>
                      <a:pt x="797" y="4315"/>
                      <a:pt x="1253" y="4315"/>
                    </a:cubicBezTo>
                    <a:cubicBezTo>
                      <a:pt x="1344" y="4315"/>
                      <a:pt x="1432" y="4296"/>
                      <a:pt x="1513" y="4251"/>
                    </a:cubicBezTo>
                    <a:cubicBezTo>
                      <a:pt x="2001" y="3989"/>
                      <a:pt x="2739" y="358"/>
                      <a:pt x="2417" y="36"/>
                    </a:cubicBezTo>
                    <a:cubicBezTo>
                      <a:pt x="2393" y="12"/>
                      <a:pt x="2367" y="1"/>
                      <a:pt x="2340" y="1"/>
                    </a:cubicBezTo>
                    <a:close/>
                  </a:path>
                </a:pathLst>
              </a:custGeom>
              <a:solidFill>
                <a:srgbClr val="EA7F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28;p33"/>
              <p:cNvSpPr/>
              <p:nvPr/>
            </p:nvSpPr>
            <p:spPr>
              <a:xfrm>
                <a:off x="1584477" y="2559310"/>
                <a:ext cx="61233" cy="89821"/>
              </a:xfrm>
              <a:custGeom>
                <a:avLst/>
                <a:gdLst/>
                <a:ahLst/>
                <a:cxnLst/>
                <a:rect l="l" t="t" r="r" b="b"/>
                <a:pathLst>
                  <a:path w="2144" h="3145" extrusionOk="0">
                    <a:moveTo>
                      <a:pt x="1882" y="1"/>
                    </a:moveTo>
                    <a:cubicBezTo>
                      <a:pt x="1858" y="72"/>
                      <a:pt x="1834" y="144"/>
                      <a:pt x="1810" y="227"/>
                    </a:cubicBezTo>
                    <a:cubicBezTo>
                      <a:pt x="1715" y="596"/>
                      <a:pt x="1596" y="1025"/>
                      <a:pt x="858" y="1120"/>
                    </a:cubicBezTo>
                    <a:cubicBezTo>
                      <a:pt x="608" y="1156"/>
                      <a:pt x="429" y="1275"/>
                      <a:pt x="322" y="1465"/>
                    </a:cubicBezTo>
                    <a:cubicBezTo>
                      <a:pt x="1" y="2025"/>
                      <a:pt x="441" y="3097"/>
                      <a:pt x="465" y="3144"/>
                    </a:cubicBezTo>
                    <a:lnTo>
                      <a:pt x="715" y="3037"/>
                    </a:lnTo>
                    <a:cubicBezTo>
                      <a:pt x="596" y="2763"/>
                      <a:pt x="346" y="1977"/>
                      <a:pt x="560" y="1596"/>
                    </a:cubicBezTo>
                    <a:cubicBezTo>
                      <a:pt x="632" y="1489"/>
                      <a:pt x="739" y="1418"/>
                      <a:pt x="894" y="1394"/>
                    </a:cubicBezTo>
                    <a:cubicBezTo>
                      <a:pt x="1810" y="1275"/>
                      <a:pt x="1977" y="692"/>
                      <a:pt x="2084" y="299"/>
                    </a:cubicBezTo>
                    <a:cubicBezTo>
                      <a:pt x="2108" y="227"/>
                      <a:pt x="2120" y="156"/>
                      <a:pt x="2144" y="96"/>
                    </a:cubicBezTo>
                    <a:lnTo>
                      <a:pt x="1882" y="1"/>
                    </a:lnTo>
                    <a:close/>
                  </a:path>
                </a:pathLst>
              </a:custGeom>
              <a:solidFill>
                <a:srgbClr val="2418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29;p33"/>
              <p:cNvSpPr/>
              <p:nvPr/>
            </p:nvSpPr>
            <p:spPr>
              <a:xfrm>
                <a:off x="1881320" y="3342201"/>
                <a:ext cx="923259" cy="1408522"/>
              </a:xfrm>
              <a:custGeom>
                <a:avLst/>
                <a:gdLst/>
                <a:ahLst/>
                <a:cxnLst/>
                <a:rect l="l" t="t" r="r" b="b"/>
                <a:pathLst>
                  <a:path w="32327" h="49318" extrusionOk="0">
                    <a:moveTo>
                      <a:pt x="21560" y="0"/>
                    </a:moveTo>
                    <a:cubicBezTo>
                      <a:pt x="13726" y="0"/>
                      <a:pt x="3237" y="1029"/>
                      <a:pt x="2001" y="1544"/>
                    </a:cubicBezTo>
                    <a:cubicBezTo>
                      <a:pt x="1" y="2389"/>
                      <a:pt x="120" y="48847"/>
                      <a:pt x="120" y="48847"/>
                    </a:cubicBezTo>
                    <a:cubicBezTo>
                      <a:pt x="120" y="48847"/>
                      <a:pt x="4770" y="49318"/>
                      <a:pt x="8600" y="49318"/>
                    </a:cubicBezTo>
                    <a:cubicBezTo>
                      <a:pt x="11130" y="49318"/>
                      <a:pt x="13301" y="49113"/>
                      <a:pt x="13538" y="48431"/>
                    </a:cubicBezTo>
                    <a:cubicBezTo>
                      <a:pt x="14133" y="46704"/>
                      <a:pt x="14836" y="18606"/>
                      <a:pt x="14836" y="18606"/>
                    </a:cubicBezTo>
                    <a:lnTo>
                      <a:pt x="16193" y="48657"/>
                    </a:lnTo>
                    <a:cubicBezTo>
                      <a:pt x="16193" y="48657"/>
                      <a:pt x="21071" y="48855"/>
                      <a:pt x="25292" y="48855"/>
                    </a:cubicBezTo>
                    <a:cubicBezTo>
                      <a:pt x="28238" y="48855"/>
                      <a:pt x="30865" y="48759"/>
                      <a:pt x="31290" y="48431"/>
                    </a:cubicBezTo>
                    <a:cubicBezTo>
                      <a:pt x="32326" y="47633"/>
                      <a:pt x="30231" y="4556"/>
                      <a:pt x="30231" y="1544"/>
                    </a:cubicBezTo>
                    <a:cubicBezTo>
                      <a:pt x="30231" y="393"/>
                      <a:pt x="26403" y="0"/>
                      <a:pt x="21560" y="0"/>
                    </a:cubicBezTo>
                    <a:close/>
                  </a:path>
                </a:pathLst>
              </a:custGeom>
              <a:solidFill>
                <a:srgbClr val="6FB3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30;p33"/>
              <p:cNvSpPr/>
              <p:nvPr/>
            </p:nvSpPr>
            <p:spPr>
              <a:xfrm>
                <a:off x="1340325" y="2706218"/>
                <a:ext cx="794368" cy="1504084"/>
              </a:xfrm>
              <a:custGeom>
                <a:avLst/>
                <a:gdLst/>
                <a:ahLst/>
                <a:cxnLst/>
                <a:rect l="l" t="t" r="r" b="b"/>
                <a:pathLst>
                  <a:path w="27814" h="52664" extrusionOk="0">
                    <a:moveTo>
                      <a:pt x="9716" y="0"/>
                    </a:moveTo>
                    <a:cubicBezTo>
                      <a:pt x="7991" y="0"/>
                      <a:pt x="5621" y="477"/>
                      <a:pt x="5621" y="477"/>
                    </a:cubicBezTo>
                    <a:cubicBezTo>
                      <a:pt x="4013" y="751"/>
                      <a:pt x="1" y="24825"/>
                      <a:pt x="4918" y="27028"/>
                    </a:cubicBezTo>
                    <a:cubicBezTo>
                      <a:pt x="5625" y="27344"/>
                      <a:pt x="6354" y="27482"/>
                      <a:pt x="7091" y="27482"/>
                    </a:cubicBezTo>
                    <a:cubicBezTo>
                      <a:pt x="12221" y="27482"/>
                      <a:pt x="17712" y="20788"/>
                      <a:pt x="18341" y="20788"/>
                    </a:cubicBezTo>
                    <a:cubicBezTo>
                      <a:pt x="18344" y="20788"/>
                      <a:pt x="18346" y="20789"/>
                      <a:pt x="18348" y="20789"/>
                    </a:cubicBezTo>
                    <a:cubicBezTo>
                      <a:pt x="19015" y="20848"/>
                      <a:pt x="17598" y="51912"/>
                      <a:pt x="18753" y="52471"/>
                    </a:cubicBezTo>
                    <a:cubicBezTo>
                      <a:pt x="19023" y="52602"/>
                      <a:pt x="19618" y="52664"/>
                      <a:pt x="20375" y="52664"/>
                    </a:cubicBezTo>
                    <a:cubicBezTo>
                      <a:pt x="22863" y="52664"/>
                      <a:pt x="27092" y="51995"/>
                      <a:pt x="27183" y="50900"/>
                    </a:cubicBezTo>
                    <a:cubicBezTo>
                      <a:pt x="27290" y="49483"/>
                      <a:pt x="27814" y="4822"/>
                      <a:pt x="26552" y="3239"/>
                    </a:cubicBezTo>
                    <a:cubicBezTo>
                      <a:pt x="26437" y="3094"/>
                      <a:pt x="26126" y="3032"/>
                      <a:pt x="25700" y="3032"/>
                    </a:cubicBezTo>
                    <a:cubicBezTo>
                      <a:pt x="24411" y="3032"/>
                      <a:pt x="22072" y="3607"/>
                      <a:pt x="20944" y="4215"/>
                    </a:cubicBezTo>
                    <a:cubicBezTo>
                      <a:pt x="18658" y="5442"/>
                      <a:pt x="12348" y="11633"/>
                      <a:pt x="11443" y="12478"/>
                    </a:cubicBezTo>
                    <a:cubicBezTo>
                      <a:pt x="11412" y="12507"/>
                      <a:pt x="11384" y="12520"/>
                      <a:pt x="11358" y="12520"/>
                    </a:cubicBezTo>
                    <a:cubicBezTo>
                      <a:pt x="10630" y="12520"/>
                      <a:pt x="11903" y="1512"/>
                      <a:pt x="11443" y="477"/>
                    </a:cubicBezTo>
                    <a:cubicBezTo>
                      <a:pt x="11280" y="120"/>
                      <a:pt x="10579" y="0"/>
                      <a:pt x="9716" y="0"/>
                    </a:cubicBezTo>
                    <a:close/>
                  </a:path>
                </a:pathLst>
              </a:custGeom>
              <a:solidFill>
                <a:srgbClr val="146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31;p33"/>
              <p:cNvSpPr/>
              <p:nvPr/>
            </p:nvSpPr>
            <p:spPr>
              <a:xfrm>
                <a:off x="2452245" y="2787355"/>
                <a:ext cx="377820" cy="1387359"/>
              </a:xfrm>
              <a:custGeom>
                <a:avLst/>
                <a:gdLst/>
                <a:ahLst/>
                <a:cxnLst/>
                <a:rect l="l" t="t" r="r" b="b"/>
                <a:pathLst>
                  <a:path w="13229" h="48577" extrusionOk="0">
                    <a:moveTo>
                      <a:pt x="1577" y="0"/>
                    </a:moveTo>
                    <a:cubicBezTo>
                      <a:pt x="912" y="0"/>
                      <a:pt x="373" y="88"/>
                      <a:pt x="48" y="267"/>
                    </a:cubicBezTo>
                    <a:cubicBezTo>
                      <a:pt x="48" y="267"/>
                      <a:pt x="0" y="47689"/>
                      <a:pt x="1405" y="48356"/>
                    </a:cubicBezTo>
                    <a:cubicBezTo>
                      <a:pt x="1732" y="48513"/>
                      <a:pt x="2495" y="48577"/>
                      <a:pt x="3479" y="48577"/>
                    </a:cubicBezTo>
                    <a:cubicBezTo>
                      <a:pt x="6692" y="48577"/>
                      <a:pt x="12261" y="47894"/>
                      <a:pt x="12681" y="47511"/>
                    </a:cubicBezTo>
                    <a:cubicBezTo>
                      <a:pt x="13228" y="46999"/>
                      <a:pt x="10323" y="4327"/>
                      <a:pt x="9168" y="2958"/>
                    </a:cubicBezTo>
                    <a:cubicBezTo>
                      <a:pt x="7531" y="1017"/>
                      <a:pt x="3833" y="0"/>
                      <a:pt x="1577" y="0"/>
                    </a:cubicBezTo>
                    <a:close/>
                  </a:path>
                </a:pathLst>
              </a:custGeom>
              <a:solidFill>
                <a:srgbClr val="146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32;p33"/>
              <p:cNvSpPr/>
              <p:nvPr/>
            </p:nvSpPr>
            <p:spPr>
              <a:xfrm>
                <a:off x="1940837" y="2818427"/>
                <a:ext cx="193180" cy="1076084"/>
              </a:xfrm>
              <a:custGeom>
                <a:avLst/>
                <a:gdLst/>
                <a:ahLst/>
                <a:cxnLst/>
                <a:rect l="l" t="t" r="r" b="b"/>
                <a:pathLst>
                  <a:path w="6764" h="37678" extrusionOk="0">
                    <a:moveTo>
                      <a:pt x="5692" y="1"/>
                    </a:moveTo>
                    <a:cubicBezTo>
                      <a:pt x="5692" y="1"/>
                      <a:pt x="0" y="11907"/>
                      <a:pt x="703" y="14848"/>
                    </a:cubicBezTo>
                    <a:cubicBezTo>
                      <a:pt x="1405" y="17788"/>
                      <a:pt x="4477" y="18991"/>
                      <a:pt x="4763" y="21539"/>
                    </a:cubicBezTo>
                    <a:cubicBezTo>
                      <a:pt x="5037" y="24087"/>
                      <a:pt x="2655" y="26337"/>
                      <a:pt x="2096" y="29838"/>
                    </a:cubicBezTo>
                    <a:cubicBezTo>
                      <a:pt x="1595" y="32968"/>
                      <a:pt x="5169" y="37678"/>
                      <a:pt x="5991" y="37678"/>
                    </a:cubicBezTo>
                    <a:cubicBezTo>
                      <a:pt x="6088" y="37678"/>
                      <a:pt x="6147" y="37612"/>
                      <a:pt x="6156" y="37469"/>
                    </a:cubicBezTo>
                    <a:cubicBezTo>
                      <a:pt x="6239" y="36136"/>
                      <a:pt x="6763" y="1822"/>
                      <a:pt x="5692" y="1"/>
                    </a:cubicBezTo>
                    <a:close/>
                  </a:path>
                </a:pathLst>
              </a:custGeom>
              <a:solidFill>
                <a:srgbClr val="1450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33;p33"/>
              <p:cNvSpPr/>
              <p:nvPr/>
            </p:nvSpPr>
            <p:spPr>
              <a:xfrm>
                <a:off x="2444762" y="2813258"/>
                <a:ext cx="183012" cy="1067430"/>
              </a:xfrm>
              <a:custGeom>
                <a:avLst/>
                <a:gdLst/>
                <a:ahLst/>
                <a:cxnLst/>
                <a:rect l="l" t="t" r="r" b="b"/>
                <a:pathLst>
                  <a:path w="6408" h="37375" extrusionOk="0">
                    <a:moveTo>
                      <a:pt x="399" y="0"/>
                    </a:moveTo>
                    <a:cubicBezTo>
                      <a:pt x="332" y="0"/>
                      <a:pt x="300" y="58"/>
                      <a:pt x="310" y="182"/>
                    </a:cubicBezTo>
                    <a:cubicBezTo>
                      <a:pt x="310" y="182"/>
                      <a:pt x="0" y="36115"/>
                      <a:pt x="774" y="37269"/>
                    </a:cubicBezTo>
                    <a:cubicBezTo>
                      <a:pt x="822" y="37341"/>
                      <a:pt x="883" y="37375"/>
                      <a:pt x="954" y="37375"/>
                    </a:cubicBezTo>
                    <a:cubicBezTo>
                      <a:pt x="2030" y="37375"/>
                      <a:pt x="5608" y="29783"/>
                      <a:pt x="5608" y="27673"/>
                    </a:cubicBezTo>
                    <a:cubicBezTo>
                      <a:pt x="5608" y="25435"/>
                      <a:pt x="1679" y="19684"/>
                      <a:pt x="1679" y="18970"/>
                    </a:cubicBezTo>
                    <a:cubicBezTo>
                      <a:pt x="1679" y="18243"/>
                      <a:pt x="4465" y="15374"/>
                      <a:pt x="5477" y="11302"/>
                    </a:cubicBezTo>
                    <a:cubicBezTo>
                      <a:pt x="6408" y="7579"/>
                      <a:pt x="1156" y="0"/>
                      <a:pt x="399" y="0"/>
                    </a:cubicBezTo>
                    <a:close/>
                  </a:path>
                </a:pathLst>
              </a:custGeom>
              <a:solidFill>
                <a:srgbClr val="1450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34;p33"/>
              <p:cNvSpPr/>
              <p:nvPr/>
            </p:nvSpPr>
            <p:spPr>
              <a:xfrm>
                <a:off x="2536923" y="3102019"/>
                <a:ext cx="468927" cy="568572"/>
              </a:xfrm>
              <a:custGeom>
                <a:avLst/>
                <a:gdLst/>
                <a:ahLst/>
                <a:cxnLst/>
                <a:rect l="l" t="t" r="r" b="b"/>
                <a:pathLst>
                  <a:path w="16419" h="19908" extrusionOk="0">
                    <a:moveTo>
                      <a:pt x="3727" y="0"/>
                    </a:moveTo>
                    <a:cubicBezTo>
                      <a:pt x="3727" y="0"/>
                      <a:pt x="0" y="18038"/>
                      <a:pt x="917" y="18193"/>
                    </a:cubicBezTo>
                    <a:cubicBezTo>
                      <a:pt x="1834" y="18348"/>
                      <a:pt x="13085" y="19908"/>
                      <a:pt x="13085" y="19908"/>
                    </a:cubicBezTo>
                    <a:cubicBezTo>
                      <a:pt x="13085" y="19908"/>
                      <a:pt x="16419" y="3358"/>
                      <a:pt x="15871" y="1917"/>
                    </a:cubicBezTo>
                    <a:cubicBezTo>
                      <a:pt x="15645" y="1358"/>
                      <a:pt x="3727" y="0"/>
                      <a:pt x="37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35;p33"/>
              <p:cNvSpPr/>
              <p:nvPr/>
            </p:nvSpPr>
            <p:spPr>
              <a:xfrm>
                <a:off x="2566824" y="3126152"/>
                <a:ext cx="412521" cy="508397"/>
              </a:xfrm>
              <a:custGeom>
                <a:avLst/>
                <a:gdLst/>
                <a:ahLst/>
                <a:cxnLst/>
                <a:rect l="l" t="t" r="r" b="b"/>
                <a:pathLst>
                  <a:path w="14444" h="17801" extrusionOk="0">
                    <a:moveTo>
                      <a:pt x="3346" y="1"/>
                    </a:moveTo>
                    <a:cubicBezTo>
                      <a:pt x="3346" y="1"/>
                      <a:pt x="1" y="16146"/>
                      <a:pt x="918" y="16300"/>
                    </a:cubicBezTo>
                    <a:cubicBezTo>
                      <a:pt x="1846" y="16455"/>
                      <a:pt x="11514" y="17800"/>
                      <a:pt x="11514" y="17800"/>
                    </a:cubicBezTo>
                    <a:cubicBezTo>
                      <a:pt x="11514" y="17800"/>
                      <a:pt x="14443" y="3180"/>
                      <a:pt x="13895" y="1751"/>
                    </a:cubicBezTo>
                    <a:cubicBezTo>
                      <a:pt x="13681" y="1179"/>
                      <a:pt x="3346" y="1"/>
                      <a:pt x="33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36;p33"/>
              <p:cNvSpPr/>
              <p:nvPr/>
            </p:nvSpPr>
            <p:spPr>
              <a:xfrm>
                <a:off x="2741606" y="3064121"/>
                <a:ext cx="144542" cy="99817"/>
              </a:xfrm>
              <a:custGeom>
                <a:avLst/>
                <a:gdLst/>
                <a:ahLst/>
                <a:cxnLst/>
                <a:rect l="l" t="t" r="r" b="b"/>
                <a:pathLst>
                  <a:path w="5061" h="3495" extrusionOk="0">
                    <a:moveTo>
                      <a:pt x="3040" y="1"/>
                    </a:moveTo>
                    <a:cubicBezTo>
                      <a:pt x="2419" y="1"/>
                      <a:pt x="2203" y="835"/>
                      <a:pt x="2275" y="1792"/>
                    </a:cubicBezTo>
                    <a:lnTo>
                      <a:pt x="477" y="1708"/>
                    </a:lnTo>
                    <a:cubicBezTo>
                      <a:pt x="477" y="1708"/>
                      <a:pt x="1" y="2994"/>
                      <a:pt x="215" y="2994"/>
                    </a:cubicBezTo>
                    <a:cubicBezTo>
                      <a:pt x="429" y="2994"/>
                      <a:pt x="4882" y="3494"/>
                      <a:pt x="4882" y="3494"/>
                    </a:cubicBezTo>
                    <a:cubicBezTo>
                      <a:pt x="5001" y="2923"/>
                      <a:pt x="5061" y="2268"/>
                      <a:pt x="5061" y="2268"/>
                    </a:cubicBezTo>
                    <a:lnTo>
                      <a:pt x="3668" y="2042"/>
                    </a:lnTo>
                    <a:cubicBezTo>
                      <a:pt x="3668" y="2042"/>
                      <a:pt x="4287" y="446"/>
                      <a:pt x="3394" y="77"/>
                    </a:cubicBezTo>
                    <a:cubicBezTo>
                      <a:pt x="3264" y="25"/>
                      <a:pt x="3146" y="1"/>
                      <a:pt x="304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37;p33"/>
              <p:cNvSpPr/>
              <p:nvPr/>
            </p:nvSpPr>
            <p:spPr>
              <a:xfrm>
                <a:off x="2702508" y="3177844"/>
                <a:ext cx="212201" cy="52379"/>
              </a:xfrm>
              <a:custGeom>
                <a:avLst/>
                <a:gdLst/>
                <a:ahLst/>
                <a:cxnLst/>
                <a:rect l="l" t="t" r="r" b="b"/>
                <a:pathLst>
                  <a:path w="7430" h="1834" extrusionOk="0">
                    <a:moveTo>
                      <a:pt x="250" y="0"/>
                    </a:moveTo>
                    <a:cubicBezTo>
                      <a:pt x="250" y="0"/>
                      <a:pt x="119" y="286"/>
                      <a:pt x="60" y="631"/>
                    </a:cubicBezTo>
                    <a:cubicBezTo>
                      <a:pt x="0" y="977"/>
                      <a:pt x="7251" y="1834"/>
                      <a:pt x="7251" y="1834"/>
                    </a:cubicBezTo>
                    <a:cubicBezTo>
                      <a:pt x="7251" y="1834"/>
                      <a:pt x="7430" y="1417"/>
                      <a:pt x="7370" y="1167"/>
                    </a:cubicBezTo>
                    <a:cubicBezTo>
                      <a:pt x="7299" y="917"/>
                      <a:pt x="250" y="0"/>
                      <a:pt x="25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38;p33"/>
              <p:cNvSpPr/>
              <p:nvPr/>
            </p:nvSpPr>
            <p:spPr>
              <a:xfrm>
                <a:off x="2683117" y="3225109"/>
                <a:ext cx="151682" cy="47981"/>
              </a:xfrm>
              <a:custGeom>
                <a:avLst/>
                <a:gdLst/>
                <a:ahLst/>
                <a:cxnLst/>
                <a:rect l="l" t="t" r="r" b="b"/>
                <a:pathLst>
                  <a:path w="5311" h="1680" extrusionOk="0">
                    <a:moveTo>
                      <a:pt x="286" y="0"/>
                    </a:moveTo>
                    <a:cubicBezTo>
                      <a:pt x="286" y="0"/>
                      <a:pt x="144" y="322"/>
                      <a:pt x="72" y="703"/>
                    </a:cubicBezTo>
                    <a:cubicBezTo>
                      <a:pt x="1" y="1084"/>
                      <a:pt x="5228" y="1679"/>
                      <a:pt x="5228" y="1679"/>
                    </a:cubicBezTo>
                    <a:cubicBezTo>
                      <a:pt x="5228" y="1679"/>
                      <a:pt x="5311" y="1120"/>
                      <a:pt x="5239" y="846"/>
                    </a:cubicBezTo>
                    <a:lnTo>
                      <a:pt x="28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39;p33"/>
              <p:cNvSpPr/>
              <p:nvPr/>
            </p:nvSpPr>
            <p:spPr>
              <a:xfrm>
                <a:off x="2667152" y="3308416"/>
                <a:ext cx="238048" cy="58862"/>
              </a:xfrm>
              <a:custGeom>
                <a:avLst/>
                <a:gdLst/>
                <a:ahLst/>
                <a:cxnLst/>
                <a:rect l="l" t="t" r="r" b="b"/>
                <a:pathLst>
                  <a:path w="8335" h="2061" extrusionOk="0">
                    <a:moveTo>
                      <a:pt x="286" y="0"/>
                    </a:moveTo>
                    <a:cubicBezTo>
                      <a:pt x="286" y="0"/>
                      <a:pt x="143" y="322"/>
                      <a:pt x="72" y="703"/>
                    </a:cubicBezTo>
                    <a:cubicBezTo>
                      <a:pt x="0" y="1084"/>
                      <a:pt x="8132" y="2060"/>
                      <a:pt x="8132" y="2060"/>
                    </a:cubicBezTo>
                    <a:cubicBezTo>
                      <a:pt x="8132" y="2060"/>
                      <a:pt x="8334" y="1596"/>
                      <a:pt x="8263" y="1310"/>
                    </a:cubicBezTo>
                    <a:cubicBezTo>
                      <a:pt x="8192" y="1036"/>
                      <a:pt x="286" y="0"/>
                      <a:pt x="28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40;p33"/>
              <p:cNvSpPr/>
              <p:nvPr/>
            </p:nvSpPr>
            <p:spPr>
              <a:xfrm>
                <a:off x="2661012" y="3355681"/>
                <a:ext cx="151368" cy="47981"/>
              </a:xfrm>
              <a:custGeom>
                <a:avLst/>
                <a:gdLst/>
                <a:ahLst/>
                <a:cxnLst/>
                <a:rect l="l" t="t" r="r" b="b"/>
                <a:pathLst>
                  <a:path w="5300" h="1680" extrusionOk="0">
                    <a:moveTo>
                      <a:pt x="275" y="0"/>
                    </a:moveTo>
                    <a:cubicBezTo>
                      <a:pt x="275" y="0"/>
                      <a:pt x="132" y="322"/>
                      <a:pt x="60" y="703"/>
                    </a:cubicBezTo>
                    <a:cubicBezTo>
                      <a:pt x="1" y="1084"/>
                      <a:pt x="5216" y="1679"/>
                      <a:pt x="5216" y="1679"/>
                    </a:cubicBezTo>
                    <a:cubicBezTo>
                      <a:pt x="5216" y="1679"/>
                      <a:pt x="5299" y="1120"/>
                      <a:pt x="5228" y="846"/>
                    </a:cubicBezTo>
                    <a:lnTo>
                      <a:pt x="27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41;p33"/>
              <p:cNvSpPr/>
              <p:nvPr/>
            </p:nvSpPr>
            <p:spPr>
              <a:xfrm>
                <a:off x="2635509" y="3460065"/>
                <a:ext cx="238076" cy="58519"/>
              </a:xfrm>
              <a:custGeom>
                <a:avLst/>
                <a:gdLst/>
                <a:ahLst/>
                <a:cxnLst/>
                <a:rect l="l" t="t" r="r" b="b"/>
                <a:pathLst>
                  <a:path w="8336" h="2049" extrusionOk="0">
                    <a:moveTo>
                      <a:pt x="287" y="1"/>
                    </a:moveTo>
                    <a:cubicBezTo>
                      <a:pt x="287" y="1"/>
                      <a:pt x="144" y="310"/>
                      <a:pt x="72" y="703"/>
                    </a:cubicBezTo>
                    <a:cubicBezTo>
                      <a:pt x="1" y="1084"/>
                      <a:pt x="8145" y="2048"/>
                      <a:pt x="8145" y="2048"/>
                    </a:cubicBezTo>
                    <a:cubicBezTo>
                      <a:pt x="8145" y="2048"/>
                      <a:pt x="8335" y="1584"/>
                      <a:pt x="8264" y="1310"/>
                    </a:cubicBezTo>
                    <a:cubicBezTo>
                      <a:pt x="8192" y="1025"/>
                      <a:pt x="287" y="1"/>
                      <a:pt x="28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42;p33"/>
              <p:cNvSpPr/>
              <p:nvPr/>
            </p:nvSpPr>
            <p:spPr>
              <a:xfrm>
                <a:off x="2629397" y="3507330"/>
                <a:ext cx="151339" cy="47981"/>
              </a:xfrm>
              <a:custGeom>
                <a:avLst/>
                <a:gdLst/>
                <a:ahLst/>
                <a:cxnLst/>
                <a:rect l="l" t="t" r="r" b="b"/>
                <a:pathLst>
                  <a:path w="5299" h="1680" extrusionOk="0">
                    <a:moveTo>
                      <a:pt x="286" y="1"/>
                    </a:moveTo>
                    <a:cubicBezTo>
                      <a:pt x="286" y="1"/>
                      <a:pt x="143" y="310"/>
                      <a:pt x="72" y="691"/>
                    </a:cubicBezTo>
                    <a:cubicBezTo>
                      <a:pt x="1" y="1084"/>
                      <a:pt x="5215" y="1679"/>
                      <a:pt x="5215" y="1679"/>
                    </a:cubicBezTo>
                    <a:cubicBezTo>
                      <a:pt x="5215" y="1679"/>
                      <a:pt x="5299" y="1120"/>
                      <a:pt x="5227" y="834"/>
                    </a:cubicBezTo>
                    <a:lnTo>
                      <a:pt x="286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43;p33"/>
              <p:cNvSpPr/>
              <p:nvPr/>
            </p:nvSpPr>
            <p:spPr>
              <a:xfrm>
                <a:off x="2844304" y="3359594"/>
                <a:ext cx="153310" cy="147998"/>
              </a:xfrm>
              <a:custGeom>
                <a:avLst/>
                <a:gdLst/>
                <a:ahLst/>
                <a:cxnLst/>
                <a:rect l="l" t="t" r="r" b="b"/>
                <a:pathLst>
                  <a:path w="5368" h="5182" extrusionOk="0">
                    <a:moveTo>
                      <a:pt x="1782" y="0"/>
                    </a:moveTo>
                    <a:cubicBezTo>
                      <a:pt x="1766" y="0"/>
                      <a:pt x="1751" y="2"/>
                      <a:pt x="1739" y="6"/>
                    </a:cubicBezTo>
                    <a:cubicBezTo>
                      <a:pt x="1322" y="137"/>
                      <a:pt x="2858" y="2447"/>
                      <a:pt x="2858" y="2447"/>
                    </a:cubicBezTo>
                    <a:cubicBezTo>
                      <a:pt x="2858" y="2447"/>
                      <a:pt x="1306" y="1170"/>
                      <a:pt x="966" y="1170"/>
                    </a:cubicBezTo>
                    <a:cubicBezTo>
                      <a:pt x="945" y="1170"/>
                      <a:pt x="928" y="1175"/>
                      <a:pt x="917" y="1185"/>
                    </a:cubicBezTo>
                    <a:cubicBezTo>
                      <a:pt x="560" y="1542"/>
                      <a:pt x="1929" y="3519"/>
                      <a:pt x="1929" y="3519"/>
                    </a:cubicBezTo>
                    <a:cubicBezTo>
                      <a:pt x="1929" y="3519"/>
                      <a:pt x="529" y="2227"/>
                      <a:pt x="121" y="2227"/>
                    </a:cubicBezTo>
                    <a:cubicBezTo>
                      <a:pt x="42" y="2227"/>
                      <a:pt x="1" y="2275"/>
                      <a:pt x="12" y="2387"/>
                    </a:cubicBezTo>
                    <a:cubicBezTo>
                      <a:pt x="84" y="3078"/>
                      <a:pt x="1119" y="4852"/>
                      <a:pt x="2774" y="5150"/>
                    </a:cubicBezTo>
                    <a:cubicBezTo>
                      <a:pt x="2894" y="5171"/>
                      <a:pt x="3010" y="5182"/>
                      <a:pt x="3123" y="5182"/>
                    </a:cubicBezTo>
                    <a:cubicBezTo>
                      <a:pt x="4565" y="5182"/>
                      <a:pt x="5367" y="3481"/>
                      <a:pt x="4417" y="1935"/>
                    </a:cubicBezTo>
                    <a:cubicBezTo>
                      <a:pt x="4417" y="1935"/>
                      <a:pt x="2293" y="0"/>
                      <a:pt x="1782" y="0"/>
                    </a:cubicBezTo>
                    <a:close/>
                  </a:path>
                </a:pathLst>
              </a:custGeom>
              <a:solidFill>
                <a:srgbClr val="EA7F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44;p33"/>
              <p:cNvSpPr/>
              <p:nvPr/>
            </p:nvSpPr>
            <p:spPr>
              <a:xfrm>
                <a:off x="2211492" y="2686170"/>
                <a:ext cx="92534" cy="38442"/>
              </a:xfrm>
              <a:custGeom>
                <a:avLst/>
                <a:gdLst/>
                <a:ahLst/>
                <a:cxnLst/>
                <a:rect l="l" t="t" r="r" b="b"/>
                <a:pathLst>
                  <a:path w="3240" h="1346" extrusionOk="0">
                    <a:moveTo>
                      <a:pt x="3049" y="0"/>
                    </a:moveTo>
                    <a:cubicBezTo>
                      <a:pt x="2070" y="882"/>
                      <a:pt x="1253" y="1071"/>
                      <a:pt x="730" y="1071"/>
                    </a:cubicBezTo>
                    <a:cubicBezTo>
                      <a:pt x="356" y="1071"/>
                      <a:pt x="133" y="974"/>
                      <a:pt x="108" y="964"/>
                    </a:cubicBezTo>
                    <a:lnTo>
                      <a:pt x="1" y="1214"/>
                    </a:lnTo>
                    <a:cubicBezTo>
                      <a:pt x="25" y="1226"/>
                      <a:pt x="286" y="1345"/>
                      <a:pt x="727" y="1345"/>
                    </a:cubicBezTo>
                    <a:cubicBezTo>
                      <a:pt x="1310" y="1345"/>
                      <a:pt x="2203" y="1143"/>
                      <a:pt x="3239" y="202"/>
                    </a:cubicBezTo>
                    <a:lnTo>
                      <a:pt x="3049" y="0"/>
                    </a:lnTo>
                    <a:close/>
                  </a:path>
                </a:pathLst>
              </a:custGeom>
              <a:solidFill>
                <a:srgbClr val="2418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45;p33"/>
              <p:cNvSpPr/>
              <p:nvPr/>
            </p:nvSpPr>
            <p:spPr>
              <a:xfrm>
                <a:off x="1788846" y="2327439"/>
                <a:ext cx="185726" cy="184412"/>
              </a:xfrm>
              <a:custGeom>
                <a:avLst/>
                <a:gdLst/>
                <a:ahLst/>
                <a:cxnLst/>
                <a:rect l="l" t="t" r="r" b="b"/>
                <a:pathLst>
                  <a:path w="6503" h="6457" extrusionOk="0">
                    <a:moveTo>
                      <a:pt x="1428" y="1"/>
                    </a:moveTo>
                    <a:cubicBezTo>
                      <a:pt x="1260" y="1"/>
                      <a:pt x="1087" y="155"/>
                      <a:pt x="917" y="536"/>
                    </a:cubicBezTo>
                    <a:cubicBezTo>
                      <a:pt x="0" y="2572"/>
                      <a:pt x="1989" y="6441"/>
                      <a:pt x="1989" y="6441"/>
                    </a:cubicBezTo>
                    <a:cubicBezTo>
                      <a:pt x="2026" y="6451"/>
                      <a:pt x="2065" y="6456"/>
                      <a:pt x="2106" y="6456"/>
                    </a:cubicBezTo>
                    <a:cubicBezTo>
                      <a:pt x="3384" y="6456"/>
                      <a:pt x="6502" y="1734"/>
                      <a:pt x="5060" y="500"/>
                    </a:cubicBezTo>
                    <a:cubicBezTo>
                      <a:pt x="5004" y="451"/>
                      <a:pt x="4939" y="429"/>
                      <a:pt x="4870" y="429"/>
                    </a:cubicBezTo>
                    <a:cubicBezTo>
                      <a:pt x="4138" y="429"/>
                      <a:pt x="2798" y="2881"/>
                      <a:pt x="2798" y="2881"/>
                    </a:cubicBezTo>
                    <a:cubicBezTo>
                      <a:pt x="2798" y="2881"/>
                      <a:pt x="2155" y="1"/>
                      <a:pt x="1428" y="1"/>
                    </a:cubicBezTo>
                    <a:close/>
                  </a:path>
                </a:pathLst>
              </a:custGeom>
              <a:solidFill>
                <a:srgbClr val="EA7F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46;p33"/>
              <p:cNvSpPr/>
              <p:nvPr/>
            </p:nvSpPr>
            <p:spPr>
              <a:xfrm>
                <a:off x="1575566" y="2222684"/>
                <a:ext cx="161278" cy="191152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6693" extrusionOk="0">
                    <a:moveTo>
                      <a:pt x="3682" y="1"/>
                    </a:moveTo>
                    <a:cubicBezTo>
                      <a:pt x="2917" y="1"/>
                      <a:pt x="2706" y="3120"/>
                      <a:pt x="2706" y="3120"/>
                    </a:cubicBezTo>
                    <a:cubicBezTo>
                      <a:pt x="2706" y="3120"/>
                      <a:pt x="1128" y="1044"/>
                      <a:pt x="383" y="1044"/>
                    </a:cubicBezTo>
                    <a:cubicBezTo>
                      <a:pt x="151" y="1044"/>
                      <a:pt x="0" y="1246"/>
                      <a:pt x="3" y="1775"/>
                    </a:cubicBezTo>
                    <a:cubicBezTo>
                      <a:pt x="15" y="4001"/>
                      <a:pt x="3444" y="6692"/>
                      <a:pt x="3444" y="6692"/>
                    </a:cubicBezTo>
                    <a:cubicBezTo>
                      <a:pt x="4658" y="6490"/>
                      <a:pt x="5647" y="549"/>
                      <a:pt x="3765" y="13"/>
                    </a:cubicBezTo>
                    <a:cubicBezTo>
                      <a:pt x="3737" y="5"/>
                      <a:pt x="3709" y="1"/>
                      <a:pt x="3682" y="1"/>
                    </a:cubicBezTo>
                    <a:close/>
                  </a:path>
                </a:pathLst>
              </a:custGeom>
              <a:solidFill>
                <a:srgbClr val="EA7F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47;p33"/>
              <p:cNvSpPr/>
              <p:nvPr/>
            </p:nvSpPr>
            <p:spPr>
              <a:xfrm>
                <a:off x="1698399" y="2004949"/>
                <a:ext cx="164934" cy="190924"/>
              </a:xfrm>
              <a:custGeom>
                <a:avLst/>
                <a:gdLst/>
                <a:ahLst/>
                <a:cxnLst/>
                <a:rect l="l" t="t" r="r" b="b"/>
                <a:pathLst>
                  <a:path w="5775" h="6685" extrusionOk="0">
                    <a:moveTo>
                      <a:pt x="3823" y="1"/>
                    </a:moveTo>
                    <a:cubicBezTo>
                      <a:pt x="3077" y="1"/>
                      <a:pt x="2715" y="3077"/>
                      <a:pt x="2715" y="3077"/>
                    </a:cubicBezTo>
                    <a:cubicBezTo>
                      <a:pt x="2715" y="3077"/>
                      <a:pt x="1220" y="908"/>
                      <a:pt x="483" y="908"/>
                    </a:cubicBezTo>
                    <a:cubicBezTo>
                      <a:pt x="260" y="908"/>
                      <a:pt x="106" y="1107"/>
                      <a:pt x="84" y="1624"/>
                    </a:cubicBezTo>
                    <a:cubicBezTo>
                      <a:pt x="0" y="3839"/>
                      <a:pt x="3298" y="6684"/>
                      <a:pt x="3298" y="6684"/>
                    </a:cubicBezTo>
                    <a:cubicBezTo>
                      <a:pt x="4536" y="6541"/>
                      <a:pt x="5775" y="648"/>
                      <a:pt x="3917" y="17"/>
                    </a:cubicBezTo>
                    <a:cubicBezTo>
                      <a:pt x="3885" y="6"/>
                      <a:pt x="3854" y="1"/>
                      <a:pt x="3823" y="1"/>
                    </a:cubicBezTo>
                    <a:close/>
                  </a:path>
                </a:pathLst>
              </a:custGeom>
              <a:solidFill>
                <a:srgbClr val="EA7F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48;p33"/>
              <p:cNvSpPr/>
              <p:nvPr/>
            </p:nvSpPr>
            <p:spPr>
              <a:xfrm>
                <a:off x="2582804" y="1758475"/>
                <a:ext cx="1017607" cy="751985"/>
              </a:xfrm>
              <a:custGeom>
                <a:avLst/>
                <a:gdLst/>
                <a:ahLst/>
                <a:cxnLst/>
                <a:rect l="l" t="t" r="r" b="b"/>
                <a:pathLst>
                  <a:path w="34790" h="26330" extrusionOk="0">
                    <a:moveTo>
                      <a:pt x="18774" y="1"/>
                    </a:moveTo>
                    <a:cubicBezTo>
                      <a:pt x="10548" y="1"/>
                      <a:pt x="1" y="5859"/>
                      <a:pt x="1214" y="14167"/>
                    </a:cubicBezTo>
                    <a:cubicBezTo>
                      <a:pt x="2499" y="22882"/>
                      <a:pt x="8774" y="21596"/>
                      <a:pt x="9857" y="22965"/>
                    </a:cubicBezTo>
                    <a:cubicBezTo>
                      <a:pt x="10953" y="24335"/>
                      <a:pt x="7952" y="25978"/>
                      <a:pt x="9179" y="26299"/>
                    </a:cubicBezTo>
                    <a:cubicBezTo>
                      <a:pt x="9254" y="26320"/>
                      <a:pt x="9343" y="26329"/>
                      <a:pt x="9441" y="26329"/>
                    </a:cubicBezTo>
                    <a:cubicBezTo>
                      <a:pt x="10945" y="26329"/>
                      <a:pt x="14918" y="24096"/>
                      <a:pt x="14918" y="24096"/>
                    </a:cubicBezTo>
                    <a:cubicBezTo>
                      <a:pt x="14918" y="24096"/>
                      <a:pt x="17372" y="25455"/>
                      <a:pt x="20625" y="25455"/>
                    </a:cubicBezTo>
                    <a:cubicBezTo>
                      <a:pt x="23523" y="25455"/>
                      <a:pt x="27055" y="24377"/>
                      <a:pt x="30050" y="20298"/>
                    </a:cubicBezTo>
                    <a:cubicBezTo>
                      <a:pt x="34789" y="13857"/>
                      <a:pt x="28348" y="689"/>
                      <a:pt x="20002" y="46"/>
                    </a:cubicBezTo>
                    <a:cubicBezTo>
                      <a:pt x="19600" y="15"/>
                      <a:pt x="19190" y="1"/>
                      <a:pt x="18774" y="1"/>
                    </a:cubicBezTo>
                    <a:close/>
                  </a:path>
                </a:pathLst>
              </a:custGeom>
              <a:solidFill>
                <a:srgbClr val="F5ED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49;p33"/>
              <p:cNvSpPr/>
              <p:nvPr/>
            </p:nvSpPr>
            <p:spPr>
              <a:xfrm rot="-1246111">
                <a:off x="3096008" y="2070518"/>
                <a:ext cx="329502" cy="184418"/>
              </a:xfrm>
              <a:custGeom>
                <a:avLst/>
                <a:gdLst/>
                <a:ahLst/>
                <a:cxnLst/>
                <a:rect l="l" t="t" r="r" b="b"/>
                <a:pathLst>
                  <a:path w="12693" h="7105" extrusionOk="0">
                    <a:moveTo>
                      <a:pt x="4135" y="0"/>
                    </a:moveTo>
                    <a:cubicBezTo>
                      <a:pt x="522" y="0"/>
                      <a:pt x="2877" y="1621"/>
                      <a:pt x="2798" y="3478"/>
                    </a:cubicBezTo>
                    <a:cubicBezTo>
                      <a:pt x="2727" y="5431"/>
                      <a:pt x="0" y="6919"/>
                      <a:pt x="4453" y="7098"/>
                    </a:cubicBezTo>
                    <a:cubicBezTo>
                      <a:pt x="4581" y="7102"/>
                      <a:pt x="4708" y="7105"/>
                      <a:pt x="4834" y="7105"/>
                    </a:cubicBezTo>
                    <a:cubicBezTo>
                      <a:pt x="9128" y="7105"/>
                      <a:pt x="12645" y="4426"/>
                      <a:pt x="12668" y="3871"/>
                    </a:cubicBezTo>
                    <a:cubicBezTo>
                      <a:pt x="12692" y="3288"/>
                      <a:pt x="9192" y="180"/>
                      <a:pt x="4739" y="13"/>
                    </a:cubicBezTo>
                    <a:cubicBezTo>
                      <a:pt x="4521" y="5"/>
                      <a:pt x="4320" y="0"/>
                      <a:pt x="41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50;p33"/>
              <p:cNvSpPr/>
              <p:nvPr/>
            </p:nvSpPr>
            <p:spPr>
              <a:xfrm rot="-1246111">
                <a:off x="2949308" y="2199886"/>
                <a:ext cx="284696" cy="45813"/>
              </a:xfrm>
              <a:custGeom>
                <a:avLst/>
                <a:gdLst/>
                <a:ahLst/>
                <a:cxnLst/>
                <a:rect l="l" t="t" r="r" b="b"/>
                <a:pathLst>
                  <a:path w="10967" h="1765" extrusionOk="0">
                    <a:moveTo>
                      <a:pt x="698" y="0"/>
                    </a:moveTo>
                    <a:cubicBezTo>
                      <a:pt x="335" y="0"/>
                      <a:pt x="35" y="301"/>
                      <a:pt x="13" y="668"/>
                    </a:cubicBezTo>
                    <a:cubicBezTo>
                      <a:pt x="1" y="1049"/>
                      <a:pt x="298" y="1383"/>
                      <a:pt x="691" y="1395"/>
                    </a:cubicBezTo>
                    <a:lnTo>
                      <a:pt x="10216" y="1764"/>
                    </a:lnTo>
                    <a:cubicBezTo>
                      <a:pt x="10230" y="1765"/>
                      <a:pt x="10245" y="1765"/>
                      <a:pt x="10259" y="1765"/>
                    </a:cubicBezTo>
                    <a:cubicBezTo>
                      <a:pt x="10632" y="1765"/>
                      <a:pt x="10931" y="1464"/>
                      <a:pt x="10942" y="1097"/>
                    </a:cubicBezTo>
                    <a:cubicBezTo>
                      <a:pt x="10966" y="716"/>
                      <a:pt x="10657" y="383"/>
                      <a:pt x="10276" y="371"/>
                    </a:cubicBezTo>
                    <a:lnTo>
                      <a:pt x="739" y="2"/>
                    </a:lnTo>
                    <a:cubicBezTo>
                      <a:pt x="725" y="1"/>
                      <a:pt x="711" y="0"/>
                      <a:pt x="698" y="0"/>
                    </a:cubicBezTo>
                    <a:close/>
                  </a:path>
                </a:pathLst>
              </a:custGeom>
              <a:solidFill>
                <a:srgbClr val="8941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51;p33"/>
              <p:cNvSpPr/>
              <p:nvPr/>
            </p:nvSpPr>
            <p:spPr>
              <a:xfrm rot="-1246111">
                <a:off x="2894414" y="2206815"/>
                <a:ext cx="235243" cy="89704"/>
              </a:xfrm>
              <a:custGeom>
                <a:avLst/>
                <a:gdLst/>
                <a:ahLst/>
                <a:cxnLst/>
                <a:rect l="l" t="t" r="r" b="b"/>
                <a:pathLst>
                  <a:path w="9062" h="3456" extrusionOk="0">
                    <a:moveTo>
                      <a:pt x="407" y="1"/>
                    </a:moveTo>
                    <a:cubicBezTo>
                      <a:pt x="239" y="1"/>
                      <a:pt x="108" y="128"/>
                      <a:pt x="108" y="299"/>
                    </a:cubicBezTo>
                    <a:lnTo>
                      <a:pt x="1" y="2811"/>
                    </a:lnTo>
                    <a:cubicBezTo>
                      <a:pt x="1" y="2978"/>
                      <a:pt x="132" y="3121"/>
                      <a:pt x="298" y="3133"/>
                    </a:cubicBezTo>
                    <a:lnTo>
                      <a:pt x="8633" y="3454"/>
                    </a:lnTo>
                    <a:cubicBezTo>
                      <a:pt x="8640" y="3455"/>
                      <a:pt x="8647" y="3455"/>
                      <a:pt x="8654" y="3455"/>
                    </a:cubicBezTo>
                    <a:cubicBezTo>
                      <a:pt x="8811" y="3455"/>
                      <a:pt x="8943" y="3328"/>
                      <a:pt x="8954" y="3157"/>
                    </a:cubicBezTo>
                    <a:lnTo>
                      <a:pt x="9050" y="644"/>
                    </a:lnTo>
                    <a:cubicBezTo>
                      <a:pt x="9061" y="478"/>
                      <a:pt x="8931" y="335"/>
                      <a:pt x="8764" y="323"/>
                    </a:cubicBezTo>
                    <a:lnTo>
                      <a:pt x="429" y="2"/>
                    </a:lnTo>
                    <a:cubicBezTo>
                      <a:pt x="422" y="1"/>
                      <a:pt x="414" y="1"/>
                      <a:pt x="407" y="1"/>
                    </a:cubicBezTo>
                    <a:close/>
                  </a:path>
                </a:pathLst>
              </a:custGeom>
              <a:solidFill>
                <a:srgbClr val="E75C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7" name="Google Shape;752;p33"/>
              <p:cNvGrpSpPr/>
              <p:nvPr/>
            </p:nvGrpSpPr>
            <p:grpSpPr>
              <a:xfrm>
                <a:off x="2822974" y="1871134"/>
                <a:ext cx="217817" cy="464091"/>
                <a:chOff x="894373" y="1526605"/>
                <a:chExt cx="190766" cy="406455"/>
              </a:xfrm>
            </p:grpSpPr>
            <p:sp>
              <p:nvSpPr>
                <p:cNvPr id="98" name="Google Shape;753;p33"/>
                <p:cNvSpPr/>
                <p:nvPr/>
              </p:nvSpPr>
              <p:spPr>
                <a:xfrm>
                  <a:off x="894373" y="1526605"/>
                  <a:ext cx="190766" cy="2486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7" h="8520" extrusionOk="0">
                      <a:moveTo>
                        <a:pt x="3229" y="1"/>
                      </a:moveTo>
                      <a:cubicBezTo>
                        <a:pt x="3220" y="1"/>
                        <a:pt x="3212" y="1"/>
                        <a:pt x="3203" y="2"/>
                      </a:cubicBezTo>
                      <a:cubicBezTo>
                        <a:pt x="2048" y="133"/>
                        <a:pt x="2989" y="7682"/>
                        <a:pt x="2989" y="7682"/>
                      </a:cubicBezTo>
                      <a:cubicBezTo>
                        <a:pt x="2989" y="7682"/>
                        <a:pt x="1867" y="2876"/>
                        <a:pt x="1010" y="2876"/>
                      </a:cubicBezTo>
                      <a:cubicBezTo>
                        <a:pt x="958" y="2876"/>
                        <a:pt x="907" y="2894"/>
                        <a:pt x="857" y="2931"/>
                      </a:cubicBezTo>
                      <a:cubicBezTo>
                        <a:pt x="0" y="3586"/>
                        <a:pt x="2381" y="8349"/>
                        <a:pt x="2381" y="8349"/>
                      </a:cubicBezTo>
                      <a:cubicBezTo>
                        <a:pt x="2433" y="8451"/>
                        <a:pt x="2823" y="8519"/>
                        <a:pt x="3326" y="8519"/>
                      </a:cubicBezTo>
                      <a:cubicBezTo>
                        <a:pt x="3757" y="8519"/>
                        <a:pt x="4271" y="8469"/>
                        <a:pt x="4727" y="8349"/>
                      </a:cubicBezTo>
                      <a:cubicBezTo>
                        <a:pt x="5715" y="8075"/>
                        <a:pt x="6537" y="3800"/>
                        <a:pt x="5798" y="2967"/>
                      </a:cubicBezTo>
                      <a:cubicBezTo>
                        <a:pt x="5747" y="2910"/>
                        <a:pt x="5696" y="2883"/>
                        <a:pt x="5645" y="2883"/>
                      </a:cubicBezTo>
                      <a:cubicBezTo>
                        <a:pt x="4970" y="2883"/>
                        <a:pt x="4393" y="7622"/>
                        <a:pt x="4393" y="7622"/>
                      </a:cubicBezTo>
                      <a:cubicBezTo>
                        <a:pt x="4393" y="7622"/>
                        <a:pt x="4358" y="1"/>
                        <a:pt x="3229" y="1"/>
                      </a:cubicBezTo>
                      <a:close/>
                    </a:path>
                  </a:pathLst>
                </a:custGeom>
                <a:solidFill>
                  <a:srgbClr val="6FB3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" name="Google Shape;754;p33"/>
                <p:cNvSpPr/>
                <p:nvPr/>
              </p:nvSpPr>
              <p:spPr>
                <a:xfrm>
                  <a:off x="913809" y="1746584"/>
                  <a:ext cx="155338" cy="1864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3" h="6390" extrusionOk="0">
                      <a:moveTo>
                        <a:pt x="1" y="1"/>
                      </a:moveTo>
                      <a:cubicBezTo>
                        <a:pt x="1" y="1"/>
                        <a:pt x="144" y="6002"/>
                        <a:pt x="572" y="6252"/>
                      </a:cubicBezTo>
                      <a:cubicBezTo>
                        <a:pt x="736" y="6345"/>
                        <a:pt x="1278" y="6390"/>
                        <a:pt x="1916" y="6390"/>
                      </a:cubicBezTo>
                      <a:cubicBezTo>
                        <a:pt x="2996" y="6390"/>
                        <a:pt x="4351" y="6260"/>
                        <a:pt x="4620" y="6014"/>
                      </a:cubicBezTo>
                      <a:cubicBezTo>
                        <a:pt x="5049" y="5633"/>
                        <a:pt x="5323" y="1"/>
                        <a:pt x="53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02"/>
          <a:stretch/>
        </p:blipFill>
        <p:spPr>
          <a:xfrm>
            <a:off x="5652693" y="93032"/>
            <a:ext cx="3333750" cy="4752474"/>
          </a:xfrm>
          <a:prstGeom prst="rect">
            <a:avLst/>
          </a:prstGeom>
        </p:spPr>
      </p:pic>
      <p:cxnSp>
        <p:nvCxnSpPr>
          <p:cNvPr id="3" name="رابط كسهم مستقيم 2"/>
          <p:cNvCxnSpPr/>
          <p:nvPr/>
        </p:nvCxnSpPr>
        <p:spPr>
          <a:xfrm>
            <a:off x="5051114" y="2715021"/>
            <a:ext cx="1779879" cy="95852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578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oogle Shape;710;p33"/>
          <p:cNvGrpSpPr/>
          <p:nvPr/>
        </p:nvGrpSpPr>
        <p:grpSpPr>
          <a:xfrm>
            <a:off x="163142" y="3023003"/>
            <a:ext cx="2659281" cy="2120497"/>
            <a:chOff x="523875" y="1023725"/>
            <a:chExt cx="4416942" cy="4181328"/>
          </a:xfrm>
        </p:grpSpPr>
        <p:sp>
          <p:nvSpPr>
            <p:cNvPr id="9" name="Google Shape;711;p33"/>
            <p:cNvSpPr/>
            <p:nvPr/>
          </p:nvSpPr>
          <p:spPr>
            <a:xfrm>
              <a:off x="523875" y="1023725"/>
              <a:ext cx="4416942" cy="3726990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" name="Google Shape;712;p33"/>
            <p:cNvGrpSpPr/>
            <p:nvPr/>
          </p:nvGrpSpPr>
          <p:grpSpPr>
            <a:xfrm flipH="1">
              <a:off x="950360" y="1694846"/>
              <a:ext cx="2651308" cy="3510207"/>
              <a:chOff x="1340325" y="1758475"/>
              <a:chExt cx="2260087" cy="2992249"/>
            </a:xfrm>
          </p:grpSpPr>
          <p:sp>
            <p:nvSpPr>
              <p:cNvPr id="11" name="Google Shape;713;p33"/>
              <p:cNvSpPr/>
              <p:nvPr/>
            </p:nvSpPr>
            <p:spPr>
              <a:xfrm>
                <a:off x="2546433" y="2805518"/>
                <a:ext cx="420432" cy="584937"/>
              </a:xfrm>
              <a:custGeom>
                <a:avLst/>
                <a:gdLst/>
                <a:ahLst/>
                <a:cxnLst/>
                <a:rect l="l" t="t" r="r" b="b"/>
                <a:pathLst>
                  <a:path w="14721" h="20481" extrusionOk="0">
                    <a:moveTo>
                      <a:pt x="1953" y="0"/>
                    </a:moveTo>
                    <a:cubicBezTo>
                      <a:pt x="0" y="0"/>
                      <a:pt x="917" y="6751"/>
                      <a:pt x="917" y="9001"/>
                    </a:cubicBezTo>
                    <a:cubicBezTo>
                      <a:pt x="917" y="11223"/>
                      <a:pt x="7543" y="20480"/>
                      <a:pt x="10378" y="20480"/>
                    </a:cubicBezTo>
                    <a:cubicBezTo>
                      <a:pt x="10400" y="20480"/>
                      <a:pt x="10421" y="20480"/>
                      <a:pt x="10442" y="20479"/>
                    </a:cubicBezTo>
                    <a:cubicBezTo>
                      <a:pt x="10682" y="20467"/>
                      <a:pt x="10915" y="20463"/>
                      <a:pt x="11138" y="20463"/>
                    </a:cubicBezTo>
                    <a:cubicBezTo>
                      <a:pt x="11501" y="20463"/>
                      <a:pt x="11840" y="20473"/>
                      <a:pt x="12150" y="20473"/>
                    </a:cubicBezTo>
                    <a:cubicBezTo>
                      <a:pt x="13887" y="20473"/>
                      <a:pt x="14721" y="20161"/>
                      <a:pt x="13704" y="16050"/>
                    </a:cubicBezTo>
                    <a:cubicBezTo>
                      <a:pt x="10192" y="1726"/>
                      <a:pt x="1953" y="0"/>
                      <a:pt x="1953" y="0"/>
                    </a:cubicBezTo>
                    <a:close/>
                  </a:path>
                </a:pathLst>
              </a:custGeom>
              <a:solidFill>
                <a:srgbClr val="146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714;p33"/>
              <p:cNvSpPr/>
              <p:nvPr/>
            </p:nvSpPr>
            <p:spPr>
              <a:xfrm>
                <a:off x="2075493" y="2581415"/>
                <a:ext cx="503913" cy="377335"/>
              </a:xfrm>
              <a:custGeom>
                <a:avLst/>
                <a:gdLst/>
                <a:ahLst/>
                <a:cxnLst/>
                <a:rect l="l" t="t" r="r" b="b"/>
                <a:pathLst>
                  <a:path w="17644" h="13212" extrusionOk="0">
                    <a:moveTo>
                      <a:pt x="9120" y="1"/>
                    </a:moveTo>
                    <a:lnTo>
                      <a:pt x="9120" y="1"/>
                    </a:lnTo>
                    <a:cubicBezTo>
                      <a:pt x="8835" y="203"/>
                      <a:pt x="4834" y="2989"/>
                      <a:pt x="4834" y="2989"/>
                    </a:cubicBezTo>
                    <a:cubicBezTo>
                      <a:pt x="4834" y="2989"/>
                      <a:pt x="4870" y="4251"/>
                      <a:pt x="4941" y="5644"/>
                    </a:cubicBezTo>
                    <a:cubicBezTo>
                      <a:pt x="5013" y="7026"/>
                      <a:pt x="3786" y="7526"/>
                      <a:pt x="1893" y="7573"/>
                    </a:cubicBezTo>
                    <a:cubicBezTo>
                      <a:pt x="0" y="7609"/>
                      <a:pt x="2822" y="13086"/>
                      <a:pt x="5501" y="13205"/>
                    </a:cubicBezTo>
                    <a:cubicBezTo>
                      <a:pt x="5604" y="13209"/>
                      <a:pt x="5710" y="13211"/>
                      <a:pt x="5818" y="13211"/>
                    </a:cubicBezTo>
                    <a:cubicBezTo>
                      <a:pt x="9936" y="13211"/>
                      <a:pt x="17644" y="10180"/>
                      <a:pt x="16217" y="8811"/>
                    </a:cubicBezTo>
                    <a:cubicBezTo>
                      <a:pt x="14752" y="7418"/>
                      <a:pt x="8906" y="7371"/>
                      <a:pt x="8835" y="6621"/>
                    </a:cubicBezTo>
                    <a:cubicBezTo>
                      <a:pt x="8763" y="5859"/>
                      <a:pt x="9120" y="1"/>
                      <a:pt x="9120" y="1"/>
                    </a:cubicBezTo>
                    <a:close/>
                  </a:path>
                </a:pathLst>
              </a:custGeom>
              <a:solidFill>
                <a:srgbClr val="EA7F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715;p33"/>
              <p:cNvSpPr/>
              <p:nvPr/>
            </p:nvSpPr>
            <p:spPr>
              <a:xfrm>
                <a:off x="2099854" y="2433079"/>
                <a:ext cx="302108" cy="286742"/>
              </a:xfrm>
              <a:custGeom>
                <a:avLst/>
                <a:gdLst/>
                <a:ahLst/>
                <a:cxnLst/>
                <a:rect l="l" t="t" r="r" b="b"/>
                <a:pathLst>
                  <a:path w="10578" h="10040" extrusionOk="0">
                    <a:moveTo>
                      <a:pt x="4614" y="0"/>
                    </a:moveTo>
                    <a:cubicBezTo>
                      <a:pt x="2881" y="0"/>
                      <a:pt x="1231" y="679"/>
                      <a:pt x="790" y="2099"/>
                    </a:cubicBezTo>
                    <a:cubicBezTo>
                      <a:pt x="1" y="4654"/>
                      <a:pt x="1521" y="10039"/>
                      <a:pt x="4634" y="10039"/>
                    </a:cubicBezTo>
                    <a:cubicBezTo>
                      <a:pt x="4713" y="10039"/>
                      <a:pt x="4793" y="10036"/>
                      <a:pt x="4874" y="10029"/>
                    </a:cubicBezTo>
                    <a:cubicBezTo>
                      <a:pt x="10577" y="9553"/>
                      <a:pt x="8482" y="1385"/>
                      <a:pt x="8482" y="1385"/>
                    </a:cubicBezTo>
                    <a:cubicBezTo>
                      <a:pt x="7571" y="474"/>
                      <a:pt x="6063" y="0"/>
                      <a:pt x="4614" y="0"/>
                    </a:cubicBezTo>
                    <a:close/>
                  </a:path>
                </a:pathLst>
              </a:custGeom>
              <a:solidFill>
                <a:srgbClr val="EA7F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716;p33"/>
              <p:cNvSpPr/>
              <p:nvPr/>
            </p:nvSpPr>
            <p:spPr>
              <a:xfrm>
                <a:off x="2196869" y="2579730"/>
                <a:ext cx="27932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78" h="1763" extrusionOk="0">
                    <a:moveTo>
                      <a:pt x="537" y="0"/>
                    </a:moveTo>
                    <a:cubicBezTo>
                      <a:pt x="489" y="119"/>
                      <a:pt x="60" y="1167"/>
                      <a:pt x="13" y="1393"/>
                    </a:cubicBezTo>
                    <a:cubicBezTo>
                      <a:pt x="1" y="1465"/>
                      <a:pt x="25" y="1524"/>
                      <a:pt x="72" y="1572"/>
                    </a:cubicBezTo>
                    <a:cubicBezTo>
                      <a:pt x="203" y="1739"/>
                      <a:pt x="644" y="1762"/>
                      <a:pt x="894" y="1762"/>
                    </a:cubicBezTo>
                    <a:lnTo>
                      <a:pt x="977" y="1762"/>
                    </a:lnTo>
                    <a:lnTo>
                      <a:pt x="977" y="1477"/>
                    </a:lnTo>
                    <a:cubicBezTo>
                      <a:pt x="939" y="1478"/>
                      <a:pt x="902" y="1479"/>
                      <a:pt x="864" y="1479"/>
                    </a:cubicBezTo>
                    <a:cubicBezTo>
                      <a:pt x="617" y="1479"/>
                      <a:pt x="381" y="1447"/>
                      <a:pt x="298" y="1405"/>
                    </a:cubicBezTo>
                    <a:cubicBezTo>
                      <a:pt x="358" y="1203"/>
                      <a:pt x="620" y="536"/>
                      <a:pt x="798" y="108"/>
                    </a:cubicBezTo>
                    <a:lnTo>
                      <a:pt x="537" y="0"/>
                    </a:lnTo>
                    <a:close/>
                  </a:path>
                </a:pathLst>
              </a:custGeom>
              <a:solidFill>
                <a:srgbClr val="2418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717;p33"/>
              <p:cNvSpPr/>
              <p:nvPr/>
            </p:nvSpPr>
            <p:spPr>
              <a:xfrm>
                <a:off x="2276778" y="2601492"/>
                <a:ext cx="49009" cy="48980"/>
              </a:xfrm>
              <a:custGeom>
                <a:avLst/>
                <a:gdLst/>
                <a:ahLst/>
                <a:cxnLst/>
                <a:rect l="l" t="t" r="r" b="b"/>
                <a:pathLst>
                  <a:path w="1716" h="1715" extrusionOk="0">
                    <a:moveTo>
                      <a:pt x="858" y="0"/>
                    </a:moveTo>
                    <a:cubicBezTo>
                      <a:pt x="382" y="0"/>
                      <a:pt x="1" y="381"/>
                      <a:pt x="1" y="858"/>
                    </a:cubicBezTo>
                    <a:cubicBezTo>
                      <a:pt x="1" y="1334"/>
                      <a:pt x="382" y="1715"/>
                      <a:pt x="858" y="1715"/>
                    </a:cubicBezTo>
                    <a:cubicBezTo>
                      <a:pt x="1334" y="1715"/>
                      <a:pt x="1715" y="1334"/>
                      <a:pt x="1715" y="858"/>
                    </a:cubicBezTo>
                    <a:cubicBezTo>
                      <a:pt x="1715" y="381"/>
                      <a:pt x="1334" y="0"/>
                      <a:pt x="858" y="0"/>
                    </a:cubicBezTo>
                    <a:close/>
                  </a:path>
                </a:pathLst>
              </a:custGeom>
              <a:solidFill>
                <a:srgbClr val="E75C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718;p33"/>
              <p:cNvSpPr/>
              <p:nvPr/>
            </p:nvSpPr>
            <p:spPr>
              <a:xfrm>
                <a:off x="2138038" y="2596723"/>
                <a:ext cx="49009" cy="49009"/>
              </a:xfrm>
              <a:custGeom>
                <a:avLst/>
                <a:gdLst/>
                <a:ahLst/>
                <a:cxnLst/>
                <a:rect l="l" t="t" r="r" b="b"/>
                <a:pathLst>
                  <a:path w="1716" h="1716" extrusionOk="0">
                    <a:moveTo>
                      <a:pt x="858" y="1"/>
                    </a:moveTo>
                    <a:cubicBezTo>
                      <a:pt x="382" y="1"/>
                      <a:pt x="1" y="394"/>
                      <a:pt x="1" y="858"/>
                    </a:cubicBezTo>
                    <a:cubicBezTo>
                      <a:pt x="1" y="1334"/>
                      <a:pt x="382" y="1715"/>
                      <a:pt x="858" y="1715"/>
                    </a:cubicBezTo>
                    <a:cubicBezTo>
                      <a:pt x="1334" y="1715"/>
                      <a:pt x="1715" y="1334"/>
                      <a:pt x="1715" y="858"/>
                    </a:cubicBezTo>
                    <a:cubicBezTo>
                      <a:pt x="1715" y="394"/>
                      <a:pt x="1334" y="1"/>
                      <a:pt x="858" y="1"/>
                    </a:cubicBezTo>
                    <a:close/>
                  </a:path>
                </a:pathLst>
              </a:custGeom>
              <a:solidFill>
                <a:srgbClr val="E75C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719;p33"/>
              <p:cNvSpPr/>
              <p:nvPr/>
            </p:nvSpPr>
            <p:spPr>
              <a:xfrm>
                <a:off x="2214890" y="2635820"/>
                <a:ext cx="56492" cy="27932"/>
              </a:xfrm>
              <a:custGeom>
                <a:avLst/>
                <a:gdLst/>
                <a:ahLst/>
                <a:cxnLst/>
                <a:rect l="l" t="t" r="r" b="b"/>
                <a:pathLst>
                  <a:path w="1978" h="978" extrusionOk="0">
                    <a:moveTo>
                      <a:pt x="1739" y="1"/>
                    </a:moveTo>
                    <a:cubicBezTo>
                      <a:pt x="1501" y="406"/>
                      <a:pt x="1239" y="632"/>
                      <a:pt x="941" y="680"/>
                    </a:cubicBezTo>
                    <a:cubicBezTo>
                      <a:pt x="897" y="687"/>
                      <a:pt x="853" y="691"/>
                      <a:pt x="811" y="691"/>
                    </a:cubicBezTo>
                    <a:cubicBezTo>
                      <a:pt x="457" y="691"/>
                      <a:pt x="190" y="453"/>
                      <a:pt x="179" y="453"/>
                    </a:cubicBezTo>
                    <a:lnTo>
                      <a:pt x="1" y="668"/>
                    </a:lnTo>
                    <a:cubicBezTo>
                      <a:pt x="13" y="680"/>
                      <a:pt x="358" y="977"/>
                      <a:pt x="810" y="977"/>
                    </a:cubicBezTo>
                    <a:cubicBezTo>
                      <a:pt x="870" y="977"/>
                      <a:pt x="918" y="965"/>
                      <a:pt x="977" y="965"/>
                    </a:cubicBezTo>
                    <a:cubicBezTo>
                      <a:pt x="1358" y="906"/>
                      <a:pt x="1703" y="620"/>
                      <a:pt x="1977" y="144"/>
                    </a:cubicBezTo>
                    <a:lnTo>
                      <a:pt x="1739" y="1"/>
                    </a:lnTo>
                    <a:close/>
                  </a:path>
                </a:pathLst>
              </a:custGeom>
              <a:solidFill>
                <a:srgbClr val="2418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720;p33"/>
              <p:cNvSpPr/>
              <p:nvPr/>
            </p:nvSpPr>
            <p:spPr>
              <a:xfrm>
                <a:off x="2157429" y="2560681"/>
                <a:ext cx="22134" cy="27903"/>
              </a:xfrm>
              <a:custGeom>
                <a:avLst/>
                <a:gdLst/>
                <a:ahLst/>
                <a:cxnLst/>
                <a:rect l="l" t="t" r="r" b="b"/>
                <a:pathLst>
                  <a:path w="775" h="977" extrusionOk="0">
                    <a:moveTo>
                      <a:pt x="394" y="1"/>
                    </a:moveTo>
                    <a:cubicBezTo>
                      <a:pt x="179" y="1"/>
                      <a:pt x="1" y="227"/>
                      <a:pt x="1" y="489"/>
                    </a:cubicBezTo>
                    <a:cubicBezTo>
                      <a:pt x="1" y="763"/>
                      <a:pt x="179" y="977"/>
                      <a:pt x="394" y="977"/>
                    </a:cubicBezTo>
                    <a:cubicBezTo>
                      <a:pt x="608" y="977"/>
                      <a:pt x="775" y="763"/>
                      <a:pt x="775" y="489"/>
                    </a:cubicBezTo>
                    <a:cubicBezTo>
                      <a:pt x="775" y="227"/>
                      <a:pt x="608" y="1"/>
                      <a:pt x="394" y="1"/>
                    </a:cubicBezTo>
                    <a:close/>
                  </a:path>
                </a:pathLst>
              </a:custGeom>
              <a:solidFill>
                <a:srgbClr val="2418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721;p33"/>
              <p:cNvSpPr/>
              <p:nvPr/>
            </p:nvSpPr>
            <p:spPr>
              <a:xfrm>
                <a:off x="2267953" y="2560681"/>
                <a:ext cx="22134" cy="27903"/>
              </a:xfrm>
              <a:custGeom>
                <a:avLst/>
                <a:gdLst/>
                <a:ahLst/>
                <a:cxnLst/>
                <a:rect l="l" t="t" r="r" b="b"/>
                <a:pathLst>
                  <a:path w="775" h="977" extrusionOk="0">
                    <a:moveTo>
                      <a:pt x="393" y="1"/>
                    </a:moveTo>
                    <a:cubicBezTo>
                      <a:pt x="179" y="1"/>
                      <a:pt x="0" y="227"/>
                      <a:pt x="0" y="489"/>
                    </a:cubicBezTo>
                    <a:cubicBezTo>
                      <a:pt x="0" y="763"/>
                      <a:pt x="179" y="977"/>
                      <a:pt x="393" y="977"/>
                    </a:cubicBezTo>
                    <a:cubicBezTo>
                      <a:pt x="607" y="977"/>
                      <a:pt x="774" y="763"/>
                      <a:pt x="774" y="489"/>
                    </a:cubicBezTo>
                    <a:cubicBezTo>
                      <a:pt x="774" y="227"/>
                      <a:pt x="607" y="1"/>
                      <a:pt x="393" y="1"/>
                    </a:cubicBezTo>
                    <a:close/>
                  </a:path>
                </a:pathLst>
              </a:custGeom>
              <a:solidFill>
                <a:srgbClr val="2418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722;p33"/>
              <p:cNvSpPr/>
              <p:nvPr/>
            </p:nvSpPr>
            <p:spPr>
              <a:xfrm>
                <a:off x="2087374" y="2348030"/>
                <a:ext cx="373393" cy="328697"/>
              </a:xfrm>
              <a:custGeom>
                <a:avLst/>
                <a:gdLst/>
                <a:ahLst/>
                <a:cxnLst/>
                <a:rect l="l" t="t" r="r" b="b"/>
                <a:pathLst>
                  <a:path w="13074" h="11509" extrusionOk="0">
                    <a:moveTo>
                      <a:pt x="7820" y="0"/>
                    </a:moveTo>
                    <a:cubicBezTo>
                      <a:pt x="5373" y="0"/>
                      <a:pt x="2322" y="928"/>
                      <a:pt x="1775" y="2172"/>
                    </a:cubicBezTo>
                    <a:cubicBezTo>
                      <a:pt x="1775" y="2172"/>
                      <a:pt x="1" y="5220"/>
                      <a:pt x="739" y="6054"/>
                    </a:cubicBezTo>
                    <a:cubicBezTo>
                      <a:pt x="1182" y="6561"/>
                      <a:pt x="3680" y="6858"/>
                      <a:pt x="5609" y="6858"/>
                    </a:cubicBezTo>
                    <a:cubicBezTo>
                      <a:pt x="6897" y="6858"/>
                      <a:pt x="7931" y="6725"/>
                      <a:pt x="7931" y="6435"/>
                    </a:cubicBezTo>
                    <a:cubicBezTo>
                      <a:pt x="7931" y="5801"/>
                      <a:pt x="7977" y="3793"/>
                      <a:pt x="8237" y="3793"/>
                    </a:cubicBezTo>
                    <a:cubicBezTo>
                      <a:pt x="8270" y="3793"/>
                      <a:pt x="8307" y="3826"/>
                      <a:pt x="8347" y="3899"/>
                    </a:cubicBezTo>
                    <a:cubicBezTo>
                      <a:pt x="10336" y="7535"/>
                      <a:pt x="7986" y="11508"/>
                      <a:pt x="8403" y="11508"/>
                    </a:cubicBezTo>
                    <a:cubicBezTo>
                      <a:pt x="8408" y="11508"/>
                      <a:pt x="8413" y="11508"/>
                      <a:pt x="8419" y="11507"/>
                    </a:cubicBezTo>
                    <a:cubicBezTo>
                      <a:pt x="9419" y="11316"/>
                      <a:pt x="12514" y="10256"/>
                      <a:pt x="12788" y="7447"/>
                    </a:cubicBezTo>
                    <a:cubicBezTo>
                      <a:pt x="13074" y="4649"/>
                      <a:pt x="11681" y="577"/>
                      <a:pt x="9169" y="112"/>
                    </a:cubicBezTo>
                    <a:cubicBezTo>
                      <a:pt x="8758" y="36"/>
                      <a:pt x="8301" y="0"/>
                      <a:pt x="78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723;p33"/>
              <p:cNvSpPr/>
              <p:nvPr/>
            </p:nvSpPr>
            <p:spPr>
              <a:xfrm>
                <a:off x="2313847" y="2249901"/>
                <a:ext cx="138773" cy="138773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4859" extrusionOk="0">
                    <a:moveTo>
                      <a:pt x="2429" y="0"/>
                    </a:moveTo>
                    <a:cubicBezTo>
                      <a:pt x="1084" y="0"/>
                      <a:pt x="1" y="1084"/>
                      <a:pt x="1" y="2429"/>
                    </a:cubicBezTo>
                    <a:cubicBezTo>
                      <a:pt x="1" y="3763"/>
                      <a:pt x="1084" y="4858"/>
                      <a:pt x="2429" y="4858"/>
                    </a:cubicBezTo>
                    <a:cubicBezTo>
                      <a:pt x="3763" y="4858"/>
                      <a:pt x="4858" y="3763"/>
                      <a:pt x="4858" y="2429"/>
                    </a:cubicBezTo>
                    <a:cubicBezTo>
                      <a:pt x="4858" y="1084"/>
                      <a:pt x="3763" y="0"/>
                      <a:pt x="24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724;p33"/>
              <p:cNvSpPr/>
              <p:nvPr/>
            </p:nvSpPr>
            <p:spPr>
              <a:xfrm>
                <a:off x="2320159" y="2560909"/>
                <a:ext cx="63774" cy="76998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2696" extrusionOk="0">
                    <a:moveTo>
                      <a:pt x="1141" y="1"/>
                    </a:moveTo>
                    <a:cubicBezTo>
                      <a:pt x="704" y="1"/>
                      <a:pt x="601" y="957"/>
                      <a:pt x="601" y="957"/>
                    </a:cubicBezTo>
                    <a:cubicBezTo>
                      <a:pt x="318" y="1605"/>
                      <a:pt x="1" y="2696"/>
                      <a:pt x="640" y="2696"/>
                    </a:cubicBezTo>
                    <a:cubicBezTo>
                      <a:pt x="647" y="2696"/>
                      <a:pt x="653" y="2696"/>
                      <a:pt x="661" y="2695"/>
                    </a:cubicBezTo>
                    <a:cubicBezTo>
                      <a:pt x="1339" y="2672"/>
                      <a:pt x="2232" y="814"/>
                      <a:pt x="1494" y="171"/>
                    </a:cubicBezTo>
                    <a:cubicBezTo>
                      <a:pt x="1357" y="50"/>
                      <a:pt x="1241" y="1"/>
                      <a:pt x="1141" y="1"/>
                    </a:cubicBezTo>
                    <a:close/>
                  </a:path>
                </a:pathLst>
              </a:custGeom>
              <a:solidFill>
                <a:srgbClr val="EA7F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725;p33"/>
              <p:cNvSpPr/>
              <p:nvPr/>
            </p:nvSpPr>
            <p:spPr>
              <a:xfrm>
                <a:off x="1883376" y="2788126"/>
                <a:ext cx="928686" cy="1101930"/>
              </a:xfrm>
              <a:custGeom>
                <a:avLst/>
                <a:gdLst/>
                <a:ahLst/>
                <a:cxnLst/>
                <a:rect l="l" t="t" r="r" b="b"/>
                <a:pathLst>
                  <a:path w="32517" h="38583" extrusionOk="0">
                    <a:moveTo>
                      <a:pt x="17486" y="1"/>
                    </a:moveTo>
                    <a:cubicBezTo>
                      <a:pt x="16898" y="1"/>
                      <a:pt x="15256" y="3894"/>
                      <a:pt x="13118" y="3894"/>
                    </a:cubicBezTo>
                    <a:cubicBezTo>
                      <a:pt x="12944" y="3894"/>
                      <a:pt x="12766" y="3868"/>
                      <a:pt x="12585" y="3812"/>
                    </a:cubicBezTo>
                    <a:cubicBezTo>
                      <a:pt x="9930" y="2978"/>
                      <a:pt x="9644" y="252"/>
                      <a:pt x="9644" y="252"/>
                    </a:cubicBezTo>
                    <a:cubicBezTo>
                      <a:pt x="9543" y="249"/>
                      <a:pt x="9442" y="248"/>
                      <a:pt x="9341" y="248"/>
                    </a:cubicBezTo>
                    <a:cubicBezTo>
                      <a:pt x="5232" y="248"/>
                      <a:pt x="1487" y="2328"/>
                      <a:pt x="941" y="2514"/>
                    </a:cubicBezTo>
                    <a:cubicBezTo>
                      <a:pt x="381" y="2716"/>
                      <a:pt x="0" y="37423"/>
                      <a:pt x="941" y="37423"/>
                    </a:cubicBezTo>
                    <a:cubicBezTo>
                      <a:pt x="1710" y="37423"/>
                      <a:pt x="20404" y="38582"/>
                      <a:pt x="27826" y="38582"/>
                    </a:cubicBezTo>
                    <a:cubicBezTo>
                      <a:pt x="29368" y="38582"/>
                      <a:pt x="30423" y="38532"/>
                      <a:pt x="30730" y="38411"/>
                    </a:cubicBezTo>
                    <a:cubicBezTo>
                      <a:pt x="32516" y="37721"/>
                      <a:pt x="28944" y="3812"/>
                      <a:pt x="26706" y="2026"/>
                    </a:cubicBezTo>
                    <a:cubicBezTo>
                      <a:pt x="24479" y="240"/>
                      <a:pt x="19586" y="311"/>
                      <a:pt x="17502" y="2"/>
                    </a:cubicBezTo>
                    <a:cubicBezTo>
                      <a:pt x="17497" y="1"/>
                      <a:pt x="17491" y="1"/>
                      <a:pt x="1748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726;p33"/>
              <p:cNvSpPr/>
              <p:nvPr/>
            </p:nvSpPr>
            <p:spPr>
              <a:xfrm>
                <a:off x="1366171" y="2479801"/>
                <a:ext cx="589336" cy="978180"/>
              </a:xfrm>
              <a:custGeom>
                <a:avLst/>
                <a:gdLst/>
                <a:ahLst/>
                <a:cxnLst/>
                <a:rect l="l" t="t" r="r" b="b"/>
                <a:pathLst>
                  <a:path w="20635" h="34250" extrusionOk="0">
                    <a:moveTo>
                      <a:pt x="7525" y="1"/>
                    </a:moveTo>
                    <a:cubicBezTo>
                      <a:pt x="7473" y="1"/>
                      <a:pt x="7425" y="48"/>
                      <a:pt x="7383" y="154"/>
                    </a:cubicBezTo>
                    <a:cubicBezTo>
                      <a:pt x="7002" y="1082"/>
                      <a:pt x="7311" y="3321"/>
                      <a:pt x="7311" y="3321"/>
                    </a:cubicBezTo>
                    <a:cubicBezTo>
                      <a:pt x="7311" y="3321"/>
                      <a:pt x="6764" y="538"/>
                      <a:pt x="6556" y="538"/>
                    </a:cubicBezTo>
                    <a:cubicBezTo>
                      <a:pt x="6550" y="538"/>
                      <a:pt x="6543" y="541"/>
                      <a:pt x="6537" y="547"/>
                    </a:cubicBezTo>
                    <a:cubicBezTo>
                      <a:pt x="6347" y="749"/>
                      <a:pt x="5525" y="1142"/>
                      <a:pt x="6156" y="4321"/>
                    </a:cubicBezTo>
                    <a:cubicBezTo>
                      <a:pt x="6478" y="5893"/>
                      <a:pt x="1" y="28467"/>
                      <a:pt x="4108" y="33027"/>
                    </a:cubicBezTo>
                    <a:cubicBezTo>
                      <a:pt x="4886" y="33890"/>
                      <a:pt x="5902" y="34249"/>
                      <a:pt x="7044" y="34249"/>
                    </a:cubicBezTo>
                    <a:cubicBezTo>
                      <a:pt x="11929" y="34249"/>
                      <a:pt x="19113" y="27677"/>
                      <a:pt x="19789" y="25978"/>
                    </a:cubicBezTo>
                    <a:cubicBezTo>
                      <a:pt x="20634" y="23895"/>
                      <a:pt x="19051" y="13322"/>
                      <a:pt x="19051" y="13322"/>
                    </a:cubicBezTo>
                    <a:cubicBezTo>
                      <a:pt x="19051" y="13322"/>
                      <a:pt x="11788" y="22192"/>
                      <a:pt x="9728" y="22502"/>
                    </a:cubicBezTo>
                    <a:cubicBezTo>
                      <a:pt x="9712" y="22504"/>
                      <a:pt x="9696" y="22505"/>
                      <a:pt x="9680" y="22505"/>
                    </a:cubicBezTo>
                    <a:cubicBezTo>
                      <a:pt x="7731" y="22505"/>
                      <a:pt x="10884" y="4261"/>
                      <a:pt x="9538" y="1225"/>
                    </a:cubicBezTo>
                    <a:cubicBezTo>
                      <a:pt x="9275" y="631"/>
                      <a:pt x="9083" y="404"/>
                      <a:pt x="8942" y="404"/>
                    </a:cubicBezTo>
                    <a:cubicBezTo>
                      <a:pt x="8483" y="404"/>
                      <a:pt x="8573" y="2833"/>
                      <a:pt x="8573" y="2833"/>
                    </a:cubicBezTo>
                    <a:cubicBezTo>
                      <a:pt x="8573" y="2833"/>
                      <a:pt x="7928" y="1"/>
                      <a:pt x="7525" y="1"/>
                    </a:cubicBezTo>
                    <a:close/>
                  </a:path>
                </a:pathLst>
              </a:custGeom>
              <a:solidFill>
                <a:srgbClr val="EA7F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727;p33"/>
              <p:cNvSpPr/>
              <p:nvPr/>
            </p:nvSpPr>
            <p:spPr>
              <a:xfrm>
                <a:off x="1595700" y="2524297"/>
                <a:ext cx="78226" cy="12326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4316" extrusionOk="0">
                    <a:moveTo>
                      <a:pt x="2340" y="1"/>
                    </a:moveTo>
                    <a:cubicBezTo>
                      <a:pt x="2018" y="1"/>
                      <a:pt x="1508" y="1561"/>
                      <a:pt x="1453" y="1846"/>
                    </a:cubicBezTo>
                    <a:cubicBezTo>
                      <a:pt x="1394" y="2156"/>
                      <a:pt x="953" y="2025"/>
                      <a:pt x="477" y="2489"/>
                    </a:cubicBezTo>
                    <a:cubicBezTo>
                      <a:pt x="1" y="2953"/>
                      <a:pt x="274" y="3834"/>
                      <a:pt x="274" y="3834"/>
                    </a:cubicBezTo>
                    <a:cubicBezTo>
                      <a:pt x="274" y="3834"/>
                      <a:pt x="797" y="4315"/>
                      <a:pt x="1253" y="4315"/>
                    </a:cubicBezTo>
                    <a:cubicBezTo>
                      <a:pt x="1344" y="4315"/>
                      <a:pt x="1432" y="4296"/>
                      <a:pt x="1513" y="4251"/>
                    </a:cubicBezTo>
                    <a:cubicBezTo>
                      <a:pt x="2001" y="3989"/>
                      <a:pt x="2739" y="358"/>
                      <a:pt x="2417" y="36"/>
                    </a:cubicBezTo>
                    <a:cubicBezTo>
                      <a:pt x="2393" y="12"/>
                      <a:pt x="2367" y="1"/>
                      <a:pt x="2340" y="1"/>
                    </a:cubicBezTo>
                    <a:close/>
                  </a:path>
                </a:pathLst>
              </a:custGeom>
              <a:solidFill>
                <a:srgbClr val="EA7F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728;p33"/>
              <p:cNvSpPr/>
              <p:nvPr/>
            </p:nvSpPr>
            <p:spPr>
              <a:xfrm>
                <a:off x="1584477" y="2559310"/>
                <a:ext cx="61233" cy="89821"/>
              </a:xfrm>
              <a:custGeom>
                <a:avLst/>
                <a:gdLst/>
                <a:ahLst/>
                <a:cxnLst/>
                <a:rect l="l" t="t" r="r" b="b"/>
                <a:pathLst>
                  <a:path w="2144" h="3145" extrusionOk="0">
                    <a:moveTo>
                      <a:pt x="1882" y="1"/>
                    </a:moveTo>
                    <a:cubicBezTo>
                      <a:pt x="1858" y="72"/>
                      <a:pt x="1834" y="144"/>
                      <a:pt x="1810" y="227"/>
                    </a:cubicBezTo>
                    <a:cubicBezTo>
                      <a:pt x="1715" y="596"/>
                      <a:pt x="1596" y="1025"/>
                      <a:pt x="858" y="1120"/>
                    </a:cubicBezTo>
                    <a:cubicBezTo>
                      <a:pt x="608" y="1156"/>
                      <a:pt x="429" y="1275"/>
                      <a:pt x="322" y="1465"/>
                    </a:cubicBezTo>
                    <a:cubicBezTo>
                      <a:pt x="1" y="2025"/>
                      <a:pt x="441" y="3097"/>
                      <a:pt x="465" y="3144"/>
                    </a:cubicBezTo>
                    <a:lnTo>
                      <a:pt x="715" y="3037"/>
                    </a:lnTo>
                    <a:cubicBezTo>
                      <a:pt x="596" y="2763"/>
                      <a:pt x="346" y="1977"/>
                      <a:pt x="560" y="1596"/>
                    </a:cubicBezTo>
                    <a:cubicBezTo>
                      <a:pt x="632" y="1489"/>
                      <a:pt x="739" y="1418"/>
                      <a:pt x="894" y="1394"/>
                    </a:cubicBezTo>
                    <a:cubicBezTo>
                      <a:pt x="1810" y="1275"/>
                      <a:pt x="1977" y="692"/>
                      <a:pt x="2084" y="299"/>
                    </a:cubicBezTo>
                    <a:cubicBezTo>
                      <a:pt x="2108" y="227"/>
                      <a:pt x="2120" y="156"/>
                      <a:pt x="2144" y="96"/>
                    </a:cubicBezTo>
                    <a:lnTo>
                      <a:pt x="1882" y="1"/>
                    </a:lnTo>
                    <a:close/>
                  </a:path>
                </a:pathLst>
              </a:custGeom>
              <a:solidFill>
                <a:srgbClr val="2418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729;p33"/>
              <p:cNvSpPr/>
              <p:nvPr/>
            </p:nvSpPr>
            <p:spPr>
              <a:xfrm>
                <a:off x="1881320" y="3342201"/>
                <a:ext cx="923259" cy="1408522"/>
              </a:xfrm>
              <a:custGeom>
                <a:avLst/>
                <a:gdLst/>
                <a:ahLst/>
                <a:cxnLst/>
                <a:rect l="l" t="t" r="r" b="b"/>
                <a:pathLst>
                  <a:path w="32327" h="49318" extrusionOk="0">
                    <a:moveTo>
                      <a:pt x="21560" y="0"/>
                    </a:moveTo>
                    <a:cubicBezTo>
                      <a:pt x="13726" y="0"/>
                      <a:pt x="3237" y="1029"/>
                      <a:pt x="2001" y="1544"/>
                    </a:cubicBezTo>
                    <a:cubicBezTo>
                      <a:pt x="1" y="2389"/>
                      <a:pt x="120" y="48847"/>
                      <a:pt x="120" y="48847"/>
                    </a:cubicBezTo>
                    <a:cubicBezTo>
                      <a:pt x="120" y="48847"/>
                      <a:pt x="4770" y="49318"/>
                      <a:pt x="8600" y="49318"/>
                    </a:cubicBezTo>
                    <a:cubicBezTo>
                      <a:pt x="11130" y="49318"/>
                      <a:pt x="13301" y="49113"/>
                      <a:pt x="13538" y="48431"/>
                    </a:cubicBezTo>
                    <a:cubicBezTo>
                      <a:pt x="14133" y="46704"/>
                      <a:pt x="14836" y="18606"/>
                      <a:pt x="14836" y="18606"/>
                    </a:cubicBezTo>
                    <a:lnTo>
                      <a:pt x="16193" y="48657"/>
                    </a:lnTo>
                    <a:cubicBezTo>
                      <a:pt x="16193" y="48657"/>
                      <a:pt x="21071" y="48855"/>
                      <a:pt x="25292" y="48855"/>
                    </a:cubicBezTo>
                    <a:cubicBezTo>
                      <a:pt x="28238" y="48855"/>
                      <a:pt x="30865" y="48759"/>
                      <a:pt x="31290" y="48431"/>
                    </a:cubicBezTo>
                    <a:cubicBezTo>
                      <a:pt x="32326" y="47633"/>
                      <a:pt x="30231" y="4556"/>
                      <a:pt x="30231" y="1544"/>
                    </a:cubicBezTo>
                    <a:cubicBezTo>
                      <a:pt x="30231" y="393"/>
                      <a:pt x="26403" y="0"/>
                      <a:pt x="21560" y="0"/>
                    </a:cubicBezTo>
                    <a:close/>
                  </a:path>
                </a:pathLst>
              </a:custGeom>
              <a:solidFill>
                <a:srgbClr val="6FB3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730;p33"/>
              <p:cNvSpPr/>
              <p:nvPr/>
            </p:nvSpPr>
            <p:spPr>
              <a:xfrm>
                <a:off x="1340325" y="2706218"/>
                <a:ext cx="794368" cy="1504084"/>
              </a:xfrm>
              <a:custGeom>
                <a:avLst/>
                <a:gdLst/>
                <a:ahLst/>
                <a:cxnLst/>
                <a:rect l="l" t="t" r="r" b="b"/>
                <a:pathLst>
                  <a:path w="27814" h="52664" extrusionOk="0">
                    <a:moveTo>
                      <a:pt x="9716" y="0"/>
                    </a:moveTo>
                    <a:cubicBezTo>
                      <a:pt x="7991" y="0"/>
                      <a:pt x="5621" y="477"/>
                      <a:pt x="5621" y="477"/>
                    </a:cubicBezTo>
                    <a:cubicBezTo>
                      <a:pt x="4013" y="751"/>
                      <a:pt x="1" y="24825"/>
                      <a:pt x="4918" y="27028"/>
                    </a:cubicBezTo>
                    <a:cubicBezTo>
                      <a:pt x="5625" y="27344"/>
                      <a:pt x="6354" y="27482"/>
                      <a:pt x="7091" y="27482"/>
                    </a:cubicBezTo>
                    <a:cubicBezTo>
                      <a:pt x="12221" y="27482"/>
                      <a:pt x="17712" y="20788"/>
                      <a:pt x="18341" y="20788"/>
                    </a:cubicBezTo>
                    <a:cubicBezTo>
                      <a:pt x="18344" y="20788"/>
                      <a:pt x="18346" y="20789"/>
                      <a:pt x="18348" y="20789"/>
                    </a:cubicBezTo>
                    <a:cubicBezTo>
                      <a:pt x="19015" y="20848"/>
                      <a:pt x="17598" y="51912"/>
                      <a:pt x="18753" y="52471"/>
                    </a:cubicBezTo>
                    <a:cubicBezTo>
                      <a:pt x="19023" y="52602"/>
                      <a:pt x="19618" y="52664"/>
                      <a:pt x="20375" y="52664"/>
                    </a:cubicBezTo>
                    <a:cubicBezTo>
                      <a:pt x="22863" y="52664"/>
                      <a:pt x="27092" y="51995"/>
                      <a:pt x="27183" y="50900"/>
                    </a:cubicBezTo>
                    <a:cubicBezTo>
                      <a:pt x="27290" y="49483"/>
                      <a:pt x="27814" y="4822"/>
                      <a:pt x="26552" y="3239"/>
                    </a:cubicBezTo>
                    <a:cubicBezTo>
                      <a:pt x="26437" y="3094"/>
                      <a:pt x="26126" y="3032"/>
                      <a:pt x="25700" y="3032"/>
                    </a:cubicBezTo>
                    <a:cubicBezTo>
                      <a:pt x="24411" y="3032"/>
                      <a:pt x="22072" y="3607"/>
                      <a:pt x="20944" y="4215"/>
                    </a:cubicBezTo>
                    <a:cubicBezTo>
                      <a:pt x="18658" y="5442"/>
                      <a:pt x="12348" y="11633"/>
                      <a:pt x="11443" y="12478"/>
                    </a:cubicBezTo>
                    <a:cubicBezTo>
                      <a:pt x="11412" y="12507"/>
                      <a:pt x="11384" y="12520"/>
                      <a:pt x="11358" y="12520"/>
                    </a:cubicBezTo>
                    <a:cubicBezTo>
                      <a:pt x="10630" y="12520"/>
                      <a:pt x="11903" y="1512"/>
                      <a:pt x="11443" y="477"/>
                    </a:cubicBezTo>
                    <a:cubicBezTo>
                      <a:pt x="11280" y="120"/>
                      <a:pt x="10579" y="0"/>
                      <a:pt x="9716" y="0"/>
                    </a:cubicBezTo>
                    <a:close/>
                  </a:path>
                </a:pathLst>
              </a:custGeom>
              <a:solidFill>
                <a:srgbClr val="146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731;p33"/>
              <p:cNvSpPr/>
              <p:nvPr/>
            </p:nvSpPr>
            <p:spPr>
              <a:xfrm>
                <a:off x="2452245" y="2787355"/>
                <a:ext cx="377820" cy="1387359"/>
              </a:xfrm>
              <a:custGeom>
                <a:avLst/>
                <a:gdLst/>
                <a:ahLst/>
                <a:cxnLst/>
                <a:rect l="l" t="t" r="r" b="b"/>
                <a:pathLst>
                  <a:path w="13229" h="48577" extrusionOk="0">
                    <a:moveTo>
                      <a:pt x="1577" y="0"/>
                    </a:moveTo>
                    <a:cubicBezTo>
                      <a:pt x="912" y="0"/>
                      <a:pt x="373" y="88"/>
                      <a:pt x="48" y="267"/>
                    </a:cubicBezTo>
                    <a:cubicBezTo>
                      <a:pt x="48" y="267"/>
                      <a:pt x="0" y="47689"/>
                      <a:pt x="1405" y="48356"/>
                    </a:cubicBezTo>
                    <a:cubicBezTo>
                      <a:pt x="1732" y="48513"/>
                      <a:pt x="2495" y="48577"/>
                      <a:pt x="3479" y="48577"/>
                    </a:cubicBezTo>
                    <a:cubicBezTo>
                      <a:pt x="6692" y="48577"/>
                      <a:pt x="12261" y="47894"/>
                      <a:pt x="12681" y="47511"/>
                    </a:cubicBezTo>
                    <a:cubicBezTo>
                      <a:pt x="13228" y="46999"/>
                      <a:pt x="10323" y="4327"/>
                      <a:pt x="9168" y="2958"/>
                    </a:cubicBezTo>
                    <a:cubicBezTo>
                      <a:pt x="7531" y="1017"/>
                      <a:pt x="3833" y="0"/>
                      <a:pt x="1577" y="0"/>
                    </a:cubicBezTo>
                    <a:close/>
                  </a:path>
                </a:pathLst>
              </a:custGeom>
              <a:solidFill>
                <a:srgbClr val="146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732;p33"/>
              <p:cNvSpPr/>
              <p:nvPr/>
            </p:nvSpPr>
            <p:spPr>
              <a:xfrm>
                <a:off x="1940837" y="2818427"/>
                <a:ext cx="193180" cy="1076084"/>
              </a:xfrm>
              <a:custGeom>
                <a:avLst/>
                <a:gdLst/>
                <a:ahLst/>
                <a:cxnLst/>
                <a:rect l="l" t="t" r="r" b="b"/>
                <a:pathLst>
                  <a:path w="6764" h="37678" extrusionOk="0">
                    <a:moveTo>
                      <a:pt x="5692" y="1"/>
                    </a:moveTo>
                    <a:cubicBezTo>
                      <a:pt x="5692" y="1"/>
                      <a:pt x="0" y="11907"/>
                      <a:pt x="703" y="14848"/>
                    </a:cubicBezTo>
                    <a:cubicBezTo>
                      <a:pt x="1405" y="17788"/>
                      <a:pt x="4477" y="18991"/>
                      <a:pt x="4763" y="21539"/>
                    </a:cubicBezTo>
                    <a:cubicBezTo>
                      <a:pt x="5037" y="24087"/>
                      <a:pt x="2655" y="26337"/>
                      <a:pt x="2096" y="29838"/>
                    </a:cubicBezTo>
                    <a:cubicBezTo>
                      <a:pt x="1595" y="32968"/>
                      <a:pt x="5169" y="37678"/>
                      <a:pt x="5991" y="37678"/>
                    </a:cubicBezTo>
                    <a:cubicBezTo>
                      <a:pt x="6088" y="37678"/>
                      <a:pt x="6147" y="37612"/>
                      <a:pt x="6156" y="37469"/>
                    </a:cubicBezTo>
                    <a:cubicBezTo>
                      <a:pt x="6239" y="36136"/>
                      <a:pt x="6763" y="1822"/>
                      <a:pt x="5692" y="1"/>
                    </a:cubicBezTo>
                    <a:close/>
                  </a:path>
                </a:pathLst>
              </a:custGeom>
              <a:solidFill>
                <a:srgbClr val="1450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733;p33"/>
              <p:cNvSpPr/>
              <p:nvPr/>
            </p:nvSpPr>
            <p:spPr>
              <a:xfrm>
                <a:off x="2444762" y="2813258"/>
                <a:ext cx="183012" cy="1067430"/>
              </a:xfrm>
              <a:custGeom>
                <a:avLst/>
                <a:gdLst/>
                <a:ahLst/>
                <a:cxnLst/>
                <a:rect l="l" t="t" r="r" b="b"/>
                <a:pathLst>
                  <a:path w="6408" h="37375" extrusionOk="0">
                    <a:moveTo>
                      <a:pt x="399" y="0"/>
                    </a:moveTo>
                    <a:cubicBezTo>
                      <a:pt x="332" y="0"/>
                      <a:pt x="300" y="58"/>
                      <a:pt x="310" y="182"/>
                    </a:cubicBezTo>
                    <a:cubicBezTo>
                      <a:pt x="310" y="182"/>
                      <a:pt x="0" y="36115"/>
                      <a:pt x="774" y="37269"/>
                    </a:cubicBezTo>
                    <a:cubicBezTo>
                      <a:pt x="822" y="37341"/>
                      <a:pt x="883" y="37375"/>
                      <a:pt x="954" y="37375"/>
                    </a:cubicBezTo>
                    <a:cubicBezTo>
                      <a:pt x="2030" y="37375"/>
                      <a:pt x="5608" y="29783"/>
                      <a:pt x="5608" y="27673"/>
                    </a:cubicBezTo>
                    <a:cubicBezTo>
                      <a:pt x="5608" y="25435"/>
                      <a:pt x="1679" y="19684"/>
                      <a:pt x="1679" y="18970"/>
                    </a:cubicBezTo>
                    <a:cubicBezTo>
                      <a:pt x="1679" y="18243"/>
                      <a:pt x="4465" y="15374"/>
                      <a:pt x="5477" y="11302"/>
                    </a:cubicBezTo>
                    <a:cubicBezTo>
                      <a:pt x="6408" y="7579"/>
                      <a:pt x="1156" y="0"/>
                      <a:pt x="399" y="0"/>
                    </a:cubicBezTo>
                    <a:close/>
                  </a:path>
                </a:pathLst>
              </a:custGeom>
              <a:solidFill>
                <a:srgbClr val="1450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734;p33"/>
              <p:cNvSpPr/>
              <p:nvPr/>
            </p:nvSpPr>
            <p:spPr>
              <a:xfrm>
                <a:off x="2536923" y="3102019"/>
                <a:ext cx="468927" cy="568572"/>
              </a:xfrm>
              <a:custGeom>
                <a:avLst/>
                <a:gdLst/>
                <a:ahLst/>
                <a:cxnLst/>
                <a:rect l="l" t="t" r="r" b="b"/>
                <a:pathLst>
                  <a:path w="16419" h="19908" extrusionOk="0">
                    <a:moveTo>
                      <a:pt x="3727" y="0"/>
                    </a:moveTo>
                    <a:cubicBezTo>
                      <a:pt x="3727" y="0"/>
                      <a:pt x="0" y="18038"/>
                      <a:pt x="917" y="18193"/>
                    </a:cubicBezTo>
                    <a:cubicBezTo>
                      <a:pt x="1834" y="18348"/>
                      <a:pt x="13085" y="19908"/>
                      <a:pt x="13085" y="19908"/>
                    </a:cubicBezTo>
                    <a:cubicBezTo>
                      <a:pt x="13085" y="19908"/>
                      <a:pt x="16419" y="3358"/>
                      <a:pt x="15871" y="1917"/>
                    </a:cubicBezTo>
                    <a:cubicBezTo>
                      <a:pt x="15645" y="1358"/>
                      <a:pt x="3727" y="0"/>
                      <a:pt x="37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735;p33"/>
              <p:cNvSpPr/>
              <p:nvPr/>
            </p:nvSpPr>
            <p:spPr>
              <a:xfrm>
                <a:off x="2566824" y="3126152"/>
                <a:ext cx="412521" cy="508397"/>
              </a:xfrm>
              <a:custGeom>
                <a:avLst/>
                <a:gdLst/>
                <a:ahLst/>
                <a:cxnLst/>
                <a:rect l="l" t="t" r="r" b="b"/>
                <a:pathLst>
                  <a:path w="14444" h="17801" extrusionOk="0">
                    <a:moveTo>
                      <a:pt x="3346" y="1"/>
                    </a:moveTo>
                    <a:cubicBezTo>
                      <a:pt x="3346" y="1"/>
                      <a:pt x="1" y="16146"/>
                      <a:pt x="918" y="16300"/>
                    </a:cubicBezTo>
                    <a:cubicBezTo>
                      <a:pt x="1846" y="16455"/>
                      <a:pt x="11514" y="17800"/>
                      <a:pt x="11514" y="17800"/>
                    </a:cubicBezTo>
                    <a:cubicBezTo>
                      <a:pt x="11514" y="17800"/>
                      <a:pt x="14443" y="3180"/>
                      <a:pt x="13895" y="1751"/>
                    </a:cubicBezTo>
                    <a:cubicBezTo>
                      <a:pt x="13681" y="1179"/>
                      <a:pt x="3346" y="1"/>
                      <a:pt x="33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736;p33"/>
              <p:cNvSpPr/>
              <p:nvPr/>
            </p:nvSpPr>
            <p:spPr>
              <a:xfrm>
                <a:off x="2741606" y="3064121"/>
                <a:ext cx="144542" cy="99817"/>
              </a:xfrm>
              <a:custGeom>
                <a:avLst/>
                <a:gdLst/>
                <a:ahLst/>
                <a:cxnLst/>
                <a:rect l="l" t="t" r="r" b="b"/>
                <a:pathLst>
                  <a:path w="5061" h="3495" extrusionOk="0">
                    <a:moveTo>
                      <a:pt x="3040" y="1"/>
                    </a:moveTo>
                    <a:cubicBezTo>
                      <a:pt x="2419" y="1"/>
                      <a:pt x="2203" y="835"/>
                      <a:pt x="2275" y="1792"/>
                    </a:cubicBezTo>
                    <a:lnTo>
                      <a:pt x="477" y="1708"/>
                    </a:lnTo>
                    <a:cubicBezTo>
                      <a:pt x="477" y="1708"/>
                      <a:pt x="1" y="2994"/>
                      <a:pt x="215" y="2994"/>
                    </a:cubicBezTo>
                    <a:cubicBezTo>
                      <a:pt x="429" y="2994"/>
                      <a:pt x="4882" y="3494"/>
                      <a:pt x="4882" y="3494"/>
                    </a:cubicBezTo>
                    <a:cubicBezTo>
                      <a:pt x="5001" y="2923"/>
                      <a:pt x="5061" y="2268"/>
                      <a:pt x="5061" y="2268"/>
                    </a:cubicBezTo>
                    <a:lnTo>
                      <a:pt x="3668" y="2042"/>
                    </a:lnTo>
                    <a:cubicBezTo>
                      <a:pt x="3668" y="2042"/>
                      <a:pt x="4287" y="446"/>
                      <a:pt x="3394" y="77"/>
                    </a:cubicBezTo>
                    <a:cubicBezTo>
                      <a:pt x="3264" y="25"/>
                      <a:pt x="3146" y="1"/>
                      <a:pt x="304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737;p33"/>
              <p:cNvSpPr/>
              <p:nvPr/>
            </p:nvSpPr>
            <p:spPr>
              <a:xfrm>
                <a:off x="2702508" y="3177844"/>
                <a:ext cx="212201" cy="52379"/>
              </a:xfrm>
              <a:custGeom>
                <a:avLst/>
                <a:gdLst/>
                <a:ahLst/>
                <a:cxnLst/>
                <a:rect l="l" t="t" r="r" b="b"/>
                <a:pathLst>
                  <a:path w="7430" h="1834" extrusionOk="0">
                    <a:moveTo>
                      <a:pt x="250" y="0"/>
                    </a:moveTo>
                    <a:cubicBezTo>
                      <a:pt x="250" y="0"/>
                      <a:pt x="119" y="286"/>
                      <a:pt x="60" y="631"/>
                    </a:cubicBezTo>
                    <a:cubicBezTo>
                      <a:pt x="0" y="977"/>
                      <a:pt x="7251" y="1834"/>
                      <a:pt x="7251" y="1834"/>
                    </a:cubicBezTo>
                    <a:cubicBezTo>
                      <a:pt x="7251" y="1834"/>
                      <a:pt x="7430" y="1417"/>
                      <a:pt x="7370" y="1167"/>
                    </a:cubicBezTo>
                    <a:cubicBezTo>
                      <a:pt x="7299" y="917"/>
                      <a:pt x="250" y="0"/>
                      <a:pt x="25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738;p33"/>
              <p:cNvSpPr/>
              <p:nvPr/>
            </p:nvSpPr>
            <p:spPr>
              <a:xfrm>
                <a:off x="2683117" y="3225109"/>
                <a:ext cx="151682" cy="47981"/>
              </a:xfrm>
              <a:custGeom>
                <a:avLst/>
                <a:gdLst/>
                <a:ahLst/>
                <a:cxnLst/>
                <a:rect l="l" t="t" r="r" b="b"/>
                <a:pathLst>
                  <a:path w="5311" h="1680" extrusionOk="0">
                    <a:moveTo>
                      <a:pt x="286" y="0"/>
                    </a:moveTo>
                    <a:cubicBezTo>
                      <a:pt x="286" y="0"/>
                      <a:pt x="144" y="322"/>
                      <a:pt x="72" y="703"/>
                    </a:cubicBezTo>
                    <a:cubicBezTo>
                      <a:pt x="1" y="1084"/>
                      <a:pt x="5228" y="1679"/>
                      <a:pt x="5228" y="1679"/>
                    </a:cubicBezTo>
                    <a:cubicBezTo>
                      <a:pt x="5228" y="1679"/>
                      <a:pt x="5311" y="1120"/>
                      <a:pt x="5239" y="846"/>
                    </a:cubicBezTo>
                    <a:lnTo>
                      <a:pt x="28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739;p33"/>
              <p:cNvSpPr/>
              <p:nvPr/>
            </p:nvSpPr>
            <p:spPr>
              <a:xfrm>
                <a:off x="2667152" y="3308416"/>
                <a:ext cx="238048" cy="58862"/>
              </a:xfrm>
              <a:custGeom>
                <a:avLst/>
                <a:gdLst/>
                <a:ahLst/>
                <a:cxnLst/>
                <a:rect l="l" t="t" r="r" b="b"/>
                <a:pathLst>
                  <a:path w="8335" h="2061" extrusionOk="0">
                    <a:moveTo>
                      <a:pt x="286" y="0"/>
                    </a:moveTo>
                    <a:cubicBezTo>
                      <a:pt x="286" y="0"/>
                      <a:pt x="143" y="322"/>
                      <a:pt x="72" y="703"/>
                    </a:cubicBezTo>
                    <a:cubicBezTo>
                      <a:pt x="0" y="1084"/>
                      <a:pt x="8132" y="2060"/>
                      <a:pt x="8132" y="2060"/>
                    </a:cubicBezTo>
                    <a:cubicBezTo>
                      <a:pt x="8132" y="2060"/>
                      <a:pt x="8334" y="1596"/>
                      <a:pt x="8263" y="1310"/>
                    </a:cubicBezTo>
                    <a:cubicBezTo>
                      <a:pt x="8192" y="1036"/>
                      <a:pt x="286" y="0"/>
                      <a:pt x="28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740;p33"/>
              <p:cNvSpPr/>
              <p:nvPr/>
            </p:nvSpPr>
            <p:spPr>
              <a:xfrm>
                <a:off x="2661012" y="3355681"/>
                <a:ext cx="151368" cy="47981"/>
              </a:xfrm>
              <a:custGeom>
                <a:avLst/>
                <a:gdLst/>
                <a:ahLst/>
                <a:cxnLst/>
                <a:rect l="l" t="t" r="r" b="b"/>
                <a:pathLst>
                  <a:path w="5300" h="1680" extrusionOk="0">
                    <a:moveTo>
                      <a:pt x="275" y="0"/>
                    </a:moveTo>
                    <a:cubicBezTo>
                      <a:pt x="275" y="0"/>
                      <a:pt x="132" y="322"/>
                      <a:pt x="60" y="703"/>
                    </a:cubicBezTo>
                    <a:cubicBezTo>
                      <a:pt x="1" y="1084"/>
                      <a:pt x="5216" y="1679"/>
                      <a:pt x="5216" y="1679"/>
                    </a:cubicBezTo>
                    <a:cubicBezTo>
                      <a:pt x="5216" y="1679"/>
                      <a:pt x="5299" y="1120"/>
                      <a:pt x="5228" y="846"/>
                    </a:cubicBezTo>
                    <a:lnTo>
                      <a:pt x="27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741;p33"/>
              <p:cNvSpPr/>
              <p:nvPr/>
            </p:nvSpPr>
            <p:spPr>
              <a:xfrm>
                <a:off x="2635509" y="3460065"/>
                <a:ext cx="238076" cy="58519"/>
              </a:xfrm>
              <a:custGeom>
                <a:avLst/>
                <a:gdLst/>
                <a:ahLst/>
                <a:cxnLst/>
                <a:rect l="l" t="t" r="r" b="b"/>
                <a:pathLst>
                  <a:path w="8336" h="2049" extrusionOk="0">
                    <a:moveTo>
                      <a:pt x="287" y="1"/>
                    </a:moveTo>
                    <a:cubicBezTo>
                      <a:pt x="287" y="1"/>
                      <a:pt x="144" y="310"/>
                      <a:pt x="72" y="703"/>
                    </a:cubicBezTo>
                    <a:cubicBezTo>
                      <a:pt x="1" y="1084"/>
                      <a:pt x="8145" y="2048"/>
                      <a:pt x="8145" y="2048"/>
                    </a:cubicBezTo>
                    <a:cubicBezTo>
                      <a:pt x="8145" y="2048"/>
                      <a:pt x="8335" y="1584"/>
                      <a:pt x="8264" y="1310"/>
                    </a:cubicBezTo>
                    <a:cubicBezTo>
                      <a:pt x="8192" y="1025"/>
                      <a:pt x="287" y="1"/>
                      <a:pt x="28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742;p33"/>
              <p:cNvSpPr/>
              <p:nvPr/>
            </p:nvSpPr>
            <p:spPr>
              <a:xfrm>
                <a:off x="2629397" y="3507330"/>
                <a:ext cx="151339" cy="47981"/>
              </a:xfrm>
              <a:custGeom>
                <a:avLst/>
                <a:gdLst/>
                <a:ahLst/>
                <a:cxnLst/>
                <a:rect l="l" t="t" r="r" b="b"/>
                <a:pathLst>
                  <a:path w="5299" h="1680" extrusionOk="0">
                    <a:moveTo>
                      <a:pt x="286" y="1"/>
                    </a:moveTo>
                    <a:cubicBezTo>
                      <a:pt x="286" y="1"/>
                      <a:pt x="143" y="310"/>
                      <a:pt x="72" y="691"/>
                    </a:cubicBezTo>
                    <a:cubicBezTo>
                      <a:pt x="1" y="1084"/>
                      <a:pt x="5215" y="1679"/>
                      <a:pt x="5215" y="1679"/>
                    </a:cubicBezTo>
                    <a:cubicBezTo>
                      <a:pt x="5215" y="1679"/>
                      <a:pt x="5299" y="1120"/>
                      <a:pt x="5227" y="834"/>
                    </a:cubicBezTo>
                    <a:lnTo>
                      <a:pt x="286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743;p33"/>
              <p:cNvSpPr/>
              <p:nvPr/>
            </p:nvSpPr>
            <p:spPr>
              <a:xfrm>
                <a:off x="2844304" y="3359594"/>
                <a:ext cx="153310" cy="147998"/>
              </a:xfrm>
              <a:custGeom>
                <a:avLst/>
                <a:gdLst/>
                <a:ahLst/>
                <a:cxnLst/>
                <a:rect l="l" t="t" r="r" b="b"/>
                <a:pathLst>
                  <a:path w="5368" h="5182" extrusionOk="0">
                    <a:moveTo>
                      <a:pt x="1782" y="0"/>
                    </a:moveTo>
                    <a:cubicBezTo>
                      <a:pt x="1766" y="0"/>
                      <a:pt x="1751" y="2"/>
                      <a:pt x="1739" y="6"/>
                    </a:cubicBezTo>
                    <a:cubicBezTo>
                      <a:pt x="1322" y="137"/>
                      <a:pt x="2858" y="2447"/>
                      <a:pt x="2858" y="2447"/>
                    </a:cubicBezTo>
                    <a:cubicBezTo>
                      <a:pt x="2858" y="2447"/>
                      <a:pt x="1306" y="1170"/>
                      <a:pt x="966" y="1170"/>
                    </a:cubicBezTo>
                    <a:cubicBezTo>
                      <a:pt x="945" y="1170"/>
                      <a:pt x="928" y="1175"/>
                      <a:pt x="917" y="1185"/>
                    </a:cubicBezTo>
                    <a:cubicBezTo>
                      <a:pt x="560" y="1542"/>
                      <a:pt x="1929" y="3519"/>
                      <a:pt x="1929" y="3519"/>
                    </a:cubicBezTo>
                    <a:cubicBezTo>
                      <a:pt x="1929" y="3519"/>
                      <a:pt x="529" y="2227"/>
                      <a:pt x="121" y="2227"/>
                    </a:cubicBezTo>
                    <a:cubicBezTo>
                      <a:pt x="42" y="2227"/>
                      <a:pt x="1" y="2275"/>
                      <a:pt x="12" y="2387"/>
                    </a:cubicBezTo>
                    <a:cubicBezTo>
                      <a:pt x="84" y="3078"/>
                      <a:pt x="1119" y="4852"/>
                      <a:pt x="2774" y="5150"/>
                    </a:cubicBezTo>
                    <a:cubicBezTo>
                      <a:pt x="2894" y="5171"/>
                      <a:pt x="3010" y="5182"/>
                      <a:pt x="3123" y="5182"/>
                    </a:cubicBezTo>
                    <a:cubicBezTo>
                      <a:pt x="4565" y="5182"/>
                      <a:pt x="5367" y="3481"/>
                      <a:pt x="4417" y="1935"/>
                    </a:cubicBezTo>
                    <a:cubicBezTo>
                      <a:pt x="4417" y="1935"/>
                      <a:pt x="2293" y="0"/>
                      <a:pt x="1782" y="0"/>
                    </a:cubicBezTo>
                    <a:close/>
                  </a:path>
                </a:pathLst>
              </a:custGeom>
              <a:solidFill>
                <a:srgbClr val="EA7F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744;p33"/>
              <p:cNvSpPr/>
              <p:nvPr/>
            </p:nvSpPr>
            <p:spPr>
              <a:xfrm>
                <a:off x="2211492" y="2686170"/>
                <a:ext cx="92534" cy="38442"/>
              </a:xfrm>
              <a:custGeom>
                <a:avLst/>
                <a:gdLst/>
                <a:ahLst/>
                <a:cxnLst/>
                <a:rect l="l" t="t" r="r" b="b"/>
                <a:pathLst>
                  <a:path w="3240" h="1346" extrusionOk="0">
                    <a:moveTo>
                      <a:pt x="3049" y="0"/>
                    </a:moveTo>
                    <a:cubicBezTo>
                      <a:pt x="2070" y="882"/>
                      <a:pt x="1253" y="1071"/>
                      <a:pt x="730" y="1071"/>
                    </a:cubicBezTo>
                    <a:cubicBezTo>
                      <a:pt x="356" y="1071"/>
                      <a:pt x="133" y="974"/>
                      <a:pt x="108" y="964"/>
                    </a:cubicBezTo>
                    <a:lnTo>
                      <a:pt x="1" y="1214"/>
                    </a:lnTo>
                    <a:cubicBezTo>
                      <a:pt x="25" y="1226"/>
                      <a:pt x="286" y="1345"/>
                      <a:pt x="727" y="1345"/>
                    </a:cubicBezTo>
                    <a:cubicBezTo>
                      <a:pt x="1310" y="1345"/>
                      <a:pt x="2203" y="1143"/>
                      <a:pt x="3239" y="202"/>
                    </a:cubicBezTo>
                    <a:lnTo>
                      <a:pt x="3049" y="0"/>
                    </a:lnTo>
                    <a:close/>
                  </a:path>
                </a:pathLst>
              </a:custGeom>
              <a:solidFill>
                <a:srgbClr val="2418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745;p33"/>
              <p:cNvSpPr/>
              <p:nvPr/>
            </p:nvSpPr>
            <p:spPr>
              <a:xfrm>
                <a:off x="1788846" y="2327439"/>
                <a:ext cx="185726" cy="184412"/>
              </a:xfrm>
              <a:custGeom>
                <a:avLst/>
                <a:gdLst/>
                <a:ahLst/>
                <a:cxnLst/>
                <a:rect l="l" t="t" r="r" b="b"/>
                <a:pathLst>
                  <a:path w="6503" h="6457" extrusionOk="0">
                    <a:moveTo>
                      <a:pt x="1428" y="1"/>
                    </a:moveTo>
                    <a:cubicBezTo>
                      <a:pt x="1260" y="1"/>
                      <a:pt x="1087" y="155"/>
                      <a:pt x="917" y="536"/>
                    </a:cubicBezTo>
                    <a:cubicBezTo>
                      <a:pt x="0" y="2572"/>
                      <a:pt x="1989" y="6441"/>
                      <a:pt x="1989" y="6441"/>
                    </a:cubicBezTo>
                    <a:cubicBezTo>
                      <a:pt x="2026" y="6451"/>
                      <a:pt x="2065" y="6456"/>
                      <a:pt x="2106" y="6456"/>
                    </a:cubicBezTo>
                    <a:cubicBezTo>
                      <a:pt x="3384" y="6456"/>
                      <a:pt x="6502" y="1734"/>
                      <a:pt x="5060" y="500"/>
                    </a:cubicBezTo>
                    <a:cubicBezTo>
                      <a:pt x="5004" y="451"/>
                      <a:pt x="4939" y="429"/>
                      <a:pt x="4870" y="429"/>
                    </a:cubicBezTo>
                    <a:cubicBezTo>
                      <a:pt x="4138" y="429"/>
                      <a:pt x="2798" y="2881"/>
                      <a:pt x="2798" y="2881"/>
                    </a:cubicBezTo>
                    <a:cubicBezTo>
                      <a:pt x="2798" y="2881"/>
                      <a:pt x="2155" y="1"/>
                      <a:pt x="1428" y="1"/>
                    </a:cubicBezTo>
                    <a:close/>
                  </a:path>
                </a:pathLst>
              </a:custGeom>
              <a:solidFill>
                <a:srgbClr val="EA7F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746;p33"/>
              <p:cNvSpPr/>
              <p:nvPr/>
            </p:nvSpPr>
            <p:spPr>
              <a:xfrm>
                <a:off x="1575566" y="2222684"/>
                <a:ext cx="161278" cy="191152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6693" extrusionOk="0">
                    <a:moveTo>
                      <a:pt x="3682" y="1"/>
                    </a:moveTo>
                    <a:cubicBezTo>
                      <a:pt x="2917" y="1"/>
                      <a:pt x="2706" y="3120"/>
                      <a:pt x="2706" y="3120"/>
                    </a:cubicBezTo>
                    <a:cubicBezTo>
                      <a:pt x="2706" y="3120"/>
                      <a:pt x="1128" y="1044"/>
                      <a:pt x="383" y="1044"/>
                    </a:cubicBezTo>
                    <a:cubicBezTo>
                      <a:pt x="151" y="1044"/>
                      <a:pt x="0" y="1246"/>
                      <a:pt x="3" y="1775"/>
                    </a:cubicBezTo>
                    <a:cubicBezTo>
                      <a:pt x="15" y="4001"/>
                      <a:pt x="3444" y="6692"/>
                      <a:pt x="3444" y="6692"/>
                    </a:cubicBezTo>
                    <a:cubicBezTo>
                      <a:pt x="4658" y="6490"/>
                      <a:pt x="5647" y="549"/>
                      <a:pt x="3765" y="13"/>
                    </a:cubicBezTo>
                    <a:cubicBezTo>
                      <a:pt x="3737" y="5"/>
                      <a:pt x="3709" y="1"/>
                      <a:pt x="3682" y="1"/>
                    </a:cubicBezTo>
                    <a:close/>
                  </a:path>
                </a:pathLst>
              </a:custGeom>
              <a:solidFill>
                <a:srgbClr val="EA7F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747;p33"/>
              <p:cNvSpPr/>
              <p:nvPr/>
            </p:nvSpPr>
            <p:spPr>
              <a:xfrm>
                <a:off x="1698399" y="2004949"/>
                <a:ext cx="164934" cy="190924"/>
              </a:xfrm>
              <a:custGeom>
                <a:avLst/>
                <a:gdLst/>
                <a:ahLst/>
                <a:cxnLst/>
                <a:rect l="l" t="t" r="r" b="b"/>
                <a:pathLst>
                  <a:path w="5775" h="6685" extrusionOk="0">
                    <a:moveTo>
                      <a:pt x="3823" y="1"/>
                    </a:moveTo>
                    <a:cubicBezTo>
                      <a:pt x="3077" y="1"/>
                      <a:pt x="2715" y="3077"/>
                      <a:pt x="2715" y="3077"/>
                    </a:cubicBezTo>
                    <a:cubicBezTo>
                      <a:pt x="2715" y="3077"/>
                      <a:pt x="1220" y="908"/>
                      <a:pt x="483" y="908"/>
                    </a:cubicBezTo>
                    <a:cubicBezTo>
                      <a:pt x="260" y="908"/>
                      <a:pt x="106" y="1107"/>
                      <a:pt x="84" y="1624"/>
                    </a:cubicBezTo>
                    <a:cubicBezTo>
                      <a:pt x="0" y="3839"/>
                      <a:pt x="3298" y="6684"/>
                      <a:pt x="3298" y="6684"/>
                    </a:cubicBezTo>
                    <a:cubicBezTo>
                      <a:pt x="4536" y="6541"/>
                      <a:pt x="5775" y="648"/>
                      <a:pt x="3917" y="17"/>
                    </a:cubicBezTo>
                    <a:cubicBezTo>
                      <a:pt x="3885" y="6"/>
                      <a:pt x="3854" y="1"/>
                      <a:pt x="3823" y="1"/>
                    </a:cubicBezTo>
                    <a:close/>
                  </a:path>
                </a:pathLst>
              </a:custGeom>
              <a:solidFill>
                <a:srgbClr val="EA7F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748;p33"/>
              <p:cNvSpPr/>
              <p:nvPr/>
            </p:nvSpPr>
            <p:spPr>
              <a:xfrm>
                <a:off x="2582804" y="1758475"/>
                <a:ext cx="1017607" cy="751985"/>
              </a:xfrm>
              <a:custGeom>
                <a:avLst/>
                <a:gdLst/>
                <a:ahLst/>
                <a:cxnLst/>
                <a:rect l="l" t="t" r="r" b="b"/>
                <a:pathLst>
                  <a:path w="34790" h="26330" extrusionOk="0">
                    <a:moveTo>
                      <a:pt x="18774" y="1"/>
                    </a:moveTo>
                    <a:cubicBezTo>
                      <a:pt x="10548" y="1"/>
                      <a:pt x="1" y="5859"/>
                      <a:pt x="1214" y="14167"/>
                    </a:cubicBezTo>
                    <a:cubicBezTo>
                      <a:pt x="2499" y="22882"/>
                      <a:pt x="8774" y="21596"/>
                      <a:pt x="9857" y="22965"/>
                    </a:cubicBezTo>
                    <a:cubicBezTo>
                      <a:pt x="10953" y="24335"/>
                      <a:pt x="7952" y="25978"/>
                      <a:pt x="9179" y="26299"/>
                    </a:cubicBezTo>
                    <a:cubicBezTo>
                      <a:pt x="9254" y="26320"/>
                      <a:pt x="9343" y="26329"/>
                      <a:pt x="9441" y="26329"/>
                    </a:cubicBezTo>
                    <a:cubicBezTo>
                      <a:pt x="10945" y="26329"/>
                      <a:pt x="14918" y="24096"/>
                      <a:pt x="14918" y="24096"/>
                    </a:cubicBezTo>
                    <a:cubicBezTo>
                      <a:pt x="14918" y="24096"/>
                      <a:pt x="17372" y="25455"/>
                      <a:pt x="20625" y="25455"/>
                    </a:cubicBezTo>
                    <a:cubicBezTo>
                      <a:pt x="23523" y="25455"/>
                      <a:pt x="27055" y="24377"/>
                      <a:pt x="30050" y="20298"/>
                    </a:cubicBezTo>
                    <a:cubicBezTo>
                      <a:pt x="34789" y="13857"/>
                      <a:pt x="28348" y="689"/>
                      <a:pt x="20002" y="46"/>
                    </a:cubicBezTo>
                    <a:cubicBezTo>
                      <a:pt x="19600" y="15"/>
                      <a:pt x="19190" y="1"/>
                      <a:pt x="18774" y="1"/>
                    </a:cubicBezTo>
                    <a:close/>
                  </a:path>
                </a:pathLst>
              </a:custGeom>
              <a:solidFill>
                <a:srgbClr val="F5ED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749;p33"/>
              <p:cNvSpPr/>
              <p:nvPr/>
            </p:nvSpPr>
            <p:spPr>
              <a:xfrm rot="-1246111">
                <a:off x="3096008" y="2070518"/>
                <a:ext cx="329502" cy="184418"/>
              </a:xfrm>
              <a:custGeom>
                <a:avLst/>
                <a:gdLst/>
                <a:ahLst/>
                <a:cxnLst/>
                <a:rect l="l" t="t" r="r" b="b"/>
                <a:pathLst>
                  <a:path w="12693" h="7105" extrusionOk="0">
                    <a:moveTo>
                      <a:pt x="4135" y="0"/>
                    </a:moveTo>
                    <a:cubicBezTo>
                      <a:pt x="522" y="0"/>
                      <a:pt x="2877" y="1621"/>
                      <a:pt x="2798" y="3478"/>
                    </a:cubicBezTo>
                    <a:cubicBezTo>
                      <a:pt x="2727" y="5431"/>
                      <a:pt x="0" y="6919"/>
                      <a:pt x="4453" y="7098"/>
                    </a:cubicBezTo>
                    <a:cubicBezTo>
                      <a:pt x="4581" y="7102"/>
                      <a:pt x="4708" y="7105"/>
                      <a:pt x="4834" y="7105"/>
                    </a:cubicBezTo>
                    <a:cubicBezTo>
                      <a:pt x="9128" y="7105"/>
                      <a:pt x="12645" y="4426"/>
                      <a:pt x="12668" y="3871"/>
                    </a:cubicBezTo>
                    <a:cubicBezTo>
                      <a:pt x="12692" y="3288"/>
                      <a:pt x="9192" y="180"/>
                      <a:pt x="4739" y="13"/>
                    </a:cubicBezTo>
                    <a:cubicBezTo>
                      <a:pt x="4521" y="5"/>
                      <a:pt x="4320" y="0"/>
                      <a:pt x="41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750;p33"/>
              <p:cNvSpPr/>
              <p:nvPr/>
            </p:nvSpPr>
            <p:spPr>
              <a:xfrm rot="-1246111">
                <a:off x="2949308" y="2199886"/>
                <a:ext cx="284696" cy="45813"/>
              </a:xfrm>
              <a:custGeom>
                <a:avLst/>
                <a:gdLst/>
                <a:ahLst/>
                <a:cxnLst/>
                <a:rect l="l" t="t" r="r" b="b"/>
                <a:pathLst>
                  <a:path w="10967" h="1765" extrusionOk="0">
                    <a:moveTo>
                      <a:pt x="698" y="0"/>
                    </a:moveTo>
                    <a:cubicBezTo>
                      <a:pt x="335" y="0"/>
                      <a:pt x="35" y="301"/>
                      <a:pt x="13" y="668"/>
                    </a:cubicBezTo>
                    <a:cubicBezTo>
                      <a:pt x="1" y="1049"/>
                      <a:pt x="298" y="1383"/>
                      <a:pt x="691" y="1395"/>
                    </a:cubicBezTo>
                    <a:lnTo>
                      <a:pt x="10216" y="1764"/>
                    </a:lnTo>
                    <a:cubicBezTo>
                      <a:pt x="10230" y="1765"/>
                      <a:pt x="10245" y="1765"/>
                      <a:pt x="10259" y="1765"/>
                    </a:cubicBezTo>
                    <a:cubicBezTo>
                      <a:pt x="10632" y="1765"/>
                      <a:pt x="10931" y="1464"/>
                      <a:pt x="10942" y="1097"/>
                    </a:cubicBezTo>
                    <a:cubicBezTo>
                      <a:pt x="10966" y="716"/>
                      <a:pt x="10657" y="383"/>
                      <a:pt x="10276" y="371"/>
                    </a:cubicBezTo>
                    <a:lnTo>
                      <a:pt x="739" y="2"/>
                    </a:lnTo>
                    <a:cubicBezTo>
                      <a:pt x="725" y="1"/>
                      <a:pt x="711" y="0"/>
                      <a:pt x="698" y="0"/>
                    </a:cubicBezTo>
                    <a:close/>
                  </a:path>
                </a:pathLst>
              </a:custGeom>
              <a:solidFill>
                <a:srgbClr val="8941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751;p33"/>
              <p:cNvSpPr/>
              <p:nvPr/>
            </p:nvSpPr>
            <p:spPr>
              <a:xfrm rot="-1246111">
                <a:off x="2894414" y="2206815"/>
                <a:ext cx="235243" cy="89704"/>
              </a:xfrm>
              <a:custGeom>
                <a:avLst/>
                <a:gdLst/>
                <a:ahLst/>
                <a:cxnLst/>
                <a:rect l="l" t="t" r="r" b="b"/>
                <a:pathLst>
                  <a:path w="9062" h="3456" extrusionOk="0">
                    <a:moveTo>
                      <a:pt x="407" y="1"/>
                    </a:moveTo>
                    <a:cubicBezTo>
                      <a:pt x="239" y="1"/>
                      <a:pt x="108" y="128"/>
                      <a:pt x="108" y="299"/>
                    </a:cubicBezTo>
                    <a:lnTo>
                      <a:pt x="1" y="2811"/>
                    </a:lnTo>
                    <a:cubicBezTo>
                      <a:pt x="1" y="2978"/>
                      <a:pt x="132" y="3121"/>
                      <a:pt x="298" y="3133"/>
                    </a:cubicBezTo>
                    <a:lnTo>
                      <a:pt x="8633" y="3454"/>
                    </a:lnTo>
                    <a:cubicBezTo>
                      <a:pt x="8640" y="3455"/>
                      <a:pt x="8647" y="3455"/>
                      <a:pt x="8654" y="3455"/>
                    </a:cubicBezTo>
                    <a:cubicBezTo>
                      <a:pt x="8811" y="3455"/>
                      <a:pt x="8943" y="3328"/>
                      <a:pt x="8954" y="3157"/>
                    </a:cubicBezTo>
                    <a:lnTo>
                      <a:pt x="9050" y="644"/>
                    </a:lnTo>
                    <a:cubicBezTo>
                      <a:pt x="9061" y="478"/>
                      <a:pt x="8931" y="335"/>
                      <a:pt x="8764" y="323"/>
                    </a:cubicBezTo>
                    <a:lnTo>
                      <a:pt x="429" y="2"/>
                    </a:lnTo>
                    <a:cubicBezTo>
                      <a:pt x="422" y="1"/>
                      <a:pt x="414" y="1"/>
                      <a:pt x="407" y="1"/>
                    </a:cubicBezTo>
                    <a:close/>
                  </a:path>
                </a:pathLst>
              </a:custGeom>
              <a:solidFill>
                <a:srgbClr val="E75C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0" name="Google Shape;752;p33"/>
              <p:cNvGrpSpPr/>
              <p:nvPr/>
            </p:nvGrpSpPr>
            <p:grpSpPr>
              <a:xfrm>
                <a:off x="2822974" y="1871134"/>
                <a:ext cx="217817" cy="464091"/>
                <a:chOff x="894373" y="1526605"/>
                <a:chExt cx="190766" cy="406455"/>
              </a:xfrm>
            </p:grpSpPr>
            <p:sp>
              <p:nvSpPr>
                <p:cNvPr id="51" name="Google Shape;753;p33"/>
                <p:cNvSpPr/>
                <p:nvPr/>
              </p:nvSpPr>
              <p:spPr>
                <a:xfrm>
                  <a:off x="894373" y="1526605"/>
                  <a:ext cx="190766" cy="2486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7" h="8520" extrusionOk="0">
                      <a:moveTo>
                        <a:pt x="3229" y="1"/>
                      </a:moveTo>
                      <a:cubicBezTo>
                        <a:pt x="3220" y="1"/>
                        <a:pt x="3212" y="1"/>
                        <a:pt x="3203" y="2"/>
                      </a:cubicBezTo>
                      <a:cubicBezTo>
                        <a:pt x="2048" y="133"/>
                        <a:pt x="2989" y="7682"/>
                        <a:pt x="2989" y="7682"/>
                      </a:cubicBezTo>
                      <a:cubicBezTo>
                        <a:pt x="2989" y="7682"/>
                        <a:pt x="1867" y="2876"/>
                        <a:pt x="1010" y="2876"/>
                      </a:cubicBezTo>
                      <a:cubicBezTo>
                        <a:pt x="958" y="2876"/>
                        <a:pt x="907" y="2894"/>
                        <a:pt x="857" y="2931"/>
                      </a:cubicBezTo>
                      <a:cubicBezTo>
                        <a:pt x="0" y="3586"/>
                        <a:pt x="2381" y="8349"/>
                        <a:pt x="2381" y="8349"/>
                      </a:cubicBezTo>
                      <a:cubicBezTo>
                        <a:pt x="2433" y="8451"/>
                        <a:pt x="2823" y="8519"/>
                        <a:pt x="3326" y="8519"/>
                      </a:cubicBezTo>
                      <a:cubicBezTo>
                        <a:pt x="3757" y="8519"/>
                        <a:pt x="4271" y="8469"/>
                        <a:pt x="4727" y="8349"/>
                      </a:cubicBezTo>
                      <a:cubicBezTo>
                        <a:pt x="5715" y="8075"/>
                        <a:pt x="6537" y="3800"/>
                        <a:pt x="5798" y="2967"/>
                      </a:cubicBezTo>
                      <a:cubicBezTo>
                        <a:pt x="5747" y="2910"/>
                        <a:pt x="5696" y="2883"/>
                        <a:pt x="5645" y="2883"/>
                      </a:cubicBezTo>
                      <a:cubicBezTo>
                        <a:pt x="4970" y="2883"/>
                        <a:pt x="4393" y="7622"/>
                        <a:pt x="4393" y="7622"/>
                      </a:cubicBezTo>
                      <a:cubicBezTo>
                        <a:pt x="4393" y="7622"/>
                        <a:pt x="4358" y="1"/>
                        <a:pt x="3229" y="1"/>
                      </a:cubicBezTo>
                      <a:close/>
                    </a:path>
                  </a:pathLst>
                </a:custGeom>
                <a:solidFill>
                  <a:srgbClr val="6FB3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754;p33"/>
                <p:cNvSpPr/>
                <p:nvPr/>
              </p:nvSpPr>
              <p:spPr>
                <a:xfrm>
                  <a:off x="913809" y="1746584"/>
                  <a:ext cx="155338" cy="1864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3" h="6390" extrusionOk="0">
                      <a:moveTo>
                        <a:pt x="1" y="1"/>
                      </a:moveTo>
                      <a:cubicBezTo>
                        <a:pt x="1" y="1"/>
                        <a:pt x="144" y="6002"/>
                        <a:pt x="572" y="6252"/>
                      </a:cubicBezTo>
                      <a:cubicBezTo>
                        <a:pt x="736" y="6345"/>
                        <a:pt x="1278" y="6390"/>
                        <a:pt x="1916" y="6390"/>
                      </a:cubicBezTo>
                      <a:cubicBezTo>
                        <a:pt x="2996" y="6390"/>
                        <a:pt x="4351" y="6260"/>
                        <a:pt x="4620" y="6014"/>
                      </a:cubicBezTo>
                      <a:cubicBezTo>
                        <a:pt x="5049" y="5633"/>
                        <a:pt x="5323" y="1"/>
                        <a:pt x="53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7" name="Google Shape;709;p33"/>
          <p:cNvSpPr txBox="1">
            <a:spLocks/>
          </p:cNvSpPr>
          <p:nvPr/>
        </p:nvSpPr>
        <p:spPr>
          <a:xfrm>
            <a:off x="2309124" y="2017397"/>
            <a:ext cx="3974241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pPr marL="0" indent="0" algn="ctr">
              <a:spcAft>
                <a:spcPts val="1600"/>
              </a:spcAft>
              <a:buFont typeface="Arial"/>
              <a:buNone/>
            </a:pPr>
            <a:r>
              <a:rPr lang="ar-SA" sz="4400" b="1" dirty="0">
                <a:solidFill>
                  <a:srgbClr val="00B050"/>
                </a:solidFill>
                <a:cs typeface="+mj-cs"/>
              </a:rPr>
              <a:t>الساق</a:t>
            </a:r>
          </a:p>
        </p:txBody>
      </p:sp>
      <p:sp>
        <p:nvSpPr>
          <p:cNvPr id="53" name="Google Shape;709;p33"/>
          <p:cNvSpPr txBox="1">
            <a:spLocks/>
          </p:cNvSpPr>
          <p:nvPr/>
        </p:nvSpPr>
        <p:spPr>
          <a:xfrm>
            <a:off x="11092" y="1145745"/>
            <a:ext cx="3719685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Aft>
                <a:spcPts val="1600"/>
              </a:spcAft>
            </a:pPr>
            <a:r>
              <a:rPr lang="ar-SA" sz="3600" b="1" dirty="0">
                <a:solidFill>
                  <a:srgbClr val="00C3B1"/>
                </a:solidFill>
                <a:cs typeface="+mj-cs"/>
              </a:rPr>
              <a:t>تحمل الأوراق </a:t>
            </a:r>
          </a:p>
          <a:p>
            <a:pPr marL="0" indent="0">
              <a:spcAft>
                <a:spcPts val="1600"/>
              </a:spcAft>
            </a:pPr>
            <a:r>
              <a:rPr lang="ar-SA" sz="3600" b="1" dirty="0">
                <a:solidFill>
                  <a:srgbClr val="00C3B1"/>
                </a:solidFill>
                <a:cs typeface="+mj-cs"/>
              </a:rPr>
              <a:t>وتنقل الماء و الغذاء </a:t>
            </a:r>
          </a:p>
          <a:p>
            <a:pPr marL="0" indent="0">
              <a:spcAft>
                <a:spcPts val="1600"/>
              </a:spcAft>
            </a:pPr>
            <a:r>
              <a:rPr lang="ar-SA" sz="3600" b="1" dirty="0">
                <a:solidFill>
                  <a:srgbClr val="00C3B1"/>
                </a:solidFill>
                <a:cs typeface="+mj-cs"/>
              </a:rPr>
              <a:t>إلى بقية أجزاء النبات </a:t>
            </a:r>
          </a:p>
        </p:txBody>
      </p:sp>
      <p:sp>
        <p:nvSpPr>
          <p:cNvPr id="55" name="Google Shape;709;p33"/>
          <p:cNvSpPr txBox="1">
            <a:spLocks/>
          </p:cNvSpPr>
          <p:nvPr/>
        </p:nvSpPr>
        <p:spPr>
          <a:xfrm>
            <a:off x="-143391" y="367407"/>
            <a:ext cx="3974241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pPr marL="0" indent="0" algn="ctr">
              <a:spcAft>
                <a:spcPts val="1600"/>
              </a:spcAft>
              <a:buFont typeface="Arial"/>
              <a:buNone/>
            </a:pPr>
            <a:r>
              <a:rPr lang="ar-SA" sz="4000" b="1" dirty="0">
                <a:solidFill>
                  <a:srgbClr val="00B050"/>
                </a:solidFill>
                <a:cs typeface="+mj-cs"/>
              </a:rPr>
              <a:t>وظيفة الساق</a:t>
            </a:r>
          </a:p>
        </p:txBody>
      </p:sp>
      <p:pic>
        <p:nvPicPr>
          <p:cNvPr id="56" name="صورة 5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02"/>
          <a:stretch/>
        </p:blipFill>
        <p:spPr>
          <a:xfrm>
            <a:off x="5652693" y="93032"/>
            <a:ext cx="3333750" cy="4752474"/>
          </a:xfrm>
          <a:prstGeom prst="rect">
            <a:avLst/>
          </a:prstGeom>
        </p:spPr>
      </p:pic>
      <p:cxnSp>
        <p:nvCxnSpPr>
          <p:cNvPr id="3" name="رابط كسهم مستقيم 2"/>
          <p:cNvCxnSpPr/>
          <p:nvPr/>
        </p:nvCxnSpPr>
        <p:spPr>
          <a:xfrm>
            <a:off x="5180463" y="2604316"/>
            <a:ext cx="1636294" cy="1203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550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بوعاء النباتات والنباتات والصيف مصنع الكرتون الصيف, نباتات الأصص, النباتات,  الصيف PNG وملف PSD للتحميل مجانا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5625" l="2188" r="96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718" y="11865"/>
            <a:ext cx="5413952" cy="5413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FD8E74FA-FCB6-4092-924B-38DC40858BDF}"/>
              </a:ext>
            </a:extLst>
          </p:cNvPr>
          <p:cNvSpPr/>
          <p:nvPr/>
        </p:nvSpPr>
        <p:spPr>
          <a:xfrm>
            <a:off x="5721738" y="813792"/>
            <a:ext cx="2349853" cy="143748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A4C7A7"/>
              </a:solidFill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9D5BF987-B2A8-4793-9AE7-278E6A37AAA6}"/>
              </a:ext>
            </a:extLst>
          </p:cNvPr>
          <p:cNvSpPr/>
          <p:nvPr/>
        </p:nvSpPr>
        <p:spPr>
          <a:xfrm>
            <a:off x="3371885" y="809103"/>
            <a:ext cx="2349853" cy="143748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A4C7A7"/>
              </a:solidFill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44298ACD-0C58-486D-B4ED-916DE0B870DA}"/>
              </a:ext>
            </a:extLst>
          </p:cNvPr>
          <p:cNvSpPr/>
          <p:nvPr/>
        </p:nvSpPr>
        <p:spPr>
          <a:xfrm>
            <a:off x="1009914" y="814086"/>
            <a:ext cx="2349853" cy="143748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A4C7A7"/>
              </a:solidFill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FD438708-F65B-4A5A-B678-16461AB735A2}"/>
              </a:ext>
            </a:extLst>
          </p:cNvPr>
          <p:cNvSpPr/>
          <p:nvPr/>
        </p:nvSpPr>
        <p:spPr>
          <a:xfrm>
            <a:off x="1009914" y="2253037"/>
            <a:ext cx="2349853" cy="143748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rgbClr val="A4C7A7"/>
              </a:solidFill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D43006B9-D38B-4DD1-B696-0D0115386541}"/>
              </a:ext>
            </a:extLst>
          </p:cNvPr>
          <p:cNvSpPr/>
          <p:nvPr/>
        </p:nvSpPr>
        <p:spPr>
          <a:xfrm>
            <a:off x="1009913" y="3700582"/>
            <a:ext cx="2349853" cy="143748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A4C7A7"/>
              </a:solidFill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6D2F4406-E75E-45D3-971C-741B1B4D9396}"/>
              </a:ext>
            </a:extLst>
          </p:cNvPr>
          <p:cNvSpPr/>
          <p:nvPr/>
        </p:nvSpPr>
        <p:spPr>
          <a:xfrm>
            <a:off x="3373884" y="3690906"/>
            <a:ext cx="2349853" cy="143748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rgbClr val="A4C7A7"/>
              </a:solidFill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8721BEB2-E72E-40CE-A5E7-B8E5E10D5990}"/>
              </a:ext>
            </a:extLst>
          </p:cNvPr>
          <p:cNvSpPr/>
          <p:nvPr/>
        </p:nvSpPr>
        <p:spPr>
          <a:xfrm>
            <a:off x="3371885" y="2238312"/>
            <a:ext cx="2349853" cy="143748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rgbClr val="A4C7A7"/>
              </a:solidFill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6DEFB3CB-3F21-4899-A5E2-733B31F1051E}"/>
              </a:ext>
            </a:extLst>
          </p:cNvPr>
          <p:cNvSpPr/>
          <p:nvPr/>
        </p:nvSpPr>
        <p:spPr>
          <a:xfrm>
            <a:off x="5735855" y="3700582"/>
            <a:ext cx="2349853" cy="143748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A4C7A7"/>
              </a:solidFill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F2C2B97D-E8F5-469F-898F-26CFE262E8A0}"/>
              </a:ext>
            </a:extLst>
          </p:cNvPr>
          <p:cNvSpPr/>
          <p:nvPr/>
        </p:nvSpPr>
        <p:spPr>
          <a:xfrm>
            <a:off x="5735724" y="2243365"/>
            <a:ext cx="2349853" cy="143748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A4C7A7"/>
              </a:solidFill>
            </a:endParaRPr>
          </a:p>
        </p:txBody>
      </p:sp>
      <p:sp>
        <p:nvSpPr>
          <p:cNvPr id="22" name="Google Shape;484;p29"/>
          <p:cNvSpPr txBox="1">
            <a:spLocks/>
          </p:cNvSpPr>
          <p:nvPr/>
        </p:nvSpPr>
        <p:spPr>
          <a:xfrm>
            <a:off x="2586790" y="27685"/>
            <a:ext cx="6199048" cy="786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200"/>
              <a:buFont typeface="Delius Unicase"/>
              <a:buNone/>
              <a:defRPr sz="4500" b="1" i="0" u="none" strike="noStrike" cap="none">
                <a:solidFill>
                  <a:schemeClr val="accent2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6"/>
              </a:buClr>
              <a:buSzPts val="1100"/>
              <a:buFont typeface="Arial"/>
              <a:buNone/>
            </a:pPr>
            <a:r>
              <a:rPr lang="ar-SA" dirty="0">
                <a:solidFill>
                  <a:schemeClr val="bg1"/>
                </a:solidFill>
                <a:cs typeface="+mj-cs"/>
              </a:rPr>
              <a:t>ماذا تتوقعون خلف المربعات ؟</a:t>
            </a:r>
            <a:endParaRPr lang="en-US" dirty="0">
              <a:solidFill>
                <a:schemeClr val="bg1"/>
              </a:solidFill>
              <a:cs typeface="+mj-cs"/>
            </a:endParaRPr>
          </a:p>
        </p:txBody>
      </p:sp>
      <p:pic>
        <p:nvPicPr>
          <p:cNvPr id="21" name="صورة 20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578" y="11970"/>
            <a:ext cx="2706871" cy="2706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827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oogle Shape;710;p33"/>
          <p:cNvGrpSpPr/>
          <p:nvPr/>
        </p:nvGrpSpPr>
        <p:grpSpPr>
          <a:xfrm>
            <a:off x="180172" y="2875547"/>
            <a:ext cx="2659281" cy="2120497"/>
            <a:chOff x="523875" y="1023725"/>
            <a:chExt cx="4416942" cy="4181328"/>
          </a:xfrm>
        </p:grpSpPr>
        <p:sp>
          <p:nvSpPr>
            <p:cNvPr id="9" name="Google Shape;711;p33"/>
            <p:cNvSpPr/>
            <p:nvPr/>
          </p:nvSpPr>
          <p:spPr>
            <a:xfrm>
              <a:off x="523875" y="1023725"/>
              <a:ext cx="4416942" cy="3726990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" name="Google Shape;712;p33"/>
            <p:cNvGrpSpPr/>
            <p:nvPr/>
          </p:nvGrpSpPr>
          <p:grpSpPr>
            <a:xfrm flipH="1">
              <a:off x="950360" y="1694846"/>
              <a:ext cx="2651308" cy="3510207"/>
              <a:chOff x="1340325" y="1758475"/>
              <a:chExt cx="2260087" cy="2992249"/>
            </a:xfrm>
          </p:grpSpPr>
          <p:sp>
            <p:nvSpPr>
              <p:cNvPr id="11" name="Google Shape;713;p33"/>
              <p:cNvSpPr/>
              <p:nvPr/>
            </p:nvSpPr>
            <p:spPr>
              <a:xfrm>
                <a:off x="2546433" y="2805518"/>
                <a:ext cx="420432" cy="584937"/>
              </a:xfrm>
              <a:custGeom>
                <a:avLst/>
                <a:gdLst/>
                <a:ahLst/>
                <a:cxnLst/>
                <a:rect l="l" t="t" r="r" b="b"/>
                <a:pathLst>
                  <a:path w="14721" h="20481" extrusionOk="0">
                    <a:moveTo>
                      <a:pt x="1953" y="0"/>
                    </a:moveTo>
                    <a:cubicBezTo>
                      <a:pt x="0" y="0"/>
                      <a:pt x="917" y="6751"/>
                      <a:pt x="917" y="9001"/>
                    </a:cubicBezTo>
                    <a:cubicBezTo>
                      <a:pt x="917" y="11223"/>
                      <a:pt x="7543" y="20480"/>
                      <a:pt x="10378" y="20480"/>
                    </a:cubicBezTo>
                    <a:cubicBezTo>
                      <a:pt x="10400" y="20480"/>
                      <a:pt x="10421" y="20480"/>
                      <a:pt x="10442" y="20479"/>
                    </a:cubicBezTo>
                    <a:cubicBezTo>
                      <a:pt x="10682" y="20467"/>
                      <a:pt x="10915" y="20463"/>
                      <a:pt x="11138" y="20463"/>
                    </a:cubicBezTo>
                    <a:cubicBezTo>
                      <a:pt x="11501" y="20463"/>
                      <a:pt x="11840" y="20473"/>
                      <a:pt x="12150" y="20473"/>
                    </a:cubicBezTo>
                    <a:cubicBezTo>
                      <a:pt x="13887" y="20473"/>
                      <a:pt x="14721" y="20161"/>
                      <a:pt x="13704" y="16050"/>
                    </a:cubicBezTo>
                    <a:cubicBezTo>
                      <a:pt x="10192" y="1726"/>
                      <a:pt x="1953" y="0"/>
                      <a:pt x="1953" y="0"/>
                    </a:cubicBezTo>
                    <a:close/>
                  </a:path>
                </a:pathLst>
              </a:custGeom>
              <a:solidFill>
                <a:srgbClr val="146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714;p33"/>
              <p:cNvSpPr/>
              <p:nvPr/>
            </p:nvSpPr>
            <p:spPr>
              <a:xfrm>
                <a:off x="2075493" y="2581415"/>
                <a:ext cx="503913" cy="377335"/>
              </a:xfrm>
              <a:custGeom>
                <a:avLst/>
                <a:gdLst/>
                <a:ahLst/>
                <a:cxnLst/>
                <a:rect l="l" t="t" r="r" b="b"/>
                <a:pathLst>
                  <a:path w="17644" h="13212" extrusionOk="0">
                    <a:moveTo>
                      <a:pt x="9120" y="1"/>
                    </a:moveTo>
                    <a:lnTo>
                      <a:pt x="9120" y="1"/>
                    </a:lnTo>
                    <a:cubicBezTo>
                      <a:pt x="8835" y="203"/>
                      <a:pt x="4834" y="2989"/>
                      <a:pt x="4834" y="2989"/>
                    </a:cubicBezTo>
                    <a:cubicBezTo>
                      <a:pt x="4834" y="2989"/>
                      <a:pt x="4870" y="4251"/>
                      <a:pt x="4941" y="5644"/>
                    </a:cubicBezTo>
                    <a:cubicBezTo>
                      <a:pt x="5013" y="7026"/>
                      <a:pt x="3786" y="7526"/>
                      <a:pt x="1893" y="7573"/>
                    </a:cubicBezTo>
                    <a:cubicBezTo>
                      <a:pt x="0" y="7609"/>
                      <a:pt x="2822" y="13086"/>
                      <a:pt x="5501" y="13205"/>
                    </a:cubicBezTo>
                    <a:cubicBezTo>
                      <a:pt x="5604" y="13209"/>
                      <a:pt x="5710" y="13211"/>
                      <a:pt x="5818" y="13211"/>
                    </a:cubicBezTo>
                    <a:cubicBezTo>
                      <a:pt x="9936" y="13211"/>
                      <a:pt x="17644" y="10180"/>
                      <a:pt x="16217" y="8811"/>
                    </a:cubicBezTo>
                    <a:cubicBezTo>
                      <a:pt x="14752" y="7418"/>
                      <a:pt x="8906" y="7371"/>
                      <a:pt x="8835" y="6621"/>
                    </a:cubicBezTo>
                    <a:cubicBezTo>
                      <a:pt x="8763" y="5859"/>
                      <a:pt x="9120" y="1"/>
                      <a:pt x="9120" y="1"/>
                    </a:cubicBezTo>
                    <a:close/>
                  </a:path>
                </a:pathLst>
              </a:custGeom>
              <a:solidFill>
                <a:srgbClr val="EA7F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715;p33"/>
              <p:cNvSpPr/>
              <p:nvPr/>
            </p:nvSpPr>
            <p:spPr>
              <a:xfrm>
                <a:off x="2099854" y="2433079"/>
                <a:ext cx="302108" cy="286742"/>
              </a:xfrm>
              <a:custGeom>
                <a:avLst/>
                <a:gdLst/>
                <a:ahLst/>
                <a:cxnLst/>
                <a:rect l="l" t="t" r="r" b="b"/>
                <a:pathLst>
                  <a:path w="10578" h="10040" extrusionOk="0">
                    <a:moveTo>
                      <a:pt x="4614" y="0"/>
                    </a:moveTo>
                    <a:cubicBezTo>
                      <a:pt x="2881" y="0"/>
                      <a:pt x="1231" y="679"/>
                      <a:pt x="790" y="2099"/>
                    </a:cubicBezTo>
                    <a:cubicBezTo>
                      <a:pt x="1" y="4654"/>
                      <a:pt x="1521" y="10039"/>
                      <a:pt x="4634" y="10039"/>
                    </a:cubicBezTo>
                    <a:cubicBezTo>
                      <a:pt x="4713" y="10039"/>
                      <a:pt x="4793" y="10036"/>
                      <a:pt x="4874" y="10029"/>
                    </a:cubicBezTo>
                    <a:cubicBezTo>
                      <a:pt x="10577" y="9553"/>
                      <a:pt x="8482" y="1385"/>
                      <a:pt x="8482" y="1385"/>
                    </a:cubicBezTo>
                    <a:cubicBezTo>
                      <a:pt x="7571" y="474"/>
                      <a:pt x="6063" y="0"/>
                      <a:pt x="4614" y="0"/>
                    </a:cubicBezTo>
                    <a:close/>
                  </a:path>
                </a:pathLst>
              </a:custGeom>
              <a:solidFill>
                <a:srgbClr val="EA7F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716;p33"/>
              <p:cNvSpPr/>
              <p:nvPr/>
            </p:nvSpPr>
            <p:spPr>
              <a:xfrm>
                <a:off x="2196869" y="2579730"/>
                <a:ext cx="27932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78" h="1763" extrusionOk="0">
                    <a:moveTo>
                      <a:pt x="537" y="0"/>
                    </a:moveTo>
                    <a:cubicBezTo>
                      <a:pt x="489" y="119"/>
                      <a:pt x="60" y="1167"/>
                      <a:pt x="13" y="1393"/>
                    </a:cubicBezTo>
                    <a:cubicBezTo>
                      <a:pt x="1" y="1465"/>
                      <a:pt x="25" y="1524"/>
                      <a:pt x="72" y="1572"/>
                    </a:cubicBezTo>
                    <a:cubicBezTo>
                      <a:pt x="203" y="1739"/>
                      <a:pt x="644" y="1762"/>
                      <a:pt x="894" y="1762"/>
                    </a:cubicBezTo>
                    <a:lnTo>
                      <a:pt x="977" y="1762"/>
                    </a:lnTo>
                    <a:lnTo>
                      <a:pt x="977" y="1477"/>
                    </a:lnTo>
                    <a:cubicBezTo>
                      <a:pt x="939" y="1478"/>
                      <a:pt x="902" y="1479"/>
                      <a:pt x="864" y="1479"/>
                    </a:cubicBezTo>
                    <a:cubicBezTo>
                      <a:pt x="617" y="1479"/>
                      <a:pt x="381" y="1447"/>
                      <a:pt x="298" y="1405"/>
                    </a:cubicBezTo>
                    <a:cubicBezTo>
                      <a:pt x="358" y="1203"/>
                      <a:pt x="620" y="536"/>
                      <a:pt x="798" y="108"/>
                    </a:cubicBezTo>
                    <a:lnTo>
                      <a:pt x="537" y="0"/>
                    </a:lnTo>
                    <a:close/>
                  </a:path>
                </a:pathLst>
              </a:custGeom>
              <a:solidFill>
                <a:srgbClr val="2418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717;p33"/>
              <p:cNvSpPr/>
              <p:nvPr/>
            </p:nvSpPr>
            <p:spPr>
              <a:xfrm>
                <a:off x="2276778" y="2601492"/>
                <a:ext cx="49009" cy="48980"/>
              </a:xfrm>
              <a:custGeom>
                <a:avLst/>
                <a:gdLst/>
                <a:ahLst/>
                <a:cxnLst/>
                <a:rect l="l" t="t" r="r" b="b"/>
                <a:pathLst>
                  <a:path w="1716" h="1715" extrusionOk="0">
                    <a:moveTo>
                      <a:pt x="858" y="0"/>
                    </a:moveTo>
                    <a:cubicBezTo>
                      <a:pt x="382" y="0"/>
                      <a:pt x="1" y="381"/>
                      <a:pt x="1" y="858"/>
                    </a:cubicBezTo>
                    <a:cubicBezTo>
                      <a:pt x="1" y="1334"/>
                      <a:pt x="382" y="1715"/>
                      <a:pt x="858" y="1715"/>
                    </a:cubicBezTo>
                    <a:cubicBezTo>
                      <a:pt x="1334" y="1715"/>
                      <a:pt x="1715" y="1334"/>
                      <a:pt x="1715" y="858"/>
                    </a:cubicBezTo>
                    <a:cubicBezTo>
                      <a:pt x="1715" y="381"/>
                      <a:pt x="1334" y="0"/>
                      <a:pt x="858" y="0"/>
                    </a:cubicBezTo>
                    <a:close/>
                  </a:path>
                </a:pathLst>
              </a:custGeom>
              <a:solidFill>
                <a:srgbClr val="E75C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718;p33"/>
              <p:cNvSpPr/>
              <p:nvPr/>
            </p:nvSpPr>
            <p:spPr>
              <a:xfrm>
                <a:off x="2138038" y="2596723"/>
                <a:ext cx="49009" cy="49009"/>
              </a:xfrm>
              <a:custGeom>
                <a:avLst/>
                <a:gdLst/>
                <a:ahLst/>
                <a:cxnLst/>
                <a:rect l="l" t="t" r="r" b="b"/>
                <a:pathLst>
                  <a:path w="1716" h="1716" extrusionOk="0">
                    <a:moveTo>
                      <a:pt x="858" y="1"/>
                    </a:moveTo>
                    <a:cubicBezTo>
                      <a:pt x="382" y="1"/>
                      <a:pt x="1" y="394"/>
                      <a:pt x="1" y="858"/>
                    </a:cubicBezTo>
                    <a:cubicBezTo>
                      <a:pt x="1" y="1334"/>
                      <a:pt x="382" y="1715"/>
                      <a:pt x="858" y="1715"/>
                    </a:cubicBezTo>
                    <a:cubicBezTo>
                      <a:pt x="1334" y="1715"/>
                      <a:pt x="1715" y="1334"/>
                      <a:pt x="1715" y="858"/>
                    </a:cubicBezTo>
                    <a:cubicBezTo>
                      <a:pt x="1715" y="394"/>
                      <a:pt x="1334" y="1"/>
                      <a:pt x="858" y="1"/>
                    </a:cubicBezTo>
                    <a:close/>
                  </a:path>
                </a:pathLst>
              </a:custGeom>
              <a:solidFill>
                <a:srgbClr val="E75C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719;p33"/>
              <p:cNvSpPr/>
              <p:nvPr/>
            </p:nvSpPr>
            <p:spPr>
              <a:xfrm>
                <a:off x="2214890" y="2635820"/>
                <a:ext cx="56492" cy="27932"/>
              </a:xfrm>
              <a:custGeom>
                <a:avLst/>
                <a:gdLst/>
                <a:ahLst/>
                <a:cxnLst/>
                <a:rect l="l" t="t" r="r" b="b"/>
                <a:pathLst>
                  <a:path w="1978" h="978" extrusionOk="0">
                    <a:moveTo>
                      <a:pt x="1739" y="1"/>
                    </a:moveTo>
                    <a:cubicBezTo>
                      <a:pt x="1501" y="406"/>
                      <a:pt x="1239" y="632"/>
                      <a:pt x="941" y="680"/>
                    </a:cubicBezTo>
                    <a:cubicBezTo>
                      <a:pt x="897" y="687"/>
                      <a:pt x="853" y="691"/>
                      <a:pt x="811" y="691"/>
                    </a:cubicBezTo>
                    <a:cubicBezTo>
                      <a:pt x="457" y="691"/>
                      <a:pt x="190" y="453"/>
                      <a:pt x="179" y="453"/>
                    </a:cubicBezTo>
                    <a:lnTo>
                      <a:pt x="1" y="668"/>
                    </a:lnTo>
                    <a:cubicBezTo>
                      <a:pt x="13" y="680"/>
                      <a:pt x="358" y="977"/>
                      <a:pt x="810" y="977"/>
                    </a:cubicBezTo>
                    <a:cubicBezTo>
                      <a:pt x="870" y="977"/>
                      <a:pt x="918" y="965"/>
                      <a:pt x="977" y="965"/>
                    </a:cubicBezTo>
                    <a:cubicBezTo>
                      <a:pt x="1358" y="906"/>
                      <a:pt x="1703" y="620"/>
                      <a:pt x="1977" y="144"/>
                    </a:cubicBezTo>
                    <a:lnTo>
                      <a:pt x="1739" y="1"/>
                    </a:lnTo>
                    <a:close/>
                  </a:path>
                </a:pathLst>
              </a:custGeom>
              <a:solidFill>
                <a:srgbClr val="2418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720;p33"/>
              <p:cNvSpPr/>
              <p:nvPr/>
            </p:nvSpPr>
            <p:spPr>
              <a:xfrm>
                <a:off x="2157429" y="2560681"/>
                <a:ext cx="22134" cy="27903"/>
              </a:xfrm>
              <a:custGeom>
                <a:avLst/>
                <a:gdLst/>
                <a:ahLst/>
                <a:cxnLst/>
                <a:rect l="l" t="t" r="r" b="b"/>
                <a:pathLst>
                  <a:path w="775" h="977" extrusionOk="0">
                    <a:moveTo>
                      <a:pt x="394" y="1"/>
                    </a:moveTo>
                    <a:cubicBezTo>
                      <a:pt x="179" y="1"/>
                      <a:pt x="1" y="227"/>
                      <a:pt x="1" y="489"/>
                    </a:cubicBezTo>
                    <a:cubicBezTo>
                      <a:pt x="1" y="763"/>
                      <a:pt x="179" y="977"/>
                      <a:pt x="394" y="977"/>
                    </a:cubicBezTo>
                    <a:cubicBezTo>
                      <a:pt x="608" y="977"/>
                      <a:pt x="775" y="763"/>
                      <a:pt x="775" y="489"/>
                    </a:cubicBezTo>
                    <a:cubicBezTo>
                      <a:pt x="775" y="227"/>
                      <a:pt x="608" y="1"/>
                      <a:pt x="394" y="1"/>
                    </a:cubicBezTo>
                    <a:close/>
                  </a:path>
                </a:pathLst>
              </a:custGeom>
              <a:solidFill>
                <a:srgbClr val="2418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721;p33"/>
              <p:cNvSpPr/>
              <p:nvPr/>
            </p:nvSpPr>
            <p:spPr>
              <a:xfrm>
                <a:off x="2267953" y="2560681"/>
                <a:ext cx="22134" cy="27903"/>
              </a:xfrm>
              <a:custGeom>
                <a:avLst/>
                <a:gdLst/>
                <a:ahLst/>
                <a:cxnLst/>
                <a:rect l="l" t="t" r="r" b="b"/>
                <a:pathLst>
                  <a:path w="775" h="977" extrusionOk="0">
                    <a:moveTo>
                      <a:pt x="393" y="1"/>
                    </a:moveTo>
                    <a:cubicBezTo>
                      <a:pt x="179" y="1"/>
                      <a:pt x="0" y="227"/>
                      <a:pt x="0" y="489"/>
                    </a:cubicBezTo>
                    <a:cubicBezTo>
                      <a:pt x="0" y="763"/>
                      <a:pt x="179" y="977"/>
                      <a:pt x="393" y="977"/>
                    </a:cubicBezTo>
                    <a:cubicBezTo>
                      <a:pt x="607" y="977"/>
                      <a:pt x="774" y="763"/>
                      <a:pt x="774" y="489"/>
                    </a:cubicBezTo>
                    <a:cubicBezTo>
                      <a:pt x="774" y="227"/>
                      <a:pt x="607" y="1"/>
                      <a:pt x="393" y="1"/>
                    </a:cubicBezTo>
                    <a:close/>
                  </a:path>
                </a:pathLst>
              </a:custGeom>
              <a:solidFill>
                <a:srgbClr val="2418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722;p33"/>
              <p:cNvSpPr/>
              <p:nvPr/>
            </p:nvSpPr>
            <p:spPr>
              <a:xfrm>
                <a:off x="2087374" y="2348030"/>
                <a:ext cx="373393" cy="328697"/>
              </a:xfrm>
              <a:custGeom>
                <a:avLst/>
                <a:gdLst/>
                <a:ahLst/>
                <a:cxnLst/>
                <a:rect l="l" t="t" r="r" b="b"/>
                <a:pathLst>
                  <a:path w="13074" h="11509" extrusionOk="0">
                    <a:moveTo>
                      <a:pt x="7820" y="0"/>
                    </a:moveTo>
                    <a:cubicBezTo>
                      <a:pt x="5373" y="0"/>
                      <a:pt x="2322" y="928"/>
                      <a:pt x="1775" y="2172"/>
                    </a:cubicBezTo>
                    <a:cubicBezTo>
                      <a:pt x="1775" y="2172"/>
                      <a:pt x="1" y="5220"/>
                      <a:pt x="739" y="6054"/>
                    </a:cubicBezTo>
                    <a:cubicBezTo>
                      <a:pt x="1182" y="6561"/>
                      <a:pt x="3680" y="6858"/>
                      <a:pt x="5609" y="6858"/>
                    </a:cubicBezTo>
                    <a:cubicBezTo>
                      <a:pt x="6897" y="6858"/>
                      <a:pt x="7931" y="6725"/>
                      <a:pt x="7931" y="6435"/>
                    </a:cubicBezTo>
                    <a:cubicBezTo>
                      <a:pt x="7931" y="5801"/>
                      <a:pt x="7977" y="3793"/>
                      <a:pt x="8237" y="3793"/>
                    </a:cubicBezTo>
                    <a:cubicBezTo>
                      <a:pt x="8270" y="3793"/>
                      <a:pt x="8307" y="3826"/>
                      <a:pt x="8347" y="3899"/>
                    </a:cubicBezTo>
                    <a:cubicBezTo>
                      <a:pt x="10336" y="7535"/>
                      <a:pt x="7986" y="11508"/>
                      <a:pt x="8403" y="11508"/>
                    </a:cubicBezTo>
                    <a:cubicBezTo>
                      <a:pt x="8408" y="11508"/>
                      <a:pt x="8413" y="11508"/>
                      <a:pt x="8419" y="11507"/>
                    </a:cubicBezTo>
                    <a:cubicBezTo>
                      <a:pt x="9419" y="11316"/>
                      <a:pt x="12514" y="10256"/>
                      <a:pt x="12788" y="7447"/>
                    </a:cubicBezTo>
                    <a:cubicBezTo>
                      <a:pt x="13074" y="4649"/>
                      <a:pt x="11681" y="577"/>
                      <a:pt x="9169" y="112"/>
                    </a:cubicBezTo>
                    <a:cubicBezTo>
                      <a:pt x="8758" y="36"/>
                      <a:pt x="8301" y="0"/>
                      <a:pt x="78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723;p33"/>
              <p:cNvSpPr/>
              <p:nvPr/>
            </p:nvSpPr>
            <p:spPr>
              <a:xfrm>
                <a:off x="2313847" y="2249901"/>
                <a:ext cx="138773" cy="138773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4859" extrusionOk="0">
                    <a:moveTo>
                      <a:pt x="2429" y="0"/>
                    </a:moveTo>
                    <a:cubicBezTo>
                      <a:pt x="1084" y="0"/>
                      <a:pt x="1" y="1084"/>
                      <a:pt x="1" y="2429"/>
                    </a:cubicBezTo>
                    <a:cubicBezTo>
                      <a:pt x="1" y="3763"/>
                      <a:pt x="1084" y="4858"/>
                      <a:pt x="2429" y="4858"/>
                    </a:cubicBezTo>
                    <a:cubicBezTo>
                      <a:pt x="3763" y="4858"/>
                      <a:pt x="4858" y="3763"/>
                      <a:pt x="4858" y="2429"/>
                    </a:cubicBezTo>
                    <a:cubicBezTo>
                      <a:pt x="4858" y="1084"/>
                      <a:pt x="3763" y="0"/>
                      <a:pt x="24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724;p33"/>
              <p:cNvSpPr/>
              <p:nvPr/>
            </p:nvSpPr>
            <p:spPr>
              <a:xfrm>
                <a:off x="2320159" y="2560909"/>
                <a:ext cx="63774" cy="76998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2696" extrusionOk="0">
                    <a:moveTo>
                      <a:pt x="1141" y="1"/>
                    </a:moveTo>
                    <a:cubicBezTo>
                      <a:pt x="704" y="1"/>
                      <a:pt x="601" y="957"/>
                      <a:pt x="601" y="957"/>
                    </a:cubicBezTo>
                    <a:cubicBezTo>
                      <a:pt x="318" y="1605"/>
                      <a:pt x="1" y="2696"/>
                      <a:pt x="640" y="2696"/>
                    </a:cubicBezTo>
                    <a:cubicBezTo>
                      <a:pt x="647" y="2696"/>
                      <a:pt x="653" y="2696"/>
                      <a:pt x="661" y="2695"/>
                    </a:cubicBezTo>
                    <a:cubicBezTo>
                      <a:pt x="1339" y="2672"/>
                      <a:pt x="2232" y="814"/>
                      <a:pt x="1494" y="171"/>
                    </a:cubicBezTo>
                    <a:cubicBezTo>
                      <a:pt x="1357" y="50"/>
                      <a:pt x="1241" y="1"/>
                      <a:pt x="1141" y="1"/>
                    </a:cubicBezTo>
                    <a:close/>
                  </a:path>
                </a:pathLst>
              </a:custGeom>
              <a:solidFill>
                <a:srgbClr val="EA7F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725;p33"/>
              <p:cNvSpPr/>
              <p:nvPr/>
            </p:nvSpPr>
            <p:spPr>
              <a:xfrm>
                <a:off x="1883376" y="2788126"/>
                <a:ext cx="928686" cy="1101930"/>
              </a:xfrm>
              <a:custGeom>
                <a:avLst/>
                <a:gdLst/>
                <a:ahLst/>
                <a:cxnLst/>
                <a:rect l="l" t="t" r="r" b="b"/>
                <a:pathLst>
                  <a:path w="32517" h="38583" extrusionOk="0">
                    <a:moveTo>
                      <a:pt x="17486" y="1"/>
                    </a:moveTo>
                    <a:cubicBezTo>
                      <a:pt x="16898" y="1"/>
                      <a:pt x="15256" y="3894"/>
                      <a:pt x="13118" y="3894"/>
                    </a:cubicBezTo>
                    <a:cubicBezTo>
                      <a:pt x="12944" y="3894"/>
                      <a:pt x="12766" y="3868"/>
                      <a:pt x="12585" y="3812"/>
                    </a:cubicBezTo>
                    <a:cubicBezTo>
                      <a:pt x="9930" y="2978"/>
                      <a:pt x="9644" y="252"/>
                      <a:pt x="9644" y="252"/>
                    </a:cubicBezTo>
                    <a:cubicBezTo>
                      <a:pt x="9543" y="249"/>
                      <a:pt x="9442" y="248"/>
                      <a:pt x="9341" y="248"/>
                    </a:cubicBezTo>
                    <a:cubicBezTo>
                      <a:pt x="5232" y="248"/>
                      <a:pt x="1487" y="2328"/>
                      <a:pt x="941" y="2514"/>
                    </a:cubicBezTo>
                    <a:cubicBezTo>
                      <a:pt x="381" y="2716"/>
                      <a:pt x="0" y="37423"/>
                      <a:pt x="941" y="37423"/>
                    </a:cubicBezTo>
                    <a:cubicBezTo>
                      <a:pt x="1710" y="37423"/>
                      <a:pt x="20404" y="38582"/>
                      <a:pt x="27826" y="38582"/>
                    </a:cubicBezTo>
                    <a:cubicBezTo>
                      <a:pt x="29368" y="38582"/>
                      <a:pt x="30423" y="38532"/>
                      <a:pt x="30730" y="38411"/>
                    </a:cubicBezTo>
                    <a:cubicBezTo>
                      <a:pt x="32516" y="37721"/>
                      <a:pt x="28944" y="3812"/>
                      <a:pt x="26706" y="2026"/>
                    </a:cubicBezTo>
                    <a:cubicBezTo>
                      <a:pt x="24479" y="240"/>
                      <a:pt x="19586" y="311"/>
                      <a:pt x="17502" y="2"/>
                    </a:cubicBezTo>
                    <a:cubicBezTo>
                      <a:pt x="17497" y="1"/>
                      <a:pt x="17491" y="1"/>
                      <a:pt x="1748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726;p33"/>
              <p:cNvSpPr/>
              <p:nvPr/>
            </p:nvSpPr>
            <p:spPr>
              <a:xfrm>
                <a:off x="1366171" y="2479801"/>
                <a:ext cx="589336" cy="978180"/>
              </a:xfrm>
              <a:custGeom>
                <a:avLst/>
                <a:gdLst/>
                <a:ahLst/>
                <a:cxnLst/>
                <a:rect l="l" t="t" r="r" b="b"/>
                <a:pathLst>
                  <a:path w="20635" h="34250" extrusionOk="0">
                    <a:moveTo>
                      <a:pt x="7525" y="1"/>
                    </a:moveTo>
                    <a:cubicBezTo>
                      <a:pt x="7473" y="1"/>
                      <a:pt x="7425" y="48"/>
                      <a:pt x="7383" y="154"/>
                    </a:cubicBezTo>
                    <a:cubicBezTo>
                      <a:pt x="7002" y="1082"/>
                      <a:pt x="7311" y="3321"/>
                      <a:pt x="7311" y="3321"/>
                    </a:cubicBezTo>
                    <a:cubicBezTo>
                      <a:pt x="7311" y="3321"/>
                      <a:pt x="6764" y="538"/>
                      <a:pt x="6556" y="538"/>
                    </a:cubicBezTo>
                    <a:cubicBezTo>
                      <a:pt x="6550" y="538"/>
                      <a:pt x="6543" y="541"/>
                      <a:pt x="6537" y="547"/>
                    </a:cubicBezTo>
                    <a:cubicBezTo>
                      <a:pt x="6347" y="749"/>
                      <a:pt x="5525" y="1142"/>
                      <a:pt x="6156" y="4321"/>
                    </a:cubicBezTo>
                    <a:cubicBezTo>
                      <a:pt x="6478" y="5893"/>
                      <a:pt x="1" y="28467"/>
                      <a:pt x="4108" y="33027"/>
                    </a:cubicBezTo>
                    <a:cubicBezTo>
                      <a:pt x="4886" y="33890"/>
                      <a:pt x="5902" y="34249"/>
                      <a:pt x="7044" y="34249"/>
                    </a:cubicBezTo>
                    <a:cubicBezTo>
                      <a:pt x="11929" y="34249"/>
                      <a:pt x="19113" y="27677"/>
                      <a:pt x="19789" y="25978"/>
                    </a:cubicBezTo>
                    <a:cubicBezTo>
                      <a:pt x="20634" y="23895"/>
                      <a:pt x="19051" y="13322"/>
                      <a:pt x="19051" y="13322"/>
                    </a:cubicBezTo>
                    <a:cubicBezTo>
                      <a:pt x="19051" y="13322"/>
                      <a:pt x="11788" y="22192"/>
                      <a:pt x="9728" y="22502"/>
                    </a:cubicBezTo>
                    <a:cubicBezTo>
                      <a:pt x="9712" y="22504"/>
                      <a:pt x="9696" y="22505"/>
                      <a:pt x="9680" y="22505"/>
                    </a:cubicBezTo>
                    <a:cubicBezTo>
                      <a:pt x="7731" y="22505"/>
                      <a:pt x="10884" y="4261"/>
                      <a:pt x="9538" y="1225"/>
                    </a:cubicBezTo>
                    <a:cubicBezTo>
                      <a:pt x="9275" y="631"/>
                      <a:pt x="9083" y="404"/>
                      <a:pt x="8942" y="404"/>
                    </a:cubicBezTo>
                    <a:cubicBezTo>
                      <a:pt x="8483" y="404"/>
                      <a:pt x="8573" y="2833"/>
                      <a:pt x="8573" y="2833"/>
                    </a:cubicBezTo>
                    <a:cubicBezTo>
                      <a:pt x="8573" y="2833"/>
                      <a:pt x="7928" y="1"/>
                      <a:pt x="7525" y="1"/>
                    </a:cubicBezTo>
                    <a:close/>
                  </a:path>
                </a:pathLst>
              </a:custGeom>
              <a:solidFill>
                <a:srgbClr val="EA7F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727;p33"/>
              <p:cNvSpPr/>
              <p:nvPr/>
            </p:nvSpPr>
            <p:spPr>
              <a:xfrm>
                <a:off x="1595700" y="2524297"/>
                <a:ext cx="78226" cy="12326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4316" extrusionOk="0">
                    <a:moveTo>
                      <a:pt x="2340" y="1"/>
                    </a:moveTo>
                    <a:cubicBezTo>
                      <a:pt x="2018" y="1"/>
                      <a:pt x="1508" y="1561"/>
                      <a:pt x="1453" y="1846"/>
                    </a:cubicBezTo>
                    <a:cubicBezTo>
                      <a:pt x="1394" y="2156"/>
                      <a:pt x="953" y="2025"/>
                      <a:pt x="477" y="2489"/>
                    </a:cubicBezTo>
                    <a:cubicBezTo>
                      <a:pt x="1" y="2953"/>
                      <a:pt x="274" y="3834"/>
                      <a:pt x="274" y="3834"/>
                    </a:cubicBezTo>
                    <a:cubicBezTo>
                      <a:pt x="274" y="3834"/>
                      <a:pt x="797" y="4315"/>
                      <a:pt x="1253" y="4315"/>
                    </a:cubicBezTo>
                    <a:cubicBezTo>
                      <a:pt x="1344" y="4315"/>
                      <a:pt x="1432" y="4296"/>
                      <a:pt x="1513" y="4251"/>
                    </a:cubicBezTo>
                    <a:cubicBezTo>
                      <a:pt x="2001" y="3989"/>
                      <a:pt x="2739" y="358"/>
                      <a:pt x="2417" y="36"/>
                    </a:cubicBezTo>
                    <a:cubicBezTo>
                      <a:pt x="2393" y="12"/>
                      <a:pt x="2367" y="1"/>
                      <a:pt x="2340" y="1"/>
                    </a:cubicBezTo>
                    <a:close/>
                  </a:path>
                </a:pathLst>
              </a:custGeom>
              <a:solidFill>
                <a:srgbClr val="EA7F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728;p33"/>
              <p:cNvSpPr/>
              <p:nvPr/>
            </p:nvSpPr>
            <p:spPr>
              <a:xfrm>
                <a:off x="1584477" y="2559310"/>
                <a:ext cx="61233" cy="89821"/>
              </a:xfrm>
              <a:custGeom>
                <a:avLst/>
                <a:gdLst/>
                <a:ahLst/>
                <a:cxnLst/>
                <a:rect l="l" t="t" r="r" b="b"/>
                <a:pathLst>
                  <a:path w="2144" h="3145" extrusionOk="0">
                    <a:moveTo>
                      <a:pt x="1882" y="1"/>
                    </a:moveTo>
                    <a:cubicBezTo>
                      <a:pt x="1858" y="72"/>
                      <a:pt x="1834" y="144"/>
                      <a:pt x="1810" y="227"/>
                    </a:cubicBezTo>
                    <a:cubicBezTo>
                      <a:pt x="1715" y="596"/>
                      <a:pt x="1596" y="1025"/>
                      <a:pt x="858" y="1120"/>
                    </a:cubicBezTo>
                    <a:cubicBezTo>
                      <a:pt x="608" y="1156"/>
                      <a:pt x="429" y="1275"/>
                      <a:pt x="322" y="1465"/>
                    </a:cubicBezTo>
                    <a:cubicBezTo>
                      <a:pt x="1" y="2025"/>
                      <a:pt x="441" y="3097"/>
                      <a:pt x="465" y="3144"/>
                    </a:cubicBezTo>
                    <a:lnTo>
                      <a:pt x="715" y="3037"/>
                    </a:lnTo>
                    <a:cubicBezTo>
                      <a:pt x="596" y="2763"/>
                      <a:pt x="346" y="1977"/>
                      <a:pt x="560" y="1596"/>
                    </a:cubicBezTo>
                    <a:cubicBezTo>
                      <a:pt x="632" y="1489"/>
                      <a:pt x="739" y="1418"/>
                      <a:pt x="894" y="1394"/>
                    </a:cubicBezTo>
                    <a:cubicBezTo>
                      <a:pt x="1810" y="1275"/>
                      <a:pt x="1977" y="692"/>
                      <a:pt x="2084" y="299"/>
                    </a:cubicBezTo>
                    <a:cubicBezTo>
                      <a:pt x="2108" y="227"/>
                      <a:pt x="2120" y="156"/>
                      <a:pt x="2144" y="96"/>
                    </a:cubicBezTo>
                    <a:lnTo>
                      <a:pt x="1882" y="1"/>
                    </a:lnTo>
                    <a:close/>
                  </a:path>
                </a:pathLst>
              </a:custGeom>
              <a:solidFill>
                <a:srgbClr val="2418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729;p33"/>
              <p:cNvSpPr/>
              <p:nvPr/>
            </p:nvSpPr>
            <p:spPr>
              <a:xfrm>
                <a:off x="1881320" y="3342201"/>
                <a:ext cx="923259" cy="1408522"/>
              </a:xfrm>
              <a:custGeom>
                <a:avLst/>
                <a:gdLst/>
                <a:ahLst/>
                <a:cxnLst/>
                <a:rect l="l" t="t" r="r" b="b"/>
                <a:pathLst>
                  <a:path w="32327" h="49318" extrusionOk="0">
                    <a:moveTo>
                      <a:pt x="21560" y="0"/>
                    </a:moveTo>
                    <a:cubicBezTo>
                      <a:pt x="13726" y="0"/>
                      <a:pt x="3237" y="1029"/>
                      <a:pt x="2001" y="1544"/>
                    </a:cubicBezTo>
                    <a:cubicBezTo>
                      <a:pt x="1" y="2389"/>
                      <a:pt x="120" y="48847"/>
                      <a:pt x="120" y="48847"/>
                    </a:cubicBezTo>
                    <a:cubicBezTo>
                      <a:pt x="120" y="48847"/>
                      <a:pt x="4770" y="49318"/>
                      <a:pt x="8600" y="49318"/>
                    </a:cubicBezTo>
                    <a:cubicBezTo>
                      <a:pt x="11130" y="49318"/>
                      <a:pt x="13301" y="49113"/>
                      <a:pt x="13538" y="48431"/>
                    </a:cubicBezTo>
                    <a:cubicBezTo>
                      <a:pt x="14133" y="46704"/>
                      <a:pt x="14836" y="18606"/>
                      <a:pt x="14836" y="18606"/>
                    </a:cubicBezTo>
                    <a:lnTo>
                      <a:pt x="16193" y="48657"/>
                    </a:lnTo>
                    <a:cubicBezTo>
                      <a:pt x="16193" y="48657"/>
                      <a:pt x="21071" y="48855"/>
                      <a:pt x="25292" y="48855"/>
                    </a:cubicBezTo>
                    <a:cubicBezTo>
                      <a:pt x="28238" y="48855"/>
                      <a:pt x="30865" y="48759"/>
                      <a:pt x="31290" y="48431"/>
                    </a:cubicBezTo>
                    <a:cubicBezTo>
                      <a:pt x="32326" y="47633"/>
                      <a:pt x="30231" y="4556"/>
                      <a:pt x="30231" y="1544"/>
                    </a:cubicBezTo>
                    <a:cubicBezTo>
                      <a:pt x="30231" y="393"/>
                      <a:pt x="26403" y="0"/>
                      <a:pt x="21560" y="0"/>
                    </a:cubicBezTo>
                    <a:close/>
                  </a:path>
                </a:pathLst>
              </a:custGeom>
              <a:solidFill>
                <a:srgbClr val="6FB3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730;p33"/>
              <p:cNvSpPr/>
              <p:nvPr/>
            </p:nvSpPr>
            <p:spPr>
              <a:xfrm>
                <a:off x="1340325" y="2706218"/>
                <a:ext cx="794368" cy="1504084"/>
              </a:xfrm>
              <a:custGeom>
                <a:avLst/>
                <a:gdLst/>
                <a:ahLst/>
                <a:cxnLst/>
                <a:rect l="l" t="t" r="r" b="b"/>
                <a:pathLst>
                  <a:path w="27814" h="52664" extrusionOk="0">
                    <a:moveTo>
                      <a:pt x="9716" y="0"/>
                    </a:moveTo>
                    <a:cubicBezTo>
                      <a:pt x="7991" y="0"/>
                      <a:pt x="5621" y="477"/>
                      <a:pt x="5621" y="477"/>
                    </a:cubicBezTo>
                    <a:cubicBezTo>
                      <a:pt x="4013" y="751"/>
                      <a:pt x="1" y="24825"/>
                      <a:pt x="4918" y="27028"/>
                    </a:cubicBezTo>
                    <a:cubicBezTo>
                      <a:pt x="5625" y="27344"/>
                      <a:pt x="6354" y="27482"/>
                      <a:pt x="7091" y="27482"/>
                    </a:cubicBezTo>
                    <a:cubicBezTo>
                      <a:pt x="12221" y="27482"/>
                      <a:pt x="17712" y="20788"/>
                      <a:pt x="18341" y="20788"/>
                    </a:cubicBezTo>
                    <a:cubicBezTo>
                      <a:pt x="18344" y="20788"/>
                      <a:pt x="18346" y="20789"/>
                      <a:pt x="18348" y="20789"/>
                    </a:cubicBezTo>
                    <a:cubicBezTo>
                      <a:pt x="19015" y="20848"/>
                      <a:pt x="17598" y="51912"/>
                      <a:pt x="18753" y="52471"/>
                    </a:cubicBezTo>
                    <a:cubicBezTo>
                      <a:pt x="19023" y="52602"/>
                      <a:pt x="19618" y="52664"/>
                      <a:pt x="20375" y="52664"/>
                    </a:cubicBezTo>
                    <a:cubicBezTo>
                      <a:pt x="22863" y="52664"/>
                      <a:pt x="27092" y="51995"/>
                      <a:pt x="27183" y="50900"/>
                    </a:cubicBezTo>
                    <a:cubicBezTo>
                      <a:pt x="27290" y="49483"/>
                      <a:pt x="27814" y="4822"/>
                      <a:pt x="26552" y="3239"/>
                    </a:cubicBezTo>
                    <a:cubicBezTo>
                      <a:pt x="26437" y="3094"/>
                      <a:pt x="26126" y="3032"/>
                      <a:pt x="25700" y="3032"/>
                    </a:cubicBezTo>
                    <a:cubicBezTo>
                      <a:pt x="24411" y="3032"/>
                      <a:pt x="22072" y="3607"/>
                      <a:pt x="20944" y="4215"/>
                    </a:cubicBezTo>
                    <a:cubicBezTo>
                      <a:pt x="18658" y="5442"/>
                      <a:pt x="12348" y="11633"/>
                      <a:pt x="11443" y="12478"/>
                    </a:cubicBezTo>
                    <a:cubicBezTo>
                      <a:pt x="11412" y="12507"/>
                      <a:pt x="11384" y="12520"/>
                      <a:pt x="11358" y="12520"/>
                    </a:cubicBezTo>
                    <a:cubicBezTo>
                      <a:pt x="10630" y="12520"/>
                      <a:pt x="11903" y="1512"/>
                      <a:pt x="11443" y="477"/>
                    </a:cubicBezTo>
                    <a:cubicBezTo>
                      <a:pt x="11280" y="120"/>
                      <a:pt x="10579" y="0"/>
                      <a:pt x="9716" y="0"/>
                    </a:cubicBezTo>
                    <a:close/>
                  </a:path>
                </a:pathLst>
              </a:custGeom>
              <a:solidFill>
                <a:srgbClr val="146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731;p33"/>
              <p:cNvSpPr/>
              <p:nvPr/>
            </p:nvSpPr>
            <p:spPr>
              <a:xfrm>
                <a:off x="2452245" y="2787355"/>
                <a:ext cx="377820" cy="1387359"/>
              </a:xfrm>
              <a:custGeom>
                <a:avLst/>
                <a:gdLst/>
                <a:ahLst/>
                <a:cxnLst/>
                <a:rect l="l" t="t" r="r" b="b"/>
                <a:pathLst>
                  <a:path w="13229" h="48577" extrusionOk="0">
                    <a:moveTo>
                      <a:pt x="1577" y="0"/>
                    </a:moveTo>
                    <a:cubicBezTo>
                      <a:pt x="912" y="0"/>
                      <a:pt x="373" y="88"/>
                      <a:pt x="48" y="267"/>
                    </a:cubicBezTo>
                    <a:cubicBezTo>
                      <a:pt x="48" y="267"/>
                      <a:pt x="0" y="47689"/>
                      <a:pt x="1405" y="48356"/>
                    </a:cubicBezTo>
                    <a:cubicBezTo>
                      <a:pt x="1732" y="48513"/>
                      <a:pt x="2495" y="48577"/>
                      <a:pt x="3479" y="48577"/>
                    </a:cubicBezTo>
                    <a:cubicBezTo>
                      <a:pt x="6692" y="48577"/>
                      <a:pt x="12261" y="47894"/>
                      <a:pt x="12681" y="47511"/>
                    </a:cubicBezTo>
                    <a:cubicBezTo>
                      <a:pt x="13228" y="46999"/>
                      <a:pt x="10323" y="4327"/>
                      <a:pt x="9168" y="2958"/>
                    </a:cubicBezTo>
                    <a:cubicBezTo>
                      <a:pt x="7531" y="1017"/>
                      <a:pt x="3833" y="0"/>
                      <a:pt x="1577" y="0"/>
                    </a:cubicBezTo>
                    <a:close/>
                  </a:path>
                </a:pathLst>
              </a:custGeom>
              <a:solidFill>
                <a:srgbClr val="146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732;p33"/>
              <p:cNvSpPr/>
              <p:nvPr/>
            </p:nvSpPr>
            <p:spPr>
              <a:xfrm>
                <a:off x="1940837" y="2818427"/>
                <a:ext cx="193180" cy="1076084"/>
              </a:xfrm>
              <a:custGeom>
                <a:avLst/>
                <a:gdLst/>
                <a:ahLst/>
                <a:cxnLst/>
                <a:rect l="l" t="t" r="r" b="b"/>
                <a:pathLst>
                  <a:path w="6764" h="37678" extrusionOk="0">
                    <a:moveTo>
                      <a:pt x="5692" y="1"/>
                    </a:moveTo>
                    <a:cubicBezTo>
                      <a:pt x="5692" y="1"/>
                      <a:pt x="0" y="11907"/>
                      <a:pt x="703" y="14848"/>
                    </a:cubicBezTo>
                    <a:cubicBezTo>
                      <a:pt x="1405" y="17788"/>
                      <a:pt x="4477" y="18991"/>
                      <a:pt x="4763" y="21539"/>
                    </a:cubicBezTo>
                    <a:cubicBezTo>
                      <a:pt x="5037" y="24087"/>
                      <a:pt x="2655" y="26337"/>
                      <a:pt x="2096" y="29838"/>
                    </a:cubicBezTo>
                    <a:cubicBezTo>
                      <a:pt x="1595" y="32968"/>
                      <a:pt x="5169" y="37678"/>
                      <a:pt x="5991" y="37678"/>
                    </a:cubicBezTo>
                    <a:cubicBezTo>
                      <a:pt x="6088" y="37678"/>
                      <a:pt x="6147" y="37612"/>
                      <a:pt x="6156" y="37469"/>
                    </a:cubicBezTo>
                    <a:cubicBezTo>
                      <a:pt x="6239" y="36136"/>
                      <a:pt x="6763" y="1822"/>
                      <a:pt x="5692" y="1"/>
                    </a:cubicBezTo>
                    <a:close/>
                  </a:path>
                </a:pathLst>
              </a:custGeom>
              <a:solidFill>
                <a:srgbClr val="1450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733;p33"/>
              <p:cNvSpPr/>
              <p:nvPr/>
            </p:nvSpPr>
            <p:spPr>
              <a:xfrm>
                <a:off x="2444762" y="2813258"/>
                <a:ext cx="183012" cy="1067430"/>
              </a:xfrm>
              <a:custGeom>
                <a:avLst/>
                <a:gdLst/>
                <a:ahLst/>
                <a:cxnLst/>
                <a:rect l="l" t="t" r="r" b="b"/>
                <a:pathLst>
                  <a:path w="6408" h="37375" extrusionOk="0">
                    <a:moveTo>
                      <a:pt x="399" y="0"/>
                    </a:moveTo>
                    <a:cubicBezTo>
                      <a:pt x="332" y="0"/>
                      <a:pt x="300" y="58"/>
                      <a:pt x="310" y="182"/>
                    </a:cubicBezTo>
                    <a:cubicBezTo>
                      <a:pt x="310" y="182"/>
                      <a:pt x="0" y="36115"/>
                      <a:pt x="774" y="37269"/>
                    </a:cubicBezTo>
                    <a:cubicBezTo>
                      <a:pt x="822" y="37341"/>
                      <a:pt x="883" y="37375"/>
                      <a:pt x="954" y="37375"/>
                    </a:cubicBezTo>
                    <a:cubicBezTo>
                      <a:pt x="2030" y="37375"/>
                      <a:pt x="5608" y="29783"/>
                      <a:pt x="5608" y="27673"/>
                    </a:cubicBezTo>
                    <a:cubicBezTo>
                      <a:pt x="5608" y="25435"/>
                      <a:pt x="1679" y="19684"/>
                      <a:pt x="1679" y="18970"/>
                    </a:cubicBezTo>
                    <a:cubicBezTo>
                      <a:pt x="1679" y="18243"/>
                      <a:pt x="4465" y="15374"/>
                      <a:pt x="5477" y="11302"/>
                    </a:cubicBezTo>
                    <a:cubicBezTo>
                      <a:pt x="6408" y="7579"/>
                      <a:pt x="1156" y="0"/>
                      <a:pt x="399" y="0"/>
                    </a:cubicBezTo>
                    <a:close/>
                  </a:path>
                </a:pathLst>
              </a:custGeom>
              <a:solidFill>
                <a:srgbClr val="1450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734;p33"/>
              <p:cNvSpPr/>
              <p:nvPr/>
            </p:nvSpPr>
            <p:spPr>
              <a:xfrm>
                <a:off x="2536923" y="3102019"/>
                <a:ext cx="468927" cy="568572"/>
              </a:xfrm>
              <a:custGeom>
                <a:avLst/>
                <a:gdLst/>
                <a:ahLst/>
                <a:cxnLst/>
                <a:rect l="l" t="t" r="r" b="b"/>
                <a:pathLst>
                  <a:path w="16419" h="19908" extrusionOk="0">
                    <a:moveTo>
                      <a:pt x="3727" y="0"/>
                    </a:moveTo>
                    <a:cubicBezTo>
                      <a:pt x="3727" y="0"/>
                      <a:pt x="0" y="18038"/>
                      <a:pt x="917" y="18193"/>
                    </a:cubicBezTo>
                    <a:cubicBezTo>
                      <a:pt x="1834" y="18348"/>
                      <a:pt x="13085" y="19908"/>
                      <a:pt x="13085" y="19908"/>
                    </a:cubicBezTo>
                    <a:cubicBezTo>
                      <a:pt x="13085" y="19908"/>
                      <a:pt x="16419" y="3358"/>
                      <a:pt x="15871" y="1917"/>
                    </a:cubicBezTo>
                    <a:cubicBezTo>
                      <a:pt x="15645" y="1358"/>
                      <a:pt x="3727" y="0"/>
                      <a:pt x="37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735;p33"/>
              <p:cNvSpPr/>
              <p:nvPr/>
            </p:nvSpPr>
            <p:spPr>
              <a:xfrm>
                <a:off x="2566824" y="3126152"/>
                <a:ext cx="412521" cy="508397"/>
              </a:xfrm>
              <a:custGeom>
                <a:avLst/>
                <a:gdLst/>
                <a:ahLst/>
                <a:cxnLst/>
                <a:rect l="l" t="t" r="r" b="b"/>
                <a:pathLst>
                  <a:path w="14444" h="17801" extrusionOk="0">
                    <a:moveTo>
                      <a:pt x="3346" y="1"/>
                    </a:moveTo>
                    <a:cubicBezTo>
                      <a:pt x="3346" y="1"/>
                      <a:pt x="1" y="16146"/>
                      <a:pt x="918" y="16300"/>
                    </a:cubicBezTo>
                    <a:cubicBezTo>
                      <a:pt x="1846" y="16455"/>
                      <a:pt x="11514" y="17800"/>
                      <a:pt x="11514" y="17800"/>
                    </a:cubicBezTo>
                    <a:cubicBezTo>
                      <a:pt x="11514" y="17800"/>
                      <a:pt x="14443" y="3180"/>
                      <a:pt x="13895" y="1751"/>
                    </a:cubicBezTo>
                    <a:cubicBezTo>
                      <a:pt x="13681" y="1179"/>
                      <a:pt x="3346" y="1"/>
                      <a:pt x="33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736;p33"/>
              <p:cNvSpPr/>
              <p:nvPr/>
            </p:nvSpPr>
            <p:spPr>
              <a:xfrm>
                <a:off x="2741606" y="3064121"/>
                <a:ext cx="144542" cy="99817"/>
              </a:xfrm>
              <a:custGeom>
                <a:avLst/>
                <a:gdLst/>
                <a:ahLst/>
                <a:cxnLst/>
                <a:rect l="l" t="t" r="r" b="b"/>
                <a:pathLst>
                  <a:path w="5061" h="3495" extrusionOk="0">
                    <a:moveTo>
                      <a:pt x="3040" y="1"/>
                    </a:moveTo>
                    <a:cubicBezTo>
                      <a:pt x="2419" y="1"/>
                      <a:pt x="2203" y="835"/>
                      <a:pt x="2275" y="1792"/>
                    </a:cubicBezTo>
                    <a:lnTo>
                      <a:pt x="477" y="1708"/>
                    </a:lnTo>
                    <a:cubicBezTo>
                      <a:pt x="477" y="1708"/>
                      <a:pt x="1" y="2994"/>
                      <a:pt x="215" y="2994"/>
                    </a:cubicBezTo>
                    <a:cubicBezTo>
                      <a:pt x="429" y="2994"/>
                      <a:pt x="4882" y="3494"/>
                      <a:pt x="4882" y="3494"/>
                    </a:cubicBezTo>
                    <a:cubicBezTo>
                      <a:pt x="5001" y="2923"/>
                      <a:pt x="5061" y="2268"/>
                      <a:pt x="5061" y="2268"/>
                    </a:cubicBezTo>
                    <a:lnTo>
                      <a:pt x="3668" y="2042"/>
                    </a:lnTo>
                    <a:cubicBezTo>
                      <a:pt x="3668" y="2042"/>
                      <a:pt x="4287" y="446"/>
                      <a:pt x="3394" y="77"/>
                    </a:cubicBezTo>
                    <a:cubicBezTo>
                      <a:pt x="3264" y="25"/>
                      <a:pt x="3146" y="1"/>
                      <a:pt x="304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737;p33"/>
              <p:cNvSpPr/>
              <p:nvPr/>
            </p:nvSpPr>
            <p:spPr>
              <a:xfrm>
                <a:off x="2702508" y="3177844"/>
                <a:ext cx="212201" cy="52379"/>
              </a:xfrm>
              <a:custGeom>
                <a:avLst/>
                <a:gdLst/>
                <a:ahLst/>
                <a:cxnLst/>
                <a:rect l="l" t="t" r="r" b="b"/>
                <a:pathLst>
                  <a:path w="7430" h="1834" extrusionOk="0">
                    <a:moveTo>
                      <a:pt x="250" y="0"/>
                    </a:moveTo>
                    <a:cubicBezTo>
                      <a:pt x="250" y="0"/>
                      <a:pt x="119" y="286"/>
                      <a:pt x="60" y="631"/>
                    </a:cubicBezTo>
                    <a:cubicBezTo>
                      <a:pt x="0" y="977"/>
                      <a:pt x="7251" y="1834"/>
                      <a:pt x="7251" y="1834"/>
                    </a:cubicBezTo>
                    <a:cubicBezTo>
                      <a:pt x="7251" y="1834"/>
                      <a:pt x="7430" y="1417"/>
                      <a:pt x="7370" y="1167"/>
                    </a:cubicBezTo>
                    <a:cubicBezTo>
                      <a:pt x="7299" y="917"/>
                      <a:pt x="250" y="0"/>
                      <a:pt x="25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738;p33"/>
              <p:cNvSpPr/>
              <p:nvPr/>
            </p:nvSpPr>
            <p:spPr>
              <a:xfrm>
                <a:off x="2683117" y="3225109"/>
                <a:ext cx="151682" cy="47981"/>
              </a:xfrm>
              <a:custGeom>
                <a:avLst/>
                <a:gdLst/>
                <a:ahLst/>
                <a:cxnLst/>
                <a:rect l="l" t="t" r="r" b="b"/>
                <a:pathLst>
                  <a:path w="5311" h="1680" extrusionOk="0">
                    <a:moveTo>
                      <a:pt x="286" y="0"/>
                    </a:moveTo>
                    <a:cubicBezTo>
                      <a:pt x="286" y="0"/>
                      <a:pt x="144" y="322"/>
                      <a:pt x="72" y="703"/>
                    </a:cubicBezTo>
                    <a:cubicBezTo>
                      <a:pt x="1" y="1084"/>
                      <a:pt x="5228" y="1679"/>
                      <a:pt x="5228" y="1679"/>
                    </a:cubicBezTo>
                    <a:cubicBezTo>
                      <a:pt x="5228" y="1679"/>
                      <a:pt x="5311" y="1120"/>
                      <a:pt x="5239" y="846"/>
                    </a:cubicBezTo>
                    <a:lnTo>
                      <a:pt x="28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739;p33"/>
              <p:cNvSpPr/>
              <p:nvPr/>
            </p:nvSpPr>
            <p:spPr>
              <a:xfrm>
                <a:off x="2667152" y="3308416"/>
                <a:ext cx="238048" cy="58862"/>
              </a:xfrm>
              <a:custGeom>
                <a:avLst/>
                <a:gdLst/>
                <a:ahLst/>
                <a:cxnLst/>
                <a:rect l="l" t="t" r="r" b="b"/>
                <a:pathLst>
                  <a:path w="8335" h="2061" extrusionOk="0">
                    <a:moveTo>
                      <a:pt x="286" y="0"/>
                    </a:moveTo>
                    <a:cubicBezTo>
                      <a:pt x="286" y="0"/>
                      <a:pt x="143" y="322"/>
                      <a:pt x="72" y="703"/>
                    </a:cubicBezTo>
                    <a:cubicBezTo>
                      <a:pt x="0" y="1084"/>
                      <a:pt x="8132" y="2060"/>
                      <a:pt x="8132" y="2060"/>
                    </a:cubicBezTo>
                    <a:cubicBezTo>
                      <a:pt x="8132" y="2060"/>
                      <a:pt x="8334" y="1596"/>
                      <a:pt x="8263" y="1310"/>
                    </a:cubicBezTo>
                    <a:cubicBezTo>
                      <a:pt x="8192" y="1036"/>
                      <a:pt x="286" y="0"/>
                      <a:pt x="28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740;p33"/>
              <p:cNvSpPr/>
              <p:nvPr/>
            </p:nvSpPr>
            <p:spPr>
              <a:xfrm>
                <a:off x="2661012" y="3355681"/>
                <a:ext cx="151368" cy="47981"/>
              </a:xfrm>
              <a:custGeom>
                <a:avLst/>
                <a:gdLst/>
                <a:ahLst/>
                <a:cxnLst/>
                <a:rect l="l" t="t" r="r" b="b"/>
                <a:pathLst>
                  <a:path w="5300" h="1680" extrusionOk="0">
                    <a:moveTo>
                      <a:pt x="275" y="0"/>
                    </a:moveTo>
                    <a:cubicBezTo>
                      <a:pt x="275" y="0"/>
                      <a:pt x="132" y="322"/>
                      <a:pt x="60" y="703"/>
                    </a:cubicBezTo>
                    <a:cubicBezTo>
                      <a:pt x="1" y="1084"/>
                      <a:pt x="5216" y="1679"/>
                      <a:pt x="5216" y="1679"/>
                    </a:cubicBezTo>
                    <a:cubicBezTo>
                      <a:pt x="5216" y="1679"/>
                      <a:pt x="5299" y="1120"/>
                      <a:pt x="5228" y="846"/>
                    </a:cubicBezTo>
                    <a:lnTo>
                      <a:pt x="27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741;p33"/>
              <p:cNvSpPr/>
              <p:nvPr/>
            </p:nvSpPr>
            <p:spPr>
              <a:xfrm>
                <a:off x="2635509" y="3460065"/>
                <a:ext cx="238076" cy="58519"/>
              </a:xfrm>
              <a:custGeom>
                <a:avLst/>
                <a:gdLst/>
                <a:ahLst/>
                <a:cxnLst/>
                <a:rect l="l" t="t" r="r" b="b"/>
                <a:pathLst>
                  <a:path w="8336" h="2049" extrusionOk="0">
                    <a:moveTo>
                      <a:pt x="287" y="1"/>
                    </a:moveTo>
                    <a:cubicBezTo>
                      <a:pt x="287" y="1"/>
                      <a:pt x="144" y="310"/>
                      <a:pt x="72" y="703"/>
                    </a:cubicBezTo>
                    <a:cubicBezTo>
                      <a:pt x="1" y="1084"/>
                      <a:pt x="8145" y="2048"/>
                      <a:pt x="8145" y="2048"/>
                    </a:cubicBezTo>
                    <a:cubicBezTo>
                      <a:pt x="8145" y="2048"/>
                      <a:pt x="8335" y="1584"/>
                      <a:pt x="8264" y="1310"/>
                    </a:cubicBezTo>
                    <a:cubicBezTo>
                      <a:pt x="8192" y="1025"/>
                      <a:pt x="287" y="1"/>
                      <a:pt x="28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742;p33"/>
              <p:cNvSpPr/>
              <p:nvPr/>
            </p:nvSpPr>
            <p:spPr>
              <a:xfrm>
                <a:off x="2629397" y="3507330"/>
                <a:ext cx="151339" cy="47981"/>
              </a:xfrm>
              <a:custGeom>
                <a:avLst/>
                <a:gdLst/>
                <a:ahLst/>
                <a:cxnLst/>
                <a:rect l="l" t="t" r="r" b="b"/>
                <a:pathLst>
                  <a:path w="5299" h="1680" extrusionOk="0">
                    <a:moveTo>
                      <a:pt x="286" y="1"/>
                    </a:moveTo>
                    <a:cubicBezTo>
                      <a:pt x="286" y="1"/>
                      <a:pt x="143" y="310"/>
                      <a:pt x="72" y="691"/>
                    </a:cubicBezTo>
                    <a:cubicBezTo>
                      <a:pt x="1" y="1084"/>
                      <a:pt x="5215" y="1679"/>
                      <a:pt x="5215" y="1679"/>
                    </a:cubicBezTo>
                    <a:cubicBezTo>
                      <a:pt x="5215" y="1679"/>
                      <a:pt x="5299" y="1120"/>
                      <a:pt x="5227" y="834"/>
                    </a:cubicBezTo>
                    <a:lnTo>
                      <a:pt x="286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743;p33"/>
              <p:cNvSpPr/>
              <p:nvPr/>
            </p:nvSpPr>
            <p:spPr>
              <a:xfrm>
                <a:off x="2844304" y="3359594"/>
                <a:ext cx="153310" cy="147998"/>
              </a:xfrm>
              <a:custGeom>
                <a:avLst/>
                <a:gdLst/>
                <a:ahLst/>
                <a:cxnLst/>
                <a:rect l="l" t="t" r="r" b="b"/>
                <a:pathLst>
                  <a:path w="5368" h="5182" extrusionOk="0">
                    <a:moveTo>
                      <a:pt x="1782" y="0"/>
                    </a:moveTo>
                    <a:cubicBezTo>
                      <a:pt x="1766" y="0"/>
                      <a:pt x="1751" y="2"/>
                      <a:pt x="1739" y="6"/>
                    </a:cubicBezTo>
                    <a:cubicBezTo>
                      <a:pt x="1322" y="137"/>
                      <a:pt x="2858" y="2447"/>
                      <a:pt x="2858" y="2447"/>
                    </a:cubicBezTo>
                    <a:cubicBezTo>
                      <a:pt x="2858" y="2447"/>
                      <a:pt x="1306" y="1170"/>
                      <a:pt x="966" y="1170"/>
                    </a:cubicBezTo>
                    <a:cubicBezTo>
                      <a:pt x="945" y="1170"/>
                      <a:pt x="928" y="1175"/>
                      <a:pt x="917" y="1185"/>
                    </a:cubicBezTo>
                    <a:cubicBezTo>
                      <a:pt x="560" y="1542"/>
                      <a:pt x="1929" y="3519"/>
                      <a:pt x="1929" y="3519"/>
                    </a:cubicBezTo>
                    <a:cubicBezTo>
                      <a:pt x="1929" y="3519"/>
                      <a:pt x="529" y="2227"/>
                      <a:pt x="121" y="2227"/>
                    </a:cubicBezTo>
                    <a:cubicBezTo>
                      <a:pt x="42" y="2227"/>
                      <a:pt x="1" y="2275"/>
                      <a:pt x="12" y="2387"/>
                    </a:cubicBezTo>
                    <a:cubicBezTo>
                      <a:pt x="84" y="3078"/>
                      <a:pt x="1119" y="4852"/>
                      <a:pt x="2774" y="5150"/>
                    </a:cubicBezTo>
                    <a:cubicBezTo>
                      <a:pt x="2894" y="5171"/>
                      <a:pt x="3010" y="5182"/>
                      <a:pt x="3123" y="5182"/>
                    </a:cubicBezTo>
                    <a:cubicBezTo>
                      <a:pt x="4565" y="5182"/>
                      <a:pt x="5367" y="3481"/>
                      <a:pt x="4417" y="1935"/>
                    </a:cubicBezTo>
                    <a:cubicBezTo>
                      <a:pt x="4417" y="1935"/>
                      <a:pt x="2293" y="0"/>
                      <a:pt x="1782" y="0"/>
                    </a:cubicBezTo>
                    <a:close/>
                  </a:path>
                </a:pathLst>
              </a:custGeom>
              <a:solidFill>
                <a:srgbClr val="EA7F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744;p33"/>
              <p:cNvSpPr/>
              <p:nvPr/>
            </p:nvSpPr>
            <p:spPr>
              <a:xfrm>
                <a:off x="2211492" y="2686170"/>
                <a:ext cx="92534" cy="38442"/>
              </a:xfrm>
              <a:custGeom>
                <a:avLst/>
                <a:gdLst/>
                <a:ahLst/>
                <a:cxnLst/>
                <a:rect l="l" t="t" r="r" b="b"/>
                <a:pathLst>
                  <a:path w="3240" h="1346" extrusionOk="0">
                    <a:moveTo>
                      <a:pt x="3049" y="0"/>
                    </a:moveTo>
                    <a:cubicBezTo>
                      <a:pt x="2070" y="882"/>
                      <a:pt x="1253" y="1071"/>
                      <a:pt x="730" y="1071"/>
                    </a:cubicBezTo>
                    <a:cubicBezTo>
                      <a:pt x="356" y="1071"/>
                      <a:pt x="133" y="974"/>
                      <a:pt x="108" y="964"/>
                    </a:cubicBezTo>
                    <a:lnTo>
                      <a:pt x="1" y="1214"/>
                    </a:lnTo>
                    <a:cubicBezTo>
                      <a:pt x="25" y="1226"/>
                      <a:pt x="286" y="1345"/>
                      <a:pt x="727" y="1345"/>
                    </a:cubicBezTo>
                    <a:cubicBezTo>
                      <a:pt x="1310" y="1345"/>
                      <a:pt x="2203" y="1143"/>
                      <a:pt x="3239" y="202"/>
                    </a:cubicBezTo>
                    <a:lnTo>
                      <a:pt x="3049" y="0"/>
                    </a:lnTo>
                    <a:close/>
                  </a:path>
                </a:pathLst>
              </a:custGeom>
              <a:solidFill>
                <a:srgbClr val="2418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745;p33"/>
              <p:cNvSpPr/>
              <p:nvPr/>
            </p:nvSpPr>
            <p:spPr>
              <a:xfrm>
                <a:off x="1788846" y="2327439"/>
                <a:ext cx="185726" cy="184412"/>
              </a:xfrm>
              <a:custGeom>
                <a:avLst/>
                <a:gdLst/>
                <a:ahLst/>
                <a:cxnLst/>
                <a:rect l="l" t="t" r="r" b="b"/>
                <a:pathLst>
                  <a:path w="6503" h="6457" extrusionOk="0">
                    <a:moveTo>
                      <a:pt x="1428" y="1"/>
                    </a:moveTo>
                    <a:cubicBezTo>
                      <a:pt x="1260" y="1"/>
                      <a:pt x="1087" y="155"/>
                      <a:pt x="917" y="536"/>
                    </a:cubicBezTo>
                    <a:cubicBezTo>
                      <a:pt x="0" y="2572"/>
                      <a:pt x="1989" y="6441"/>
                      <a:pt x="1989" y="6441"/>
                    </a:cubicBezTo>
                    <a:cubicBezTo>
                      <a:pt x="2026" y="6451"/>
                      <a:pt x="2065" y="6456"/>
                      <a:pt x="2106" y="6456"/>
                    </a:cubicBezTo>
                    <a:cubicBezTo>
                      <a:pt x="3384" y="6456"/>
                      <a:pt x="6502" y="1734"/>
                      <a:pt x="5060" y="500"/>
                    </a:cubicBezTo>
                    <a:cubicBezTo>
                      <a:pt x="5004" y="451"/>
                      <a:pt x="4939" y="429"/>
                      <a:pt x="4870" y="429"/>
                    </a:cubicBezTo>
                    <a:cubicBezTo>
                      <a:pt x="4138" y="429"/>
                      <a:pt x="2798" y="2881"/>
                      <a:pt x="2798" y="2881"/>
                    </a:cubicBezTo>
                    <a:cubicBezTo>
                      <a:pt x="2798" y="2881"/>
                      <a:pt x="2155" y="1"/>
                      <a:pt x="1428" y="1"/>
                    </a:cubicBezTo>
                    <a:close/>
                  </a:path>
                </a:pathLst>
              </a:custGeom>
              <a:solidFill>
                <a:srgbClr val="EA7F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746;p33"/>
              <p:cNvSpPr/>
              <p:nvPr/>
            </p:nvSpPr>
            <p:spPr>
              <a:xfrm>
                <a:off x="1575566" y="2222684"/>
                <a:ext cx="161278" cy="191152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6693" extrusionOk="0">
                    <a:moveTo>
                      <a:pt x="3682" y="1"/>
                    </a:moveTo>
                    <a:cubicBezTo>
                      <a:pt x="2917" y="1"/>
                      <a:pt x="2706" y="3120"/>
                      <a:pt x="2706" y="3120"/>
                    </a:cubicBezTo>
                    <a:cubicBezTo>
                      <a:pt x="2706" y="3120"/>
                      <a:pt x="1128" y="1044"/>
                      <a:pt x="383" y="1044"/>
                    </a:cubicBezTo>
                    <a:cubicBezTo>
                      <a:pt x="151" y="1044"/>
                      <a:pt x="0" y="1246"/>
                      <a:pt x="3" y="1775"/>
                    </a:cubicBezTo>
                    <a:cubicBezTo>
                      <a:pt x="15" y="4001"/>
                      <a:pt x="3444" y="6692"/>
                      <a:pt x="3444" y="6692"/>
                    </a:cubicBezTo>
                    <a:cubicBezTo>
                      <a:pt x="4658" y="6490"/>
                      <a:pt x="5647" y="549"/>
                      <a:pt x="3765" y="13"/>
                    </a:cubicBezTo>
                    <a:cubicBezTo>
                      <a:pt x="3737" y="5"/>
                      <a:pt x="3709" y="1"/>
                      <a:pt x="3682" y="1"/>
                    </a:cubicBezTo>
                    <a:close/>
                  </a:path>
                </a:pathLst>
              </a:custGeom>
              <a:solidFill>
                <a:srgbClr val="EA7F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747;p33"/>
              <p:cNvSpPr/>
              <p:nvPr/>
            </p:nvSpPr>
            <p:spPr>
              <a:xfrm>
                <a:off x="1698399" y="2004949"/>
                <a:ext cx="164934" cy="190924"/>
              </a:xfrm>
              <a:custGeom>
                <a:avLst/>
                <a:gdLst/>
                <a:ahLst/>
                <a:cxnLst/>
                <a:rect l="l" t="t" r="r" b="b"/>
                <a:pathLst>
                  <a:path w="5775" h="6685" extrusionOk="0">
                    <a:moveTo>
                      <a:pt x="3823" y="1"/>
                    </a:moveTo>
                    <a:cubicBezTo>
                      <a:pt x="3077" y="1"/>
                      <a:pt x="2715" y="3077"/>
                      <a:pt x="2715" y="3077"/>
                    </a:cubicBezTo>
                    <a:cubicBezTo>
                      <a:pt x="2715" y="3077"/>
                      <a:pt x="1220" y="908"/>
                      <a:pt x="483" y="908"/>
                    </a:cubicBezTo>
                    <a:cubicBezTo>
                      <a:pt x="260" y="908"/>
                      <a:pt x="106" y="1107"/>
                      <a:pt x="84" y="1624"/>
                    </a:cubicBezTo>
                    <a:cubicBezTo>
                      <a:pt x="0" y="3839"/>
                      <a:pt x="3298" y="6684"/>
                      <a:pt x="3298" y="6684"/>
                    </a:cubicBezTo>
                    <a:cubicBezTo>
                      <a:pt x="4536" y="6541"/>
                      <a:pt x="5775" y="648"/>
                      <a:pt x="3917" y="17"/>
                    </a:cubicBezTo>
                    <a:cubicBezTo>
                      <a:pt x="3885" y="6"/>
                      <a:pt x="3854" y="1"/>
                      <a:pt x="3823" y="1"/>
                    </a:cubicBezTo>
                    <a:close/>
                  </a:path>
                </a:pathLst>
              </a:custGeom>
              <a:solidFill>
                <a:srgbClr val="EA7F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748;p33"/>
              <p:cNvSpPr/>
              <p:nvPr/>
            </p:nvSpPr>
            <p:spPr>
              <a:xfrm>
                <a:off x="2582804" y="1758475"/>
                <a:ext cx="1017607" cy="751985"/>
              </a:xfrm>
              <a:custGeom>
                <a:avLst/>
                <a:gdLst/>
                <a:ahLst/>
                <a:cxnLst/>
                <a:rect l="l" t="t" r="r" b="b"/>
                <a:pathLst>
                  <a:path w="34790" h="26330" extrusionOk="0">
                    <a:moveTo>
                      <a:pt x="18774" y="1"/>
                    </a:moveTo>
                    <a:cubicBezTo>
                      <a:pt x="10548" y="1"/>
                      <a:pt x="1" y="5859"/>
                      <a:pt x="1214" y="14167"/>
                    </a:cubicBezTo>
                    <a:cubicBezTo>
                      <a:pt x="2499" y="22882"/>
                      <a:pt x="8774" y="21596"/>
                      <a:pt x="9857" y="22965"/>
                    </a:cubicBezTo>
                    <a:cubicBezTo>
                      <a:pt x="10953" y="24335"/>
                      <a:pt x="7952" y="25978"/>
                      <a:pt x="9179" y="26299"/>
                    </a:cubicBezTo>
                    <a:cubicBezTo>
                      <a:pt x="9254" y="26320"/>
                      <a:pt x="9343" y="26329"/>
                      <a:pt x="9441" y="26329"/>
                    </a:cubicBezTo>
                    <a:cubicBezTo>
                      <a:pt x="10945" y="26329"/>
                      <a:pt x="14918" y="24096"/>
                      <a:pt x="14918" y="24096"/>
                    </a:cubicBezTo>
                    <a:cubicBezTo>
                      <a:pt x="14918" y="24096"/>
                      <a:pt x="17372" y="25455"/>
                      <a:pt x="20625" y="25455"/>
                    </a:cubicBezTo>
                    <a:cubicBezTo>
                      <a:pt x="23523" y="25455"/>
                      <a:pt x="27055" y="24377"/>
                      <a:pt x="30050" y="20298"/>
                    </a:cubicBezTo>
                    <a:cubicBezTo>
                      <a:pt x="34789" y="13857"/>
                      <a:pt x="28348" y="689"/>
                      <a:pt x="20002" y="46"/>
                    </a:cubicBezTo>
                    <a:cubicBezTo>
                      <a:pt x="19600" y="15"/>
                      <a:pt x="19190" y="1"/>
                      <a:pt x="18774" y="1"/>
                    </a:cubicBezTo>
                    <a:close/>
                  </a:path>
                </a:pathLst>
              </a:custGeom>
              <a:solidFill>
                <a:srgbClr val="F5ED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749;p33"/>
              <p:cNvSpPr/>
              <p:nvPr/>
            </p:nvSpPr>
            <p:spPr>
              <a:xfrm rot="-1246111">
                <a:off x="3096008" y="2070518"/>
                <a:ext cx="329502" cy="184418"/>
              </a:xfrm>
              <a:custGeom>
                <a:avLst/>
                <a:gdLst/>
                <a:ahLst/>
                <a:cxnLst/>
                <a:rect l="l" t="t" r="r" b="b"/>
                <a:pathLst>
                  <a:path w="12693" h="7105" extrusionOk="0">
                    <a:moveTo>
                      <a:pt x="4135" y="0"/>
                    </a:moveTo>
                    <a:cubicBezTo>
                      <a:pt x="522" y="0"/>
                      <a:pt x="2877" y="1621"/>
                      <a:pt x="2798" y="3478"/>
                    </a:cubicBezTo>
                    <a:cubicBezTo>
                      <a:pt x="2727" y="5431"/>
                      <a:pt x="0" y="6919"/>
                      <a:pt x="4453" y="7098"/>
                    </a:cubicBezTo>
                    <a:cubicBezTo>
                      <a:pt x="4581" y="7102"/>
                      <a:pt x="4708" y="7105"/>
                      <a:pt x="4834" y="7105"/>
                    </a:cubicBezTo>
                    <a:cubicBezTo>
                      <a:pt x="9128" y="7105"/>
                      <a:pt x="12645" y="4426"/>
                      <a:pt x="12668" y="3871"/>
                    </a:cubicBezTo>
                    <a:cubicBezTo>
                      <a:pt x="12692" y="3288"/>
                      <a:pt x="9192" y="180"/>
                      <a:pt x="4739" y="13"/>
                    </a:cubicBezTo>
                    <a:cubicBezTo>
                      <a:pt x="4521" y="5"/>
                      <a:pt x="4320" y="0"/>
                      <a:pt x="41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750;p33"/>
              <p:cNvSpPr/>
              <p:nvPr/>
            </p:nvSpPr>
            <p:spPr>
              <a:xfrm rot="-1246111">
                <a:off x="2949308" y="2199886"/>
                <a:ext cx="284696" cy="45813"/>
              </a:xfrm>
              <a:custGeom>
                <a:avLst/>
                <a:gdLst/>
                <a:ahLst/>
                <a:cxnLst/>
                <a:rect l="l" t="t" r="r" b="b"/>
                <a:pathLst>
                  <a:path w="10967" h="1765" extrusionOk="0">
                    <a:moveTo>
                      <a:pt x="698" y="0"/>
                    </a:moveTo>
                    <a:cubicBezTo>
                      <a:pt x="335" y="0"/>
                      <a:pt x="35" y="301"/>
                      <a:pt x="13" y="668"/>
                    </a:cubicBezTo>
                    <a:cubicBezTo>
                      <a:pt x="1" y="1049"/>
                      <a:pt x="298" y="1383"/>
                      <a:pt x="691" y="1395"/>
                    </a:cubicBezTo>
                    <a:lnTo>
                      <a:pt x="10216" y="1764"/>
                    </a:lnTo>
                    <a:cubicBezTo>
                      <a:pt x="10230" y="1765"/>
                      <a:pt x="10245" y="1765"/>
                      <a:pt x="10259" y="1765"/>
                    </a:cubicBezTo>
                    <a:cubicBezTo>
                      <a:pt x="10632" y="1765"/>
                      <a:pt x="10931" y="1464"/>
                      <a:pt x="10942" y="1097"/>
                    </a:cubicBezTo>
                    <a:cubicBezTo>
                      <a:pt x="10966" y="716"/>
                      <a:pt x="10657" y="383"/>
                      <a:pt x="10276" y="371"/>
                    </a:cubicBezTo>
                    <a:lnTo>
                      <a:pt x="739" y="2"/>
                    </a:lnTo>
                    <a:cubicBezTo>
                      <a:pt x="725" y="1"/>
                      <a:pt x="711" y="0"/>
                      <a:pt x="698" y="0"/>
                    </a:cubicBezTo>
                    <a:close/>
                  </a:path>
                </a:pathLst>
              </a:custGeom>
              <a:solidFill>
                <a:srgbClr val="8941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751;p33"/>
              <p:cNvSpPr/>
              <p:nvPr/>
            </p:nvSpPr>
            <p:spPr>
              <a:xfrm rot="-1246111">
                <a:off x="2894414" y="2206815"/>
                <a:ext cx="235243" cy="89704"/>
              </a:xfrm>
              <a:custGeom>
                <a:avLst/>
                <a:gdLst/>
                <a:ahLst/>
                <a:cxnLst/>
                <a:rect l="l" t="t" r="r" b="b"/>
                <a:pathLst>
                  <a:path w="9062" h="3456" extrusionOk="0">
                    <a:moveTo>
                      <a:pt x="407" y="1"/>
                    </a:moveTo>
                    <a:cubicBezTo>
                      <a:pt x="239" y="1"/>
                      <a:pt x="108" y="128"/>
                      <a:pt x="108" y="299"/>
                    </a:cubicBezTo>
                    <a:lnTo>
                      <a:pt x="1" y="2811"/>
                    </a:lnTo>
                    <a:cubicBezTo>
                      <a:pt x="1" y="2978"/>
                      <a:pt x="132" y="3121"/>
                      <a:pt x="298" y="3133"/>
                    </a:cubicBezTo>
                    <a:lnTo>
                      <a:pt x="8633" y="3454"/>
                    </a:lnTo>
                    <a:cubicBezTo>
                      <a:pt x="8640" y="3455"/>
                      <a:pt x="8647" y="3455"/>
                      <a:pt x="8654" y="3455"/>
                    </a:cubicBezTo>
                    <a:cubicBezTo>
                      <a:pt x="8811" y="3455"/>
                      <a:pt x="8943" y="3328"/>
                      <a:pt x="8954" y="3157"/>
                    </a:cubicBezTo>
                    <a:lnTo>
                      <a:pt x="9050" y="644"/>
                    </a:lnTo>
                    <a:cubicBezTo>
                      <a:pt x="9061" y="478"/>
                      <a:pt x="8931" y="335"/>
                      <a:pt x="8764" y="323"/>
                    </a:cubicBezTo>
                    <a:lnTo>
                      <a:pt x="429" y="2"/>
                    </a:lnTo>
                    <a:cubicBezTo>
                      <a:pt x="422" y="1"/>
                      <a:pt x="414" y="1"/>
                      <a:pt x="407" y="1"/>
                    </a:cubicBezTo>
                    <a:close/>
                  </a:path>
                </a:pathLst>
              </a:custGeom>
              <a:solidFill>
                <a:srgbClr val="E75C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0" name="Google Shape;752;p33"/>
              <p:cNvGrpSpPr/>
              <p:nvPr/>
            </p:nvGrpSpPr>
            <p:grpSpPr>
              <a:xfrm>
                <a:off x="2822974" y="1871134"/>
                <a:ext cx="217817" cy="464091"/>
                <a:chOff x="894373" y="1526605"/>
                <a:chExt cx="190766" cy="406455"/>
              </a:xfrm>
            </p:grpSpPr>
            <p:sp>
              <p:nvSpPr>
                <p:cNvPr id="51" name="Google Shape;753;p33"/>
                <p:cNvSpPr/>
                <p:nvPr/>
              </p:nvSpPr>
              <p:spPr>
                <a:xfrm>
                  <a:off x="894373" y="1526605"/>
                  <a:ext cx="190766" cy="2486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7" h="8520" extrusionOk="0">
                      <a:moveTo>
                        <a:pt x="3229" y="1"/>
                      </a:moveTo>
                      <a:cubicBezTo>
                        <a:pt x="3220" y="1"/>
                        <a:pt x="3212" y="1"/>
                        <a:pt x="3203" y="2"/>
                      </a:cubicBezTo>
                      <a:cubicBezTo>
                        <a:pt x="2048" y="133"/>
                        <a:pt x="2989" y="7682"/>
                        <a:pt x="2989" y="7682"/>
                      </a:cubicBezTo>
                      <a:cubicBezTo>
                        <a:pt x="2989" y="7682"/>
                        <a:pt x="1867" y="2876"/>
                        <a:pt x="1010" y="2876"/>
                      </a:cubicBezTo>
                      <a:cubicBezTo>
                        <a:pt x="958" y="2876"/>
                        <a:pt x="907" y="2894"/>
                        <a:pt x="857" y="2931"/>
                      </a:cubicBezTo>
                      <a:cubicBezTo>
                        <a:pt x="0" y="3586"/>
                        <a:pt x="2381" y="8349"/>
                        <a:pt x="2381" y="8349"/>
                      </a:cubicBezTo>
                      <a:cubicBezTo>
                        <a:pt x="2433" y="8451"/>
                        <a:pt x="2823" y="8519"/>
                        <a:pt x="3326" y="8519"/>
                      </a:cubicBezTo>
                      <a:cubicBezTo>
                        <a:pt x="3757" y="8519"/>
                        <a:pt x="4271" y="8469"/>
                        <a:pt x="4727" y="8349"/>
                      </a:cubicBezTo>
                      <a:cubicBezTo>
                        <a:pt x="5715" y="8075"/>
                        <a:pt x="6537" y="3800"/>
                        <a:pt x="5798" y="2967"/>
                      </a:cubicBezTo>
                      <a:cubicBezTo>
                        <a:pt x="5747" y="2910"/>
                        <a:pt x="5696" y="2883"/>
                        <a:pt x="5645" y="2883"/>
                      </a:cubicBezTo>
                      <a:cubicBezTo>
                        <a:pt x="4970" y="2883"/>
                        <a:pt x="4393" y="7622"/>
                        <a:pt x="4393" y="7622"/>
                      </a:cubicBezTo>
                      <a:cubicBezTo>
                        <a:pt x="4393" y="7622"/>
                        <a:pt x="4358" y="1"/>
                        <a:pt x="3229" y="1"/>
                      </a:cubicBezTo>
                      <a:close/>
                    </a:path>
                  </a:pathLst>
                </a:custGeom>
                <a:solidFill>
                  <a:srgbClr val="6FB3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754;p33"/>
                <p:cNvSpPr/>
                <p:nvPr/>
              </p:nvSpPr>
              <p:spPr>
                <a:xfrm>
                  <a:off x="913809" y="1746584"/>
                  <a:ext cx="155338" cy="1864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3" h="6390" extrusionOk="0">
                      <a:moveTo>
                        <a:pt x="1" y="1"/>
                      </a:moveTo>
                      <a:cubicBezTo>
                        <a:pt x="1" y="1"/>
                        <a:pt x="144" y="6002"/>
                        <a:pt x="572" y="6252"/>
                      </a:cubicBezTo>
                      <a:cubicBezTo>
                        <a:pt x="736" y="6345"/>
                        <a:pt x="1278" y="6390"/>
                        <a:pt x="1916" y="6390"/>
                      </a:cubicBezTo>
                      <a:cubicBezTo>
                        <a:pt x="2996" y="6390"/>
                        <a:pt x="4351" y="6260"/>
                        <a:pt x="4620" y="6014"/>
                      </a:cubicBezTo>
                      <a:cubicBezTo>
                        <a:pt x="5049" y="5633"/>
                        <a:pt x="5323" y="1"/>
                        <a:pt x="53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7" name="Google Shape;709;p33"/>
          <p:cNvSpPr txBox="1">
            <a:spLocks/>
          </p:cNvSpPr>
          <p:nvPr/>
        </p:nvSpPr>
        <p:spPr>
          <a:xfrm>
            <a:off x="1920909" y="917987"/>
            <a:ext cx="3974241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pPr marL="0" indent="0" algn="ctr">
              <a:spcAft>
                <a:spcPts val="1600"/>
              </a:spcAft>
              <a:buFont typeface="Arial"/>
              <a:buNone/>
            </a:pPr>
            <a:r>
              <a:rPr lang="ar-SA" sz="44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الأوراق </a:t>
            </a:r>
          </a:p>
        </p:txBody>
      </p:sp>
      <p:sp>
        <p:nvSpPr>
          <p:cNvPr id="53" name="Google Shape;709;p33"/>
          <p:cNvSpPr txBox="1">
            <a:spLocks/>
          </p:cNvSpPr>
          <p:nvPr/>
        </p:nvSpPr>
        <p:spPr>
          <a:xfrm>
            <a:off x="61067" y="319037"/>
            <a:ext cx="3719685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Aft>
                <a:spcPts val="1600"/>
              </a:spcAft>
            </a:pPr>
            <a:r>
              <a:rPr lang="ar-SA" sz="3600" b="1" dirty="0">
                <a:solidFill>
                  <a:srgbClr val="00C3B1"/>
                </a:solidFill>
                <a:cs typeface="+mj-cs"/>
              </a:rPr>
              <a:t>تستخدم ضوء الشمس </a:t>
            </a:r>
          </a:p>
          <a:p>
            <a:pPr marL="0" indent="0">
              <a:spcAft>
                <a:spcPts val="1600"/>
              </a:spcAft>
            </a:pPr>
            <a:r>
              <a:rPr lang="ar-SA" sz="3600" b="1" dirty="0">
                <a:solidFill>
                  <a:srgbClr val="00C3B1"/>
                </a:solidFill>
                <a:cs typeface="+mj-cs"/>
              </a:rPr>
              <a:t>والهواء </a:t>
            </a:r>
          </a:p>
          <a:p>
            <a:pPr marL="0" indent="0">
              <a:spcAft>
                <a:spcPts val="1600"/>
              </a:spcAft>
            </a:pPr>
            <a:r>
              <a:rPr lang="ar-SA" sz="3600" b="1" dirty="0">
                <a:solidFill>
                  <a:srgbClr val="00C3B1"/>
                </a:solidFill>
                <a:cs typeface="+mj-cs"/>
              </a:rPr>
              <a:t>والماء </a:t>
            </a:r>
          </a:p>
          <a:p>
            <a:pPr marL="0" indent="0">
              <a:spcAft>
                <a:spcPts val="1600"/>
              </a:spcAft>
            </a:pPr>
            <a:r>
              <a:rPr lang="ar-SA" sz="3600" b="1" dirty="0">
                <a:solidFill>
                  <a:srgbClr val="00C3B1"/>
                </a:solidFill>
                <a:cs typeface="+mj-cs"/>
              </a:rPr>
              <a:t>لتصنع الغذاء</a:t>
            </a:r>
          </a:p>
        </p:txBody>
      </p:sp>
      <p:pic>
        <p:nvPicPr>
          <p:cNvPr id="55" name="صورة 5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02"/>
          <a:stretch/>
        </p:blipFill>
        <p:spPr>
          <a:xfrm>
            <a:off x="5652693" y="93032"/>
            <a:ext cx="3333750" cy="4752474"/>
          </a:xfrm>
          <a:prstGeom prst="rect">
            <a:avLst/>
          </a:prstGeom>
        </p:spPr>
      </p:pic>
      <p:cxnSp>
        <p:nvCxnSpPr>
          <p:cNvPr id="3" name="رابط كسهم مستقيم 2"/>
          <p:cNvCxnSpPr/>
          <p:nvPr/>
        </p:nvCxnSpPr>
        <p:spPr>
          <a:xfrm>
            <a:off x="4692316" y="1383632"/>
            <a:ext cx="1215187" cy="1203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1612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2B8BBB6-EAC3-4E65-BE9A-C2A6E64BE26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85070" y="1386353"/>
            <a:ext cx="1720884" cy="1396471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8436936C-8EFD-43CF-8618-AA8E952B40B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11403" y="1427997"/>
            <a:ext cx="1754098" cy="1457947"/>
          </a:xfrm>
          <a:prstGeom prst="rect">
            <a:avLst/>
          </a:prstGeom>
        </p:spPr>
      </p:pic>
      <p:pic>
        <p:nvPicPr>
          <p:cNvPr id="5" name="صورة 4" descr="صورة تحتوي على شاشة عرض, جالس&#10;&#10;تم إنشاء الوصف تلقائياً">
            <a:extLst>
              <a:ext uri="{FF2B5EF4-FFF2-40B4-BE49-F238E27FC236}">
                <a16:creationId xmlns:a16="http://schemas.microsoft.com/office/drawing/2014/main" id="{911513EC-4611-4E03-BE4C-9A450E7015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751" y="1531289"/>
            <a:ext cx="2739814" cy="3390860"/>
          </a:xfrm>
          <a:prstGeom prst="rect">
            <a:avLst/>
          </a:prstGeom>
        </p:spPr>
      </p:pic>
      <p:sp>
        <p:nvSpPr>
          <p:cNvPr id="7" name="مستطيل: زوايا مستديرة 15">
            <a:extLst>
              <a:ext uri="{FF2B5EF4-FFF2-40B4-BE49-F238E27FC236}">
                <a16:creationId xmlns:a16="http://schemas.microsoft.com/office/drawing/2014/main" id="{0CC0B880-5B5D-4E48-938C-E589E8093F80}"/>
              </a:ext>
            </a:extLst>
          </p:cNvPr>
          <p:cNvSpPr/>
          <p:nvPr/>
        </p:nvSpPr>
        <p:spPr>
          <a:xfrm>
            <a:off x="2523420" y="724405"/>
            <a:ext cx="4160476" cy="678665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accent4"/>
                </a:solidFill>
                <a:latin typeface="Arial" panose="020B0604020202020204" pitchFamily="34" charset="0"/>
              </a:rPr>
              <a:t>وظيفتها </a:t>
            </a:r>
            <a:r>
              <a:rPr lang="ar-SA" sz="4000" b="1" dirty="0">
                <a:solidFill>
                  <a:srgbClr val="00C3B1"/>
                </a:solidFill>
              </a:rPr>
              <a:t>تثبت النبات في التربة </a:t>
            </a:r>
          </a:p>
          <a:p>
            <a:pPr algn="ctr"/>
            <a:endParaRPr lang="en-US" sz="36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8B86263F-0E51-4D9B-AFF6-6E045906998C}"/>
              </a:ext>
            </a:extLst>
          </p:cNvPr>
          <p:cNvSpPr/>
          <p:nvPr/>
        </p:nvSpPr>
        <p:spPr>
          <a:xfrm>
            <a:off x="1545767" y="1784555"/>
            <a:ext cx="1420132" cy="5954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3269" b="1" dirty="0">
                <a:latin typeface="Hacen Digital Arabia LT" panose="02000000000000000000" pitchFamily="2" charset="-78"/>
                <a:cs typeface="+mj-cs"/>
              </a:rPr>
              <a:t>الساق 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9F14AB94-BE39-47B9-9CC1-1938CFE55364}"/>
              </a:ext>
            </a:extLst>
          </p:cNvPr>
          <p:cNvSpPr/>
          <p:nvPr/>
        </p:nvSpPr>
        <p:spPr>
          <a:xfrm>
            <a:off x="6347545" y="1702054"/>
            <a:ext cx="1568266" cy="5954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3269" b="1" dirty="0">
                <a:latin typeface="Hacen Digital Arabia LT" panose="02000000000000000000" pitchFamily="2" charset="-78"/>
                <a:cs typeface="+mj-cs"/>
              </a:rPr>
              <a:t>الجذور</a:t>
            </a:r>
          </a:p>
        </p:txBody>
      </p:sp>
      <p:sp>
        <p:nvSpPr>
          <p:cNvPr id="10" name="مستطيل: زوايا مستديرة 20">
            <a:extLst>
              <a:ext uri="{FF2B5EF4-FFF2-40B4-BE49-F238E27FC236}">
                <a16:creationId xmlns:a16="http://schemas.microsoft.com/office/drawing/2014/main" id="{0D077635-AA3A-44E4-B5DF-44D620DF3EF8}"/>
              </a:ext>
            </a:extLst>
          </p:cNvPr>
          <p:cNvSpPr/>
          <p:nvPr/>
        </p:nvSpPr>
        <p:spPr>
          <a:xfrm>
            <a:off x="3885254" y="2619633"/>
            <a:ext cx="1365222" cy="315658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905" dirty="0">
                <a:solidFill>
                  <a:schemeClr val="accent4"/>
                </a:solidFill>
              </a:rPr>
              <a:t>الإجابة خاطئة</a:t>
            </a:r>
          </a:p>
        </p:txBody>
      </p:sp>
      <p:sp>
        <p:nvSpPr>
          <p:cNvPr id="11" name="مستطيل: زوايا مستديرة 21">
            <a:extLst>
              <a:ext uri="{FF2B5EF4-FFF2-40B4-BE49-F238E27FC236}">
                <a16:creationId xmlns:a16="http://schemas.microsoft.com/office/drawing/2014/main" id="{B5C55581-6903-4461-82C6-4336CBA61B86}"/>
              </a:ext>
            </a:extLst>
          </p:cNvPr>
          <p:cNvSpPr/>
          <p:nvPr/>
        </p:nvSpPr>
        <p:spPr>
          <a:xfrm>
            <a:off x="3933188" y="3087454"/>
            <a:ext cx="1365222" cy="315658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588" dirty="0">
                <a:solidFill>
                  <a:schemeClr val="accent4"/>
                </a:solidFill>
              </a:rPr>
              <a:t>الإجابة صحيحة</a:t>
            </a:r>
          </a:p>
        </p:txBody>
      </p: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3780F8E3-5B18-4C31-B190-EC95A202296D}"/>
              </a:ext>
            </a:extLst>
          </p:cNvPr>
          <p:cNvGrpSpPr/>
          <p:nvPr/>
        </p:nvGrpSpPr>
        <p:grpSpPr>
          <a:xfrm>
            <a:off x="5673825" y="2429827"/>
            <a:ext cx="2291977" cy="2291829"/>
            <a:chOff x="6134222" y="2077997"/>
            <a:chExt cx="2886698" cy="2886513"/>
          </a:xfrm>
        </p:grpSpPr>
        <p:sp>
          <p:nvSpPr>
            <p:cNvPr id="2" name="شكل بيضاوي 1">
              <a:extLst>
                <a:ext uri="{FF2B5EF4-FFF2-40B4-BE49-F238E27FC236}">
                  <a16:creationId xmlns:a16="http://schemas.microsoft.com/office/drawing/2014/main" id="{83A25DDF-6807-4558-9EBB-18D4D0816678}"/>
                </a:ext>
              </a:extLst>
            </p:cNvPr>
            <p:cNvSpPr/>
            <p:nvPr/>
          </p:nvSpPr>
          <p:spPr>
            <a:xfrm>
              <a:off x="7341326" y="2739678"/>
              <a:ext cx="618308" cy="42188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1111"/>
            </a:p>
          </p:txBody>
        </p:sp>
        <p:pic>
          <p:nvPicPr>
            <p:cNvPr id="12" name="صورة 11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34222" y="2077997"/>
              <a:ext cx="2886698" cy="2886513"/>
            </a:xfrm>
            <a:prstGeom prst="rect">
              <a:avLst/>
            </a:prstGeom>
          </p:spPr>
        </p:pic>
      </p:grpSp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86A440EC-32CB-4400-A76F-5C250822F17E}"/>
              </a:ext>
            </a:extLst>
          </p:cNvPr>
          <p:cNvGrpSpPr/>
          <p:nvPr/>
        </p:nvGrpSpPr>
        <p:grpSpPr>
          <a:xfrm>
            <a:off x="1241515" y="2429828"/>
            <a:ext cx="2291829" cy="2291829"/>
            <a:chOff x="457073" y="2127157"/>
            <a:chExt cx="2886513" cy="2886513"/>
          </a:xfrm>
        </p:grpSpPr>
        <p:sp>
          <p:nvSpPr>
            <p:cNvPr id="14" name="شكل بيضاوي 13">
              <a:extLst>
                <a:ext uri="{FF2B5EF4-FFF2-40B4-BE49-F238E27FC236}">
                  <a16:creationId xmlns:a16="http://schemas.microsoft.com/office/drawing/2014/main" id="{9A4C9401-7AA5-43F9-B7DD-6C4CB9BC999F}"/>
                </a:ext>
              </a:extLst>
            </p:cNvPr>
            <p:cNvSpPr/>
            <p:nvPr/>
          </p:nvSpPr>
          <p:spPr>
            <a:xfrm>
              <a:off x="1453539" y="2763778"/>
              <a:ext cx="618308" cy="42188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1111"/>
            </a:p>
          </p:txBody>
        </p:sp>
        <p:pic>
          <p:nvPicPr>
            <p:cNvPr id="13" name="صورة 12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073" y="2127157"/>
              <a:ext cx="2886513" cy="2886513"/>
            </a:xfrm>
            <a:prstGeom prst="rect">
              <a:avLst/>
            </a:prstGeom>
          </p:spPr>
        </p:pic>
      </p:grpSp>
      <p:pic>
        <p:nvPicPr>
          <p:cNvPr id="17" name="صورة 16" descr="صورة تحتوي على برتقالي&#10;&#10;تم إنشاء الوصف تلقائياً">
            <a:extLst>
              <a:ext uri="{FF2B5EF4-FFF2-40B4-BE49-F238E27FC236}">
                <a16:creationId xmlns:a16="http://schemas.microsoft.com/office/drawing/2014/main" id="{C4E6F52E-4929-456A-91D2-DAC7B81619B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60" y="73876"/>
            <a:ext cx="1481572" cy="171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51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5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5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983;p51"/>
          <p:cNvGrpSpPr/>
          <p:nvPr/>
        </p:nvGrpSpPr>
        <p:grpSpPr>
          <a:xfrm>
            <a:off x="1093045" y="986591"/>
            <a:ext cx="3803830" cy="2967516"/>
            <a:chOff x="1669410" y="1345922"/>
            <a:chExt cx="4021500" cy="3062887"/>
          </a:xfrm>
        </p:grpSpPr>
        <p:sp>
          <p:nvSpPr>
            <p:cNvPr id="4" name="Google Shape;984;p51"/>
            <p:cNvSpPr/>
            <p:nvPr/>
          </p:nvSpPr>
          <p:spPr>
            <a:xfrm>
              <a:off x="1669410" y="1345922"/>
              <a:ext cx="4021500" cy="2544300"/>
            </a:xfrm>
            <a:prstGeom prst="roundRect">
              <a:avLst>
                <a:gd name="adj" fmla="val 3857"/>
              </a:avLst>
            </a:prstGeom>
            <a:noFill/>
            <a:ln w="19050" cap="flat" cmpd="sng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985;p51"/>
            <p:cNvSpPr/>
            <p:nvPr/>
          </p:nvSpPr>
          <p:spPr>
            <a:xfrm>
              <a:off x="2991808" y="3890161"/>
              <a:ext cx="1373274" cy="518648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noFill/>
            <a:ln w="19050" cap="flat" cmpd="sng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cxnSp>
          <p:nvCxnSpPr>
            <p:cNvPr id="6" name="Google Shape;986;p51"/>
            <p:cNvCxnSpPr/>
            <p:nvPr/>
          </p:nvCxnSpPr>
          <p:spPr>
            <a:xfrm>
              <a:off x="3006650" y="4359727"/>
              <a:ext cx="1353300" cy="0"/>
            </a:xfrm>
            <a:prstGeom prst="straightConnector1">
              <a:avLst/>
            </a:prstGeom>
            <a:noFill/>
            <a:ln w="19050" cap="flat" cmpd="sng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9FFFF"/>
              </a:clrFrom>
              <a:clrTo>
                <a:srgbClr val="F9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15" t="64507" r="17297" b="-4002"/>
          <a:stretch/>
        </p:blipFill>
        <p:spPr>
          <a:xfrm>
            <a:off x="5089358" y="1590740"/>
            <a:ext cx="2448876" cy="2050544"/>
          </a:xfrm>
          <a:prstGeom prst="rect">
            <a:avLst/>
          </a:prstGeom>
        </p:spPr>
      </p:pic>
      <p:sp>
        <p:nvSpPr>
          <p:cNvPr id="8" name="Google Shape;1219;p33"/>
          <p:cNvSpPr txBox="1">
            <a:spLocks/>
          </p:cNvSpPr>
          <p:nvPr/>
        </p:nvSpPr>
        <p:spPr>
          <a:xfrm>
            <a:off x="1093045" y="1157142"/>
            <a:ext cx="3852000" cy="2247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3700" b="1" i="0" u="none" strike="noStrike" cap="none">
                <a:solidFill>
                  <a:schemeClr val="accent4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algn="ctr"/>
            <a:r>
              <a:rPr lang="ar-SA" sz="4000" dirty="0">
                <a:solidFill>
                  <a:srgbClr val="FF6600"/>
                </a:solidFill>
                <a:latin typeface="Calibri Light" panose="020F0302020204030204" pitchFamily="34" charset="0"/>
                <a:cs typeface="+mj-cs"/>
              </a:rPr>
              <a:t>لنستمع إلى سؤال </a:t>
            </a:r>
          </a:p>
          <a:p>
            <a:pPr algn="ctr"/>
            <a:r>
              <a:rPr lang="ar-SA" sz="4000" dirty="0">
                <a:solidFill>
                  <a:srgbClr val="FF6600"/>
                </a:solidFill>
                <a:latin typeface="Calibri Light" panose="020F0302020204030204" pitchFamily="34" charset="0"/>
                <a:cs typeface="+mj-cs"/>
              </a:rPr>
              <a:t>معلمي</a:t>
            </a:r>
          </a:p>
          <a:p>
            <a:pPr algn="ctr"/>
            <a:r>
              <a:rPr lang="ar-SA" sz="4000" dirty="0">
                <a:solidFill>
                  <a:srgbClr val="FF6600"/>
                </a:solidFill>
                <a:latin typeface="Calibri Light" panose="020F0302020204030204" pitchFamily="34" charset="0"/>
                <a:cs typeface="+mj-cs"/>
              </a:rPr>
              <a:t>حتى أتمكن من الإجابة </a:t>
            </a:r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70" y="70157"/>
            <a:ext cx="1520583" cy="1520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95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983;p51"/>
          <p:cNvGrpSpPr/>
          <p:nvPr/>
        </p:nvGrpSpPr>
        <p:grpSpPr>
          <a:xfrm>
            <a:off x="1311443" y="264696"/>
            <a:ext cx="6485020" cy="4878804"/>
            <a:chOff x="1669410" y="1345922"/>
            <a:chExt cx="4021500" cy="3062887"/>
          </a:xfrm>
        </p:grpSpPr>
        <p:sp>
          <p:nvSpPr>
            <p:cNvPr id="4" name="Google Shape;984;p51"/>
            <p:cNvSpPr/>
            <p:nvPr/>
          </p:nvSpPr>
          <p:spPr>
            <a:xfrm>
              <a:off x="1669410" y="1345922"/>
              <a:ext cx="4021500" cy="2544300"/>
            </a:xfrm>
            <a:prstGeom prst="roundRect">
              <a:avLst>
                <a:gd name="adj" fmla="val 3857"/>
              </a:avLst>
            </a:prstGeom>
            <a:noFill/>
            <a:ln w="57150" cap="flat" cmpd="sng">
              <a:solidFill>
                <a:srgbClr val="FF66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985;p51"/>
            <p:cNvSpPr/>
            <p:nvPr/>
          </p:nvSpPr>
          <p:spPr>
            <a:xfrm>
              <a:off x="2991808" y="3890161"/>
              <a:ext cx="1373274" cy="518648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noFill/>
            <a:ln w="57150" cap="flat" cmpd="sng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cxnSp>
          <p:nvCxnSpPr>
            <p:cNvPr id="6" name="Google Shape;986;p51"/>
            <p:cNvCxnSpPr/>
            <p:nvPr/>
          </p:nvCxnSpPr>
          <p:spPr>
            <a:xfrm>
              <a:off x="3006650" y="4359727"/>
              <a:ext cx="1353300" cy="0"/>
            </a:xfrm>
            <a:prstGeom prst="straightConnector1">
              <a:avLst/>
            </a:prstGeom>
            <a:noFill/>
            <a:ln w="57150" cap="flat" cmpd="sng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/>
          <a:srcRect l="31137" t="29098" r="28176" b="9279"/>
          <a:stretch/>
        </p:blipFill>
        <p:spPr>
          <a:xfrm>
            <a:off x="1531088" y="350872"/>
            <a:ext cx="6103089" cy="3912784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796" y="709608"/>
            <a:ext cx="2334381" cy="233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67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31;p37"/>
          <p:cNvSpPr/>
          <p:nvPr/>
        </p:nvSpPr>
        <p:spPr>
          <a:xfrm rot="229789">
            <a:off x="5334467" y="1649657"/>
            <a:ext cx="3413523" cy="2826925"/>
          </a:xfrm>
          <a:prstGeom prst="rect">
            <a:avLst/>
          </a:prstGeom>
          <a:solidFill>
            <a:srgbClr val="00C3B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333;p37"/>
          <p:cNvSpPr/>
          <p:nvPr/>
        </p:nvSpPr>
        <p:spPr>
          <a:xfrm>
            <a:off x="3673003" y="2646921"/>
            <a:ext cx="1433203" cy="416198"/>
          </a:xfrm>
          <a:prstGeom prst="chevron">
            <a:avLst>
              <a:gd name="adj" fmla="val 24044"/>
            </a:avLst>
          </a:prstGeom>
          <a:solidFill>
            <a:srgbClr val="FD9F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5"/>
              </a:solidFill>
            </a:endParaRPr>
          </a:p>
        </p:txBody>
      </p:sp>
      <p:grpSp>
        <p:nvGrpSpPr>
          <p:cNvPr id="6" name="Google Shape;337;p37"/>
          <p:cNvGrpSpPr/>
          <p:nvPr/>
        </p:nvGrpSpPr>
        <p:grpSpPr>
          <a:xfrm>
            <a:off x="1060756" y="660592"/>
            <a:ext cx="7022465" cy="236401"/>
            <a:chOff x="1060756" y="660592"/>
            <a:chExt cx="7022465" cy="236401"/>
          </a:xfrm>
        </p:grpSpPr>
        <p:sp>
          <p:nvSpPr>
            <p:cNvPr id="7" name="Google Shape;338;p37"/>
            <p:cNvSpPr/>
            <p:nvPr/>
          </p:nvSpPr>
          <p:spPr>
            <a:xfrm>
              <a:off x="1060756" y="660592"/>
              <a:ext cx="248700" cy="236400"/>
            </a:xfrm>
            <a:prstGeom prst="star5">
              <a:avLst>
                <a:gd name="adj" fmla="val 24558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39;p37"/>
            <p:cNvSpPr/>
            <p:nvPr/>
          </p:nvSpPr>
          <p:spPr>
            <a:xfrm>
              <a:off x="1343739" y="696011"/>
              <a:ext cx="174300" cy="165600"/>
            </a:xfrm>
            <a:prstGeom prst="star5">
              <a:avLst>
                <a:gd name="adj" fmla="val 24558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40;p37"/>
            <p:cNvSpPr/>
            <p:nvPr/>
          </p:nvSpPr>
          <p:spPr>
            <a:xfrm>
              <a:off x="1552321" y="712062"/>
              <a:ext cx="140400" cy="133500"/>
            </a:xfrm>
            <a:prstGeom prst="star5">
              <a:avLst>
                <a:gd name="adj" fmla="val 24558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41;p37"/>
            <p:cNvSpPr/>
            <p:nvPr/>
          </p:nvSpPr>
          <p:spPr>
            <a:xfrm rot="10800000">
              <a:off x="7834521" y="660592"/>
              <a:ext cx="248700" cy="236400"/>
            </a:xfrm>
            <a:prstGeom prst="star5">
              <a:avLst>
                <a:gd name="adj" fmla="val 24558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42;p37"/>
            <p:cNvSpPr/>
            <p:nvPr/>
          </p:nvSpPr>
          <p:spPr>
            <a:xfrm rot="10800000">
              <a:off x="7625939" y="695973"/>
              <a:ext cx="174300" cy="165600"/>
            </a:xfrm>
            <a:prstGeom prst="star5">
              <a:avLst>
                <a:gd name="adj" fmla="val 24558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43;p37"/>
            <p:cNvSpPr/>
            <p:nvPr/>
          </p:nvSpPr>
          <p:spPr>
            <a:xfrm rot="10800000">
              <a:off x="7451256" y="712022"/>
              <a:ext cx="140400" cy="133500"/>
            </a:xfrm>
            <a:prstGeom prst="star5">
              <a:avLst>
                <a:gd name="adj" fmla="val 24558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Google Shape;344;p37"/>
          <p:cNvSpPr/>
          <p:nvPr/>
        </p:nvSpPr>
        <p:spPr>
          <a:xfrm rot="476780">
            <a:off x="6278524" y="1520827"/>
            <a:ext cx="1702435" cy="441545"/>
          </a:xfrm>
          <a:custGeom>
            <a:avLst/>
            <a:gdLst/>
            <a:ahLst/>
            <a:cxnLst/>
            <a:rect l="l" t="t" r="r" b="b"/>
            <a:pathLst>
              <a:path w="82148" h="21306" extrusionOk="0">
                <a:moveTo>
                  <a:pt x="46728" y="1"/>
                </a:moveTo>
                <a:cubicBezTo>
                  <a:pt x="31994" y="1"/>
                  <a:pt x="15197" y="148"/>
                  <a:pt x="643" y="576"/>
                </a:cubicBezTo>
                <a:lnTo>
                  <a:pt x="3048" y="3113"/>
                </a:lnTo>
                <a:lnTo>
                  <a:pt x="1" y="5198"/>
                </a:lnTo>
                <a:lnTo>
                  <a:pt x="3126" y="8164"/>
                </a:lnTo>
                <a:lnTo>
                  <a:pt x="241" y="10727"/>
                </a:lnTo>
                <a:lnTo>
                  <a:pt x="3848" y="13213"/>
                </a:lnTo>
                <a:lnTo>
                  <a:pt x="322" y="14656"/>
                </a:lnTo>
                <a:lnTo>
                  <a:pt x="4331" y="16979"/>
                </a:lnTo>
                <a:lnTo>
                  <a:pt x="963" y="20026"/>
                </a:lnTo>
                <a:cubicBezTo>
                  <a:pt x="10741" y="20026"/>
                  <a:pt x="41678" y="20345"/>
                  <a:pt x="54179" y="20826"/>
                </a:cubicBezTo>
                <a:cubicBezTo>
                  <a:pt x="66683" y="21306"/>
                  <a:pt x="81026" y="21306"/>
                  <a:pt x="81026" y="21306"/>
                </a:cubicBezTo>
                <a:lnTo>
                  <a:pt x="76538" y="18901"/>
                </a:lnTo>
                <a:lnTo>
                  <a:pt x="82148" y="16817"/>
                </a:lnTo>
                <a:lnTo>
                  <a:pt x="76699" y="14253"/>
                </a:lnTo>
                <a:lnTo>
                  <a:pt x="80866" y="11048"/>
                </a:lnTo>
                <a:lnTo>
                  <a:pt x="76378" y="9286"/>
                </a:lnTo>
                <a:lnTo>
                  <a:pt x="80384" y="6079"/>
                </a:lnTo>
                <a:lnTo>
                  <a:pt x="76378" y="3674"/>
                </a:lnTo>
                <a:lnTo>
                  <a:pt x="80384" y="308"/>
                </a:lnTo>
                <a:cubicBezTo>
                  <a:pt x="74062" y="147"/>
                  <a:pt x="61420" y="1"/>
                  <a:pt x="46728" y="1"/>
                </a:cubicBezTo>
                <a:close/>
              </a:path>
            </a:pathLst>
          </a:custGeom>
          <a:solidFill>
            <a:srgbClr val="C7EAE4">
              <a:alpha val="754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2212;p42"/>
          <p:cNvSpPr txBox="1">
            <a:spLocks/>
          </p:cNvSpPr>
          <p:nvPr/>
        </p:nvSpPr>
        <p:spPr>
          <a:xfrm>
            <a:off x="4986589" y="3011762"/>
            <a:ext cx="3852000" cy="3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Encode Sans"/>
              <a:buNone/>
              <a:defRPr sz="9000" b="1" i="0" u="none" strike="noStrike" cap="none">
                <a:solidFill>
                  <a:schemeClr val="accent6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Font typeface="Encode Sans"/>
              <a:buNone/>
              <a:defRPr sz="12000" b="0" i="0" u="none" strike="noStrike" cap="none">
                <a:solidFill>
                  <a:schemeClr val="accent6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Font typeface="Encode Sans"/>
              <a:buNone/>
              <a:defRPr sz="12000" b="0" i="0" u="none" strike="noStrike" cap="none">
                <a:solidFill>
                  <a:schemeClr val="accent6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Font typeface="Encode Sans"/>
              <a:buNone/>
              <a:defRPr sz="12000" b="0" i="0" u="none" strike="noStrike" cap="none">
                <a:solidFill>
                  <a:schemeClr val="accent6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Font typeface="Encode Sans"/>
              <a:buNone/>
              <a:defRPr sz="12000" b="0" i="0" u="none" strike="noStrike" cap="none">
                <a:solidFill>
                  <a:schemeClr val="accent6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Font typeface="Encode Sans"/>
              <a:buNone/>
              <a:defRPr sz="12000" b="0" i="0" u="none" strike="noStrike" cap="none">
                <a:solidFill>
                  <a:schemeClr val="accent6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Font typeface="Encode Sans"/>
              <a:buNone/>
              <a:defRPr sz="12000" b="0" i="0" u="none" strike="noStrike" cap="none">
                <a:solidFill>
                  <a:schemeClr val="accent6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Font typeface="Encode Sans"/>
              <a:buNone/>
              <a:defRPr sz="12000" b="0" i="0" u="none" strike="noStrike" cap="none">
                <a:solidFill>
                  <a:schemeClr val="accent6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Font typeface="Encode Sans"/>
              <a:buNone/>
              <a:defRPr sz="12000" b="0" i="0" u="none" strike="noStrike" cap="none">
                <a:solidFill>
                  <a:schemeClr val="accent6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r>
              <a:rPr lang="ar-SA" sz="4400" dirty="0">
                <a:solidFill>
                  <a:schemeClr val="bg1"/>
                </a:solidFill>
                <a:latin typeface="Calibri Light" panose="020F0302020204030204" pitchFamily="34" charset="0"/>
                <a:cs typeface="+mj-cs"/>
              </a:rPr>
              <a:t>أفتح كتابي </a:t>
            </a:r>
            <a:br>
              <a:rPr lang="ar-SA" sz="4400" dirty="0">
                <a:solidFill>
                  <a:schemeClr val="bg1"/>
                </a:solidFill>
                <a:latin typeface="Calibri Light" panose="020F0302020204030204" pitchFamily="34" charset="0"/>
                <a:cs typeface="+mj-cs"/>
              </a:rPr>
            </a:br>
            <a:r>
              <a:rPr lang="ar-SA" sz="4400" dirty="0">
                <a:solidFill>
                  <a:schemeClr val="bg1"/>
                </a:solidFill>
                <a:latin typeface="Calibri Light" panose="020F0302020204030204" pitchFamily="34" charset="0"/>
                <a:cs typeface="+mj-cs"/>
              </a:rPr>
              <a:t>صفحة 25 </a:t>
            </a:r>
          </a:p>
          <a:p>
            <a:endParaRPr lang="ar-SA" sz="4400" dirty="0">
              <a:solidFill>
                <a:schemeClr val="bg1"/>
              </a:solidFill>
              <a:latin typeface="Calibri Light" panose="020F0302020204030204" pitchFamily="34" charset="0"/>
              <a:cs typeface="+mj-cs"/>
            </a:endParaRPr>
          </a:p>
        </p:txBody>
      </p:sp>
      <p:sp>
        <p:nvSpPr>
          <p:cNvPr id="16" name="Google Shape;709;p33"/>
          <p:cNvSpPr txBox="1">
            <a:spLocks/>
          </p:cNvSpPr>
          <p:nvPr/>
        </p:nvSpPr>
        <p:spPr>
          <a:xfrm>
            <a:off x="1950000" y="783299"/>
            <a:ext cx="3974241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pPr marL="0" indent="0" algn="ctr">
              <a:spcAft>
                <a:spcPts val="1600"/>
              </a:spcAft>
              <a:buFont typeface="Arial"/>
              <a:buNone/>
            </a:pPr>
            <a:r>
              <a:rPr lang="ar-SA" sz="5400" b="1" dirty="0">
                <a:solidFill>
                  <a:srgbClr val="2EC068"/>
                </a:solidFill>
                <a:cs typeface="+mj-cs"/>
              </a:rPr>
              <a:t>قراءة علمية </a:t>
            </a:r>
          </a:p>
        </p:txBody>
      </p:sp>
      <p:pic>
        <p:nvPicPr>
          <p:cNvPr id="17" name="صورة 16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40"/>
          <a:stretch/>
        </p:blipFill>
        <p:spPr>
          <a:xfrm>
            <a:off x="160216" y="990600"/>
            <a:ext cx="3590831" cy="301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75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13;p36"/>
          <p:cNvSpPr txBox="1">
            <a:spLocks/>
          </p:cNvSpPr>
          <p:nvPr/>
        </p:nvSpPr>
        <p:spPr>
          <a:xfrm>
            <a:off x="1514400" y="1726850"/>
            <a:ext cx="6115200" cy="174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SA" sz="6600" dirty="0">
                <a:solidFill>
                  <a:schemeClr val="bg1"/>
                </a:solidFill>
                <a:cs typeface="+mj-cs"/>
              </a:rPr>
              <a:t>مراجعة الفصل الأول</a:t>
            </a:r>
          </a:p>
        </p:txBody>
      </p:sp>
      <p:grpSp>
        <p:nvGrpSpPr>
          <p:cNvPr id="3" name="Google Shape;814;p36"/>
          <p:cNvGrpSpPr/>
          <p:nvPr/>
        </p:nvGrpSpPr>
        <p:grpSpPr>
          <a:xfrm>
            <a:off x="761752" y="-258805"/>
            <a:ext cx="8382248" cy="4634179"/>
            <a:chOff x="761751" y="-128212"/>
            <a:chExt cx="8382248" cy="4634179"/>
          </a:xfrm>
        </p:grpSpPr>
        <p:grpSp>
          <p:nvGrpSpPr>
            <p:cNvPr id="4" name="Google Shape;815;p36"/>
            <p:cNvGrpSpPr/>
            <p:nvPr/>
          </p:nvGrpSpPr>
          <p:grpSpPr>
            <a:xfrm>
              <a:off x="7221163" y="-128212"/>
              <a:ext cx="1922836" cy="1855058"/>
              <a:chOff x="7221163" y="-128212"/>
              <a:chExt cx="1922836" cy="1855058"/>
            </a:xfrm>
          </p:grpSpPr>
          <p:sp>
            <p:nvSpPr>
              <p:cNvPr id="17" name="Google Shape;816;p36"/>
              <p:cNvSpPr/>
              <p:nvPr/>
            </p:nvSpPr>
            <p:spPr>
              <a:xfrm rot="10800000">
                <a:off x="7221163" y="-128212"/>
                <a:ext cx="1922836" cy="1855058"/>
              </a:xfrm>
              <a:custGeom>
                <a:avLst/>
                <a:gdLst/>
                <a:ahLst/>
                <a:cxnLst/>
                <a:rect l="l" t="t" r="r" b="b"/>
                <a:pathLst>
                  <a:path w="61967" h="99095" extrusionOk="0">
                    <a:moveTo>
                      <a:pt x="27949" y="0"/>
                    </a:moveTo>
                    <a:cubicBezTo>
                      <a:pt x="21673" y="0"/>
                      <a:pt x="16565" y="7064"/>
                      <a:pt x="12752" y="13218"/>
                    </a:cubicBezTo>
                    <a:cubicBezTo>
                      <a:pt x="5571" y="24835"/>
                      <a:pt x="1" y="33031"/>
                      <a:pt x="2845" y="47394"/>
                    </a:cubicBezTo>
                    <a:cubicBezTo>
                      <a:pt x="4496" y="55689"/>
                      <a:pt x="8714" y="65237"/>
                      <a:pt x="8356" y="73752"/>
                    </a:cubicBezTo>
                    <a:cubicBezTo>
                      <a:pt x="8017" y="82146"/>
                      <a:pt x="7838" y="91735"/>
                      <a:pt x="3164" y="99095"/>
                    </a:cubicBezTo>
                    <a:lnTo>
                      <a:pt x="4278" y="97603"/>
                    </a:lnTo>
                    <a:lnTo>
                      <a:pt x="56973" y="97603"/>
                    </a:lnTo>
                    <a:cubicBezTo>
                      <a:pt x="54944" y="97603"/>
                      <a:pt x="53333" y="89248"/>
                      <a:pt x="52955" y="87657"/>
                    </a:cubicBezTo>
                    <a:cubicBezTo>
                      <a:pt x="48698" y="69236"/>
                      <a:pt x="61966" y="50756"/>
                      <a:pt x="52478" y="32673"/>
                    </a:cubicBezTo>
                    <a:cubicBezTo>
                      <a:pt x="47485" y="23125"/>
                      <a:pt x="44222" y="12144"/>
                      <a:pt x="36444" y="4306"/>
                    </a:cubicBezTo>
                    <a:cubicBezTo>
                      <a:pt x="33413" y="1240"/>
                      <a:pt x="30579" y="0"/>
                      <a:pt x="279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8" name="Google Shape;817;p36"/>
              <p:cNvGrpSpPr/>
              <p:nvPr/>
            </p:nvGrpSpPr>
            <p:grpSpPr>
              <a:xfrm>
                <a:off x="7819207" y="-9582"/>
                <a:ext cx="726742" cy="1497512"/>
                <a:chOff x="3313039" y="1599125"/>
                <a:chExt cx="1449425" cy="2985471"/>
              </a:xfrm>
            </p:grpSpPr>
            <p:sp>
              <p:nvSpPr>
                <p:cNvPr id="19" name="Google Shape;818;p36"/>
                <p:cNvSpPr/>
                <p:nvPr/>
              </p:nvSpPr>
              <p:spPr>
                <a:xfrm>
                  <a:off x="3648547" y="2518200"/>
                  <a:ext cx="398811" cy="992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2" h="7174" extrusionOk="0">
                      <a:moveTo>
                        <a:pt x="1973" y="1"/>
                      </a:moveTo>
                      <a:cubicBezTo>
                        <a:pt x="1902" y="1"/>
                        <a:pt x="1824" y="14"/>
                        <a:pt x="1739" y="42"/>
                      </a:cubicBezTo>
                      <a:cubicBezTo>
                        <a:pt x="1060" y="268"/>
                        <a:pt x="1" y="4066"/>
                        <a:pt x="620" y="5567"/>
                      </a:cubicBezTo>
                      <a:cubicBezTo>
                        <a:pt x="1009" y="6499"/>
                        <a:pt x="1516" y="7174"/>
                        <a:pt x="1981" y="7174"/>
                      </a:cubicBezTo>
                      <a:cubicBezTo>
                        <a:pt x="2271" y="7174"/>
                        <a:pt x="2544" y="6913"/>
                        <a:pt x="2763" y="6293"/>
                      </a:cubicBezTo>
                      <a:cubicBezTo>
                        <a:pt x="2763" y="6293"/>
                        <a:pt x="2882" y="2709"/>
                        <a:pt x="2763" y="1626"/>
                      </a:cubicBezTo>
                      <a:cubicBezTo>
                        <a:pt x="2648" y="676"/>
                        <a:pt x="2478" y="1"/>
                        <a:pt x="1973" y="1"/>
                      </a:cubicBezTo>
                      <a:close/>
                    </a:path>
                  </a:pathLst>
                </a:custGeom>
                <a:solidFill>
                  <a:srgbClr val="457F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819;p36"/>
                <p:cNvSpPr/>
                <p:nvPr/>
              </p:nvSpPr>
              <p:spPr>
                <a:xfrm rot="-628342">
                  <a:off x="3459180" y="2620401"/>
                  <a:ext cx="491268" cy="1653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2" h="7174" extrusionOk="0">
                      <a:moveTo>
                        <a:pt x="664" y="1"/>
                      </a:moveTo>
                      <a:cubicBezTo>
                        <a:pt x="297" y="1"/>
                        <a:pt x="169" y="676"/>
                        <a:pt x="96" y="1626"/>
                      </a:cubicBezTo>
                      <a:cubicBezTo>
                        <a:pt x="0" y="2709"/>
                        <a:pt x="96" y="6293"/>
                        <a:pt x="96" y="6293"/>
                      </a:cubicBezTo>
                      <a:cubicBezTo>
                        <a:pt x="255" y="6914"/>
                        <a:pt x="455" y="7174"/>
                        <a:pt x="667" y="7174"/>
                      </a:cubicBezTo>
                      <a:cubicBezTo>
                        <a:pt x="1008" y="7174"/>
                        <a:pt x="1381" y="6499"/>
                        <a:pt x="1667" y="5567"/>
                      </a:cubicBezTo>
                      <a:cubicBezTo>
                        <a:pt x="2132" y="4067"/>
                        <a:pt x="1346" y="268"/>
                        <a:pt x="834" y="42"/>
                      </a:cubicBezTo>
                      <a:cubicBezTo>
                        <a:pt x="772" y="14"/>
                        <a:pt x="716" y="1"/>
                        <a:pt x="664" y="1"/>
                      </a:cubicBezTo>
                      <a:close/>
                    </a:path>
                  </a:pathLst>
                </a:custGeom>
                <a:solidFill>
                  <a:srgbClr val="6FB3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820;p36"/>
                <p:cNvSpPr/>
                <p:nvPr/>
              </p:nvSpPr>
              <p:spPr>
                <a:xfrm rot="897761" flipH="1">
                  <a:off x="3959610" y="2558163"/>
                  <a:ext cx="398802" cy="9927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2" h="7174" extrusionOk="0">
                      <a:moveTo>
                        <a:pt x="1973" y="1"/>
                      </a:moveTo>
                      <a:cubicBezTo>
                        <a:pt x="1902" y="1"/>
                        <a:pt x="1824" y="14"/>
                        <a:pt x="1739" y="42"/>
                      </a:cubicBezTo>
                      <a:cubicBezTo>
                        <a:pt x="1060" y="268"/>
                        <a:pt x="1" y="4066"/>
                        <a:pt x="620" y="5567"/>
                      </a:cubicBezTo>
                      <a:cubicBezTo>
                        <a:pt x="1009" y="6499"/>
                        <a:pt x="1516" y="7174"/>
                        <a:pt x="1981" y="7174"/>
                      </a:cubicBezTo>
                      <a:cubicBezTo>
                        <a:pt x="2271" y="7174"/>
                        <a:pt x="2544" y="6913"/>
                        <a:pt x="2763" y="6293"/>
                      </a:cubicBezTo>
                      <a:cubicBezTo>
                        <a:pt x="2763" y="6293"/>
                        <a:pt x="2882" y="2709"/>
                        <a:pt x="2763" y="1626"/>
                      </a:cubicBezTo>
                      <a:cubicBezTo>
                        <a:pt x="2648" y="676"/>
                        <a:pt x="2478" y="1"/>
                        <a:pt x="1973" y="1"/>
                      </a:cubicBezTo>
                      <a:close/>
                    </a:path>
                  </a:pathLst>
                </a:custGeom>
                <a:solidFill>
                  <a:srgbClr val="6FB3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" name="Google Shape;821;p36"/>
                <p:cNvSpPr/>
                <p:nvPr/>
              </p:nvSpPr>
              <p:spPr>
                <a:xfrm rot="1526212" flipH="1">
                  <a:off x="3939990" y="2682655"/>
                  <a:ext cx="491272" cy="16532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2" h="7174" extrusionOk="0">
                      <a:moveTo>
                        <a:pt x="664" y="1"/>
                      </a:moveTo>
                      <a:cubicBezTo>
                        <a:pt x="297" y="1"/>
                        <a:pt x="169" y="676"/>
                        <a:pt x="96" y="1626"/>
                      </a:cubicBezTo>
                      <a:cubicBezTo>
                        <a:pt x="0" y="2709"/>
                        <a:pt x="96" y="6293"/>
                        <a:pt x="96" y="6293"/>
                      </a:cubicBezTo>
                      <a:cubicBezTo>
                        <a:pt x="255" y="6914"/>
                        <a:pt x="455" y="7174"/>
                        <a:pt x="667" y="7174"/>
                      </a:cubicBezTo>
                      <a:cubicBezTo>
                        <a:pt x="1008" y="7174"/>
                        <a:pt x="1381" y="6499"/>
                        <a:pt x="1667" y="5567"/>
                      </a:cubicBezTo>
                      <a:cubicBezTo>
                        <a:pt x="2132" y="4067"/>
                        <a:pt x="1346" y="268"/>
                        <a:pt x="834" y="42"/>
                      </a:cubicBezTo>
                      <a:cubicBezTo>
                        <a:pt x="772" y="14"/>
                        <a:pt x="716" y="1"/>
                        <a:pt x="664" y="1"/>
                      </a:cubicBezTo>
                      <a:close/>
                    </a:path>
                  </a:pathLst>
                </a:custGeom>
                <a:solidFill>
                  <a:srgbClr val="457F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822;p36"/>
                <p:cNvSpPr/>
                <p:nvPr/>
              </p:nvSpPr>
              <p:spPr>
                <a:xfrm>
                  <a:off x="3380257" y="2090711"/>
                  <a:ext cx="1154821" cy="14377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9" h="13594" extrusionOk="0">
                      <a:moveTo>
                        <a:pt x="5215" y="1"/>
                      </a:moveTo>
                      <a:cubicBezTo>
                        <a:pt x="5189" y="1"/>
                        <a:pt x="5165" y="4"/>
                        <a:pt x="5144" y="8"/>
                      </a:cubicBezTo>
                      <a:cubicBezTo>
                        <a:pt x="3572" y="294"/>
                        <a:pt x="358" y="12165"/>
                        <a:pt x="1" y="13522"/>
                      </a:cubicBezTo>
                      <a:lnTo>
                        <a:pt x="274" y="13593"/>
                      </a:lnTo>
                      <a:cubicBezTo>
                        <a:pt x="1620" y="8545"/>
                        <a:pt x="4144" y="473"/>
                        <a:pt x="5192" y="282"/>
                      </a:cubicBezTo>
                      <a:cubicBezTo>
                        <a:pt x="5196" y="282"/>
                        <a:pt x="5201" y="282"/>
                        <a:pt x="5208" y="282"/>
                      </a:cubicBezTo>
                      <a:cubicBezTo>
                        <a:pt x="5237" y="282"/>
                        <a:pt x="5288" y="290"/>
                        <a:pt x="5346" y="377"/>
                      </a:cubicBezTo>
                      <a:cubicBezTo>
                        <a:pt x="6620" y="2175"/>
                        <a:pt x="10609" y="13379"/>
                        <a:pt x="10657" y="13486"/>
                      </a:cubicBezTo>
                      <a:lnTo>
                        <a:pt x="10919" y="13391"/>
                      </a:lnTo>
                      <a:cubicBezTo>
                        <a:pt x="10764" y="12927"/>
                        <a:pt x="6870" y="2044"/>
                        <a:pt x="5573" y="211"/>
                      </a:cubicBezTo>
                      <a:cubicBezTo>
                        <a:pt x="5458" y="48"/>
                        <a:pt x="5320" y="1"/>
                        <a:pt x="521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" name="Google Shape;823;p36"/>
                <p:cNvSpPr/>
                <p:nvPr/>
              </p:nvSpPr>
              <p:spPr>
                <a:xfrm>
                  <a:off x="3934352" y="1599125"/>
                  <a:ext cx="51718" cy="5126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9" h="4847" extrusionOk="0">
                      <a:moveTo>
                        <a:pt x="215" y="1"/>
                      </a:moveTo>
                      <a:lnTo>
                        <a:pt x="0" y="4835"/>
                      </a:lnTo>
                      <a:lnTo>
                        <a:pt x="286" y="4847"/>
                      </a:lnTo>
                      <a:lnTo>
                        <a:pt x="488" y="13"/>
                      </a:lnTo>
                      <a:lnTo>
                        <a:pt x="215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" name="Google Shape;824;p36"/>
                <p:cNvSpPr/>
                <p:nvPr/>
              </p:nvSpPr>
              <p:spPr>
                <a:xfrm>
                  <a:off x="3370210" y="3472503"/>
                  <a:ext cx="1147206" cy="1112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47" h="10515" extrusionOk="0">
                      <a:moveTo>
                        <a:pt x="8321" y="0"/>
                      </a:moveTo>
                      <a:cubicBezTo>
                        <a:pt x="5220" y="0"/>
                        <a:pt x="226" y="493"/>
                        <a:pt x="226" y="493"/>
                      </a:cubicBezTo>
                      <a:cubicBezTo>
                        <a:pt x="226" y="493"/>
                        <a:pt x="0" y="8065"/>
                        <a:pt x="2370" y="9541"/>
                      </a:cubicBezTo>
                      <a:cubicBezTo>
                        <a:pt x="3534" y="10261"/>
                        <a:pt x="5000" y="10515"/>
                        <a:pt x="6333" y="10515"/>
                      </a:cubicBezTo>
                      <a:cubicBezTo>
                        <a:pt x="7713" y="10515"/>
                        <a:pt x="8949" y="10243"/>
                        <a:pt x="9561" y="9934"/>
                      </a:cubicBezTo>
                      <a:cubicBezTo>
                        <a:pt x="10764" y="9327"/>
                        <a:pt x="10847" y="1290"/>
                        <a:pt x="10728" y="373"/>
                      </a:cubicBezTo>
                      <a:cubicBezTo>
                        <a:pt x="10691" y="96"/>
                        <a:pt x="9691" y="0"/>
                        <a:pt x="8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825;p36"/>
                <p:cNvSpPr/>
                <p:nvPr/>
              </p:nvSpPr>
              <p:spPr>
                <a:xfrm>
                  <a:off x="3397920" y="3860759"/>
                  <a:ext cx="1080470" cy="3665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16" h="3466" extrusionOk="0">
                      <a:moveTo>
                        <a:pt x="167" y="1"/>
                      </a:moveTo>
                      <a:lnTo>
                        <a:pt x="0" y="227"/>
                      </a:lnTo>
                      <a:cubicBezTo>
                        <a:pt x="48" y="262"/>
                        <a:pt x="4834" y="3465"/>
                        <a:pt x="9751" y="3465"/>
                      </a:cubicBezTo>
                      <a:cubicBezTo>
                        <a:pt x="9906" y="3465"/>
                        <a:pt x="10061" y="3453"/>
                        <a:pt x="10216" y="3453"/>
                      </a:cubicBezTo>
                      <a:lnTo>
                        <a:pt x="10204" y="3168"/>
                      </a:lnTo>
                      <a:cubicBezTo>
                        <a:pt x="10049" y="3174"/>
                        <a:pt x="9895" y="3177"/>
                        <a:pt x="9741" y="3177"/>
                      </a:cubicBezTo>
                      <a:cubicBezTo>
                        <a:pt x="4921" y="3177"/>
                        <a:pt x="213" y="35"/>
                        <a:pt x="16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826;p36"/>
                <p:cNvSpPr/>
                <p:nvPr/>
              </p:nvSpPr>
              <p:spPr>
                <a:xfrm>
                  <a:off x="3463403" y="3787686"/>
                  <a:ext cx="1080468" cy="4396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16" h="4157" extrusionOk="0">
                      <a:moveTo>
                        <a:pt x="9478" y="1"/>
                      </a:moveTo>
                      <a:cubicBezTo>
                        <a:pt x="7156" y="3740"/>
                        <a:pt x="72" y="3870"/>
                        <a:pt x="0" y="3870"/>
                      </a:cubicBezTo>
                      <a:lnTo>
                        <a:pt x="0" y="4156"/>
                      </a:lnTo>
                      <a:cubicBezTo>
                        <a:pt x="24" y="4156"/>
                        <a:pt x="1846" y="4121"/>
                        <a:pt x="3941" y="3620"/>
                      </a:cubicBezTo>
                      <a:cubicBezTo>
                        <a:pt x="5882" y="3156"/>
                        <a:pt x="8454" y="2180"/>
                        <a:pt x="9716" y="156"/>
                      </a:cubicBezTo>
                      <a:lnTo>
                        <a:pt x="9478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" name="Google Shape;827;p36"/>
                <p:cNvSpPr/>
                <p:nvPr/>
              </p:nvSpPr>
              <p:spPr>
                <a:xfrm>
                  <a:off x="3906642" y="2110383"/>
                  <a:ext cx="56794" cy="13739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" h="12991" extrusionOk="0">
                      <a:moveTo>
                        <a:pt x="262" y="1"/>
                      </a:moveTo>
                      <a:lnTo>
                        <a:pt x="0" y="12979"/>
                      </a:lnTo>
                      <a:lnTo>
                        <a:pt x="286" y="12991"/>
                      </a:lnTo>
                      <a:lnTo>
                        <a:pt x="536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7" name="Google Shape;830;p36"/>
            <p:cNvGrpSpPr/>
            <p:nvPr/>
          </p:nvGrpSpPr>
          <p:grpSpPr>
            <a:xfrm>
              <a:off x="761751" y="4117723"/>
              <a:ext cx="665866" cy="388244"/>
              <a:chOff x="761751" y="4117723"/>
              <a:chExt cx="665866" cy="388244"/>
            </a:xfrm>
          </p:grpSpPr>
          <p:sp>
            <p:nvSpPr>
              <p:cNvPr id="10" name="Google Shape;833;p36"/>
              <p:cNvSpPr/>
              <p:nvPr/>
            </p:nvSpPr>
            <p:spPr>
              <a:xfrm>
                <a:off x="761751" y="4185369"/>
                <a:ext cx="274418" cy="320598"/>
              </a:xfrm>
              <a:custGeom>
                <a:avLst/>
                <a:gdLst/>
                <a:ahLst/>
                <a:cxnLst/>
                <a:rect l="l" t="t" r="r" b="b"/>
                <a:pathLst>
                  <a:path w="6085" h="7109" extrusionOk="0">
                    <a:moveTo>
                      <a:pt x="167" y="1"/>
                    </a:moveTo>
                    <a:lnTo>
                      <a:pt x="1" y="334"/>
                    </a:lnTo>
                    <a:cubicBezTo>
                      <a:pt x="48" y="358"/>
                      <a:pt x="4287" y="2584"/>
                      <a:pt x="5740" y="7109"/>
                    </a:cubicBezTo>
                    <a:lnTo>
                      <a:pt x="6085" y="6990"/>
                    </a:lnTo>
                    <a:cubicBezTo>
                      <a:pt x="4585" y="2322"/>
                      <a:pt x="215" y="24"/>
                      <a:pt x="1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835;p36"/>
              <p:cNvSpPr/>
              <p:nvPr/>
            </p:nvSpPr>
            <p:spPr>
              <a:xfrm>
                <a:off x="1151575" y="4117723"/>
                <a:ext cx="276042" cy="350678"/>
              </a:xfrm>
              <a:custGeom>
                <a:avLst/>
                <a:gdLst/>
                <a:ahLst/>
                <a:cxnLst/>
                <a:rect l="l" t="t" r="r" b="b"/>
                <a:pathLst>
                  <a:path w="6121" h="7776" extrusionOk="0">
                    <a:moveTo>
                      <a:pt x="1989" y="0"/>
                    </a:moveTo>
                    <a:cubicBezTo>
                      <a:pt x="1906" y="108"/>
                      <a:pt x="1" y="2691"/>
                      <a:pt x="275" y="6418"/>
                    </a:cubicBezTo>
                    <a:cubicBezTo>
                      <a:pt x="334" y="7216"/>
                      <a:pt x="525" y="7632"/>
                      <a:pt x="858" y="7740"/>
                    </a:cubicBezTo>
                    <a:cubicBezTo>
                      <a:pt x="906" y="7763"/>
                      <a:pt x="965" y="7775"/>
                      <a:pt x="1025" y="7775"/>
                    </a:cubicBezTo>
                    <a:cubicBezTo>
                      <a:pt x="1584" y="7775"/>
                      <a:pt x="2263" y="6989"/>
                      <a:pt x="3168" y="5942"/>
                    </a:cubicBezTo>
                    <a:cubicBezTo>
                      <a:pt x="4096" y="4882"/>
                      <a:pt x="5144" y="3679"/>
                      <a:pt x="6121" y="3310"/>
                    </a:cubicBezTo>
                    <a:lnTo>
                      <a:pt x="5990" y="2965"/>
                    </a:lnTo>
                    <a:cubicBezTo>
                      <a:pt x="4930" y="3370"/>
                      <a:pt x="3846" y="4608"/>
                      <a:pt x="2894" y="5704"/>
                    </a:cubicBezTo>
                    <a:cubicBezTo>
                      <a:pt x="2198" y="6501"/>
                      <a:pt x="1417" y="7404"/>
                      <a:pt x="1040" y="7404"/>
                    </a:cubicBezTo>
                    <a:cubicBezTo>
                      <a:pt x="1018" y="7404"/>
                      <a:pt x="997" y="7401"/>
                      <a:pt x="977" y="7394"/>
                    </a:cubicBezTo>
                    <a:cubicBezTo>
                      <a:pt x="894" y="7370"/>
                      <a:pt x="715" y="7216"/>
                      <a:pt x="644" y="6382"/>
                    </a:cubicBezTo>
                    <a:cubicBezTo>
                      <a:pt x="382" y="2810"/>
                      <a:pt x="2275" y="250"/>
                      <a:pt x="2287" y="227"/>
                    </a:cubicBezTo>
                    <a:lnTo>
                      <a:pt x="198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0" name="صورة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95" y="2833207"/>
            <a:ext cx="2307845" cy="230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24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33" y="0"/>
            <a:ext cx="9146233" cy="5142245"/>
          </a:xfrm>
          <a:prstGeom prst="rect">
            <a:avLst/>
          </a:prstGeom>
        </p:spPr>
      </p:pic>
      <p:pic>
        <p:nvPicPr>
          <p:cNvPr id="3" name="zaina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59116" y="256673"/>
            <a:ext cx="3272589" cy="1411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aina8"/>
          <p:cNvSpPr txBox="1"/>
          <p:nvPr/>
        </p:nvSpPr>
        <p:spPr>
          <a:xfrm>
            <a:off x="4999705" y="608583"/>
            <a:ext cx="45559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altLang="zh-CN" sz="4000" b="1" dirty="0">
                <a:latin typeface="FF Yaseer Solid" pitchFamily="50" charset="-78"/>
                <a:ea typeface="小单纯体" panose="02010601030101010101" pitchFamily="2" charset="-122"/>
                <a:cs typeface="+mj-cs"/>
              </a:rPr>
              <a:t>أفتح يا سمسم </a:t>
            </a:r>
          </a:p>
        </p:txBody>
      </p:sp>
    </p:spTree>
    <p:extLst>
      <p:ext uri="{BB962C8B-B14F-4D97-AF65-F5344CB8AC3E}">
        <p14:creationId xmlns:p14="http://schemas.microsoft.com/office/powerpoint/2010/main" val="166511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32" y="0"/>
            <a:ext cx="914846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32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47" y="23659"/>
            <a:ext cx="9104153" cy="5118586"/>
          </a:xfrm>
          <a:prstGeom prst="rect">
            <a:avLst/>
          </a:prstGeom>
        </p:spPr>
      </p:pic>
      <p:grpSp>
        <p:nvGrpSpPr>
          <p:cNvPr id="10" name="مجموعة 9"/>
          <p:cNvGrpSpPr/>
          <p:nvPr/>
        </p:nvGrpSpPr>
        <p:grpSpPr>
          <a:xfrm>
            <a:off x="2434434" y="23659"/>
            <a:ext cx="4307895" cy="4828727"/>
            <a:chOff x="3213829" y="77460"/>
            <a:chExt cx="5743860" cy="6484612"/>
          </a:xfrm>
        </p:grpSpPr>
        <p:pic>
          <p:nvPicPr>
            <p:cNvPr id="104" name="1C5F08CA-124A-445B-8C23-15CA4F6B6800-L0-001.jpeg" descr="1C5F08CA-124A-445B-8C23-15CA4F6B6800-L0-001.jpeg">
              <a:hlinkClick r:id="rId3" action="ppaction://hlinksldjump"/>
            </p:cNvPr>
            <p:cNvPicPr>
              <a:picLocks noChangeAspect="1"/>
            </p:cNvPicPr>
            <p:nvPr/>
          </p:nvPicPr>
          <p:blipFill>
            <a:blip r:embed="rId4"/>
            <a:srcRect l="10223" t="9387" r="10450" b="9845"/>
            <a:stretch>
              <a:fillRect/>
            </a:stretch>
          </p:blipFill>
          <p:spPr>
            <a:xfrm rot="5400000">
              <a:off x="3628662" y="3639870"/>
              <a:ext cx="2368529" cy="26412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3" h="21478" extrusionOk="0">
                  <a:moveTo>
                    <a:pt x="11761" y="2"/>
                  </a:moveTo>
                  <a:cubicBezTo>
                    <a:pt x="11483" y="15"/>
                    <a:pt x="11101" y="140"/>
                    <a:pt x="10518" y="376"/>
                  </a:cubicBezTo>
                  <a:cubicBezTo>
                    <a:pt x="9789" y="670"/>
                    <a:pt x="9488" y="705"/>
                    <a:pt x="9278" y="524"/>
                  </a:cubicBezTo>
                  <a:cubicBezTo>
                    <a:pt x="9067" y="343"/>
                    <a:pt x="8718" y="565"/>
                    <a:pt x="7797" y="1460"/>
                  </a:cubicBezTo>
                  <a:cubicBezTo>
                    <a:pt x="6921" y="2312"/>
                    <a:pt x="6503" y="2582"/>
                    <a:pt x="6266" y="2451"/>
                  </a:cubicBezTo>
                  <a:cubicBezTo>
                    <a:pt x="6013" y="2312"/>
                    <a:pt x="5804" y="2581"/>
                    <a:pt x="5343" y="3648"/>
                  </a:cubicBezTo>
                  <a:lnTo>
                    <a:pt x="4749" y="5026"/>
                  </a:lnTo>
                  <a:lnTo>
                    <a:pt x="3192" y="5146"/>
                  </a:lnTo>
                  <a:cubicBezTo>
                    <a:pt x="2128" y="5228"/>
                    <a:pt x="1486" y="5391"/>
                    <a:pt x="1149" y="5662"/>
                  </a:cubicBezTo>
                  <a:cubicBezTo>
                    <a:pt x="396" y="6269"/>
                    <a:pt x="11" y="7098"/>
                    <a:pt x="0" y="7928"/>
                  </a:cubicBezTo>
                  <a:cubicBezTo>
                    <a:pt x="-11" y="8757"/>
                    <a:pt x="351" y="9586"/>
                    <a:pt x="1088" y="10193"/>
                  </a:cubicBezTo>
                  <a:lnTo>
                    <a:pt x="1708" y="10707"/>
                  </a:lnTo>
                  <a:lnTo>
                    <a:pt x="1117" y="11268"/>
                  </a:lnTo>
                  <a:cubicBezTo>
                    <a:pt x="285" y="12062"/>
                    <a:pt x="7" y="12616"/>
                    <a:pt x="7" y="13485"/>
                  </a:cubicBezTo>
                  <a:cubicBezTo>
                    <a:pt x="7" y="15314"/>
                    <a:pt x="1652" y="16637"/>
                    <a:pt x="3625" y="16396"/>
                  </a:cubicBezTo>
                  <a:lnTo>
                    <a:pt x="4605" y="16274"/>
                  </a:lnTo>
                  <a:lnTo>
                    <a:pt x="5318" y="17400"/>
                  </a:lnTo>
                  <a:cubicBezTo>
                    <a:pt x="5711" y="18018"/>
                    <a:pt x="6032" y="18757"/>
                    <a:pt x="6032" y="19043"/>
                  </a:cubicBezTo>
                  <a:cubicBezTo>
                    <a:pt x="6032" y="19597"/>
                    <a:pt x="6179" y="19667"/>
                    <a:pt x="6716" y="19365"/>
                  </a:cubicBezTo>
                  <a:cubicBezTo>
                    <a:pt x="6967" y="19224"/>
                    <a:pt x="7261" y="19387"/>
                    <a:pt x="7855" y="20004"/>
                  </a:cubicBezTo>
                  <a:cubicBezTo>
                    <a:pt x="8531" y="20707"/>
                    <a:pt x="8754" y="20819"/>
                    <a:pt x="9307" y="20721"/>
                  </a:cubicBezTo>
                  <a:cubicBezTo>
                    <a:pt x="9790" y="20635"/>
                    <a:pt x="10130" y="20734"/>
                    <a:pt x="10604" y="21098"/>
                  </a:cubicBezTo>
                  <a:cubicBezTo>
                    <a:pt x="11240" y="21588"/>
                    <a:pt x="11248" y="21587"/>
                    <a:pt x="11725" y="21192"/>
                  </a:cubicBezTo>
                  <a:cubicBezTo>
                    <a:pt x="12141" y="20847"/>
                    <a:pt x="12308" y="20825"/>
                    <a:pt x="12971" y="21031"/>
                  </a:cubicBezTo>
                  <a:cubicBezTo>
                    <a:pt x="13622" y="21232"/>
                    <a:pt x="13770" y="21218"/>
                    <a:pt x="13951" y="20931"/>
                  </a:cubicBezTo>
                  <a:cubicBezTo>
                    <a:pt x="14069" y="20744"/>
                    <a:pt x="14322" y="20592"/>
                    <a:pt x="14513" y="20592"/>
                  </a:cubicBezTo>
                  <a:cubicBezTo>
                    <a:pt x="15170" y="20592"/>
                    <a:pt x="16269" y="19956"/>
                    <a:pt x="16138" y="19653"/>
                  </a:cubicBezTo>
                  <a:cubicBezTo>
                    <a:pt x="15979" y="19283"/>
                    <a:pt x="16678" y="18943"/>
                    <a:pt x="17594" y="18943"/>
                  </a:cubicBezTo>
                  <a:cubicBezTo>
                    <a:pt x="18138" y="18943"/>
                    <a:pt x="18264" y="18870"/>
                    <a:pt x="18156" y="18620"/>
                  </a:cubicBezTo>
                  <a:cubicBezTo>
                    <a:pt x="18068" y="18416"/>
                    <a:pt x="18322" y="18014"/>
                    <a:pt x="18837" y="17535"/>
                  </a:cubicBezTo>
                  <a:cubicBezTo>
                    <a:pt x="20164" y="16305"/>
                    <a:pt x="20993" y="14281"/>
                    <a:pt x="21323" y="11481"/>
                  </a:cubicBezTo>
                  <a:cubicBezTo>
                    <a:pt x="21589" y="9228"/>
                    <a:pt x="21580" y="9011"/>
                    <a:pt x="21161" y="8183"/>
                  </a:cubicBezTo>
                  <a:cubicBezTo>
                    <a:pt x="20665" y="7201"/>
                    <a:pt x="20242" y="6197"/>
                    <a:pt x="19904" y="5185"/>
                  </a:cubicBezTo>
                  <a:cubicBezTo>
                    <a:pt x="19780" y="4815"/>
                    <a:pt x="19277" y="4229"/>
                    <a:pt x="18776" y="3871"/>
                  </a:cubicBezTo>
                  <a:cubicBezTo>
                    <a:pt x="18279" y="3515"/>
                    <a:pt x="17842" y="3031"/>
                    <a:pt x="17803" y="2793"/>
                  </a:cubicBezTo>
                  <a:cubicBezTo>
                    <a:pt x="17762" y="2539"/>
                    <a:pt x="17349" y="2170"/>
                    <a:pt x="16805" y="1899"/>
                  </a:cubicBezTo>
                  <a:cubicBezTo>
                    <a:pt x="16288" y="1642"/>
                    <a:pt x="15818" y="1227"/>
                    <a:pt x="15742" y="963"/>
                  </a:cubicBezTo>
                  <a:cubicBezTo>
                    <a:pt x="15664" y="692"/>
                    <a:pt x="15469" y="526"/>
                    <a:pt x="15281" y="570"/>
                  </a:cubicBezTo>
                  <a:cubicBezTo>
                    <a:pt x="14479" y="756"/>
                    <a:pt x="12619" y="571"/>
                    <a:pt x="12377" y="282"/>
                  </a:cubicBezTo>
                  <a:cubicBezTo>
                    <a:pt x="12209" y="83"/>
                    <a:pt x="12038" y="-12"/>
                    <a:pt x="11761" y="2"/>
                  </a:cubicBezTo>
                  <a:close/>
                </a:path>
              </a:pathLst>
            </a:custGeom>
            <a:ln w="12700">
              <a:miter lim="400000"/>
            </a:ln>
            <a:effectLst>
              <a:outerShdw blurRad="254000" dist="127000" dir="16200000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07" name="D89E54C8-8324-4D74-993F-CA7E61F74581-L0-001.jpeg" descr="D89E54C8-8324-4D74-993F-CA7E61F74581-L0-001.jpeg">
              <a:hlinkClick r:id="rId5" action="ppaction://hlinksldjump"/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002441"/>
                </a:clrFrom>
                <a:clrTo>
                  <a:srgbClr val="002441">
                    <a:alpha val="0"/>
                  </a:srgbClr>
                </a:clrTo>
              </a:clrChange>
            </a:blip>
            <a:srcRect l="3883" t="7167" r="3933" b="5435"/>
            <a:stretch>
              <a:fillRect/>
            </a:stretch>
          </p:blipFill>
          <p:spPr>
            <a:xfrm>
              <a:off x="6283145" y="77460"/>
              <a:ext cx="2674544" cy="2535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460" extrusionOk="0">
                  <a:moveTo>
                    <a:pt x="10378" y="3"/>
                  </a:moveTo>
                  <a:cubicBezTo>
                    <a:pt x="10319" y="-21"/>
                    <a:pt x="10334" y="90"/>
                    <a:pt x="10391" y="326"/>
                  </a:cubicBezTo>
                  <a:cubicBezTo>
                    <a:pt x="10561" y="1040"/>
                    <a:pt x="10067" y="1687"/>
                    <a:pt x="9637" y="1313"/>
                  </a:cubicBezTo>
                  <a:cubicBezTo>
                    <a:pt x="9466" y="1164"/>
                    <a:pt x="9327" y="813"/>
                    <a:pt x="9327" y="534"/>
                  </a:cubicBezTo>
                  <a:cubicBezTo>
                    <a:pt x="9326" y="109"/>
                    <a:pt x="9252" y="157"/>
                    <a:pt x="8868" y="816"/>
                  </a:cubicBezTo>
                  <a:cubicBezTo>
                    <a:pt x="8617" y="1249"/>
                    <a:pt x="8316" y="1542"/>
                    <a:pt x="8202" y="1468"/>
                  </a:cubicBezTo>
                  <a:cubicBezTo>
                    <a:pt x="8087" y="1394"/>
                    <a:pt x="7928" y="1442"/>
                    <a:pt x="7849" y="1575"/>
                  </a:cubicBezTo>
                  <a:cubicBezTo>
                    <a:pt x="7769" y="1711"/>
                    <a:pt x="7439" y="1749"/>
                    <a:pt x="7096" y="1659"/>
                  </a:cubicBezTo>
                  <a:cubicBezTo>
                    <a:pt x="6547" y="1516"/>
                    <a:pt x="6516" y="1540"/>
                    <a:pt x="6795" y="1894"/>
                  </a:cubicBezTo>
                  <a:cubicBezTo>
                    <a:pt x="7065" y="2239"/>
                    <a:pt x="7036" y="2316"/>
                    <a:pt x="6567" y="2512"/>
                  </a:cubicBezTo>
                  <a:cubicBezTo>
                    <a:pt x="6271" y="2636"/>
                    <a:pt x="6118" y="2746"/>
                    <a:pt x="6227" y="2754"/>
                  </a:cubicBezTo>
                  <a:cubicBezTo>
                    <a:pt x="6710" y="2791"/>
                    <a:pt x="5795" y="3487"/>
                    <a:pt x="5259" y="3490"/>
                  </a:cubicBezTo>
                  <a:cubicBezTo>
                    <a:pt x="4931" y="3492"/>
                    <a:pt x="4511" y="3604"/>
                    <a:pt x="4324" y="3742"/>
                  </a:cubicBezTo>
                  <a:cubicBezTo>
                    <a:pt x="4054" y="3940"/>
                    <a:pt x="4084" y="3964"/>
                    <a:pt x="4474" y="3849"/>
                  </a:cubicBezTo>
                  <a:cubicBezTo>
                    <a:pt x="5149" y="3651"/>
                    <a:pt x="5346" y="4090"/>
                    <a:pt x="4772" y="4511"/>
                  </a:cubicBezTo>
                  <a:cubicBezTo>
                    <a:pt x="4305" y="4854"/>
                    <a:pt x="4303" y="4855"/>
                    <a:pt x="4824" y="5008"/>
                  </a:cubicBezTo>
                  <a:cubicBezTo>
                    <a:pt x="5333" y="5158"/>
                    <a:pt x="5336" y="5169"/>
                    <a:pt x="4904" y="5515"/>
                  </a:cubicBezTo>
                  <a:cubicBezTo>
                    <a:pt x="4661" y="5710"/>
                    <a:pt x="4251" y="5874"/>
                    <a:pt x="3993" y="5881"/>
                  </a:cubicBezTo>
                  <a:cubicBezTo>
                    <a:pt x="3538" y="5893"/>
                    <a:pt x="3541" y="5904"/>
                    <a:pt x="4038" y="6268"/>
                  </a:cubicBezTo>
                  <a:cubicBezTo>
                    <a:pt x="4320" y="6473"/>
                    <a:pt x="4551" y="6732"/>
                    <a:pt x="4551" y="6842"/>
                  </a:cubicBezTo>
                  <a:cubicBezTo>
                    <a:pt x="4551" y="6952"/>
                    <a:pt x="4124" y="7637"/>
                    <a:pt x="3606" y="8363"/>
                  </a:cubicBezTo>
                  <a:cubicBezTo>
                    <a:pt x="2750" y="9563"/>
                    <a:pt x="2583" y="9684"/>
                    <a:pt x="1795" y="9684"/>
                  </a:cubicBezTo>
                  <a:cubicBezTo>
                    <a:pt x="710" y="9684"/>
                    <a:pt x="0" y="10403"/>
                    <a:pt x="0" y="11501"/>
                  </a:cubicBezTo>
                  <a:cubicBezTo>
                    <a:pt x="0" y="12855"/>
                    <a:pt x="374" y="13477"/>
                    <a:pt x="1484" y="13976"/>
                  </a:cubicBezTo>
                  <a:cubicBezTo>
                    <a:pt x="2864" y="14596"/>
                    <a:pt x="5100" y="17108"/>
                    <a:pt x="5147" y="18091"/>
                  </a:cubicBezTo>
                  <a:cubicBezTo>
                    <a:pt x="5196" y="19108"/>
                    <a:pt x="6682" y="20592"/>
                    <a:pt x="8160" y="21097"/>
                  </a:cubicBezTo>
                  <a:cubicBezTo>
                    <a:pt x="9369" y="21510"/>
                    <a:pt x="11313" y="21579"/>
                    <a:pt x="12782" y="21261"/>
                  </a:cubicBezTo>
                  <a:cubicBezTo>
                    <a:pt x="13848" y="21031"/>
                    <a:pt x="15418" y="19628"/>
                    <a:pt x="15916" y="18464"/>
                  </a:cubicBezTo>
                  <a:cubicBezTo>
                    <a:pt x="16127" y="17969"/>
                    <a:pt x="16586" y="17331"/>
                    <a:pt x="16935" y="17043"/>
                  </a:cubicBezTo>
                  <a:cubicBezTo>
                    <a:pt x="17285" y="16755"/>
                    <a:pt x="17922" y="15943"/>
                    <a:pt x="18352" y="15239"/>
                  </a:cubicBezTo>
                  <a:cubicBezTo>
                    <a:pt x="18920" y="14309"/>
                    <a:pt x="19312" y="13921"/>
                    <a:pt x="19788" y="13822"/>
                  </a:cubicBezTo>
                  <a:cubicBezTo>
                    <a:pt x="20809" y="13608"/>
                    <a:pt x="21433" y="12736"/>
                    <a:pt x="21560" y="11350"/>
                  </a:cubicBezTo>
                  <a:cubicBezTo>
                    <a:pt x="21584" y="11092"/>
                    <a:pt x="21598" y="10882"/>
                    <a:pt x="21598" y="10705"/>
                  </a:cubicBezTo>
                  <a:cubicBezTo>
                    <a:pt x="21600" y="10171"/>
                    <a:pt x="21481" y="9926"/>
                    <a:pt x="21147" y="9553"/>
                  </a:cubicBezTo>
                  <a:cubicBezTo>
                    <a:pt x="20587" y="8928"/>
                    <a:pt x="19402" y="8754"/>
                    <a:pt x="18948" y="9230"/>
                  </a:cubicBezTo>
                  <a:cubicBezTo>
                    <a:pt x="18765" y="9422"/>
                    <a:pt x="18474" y="9150"/>
                    <a:pt x="17874" y="8219"/>
                  </a:cubicBezTo>
                  <a:lnTo>
                    <a:pt x="17054" y="6943"/>
                  </a:lnTo>
                  <a:lnTo>
                    <a:pt x="17797" y="6291"/>
                  </a:lnTo>
                  <a:cubicBezTo>
                    <a:pt x="18522" y="5658"/>
                    <a:pt x="18526" y="5642"/>
                    <a:pt x="17990" y="5636"/>
                  </a:cubicBezTo>
                  <a:cubicBezTo>
                    <a:pt x="17687" y="5633"/>
                    <a:pt x="17248" y="5451"/>
                    <a:pt x="17015" y="5230"/>
                  </a:cubicBezTo>
                  <a:cubicBezTo>
                    <a:pt x="16605" y="4840"/>
                    <a:pt x="16610" y="4811"/>
                    <a:pt x="17195" y="4323"/>
                  </a:cubicBezTo>
                  <a:lnTo>
                    <a:pt x="17797" y="3819"/>
                  </a:lnTo>
                  <a:lnTo>
                    <a:pt x="17144" y="3832"/>
                  </a:lnTo>
                  <a:cubicBezTo>
                    <a:pt x="16566" y="3843"/>
                    <a:pt x="16497" y="3767"/>
                    <a:pt x="16538" y="3167"/>
                  </a:cubicBezTo>
                  <a:cubicBezTo>
                    <a:pt x="16571" y="2674"/>
                    <a:pt x="16497" y="2523"/>
                    <a:pt x="16265" y="2616"/>
                  </a:cubicBezTo>
                  <a:cubicBezTo>
                    <a:pt x="15754" y="2822"/>
                    <a:pt x="14508" y="2062"/>
                    <a:pt x="14663" y="1639"/>
                  </a:cubicBezTo>
                  <a:cubicBezTo>
                    <a:pt x="14774" y="1337"/>
                    <a:pt x="14642" y="1302"/>
                    <a:pt x="13894" y="1427"/>
                  </a:cubicBezTo>
                  <a:cubicBezTo>
                    <a:pt x="12911" y="1592"/>
                    <a:pt x="12524" y="1300"/>
                    <a:pt x="12974" y="732"/>
                  </a:cubicBezTo>
                  <a:cubicBezTo>
                    <a:pt x="13366" y="238"/>
                    <a:pt x="12879" y="273"/>
                    <a:pt x="12028" y="799"/>
                  </a:cubicBezTo>
                  <a:cubicBezTo>
                    <a:pt x="11366" y="1209"/>
                    <a:pt x="11357" y="1206"/>
                    <a:pt x="10810" y="500"/>
                  </a:cubicBezTo>
                  <a:cubicBezTo>
                    <a:pt x="10569" y="189"/>
                    <a:pt x="10437" y="28"/>
                    <a:pt x="10378" y="3"/>
                  </a:cubicBezTo>
                  <a:close/>
                </a:path>
              </a:pathLst>
            </a:custGeom>
            <a:ln w="12700">
              <a:miter lim="400000"/>
            </a:ln>
            <a:effectLst>
              <a:outerShdw blurRad="254000" dist="127000" dir="16200000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08" name="1462E8B6-3090-443E-A74B-3345AE5FC904-L0-001.jpeg" descr="1462E8B6-3090-443E-A74B-3345AE5FC904-L0-001.jpeg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/>
            <a:srcRect l="3214" t="4048" r="8119" b="5991"/>
            <a:stretch>
              <a:fillRect/>
            </a:stretch>
          </p:blipFill>
          <p:spPr>
            <a:xfrm>
              <a:off x="6490256" y="2643994"/>
              <a:ext cx="2414412" cy="3918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8" h="21247" extrusionOk="0">
                  <a:moveTo>
                    <a:pt x="12637" y="0"/>
                  </a:moveTo>
                  <a:lnTo>
                    <a:pt x="12155" y="469"/>
                  </a:lnTo>
                  <a:cubicBezTo>
                    <a:pt x="11891" y="727"/>
                    <a:pt x="11628" y="938"/>
                    <a:pt x="11569" y="938"/>
                  </a:cubicBezTo>
                  <a:cubicBezTo>
                    <a:pt x="11510" y="938"/>
                    <a:pt x="11073" y="777"/>
                    <a:pt x="10601" y="579"/>
                  </a:cubicBezTo>
                  <a:cubicBezTo>
                    <a:pt x="10130" y="381"/>
                    <a:pt x="9713" y="237"/>
                    <a:pt x="9675" y="260"/>
                  </a:cubicBezTo>
                  <a:cubicBezTo>
                    <a:pt x="9638" y="284"/>
                    <a:pt x="9711" y="521"/>
                    <a:pt x="9835" y="788"/>
                  </a:cubicBezTo>
                  <a:cubicBezTo>
                    <a:pt x="10207" y="1590"/>
                    <a:pt x="9531" y="1811"/>
                    <a:pt x="8701" y="1158"/>
                  </a:cubicBezTo>
                  <a:cubicBezTo>
                    <a:pt x="8102" y="687"/>
                    <a:pt x="7899" y="697"/>
                    <a:pt x="7993" y="1194"/>
                  </a:cubicBezTo>
                  <a:cubicBezTo>
                    <a:pt x="8062" y="1557"/>
                    <a:pt x="8005" y="1592"/>
                    <a:pt x="7400" y="1552"/>
                  </a:cubicBezTo>
                  <a:lnTo>
                    <a:pt x="6731" y="1507"/>
                  </a:lnTo>
                  <a:lnTo>
                    <a:pt x="7341" y="2002"/>
                  </a:lnTo>
                  <a:cubicBezTo>
                    <a:pt x="7677" y="2274"/>
                    <a:pt x="7952" y="2570"/>
                    <a:pt x="7952" y="2658"/>
                  </a:cubicBezTo>
                  <a:cubicBezTo>
                    <a:pt x="7952" y="2993"/>
                    <a:pt x="7421" y="2996"/>
                    <a:pt x="6839" y="2667"/>
                  </a:cubicBezTo>
                  <a:lnTo>
                    <a:pt x="6232" y="2324"/>
                  </a:lnTo>
                  <a:lnTo>
                    <a:pt x="6402" y="2688"/>
                  </a:lnTo>
                  <a:cubicBezTo>
                    <a:pt x="6707" y="3351"/>
                    <a:pt x="6660" y="3469"/>
                    <a:pt x="6065" y="3575"/>
                  </a:cubicBezTo>
                  <a:cubicBezTo>
                    <a:pt x="5666" y="3646"/>
                    <a:pt x="5615" y="3685"/>
                    <a:pt x="5902" y="3695"/>
                  </a:cubicBezTo>
                  <a:cubicBezTo>
                    <a:pt x="6599" y="3719"/>
                    <a:pt x="7716" y="4138"/>
                    <a:pt x="7716" y="4375"/>
                  </a:cubicBezTo>
                  <a:cubicBezTo>
                    <a:pt x="7716" y="4497"/>
                    <a:pt x="7282" y="4960"/>
                    <a:pt x="6752" y="5404"/>
                  </a:cubicBezTo>
                  <a:cubicBezTo>
                    <a:pt x="5481" y="6469"/>
                    <a:pt x="4061" y="8201"/>
                    <a:pt x="3423" y="9467"/>
                  </a:cubicBezTo>
                  <a:cubicBezTo>
                    <a:pt x="2801" y="10700"/>
                    <a:pt x="2636" y="10853"/>
                    <a:pt x="1914" y="10853"/>
                  </a:cubicBezTo>
                  <a:cubicBezTo>
                    <a:pt x="1166" y="10853"/>
                    <a:pt x="501" y="11290"/>
                    <a:pt x="152" y="12011"/>
                  </a:cubicBezTo>
                  <a:cubicBezTo>
                    <a:pt x="49" y="12224"/>
                    <a:pt x="0" y="12436"/>
                    <a:pt x="0" y="12640"/>
                  </a:cubicBezTo>
                  <a:cubicBezTo>
                    <a:pt x="-2" y="13250"/>
                    <a:pt x="442" y="13789"/>
                    <a:pt x="1238" y="14079"/>
                  </a:cubicBezTo>
                  <a:cubicBezTo>
                    <a:pt x="1919" y="14328"/>
                    <a:pt x="2074" y="14489"/>
                    <a:pt x="2299" y="15199"/>
                  </a:cubicBezTo>
                  <a:cubicBezTo>
                    <a:pt x="2444" y="15654"/>
                    <a:pt x="2713" y="16317"/>
                    <a:pt x="2899" y="16671"/>
                  </a:cubicBezTo>
                  <a:cubicBezTo>
                    <a:pt x="3148" y="17145"/>
                    <a:pt x="3168" y="17364"/>
                    <a:pt x="2975" y="17508"/>
                  </a:cubicBezTo>
                  <a:cubicBezTo>
                    <a:pt x="2832" y="17615"/>
                    <a:pt x="2772" y="17883"/>
                    <a:pt x="2843" y="18104"/>
                  </a:cubicBezTo>
                  <a:cubicBezTo>
                    <a:pt x="3201" y="19208"/>
                    <a:pt x="3416" y="19700"/>
                    <a:pt x="3662" y="19983"/>
                  </a:cubicBezTo>
                  <a:cubicBezTo>
                    <a:pt x="4050" y="20430"/>
                    <a:pt x="5678" y="20855"/>
                    <a:pt x="7869" y="21080"/>
                  </a:cubicBezTo>
                  <a:cubicBezTo>
                    <a:pt x="12908" y="21600"/>
                    <a:pt x="17139" y="20860"/>
                    <a:pt x="17139" y="19460"/>
                  </a:cubicBezTo>
                  <a:cubicBezTo>
                    <a:pt x="17139" y="19210"/>
                    <a:pt x="17314" y="18843"/>
                    <a:pt x="17527" y="18642"/>
                  </a:cubicBezTo>
                  <a:cubicBezTo>
                    <a:pt x="17823" y="18362"/>
                    <a:pt x="17856" y="18199"/>
                    <a:pt x="17669" y="17945"/>
                  </a:cubicBezTo>
                  <a:cubicBezTo>
                    <a:pt x="17527" y="17752"/>
                    <a:pt x="17510" y="17519"/>
                    <a:pt x="17628" y="17390"/>
                  </a:cubicBezTo>
                  <a:cubicBezTo>
                    <a:pt x="17739" y="17267"/>
                    <a:pt x="18087" y="16616"/>
                    <a:pt x="18401" y="15943"/>
                  </a:cubicBezTo>
                  <a:cubicBezTo>
                    <a:pt x="18871" y="14937"/>
                    <a:pt x="19066" y="14706"/>
                    <a:pt x="19507" y="14641"/>
                  </a:cubicBezTo>
                  <a:cubicBezTo>
                    <a:pt x="20883" y="14440"/>
                    <a:pt x="21598" y="12802"/>
                    <a:pt x="20697" y="11914"/>
                  </a:cubicBezTo>
                  <a:cubicBezTo>
                    <a:pt x="20399" y="11621"/>
                    <a:pt x="19930" y="11400"/>
                    <a:pt x="19445" y="11323"/>
                  </a:cubicBezTo>
                  <a:cubicBezTo>
                    <a:pt x="18701" y="11203"/>
                    <a:pt x="18649" y="11144"/>
                    <a:pt x="18072" y="9822"/>
                  </a:cubicBezTo>
                  <a:cubicBezTo>
                    <a:pt x="17275" y="8000"/>
                    <a:pt x="16385" y="6598"/>
                    <a:pt x="15353" y="5540"/>
                  </a:cubicBezTo>
                  <a:lnTo>
                    <a:pt x="14506" y="4672"/>
                  </a:lnTo>
                  <a:lnTo>
                    <a:pt x="15089" y="4410"/>
                  </a:lnTo>
                  <a:cubicBezTo>
                    <a:pt x="15410" y="4265"/>
                    <a:pt x="15837" y="3993"/>
                    <a:pt x="16036" y="3805"/>
                  </a:cubicBezTo>
                  <a:cubicBezTo>
                    <a:pt x="16382" y="3478"/>
                    <a:pt x="16372" y="3466"/>
                    <a:pt x="15852" y="3527"/>
                  </a:cubicBezTo>
                  <a:cubicBezTo>
                    <a:pt x="15227" y="3601"/>
                    <a:pt x="14865" y="3343"/>
                    <a:pt x="15221" y="3078"/>
                  </a:cubicBezTo>
                  <a:cubicBezTo>
                    <a:pt x="15354" y="2978"/>
                    <a:pt x="15572" y="2719"/>
                    <a:pt x="15706" y="2501"/>
                  </a:cubicBezTo>
                  <a:cubicBezTo>
                    <a:pt x="15950" y="2104"/>
                    <a:pt x="15951" y="2104"/>
                    <a:pt x="15370" y="2339"/>
                  </a:cubicBezTo>
                  <a:cubicBezTo>
                    <a:pt x="14606" y="2649"/>
                    <a:pt x="13958" y="2515"/>
                    <a:pt x="14302" y="2118"/>
                  </a:cubicBezTo>
                  <a:cubicBezTo>
                    <a:pt x="14437" y="1961"/>
                    <a:pt x="14548" y="1687"/>
                    <a:pt x="14548" y="1509"/>
                  </a:cubicBezTo>
                  <a:cubicBezTo>
                    <a:pt x="14548" y="1198"/>
                    <a:pt x="14529" y="1196"/>
                    <a:pt x="14090" y="1442"/>
                  </a:cubicBezTo>
                  <a:cubicBezTo>
                    <a:pt x="13539" y="1750"/>
                    <a:pt x="13133" y="1629"/>
                    <a:pt x="13133" y="1158"/>
                  </a:cubicBezTo>
                  <a:cubicBezTo>
                    <a:pt x="13133" y="967"/>
                    <a:pt x="13024" y="630"/>
                    <a:pt x="12887" y="407"/>
                  </a:cubicBezTo>
                  <a:lnTo>
                    <a:pt x="12637" y="0"/>
                  </a:lnTo>
                  <a:close/>
                </a:path>
              </a:pathLst>
            </a:custGeom>
            <a:ln w="12700">
              <a:miter lim="400000"/>
            </a:ln>
            <a:effectLst>
              <a:outerShdw blurRad="254000" dist="127000" dir="16200000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10" name="E46DB255-B69A-4B59-8314-ADAF665EC919-L0-001.jpeg" descr="E46DB255-B69A-4B59-8314-ADAF665EC919-L0-001.jpeg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/>
            <a:srcRect l="17782" t="9164" r="17791" b="10642"/>
            <a:stretch>
              <a:fillRect/>
            </a:stretch>
          </p:blipFill>
          <p:spPr>
            <a:xfrm>
              <a:off x="3213829" y="111377"/>
              <a:ext cx="2449115" cy="2467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4" h="21439" extrusionOk="0">
                  <a:moveTo>
                    <a:pt x="9341" y="4"/>
                  </a:moveTo>
                  <a:cubicBezTo>
                    <a:pt x="9160" y="17"/>
                    <a:pt x="8972" y="60"/>
                    <a:pt x="8792" y="135"/>
                  </a:cubicBezTo>
                  <a:cubicBezTo>
                    <a:pt x="8612" y="211"/>
                    <a:pt x="8288" y="435"/>
                    <a:pt x="8068" y="635"/>
                  </a:cubicBezTo>
                  <a:lnTo>
                    <a:pt x="7670" y="1001"/>
                  </a:lnTo>
                  <a:lnTo>
                    <a:pt x="7386" y="694"/>
                  </a:lnTo>
                  <a:cubicBezTo>
                    <a:pt x="7168" y="459"/>
                    <a:pt x="7021" y="390"/>
                    <a:pt x="6745" y="390"/>
                  </a:cubicBezTo>
                  <a:cubicBezTo>
                    <a:pt x="5729" y="390"/>
                    <a:pt x="5115" y="1205"/>
                    <a:pt x="5013" y="2690"/>
                  </a:cubicBezTo>
                  <a:lnTo>
                    <a:pt x="4992" y="2986"/>
                  </a:lnTo>
                  <a:lnTo>
                    <a:pt x="4066" y="3035"/>
                  </a:lnTo>
                  <a:cubicBezTo>
                    <a:pt x="2976" y="3092"/>
                    <a:pt x="2615" y="3261"/>
                    <a:pt x="2615" y="3714"/>
                  </a:cubicBezTo>
                  <a:cubicBezTo>
                    <a:pt x="2615" y="3909"/>
                    <a:pt x="2695" y="4057"/>
                    <a:pt x="2876" y="4190"/>
                  </a:cubicBezTo>
                  <a:lnTo>
                    <a:pt x="3140" y="4383"/>
                  </a:lnTo>
                  <a:lnTo>
                    <a:pt x="2656" y="4628"/>
                  </a:lnTo>
                  <a:cubicBezTo>
                    <a:pt x="2058" y="4933"/>
                    <a:pt x="1717" y="5489"/>
                    <a:pt x="1693" y="6193"/>
                  </a:cubicBezTo>
                  <a:cubicBezTo>
                    <a:pt x="1675" y="6715"/>
                    <a:pt x="1562" y="6849"/>
                    <a:pt x="1141" y="6851"/>
                  </a:cubicBezTo>
                  <a:cubicBezTo>
                    <a:pt x="812" y="6853"/>
                    <a:pt x="295" y="7286"/>
                    <a:pt x="122" y="7703"/>
                  </a:cubicBezTo>
                  <a:cubicBezTo>
                    <a:pt x="49" y="7878"/>
                    <a:pt x="10" y="8088"/>
                    <a:pt x="2" y="8317"/>
                  </a:cubicBezTo>
                  <a:cubicBezTo>
                    <a:pt x="-22" y="9003"/>
                    <a:pt x="227" y="9843"/>
                    <a:pt x="643" y="10306"/>
                  </a:cubicBezTo>
                  <a:cubicBezTo>
                    <a:pt x="787" y="10466"/>
                    <a:pt x="771" y="10501"/>
                    <a:pt x="438" y="10796"/>
                  </a:cubicBezTo>
                  <a:cubicBezTo>
                    <a:pt x="-61" y="11236"/>
                    <a:pt x="-119" y="11667"/>
                    <a:pt x="221" y="12368"/>
                  </a:cubicBezTo>
                  <a:cubicBezTo>
                    <a:pt x="452" y="12843"/>
                    <a:pt x="469" y="12964"/>
                    <a:pt x="414" y="13623"/>
                  </a:cubicBezTo>
                  <a:cubicBezTo>
                    <a:pt x="327" y="14650"/>
                    <a:pt x="539" y="15344"/>
                    <a:pt x="1113" y="15922"/>
                  </a:cubicBezTo>
                  <a:cubicBezTo>
                    <a:pt x="1351" y="16162"/>
                    <a:pt x="1674" y="16383"/>
                    <a:pt x="1833" y="16415"/>
                  </a:cubicBezTo>
                  <a:cubicBezTo>
                    <a:pt x="2252" y="16500"/>
                    <a:pt x="2335" y="16641"/>
                    <a:pt x="2207" y="17060"/>
                  </a:cubicBezTo>
                  <a:cubicBezTo>
                    <a:pt x="2124" y="17333"/>
                    <a:pt x="2128" y="17487"/>
                    <a:pt x="2224" y="17722"/>
                  </a:cubicBezTo>
                  <a:cubicBezTo>
                    <a:pt x="2435" y="18235"/>
                    <a:pt x="3229" y="18701"/>
                    <a:pt x="3888" y="18701"/>
                  </a:cubicBezTo>
                  <a:cubicBezTo>
                    <a:pt x="4195" y="18701"/>
                    <a:pt x="4235" y="18747"/>
                    <a:pt x="4306" y="19150"/>
                  </a:cubicBezTo>
                  <a:cubicBezTo>
                    <a:pt x="4386" y="19602"/>
                    <a:pt x="4776" y="19877"/>
                    <a:pt x="5335" y="19877"/>
                  </a:cubicBezTo>
                  <a:cubicBezTo>
                    <a:pt x="5596" y="19877"/>
                    <a:pt x="5917" y="19835"/>
                    <a:pt x="6052" y="19784"/>
                  </a:cubicBezTo>
                  <a:cubicBezTo>
                    <a:pt x="6275" y="19699"/>
                    <a:pt x="6318" y="19725"/>
                    <a:pt x="6522" y="20101"/>
                  </a:cubicBezTo>
                  <a:cubicBezTo>
                    <a:pt x="6923" y="20840"/>
                    <a:pt x="7989" y="21172"/>
                    <a:pt x="8768" y="20798"/>
                  </a:cubicBezTo>
                  <a:cubicBezTo>
                    <a:pt x="9087" y="20644"/>
                    <a:pt x="9110" y="20648"/>
                    <a:pt x="9495" y="20904"/>
                  </a:cubicBezTo>
                  <a:cubicBezTo>
                    <a:pt x="10048" y="21273"/>
                    <a:pt x="10876" y="21339"/>
                    <a:pt x="11405" y="21060"/>
                  </a:cubicBezTo>
                  <a:cubicBezTo>
                    <a:pt x="11737" y="20884"/>
                    <a:pt x="11805" y="20877"/>
                    <a:pt x="11937" y="20998"/>
                  </a:cubicBezTo>
                  <a:cubicBezTo>
                    <a:pt x="12021" y="21074"/>
                    <a:pt x="12222" y="21206"/>
                    <a:pt x="12383" y="21291"/>
                  </a:cubicBezTo>
                  <a:cubicBezTo>
                    <a:pt x="12568" y="21388"/>
                    <a:pt x="12869" y="21438"/>
                    <a:pt x="13182" y="21439"/>
                  </a:cubicBezTo>
                  <a:cubicBezTo>
                    <a:pt x="13495" y="21440"/>
                    <a:pt x="13819" y="21393"/>
                    <a:pt x="14056" y="21298"/>
                  </a:cubicBezTo>
                  <a:cubicBezTo>
                    <a:pt x="14258" y="21216"/>
                    <a:pt x="14524" y="20997"/>
                    <a:pt x="14650" y="20811"/>
                  </a:cubicBezTo>
                  <a:cubicBezTo>
                    <a:pt x="14838" y="20533"/>
                    <a:pt x="14959" y="20462"/>
                    <a:pt x="15332" y="20411"/>
                  </a:cubicBezTo>
                  <a:cubicBezTo>
                    <a:pt x="15938" y="20329"/>
                    <a:pt x="16322" y="20203"/>
                    <a:pt x="16591" y="19994"/>
                  </a:cubicBezTo>
                  <a:cubicBezTo>
                    <a:pt x="16872" y="19776"/>
                    <a:pt x="17110" y="19109"/>
                    <a:pt x="16989" y="18881"/>
                  </a:cubicBezTo>
                  <a:cubicBezTo>
                    <a:pt x="16885" y="18686"/>
                    <a:pt x="16913" y="18663"/>
                    <a:pt x="17541" y="18453"/>
                  </a:cubicBezTo>
                  <a:cubicBezTo>
                    <a:pt x="18400" y="18165"/>
                    <a:pt x="18847" y="17842"/>
                    <a:pt x="19060" y="17357"/>
                  </a:cubicBezTo>
                  <a:cubicBezTo>
                    <a:pt x="19297" y="16816"/>
                    <a:pt x="19240" y="16421"/>
                    <a:pt x="18868" y="16029"/>
                  </a:cubicBezTo>
                  <a:cubicBezTo>
                    <a:pt x="18606" y="15753"/>
                    <a:pt x="18604" y="15747"/>
                    <a:pt x="18796" y="15605"/>
                  </a:cubicBezTo>
                  <a:cubicBezTo>
                    <a:pt x="20758" y="14158"/>
                    <a:pt x="21481" y="12965"/>
                    <a:pt x="21039" y="11899"/>
                  </a:cubicBezTo>
                  <a:cubicBezTo>
                    <a:pt x="20926" y="11627"/>
                    <a:pt x="20815" y="11538"/>
                    <a:pt x="20449" y="11430"/>
                  </a:cubicBezTo>
                  <a:cubicBezTo>
                    <a:pt x="20202" y="11357"/>
                    <a:pt x="19995" y="11278"/>
                    <a:pt x="19990" y="11254"/>
                  </a:cubicBezTo>
                  <a:cubicBezTo>
                    <a:pt x="19984" y="11230"/>
                    <a:pt x="20144" y="10867"/>
                    <a:pt x="20346" y="10444"/>
                  </a:cubicBezTo>
                  <a:cubicBezTo>
                    <a:pt x="20652" y="9804"/>
                    <a:pt x="20722" y="9540"/>
                    <a:pt x="20761" y="8875"/>
                  </a:cubicBezTo>
                  <a:cubicBezTo>
                    <a:pt x="20804" y="8152"/>
                    <a:pt x="20786" y="8043"/>
                    <a:pt x="20576" y="7734"/>
                  </a:cubicBezTo>
                  <a:cubicBezTo>
                    <a:pt x="20374" y="7436"/>
                    <a:pt x="20201" y="7337"/>
                    <a:pt x="19643" y="7186"/>
                  </a:cubicBezTo>
                  <a:cubicBezTo>
                    <a:pt x="19550" y="7161"/>
                    <a:pt x="19567" y="7054"/>
                    <a:pt x="19715" y="6762"/>
                  </a:cubicBezTo>
                  <a:cubicBezTo>
                    <a:pt x="19945" y="6309"/>
                    <a:pt x="19967" y="5898"/>
                    <a:pt x="19784" y="5455"/>
                  </a:cubicBezTo>
                  <a:cubicBezTo>
                    <a:pt x="19611" y="5040"/>
                    <a:pt x="19432" y="4900"/>
                    <a:pt x="18882" y="4759"/>
                  </a:cubicBezTo>
                  <a:lnTo>
                    <a:pt x="18422" y="4641"/>
                  </a:lnTo>
                  <a:lnTo>
                    <a:pt x="18302" y="4048"/>
                  </a:lnTo>
                  <a:cubicBezTo>
                    <a:pt x="18155" y="3320"/>
                    <a:pt x="17867" y="2727"/>
                    <a:pt x="17524" y="2456"/>
                  </a:cubicBezTo>
                  <a:cubicBezTo>
                    <a:pt x="17190" y="2191"/>
                    <a:pt x="16590" y="2187"/>
                    <a:pt x="16176" y="2445"/>
                  </a:cubicBezTo>
                  <a:lnTo>
                    <a:pt x="15864" y="2638"/>
                  </a:lnTo>
                  <a:lnTo>
                    <a:pt x="15627" y="2276"/>
                  </a:lnTo>
                  <a:cubicBezTo>
                    <a:pt x="15498" y="2076"/>
                    <a:pt x="15207" y="1805"/>
                    <a:pt x="14975" y="1676"/>
                  </a:cubicBezTo>
                  <a:cubicBezTo>
                    <a:pt x="14611" y="1474"/>
                    <a:pt x="14563" y="1412"/>
                    <a:pt x="14615" y="1201"/>
                  </a:cubicBezTo>
                  <a:cubicBezTo>
                    <a:pt x="14698" y="869"/>
                    <a:pt x="14464" y="537"/>
                    <a:pt x="13960" y="273"/>
                  </a:cubicBezTo>
                  <a:cubicBezTo>
                    <a:pt x="13134" y="-160"/>
                    <a:pt x="11759" y="51"/>
                    <a:pt x="10956" y="732"/>
                  </a:cubicBezTo>
                  <a:cubicBezTo>
                    <a:pt x="10618" y="1018"/>
                    <a:pt x="10535" y="992"/>
                    <a:pt x="10455" y="590"/>
                  </a:cubicBezTo>
                  <a:cubicBezTo>
                    <a:pt x="10377" y="194"/>
                    <a:pt x="9884" y="-34"/>
                    <a:pt x="9341" y="4"/>
                  </a:cubicBezTo>
                  <a:close/>
                </a:path>
              </a:pathLst>
            </a:custGeom>
            <a:ln w="12700">
              <a:miter lim="400000"/>
            </a:ln>
            <a:effectLst>
              <a:outerShdw blurRad="254000" dist="127000" dir="16200000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3" name="سهم إلى اليسار 2">
            <a:hlinkClick r:id="rId11" action="ppaction://hlinksldjump"/>
          </p:cNvPr>
          <p:cNvSpPr/>
          <p:nvPr/>
        </p:nvSpPr>
        <p:spPr>
          <a:xfrm>
            <a:off x="39846" y="4643484"/>
            <a:ext cx="1099142" cy="657726"/>
          </a:xfrm>
          <a:prstGeom prst="leftArrow">
            <a:avLst/>
          </a:prstGeom>
          <a:solidFill>
            <a:srgbClr val="E6E6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rgbClr val="000000"/>
                </a:solidFill>
              </a:rPr>
              <a:t>النهاية </a:t>
            </a:r>
            <a:endParaRPr lang="en-US" sz="2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31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255"/>
            <a:ext cx="9144001" cy="5140990"/>
          </a:xfrm>
          <a:prstGeom prst="rect">
            <a:avLst/>
          </a:prstGeom>
        </p:spPr>
      </p:pic>
      <p:grpSp>
        <p:nvGrpSpPr>
          <p:cNvPr id="15" name="مجموعة 14"/>
          <p:cNvGrpSpPr/>
          <p:nvPr/>
        </p:nvGrpSpPr>
        <p:grpSpPr>
          <a:xfrm>
            <a:off x="178563" y="524515"/>
            <a:ext cx="8786874" cy="4243955"/>
            <a:chOff x="238084" y="699353"/>
            <a:chExt cx="11715832" cy="5658606"/>
          </a:xfrm>
        </p:grpSpPr>
        <p:sp>
          <p:nvSpPr>
            <p:cNvPr id="5" name="مستطيل مستدير الزوايا 4"/>
            <p:cNvSpPr/>
            <p:nvPr/>
          </p:nvSpPr>
          <p:spPr>
            <a:xfrm>
              <a:off x="238084" y="699353"/>
              <a:ext cx="11715832" cy="5618556"/>
            </a:xfrm>
            <a:prstGeom prst="roundRect">
              <a:avLst/>
            </a:prstGeom>
            <a:solidFill>
              <a:srgbClr val="FFFFFF">
                <a:alpha val="47000"/>
              </a:srgbClr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4289" tIns="34289" rIns="34289" bIns="34289" numCol="1" spcCol="38100" rtlCol="0" anchor="ctr">
              <a:spAutoFit/>
            </a:bodyPr>
            <a:lstStyle/>
            <a:p>
              <a:pPr algn="r" defTabSz="685800" rtl="1" hangingPunct="0">
                <a:buClrTx/>
              </a:pPr>
              <a:endParaRPr lang="en-US" sz="1350" dirty="0">
                <a:latin typeface="+mj-lt"/>
                <a:ea typeface="+mj-ea"/>
                <a:cs typeface="+mj-cs"/>
                <a:sym typeface="Calibri"/>
              </a:endParaRPr>
            </a:p>
            <a:p>
              <a:pPr algn="r" defTabSz="685800" rtl="1" hangingPunct="0">
                <a:buClrTx/>
              </a:pPr>
              <a:endParaRPr lang="en-US" sz="1050" dirty="0"/>
            </a:p>
            <a:p>
              <a:pPr algn="r" defTabSz="685800" rtl="1" hangingPunct="0">
                <a:buClrTx/>
              </a:pPr>
              <a:endParaRPr lang="en-US" sz="1350" dirty="0">
                <a:latin typeface="+mj-lt"/>
                <a:ea typeface="+mj-ea"/>
                <a:cs typeface="+mj-cs"/>
                <a:sym typeface="Calibri"/>
              </a:endParaRPr>
            </a:p>
            <a:p>
              <a:pPr algn="r" defTabSz="685800" rtl="1" hangingPunct="0">
                <a:buClrTx/>
              </a:pPr>
              <a:endParaRPr lang="en-US" sz="1050" dirty="0"/>
            </a:p>
            <a:p>
              <a:pPr algn="r" defTabSz="685800" rtl="1" hangingPunct="0">
                <a:buClrTx/>
              </a:pPr>
              <a:endParaRPr lang="en-US" sz="1350" dirty="0">
                <a:latin typeface="+mj-lt"/>
                <a:ea typeface="+mj-ea"/>
                <a:cs typeface="+mj-cs"/>
                <a:sym typeface="Calibri"/>
              </a:endParaRPr>
            </a:p>
            <a:p>
              <a:pPr algn="r" defTabSz="685800" rtl="1" hangingPunct="0">
                <a:buClrTx/>
              </a:pPr>
              <a:endParaRPr lang="en-US" sz="1050" dirty="0"/>
            </a:p>
            <a:p>
              <a:pPr algn="r" defTabSz="685800" rtl="1" hangingPunct="0">
                <a:buClrTx/>
              </a:pPr>
              <a:endParaRPr lang="en-US" sz="1350" dirty="0">
                <a:latin typeface="+mj-lt"/>
                <a:ea typeface="+mj-ea"/>
                <a:cs typeface="+mj-cs"/>
                <a:sym typeface="Calibri"/>
              </a:endParaRPr>
            </a:p>
            <a:p>
              <a:pPr algn="r" defTabSz="685800" rtl="1" hangingPunct="0">
                <a:buClrTx/>
              </a:pPr>
              <a:endParaRPr lang="en-US" sz="1050" dirty="0"/>
            </a:p>
            <a:p>
              <a:pPr algn="r" defTabSz="685800" rtl="1" hangingPunct="0">
                <a:buClrTx/>
              </a:pPr>
              <a:endParaRPr lang="en-US" sz="1350" dirty="0">
                <a:latin typeface="+mj-lt"/>
                <a:ea typeface="+mj-ea"/>
                <a:cs typeface="+mj-cs"/>
                <a:sym typeface="Calibri"/>
              </a:endParaRPr>
            </a:p>
            <a:p>
              <a:pPr algn="r" defTabSz="685800" rtl="1" hangingPunct="0">
                <a:buClrTx/>
              </a:pPr>
              <a:endParaRPr lang="en-US" sz="1050" dirty="0"/>
            </a:p>
            <a:p>
              <a:pPr algn="r" defTabSz="685800" rtl="1" hangingPunct="0">
                <a:buClrTx/>
              </a:pPr>
              <a:endParaRPr lang="en-US" sz="1350" dirty="0">
                <a:latin typeface="+mj-lt"/>
                <a:ea typeface="+mj-ea"/>
                <a:cs typeface="+mj-cs"/>
                <a:sym typeface="Calibri"/>
              </a:endParaRPr>
            </a:p>
            <a:p>
              <a:pPr algn="r" defTabSz="685800" rtl="1" hangingPunct="0">
                <a:buClrTx/>
              </a:pPr>
              <a:endParaRPr lang="en-US" sz="1050" dirty="0"/>
            </a:p>
            <a:p>
              <a:pPr algn="r" defTabSz="685800" rtl="1" hangingPunct="0">
                <a:buClrTx/>
              </a:pPr>
              <a:endParaRPr lang="en-US" sz="1350" dirty="0">
                <a:latin typeface="+mj-lt"/>
                <a:ea typeface="+mj-ea"/>
                <a:cs typeface="+mj-cs"/>
                <a:sym typeface="Calibri"/>
              </a:endParaRPr>
            </a:p>
            <a:p>
              <a:pPr algn="r" defTabSz="685800" rtl="1" hangingPunct="0">
                <a:buClrTx/>
              </a:pPr>
              <a:endParaRPr lang="en-US" sz="1050" dirty="0"/>
            </a:p>
            <a:p>
              <a:pPr algn="r" defTabSz="685800" rtl="1" hangingPunct="0">
                <a:buClrTx/>
              </a:pPr>
              <a:endParaRPr lang="en-US" sz="1350" dirty="0">
                <a:latin typeface="+mj-lt"/>
                <a:ea typeface="+mj-ea"/>
                <a:cs typeface="+mj-cs"/>
                <a:sym typeface="Calibri"/>
              </a:endParaRPr>
            </a:p>
            <a:p>
              <a:pPr algn="r" defTabSz="685800" rtl="1" hangingPunct="0">
                <a:buClrTx/>
              </a:pPr>
              <a:endParaRPr lang="en-US" sz="1050" dirty="0"/>
            </a:p>
            <a:p>
              <a:pPr algn="r" defTabSz="685800" rtl="1" hangingPunct="0">
                <a:buClrTx/>
              </a:pPr>
              <a:endParaRPr lang="en-US" sz="1350" dirty="0">
                <a:latin typeface="+mj-lt"/>
                <a:ea typeface="+mj-ea"/>
                <a:cs typeface="+mj-cs"/>
                <a:sym typeface="Calibri"/>
              </a:endParaRPr>
            </a:p>
            <a:p>
              <a:pPr algn="r" defTabSz="685800" rtl="1" hangingPunct="0">
                <a:buClrTx/>
              </a:pPr>
              <a:endParaRPr lang="en-US" sz="1050" dirty="0"/>
            </a:p>
            <a:p>
              <a:pPr algn="r" defTabSz="685800" rtl="1" hangingPunct="0">
                <a:buClrTx/>
              </a:pPr>
              <a:endParaRPr lang="en-US" sz="1350" dirty="0">
                <a:latin typeface="+mj-lt"/>
                <a:ea typeface="+mj-ea"/>
                <a:cs typeface="+mj-cs"/>
                <a:sym typeface="Calibri"/>
              </a:endParaRPr>
            </a:p>
            <a:p>
              <a:pPr algn="r" defTabSz="685800" rtl="1" hangingPunct="0">
                <a:buClrTx/>
              </a:pPr>
              <a:endParaRPr lang="en-US" sz="1350" dirty="0">
                <a:latin typeface="+mj-lt"/>
                <a:ea typeface="+mj-ea"/>
                <a:cs typeface="+mj-cs"/>
                <a:sym typeface="Calibri"/>
              </a:endParaRPr>
            </a:p>
          </p:txBody>
        </p:sp>
        <p:pic>
          <p:nvPicPr>
            <p:cNvPr id="115" name="1462E8B6-3090-443E-A74B-3345AE5FC904-L0-001.jpeg" descr="1462E8B6-3090-443E-A74B-3345AE5FC904-L0-001.jpeg"/>
            <p:cNvPicPr>
              <a:picLocks noChangeAspect="1"/>
            </p:cNvPicPr>
            <p:nvPr/>
          </p:nvPicPr>
          <p:blipFill>
            <a:blip r:embed="rId4"/>
            <a:srcRect l="3214" t="4048" r="8121" b="5989"/>
            <a:stretch>
              <a:fillRect/>
            </a:stretch>
          </p:blipFill>
          <p:spPr>
            <a:xfrm>
              <a:off x="332526" y="2214555"/>
              <a:ext cx="3071979" cy="4143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8" h="21247" extrusionOk="0">
                  <a:moveTo>
                    <a:pt x="12635" y="0"/>
                  </a:moveTo>
                  <a:lnTo>
                    <a:pt x="12154" y="469"/>
                  </a:lnTo>
                  <a:cubicBezTo>
                    <a:pt x="11890" y="728"/>
                    <a:pt x="11627" y="939"/>
                    <a:pt x="11568" y="939"/>
                  </a:cubicBezTo>
                  <a:cubicBezTo>
                    <a:pt x="11509" y="939"/>
                    <a:pt x="11074" y="776"/>
                    <a:pt x="10602" y="578"/>
                  </a:cubicBezTo>
                  <a:cubicBezTo>
                    <a:pt x="10130" y="380"/>
                    <a:pt x="9716" y="237"/>
                    <a:pt x="9678" y="260"/>
                  </a:cubicBezTo>
                  <a:cubicBezTo>
                    <a:pt x="9641" y="283"/>
                    <a:pt x="9710" y="521"/>
                    <a:pt x="9833" y="787"/>
                  </a:cubicBezTo>
                  <a:cubicBezTo>
                    <a:pt x="10205" y="1590"/>
                    <a:pt x="9530" y="1810"/>
                    <a:pt x="8700" y="1157"/>
                  </a:cubicBezTo>
                  <a:cubicBezTo>
                    <a:pt x="8101" y="686"/>
                    <a:pt x="7899" y="697"/>
                    <a:pt x="7993" y="1194"/>
                  </a:cubicBezTo>
                  <a:cubicBezTo>
                    <a:pt x="8061" y="1557"/>
                    <a:pt x="8006" y="1590"/>
                    <a:pt x="7401" y="1550"/>
                  </a:cubicBezTo>
                  <a:lnTo>
                    <a:pt x="6731" y="1508"/>
                  </a:lnTo>
                  <a:lnTo>
                    <a:pt x="7342" y="2001"/>
                  </a:lnTo>
                  <a:cubicBezTo>
                    <a:pt x="7678" y="2274"/>
                    <a:pt x="7951" y="2569"/>
                    <a:pt x="7951" y="2657"/>
                  </a:cubicBezTo>
                  <a:cubicBezTo>
                    <a:pt x="7951" y="2993"/>
                    <a:pt x="7422" y="2996"/>
                    <a:pt x="6840" y="2667"/>
                  </a:cubicBezTo>
                  <a:lnTo>
                    <a:pt x="6233" y="2324"/>
                  </a:lnTo>
                  <a:lnTo>
                    <a:pt x="6401" y="2688"/>
                  </a:lnTo>
                  <a:cubicBezTo>
                    <a:pt x="6706" y="3351"/>
                    <a:pt x="6660" y="3469"/>
                    <a:pt x="6066" y="3575"/>
                  </a:cubicBezTo>
                  <a:cubicBezTo>
                    <a:pt x="5667" y="3646"/>
                    <a:pt x="5614" y="3684"/>
                    <a:pt x="5901" y="3694"/>
                  </a:cubicBezTo>
                  <a:cubicBezTo>
                    <a:pt x="6597" y="3718"/>
                    <a:pt x="7717" y="4137"/>
                    <a:pt x="7717" y="4375"/>
                  </a:cubicBezTo>
                  <a:cubicBezTo>
                    <a:pt x="7717" y="4496"/>
                    <a:pt x="7281" y="4959"/>
                    <a:pt x="6751" y="5404"/>
                  </a:cubicBezTo>
                  <a:cubicBezTo>
                    <a:pt x="5480" y="6468"/>
                    <a:pt x="4063" y="8201"/>
                    <a:pt x="3425" y="9468"/>
                  </a:cubicBezTo>
                  <a:cubicBezTo>
                    <a:pt x="2803" y="10701"/>
                    <a:pt x="2636" y="10853"/>
                    <a:pt x="1914" y="10853"/>
                  </a:cubicBezTo>
                  <a:cubicBezTo>
                    <a:pt x="1166" y="10853"/>
                    <a:pt x="502" y="11289"/>
                    <a:pt x="152" y="12010"/>
                  </a:cubicBezTo>
                  <a:cubicBezTo>
                    <a:pt x="49" y="12223"/>
                    <a:pt x="0" y="12435"/>
                    <a:pt x="0" y="12639"/>
                  </a:cubicBezTo>
                  <a:cubicBezTo>
                    <a:pt x="-2" y="13250"/>
                    <a:pt x="443" y="13788"/>
                    <a:pt x="1239" y="14079"/>
                  </a:cubicBezTo>
                  <a:cubicBezTo>
                    <a:pt x="1921" y="14328"/>
                    <a:pt x="2073" y="14491"/>
                    <a:pt x="2299" y="15200"/>
                  </a:cubicBezTo>
                  <a:cubicBezTo>
                    <a:pt x="2443" y="15656"/>
                    <a:pt x="2714" y="16317"/>
                    <a:pt x="2900" y="16671"/>
                  </a:cubicBezTo>
                  <a:cubicBezTo>
                    <a:pt x="3149" y="17145"/>
                    <a:pt x="3169" y="17364"/>
                    <a:pt x="2976" y="17507"/>
                  </a:cubicBezTo>
                  <a:cubicBezTo>
                    <a:pt x="2833" y="17614"/>
                    <a:pt x="2774" y="17884"/>
                    <a:pt x="2846" y="18105"/>
                  </a:cubicBezTo>
                  <a:cubicBezTo>
                    <a:pt x="3203" y="19209"/>
                    <a:pt x="3418" y="19700"/>
                    <a:pt x="3664" y="19983"/>
                  </a:cubicBezTo>
                  <a:cubicBezTo>
                    <a:pt x="4052" y="20430"/>
                    <a:pt x="5679" y="20855"/>
                    <a:pt x="7870" y="21080"/>
                  </a:cubicBezTo>
                  <a:cubicBezTo>
                    <a:pt x="12909" y="21600"/>
                    <a:pt x="17139" y="20860"/>
                    <a:pt x="17139" y="19460"/>
                  </a:cubicBezTo>
                  <a:cubicBezTo>
                    <a:pt x="17139" y="19210"/>
                    <a:pt x="17313" y="18843"/>
                    <a:pt x="17526" y="18642"/>
                  </a:cubicBezTo>
                  <a:cubicBezTo>
                    <a:pt x="17822" y="18362"/>
                    <a:pt x="17856" y="18198"/>
                    <a:pt x="17669" y="17944"/>
                  </a:cubicBezTo>
                  <a:cubicBezTo>
                    <a:pt x="17527" y="17752"/>
                    <a:pt x="17510" y="17519"/>
                    <a:pt x="17627" y="17389"/>
                  </a:cubicBezTo>
                  <a:cubicBezTo>
                    <a:pt x="17738" y="17267"/>
                    <a:pt x="18086" y="16616"/>
                    <a:pt x="18400" y="15943"/>
                  </a:cubicBezTo>
                  <a:cubicBezTo>
                    <a:pt x="18870" y="14936"/>
                    <a:pt x="19066" y="14706"/>
                    <a:pt x="19507" y="14642"/>
                  </a:cubicBezTo>
                  <a:cubicBezTo>
                    <a:pt x="20883" y="14441"/>
                    <a:pt x="21598" y="12803"/>
                    <a:pt x="20697" y="11916"/>
                  </a:cubicBezTo>
                  <a:cubicBezTo>
                    <a:pt x="20399" y="11622"/>
                    <a:pt x="19933" y="11400"/>
                    <a:pt x="19448" y="11322"/>
                  </a:cubicBezTo>
                  <a:cubicBezTo>
                    <a:pt x="18704" y="11203"/>
                    <a:pt x="18647" y="11144"/>
                    <a:pt x="18070" y="9822"/>
                  </a:cubicBezTo>
                  <a:cubicBezTo>
                    <a:pt x="17274" y="7999"/>
                    <a:pt x="16385" y="6598"/>
                    <a:pt x="15353" y="5540"/>
                  </a:cubicBezTo>
                  <a:lnTo>
                    <a:pt x="14507" y="4673"/>
                  </a:lnTo>
                  <a:lnTo>
                    <a:pt x="15089" y="4410"/>
                  </a:lnTo>
                  <a:cubicBezTo>
                    <a:pt x="15409" y="4265"/>
                    <a:pt x="15836" y="3992"/>
                    <a:pt x="16035" y="3804"/>
                  </a:cubicBezTo>
                  <a:cubicBezTo>
                    <a:pt x="16382" y="3477"/>
                    <a:pt x="16372" y="3464"/>
                    <a:pt x="15853" y="3526"/>
                  </a:cubicBezTo>
                  <a:cubicBezTo>
                    <a:pt x="15227" y="3600"/>
                    <a:pt x="14866" y="3343"/>
                    <a:pt x="15222" y="3078"/>
                  </a:cubicBezTo>
                  <a:cubicBezTo>
                    <a:pt x="15355" y="2979"/>
                    <a:pt x="15573" y="2719"/>
                    <a:pt x="15707" y="2500"/>
                  </a:cubicBezTo>
                  <a:cubicBezTo>
                    <a:pt x="15951" y="2103"/>
                    <a:pt x="15951" y="2104"/>
                    <a:pt x="15370" y="2339"/>
                  </a:cubicBezTo>
                  <a:cubicBezTo>
                    <a:pt x="14605" y="2649"/>
                    <a:pt x="13959" y="2515"/>
                    <a:pt x="14303" y="2118"/>
                  </a:cubicBezTo>
                  <a:cubicBezTo>
                    <a:pt x="14438" y="1961"/>
                    <a:pt x="14549" y="1687"/>
                    <a:pt x="14549" y="1509"/>
                  </a:cubicBezTo>
                  <a:cubicBezTo>
                    <a:pt x="14549" y="1198"/>
                    <a:pt x="14529" y="1195"/>
                    <a:pt x="14091" y="1440"/>
                  </a:cubicBezTo>
                  <a:cubicBezTo>
                    <a:pt x="13540" y="1749"/>
                    <a:pt x="13135" y="1630"/>
                    <a:pt x="13135" y="1159"/>
                  </a:cubicBezTo>
                  <a:cubicBezTo>
                    <a:pt x="13135" y="968"/>
                    <a:pt x="13023" y="630"/>
                    <a:pt x="12886" y="407"/>
                  </a:cubicBezTo>
                  <a:lnTo>
                    <a:pt x="12635" y="0"/>
                  </a:lnTo>
                  <a:close/>
                </a:path>
              </a:pathLst>
            </a:custGeom>
            <a:ln w="12700">
              <a:miter lim="400000"/>
            </a:ln>
            <a:effectLst>
              <a:outerShdw blurRad="254000" dist="127000" dir="16200000" rotWithShape="0">
                <a:srgbClr val="000000">
                  <a:alpha val="70000"/>
                </a:srgbClr>
              </a:outerShdw>
            </a:effectLst>
          </p:spPr>
        </p:pic>
      </p:grpSp>
      <p:pic>
        <p:nvPicPr>
          <p:cNvPr id="8" name="Picture 4" descr="https://s.yimg.com/g/images/spaceout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6682" y="-102394"/>
            <a:ext cx="7144" cy="7144"/>
          </a:xfrm>
          <a:prstGeom prst="rect">
            <a:avLst/>
          </a:prstGeom>
          <a:noFill/>
        </p:spPr>
      </p:pic>
      <p:pic>
        <p:nvPicPr>
          <p:cNvPr id="9" name="Picture 6" descr="https://s.yimg.com/g/images/spaceout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6682" y="-102394"/>
            <a:ext cx="7144" cy="7144"/>
          </a:xfrm>
          <a:prstGeom prst="rect">
            <a:avLst/>
          </a:prstGeom>
          <a:noFill/>
        </p:spPr>
      </p:pic>
      <p:pic>
        <p:nvPicPr>
          <p:cNvPr id="13" name="zaina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01386" y="342221"/>
            <a:ext cx="5158071" cy="1821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مستطيل 13"/>
          <p:cNvSpPr/>
          <p:nvPr/>
        </p:nvSpPr>
        <p:spPr>
          <a:xfrm>
            <a:off x="1508361" y="760670"/>
            <a:ext cx="49441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altLang="zh-CN" sz="3600" b="1" dirty="0">
                <a:solidFill>
                  <a:schemeClr val="tx1"/>
                </a:solidFill>
                <a:latin typeface="FF Yaseer Solid" pitchFamily="50" charset="-78"/>
                <a:ea typeface="小单纯体" panose="02010601030101010101" pitchFamily="2" charset="-122"/>
                <a:cs typeface="+mj-cs"/>
              </a:rPr>
              <a:t>أصل بين الصورة والكلمة المناسبة لها</a:t>
            </a:r>
          </a:p>
        </p:txBody>
      </p:sp>
      <p:sp>
        <p:nvSpPr>
          <p:cNvPr id="4" name="سهم إلى اليمين 3">
            <a:hlinkClick r:id="rId7" action="ppaction://hlinksldjump"/>
          </p:cNvPr>
          <p:cNvSpPr/>
          <p:nvPr/>
        </p:nvSpPr>
        <p:spPr>
          <a:xfrm>
            <a:off x="2815389" y="2163890"/>
            <a:ext cx="4692316" cy="1698247"/>
          </a:xfrm>
          <a:prstGeom prst="rightArrow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800" dirty="0">
                <a:solidFill>
                  <a:srgbClr val="FF0000"/>
                </a:solidFill>
                <a:cs typeface="+mj-cs"/>
              </a:rPr>
              <a:t>هيا نشاهد الصورة ونجاوب </a:t>
            </a:r>
            <a:endParaRPr lang="en-US" sz="2800" dirty="0">
              <a:solidFill>
                <a:srgbClr val="FF0000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5624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" name="Google Shape;269;p31"/>
          <p:cNvGrpSpPr/>
          <p:nvPr/>
        </p:nvGrpSpPr>
        <p:grpSpPr>
          <a:xfrm>
            <a:off x="5181612" y="2524901"/>
            <a:ext cx="1731015" cy="1675636"/>
            <a:chOff x="5181612" y="2524901"/>
            <a:chExt cx="1731015" cy="1675636"/>
          </a:xfrm>
        </p:grpSpPr>
        <p:sp>
          <p:nvSpPr>
            <p:cNvPr id="270" name="Google Shape;270;p31"/>
            <p:cNvSpPr/>
            <p:nvPr/>
          </p:nvSpPr>
          <p:spPr>
            <a:xfrm>
              <a:off x="5181612" y="2527164"/>
              <a:ext cx="1364979" cy="1673373"/>
            </a:xfrm>
            <a:custGeom>
              <a:avLst/>
              <a:gdLst/>
              <a:ahLst/>
              <a:cxnLst/>
              <a:rect l="l" t="t" r="r" b="b"/>
              <a:pathLst>
                <a:path w="29553" h="36230" extrusionOk="0">
                  <a:moveTo>
                    <a:pt x="5117" y="1"/>
                  </a:moveTo>
                  <a:lnTo>
                    <a:pt x="4731" y="425"/>
                  </a:lnTo>
                  <a:lnTo>
                    <a:pt x="4369" y="875"/>
                  </a:lnTo>
                  <a:lnTo>
                    <a:pt x="4019" y="1324"/>
                  </a:lnTo>
                  <a:lnTo>
                    <a:pt x="3682" y="1786"/>
                  </a:lnTo>
                  <a:lnTo>
                    <a:pt x="3370" y="2260"/>
                  </a:lnTo>
                  <a:lnTo>
                    <a:pt x="3071" y="2747"/>
                  </a:lnTo>
                  <a:lnTo>
                    <a:pt x="2784" y="3246"/>
                  </a:lnTo>
                  <a:lnTo>
                    <a:pt x="2522" y="3745"/>
                  </a:lnTo>
                  <a:lnTo>
                    <a:pt x="2260" y="4257"/>
                  </a:lnTo>
                  <a:lnTo>
                    <a:pt x="2022" y="4781"/>
                  </a:lnTo>
                  <a:lnTo>
                    <a:pt x="1798" y="5305"/>
                  </a:lnTo>
                  <a:lnTo>
                    <a:pt x="1598" y="5841"/>
                  </a:lnTo>
                  <a:lnTo>
                    <a:pt x="1398" y="6378"/>
                  </a:lnTo>
                  <a:lnTo>
                    <a:pt x="1224" y="6927"/>
                  </a:lnTo>
                  <a:lnTo>
                    <a:pt x="1049" y="7476"/>
                  </a:lnTo>
                  <a:lnTo>
                    <a:pt x="899" y="8025"/>
                  </a:lnTo>
                  <a:lnTo>
                    <a:pt x="762" y="8587"/>
                  </a:lnTo>
                  <a:lnTo>
                    <a:pt x="625" y="9161"/>
                  </a:lnTo>
                  <a:lnTo>
                    <a:pt x="512" y="9735"/>
                  </a:lnTo>
                  <a:lnTo>
                    <a:pt x="413" y="10297"/>
                  </a:lnTo>
                  <a:lnTo>
                    <a:pt x="325" y="10883"/>
                  </a:lnTo>
                  <a:lnTo>
                    <a:pt x="238" y="11457"/>
                  </a:lnTo>
                  <a:lnTo>
                    <a:pt x="175" y="12044"/>
                  </a:lnTo>
                  <a:lnTo>
                    <a:pt x="125" y="12618"/>
                  </a:lnTo>
                  <a:lnTo>
                    <a:pt x="76" y="13205"/>
                  </a:lnTo>
                  <a:lnTo>
                    <a:pt x="38" y="13791"/>
                  </a:lnTo>
                  <a:lnTo>
                    <a:pt x="13" y="14378"/>
                  </a:lnTo>
                  <a:lnTo>
                    <a:pt x="1" y="14952"/>
                  </a:lnTo>
                  <a:lnTo>
                    <a:pt x="1" y="15538"/>
                  </a:lnTo>
                  <a:lnTo>
                    <a:pt x="1" y="16125"/>
                  </a:lnTo>
                  <a:lnTo>
                    <a:pt x="26" y="16699"/>
                  </a:lnTo>
                  <a:lnTo>
                    <a:pt x="51" y="17285"/>
                  </a:lnTo>
                  <a:lnTo>
                    <a:pt x="88" y="18034"/>
                  </a:lnTo>
                  <a:lnTo>
                    <a:pt x="150" y="18795"/>
                  </a:lnTo>
                  <a:lnTo>
                    <a:pt x="238" y="19544"/>
                  </a:lnTo>
                  <a:lnTo>
                    <a:pt x="338" y="20293"/>
                  </a:lnTo>
                  <a:lnTo>
                    <a:pt x="462" y="21042"/>
                  </a:lnTo>
                  <a:lnTo>
                    <a:pt x="537" y="21404"/>
                  </a:lnTo>
                  <a:lnTo>
                    <a:pt x="612" y="21778"/>
                  </a:lnTo>
                  <a:lnTo>
                    <a:pt x="700" y="22140"/>
                  </a:lnTo>
                  <a:lnTo>
                    <a:pt x="799" y="22502"/>
                  </a:lnTo>
                  <a:lnTo>
                    <a:pt x="912" y="22876"/>
                  </a:lnTo>
                  <a:lnTo>
                    <a:pt x="1024" y="23226"/>
                  </a:lnTo>
                  <a:lnTo>
                    <a:pt x="1149" y="23600"/>
                  </a:lnTo>
                  <a:lnTo>
                    <a:pt x="1286" y="23962"/>
                  </a:lnTo>
                  <a:lnTo>
                    <a:pt x="1423" y="24311"/>
                  </a:lnTo>
                  <a:lnTo>
                    <a:pt x="1573" y="24673"/>
                  </a:lnTo>
                  <a:lnTo>
                    <a:pt x="1735" y="25023"/>
                  </a:lnTo>
                  <a:lnTo>
                    <a:pt x="1910" y="25360"/>
                  </a:lnTo>
                  <a:lnTo>
                    <a:pt x="2085" y="25709"/>
                  </a:lnTo>
                  <a:lnTo>
                    <a:pt x="2272" y="26046"/>
                  </a:lnTo>
                  <a:lnTo>
                    <a:pt x="2472" y="26371"/>
                  </a:lnTo>
                  <a:lnTo>
                    <a:pt x="2671" y="26708"/>
                  </a:lnTo>
                  <a:lnTo>
                    <a:pt x="2884" y="27020"/>
                  </a:lnTo>
                  <a:lnTo>
                    <a:pt x="3096" y="27344"/>
                  </a:lnTo>
                  <a:lnTo>
                    <a:pt x="3320" y="27656"/>
                  </a:lnTo>
                  <a:lnTo>
                    <a:pt x="3557" y="27968"/>
                  </a:lnTo>
                  <a:lnTo>
                    <a:pt x="3795" y="28268"/>
                  </a:lnTo>
                  <a:lnTo>
                    <a:pt x="4044" y="28567"/>
                  </a:lnTo>
                  <a:lnTo>
                    <a:pt x="4294" y="28854"/>
                  </a:lnTo>
                  <a:lnTo>
                    <a:pt x="4556" y="29141"/>
                  </a:lnTo>
                  <a:lnTo>
                    <a:pt x="4818" y="29428"/>
                  </a:lnTo>
                  <a:lnTo>
                    <a:pt x="5092" y="29703"/>
                  </a:lnTo>
                  <a:lnTo>
                    <a:pt x="5367" y="29977"/>
                  </a:lnTo>
                  <a:lnTo>
                    <a:pt x="5642" y="30239"/>
                  </a:lnTo>
                  <a:lnTo>
                    <a:pt x="5941" y="30501"/>
                  </a:lnTo>
                  <a:lnTo>
                    <a:pt x="6228" y="30751"/>
                  </a:lnTo>
                  <a:lnTo>
                    <a:pt x="6528" y="31001"/>
                  </a:lnTo>
                  <a:lnTo>
                    <a:pt x="6827" y="31238"/>
                  </a:lnTo>
                  <a:lnTo>
                    <a:pt x="7139" y="31475"/>
                  </a:lnTo>
                  <a:lnTo>
                    <a:pt x="7451" y="31699"/>
                  </a:lnTo>
                  <a:lnTo>
                    <a:pt x="7776" y="31924"/>
                  </a:lnTo>
                  <a:lnTo>
                    <a:pt x="8088" y="32136"/>
                  </a:lnTo>
                  <a:lnTo>
                    <a:pt x="8425" y="32348"/>
                  </a:lnTo>
                  <a:lnTo>
                    <a:pt x="8749" y="32548"/>
                  </a:lnTo>
                  <a:lnTo>
                    <a:pt x="9236" y="32835"/>
                  </a:lnTo>
                  <a:lnTo>
                    <a:pt x="9785" y="33135"/>
                  </a:lnTo>
                  <a:lnTo>
                    <a:pt x="10396" y="33459"/>
                  </a:lnTo>
                  <a:lnTo>
                    <a:pt x="11045" y="33784"/>
                  </a:lnTo>
                  <a:lnTo>
                    <a:pt x="11757" y="34121"/>
                  </a:lnTo>
                  <a:lnTo>
                    <a:pt x="12493" y="34445"/>
                  </a:lnTo>
                  <a:lnTo>
                    <a:pt x="13279" y="34757"/>
                  </a:lnTo>
                  <a:lnTo>
                    <a:pt x="14103" y="35057"/>
                  </a:lnTo>
                  <a:lnTo>
                    <a:pt x="14527" y="35206"/>
                  </a:lnTo>
                  <a:lnTo>
                    <a:pt x="14951" y="35344"/>
                  </a:lnTo>
                  <a:lnTo>
                    <a:pt x="15388" y="35468"/>
                  </a:lnTo>
                  <a:lnTo>
                    <a:pt x="15825" y="35593"/>
                  </a:lnTo>
                  <a:lnTo>
                    <a:pt x="16274" y="35705"/>
                  </a:lnTo>
                  <a:lnTo>
                    <a:pt x="16724" y="35805"/>
                  </a:lnTo>
                  <a:lnTo>
                    <a:pt x="17185" y="35905"/>
                  </a:lnTo>
                  <a:lnTo>
                    <a:pt x="17647" y="35992"/>
                  </a:lnTo>
                  <a:lnTo>
                    <a:pt x="18109" y="36055"/>
                  </a:lnTo>
                  <a:lnTo>
                    <a:pt x="18571" y="36117"/>
                  </a:lnTo>
                  <a:lnTo>
                    <a:pt x="19045" y="36167"/>
                  </a:lnTo>
                  <a:lnTo>
                    <a:pt x="19519" y="36205"/>
                  </a:lnTo>
                  <a:lnTo>
                    <a:pt x="19993" y="36230"/>
                  </a:lnTo>
                  <a:lnTo>
                    <a:pt x="20468" y="36230"/>
                  </a:lnTo>
                  <a:lnTo>
                    <a:pt x="20942" y="36217"/>
                  </a:lnTo>
                  <a:lnTo>
                    <a:pt x="21416" y="36192"/>
                  </a:lnTo>
                  <a:lnTo>
                    <a:pt x="21828" y="36155"/>
                  </a:lnTo>
                  <a:lnTo>
                    <a:pt x="22240" y="36092"/>
                  </a:lnTo>
                  <a:lnTo>
                    <a:pt x="22639" y="36017"/>
                  </a:lnTo>
                  <a:lnTo>
                    <a:pt x="23038" y="35918"/>
                  </a:lnTo>
                  <a:lnTo>
                    <a:pt x="23425" y="35793"/>
                  </a:lnTo>
                  <a:lnTo>
                    <a:pt x="23800" y="35668"/>
                  </a:lnTo>
                  <a:lnTo>
                    <a:pt x="24174" y="35518"/>
                  </a:lnTo>
                  <a:lnTo>
                    <a:pt x="24536" y="35344"/>
                  </a:lnTo>
                  <a:lnTo>
                    <a:pt x="24885" y="35169"/>
                  </a:lnTo>
                  <a:lnTo>
                    <a:pt x="25222" y="34969"/>
                  </a:lnTo>
                  <a:lnTo>
                    <a:pt x="25559" y="34757"/>
                  </a:lnTo>
                  <a:lnTo>
                    <a:pt x="25884" y="34532"/>
                  </a:lnTo>
                  <a:lnTo>
                    <a:pt x="26183" y="34283"/>
                  </a:lnTo>
                  <a:lnTo>
                    <a:pt x="26483" y="34033"/>
                  </a:lnTo>
                  <a:lnTo>
                    <a:pt x="26770" y="33759"/>
                  </a:lnTo>
                  <a:lnTo>
                    <a:pt x="27044" y="33484"/>
                  </a:lnTo>
                  <a:lnTo>
                    <a:pt x="27319" y="33185"/>
                  </a:lnTo>
                  <a:lnTo>
                    <a:pt x="27569" y="32885"/>
                  </a:lnTo>
                  <a:lnTo>
                    <a:pt x="27806" y="32573"/>
                  </a:lnTo>
                  <a:lnTo>
                    <a:pt x="28018" y="32249"/>
                  </a:lnTo>
                  <a:lnTo>
                    <a:pt x="28230" y="31912"/>
                  </a:lnTo>
                  <a:lnTo>
                    <a:pt x="28430" y="31562"/>
                  </a:lnTo>
                  <a:lnTo>
                    <a:pt x="28604" y="31213"/>
                  </a:lnTo>
                  <a:lnTo>
                    <a:pt x="28767" y="30838"/>
                  </a:lnTo>
                  <a:lnTo>
                    <a:pt x="28916" y="30476"/>
                  </a:lnTo>
                  <a:lnTo>
                    <a:pt x="29054" y="30090"/>
                  </a:lnTo>
                  <a:lnTo>
                    <a:pt x="29166" y="29703"/>
                  </a:lnTo>
                  <a:lnTo>
                    <a:pt x="29266" y="29316"/>
                  </a:lnTo>
                  <a:lnTo>
                    <a:pt x="29353" y="28916"/>
                  </a:lnTo>
                  <a:lnTo>
                    <a:pt x="29416" y="28505"/>
                  </a:lnTo>
                  <a:lnTo>
                    <a:pt x="29465" y="28093"/>
                  </a:lnTo>
                  <a:lnTo>
                    <a:pt x="29490" y="27681"/>
                  </a:lnTo>
                  <a:lnTo>
                    <a:pt x="29515" y="27219"/>
                  </a:lnTo>
                  <a:lnTo>
                    <a:pt x="29540" y="26720"/>
                  </a:lnTo>
                  <a:lnTo>
                    <a:pt x="29553" y="26208"/>
                  </a:lnTo>
                  <a:lnTo>
                    <a:pt x="29553" y="25709"/>
                  </a:lnTo>
                  <a:lnTo>
                    <a:pt x="29528" y="25210"/>
                  </a:lnTo>
                  <a:lnTo>
                    <a:pt x="29490" y="24698"/>
                  </a:lnTo>
                  <a:lnTo>
                    <a:pt x="29441" y="24199"/>
                  </a:lnTo>
                  <a:lnTo>
                    <a:pt x="29366" y="23700"/>
                  </a:lnTo>
                  <a:lnTo>
                    <a:pt x="29278" y="23201"/>
                  </a:lnTo>
                  <a:lnTo>
                    <a:pt x="29166" y="22714"/>
                  </a:lnTo>
                  <a:lnTo>
                    <a:pt x="29041" y="22227"/>
                  </a:lnTo>
                  <a:lnTo>
                    <a:pt x="28904" y="21753"/>
                  </a:lnTo>
                  <a:lnTo>
                    <a:pt x="28729" y="21279"/>
                  </a:lnTo>
                  <a:lnTo>
                    <a:pt x="28554" y="20817"/>
                  </a:lnTo>
                  <a:lnTo>
                    <a:pt x="28342" y="20355"/>
                  </a:lnTo>
                  <a:lnTo>
                    <a:pt x="28118" y="19906"/>
                  </a:lnTo>
                  <a:lnTo>
                    <a:pt x="27868" y="19469"/>
                  </a:lnTo>
                  <a:lnTo>
                    <a:pt x="27693" y="19195"/>
                  </a:lnTo>
                  <a:lnTo>
                    <a:pt x="27506" y="18908"/>
                  </a:lnTo>
                  <a:lnTo>
                    <a:pt x="27319" y="18646"/>
                  </a:lnTo>
                  <a:lnTo>
                    <a:pt x="27107" y="18371"/>
                  </a:lnTo>
                  <a:lnTo>
                    <a:pt x="26907" y="18122"/>
                  </a:lnTo>
                  <a:lnTo>
                    <a:pt x="26695" y="17859"/>
                  </a:lnTo>
                  <a:lnTo>
                    <a:pt x="26470" y="17622"/>
                  </a:lnTo>
                  <a:lnTo>
                    <a:pt x="26233" y="17373"/>
                  </a:lnTo>
                  <a:lnTo>
                    <a:pt x="26009" y="17148"/>
                  </a:lnTo>
                  <a:lnTo>
                    <a:pt x="25759" y="16911"/>
                  </a:lnTo>
                  <a:lnTo>
                    <a:pt x="25522" y="16686"/>
                  </a:lnTo>
                  <a:lnTo>
                    <a:pt x="25260" y="16474"/>
                  </a:lnTo>
                  <a:lnTo>
                    <a:pt x="24748" y="16050"/>
                  </a:lnTo>
                  <a:lnTo>
                    <a:pt x="24211" y="15651"/>
                  </a:lnTo>
                  <a:lnTo>
                    <a:pt x="23650" y="15264"/>
                  </a:lnTo>
                  <a:lnTo>
                    <a:pt x="23088" y="14902"/>
                  </a:lnTo>
                  <a:lnTo>
                    <a:pt x="22502" y="14552"/>
                  </a:lnTo>
                  <a:lnTo>
                    <a:pt x="21915" y="14215"/>
                  </a:lnTo>
                  <a:lnTo>
                    <a:pt x="21316" y="13891"/>
                  </a:lnTo>
                  <a:lnTo>
                    <a:pt x="20717" y="13579"/>
                  </a:lnTo>
                  <a:lnTo>
                    <a:pt x="20106" y="13292"/>
                  </a:lnTo>
                  <a:lnTo>
                    <a:pt x="19494" y="13005"/>
                  </a:lnTo>
                  <a:lnTo>
                    <a:pt x="18271" y="12443"/>
                  </a:lnTo>
                  <a:lnTo>
                    <a:pt x="17036" y="11894"/>
                  </a:lnTo>
                  <a:lnTo>
                    <a:pt x="15800" y="11345"/>
                  </a:lnTo>
                  <a:lnTo>
                    <a:pt x="15189" y="11058"/>
                  </a:lnTo>
                  <a:lnTo>
                    <a:pt x="14590" y="10758"/>
                  </a:lnTo>
                  <a:lnTo>
                    <a:pt x="13978" y="10459"/>
                  </a:lnTo>
                  <a:lnTo>
                    <a:pt x="13391" y="10147"/>
                  </a:lnTo>
                  <a:lnTo>
                    <a:pt x="12805" y="9823"/>
                  </a:lnTo>
                  <a:lnTo>
                    <a:pt x="12231" y="9473"/>
                  </a:lnTo>
                  <a:lnTo>
                    <a:pt x="11669" y="9124"/>
                  </a:lnTo>
                  <a:lnTo>
                    <a:pt x="11120" y="8737"/>
                  </a:lnTo>
                  <a:lnTo>
                    <a:pt x="10584" y="8337"/>
                  </a:lnTo>
                  <a:lnTo>
                    <a:pt x="10059" y="7913"/>
                  </a:lnTo>
                  <a:lnTo>
                    <a:pt x="9623" y="7526"/>
                  </a:lnTo>
                  <a:lnTo>
                    <a:pt x="9186" y="7114"/>
                  </a:lnTo>
                  <a:lnTo>
                    <a:pt x="8774" y="6690"/>
                  </a:lnTo>
                  <a:lnTo>
                    <a:pt x="8375" y="6253"/>
                  </a:lnTo>
                  <a:lnTo>
                    <a:pt x="8000" y="5792"/>
                  </a:lnTo>
                  <a:lnTo>
                    <a:pt x="7638" y="5317"/>
                  </a:lnTo>
                  <a:lnTo>
                    <a:pt x="7301" y="4843"/>
                  </a:lnTo>
                  <a:lnTo>
                    <a:pt x="6977" y="4344"/>
                  </a:lnTo>
                  <a:lnTo>
                    <a:pt x="6665" y="3832"/>
                  </a:lnTo>
                  <a:lnTo>
                    <a:pt x="6390" y="3308"/>
                  </a:lnTo>
                  <a:lnTo>
                    <a:pt x="6116" y="2784"/>
                  </a:lnTo>
                  <a:lnTo>
                    <a:pt x="5879" y="2247"/>
                  </a:lnTo>
                  <a:lnTo>
                    <a:pt x="5654" y="1698"/>
                  </a:lnTo>
                  <a:lnTo>
                    <a:pt x="5454" y="1137"/>
                  </a:lnTo>
                  <a:lnTo>
                    <a:pt x="5267" y="575"/>
                  </a:lnTo>
                  <a:lnTo>
                    <a:pt x="511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1"/>
            <p:cNvSpPr/>
            <p:nvPr/>
          </p:nvSpPr>
          <p:spPr>
            <a:xfrm>
              <a:off x="5188540" y="2524901"/>
              <a:ext cx="1724087" cy="1588619"/>
            </a:xfrm>
            <a:custGeom>
              <a:avLst/>
              <a:gdLst/>
              <a:ahLst/>
              <a:cxnLst/>
              <a:rect l="l" t="t" r="r" b="b"/>
              <a:pathLst>
                <a:path w="37328" h="34395" extrusionOk="0">
                  <a:moveTo>
                    <a:pt x="4917" y="0"/>
                  </a:moveTo>
                  <a:lnTo>
                    <a:pt x="4868" y="587"/>
                  </a:lnTo>
                  <a:lnTo>
                    <a:pt x="4793" y="1273"/>
                  </a:lnTo>
                  <a:lnTo>
                    <a:pt x="4768" y="1722"/>
                  </a:lnTo>
                  <a:lnTo>
                    <a:pt x="4755" y="2221"/>
                  </a:lnTo>
                  <a:lnTo>
                    <a:pt x="4743" y="2783"/>
                  </a:lnTo>
                  <a:lnTo>
                    <a:pt x="4755" y="3395"/>
                  </a:lnTo>
                  <a:lnTo>
                    <a:pt x="4755" y="3731"/>
                  </a:lnTo>
                  <a:lnTo>
                    <a:pt x="4768" y="4068"/>
                  </a:lnTo>
                  <a:lnTo>
                    <a:pt x="4830" y="4792"/>
                  </a:lnTo>
                  <a:lnTo>
                    <a:pt x="4855" y="5167"/>
                  </a:lnTo>
                  <a:lnTo>
                    <a:pt x="4893" y="5554"/>
                  </a:lnTo>
                  <a:lnTo>
                    <a:pt x="4992" y="6365"/>
                  </a:lnTo>
                  <a:lnTo>
                    <a:pt x="5117" y="7213"/>
                  </a:lnTo>
                  <a:lnTo>
                    <a:pt x="5279" y="8099"/>
                  </a:lnTo>
                  <a:lnTo>
                    <a:pt x="5492" y="9010"/>
                  </a:lnTo>
                  <a:lnTo>
                    <a:pt x="5604" y="9485"/>
                  </a:lnTo>
                  <a:lnTo>
                    <a:pt x="5729" y="9959"/>
                  </a:lnTo>
                  <a:lnTo>
                    <a:pt x="5866" y="10446"/>
                  </a:lnTo>
                  <a:lnTo>
                    <a:pt x="6016" y="10932"/>
                  </a:lnTo>
                  <a:lnTo>
                    <a:pt x="6178" y="11431"/>
                  </a:lnTo>
                  <a:lnTo>
                    <a:pt x="6353" y="11918"/>
                  </a:lnTo>
                  <a:lnTo>
                    <a:pt x="6540" y="12417"/>
                  </a:lnTo>
                  <a:lnTo>
                    <a:pt x="6740" y="12929"/>
                  </a:lnTo>
                  <a:lnTo>
                    <a:pt x="6952" y="13441"/>
                  </a:lnTo>
                  <a:lnTo>
                    <a:pt x="7164" y="13940"/>
                  </a:lnTo>
                  <a:lnTo>
                    <a:pt x="7401" y="14452"/>
                  </a:lnTo>
                  <a:lnTo>
                    <a:pt x="7651" y="14963"/>
                  </a:lnTo>
                  <a:lnTo>
                    <a:pt x="7913" y="15475"/>
                  </a:lnTo>
                  <a:lnTo>
                    <a:pt x="8187" y="15987"/>
                  </a:lnTo>
                  <a:lnTo>
                    <a:pt x="8412" y="16386"/>
                  </a:lnTo>
                  <a:lnTo>
                    <a:pt x="8412" y="16398"/>
                  </a:lnTo>
                  <a:lnTo>
                    <a:pt x="8399" y="16411"/>
                  </a:lnTo>
                  <a:lnTo>
                    <a:pt x="8349" y="16411"/>
                  </a:lnTo>
                  <a:lnTo>
                    <a:pt x="8100" y="16386"/>
                  </a:lnTo>
                  <a:lnTo>
                    <a:pt x="7700" y="16311"/>
                  </a:lnTo>
                  <a:lnTo>
                    <a:pt x="7189" y="16199"/>
                  </a:lnTo>
                  <a:lnTo>
                    <a:pt x="6565" y="16036"/>
                  </a:lnTo>
                  <a:lnTo>
                    <a:pt x="5866" y="15849"/>
                  </a:lnTo>
                  <a:lnTo>
                    <a:pt x="5105" y="15612"/>
                  </a:lnTo>
                  <a:lnTo>
                    <a:pt x="4331" y="15350"/>
                  </a:lnTo>
                  <a:lnTo>
                    <a:pt x="3932" y="15213"/>
                  </a:lnTo>
                  <a:lnTo>
                    <a:pt x="3545" y="15063"/>
                  </a:lnTo>
                  <a:lnTo>
                    <a:pt x="3158" y="14913"/>
                  </a:lnTo>
                  <a:lnTo>
                    <a:pt x="2783" y="14751"/>
                  </a:lnTo>
                  <a:lnTo>
                    <a:pt x="2409" y="14576"/>
                  </a:lnTo>
                  <a:lnTo>
                    <a:pt x="2060" y="14402"/>
                  </a:lnTo>
                  <a:lnTo>
                    <a:pt x="1723" y="14227"/>
                  </a:lnTo>
                  <a:lnTo>
                    <a:pt x="1411" y="14040"/>
                  </a:lnTo>
                  <a:lnTo>
                    <a:pt x="1124" y="13853"/>
                  </a:lnTo>
                  <a:lnTo>
                    <a:pt x="849" y="13653"/>
                  </a:lnTo>
                  <a:lnTo>
                    <a:pt x="624" y="13453"/>
                  </a:lnTo>
                  <a:lnTo>
                    <a:pt x="412" y="13254"/>
                  </a:lnTo>
                  <a:lnTo>
                    <a:pt x="325" y="13141"/>
                  </a:lnTo>
                  <a:lnTo>
                    <a:pt x="250" y="13041"/>
                  </a:lnTo>
                  <a:lnTo>
                    <a:pt x="188" y="12942"/>
                  </a:lnTo>
                  <a:lnTo>
                    <a:pt x="125" y="12829"/>
                  </a:lnTo>
                  <a:lnTo>
                    <a:pt x="75" y="12729"/>
                  </a:lnTo>
                  <a:lnTo>
                    <a:pt x="38" y="12617"/>
                  </a:lnTo>
                  <a:lnTo>
                    <a:pt x="13" y="12517"/>
                  </a:lnTo>
                  <a:lnTo>
                    <a:pt x="0" y="12405"/>
                  </a:lnTo>
                  <a:lnTo>
                    <a:pt x="13" y="12617"/>
                  </a:lnTo>
                  <a:lnTo>
                    <a:pt x="38" y="12829"/>
                  </a:lnTo>
                  <a:lnTo>
                    <a:pt x="75" y="13029"/>
                  </a:lnTo>
                  <a:lnTo>
                    <a:pt x="125" y="13229"/>
                  </a:lnTo>
                  <a:lnTo>
                    <a:pt x="200" y="13416"/>
                  </a:lnTo>
                  <a:lnTo>
                    <a:pt x="275" y="13615"/>
                  </a:lnTo>
                  <a:lnTo>
                    <a:pt x="362" y="13803"/>
                  </a:lnTo>
                  <a:lnTo>
                    <a:pt x="462" y="13990"/>
                  </a:lnTo>
                  <a:lnTo>
                    <a:pt x="574" y="14165"/>
                  </a:lnTo>
                  <a:lnTo>
                    <a:pt x="699" y="14339"/>
                  </a:lnTo>
                  <a:lnTo>
                    <a:pt x="824" y="14514"/>
                  </a:lnTo>
                  <a:lnTo>
                    <a:pt x="961" y="14689"/>
                  </a:lnTo>
                  <a:lnTo>
                    <a:pt x="1111" y="14851"/>
                  </a:lnTo>
                  <a:lnTo>
                    <a:pt x="1273" y="15013"/>
                  </a:lnTo>
                  <a:lnTo>
                    <a:pt x="1436" y="15175"/>
                  </a:lnTo>
                  <a:lnTo>
                    <a:pt x="1610" y="15325"/>
                  </a:lnTo>
                  <a:lnTo>
                    <a:pt x="1985" y="15625"/>
                  </a:lnTo>
                  <a:lnTo>
                    <a:pt x="2372" y="15912"/>
                  </a:lnTo>
                  <a:lnTo>
                    <a:pt x="2783" y="16186"/>
                  </a:lnTo>
                  <a:lnTo>
                    <a:pt x="3220" y="16448"/>
                  </a:lnTo>
                  <a:lnTo>
                    <a:pt x="3669" y="16685"/>
                  </a:lnTo>
                  <a:lnTo>
                    <a:pt x="4119" y="16923"/>
                  </a:lnTo>
                  <a:lnTo>
                    <a:pt x="4593" y="17147"/>
                  </a:lnTo>
                  <a:lnTo>
                    <a:pt x="5055" y="17347"/>
                  </a:lnTo>
                  <a:lnTo>
                    <a:pt x="5529" y="17547"/>
                  </a:lnTo>
                  <a:lnTo>
                    <a:pt x="5991" y="17721"/>
                  </a:lnTo>
                  <a:lnTo>
                    <a:pt x="6452" y="17896"/>
                  </a:lnTo>
                  <a:lnTo>
                    <a:pt x="6902" y="18058"/>
                  </a:lnTo>
                  <a:lnTo>
                    <a:pt x="7750" y="18333"/>
                  </a:lnTo>
                  <a:lnTo>
                    <a:pt x="8524" y="18570"/>
                  </a:lnTo>
                  <a:lnTo>
                    <a:pt x="9685" y="18919"/>
                  </a:lnTo>
                  <a:lnTo>
                    <a:pt x="10034" y="19032"/>
                  </a:lnTo>
                  <a:lnTo>
                    <a:pt x="10134" y="19069"/>
                  </a:lnTo>
                  <a:lnTo>
                    <a:pt x="10184" y="19107"/>
                  </a:lnTo>
                  <a:lnTo>
                    <a:pt x="10508" y="19531"/>
                  </a:lnTo>
                  <a:lnTo>
                    <a:pt x="10845" y="19955"/>
                  </a:lnTo>
                  <a:lnTo>
                    <a:pt x="11232" y="20429"/>
                  </a:lnTo>
                  <a:lnTo>
                    <a:pt x="11632" y="20904"/>
                  </a:lnTo>
                  <a:lnTo>
                    <a:pt x="12043" y="21365"/>
                  </a:lnTo>
                  <a:lnTo>
                    <a:pt x="12455" y="21815"/>
                  </a:lnTo>
                  <a:lnTo>
                    <a:pt x="12892" y="22251"/>
                  </a:lnTo>
                  <a:lnTo>
                    <a:pt x="13329" y="22688"/>
                  </a:lnTo>
                  <a:lnTo>
                    <a:pt x="13766" y="23125"/>
                  </a:lnTo>
                  <a:lnTo>
                    <a:pt x="14215" y="23549"/>
                  </a:lnTo>
                  <a:lnTo>
                    <a:pt x="14664" y="23949"/>
                  </a:lnTo>
                  <a:lnTo>
                    <a:pt x="15126" y="24360"/>
                  </a:lnTo>
                  <a:lnTo>
                    <a:pt x="16062" y="25147"/>
                  </a:lnTo>
                  <a:lnTo>
                    <a:pt x="17010" y="25908"/>
                  </a:lnTo>
                  <a:lnTo>
                    <a:pt x="17946" y="26657"/>
                  </a:lnTo>
                  <a:lnTo>
                    <a:pt x="18396" y="26994"/>
                  </a:lnTo>
                  <a:lnTo>
                    <a:pt x="18832" y="27318"/>
                  </a:lnTo>
                  <a:lnTo>
                    <a:pt x="19269" y="27643"/>
                  </a:lnTo>
                  <a:lnTo>
                    <a:pt x="19719" y="27955"/>
                  </a:lnTo>
                  <a:lnTo>
                    <a:pt x="19731" y="27967"/>
                  </a:lnTo>
                  <a:lnTo>
                    <a:pt x="19719" y="27980"/>
                  </a:lnTo>
                  <a:lnTo>
                    <a:pt x="19669" y="28017"/>
                  </a:lnTo>
                  <a:lnTo>
                    <a:pt x="19569" y="28054"/>
                  </a:lnTo>
                  <a:lnTo>
                    <a:pt x="19419" y="28104"/>
                  </a:lnTo>
                  <a:lnTo>
                    <a:pt x="18970" y="28217"/>
                  </a:lnTo>
                  <a:lnTo>
                    <a:pt x="18358" y="28342"/>
                  </a:lnTo>
                  <a:lnTo>
                    <a:pt x="17597" y="28479"/>
                  </a:lnTo>
                  <a:lnTo>
                    <a:pt x="16686" y="28629"/>
                  </a:lnTo>
                  <a:lnTo>
                    <a:pt x="15675" y="28778"/>
                  </a:lnTo>
                  <a:lnTo>
                    <a:pt x="14564" y="28928"/>
                  </a:lnTo>
                  <a:lnTo>
                    <a:pt x="13379" y="29053"/>
                  </a:lnTo>
                  <a:lnTo>
                    <a:pt x="12118" y="29178"/>
                  </a:lnTo>
                  <a:lnTo>
                    <a:pt x="10833" y="29265"/>
                  </a:lnTo>
                  <a:lnTo>
                    <a:pt x="10171" y="29302"/>
                  </a:lnTo>
                  <a:lnTo>
                    <a:pt x="9523" y="29327"/>
                  </a:lnTo>
                  <a:lnTo>
                    <a:pt x="8861" y="29352"/>
                  </a:lnTo>
                  <a:lnTo>
                    <a:pt x="8200" y="29365"/>
                  </a:lnTo>
                  <a:lnTo>
                    <a:pt x="7551" y="29365"/>
                  </a:lnTo>
                  <a:lnTo>
                    <a:pt x="6902" y="29352"/>
                  </a:lnTo>
                  <a:lnTo>
                    <a:pt x="6253" y="29340"/>
                  </a:lnTo>
                  <a:lnTo>
                    <a:pt x="5629" y="29302"/>
                  </a:lnTo>
                  <a:lnTo>
                    <a:pt x="5005" y="29253"/>
                  </a:lnTo>
                  <a:lnTo>
                    <a:pt x="4406" y="29203"/>
                  </a:lnTo>
                  <a:lnTo>
                    <a:pt x="4830" y="29365"/>
                  </a:lnTo>
                  <a:lnTo>
                    <a:pt x="5267" y="29515"/>
                  </a:lnTo>
                  <a:lnTo>
                    <a:pt x="5691" y="29664"/>
                  </a:lnTo>
                  <a:lnTo>
                    <a:pt x="6128" y="29802"/>
                  </a:lnTo>
                  <a:lnTo>
                    <a:pt x="6552" y="29926"/>
                  </a:lnTo>
                  <a:lnTo>
                    <a:pt x="6977" y="30051"/>
                  </a:lnTo>
                  <a:lnTo>
                    <a:pt x="7401" y="30164"/>
                  </a:lnTo>
                  <a:lnTo>
                    <a:pt x="7825" y="30263"/>
                  </a:lnTo>
                  <a:lnTo>
                    <a:pt x="8649" y="30438"/>
                  </a:lnTo>
                  <a:lnTo>
                    <a:pt x="9485" y="30588"/>
                  </a:lnTo>
                  <a:lnTo>
                    <a:pt x="10296" y="30713"/>
                  </a:lnTo>
                  <a:lnTo>
                    <a:pt x="11095" y="30812"/>
                  </a:lnTo>
                  <a:lnTo>
                    <a:pt x="11881" y="30875"/>
                  </a:lnTo>
                  <a:lnTo>
                    <a:pt x="12655" y="30925"/>
                  </a:lnTo>
                  <a:lnTo>
                    <a:pt x="13404" y="30950"/>
                  </a:lnTo>
                  <a:lnTo>
                    <a:pt x="14128" y="30950"/>
                  </a:lnTo>
                  <a:lnTo>
                    <a:pt x="14851" y="30937"/>
                  </a:lnTo>
                  <a:lnTo>
                    <a:pt x="15538" y="30912"/>
                  </a:lnTo>
                  <a:lnTo>
                    <a:pt x="16199" y="30862"/>
                  </a:lnTo>
                  <a:lnTo>
                    <a:pt x="16848" y="30812"/>
                  </a:lnTo>
                  <a:lnTo>
                    <a:pt x="17460" y="30750"/>
                  </a:lnTo>
                  <a:lnTo>
                    <a:pt x="18046" y="30675"/>
                  </a:lnTo>
                  <a:lnTo>
                    <a:pt x="18608" y="30588"/>
                  </a:lnTo>
                  <a:lnTo>
                    <a:pt x="19132" y="30513"/>
                  </a:lnTo>
                  <a:lnTo>
                    <a:pt x="19631" y="30426"/>
                  </a:lnTo>
                  <a:lnTo>
                    <a:pt x="20093" y="30326"/>
                  </a:lnTo>
                  <a:lnTo>
                    <a:pt x="20917" y="30164"/>
                  </a:lnTo>
                  <a:lnTo>
                    <a:pt x="21578" y="30001"/>
                  </a:lnTo>
                  <a:lnTo>
                    <a:pt x="22090" y="29889"/>
                  </a:lnTo>
                  <a:lnTo>
                    <a:pt x="22414" y="29814"/>
                  </a:lnTo>
                  <a:lnTo>
                    <a:pt x="22514" y="29802"/>
                  </a:lnTo>
                  <a:lnTo>
                    <a:pt x="22564" y="29802"/>
                  </a:lnTo>
                  <a:lnTo>
                    <a:pt x="23350" y="30263"/>
                  </a:lnTo>
                  <a:lnTo>
                    <a:pt x="24136" y="30700"/>
                  </a:lnTo>
                  <a:lnTo>
                    <a:pt x="24923" y="31112"/>
                  </a:lnTo>
                  <a:lnTo>
                    <a:pt x="25696" y="31486"/>
                  </a:lnTo>
                  <a:lnTo>
                    <a:pt x="26158" y="31724"/>
                  </a:lnTo>
                  <a:lnTo>
                    <a:pt x="26632" y="31936"/>
                  </a:lnTo>
                  <a:lnTo>
                    <a:pt x="27094" y="32135"/>
                  </a:lnTo>
                  <a:lnTo>
                    <a:pt x="27556" y="32335"/>
                  </a:lnTo>
                  <a:lnTo>
                    <a:pt x="28018" y="32510"/>
                  </a:lnTo>
                  <a:lnTo>
                    <a:pt x="28467" y="32684"/>
                  </a:lnTo>
                  <a:lnTo>
                    <a:pt x="29353" y="32996"/>
                  </a:lnTo>
                  <a:lnTo>
                    <a:pt x="29790" y="33146"/>
                  </a:lnTo>
                  <a:lnTo>
                    <a:pt x="30214" y="33283"/>
                  </a:lnTo>
                  <a:lnTo>
                    <a:pt x="31038" y="33521"/>
                  </a:lnTo>
                  <a:lnTo>
                    <a:pt x="31824" y="33720"/>
                  </a:lnTo>
                  <a:lnTo>
                    <a:pt x="32573" y="33895"/>
                  </a:lnTo>
                  <a:lnTo>
                    <a:pt x="32935" y="33970"/>
                  </a:lnTo>
                  <a:lnTo>
                    <a:pt x="33284" y="34032"/>
                  </a:lnTo>
                  <a:lnTo>
                    <a:pt x="33945" y="34132"/>
                  </a:lnTo>
                  <a:lnTo>
                    <a:pt x="34257" y="34182"/>
                  </a:lnTo>
                  <a:lnTo>
                    <a:pt x="34557" y="34232"/>
                  </a:lnTo>
                  <a:lnTo>
                    <a:pt x="35106" y="34282"/>
                  </a:lnTo>
                  <a:lnTo>
                    <a:pt x="35605" y="34332"/>
                  </a:lnTo>
                  <a:lnTo>
                    <a:pt x="36055" y="34357"/>
                  </a:lnTo>
                  <a:lnTo>
                    <a:pt x="36753" y="34382"/>
                  </a:lnTo>
                  <a:lnTo>
                    <a:pt x="37328" y="34394"/>
                  </a:lnTo>
                  <a:lnTo>
                    <a:pt x="36766" y="34282"/>
                  </a:lnTo>
                  <a:lnTo>
                    <a:pt x="36080" y="34132"/>
                  </a:lnTo>
                  <a:lnTo>
                    <a:pt x="35655" y="34032"/>
                  </a:lnTo>
                  <a:lnTo>
                    <a:pt x="35181" y="33907"/>
                  </a:lnTo>
                  <a:lnTo>
                    <a:pt x="34644" y="33770"/>
                  </a:lnTo>
                  <a:lnTo>
                    <a:pt x="34357" y="33695"/>
                  </a:lnTo>
                  <a:lnTo>
                    <a:pt x="34058" y="33608"/>
                  </a:lnTo>
                  <a:lnTo>
                    <a:pt x="33434" y="33408"/>
                  </a:lnTo>
                  <a:lnTo>
                    <a:pt x="33109" y="33308"/>
                  </a:lnTo>
                  <a:lnTo>
                    <a:pt x="32772" y="33196"/>
                  </a:lnTo>
                  <a:lnTo>
                    <a:pt x="32061" y="32947"/>
                  </a:lnTo>
                  <a:lnTo>
                    <a:pt x="31699" y="32809"/>
                  </a:lnTo>
                  <a:lnTo>
                    <a:pt x="31325" y="32647"/>
                  </a:lnTo>
                  <a:lnTo>
                    <a:pt x="30938" y="32497"/>
                  </a:lnTo>
                  <a:lnTo>
                    <a:pt x="30551" y="32335"/>
                  </a:lnTo>
                  <a:lnTo>
                    <a:pt x="29752" y="31986"/>
                  </a:lnTo>
                  <a:lnTo>
                    <a:pt x="28929" y="31599"/>
                  </a:lnTo>
                  <a:lnTo>
                    <a:pt x="28092" y="31187"/>
                  </a:lnTo>
                  <a:lnTo>
                    <a:pt x="27231" y="30725"/>
                  </a:lnTo>
                  <a:lnTo>
                    <a:pt x="26358" y="30238"/>
                  </a:lnTo>
                  <a:lnTo>
                    <a:pt x="25459" y="29714"/>
                  </a:lnTo>
                  <a:lnTo>
                    <a:pt x="24561" y="29165"/>
                  </a:lnTo>
                  <a:lnTo>
                    <a:pt x="23662" y="28566"/>
                  </a:lnTo>
                  <a:lnTo>
                    <a:pt x="22751" y="27955"/>
                  </a:lnTo>
                  <a:lnTo>
                    <a:pt x="22289" y="27643"/>
                  </a:lnTo>
                  <a:lnTo>
                    <a:pt x="21828" y="27306"/>
                  </a:lnTo>
                  <a:lnTo>
                    <a:pt x="20917" y="26632"/>
                  </a:lnTo>
                  <a:lnTo>
                    <a:pt x="20006" y="25933"/>
                  </a:lnTo>
                  <a:lnTo>
                    <a:pt x="19095" y="25222"/>
                  </a:lnTo>
                  <a:lnTo>
                    <a:pt x="18046" y="24373"/>
                  </a:lnTo>
                  <a:lnTo>
                    <a:pt x="17035" y="23512"/>
                  </a:lnTo>
                  <a:lnTo>
                    <a:pt x="16998" y="23462"/>
                  </a:lnTo>
                  <a:lnTo>
                    <a:pt x="16973" y="23387"/>
                  </a:lnTo>
                  <a:lnTo>
                    <a:pt x="16960" y="23275"/>
                  </a:lnTo>
                  <a:lnTo>
                    <a:pt x="16936" y="23137"/>
                  </a:lnTo>
                  <a:lnTo>
                    <a:pt x="16911" y="22776"/>
                  </a:lnTo>
                  <a:lnTo>
                    <a:pt x="16873" y="22289"/>
                  </a:lnTo>
                  <a:lnTo>
                    <a:pt x="16823" y="21702"/>
                  </a:lnTo>
                  <a:lnTo>
                    <a:pt x="16748" y="21003"/>
                  </a:lnTo>
                  <a:lnTo>
                    <a:pt x="16648" y="20217"/>
                  </a:lnTo>
                  <a:lnTo>
                    <a:pt x="16586" y="19793"/>
                  </a:lnTo>
                  <a:lnTo>
                    <a:pt x="16511" y="19344"/>
                  </a:lnTo>
                  <a:lnTo>
                    <a:pt x="16424" y="18882"/>
                  </a:lnTo>
                  <a:lnTo>
                    <a:pt x="16324" y="18395"/>
                  </a:lnTo>
                  <a:lnTo>
                    <a:pt x="16212" y="17883"/>
                  </a:lnTo>
                  <a:lnTo>
                    <a:pt x="16074" y="17359"/>
                  </a:lnTo>
                  <a:lnTo>
                    <a:pt x="15937" y="16823"/>
                  </a:lnTo>
                  <a:lnTo>
                    <a:pt x="15775" y="16261"/>
                  </a:lnTo>
                  <a:lnTo>
                    <a:pt x="15588" y="15700"/>
                  </a:lnTo>
                  <a:lnTo>
                    <a:pt x="15388" y="15113"/>
                  </a:lnTo>
                  <a:lnTo>
                    <a:pt x="15163" y="14514"/>
                  </a:lnTo>
                  <a:lnTo>
                    <a:pt x="14914" y="13902"/>
                  </a:lnTo>
                  <a:lnTo>
                    <a:pt x="14639" y="13278"/>
                  </a:lnTo>
                  <a:lnTo>
                    <a:pt x="14352" y="12642"/>
                  </a:lnTo>
                  <a:lnTo>
                    <a:pt x="14028" y="11993"/>
                  </a:lnTo>
                  <a:lnTo>
                    <a:pt x="13678" y="11344"/>
                  </a:lnTo>
                  <a:lnTo>
                    <a:pt x="13304" y="10683"/>
                  </a:lnTo>
                  <a:lnTo>
                    <a:pt x="12905" y="10009"/>
                  </a:lnTo>
                  <a:lnTo>
                    <a:pt x="13142" y="10758"/>
                  </a:lnTo>
                  <a:lnTo>
                    <a:pt x="13366" y="11481"/>
                  </a:lnTo>
                  <a:lnTo>
                    <a:pt x="13566" y="12180"/>
                  </a:lnTo>
                  <a:lnTo>
                    <a:pt x="13753" y="12842"/>
                  </a:lnTo>
                  <a:lnTo>
                    <a:pt x="13915" y="13491"/>
                  </a:lnTo>
                  <a:lnTo>
                    <a:pt x="14078" y="14102"/>
                  </a:lnTo>
                  <a:lnTo>
                    <a:pt x="14202" y="14689"/>
                  </a:lnTo>
                  <a:lnTo>
                    <a:pt x="14327" y="15263"/>
                  </a:lnTo>
                  <a:lnTo>
                    <a:pt x="14440" y="15799"/>
                  </a:lnTo>
                  <a:lnTo>
                    <a:pt x="14539" y="16299"/>
                  </a:lnTo>
                  <a:lnTo>
                    <a:pt x="14614" y="16785"/>
                  </a:lnTo>
                  <a:lnTo>
                    <a:pt x="14689" y="17247"/>
                  </a:lnTo>
                  <a:lnTo>
                    <a:pt x="14752" y="17684"/>
                  </a:lnTo>
                  <a:lnTo>
                    <a:pt x="14801" y="18096"/>
                  </a:lnTo>
                  <a:lnTo>
                    <a:pt x="14864" y="18832"/>
                  </a:lnTo>
                  <a:lnTo>
                    <a:pt x="14901" y="19481"/>
                  </a:lnTo>
                  <a:lnTo>
                    <a:pt x="14901" y="20030"/>
                  </a:lnTo>
                  <a:lnTo>
                    <a:pt x="14889" y="20479"/>
                  </a:lnTo>
                  <a:lnTo>
                    <a:pt x="14851" y="20829"/>
                  </a:lnTo>
                  <a:lnTo>
                    <a:pt x="14801" y="21091"/>
                  </a:lnTo>
                  <a:lnTo>
                    <a:pt x="14777" y="21191"/>
                  </a:lnTo>
                  <a:lnTo>
                    <a:pt x="14739" y="21266"/>
                  </a:lnTo>
                  <a:lnTo>
                    <a:pt x="14714" y="21315"/>
                  </a:lnTo>
                  <a:lnTo>
                    <a:pt x="14689" y="21353"/>
                  </a:lnTo>
                  <a:lnTo>
                    <a:pt x="14652" y="21353"/>
                  </a:lnTo>
                  <a:lnTo>
                    <a:pt x="14627" y="21340"/>
                  </a:lnTo>
                  <a:lnTo>
                    <a:pt x="14003" y="20729"/>
                  </a:lnTo>
                  <a:lnTo>
                    <a:pt x="13391" y="20105"/>
                  </a:lnTo>
                  <a:lnTo>
                    <a:pt x="12817" y="19456"/>
                  </a:lnTo>
                  <a:lnTo>
                    <a:pt x="12530" y="19131"/>
                  </a:lnTo>
                  <a:lnTo>
                    <a:pt x="12256" y="18795"/>
                  </a:lnTo>
                  <a:lnTo>
                    <a:pt x="11894" y="18358"/>
                  </a:lnTo>
                  <a:lnTo>
                    <a:pt x="11544" y="17908"/>
                  </a:lnTo>
                  <a:lnTo>
                    <a:pt x="11195" y="17459"/>
                  </a:lnTo>
                  <a:lnTo>
                    <a:pt x="10858" y="16997"/>
                  </a:lnTo>
                  <a:lnTo>
                    <a:pt x="10533" y="16548"/>
                  </a:lnTo>
                  <a:lnTo>
                    <a:pt x="10221" y="16086"/>
                  </a:lnTo>
                  <a:lnTo>
                    <a:pt x="9909" y="15625"/>
                  </a:lnTo>
                  <a:lnTo>
                    <a:pt x="9622" y="15150"/>
                  </a:lnTo>
                  <a:lnTo>
                    <a:pt x="9348" y="14676"/>
                  </a:lnTo>
                  <a:lnTo>
                    <a:pt x="9073" y="14214"/>
                  </a:lnTo>
                  <a:lnTo>
                    <a:pt x="8811" y="13740"/>
                  </a:lnTo>
                  <a:lnTo>
                    <a:pt x="8562" y="13266"/>
                  </a:lnTo>
                  <a:lnTo>
                    <a:pt x="8324" y="12804"/>
                  </a:lnTo>
                  <a:lnTo>
                    <a:pt x="8100" y="12330"/>
                  </a:lnTo>
                  <a:lnTo>
                    <a:pt x="7875" y="11868"/>
                  </a:lnTo>
                  <a:lnTo>
                    <a:pt x="7663" y="11407"/>
                  </a:lnTo>
                  <a:lnTo>
                    <a:pt x="7463" y="10945"/>
                  </a:lnTo>
                  <a:lnTo>
                    <a:pt x="7276" y="10483"/>
                  </a:lnTo>
                  <a:lnTo>
                    <a:pt x="7101" y="10021"/>
                  </a:lnTo>
                  <a:lnTo>
                    <a:pt x="6927" y="9572"/>
                  </a:lnTo>
                  <a:lnTo>
                    <a:pt x="6615" y="8686"/>
                  </a:lnTo>
                  <a:lnTo>
                    <a:pt x="6328" y="7825"/>
                  </a:lnTo>
                  <a:lnTo>
                    <a:pt x="6091" y="6989"/>
                  </a:lnTo>
                  <a:lnTo>
                    <a:pt x="5878" y="6190"/>
                  </a:lnTo>
                  <a:lnTo>
                    <a:pt x="5691" y="5416"/>
                  </a:lnTo>
                  <a:lnTo>
                    <a:pt x="5616" y="5054"/>
                  </a:lnTo>
                  <a:lnTo>
                    <a:pt x="5541" y="4692"/>
                  </a:lnTo>
                  <a:lnTo>
                    <a:pt x="5467" y="4343"/>
                  </a:lnTo>
                  <a:lnTo>
                    <a:pt x="5404" y="3994"/>
                  </a:lnTo>
                  <a:lnTo>
                    <a:pt x="5304" y="3345"/>
                  </a:lnTo>
                  <a:lnTo>
                    <a:pt x="5205" y="2758"/>
                  </a:lnTo>
                  <a:lnTo>
                    <a:pt x="5130" y="2209"/>
                  </a:lnTo>
                  <a:lnTo>
                    <a:pt x="5030" y="1273"/>
                  </a:lnTo>
                  <a:lnTo>
                    <a:pt x="4967" y="587"/>
                  </a:lnTo>
                  <a:lnTo>
                    <a:pt x="491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0" name="Google Shape;280;p31"/>
          <p:cNvGrpSpPr/>
          <p:nvPr/>
        </p:nvGrpSpPr>
        <p:grpSpPr>
          <a:xfrm flipH="1">
            <a:off x="6735138" y="2571747"/>
            <a:ext cx="1637624" cy="2332790"/>
            <a:chOff x="7755688" y="2810697"/>
            <a:chExt cx="1637624" cy="2332790"/>
          </a:xfrm>
        </p:grpSpPr>
        <p:sp>
          <p:nvSpPr>
            <p:cNvPr id="281" name="Google Shape;281;p31"/>
            <p:cNvSpPr/>
            <p:nvPr/>
          </p:nvSpPr>
          <p:spPr>
            <a:xfrm>
              <a:off x="7755688" y="2810697"/>
              <a:ext cx="1300455" cy="1948327"/>
            </a:xfrm>
            <a:custGeom>
              <a:avLst/>
              <a:gdLst/>
              <a:ahLst/>
              <a:cxnLst/>
              <a:rect l="l" t="t" r="r" b="b"/>
              <a:pathLst>
                <a:path w="28156" h="42183" extrusionOk="0">
                  <a:moveTo>
                    <a:pt x="5367" y="1"/>
                  </a:moveTo>
                  <a:lnTo>
                    <a:pt x="5092" y="13"/>
                  </a:lnTo>
                  <a:lnTo>
                    <a:pt x="4818" y="26"/>
                  </a:lnTo>
                  <a:lnTo>
                    <a:pt x="4543" y="63"/>
                  </a:lnTo>
                  <a:lnTo>
                    <a:pt x="4269" y="101"/>
                  </a:lnTo>
                  <a:lnTo>
                    <a:pt x="4007" y="163"/>
                  </a:lnTo>
                  <a:lnTo>
                    <a:pt x="3745" y="238"/>
                  </a:lnTo>
                  <a:lnTo>
                    <a:pt x="3483" y="325"/>
                  </a:lnTo>
                  <a:lnTo>
                    <a:pt x="3220" y="438"/>
                  </a:lnTo>
                  <a:lnTo>
                    <a:pt x="2971" y="550"/>
                  </a:lnTo>
                  <a:lnTo>
                    <a:pt x="2721" y="687"/>
                  </a:lnTo>
                  <a:lnTo>
                    <a:pt x="2459" y="862"/>
                  </a:lnTo>
                  <a:lnTo>
                    <a:pt x="2210" y="1037"/>
                  </a:lnTo>
                  <a:lnTo>
                    <a:pt x="1972" y="1236"/>
                  </a:lnTo>
                  <a:lnTo>
                    <a:pt x="1760" y="1436"/>
                  </a:lnTo>
                  <a:lnTo>
                    <a:pt x="1561" y="1661"/>
                  </a:lnTo>
                  <a:lnTo>
                    <a:pt x="1373" y="1885"/>
                  </a:lnTo>
                  <a:lnTo>
                    <a:pt x="1199" y="2123"/>
                  </a:lnTo>
                  <a:lnTo>
                    <a:pt x="1036" y="2372"/>
                  </a:lnTo>
                  <a:lnTo>
                    <a:pt x="887" y="2634"/>
                  </a:lnTo>
                  <a:lnTo>
                    <a:pt x="749" y="2896"/>
                  </a:lnTo>
                  <a:lnTo>
                    <a:pt x="625" y="3171"/>
                  </a:lnTo>
                  <a:lnTo>
                    <a:pt x="512" y="3458"/>
                  </a:lnTo>
                  <a:lnTo>
                    <a:pt x="412" y="3745"/>
                  </a:lnTo>
                  <a:lnTo>
                    <a:pt x="325" y="4044"/>
                  </a:lnTo>
                  <a:lnTo>
                    <a:pt x="250" y="4344"/>
                  </a:lnTo>
                  <a:lnTo>
                    <a:pt x="188" y="4643"/>
                  </a:lnTo>
                  <a:lnTo>
                    <a:pt x="138" y="4955"/>
                  </a:lnTo>
                  <a:lnTo>
                    <a:pt x="88" y="5280"/>
                  </a:lnTo>
                  <a:lnTo>
                    <a:pt x="51" y="5592"/>
                  </a:lnTo>
                  <a:lnTo>
                    <a:pt x="26" y="5916"/>
                  </a:lnTo>
                  <a:lnTo>
                    <a:pt x="13" y="6241"/>
                  </a:lnTo>
                  <a:lnTo>
                    <a:pt x="1" y="6565"/>
                  </a:lnTo>
                  <a:lnTo>
                    <a:pt x="1" y="6890"/>
                  </a:lnTo>
                  <a:lnTo>
                    <a:pt x="13" y="7214"/>
                  </a:lnTo>
                  <a:lnTo>
                    <a:pt x="38" y="7539"/>
                  </a:lnTo>
                  <a:lnTo>
                    <a:pt x="63" y="7863"/>
                  </a:lnTo>
                  <a:lnTo>
                    <a:pt x="125" y="8512"/>
                  </a:lnTo>
                  <a:lnTo>
                    <a:pt x="225" y="9149"/>
                  </a:lnTo>
                  <a:lnTo>
                    <a:pt x="350" y="9773"/>
                  </a:lnTo>
                  <a:lnTo>
                    <a:pt x="487" y="10372"/>
                  </a:lnTo>
                  <a:lnTo>
                    <a:pt x="625" y="10958"/>
                  </a:lnTo>
                  <a:lnTo>
                    <a:pt x="787" y="11545"/>
                  </a:lnTo>
                  <a:lnTo>
                    <a:pt x="962" y="12131"/>
                  </a:lnTo>
                  <a:lnTo>
                    <a:pt x="1136" y="12705"/>
                  </a:lnTo>
                  <a:lnTo>
                    <a:pt x="1324" y="13279"/>
                  </a:lnTo>
                  <a:lnTo>
                    <a:pt x="1523" y="13853"/>
                  </a:lnTo>
                  <a:lnTo>
                    <a:pt x="1735" y="14428"/>
                  </a:lnTo>
                  <a:lnTo>
                    <a:pt x="1947" y="14989"/>
                  </a:lnTo>
                  <a:lnTo>
                    <a:pt x="2172" y="15551"/>
                  </a:lnTo>
                  <a:lnTo>
                    <a:pt x="2409" y="16112"/>
                  </a:lnTo>
                  <a:lnTo>
                    <a:pt x="2646" y="16674"/>
                  </a:lnTo>
                  <a:lnTo>
                    <a:pt x="2908" y="17223"/>
                  </a:lnTo>
                  <a:lnTo>
                    <a:pt x="3158" y="17772"/>
                  </a:lnTo>
                  <a:lnTo>
                    <a:pt x="3695" y="18870"/>
                  </a:lnTo>
                  <a:lnTo>
                    <a:pt x="4256" y="19944"/>
                  </a:lnTo>
                  <a:lnTo>
                    <a:pt x="4843" y="21017"/>
                  </a:lnTo>
                  <a:lnTo>
                    <a:pt x="5442" y="22090"/>
                  </a:lnTo>
                  <a:lnTo>
                    <a:pt x="6066" y="23138"/>
                  </a:lnTo>
                  <a:lnTo>
                    <a:pt x="6702" y="24187"/>
                  </a:lnTo>
                  <a:lnTo>
                    <a:pt x="7351" y="25235"/>
                  </a:lnTo>
                  <a:lnTo>
                    <a:pt x="8000" y="26258"/>
                  </a:lnTo>
                  <a:lnTo>
                    <a:pt x="8662" y="27294"/>
                  </a:lnTo>
                  <a:lnTo>
                    <a:pt x="9061" y="27893"/>
                  </a:lnTo>
                  <a:lnTo>
                    <a:pt x="9498" y="28530"/>
                  </a:lnTo>
                  <a:lnTo>
                    <a:pt x="9972" y="29166"/>
                  </a:lnTo>
                  <a:lnTo>
                    <a:pt x="10471" y="29827"/>
                  </a:lnTo>
                  <a:lnTo>
                    <a:pt x="10995" y="30489"/>
                  </a:lnTo>
                  <a:lnTo>
                    <a:pt x="11557" y="31163"/>
                  </a:lnTo>
                  <a:lnTo>
                    <a:pt x="12131" y="31849"/>
                  </a:lnTo>
                  <a:lnTo>
                    <a:pt x="12730" y="32523"/>
                  </a:lnTo>
                  <a:lnTo>
                    <a:pt x="13342" y="33210"/>
                  </a:lnTo>
                  <a:lnTo>
                    <a:pt x="13966" y="33883"/>
                  </a:lnTo>
                  <a:lnTo>
                    <a:pt x="14614" y="34557"/>
                  </a:lnTo>
                  <a:lnTo>
                    <a:pt x="15263" y="35206"/>
                  </a:lnTo>
                  <a:lnTo>
                    <a:pt x="15925" y="35855"/>
                  </a:lnTo>
                  <a:lnTo>
                    <a:pt x="16599" y="36492"/>
                  </a:lnTo>
                  <a:lnTo>
                    <a:pt x="17260" y="37103"/>
                  </a:lnTo>
                  <a:lnTo>
                    <a:pt x="17934" y="37690"/>
                  </a:lnTo>
                  <a:lnTo>
                    <a:pt x="18608" y="38264"/>
                  </a:lnTo>
                  <a:lnTo>
                    <a:pt x="19282" y="38800"/>
                  </a:lnTo>
                  <a:lnTo>
                    <a:pt x="19943" y="39312"/>
                  </a:lnTo>
                  <a:lnTo>
                    <a:pt x="20605" y="39786"/>
                  </a:lnTo>
                  <a:lnTo>
                    <a:pt x="21254" y="40236"/>
                  </a:lnTo>
                  <a:lnTo>
                    <a:pt x="21890" y="40647"/>
                  </a:lnTo>
                  <a:lnTo>
                    <a:pt x="22502" y="41009"/>
                  </a:lnTo>
                  <a:lnTo>
                    <a:pt x="22814" y="41172"/>
                  </a:lnTo>
                  <a:lnTo>
                    <a:pt x="23113" y="41321"/>
                  </a:lnTo>
                  <a:lnTo>
                    <a:pt x="23400" y="41471"/>
                  </a:lnTo>
                  <a:lnTo>
                    <a:pt x="23700" y="41596"/>
                  </a:lnTo>
                  <a:lnTo>
                    <a:pt x="23974" y="41721"/>
                  </a:lnTo>
                  <a:lnTo>
                    <a:pt x="24261" y="41821"/>
                  </a:lnTo>
                  <a:lnTo>
                    <a:pt x="24523" y="41920"/>
                  </a:lnTo>
                  <a:lnTo>
                    <a:pt x="24798" y="41995"/>
                  </a:lnTo>
                  <a:lnTo>
                    <a:pt x="25060" y="42058"/>
                  </a:lnTo>
                  <a:lnTo>
                    <a:pt x="25310" y="42108"/>
                  </a:lnTo>
                  <a:lnTo>
                    <a:pt x="25547" y="42145"/>
                  </a:lnTo>
                  <a:lnTo>
                    <a:pt x="25784" y="42170"/>
                  </a:lnTo>
                  <a:lnTo>
                    <a:pt x="26021" y="42182"/>
                  </a:lnTo>
                  <a:lnTo>
                    <a:pt x="26246" y="42170"/>
                  </a:lnTo>
                  <a:lnTo>
                    <a:pt x="26458" y="42145"/>
                  </a:lnTo>
                  <a:lnTo>
                    <a:pt x="26658" y="42108"/>
                  </a:lnTo>
                  <a:lnTo>
                    <a:pt x="26857" y="42045"/>
                  </a:lnTo>
                  <a:lnTo>
                    <a:pt x="27044" y="41970"/>
                  </a:lnTo>
                  <a:lnTo>
                    <a:pt x="27132" y="41920"/>
                  </a:lnTo>
                  <a:lnTo>
                    <a:pt x="27219" y="41870"/>
                  </a:lnTo>
                  <a:lnTo>
                    <a:pt x="27294" y="41808"/>
                  </a:lnTo>
                  <a:lnTo>
                    <a:pt x="27381" y="41746"/>
                  </a:lnTo>
                  <a:lnTo>
                    <a:pt x="27519" y="41596"/>
                  </a:lnTo>
                  <a:lnTo>
                    <a:pt x="27643" y="41409"/>
                  </a:lnTo>
                  <a:lnTo>
                    <a:pt x="27756" y="41209"/>
                  </a:lnTo>
                  <a:lnTo>
                    <a:pt x="27856" y="40972"/>
                  </a:lnTo>
                  <a:lnTo>
                    <a:pt x="27943" y="40722"/>
                  </a:lnTo>
                  <a:lnTo>
                    <a:pt x="28005" y="40448"/>
                  </a:lnTo>
                  <a:lnTo>
                    <a:pt x="28068" y="40148"/>
                  </a:lnTo>
                  <a:lnTo>
                    <a:pt x="28105" y="39824"/>
                  </a:lnTo>
                  <a:lnTo>
                    <a:pt x="28130" y="39474"/>
                  </a:lnTo>
                  <a:lnTo>
                    <a:pt x="28155" y="39112"/>
                  </a:lnTo>
                  <a:lnTo>
                    <a:pt x="28155" y="38726"/>
                  </a:lnTo>
                  <a:lnTo>
                    <a:pt x="28143" y="38326"/>
                  </a:lnTo>
                  <a:lnTo>
                    <a:pt x="28118" y="37902"/>
                  </a:lnTo>
                  <a:lnTo>
                    <a:pt x="28080" y="37453"/>
                  </a:lnTo>
                  <a:lnTo>
                    <a:pt x="28043" y="37003"/>
                  </a:lnTo>
                  <a:lnTo>
                    <a:pt x="27980" y="36529"/>
                  </a:lnTo>
                  <a:lnTo>
                    <a:pt x="27905" y="36030"/>
                  </a:lnTo>
                  <a:lnTo>
                    <a:pt x="27831" y="35531"/>
                  </a:lnTo>
                  <a:lnTo>
                    <a:pt x="27743" y="35007"/>
                  </a:lnTo>
                  <a:lnTo>
                    <a:pt x="27643" y="34482"/>
                  </a:lnTo>
                  <a:lnTo>
                    <a:pt x="27406" y="33372"/>
                  </a:lnTo>
                  <a:lnTo>
                    <a:pt x="27132" y="32224"/>
                  </a:lnTo>
                  <a:lnTo>
                    <a:pt x="26832" y="31038"/>
                  </a:lnTo>
                  <a:lnTo>
                    <a:pt x="26483" y="29827"/>
                  </a:lnTo>
                  <a:lnTo>
                    <a:pt x="26108" y="28580"/>
                  </a:lnTo>
                  <a:lnTo>
                    <a:pt x="25709" y="27307"/>
                  </a:lnTo>
                  <a:lnTo>
                    <a:pt x="25272" y="26021"/>
                  </a:lnTo>
                  <a:lnTo>
                    <a:pt x="24823" y="24723"/>
                  </a:lnTo>
                  <a:lnTo>
                    <a:pt x="24336" y="23425"/>
                  </a:lnTo>
                  <a:lnTo>
                    <a:pt x="23837" y="22128"/>
                  </a:lnTo>
                  <a:lnTo>
                    <a:pt x="23313" y="20830"/>
                  </a:lnTo>
                  <a:lnTo>
                    <a:pt x="22776" y="19557"/>
                  </a:lnTo>
                  <a:lnTo>
                    <a:pt x="22227" y="18296"/>
                  </a:lnTo>
                  <a:lnTo>
                    <a:pt x="21653" y="17061"/>
                  </a:lnTo>
                  <a:lnTo>
                    <a:pt x="21079" y="15850"/>
                  </a:lnTo>
                  <a:lnTo>
                    <a:pt x="20492" y="14677"/>
                  </a:lnTo>
                  <a:lnTo>
                    <a:pt x="19906" y="13554"/>
                  </a:lnTo>
                  <a:lnTo>
                    <a:pt x="19307" y="12481"/>
                  </a:lnTo>
                  <a:lnTo>
                    <a:pt x="18708" y="11445"/>
                  </a:lnTo>
                  <a:lnTo>
                    <a:pt x="18408" y="10958"/>
                  </a:lnTo>
                  <a:lnTo>
                    <a:pt x="18109" y="10484"/>
                  </a:lnTo>
                  <a:lnTo>
                    <a:pt x="17809" y="10022"/>
                  </a:lnTo>
                  <a:lnTo>
                    <a:pt x="17510" y="9585"/>
                  </a:lnTo>
                  <a:lnTo>
                    <a:pt x="16823" y="8599"/>
                  </a:lnTo>
                  <a:lnTo>
                    <a:pt x="16474" y="8113"/>
                  </a:lnTo>
                  <a:lnTo>
                    <a:pt x="16112" y="7626"/>
                  </a:lnTo>
                  <a:lnTo>
                    <a:pt x="15750" y="7152"/>
                  </a:lnTo>
                  <a:lnTo>
                    <a:pt x="15376" y="6678"/>
                  </a:lnTo>
                  <a:lnTo>
                    <a:pt x="15001" y="6216"/>
                  </a:lnTo>
                  <a:lnTo>
                    <a:pt x="14614" y="5754"/>
                  </a:lnTo>
                  <a:lnTo>
                    <a:pt x="14228" y="5292"/>
                  </a:lnTo>
                  <a:lnTo>
                    <a:pt x="13816" y="4856"/>
                  </a:lnTo>
                  <a:lnTo>
                    <a:pt x="13404" y="4419"/>
                  </a:lnTo>
                  <a:lnTo>
                    <a:pt x="12980" y="3994"/>
                  </a:lnTo>
                  <a:lnTo>
                    <a:pt x="12555" y="3583"/>
                  </a:lnTo>
                  <a:lnTo>
                    <a:pt x="12119" y="3171"/>
                  </a:lnTo>
                  <a:lnTo>
                    <a:pt x="11657" y="2784"/>
                  </a:lnTo>
                  <a:lnTo>
                    <a:pt x="11195" y="2397"/>
                  </a:lnTo>
                  <a:lnTo>
                    <a:pt x="10733" y="2048"/>
                  </a:lnTo>
                  <a:lnTo>
                    <a:pt x="10247" y="1711"/>
                  </a:lnTo>
                  <a:lnTo>
                    <a:pt x="9747" y="1399"/>
                  </a:lnTo>
                  <a:lnTo>
                    <a:pt x="9236" y="1112"/>
                  </a:lnTo>
                  <a:lnTo>
                    <a:pt x="8961" y="974"/>
                  </a:lnTo>
                  <a:lnTo>
                    <a:pt x="8699" y="837"/>
                  </a:lnTo>
                  <a:lnTo>
                    <a:pt x="8425" y="725"/>
                  </a:lnTo>
                  <a:lnTo>
                    <a:pt x="8150" y="600"/>
                  </a:lnTo>
                  <a:lnTo>
                    <a:pt x="7875" y="500"/>
                  </a:lnTo>
                  <a:lnTo>
                    <a:pt x="7601" y="400"/>
                  </a:lnTo>
                  <a:lnTo>
                    <a:pt x="7326" y="313"/>
                  </a:lnTo>
                  <a:lnTo>
                    <a:pt x="7052" y="238"/>
                  </a:lnTo>
                  <a:lnTo>
                    <a:pt x="6765" y="176"/>
                  </a:lnTo>
                  <a:lnTo>
                    <a:pt x="6490" y="113"/>
                  </a:lnTo>
                  <a:lnTo>
                    <a:pt x="6203" y="76"/>
                  </a:lnTo>
                  <a:lnTo>
                    <a:pt x="5929" y="38"/>
                  </a:lnTo>
                  <a:lnTo>
                    <a:pt x="5642" y="13"/>
                  </a:lnTo>
                  <a:lnTo>
                    <a:pt x="53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1"/>
            <p:cNvSpPr/>
            <p:nvPr/>
          </p:nvSpPr>
          <p:spPr>
            <a:xfrm>
              <a:off x="7757997" y="2842426"/>
              <a:ext cx="1635315" cy="2301061"/>
            </a:xfrm>
            <a:custGeom>
              <a:avLst/>
              <a:gdLst/>
              <a:ahLst/>
              <a:cxnLst/>
              <a:rect l="l" t="t" r="r" b="b"/>
              <a:pathLst>
                <a:path w="35406" h="49820" extrusionOk="0">
                  <a:moveTo>
                    <a:pt x="2671" y="0"/>
                  </a:moveTo>
                  <a:lnTo>
                    <a:pt x="2734" y="163"/>
                  </a:lnTo>
                  <a:lnTo>
                    <a:pt x="2921" y="624"/>
                  </a:lnTo>
                  <a:lnTo>
                    <a:pt x="3245" y="1373"/>
                  </a:lnTo>
                  <a:lnTo>
                    <a:pt x="3695" y="2371"/>
                  </a:lnTo>
                  <a:lnTo>
                    <a:pt x="4256" y="3607"/>
                  </a:lnTo>
                  <a:lnTo>
                    <a:pt x="4943" y="5055"/>
                  </a:lnTo>
                  <a:lnTo>
                    <a:pt x="5741" y="6689"/>
                  </a:lnTo>
                  <a:lnTo>
                    <a:pt x="6640" y="8499"/>
                  </a:lnTo>
                  <a:lnTo>
                    <a:pt x="7002" y="9198"/>
                  </a:lnTo>
                  <a:lnTo>
                    <a:pt x="6839" y="9185"/>
                  </a:lnTo>
                  <a:lnTo>
                    <a:pt x="6440" y="9148"/>
                  </a:lnTo>
                  <a:lnTo>
                    <a:pt x="6141" y="9111"/>
                  </a:lnTo>
                  <a:lnTo>
                    <a:pt x="5791" y="9061"/>
                  </a:lnTo>
                  <a:lnTo>
                    <a:pt x="5392" y="8998"/>
                  </a:lnTo>
                  <a:lnTo>
                    <a:pt x="4955" y="8911"/>
                  </a:lnTo>
                  <a:lnTo>
                    <a:pt x="4456" y="8786"/>
                  </a:lnTo>
                  <a:lnTo>
                    <a:pt x="3919" y="8649"/>
                  </a:lnTo>
                  <a:lnTo>
                    <a:pt x="3345" y="8474"/>
                  </a:lnTo>
                  <a:lnTo>
                    <a:pt x="2746" y="8262"/>
                  </a:lnTo>
                  <a:lnTo>
                    <a:pt x="2097" y="8025"/>
                  </a:lnTo>
                  <a:lnTo>
                    <a:pt x="1423" y="7738"/>
                  </a:lnTo>
                  <a:lnTo>
                    <a:pt x="1074" y="7576"/>
                  </a:lnTo>
                  <a:lnTo>
                    <a:pt x="724" y="7413"/>
                  </a:lnTo>
                  <a:lnTo>
                    <a:pt x="362" y="7226"/>
                  </a:lnTo>
                  <a:lnTo>
                    <a:pt x="1" y="7039"/>
                  </a:lnTo>
                  <a:lnTo>
                    <a:pt x="1" y="7039"/>
                  </a:lnTo>
                  <a:lnTo>
                    <a:pt x="300" y="7338"/>
                  </a:lnTo>
                  <a:lnTo>
                    <a:pt x="600" y="7613"/>
                  </a:lnTo>
                  <a:lnTo>
                    <a:pt x="912" y="7875"/>
                  </a:lnTo>
                  <a:lnTo>
                    <a:pt x="1224" y="8112"/>
                  </a:lnTo>
                  <a:lnTo>
                    <a:pt x="1536" y="8337"/>
                  </a:lnTo>
                  <a:lnTo>
                    <a:pt x="1860" y="8549"/>
                  </a:lnTo>
                  <a:lnTo>
                    <a:pt x="2185" y="8749"/>
                  </a:lnTo>
                  <a:lnTo>
                    <a:pt x="2509" y="8936"/>
                  </a:lnTo>
                  <a:lnTo>
                    <a:pt x="2821" y="9098"/>
                  </a:lnTo>
                  <a:lnTo>
                    <a:pt x="3145" y="9248"/>
                  </a:lnTo>
                  <a:lnTo>
                    <a:pt x="3470" y="9398"/>
                  </a:lnTo>
                  <a:lnTo>
                    <a:pt x="3782" y="9522"/>
                  </a:lnTo>
                  <a:lnTo>
                    <a:pt x="4094" y="9647"/>
                  </a:lnTo>
                  <a:lnTo>
                    <a:pt x="4393" y="9759"/>
                  </a:lnTo>
                  <a:lnTo>
                    <a:pt x="4980" y="9947"/>
                  </a:lnTo>
                  <a:lnTo>
                    <a:pt x="5529" y="10096"/>
                  </a:lnTo>
                  <a:lnTo>
                    <a:pt x="6028" y="10209"/>
                  </a:lnTo>
                  <a:lnTo>
                    <a:pt x="6490" y="10309"/>
                  </a:lnTo>
                  <a:lnTo>
                    <a:pt x="6877" y="10371"/>
                  </a:lnTo>
                  <a:lnTo>
                    <a:pt x="7451" y="10471"/>
                  </a:lnTo>
                  <a:lnTo>
                    <a:pt x="7613" y="10508"/>
                  </a:lnTo>
                  <a:lnTo>
                    <a:pt x="7651" y="10521"/>
                  </a:lnTo>
                  <a:lnTo>
                    <a:pt x="7676" y="10533"/>
                  </a:lnTo>
                  <a:lnTo>
                    <a:pt x="8724" y="12542"/>
                  </a:lnTo>
                  <a:lnTo>
                    <a:pt x="9885" y="14726"/>
                  </a:lnTo>
                  <a:lnTo>
                    <a:pt x="10496" y="15862"/>
                  </a:lnTo>
                  <a:lnTo>
                    <a:pt x="11120" y="16998"/>
                  </a:lnTo>
                  <a:lnTo>
                    <a:pt x="12430" y="19344"/>
                  </a:lnTo>
                  <a:lnTo>
                    <a:pt x="13104" y="20529"/>
                  </a:lnTo>
                  <a:lnTo>
                    <a:pt x="13791" y="21728"/>
                  </a:lnTo>
                  <a:lnTo>
                    <a:pt x="15201" y="24136"/>
                  </a:lnTo>
                  <a:lnTo>
                    <a:pt x="15925" y="25334"/>
                  </a:lnTo>
                  <a:lnTo>
                    <a:pt x="16649" y="26545"/>
                  </a:lnTo>
                  <a:lnTo>
                    <a:pt x="16649" y="26557"/>
                  </a:lnTo>
                  <a:lnTo>
                    <a:pt x="16624" y="26570"/>
                  </a:lnTo>
                  <a:lnTo>
                    <a:pt x="16499" y="26607"/>
                  </a:lnTo>
                  <a:lnTo>
                    <a:pt x="16287" y="26632"/>
                  </a:lnTo>
                  <a:lnTo>
                    <a:pt x="15987" y="26657"/>
                  </a:lnTo>
                  <a:lnTo>
                    <a:pt x="15613" y="26670"/>
                  </a:lnTo>
                  <a:lnTo>
                    <a:pt x="15164" y="26670"/>
                  </a:lnTo>
                  <a:lnTo>
                    <a:pt x="14652" y="26657"/>
                  </a:lnTo>
                  <a:lnTo>
                    <a:pt x="14065" y="26620"/>
                  </a:lnTo>
                  <a:lnTo>
                    <a:pt x="13429" y="26570"/>
                  </a:lnTo>
                  <a:lnTo>
                    <a:pt x="12742" y="26495"/>
                  </a:lnTo>
                  <a:lnTo>
                    <a:pt x="12019" y="26407"/>
                  </a:lnTo>
                  <a:lnTo>
                    <a:pt x="11245" y="26283"/>
                  </a:lnTo>
                  <a:lnTo>
                    <a:pt x="10434" y="26120"/>
                  </a:lnTo>
                  <a:lnTo>
                    <a:pt x="9610" y="25933"/>
                  </a:lnTo>
                  <a:lnTo>
                    <a:pt x="9173" y="25821"/>
                  </a:lnTo>
                  <a:lnTo>
                    <a:pt x="8749" y="25709"/>
                  </a:lnTo>
                  <a:lnTo>
                    <a:pt x="8312" y="25584"/>
                  </a:lnTo>
                  <a:lnTo>
                    <a:pt x="7863" y="25447"/>
                  </a:lnTo>
                  <a:lnTo>
                    <a:pt x="8063" y="25634"/>
                  </a:lnTo>
                  <a:lnTo>
                    <a:pt x="8287" y="25821"/>
                  </a:lnTo>
                  <a:lnTo>
                    <a:pt x="8549" y="25983"/>
                  </a:lnTo>
                  <a:lnTo>
                    <a:pt x="8836" y="26158"/>
                  </a:lnTo>
                  <a:lnTo>
                    <a:pt x="9136" y="26308"/>
                  </a:lnTo>
                  <a:lnTo>
                    <a:pt x="9473" y="26457"/>
                  </a:lnTo>
                  <a:lnTo>
                    <a:pt x="9822" y="26607"/>
                  </a:lnTo>
                  <a:lnTo>
                    <a:pt x="10197" y="26744"/>
                  </a:lnTo>
                  <a:lnTo>
                    <a:pt x="10583" y="26869"/>
                  </a:lnTo>
                  <a:lnTo>
                    <a:pt x="10983" y="26994"/>
                  </a:lnTo>
                  <a:lnTo>
                    <a:pt x="11395" y="27119"/>
                  </a:lnTo>
                  <a:lnTo>
                    <a:pt x="11806" y="27231"/>
                  </a:lnTo>
                  <a:lnTo>
                    <a:pt x="12655" y="27443"/>
                  </a:lnTo>
                  <a:lnTo>
                    <a:pt x="13504" y="27630"/>
                  </a:lnTo>
                  <a:lnTo>
                    <a:pt x="14340" y="27805"/>
                  </a:lnTo>
                  <a:lnTo>
                    <a:pt x="15126" y="27955"/>
                  </a:lnTo>
                  <a:lnTo>
                    <a:pt x="16511" y="28217"/>
                  </a:lnTo>
                  <a:lnTo>
                    <a:pt x="17060" y="28317"/>
                  </a:lnTo>
                  <a:lnTo>
                    <a:pt x="17497" y="28417"/>
                  </a:lnTo>
                  <a:lnTo>
                    <a:pt x="17659" y="28467"/>
                  </a:lnTo>
                  <a:lnTo>
                    <a:pt x="17797" y="28504"/>
                  </a:lnTo>
                  <a:lnTo>
                    <a:pt x="17884" y="28554"/>
                  </a:lnTo>
                  <a:lnTo>
                    <a:pt x="17934" y="28591"/>
                  </a:lnTo>
                  <a:lnTo>
                    <a:pt x="18783" y="29939"/>
                  </a:lnTo>
                  <a:lnTo>
                    <a:pt x="19644" y="31287"/>
                  </a:lnTo>
                  <a:lnTo>
                    <a:pt x="20393" y="32435"/>
                  </a:lnTo>
                  <a:lnTo>
                    <a:pt x="21154" y="33571"/>
                  </a:lnTo>
                  <a:lnTo>
                    <a:pt x="21915" y="34694"/>
                  </a:lnTo>
                  <a:lnTo>
                    <a:pt x="22676" y="35792"/>
                  </a:lnTo>
                  <a:lnTo>
                    <a:pt x="23425" y="36853"/>
                  </a:lnTo>
                  <a:lnTo>
                    <a:pt x="24186" y="37901"/>
                  </a:lnTo>
                  <a:lnTo>
                    <a:pt x="24935" y="38912"/>
                  </a:lnTo>
                  <a:lnTo>
                    <a:pt x="25672" y="39886"/>
                  </a:lnTo>
                  <a:lnTo>
                    <a:pt x="26408" y="40834"/>
                  </a:lnTo>
                  <a:lnTo>
                    <a:pt x="26770" y="41296"/>
                  </a:lnTo>
                  <a:lnTo>
                    <a:pt x="27132" y="41745"/>
                  </a:lnTo>
                  <a:lnTo>
                    <a:pt x="27843" y="42606"/>
                  </a:lnTo>
                  <a:lnTo>
                    <a:pt x="28542" y="43430"/>
                  </a:lnTo>
                  <a:lnTo>
                    <a:pt x="29216" y="44216"/>
                  </a:lnTo>
                  <a:lnTo>
                    <a:pt x="29877" y="44952"/>
                  </a:lnTo>
                  <a:lnTo>
                    <a:pt x="30514" y="45639"/>
                  </a:lnTo>
                  <a:lnTo>
                    <a:pt x="31150" y="46275"/>
                  </a:lnTo>
                  <a:lnTo>
                    <a:pt x="31737" y="46862"/>
                  </a:lnTo>
                  <a:lnTo>
                    <a:pt x="32024" y="47136"/>
                  </a:lnTo>
                  <a:lnTo>
                    <a:pt x="32298" y="47386"/>
                  </a:lnTo>
                  <a:lnTo>
                    <a:pt x="32822" y="47873"/>
                  </a:lnTo>
                  <a:lnTo>
                    <a:pt x="33072" y="48085"/>
                  </a:lnTo>
                  <a:lnTo>
                    <a:pt x="33322" y="48284"/>
                  </a:lnTo>
                  <a:lnTo>
                    <a:pt x="34183" y="48983"/>
                  </a:lnTo>
                  <a:lnTo>
                    <a:pt x="34545" y="49233"/>
                  </a:lnTo>
                  <a:lnTo>
                    <a:pt x="34844" y="49445"/>
                  </a:lnTo>
                  <a:lnTo>
                    <a:pt x="35406" y="49819"/>
                  </a:lnTo>
                  <a:lnTo>
                    <a:pt x="34882" y="49395"/>
                  </a:lnTo>
                  <a:lnTo>
                    <a:pt x="34607" y="49158"/>
                  </a:lnTo>
                  <a:lnTo>
                    <a:pt x="34270" y="48871"/>
                  </a:lnTo>
                  <a:lnTo>
                    <a:pt x="33484" y="48122"/>
                  </a:lnTo>
                  <a:lnTo>
                    <a:pt x="33259" y="47898"/>
                  </a:lnTo>
                  <a:lnTo>
                    <a:pt x="33022" y="47660"/>
                  </a:lnTo>
                  <a:lnTo>
                    <a:pt x="32535" y="47149"/>
                  </a:lnTo>
                  <a:lnTo>
                    <a:pt x="32286" y="46874"/>
                  </a:lnTo>
                  <a:lnTo>
                    <a:pt x="32011" y="46587"/>
                  </a:lnTo>
                  <a:lnTo>
                    <a:pt x="31475" y="45963"/>
                  </a:lnTo>
                  <a:lnTo>
                    <a:pt x="30901" y="45302"/>
                  </a:lnTo>
                  <a:lnTo>
                    <a:pt x="30314" y="44578"/>
                  </a:lnTo>
                  <a:lnTo>
                    <a:pt x="29690" y="43817"/>
                  </a:lnTo>
                  <a:lnTo>
                    <a:pt x="29066" y="43005"/>
                  </a:lnTo>
                  <a:lnTo>
                    <a:pt x="28405" y="42157"/>
                  </a:lnTo>
                  <a:lnTo>
                    <a:pt x="27756" y="41258"/>
                  </a:lnTo>
                  <a:lnTo>
                    <a:pt x="27069" y="40335"/>
                  </a:lnTo>
                  <a:lnTo>
                    <a:pt x="26383" y="39361"/>
                  </a:lnTo>
                  <a:lnTo>
                    <a:pt x="25684" y="38375"/>
                  </a:lnTo>
                  <a:lnTo>
                    <a:pt x="24973" y="37340"/>
                  </a:lnTo>
                  <a:lnTo>
                    <a:pt x="23525" y="35206"/>
                  </a:lnTo>
                  <a:lnTo>
                    <a:pt x="23525" y="35156"/>
                  </a:lnTo>
                  <a:lnTo>
                    <a:pt x="23525" y="35056"/>
                  </a:lnTo>
                  <a:lnTo>
                    <a:pt x="23562" y="34744"/>
                  </a:lnTo>
                  <a:lnTo>
                    <a:pt x="23737" y="33633"/>
                  </a:lnTo>
                  <a:lnTo>
                    <a:pt x="23849" y="32884"/>
                  </a:lnTo>
                  <a:lnTo>
                    <a:pt x="23974" y="32023"/>
                  </a:lnTo>
                  <a:lnTo>
                    <a:pt x="24087" y="31050"/>
                  </a:lnTo>
                  <a:lnTo>
                    <a:pt x="24199" y="30002"/>
                  </a:lnTo>
                  <a:lnTo>
                    <a:pt x="24236" y="29452"/>
                  </a:lnTo>
                  <a:lnTo>
                    <a:pt x="24274" y="28878"/>
                  </a:lnTo>
                  <a:lnTo>
                    <a:pt x="24311" y="28304"/>
                  </a:lnTo>
                  <a:lnTo>
                    <a:pt x="24324" y="27705"/>
                  </a:lnTo>
                  <a:lnTo>
                    <a:pt x="24336" y="27106"/>
                  </a:lnTo>
                  <a:lnTo>
                    <a:pt x="24336" y="26495"/>
                  </a:lnTo>
                  <a:lnTo>
                    <a:pt x="24324" y="25883"/>
                  </a:lnTo>
                  <a:lnTo>
                    <a:pt x="24286" y="25259"/>
                  </a:lnTo>
                  <a:lnTo>
                    <a:pt x="24236" y="24648"/>
                  </a:lnTo>
                  <a:lnTo>
                    <a:pt x="24174" y="24024"/>
                  </a:lnTo>
                  <a:lnTo>
                    <a:pt x="24099" y="23400"/>
                  </a:lnTo>
                  <a:lnTo>
                    <a:pt x="23999" y="22788"/>
                  </a:lnTo>
                  <a:lnTo>
                    <a:pt x="23874" y="22177"/>
                  </a:lnTo>
                  <a:lnTo>
                    <a:pt x="23725" y="21578"/>
                  </a:lnTo>
                  <a:lnTo>
                    <a:pt x="23562" y="20991"/>
                  </a:lnTo>
                  <a:lnTo>
                    <a:pt x="23375" y="20405"/>
                  </a:lnTo>
                  <a:lnTo>
                    <a:pt x="23438" y="20829"/>
                  </a:lnTo>
                  <a:lnTo>
                    <a:pt x="23488" y="21278"/>
                  </a:lnTo>
                  <a:lnTo>
                    <a:pt x="23513" y="21753"/>
                  </a:lnTo>
                  <a:lnTo>
                    <a:pt x="23537" y="22239"/>
                  </a:lnTo>
                  <a:lnTo>
                    <a:pt x="23550" y="22726"/>
                  </a:lnTo>
                  <a:lnTo>
                    <a:pt x="23537" y="23238"/>
                  </a:lnTo>
                  <a:lnTo>
                    <a:pt x="23525" y="23762"/>
                  </a:lnTo>
                  <a:lnTo>
                    <a:pt x="23500" y="24273"/>
                  </a:lnTo>
                  <a:lnTo>
                    <a:pt x="23475" y="24810"/>
                  </a:lnTo>
                  <a:lnTo>
                    <a:pt x="23425" y="25334"/>
                  </a:lnTo>
                  <a:lnTo>
                    <a:pt x="23325" y="26395"/>
                  </a:lnTo>
                  <a:lnTo>
                    <a:pt x="23201" y="27431"/>
                  </a:lnTo>
                  <a:lnTo>
                    <a:pt x="23051" y="28442"/>
                  </a:lnTo>
                  <a:lnTo>
                    <a:pt x="22901" y="29390"/>
                  </a:lnTo>
                  <a:lnTo>
                    <a:pt x="22739" y="30264"/>
                  </a:lnTo>
                  <a:lnTo>
                    <a:pt x="22577" y="31050"/>
                  </a:lnTo>
                  <a:lnTo>
                    <a:pt x="22439" y="31724"/>
                  </a:lnTo>
                  <a:lnTo>
                    <a:pt x="22302" y="32273"/>
                  </a:lnTo>
                  <a:lnTo>
                    <a:pt x="22190" y="32672"/>
                  </a:lnTo>
                  <a:lnTo>
                    <a:pt x="22115" y="32909"/>
                  </a:lnTo>
                  <a:lnTo>
                    <a:pt x="22090" y="32972"/>
                  </a:lnTo>
                  <a:lnTo>
                    <a:pt x="22065" y="32972"/>
                  </a:lnTo>
                  <a:lnTo>
                    <a:pt x="20592" y="30676"/>
                  </a:lnTo>
                  <a:lnTo>
                    <a:pt x="19120" y="28317"/>
                  </a:lnTo>
                  <a:lnTo>
                    <a:pt x="18383" y="27131"/>
                  </a:lnTo>
                  <a:lnTo>
                    <a:pt x="17647" y="25933"/>
                  </a:lnTo>
                  <a:lnTo>
                    <a:pt x="16923" y="24735"/>
                  </a:lnTo>
                  <a:lnTo>
                    <a:pt x="16199" y="23537"/>
                  </a:lnTo>
                  <a:lnTo>
                    <a:pt x="14764" y="21153"/>
                  </a:lnTo>
                  <a:lnTo>
                    <a:pt x="13379" y="18795"/>
                  </a:lnTo>
                  <a:lnTo>
                    <a:pt x="13366" y="18720"/>
                  </a:lnTo>
                  <a:lnTo>
                    <a:pt x="13354" y="18595"/>
                  </a:lnTo>
                  <a:lnTo>
                    <a:pt x="13366" y="18171"/>
                  </a:lnTo>
                  <a:lnTo>
                    <a:pt x="13416" y="17559"/>
                  </a:lnTo>
                  <a:lnTo>
                    <a:pt x="13479" y="16761"/>
                  </a:lnTo>
                  <a:lnTo>
                    <a:pt x="13641" y="14751"/>
                  </a:lnTo>
                  <a:lnTo>
                    <a:pt x="13716" y="13591"/>
                  </a:lnTo>
                  <a:lnTo>
                    <a:pt x="13791" y="12368"/>
                  </a:lnTo>
                  <a:lnTo>
                    <a:pt x="13841" y="11107"/>
                  </a:lnTo>
                  <a:lnTo>
                    <a:pt x="13853" y="10458"/>
                  </a:lnTo>
                  <a:lnTo>
                    <a:pt x="13853" y="9822"/>
                  </a:lnTo>
                  <a:lnTo>
                    <a:pt x="13853" y="9185"/>
                  </a:lnTo>
                  <a:lnTo>
                    <a:pt x="13841" y="8561"/>
                  </a:lnTo>
                  <a:lnTo>
                    <a:pt x="13828" y="7937"/>
                  </a:lnTo>
                  <a:lnTo>
                    <a:pt x="13791" y="7326"/>
                  </a:lnTo>
                  <a:lnTo>
                    <a:pt x="13741" y="6739"/>
                  </a:lnTo>
                  <a:lnTo>
                    <a:pt x="13691" y="6165"/>
                  </a:lnTo>
                  <a:lnTo>
                    <a:pt x="13616" y="5629"/>
                  </a:lnTo>
                  <a:lnTo>
                    <a:pt x="13516" y="5105"/>
                  </a:lnTo>
                  <a:lnTo>
                    <a:pt x="13416" y="4618"/>
                  </a:lnTo>
                  <a:lnTo>
                    <a:pt x="13292" y="4156"/>
                  </a:lnTo>
                  <a:lnTo>
                    <a:pt x="13217" y="3944"/>
                  </a:lnTo>
                  <a:lnTo>
                    <a:pt x="13154" y="3744"/>
                  </a:lnTo>
                  <a:lnTo>
                    <a:pt x="13067" y="3545"/>
                  </a:lnTo>
                  <a:lnTo>
                    <a:pt x="12992" y="3357"/>
                  </a:lnTo>
                  <a:lnTo>
                    <a:pt x="13029" y="3470"/>
                  </a:lnTo>
                  <a:lnTo>
                    <a:pt x="13067" y="3595"/>
                  </a:lnTo>
                  <a:lnTo>
                    <a:pt x="13129" y="3869"/>
                  </a:lnTo>
                  <a:lnTo>
                    <a:pt x="13179" y="4194"/>
                  </a:lnTo>
                  <a:lnTo>
                    <a:pt x="13217" y="4555"/>
                  </a:lnTo>
                  <a:lnTo>
                    <a:pt x="13242" y="4967"/>
                  </a:lnTo>
                  <a:lnTo>
                    <a:pt x="13254" y="5404"/>
                  </a:lnTo>
                  <a:lnTo>
                    <a:pt x="13254" y="5878"/>
                  </a:lnTo>
                  <a:lnTo>
                    <a:pt x="13242" y="6377"/>
                  </a:lnTo>
                  <a:lnTo>
                    <a:pt x="13229" y="6889"/>
                  </a:lnTo>
                  <a:lnTo>
                    <a:pt x="13204" y="7426"/>
                  </a:lnTo>
                  <a:lnTo>
                    <a:pt x="13129" y="8549"/>
                  </a:lnTo>
                  <a:lnTo>
                    <a:pt x="13029" y="9710"/>
                  </a:lnTo>
                  <a:lnTo>
                    <a:pt x="12917" y="10858"/>
                  </a:lnTo>
                  <a:lnTo>
                    <a:pt x="12780" y="11981"/>
                  </a:lnTo>
                  <a:lnTo>
                    <a:pt x="12643" y="13042"/>
                  </a:lnTo>
                  <a:lnTo>
                    <a:pt x="12505" y="14028"/>
                  </a:lnTo>
                  <a:lnTo>
                    <a:pt x="12381" y="14876"/>
                  </a:lnTo>
                  <a:lnTo>
                    <a:pt x="12256" y="15588"/>
                  </a:lnTo>
                  <a:lnTo>
                    <a:pt x="12156" y="16112"/>
                  </a:lnTo>
                  <a:lnTo>
                    <a:pt x="12106" y="16299"/>
                  </a:lnTo>
                  <a:lnTo>
                    <a:pt x="12069" y="16424"/>
                  </a:lnTo>
                  <a:lnTo>
                    <a:pt x="12044" y="16486"/>
                  </a:lnTo>
                  <a:lnTo>
                    <a:pt x="12031" y="16499"/>
                  </a:lnTo>
                  <a:lnTo>
                    <a:pt x="12019" y="16499"/>
                  </a:lnTo>
                  <a:lnTo>
                    <a:pt x="9485" y="12118"/>
                  </a:lnTo>
                  <a:lnTo>
                    <a:pt x="7239" y="8187"/>
                  </a:lnTo>
                  <a:lnTo>
                    <a:pt x="5342" y="4842"/>
                  </a:lnTo>
                  <a:lnTo>
                    <a:pt x="3894" y="2272"/>
                  </a:lnTo>
                  <a:lnTo>
                    <a:pt x="2983" y="599"/>
                  </a:lnTo>
                  <a:lnTo>
                    <a:pt x="2746" y="163"/>
                  </a:lnTo>
                  <a:lnTo>
                    <a:pt x="267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3" name="Google Shape;283;p31"/>
          <p:cNvGrpSpPr/>
          <p:nvPr/>
        </p:nvGrpSpPr>
        <p:grpSpPr>
          <a:xfrm>
            <a:off x="6963761" y="542924"/>
            <a:ext cx="1453166" cy="986195"/>
            <a:chOff x="5249585" y="-652660"/>
            <a:chExt cx="2127622" cy="1443917"/>
          </a:xfrm>
        </p:grpSpPr>
        <p:sp>
          <p:nvSpPr>
            <p:cNvPr id="284" name="Google Shape;284;p31"/>
            <p:cNvSpPr/>
            <p:nvPr/>
          </p:nvSpPr>
          <p:spPr>
            <a:xfrm>
              <a:off x="5249585" y="-652660"/>
              <a:ext cx="1061225" cy="684050"/>
            </a:xfrm>
            <a:custGeom>
              <a:avLst/>
              <a:gdLst/>
              <a:ahLst/>
              <a:cxnLst/>
              <a:rect l="l" t="t" r="r" b="b"/>
              <a:pathLst>
                <a:path w="42449" h="27362" extrusionOk="0">
                  <a:moveTo>
                    <a:pt x="17128" y="0"/>
                  </a:moveTo>
                  <a:lnTo>
                    <a:pt x="16549" y="55"/>
                  </a:lnTo>
                  <a:lnTo>
                    <a:pt x="16025" y="111"/>
                  </a:lnTo>
                  <a:lnTo>
                    <a:pt x="15474" y="221"/>
                  </a:lnTo>
                  <a:lnTo>
                    <a:pt x="14950" y="331"/>
                  </a:lnTo>
                  <a:lnTo>
                    <a:pt x="14425" y="497"/>
                  </a:lnTo>
                  <a:lnTo>
                    <a:pt x="13901" y="662"/>
                  </a:lnTo>
                  <a:lnTo>
                    <a:pt x="13405" y="855"/>
                  </a:lnTo>
                  <a:lnTo>
                    <a:pt x="12936" y="1076"/>
                  </a:lnTo>
                  <a:lnTo>
                    <a:pt x="12467" y="1297"/>
                  </a:lnTo>
                  <a:lnTo>
                    <a:pt x="11998" y="1572"/>
                  </a:lnTo>
                  <a:lnTo>
                    <a:pt x="11557" y="1848"/>
                  </a:lnTo>
                  <a:lnTo>
                    <a:pt x="11116" y="2152"/>
                  </a:lnTo>
                  <a:lnTo>
                    <a:pt x="10702" y="2483"/>
                  </a:lnTo>
                  <a:lnTo>
                    <a:pt x="10316" y="2814"/>
                  </a:lnTo>
                  <a:lnTo>
                    <a:pt x="9930" y="3200"/>
                  </a:lnTo>
                  <a:lnTo>
                    <a:pt x="9571" y="3558"/>
                  </a:lnTo>
                  <a:lnTo>
                    <a:pt x="9212" y="3972"/>
                  </a:lnTo>
                  <a:lnTo>
                    <a:pt x="8881" y="4386"/>
                  </a:lnTo>
                  <a:lnTo>
                    <a:pt x="8578" y="4800"/>
                  </a:lnTo>
                  <a:lnTo>
                    <a:pt x="8302" y="5241"/>
                  </a:lnTo>
                  <a:lnTo>
                    <a:pt x="8026" y="5710"/>
                  </a:lnTo>
                  <a:lnTo>
                    <a:pt x="7778" y="6179"/>
                  </a:lnTo>
                  <a:lnTo>
                    <a:pt x="7558" y="6648"/>
                  </a:lnTo>
                  <a:lnTo>
                    <a:pt x="7364" y="7144"/>
                  </a:lnTo>
                  <a:lnTo>
                    <a:pt x="7171" y="7668"/>
                  </a:lnTo>
                  <a:lnTo>
                    <a:pt x="7033" y="8165"/>
                  </a:lnTo>
                  <a:lnTo>
                    <a:pt x="6896" y="8716"/>
                  </a:lnTo>
                  <a:lnTo>
                    <a:pt x="6813" y="9240"/>
                  </a:lnTo>
                  <a:lnTo>
                    <a:pt x="6730" y="9792"/>
                  </a:lnTo>
                  <a:lnTo>
                    <a:pt x="6675" y="10344"/>
                  </a:lnTo>
                  <a:lnTo>
                    <a:pt x="6675" y="10923"/>
                  </a:lnTo>
                  <a:lnTo>
                    <a:pt x="5958" y="11061"/>
                  </a:lnTo>
                  <a:lnTo>
                    <a:pt x="5296" y="11254"/>
                  </a:lnTo>
                  <a:lnTo>
                    <a:pt x="4634" y="11502"/>
                  </a:lnTo>
                  <a:lnTo>
                    <a:pt x="4027" y="11805"/>
                  </a:lnTo>
                  <a:lnTo>
                    <a:pt x="3448" y="12164"/>
                  </a:lnTo>
                  <a:lnTo>
                    <a:pt x="2896" y="12578"/>
                  </a:lnTo>
                  <a:lnTo>
                    <a:pt x="2372" y="13019"/>
                  </a:lnTo>
                  <a:lnTo>
                    <a:pt x="1903" y="13515"/>
                  </a:lnTo>
                  <a:lnTo>
                    <a:pt x="1489" y="14067"/>
                  </a:lnTo>
                  <a:lnTo>
                    <a:pt x="1103" y="14619"/>
                  </a:lnTo>
                  <a:lnTo>
                    <a:pt x="772" y="15226"/>
                  </a:lnTo>
                  <a:lnTo>
                    <a:pt x="497" y="15860"/>
                  </a:lnTo>
                  <a:lnTo>
                    <a:pt x="276" y="16522"/>
                  </a:lnTo>
                  <a:lnTo>
                    <a:pt x="110" y="17211"/>
                  </a:lnTo>
                  <a:lnTo>
                    <a:pt x="28" y="17929"/>
                  </a:lnTo>
                  <a:lnTo>
                    <a:pt x="0" y="18287"/>
                  </a:lnTo>
                  <a:lnTo>
                    <a:pt x="0" y="18673"/>
                  </a:lnTo>
                  <a:lnTo>
                    <a:pt x="0" y="19059"/>
                  </a:lnTo>
                  <a:lnTo>
                    <a:pt x="28" y="19473"/>
                  </a:lnTo>
                  <a:lnTo>
                    <a:pt x="83" y="19859"/>
                  </a:lnTo>
                  <a:lnTo>
                    <a:pt x="138" y="20246"/>
                  </a:lnTo>
                  <a:lnTo>
                    <a:pt x="248" y="20632"/>
                  </a:lnTo>
                  <a:lnTo>
                    <a:pt x="331" y="20990"/>
                  </a:lnTo>
                  <a:lnTo>
                    <a:pt x="469" y="21349"/>
                  </a:lnTo>
                  <a:lnTo>
                    <a:pt x="607" y="21707"/>
                  </a:lnTo>
                  <a:lnTo>
                    <a:pt x="772" y="22066"/>
                  </a:lnTo>
                  <a:lnTo>
                    <a:pt x="938" y="22397"/>
                  </a:lnTo>
                  <a:lnTo>
                    <a:pt x="1131" y="22728"/>
                  </a:lnTo>
                  <a:lnTo>
                    <a:pt x="1324" y="23059"/>
                  </a:lnTo>
                  <a:lnTo>
                    <a:pt x="1545" y="23362"/>
                  </a:lnTo>
                  <a:lnTo>
                    <a:pt x="1793" y="23666"/>
                  </a:lnTo>
                  <a:lnTo>
                    <a:pt x="2041" y="23942"/>
                  </a:lnTo>
                  <a:lnTo>
                    <a:pt x="2289" y="24217"/>
                  </a:lnTo>
                  <a:lnTo>
                    <a:pt x="2565" y="24466"/>
                  </a:lnTo>
                  <a:lnTo>
                    <a:pt x="2841" y="24714"/>
                  </a:lnTo>
                  <a:lnTo>
                    <a:pt x="3144" y="24962"/>
                  </a:lnTo>
                  <a:lnTo>
                    <a:pt x="3448" y="25183"/>
                  </a:lnTo>
                  <a:lnTo>
                    <a:pt x="3779" y="25376"/>
                  </a:lnTo>
                  <a:lnTo>
                    <a:pt x="4110" y="25569"/>
                  </a:lnTo>
                  <a:lnTo>
                    <a:pt x="4441" y="25734"/>
                  </a:lnTo>
                  <a:lnTo>
                    <a:pt x="4772" y="25900"/>
                  </a:lnTo>
                  <a:lnTo>
                    <a:pt x="5130" y="26038"/>
                  </a:lnTo>
                  <a:lnTo>
                    <a:pt x="5516" y="26148"/>
                  </a:lnTo>
                  <a:lnTo>
                    <a:pt x="5875" y="26258"/>
                  </a:lnTo>
                  <a:lnTo>
                    <a:pt x="6261" y="26341"/>
                  </a:lnTo>
                  <a:lnTo>
                    <a:pt x="6647" y="26424"/>
                  </a:lnTo>
                  <a:lnTo>
                    <a:pt x="7033" y="26479"/>
                  </a:lnTo>
                  <a:lnTo>
                    <a:pt x="7447" y="26507"/>
                  </a:lnTo>
                  <a:lnTo>
                    <a:pt x="7833" y="26507"/>
                  </a:lnTo>
                  <a:lnTo>
                    <a:pt x="8440" y="26479"/>
                  </a:lnTo>
                  <a:lnTo>
                    <a:pt x="8992" y="26424"/>
                  </a:lnTo>
                  <a:lnTo>
                    <a:pt x="9571" y="26314"/>
                  </a:lnTo>
                  <a:lnTo>
                    <a:pt x="10123" y="26176"/>
                  </a:lnTo>
                  <a:lnTo>
                    <a:pt x="10647" y="26010"/>
                  </a:lnTo>
                  <a:lnTo>
                    <a:pt x="11143" y="25790"/>
                  </a:lnTo>
                  <a:lnTo>
                    <a:pt x="11640" y="25514"/>
                  </a:lnTo>
                  <a:lnTo>
                    <a:pt x="12109" y="25238"/>
                  </a:lnTo>
                  <a:lnTo>
                    <a:pt x="12826" y="25707"/>
                  </a:lnTo>
                  <a:lnTo>
                    <a:pt x="13570" y="26120"/>
                  </a:lnTo>
                  <a:lnTo>
                    <a:pt x="13929" y="26314"/>
                  </a:lnTo>
                  <a:lnTo>
                    <a:pt x="14343" y="26507"/>
                  </a:lnTo>
                  <a:lnTo>
                    <a:pt x="14729" y="26645"/>
                  </a:lnTo>
                  <a:lnTo>
                    <a:pt x="15143" y="26810"/>
                  </a:lnTo>
                  <a:lnTo>
                    <a:pt x="15556" y="26920"/>
                  </a:lnTo>
                  <a:lnTo>
                    <a:pt x="15970" y="27031"/>
                  </a:lnTo>
                  <a:lnTo>
                    <a:pt x="16384" y="27141"/>
                  </a:lnTo>
                  <a:lnTo>
                    <a:pt x="16825" y="27224"/>
                  </a:lnTo>
                  <a:lnTo>
                    <a:pt x="17266" y="27279"/>
                  </a:lnTo>
                  <a:lnTo>
                    <a:pt x="17708" y="27334"/>
                  </a:lnTo>
                  <a:lnTo>
                    <a:pt x="18149" y="27362"/>
                  </a:lnTo>
                  <a:lnTo>
                    <a:pt x="19197" y="27362"/>
                  </a:lnTo>
                  <a:lnTo>
                    <a:pt x="19749" y="27307"/>
                  </a:lnTo>
                  <a:lnTo>
                    <a:pt x="20328" y="27224"/>
                  </a:lnTo>
                  <a:lnTo>
                    <a:pt x="20880" y="27141"/>
                  </a:lnTo>
                  <a:lnTo>
                    <a:pt x="21431" y="27003"/>
                  </a:lnTo>
                  <a:lnTo>
                    <a:pt x="21955" y="26838"/>
                  </a:lnTo>
                  <a:lnTo>
                    <a:pt x="22479" y="26672"/>
                  </a:lnTo>
                  <a:lnTo>
                    <a:pt x="23003" y="26451"/>
                  </a:lnTo>
                  <a:lnTo>
                    <a:pt x="23500" y="26231"/>
                  </a:lnTo>
                  <a:lnTo>
                    <a:pt x="23969" y="25955"/>
                  </a:lnTo>
                  <a:lnTo>
                    <a:pt x="24438" y="25679"/>
                  </a:lnTo>
                  <a:lnTo>
                    <a:pt x="24879" y="25376"/>
                  </a:lnTo>
                  <a:lnTo>
                    <a:pt x="25320" y="25072"/>
                  </a:lnTo>
                  <a:lnTo>
                    <a:pt x="25762" y="24714"/>
                  </a:lnTo>
                  <a:lnTo>
                    <a:pt x="26148" y="24355"/>
                  </a:lnTo>
                  <a:lnTo>
                    <a:pt x="26534" y="23969"/>
                  </a:lnTo>
                  <a:lnTo>
                    <a:pt x="27058" y="24107"/>
                  </a:lnTo>
                  <a:lnTo>
                    <a:pt x="27610" y="24217"/>
                  </a:lnTo>
                  <a:lnTo>
                    <a:pt x="28134" y="24272"/>
                  </a:lnTo>
                  <a:lnTo>
                    <a:pt x="29265" y="24272"/>
                  </a:lnTo>
                  <a:lnTo>
                    <a:pt x="29816" y="24217"/>
                  </a:lnTo>
                  <a:lnTo>
                    <a:pt x="30340" y="24107"/>
                  </a:lnTo>
                  <a:lnTo>
                    <a:pt x="30864" y="23969"/>
                  </a:lnTo>
                  <a:lnTo>
                    <a:pt x="31388" y="23831"/>
                  </a:lnTo>
                  <a:lnTo>
                    <a:pt x="31857" y="23611"/>
                  </a:lnTo>
                  <a:lnTo>
                    <a:pt x="32354" y="23390"/>
                  </a:lnTo>
                  <a:lnTo>
                    <a:pt x="32795" y="23142"/>
                  </a:lnTo>
                  <a:lnTo>
                    <a:pt x="33209" y="23445"/>
                  </a:lnTo>
                  <a:lnTo>
                    <a:pt x="33623" y="23721"/>
                  </a:lnTo>
                  <a:lnTo>
                    <a:pt x="34064" y="23969"/>
                  </a:lnTo>
                  <a:lnTo>
                    <a:pt x="34533" y="24162"/>
                  </a:lnTo>
                  <a:lnTo>
                    <a:pt x="35029" y="24328"/>
                  </a:lnTo>
                  <a:lnTo>
                    <a:pt x="35526" y="24438"/>
                  </a:lnTo>
                  <a:lnTo>
                    <a:pt x="36050" y="24493"/>
                  </a:lnTo>
                  <a:lnTo>
                    <a:pt x="36601" y="24521"/>
                  </a:lnTo>
                  <a:lnTo>
                    <a:pt x="37181" y="24493"/>
                  </a:lnTo>
                  <a:lnTo>
                    <a:pt x="37760" y="24410"/>
                  </a:lnTo>
                  <a:lnTo>
                    <a:pt x="38339" y="24272"/>
                  </a:lnTo>
                  <a:lnTo>
                    <a:pt x="38863" y="24079"/>
                  </a:lnTo>
                  <a:lnTo>
                    <a:pt x="39387" y="23831"/>
                  </a:lnTo>
                  <a:lnTo>
                    <a:pt x="39856" y="23528"/>
                  </a:lnTo>
                  <a:lnTo>
                    <a:pt x="40325" y="23197"/>
                  </a:lnTo>
                  <a:lnTo>
                    <a:pt x="40739" y="22811"/>
                  </a:lnTo>
                  <a:lnTo>
                    <a:pt x="41125" y="22397"/>
                  </a:lnTo>
                  <a:lnTo>
                    <a:pt x="41456" y="21928"/>
                  </a:lnTo>
                  <a:lnTo>
                    <a:pt x="41732" y="21459"/>
                  </a:lnTo>
                  <a:lnTo>
                    <a:pt x="41980" y="20935"/>
                  </a:lnTo>
                  <a:lnTo>
                    <a:pt x="42201" y="20411"/>
                  </a:lnTo>
                  <a:lnTo>
                    <a:pt x="42338" y="19832"/>
                  </a:lnTo>
                  <a:lnTo>
                    <a:pt x="42421" y="19253"/>
                  </a:lnTo>
                  <a:lnTo>
                    <a:pt x="42449" y="18673"/>
                  </a:lnTo>
                  <a:lnTo>
                    <a:pt x="42421" y="18067"/>
                  </a:lnTo>
                  <a:lnTo>
                    <a:pt x="42338" y="17487"/>
                  </a:lnTo>
                  <a:lnTo>
                    <a:pt x="42201" y="16908"/>
                  </a:lnTo>
                  <a:lnTo>
                    <a:pt x="41980" y="16384"/>
                  </a:lnTo>
                  <a:lnTo>
                    <a:pt x="41732" y="15860"/>
                  </a:lnTo>
                  <a:lnTo>
                    <a:pt x="41456" y="15391"/>
                  </a:lnTo>
                  <a:lnTo>
                    <a:pt x="41125" y="14922"/>
                  </a:lnTo>
                  <a:lnTo>
                    <a:pt x="40739" y="14508"/>
                  </a:lnTo>
                  <a:lnTo>
                    <a:pt x="40325" y="14150"/>
                  </a:lnTo>
                  <a:lnTo>
                    <a:pt x="39856" y="13791"/>
                  </a:lnTo>
                  <a:lnTo>
                    <a:pt x="39387" y="13515"/>
                  </a:lnTo>
                  <a:lnTo>
                    <a:pt x="38863" y="13267"/>
                  </a:lnTo>
                  <a:lnTo>
                    <a:pt x="38339" y="13074"/>
                  </a:lnTo>
                  <a:lnTo>
                    <a:pt x="37760" y="12909"/>
                  </a:lnTo>
                  <a:lnTo>
                    <a:pt x="37181" y="12826"/>
                  </a:lnTo>
                  <a:lnTo>
                    <a:pt x="36601" y="12798"/>
                  </a:lnTo>
                  <a:lnTo>
                    <a:pt x="36215" y="12826"/>
                  </a:lnTo>
                  <a:lnTo>
                    <a:pt x="35829" y="12854"/>
                  </a:lnTo>
                  <a:lnTo>
                    <a:pt x="35581" y="12357"/>
                  </a:lnTo>
                  <a:lnTo>
                    <a:pt x="35277" y="11916"/>
                  </a:lnTo>
                  <a:lnTo>
                    <a:pt x="34974" y="11474"/>
                  </a:lnTo>
                  <a:lnTo>
                    <a:pt x="34615" y="11033"/>
                  </a:lnTo>
                  <a:lnTo>
                    <a:pt x="34229" y="10647"/>
                  </a:lnTo>
                  <a:lnTo>
                    <a:pt x="33843" y="10288"/>
                  </a:lnTo>
                  <a:lnTo>
                    <a:pt x="33402" y="9957"/>
                  </a:lnTo>
                  <a:lnTo>
                    <a:pt x="32961" y="9626"/>
                  </a:lnTo>
                  <a:lnTo>
                    <a:pt x="32492" y="9351"/>
                  </a:lnTo>
                  <a:lnTo>
                    <a:pt x="31995" y="9102"/>
                  </a:lnTo>
                  <a:lnTo>
                    <a:pt x="31471" y="8909"/>
                  </a:lnTo>
                  <a:lnTo>
                    <a:pt x="30947" y="8716"/>
                  </a:lnTo>
                  <a:lnTo>
                    <a:pt x="30423" y="8578"/>
                  </a:lnTo>
                  <a:lnTo>
                    <a:pt x="29844" y="8468"/>
                  </a:lnTo>
                  <a:lnTo>
                    <a:pt x="29292" y="8413"/>
                  </a:lnTo>
                  <a:lnTo>
                    <a:pt x="28713" y="8385"/>
                  </a:lnTo>
                  <a:lnTo>
                    <a:pt x="28382" y="8413"/>
                  </a:lnTo>
                  <a:lnTo>
                    <a:pt x="28272" y="7972"/>
                  </a:lnTo>
                  <a:lnTo>
                    <a:pt x="28134" y="7530"/>
                  </a:lnTo>
                  <a:lnTo>
                    <a:pt x="27968" y="7089"/>
                  </a:lnTo>
                  <a:lnTo>
                    <a:pt x="27803" y="6675"/>
                  </a:lnTo>
                  <a:lnTo>
                    <a:pt x="27610" y="6261"/>
                  </a:lnTo>
                  <a:lnTo>
                    <a:pt x="27417" y="5848"/>
                  </a:lnTo>
                  <a:lnTo>
                    <a:pt x="27196" y="5434"/>
                  </a:lnTo>
                  <a:lnTo>
                    <a:pt x="26948" y="5048"/>
                  </a:lnTo>
                  <a:lnTo>
                    <a:pt x="26699" y="4689"/>
                  </a:lnTo>
                  <a:lnTo>
                    <a:pt x="26424" y="4331"/>
                  </a:lnTo>
                  <a:lnTo>
                    <a:pt x="26148" y="3972"/>
                  </a:lnTo>
                  <a:lnTo>
                    <a:pt x="25844" y="3641"/>
                  </a:lnTo>
                  <a:lnTo>
                    <a:pt x="25541" y="3310"/>
                  </a:lnTo>
                  <a:lnTo>
                    <a:pt x="25210" y="2979"/>
                  </a:lnTo>
                  <a:lnTo>
                    <a:pt x="24879" y="2676"/>
                  </a:lnTo>
                  <a:lnTo>
                    <a:pt x="24548" y="2400"/>
                  </a:lnTo>
                  <a:lnTo>
                    <a:pt x="24189" y="2124"/>
                  </a:lnTo>
                  <a:lnTo>
                    <a:pt x="23803" y="1848"/>
                  </a:lnTo>
                  <a:lnTo>
                    <a:pt x="23417" y="1628"/>
                  </a:lnTo>
                  <a:lnTo>
                    <a:pt x="23031" y="1379"/>
                  </a:lnTo>
                  <a:lnTo>
                    <a:pt x="22645" y="1159"/>
                  </a:lnTo>
                  <a:lnTo>
                    <a:pt x="22231" y="966"/>
                  </a:lnTo>
                  <a:lnTo>
                    <a:pt x="21817" y="800"/>
                  </a:lnTo>
                  <a:lnTo>
                    <a:pt x="21376" y="635"/>
                  </a:lnTo>
                  <a:lnTo>
                    <a:pt x="20935" y="497"/>
                  </a:lnTo>
                  <a:lnTo>
                    <a:pt x="20493" y="359"/>
                  </a:lnTo>
                  <a:lnTo>
                    <a:pt x="20052" y="249"/>
                  </a:lnTo>
                  <a:lnTo>
                    <a:pt x="19583" y="166"/>
                  </a:lnTo>
                  <a:lnTo>
                    <a:pt x="19114" y="83"/>
                  </a:lnTo>
                  <a:lnTo>
                    <a:pt x="18645" y="28"/>
                  </a:lnTo>
                  <a:lnTo>
                    <a:pt x="1817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1"/>
            <p:cNvSpPr/>
            <p:nvPr/>
          </p:nvSpPr>
          <p:spPr>
            <a:xfrm>
              <a:off x="6375956" y="171331"/>
              <a:ext cx="1001250" cy="619925"/>
            </a:xfrm>
            <a:custGeom>
              <a:avLst/>
              <a:gdLst/>
              <a:ahLst/>
              <a:cxnLst/>
              <a:rect l="l" t="t" r="r" b="b"/>
              <a:pathLst>
                <a:path w="40050" h="24797" extrusionOk="0">
                  <a:moveTo>
                    <a:pt x="18232" y="0"/>
                  </a:moveTo>
                  <a:lnTo>
                    <a:pt x="17708" y="28"/>
                  </a:lnTo>
                  <a:lnTo>
                    <a:pt x="17184" y="83"/>
                  </a:lnTo>
                  <a:lnTo>
                    <a:pt x="16687" y="165"/>
                  </a:lnTo>
                  <a:lnTo>
                    <a:pt x="16191" y="276"/>
                  </a:lnTo>
                  <a:lnTo>
                    <a:pt x="15694" y="386"/>
                  </a:lnTo>
                  <a:lnTo>
                    <a:pt x="15198" y="524"/>
                  </a:lnTo>
                  <a:lnTo>
                    <a:pt x="14729" y="662"/>
                  </a:lnTo>
                  <a:lnTo>
                    <a:pt x="14233" y="855"/>
                  </a:lnTo>
                  <a:lnTo>
                    <a:pt x="13791" y="1048"/>
                  </a:lnTo>
                  <a:lnTo>
                    <a:pt x="13322" y="1241"/>
                  </a:lnTo>
                  <a:lnTo>
                    <a:pt x="12881" y="1462"/>
                  </a:lnTo>
                  <a:lnTo>
                    <a:pt x="12467" y="1710"/>
                  </a:lnTo>
                  <a:lnTo>
                    <a:pt x="12026" y="1986"/>
                  </a:lnTo>
                  <a:lnTo>
                    <a:pt x="11612" y="2262"/>
                  </a:lnTo>
                  <a:lnTo>
                    <a:pt x="11226" y="2538"/>
                  </a:lnTo>
                  <a:lnTo>
                    <a:pt x="10840" y="2869"/>
                  </a:lnTo>
                  <a:lnTo>
                    <a:pt x="10454" y="3172"/>
                  </a:lnTo>
                  <a:lnTo>
                    <a:pt x="10095" y="3531"/>
                  </a:lnTo>
                  <a:lnTo>
                    <a:pt x="9737" y="3889"/>
                  </a:lnTo>
                  <a:lnTo>
                    <a:pt x="9406" y="4248"/>
                  </a:lnTo>
                  <a:lnTo>
                    <a:pt x="9102" y="4634"/>
                  </a:lnTo>
                  <a:lnTo>
                    <a:pt x="8799" y="5020"/>
                  </a:lnTo>
                  <a:lnTo>
                    <a:pt x="8496" y="5434"/>
                  </a:lnTo>
                  <a:lnTo>
                    <a:pt x="8220" y="5847"/>
                  </a:lnTo>
                  <a:lnTo>
                    <a:pt x="7971" y="6261"/>
                  </a:lnTo>
                  <a:lnTo>
                    <a:pt x="7723" y="6702"/>
                  </a:lnTo>
                  <a:lnTo>
                    <a:pt x="7503" y="7171"/>
                  </a:lnTo>
                  <a:lnTo>
                    <a:pt x="7309" y="7613"/>
                  </a:lnTo>
                  <a:lnTo>
                    <a:pt x="7116" y="8109"/>
                  </a:lnTo>
                  <a:lnTo>
                    <a:pt x="6951" y="8578"/>
                  </a:lnTo>
                  <a:lnTo>
                    <a:pt x="6813" y="9074"/>
                  </a:lnTo>
                  <a:lnTo>
                    <a:pt x="6151" y="9130"/>
                  </a:lnTo>
                  <a:lnTo>
                    <a:pt x="5489" y="9268"/>
                  </a:lnTo>
                  <a:lnTo>
                    <a:pt x="4882" y="9433"/>
                  </a:lnTo>
                  <a:lnTo>
                    <a:pt x="4275" y="9654"/>
                  </a:lnTo>
                  <a:lnTo>
                    <a:pt x="3696" y="9957"/>
                  </a:lnTo>
                  <a:lnTo>
                    <a:pt x="3145" y="10288"/>
                  </a:lnTo>
                  <a:lnTo>
                    <a:pt x="2648" y="10674"/>
                  </a:lnTo>
                  <a:lnTo>
                    <a:pt x="2152" y="11088"/>
                  </a:lnTo>
                  <a:lnTo>
                    <a:pt x="1738" y="11557"/>
                  </a:lnTo>
                  <a:lnTo>
                    <a:pt x="1324" y="12053"/>
                  </a:lnTo>
                  <a:lnTo>
                    <a:pt x="966" y="12577"/>
                  </a:lnTo>
                  <a:lnTo>
                    <a:pt x="690" y="13157"/>
                  </a:lnTo>
                  <a:lnTo>
                    <a:pt x="414" y="13763"/>
                  </a:lnTo>
                  <a:lnTo>
                    <a:pt x="221" y="14398"/>
                  </a:lnTo>
                  <a:lnTo>
                    <a:pt x="83" y="15032"/>
                  </a:lnTo>
                  <a:lnTo>
                    <a:pt x="0" y="15722"/>
                  </a:lnTo>
                  <a:lnTo>
                    <a:pt x="0" y="16080"/>
                  </a:lnTo>
                  <a:lnTo>
                    <a:pt x="0" y="16466"/>
                  </a:lnTo>
                  <a:lnTo>
                    <a:pt x="28" y="16825"/>
                  </a:lnTo>
                  <a:lnTo>
                    <a:pt x="55" y="17156"/>
                  </a:lnTo>
                  <a:lnTo>
                    <a:pt x="111" y="17515"/>
                  </a:lnTo>
                  <a:lnTo>
                    <a:pt x="193" y="17873"/>
                  </a:lnTo>
                  <a:lnTo>
                    <a:pt x="276" y="18204"/>
                  </a:lnTo>
                  <a:lnTo>
                    <a:pt x="386" y="18535"/>
                  </a:lnTo>
                  <a:lnTo>
                    <a:pt x="497" y="18866"/>
                  </a:lnTo>
                  <a:lnTo>
                    <a:pt x="635" y="19170"/>
                  </a:lnTo>
                  <a:lnTo>
                    <a:pt x="800" y="19501"/>
                  </a:lnTo>
                  <a:lnTo>
                    <a:pt x="966" y="19804"/>
                  </a:lnTo>
                  <a:lnTo>
                    <a:pt x="1324" y="20383"/>
                  </a:lnTo>
                  <a:lnTo>
                    <a:pt x="1765" y="20907"/>
                  </a:lnTo>
                  <a:lnTo>
                    <a:pt x="2234" y="21404"/>
                  </a:lnTo>
                  <a:lnTo>
                    <a:pt x="2758" y="21845"/>
                  </a:lnTo>
                  <a:lnTo>
                    <a:pt x="3034" y="22066"/>
                  </a:lnTo>
                  <a:lnTo>
                    <a:pt x="3310" y="22259"/>
                  </a:lnTo>
                  <a:lnTo>
                    <a:pt x="3613" y="22424"/>
                  </a:lnTo>
                  <a:lnTo>
                    <a:pt x="3917" y="22590"/>
                  </a:lnTo>
                  <a:lnTo>
                    <a:pt x="4220" y="22755"/>
                  </a:lnTo>
                  <a:lnTo>
                    <a:pt x="4551" y="22866"/>
                  </a:lnTo>
                  <a:lnTo>
                    <a:pt x="4882" y="23003"/>
                  </a:lnTo>
                  <a:lnTo>
                    <a:pt x="5213" y="23114"/>
                  </a:lnTo>
                  <a:lnTo>
                    <a:pt x="5572" y="23197"/>
                  </a:lnTo>
                  <a:lnTo>
                    <a:pt x="5930" y="23252"/>
                  </a:lnTo>
                  <a:lnTo>
                    <a:pt x="6289" y="23307"/>
                  </a:lnTo>
                  <a:lnTo>
                    <a:pt x="6648" y="23334"/>
                  </a:lnTo>
                  <a:lnTo>
                    <a:pt x="7144" y="23362"/>
                  </a:lnTo>
                  <a:lnTo>
                    <a:pt x="7696" y="23334"/>
                  </a:lnTo>
                  <a:lnTo>
                    <a:pt x="8220" y="23279"/>
                  </a:lnTo>
                  <a:lnTo>
                    <a:pt x="8744" y="23169"/>
                  </a:lnTo>
                  <a:lnTo>
                    <a:pt x="9240" y="23031"/>
                  </a:lnTo>
                  <a:lnTo>
                    <a:pt x="9737" y="22866"/>
                  </a:lnTo>
                  <a:lnTo>
                    <a:pt x="10206" y="22672"/>
                  </a:lnTo>
                  <a:lnTo>
                    <a:pt x="10674" y="22424"/>
                  </a:lnTo>
                  <a:lnTo>
                    <a:pt x="11116" y="22148"/>
                  </a:lnTo>
                  <a:lnTo>
                    <a:pt x="11833" y="22700"/>
                  </a:lnTo>
                  <a:lnTo>
                    <a:pt x="12219" y="22921"/>
                  </a:lnTo>
                  <a:lnTo>
                    <a:pt x="12605" y="23169"/>
                  </a:lnTo>
                  <a:lnTo>
                    <a:pt x="12991" y="23390"/>
                  </a:lnTo>
                  <a:lnTo>
                    <a:pt x="13405" y="23583"/>
                  </a:lnTo>
                  <a:lnTo>
                    <a:pt x="13819" y="23776"/>
                  </a:lnTo>
                  <a:lnTo>
                    <a:pt x="14260" y="23941"/>
                  </a:lnTo>
                  <a:lnTo>
                    <a:pt x="14674" y="24107"/>
                  </a:lnTo>
                  <a:lnTo>
                    <a:pt x="15115" y="24245"/>
                  </a:lnTo>
                  <a:lnTo>
                    <a:pt x="15557" y="24383"/>
                  </a:lnTo>
                  <a:lnTo>
                    <a:pt x="16025" y="24493"/>
                  </a:lnTo>
                  <a:lnTo>
                    <a:pt x="16494" y="24603"/>
                  </a:lnTo>
                  <a:lnTo>
                    <a:pt x="16963" y="24658"/>
                  </a:lnTo>
                  <a:lnTo>
                    <a:pt x="17432" y="24741"/>
                  </a:lnTo>
                  <a:lnTo>
                    <a:pt x="17901" y="24769"/>
                  </a:lnTo>
                  <a:lnTo>
                    <a:pt x="18784" y="24796"/>
                  </a:lnTo>
                  <a:lnTo>
                    <a:pt x="19335" y="24796"/>
                  </a:lnTo>
                  <a:lnTo>
                    <a:pt x="19914" y="24741"/>
                  </a:lnTo>
                  <a:lnTo>
                    <a:pt x="20466" y="24686"/>
                  </a:lnTo>
                  <a:lnTo>
                    <a:pt x="21018" y="24603"/>
                  </a:lnTo>
                  <a:lnTo>
                    <a:pt x="21542" y="24493"/>
                  </a:lnTo>
                  <a:lnTo>
                    <a:pt x="22093" y="24355"/>
                  </a:lnTo>
                  <a:lnTo>
                    <a:pt x="22618" y="24189"/>
                  </a:lnTo>
                  <a:lnTo>
                    <a:pt x="23114" y="23996"/>
                  </a:lnTo>
                  <a:lnTo>
                    <a:pt x="23638" y="23803"/>
                  </a:lnTo>
                  <a:lnTo>
                    <a:pt x="24135" y="23583"/>
                  </a:lnTo>
                  <a:lnTo>
                    <a:pt x="24603" y="23334"/>
                  </a:lnTo>
                  <a:lnTo>
                    <a:pt x="25072" y="23059"/>
                  </a:lnTo>
                  <a:lnTo>
                    <a:pt x="25541" y="22783"/>
                  </a:lnTo>
                  <a:lnTo>
                    <a:pt x="25983" y="22479"/>
                  </a:lnTo>
                  <a:lnTo>
                    <a:pt x="26424" y="22148"/>
                  </a:lnTo>
                  <a:lnTo>
                    <a:pt x="26838" y="21817"/>
                  </a:lnTo>
                  <a:lnTo>
                    <a:pt x="27306" y="22176"/>
                  </a:lnTo>
                  <a:lnTo>
                    <a:pt x="27831" y="22507"/>
                  </a:lnTo>
                  <a:lnTo>
                    <a:pt x="28355" y="22810"/>
                  </a:lnTo>
                  <a:lnTo>
                    <a:pt x="28934" y="23059"/>
                  </a:lnTo>
                  <a:lnTo>
                    <a:pt x="29513" y="23252"/>
                  </a:lnTo>
                  <a:lnTo>
                    <a:pt x="30120" y="23417"/>
                  </a:lnTo>
                  <a:lnTo>
                    <a:pt x="30754" y="23555"/>
                  </a:lnTo>
                  <a:lnTo>
                    <a:pt x="31389" y="23610"/>
                  </a:lnTo>
                  <a:lnTo>
                    <a:pt x="31940" y="23638"/>
                  </a:lnTo>
                  <a:lnTo>
                    <a:pt x="32354" y="23610"/>
                  </a:lnTo>
                  <a:lnTo>
                    <a:pt x="32740" y="23583"/>
                  </a:lnTo>
                  <a:lnTo>
                    <a:pt x="33126" y="23555"/>
                  </a:lnTo>
                  <a:lnTo>
                    <a:pt x="33512" y="23472"/>
                  </a:lnTo>
                  <a:lnTo>
                    <a:pt x="33871" y="23390"/>
                  </a:lnTo>
                  <a:lnTo>
                    <a:pt x="34230" y="23307"/>
                  </a:lnTo>
                  <a:lnTo>
                    <a:pt x="34616" y="23197"/>
                  </a:lnTo>
                  <a:lnTo>
                    <a:pt x="34947" y="23059"/>
                  </a:lnTo>
                  <a:lnTo>
                    <a:pt x="35305" y="22893"/>
                  </a:lnTo>
                  <a:lnTo>
                    <a:pt x="35636" y="22728"/>
                  </a:lnTo>
                  <a:lnTo>
                    <a:pt x="35967" y="22562"/>
                  </a:lnTo>
                  <a:lnTo>
                    <a:pt x="36298" y="22369"/>
                  </a:lnTo>
                  <a:lnTo>
                    <a:pt x="36602" y="22148"/>
                  </a:lnTo>
                  <a:lnTo>
                    <a:pt x="36905" y="21928"/>
                  </a:lnTo>
                  <a:lnTo>
                    <a:pt x="37181" y="21707"/>
                  </a:lnTo>
                  <a:lnTo>
                    <a:pt x="37484" y="21459"/>
                  </a:lnTo>
                  <a:lnTo>
                    <a:pt x="37732" y="21183"/>
                  </a:lnTo>
                  <a:lnTo>
                    <a:pt x="37981" y="20935"/>
                  </a:lnTo>
                  <a:lnTo>
                    <a:pt x="38229" y="20631"/>
                  </a:lnTo>
                  <a:lnTo>
                    <a:pt x="38477" y="20356"/>
                  </a:lnTo>
                  <a:lnTo>
                    <a:pt x="38670" y="20025"/>
                  </a:lnTo>
                  <a:lnTo>
                    <a:pt x="38891" y="19721"/>
                  </a:lnTo>
                  <a:lnTo>
                    <a:pt x="39084" y="19390"/>
                  </a:lnTo>
                  <a:lnTo>
                    <a:pt x="39249" y="19059"/>
                  </a:lnTo>
                  <a:lnTo>
                    <a:pt x="39415" y="18701"/>
                  </a:lnTo>
                  <a:lnTo>
                    <a:pt x="39553" y="18370"/>
                  </a:lnTo>
                  <a:lnTo>
                    <a:pt x="39663" y="17983"/>
                  </a:lnTo>
                  <a:lnTo>
                    <a:pt x="39774" y="17625"/>
                  </a:lnTo>
                  <a:lnTo>
                    <a:pt x="39884" y="17239"/>
                  </a:lnTo>
                  <a:lnTo>
                    <a:pt x="39939" y="16853"/>
                  </a:lnTo>
                  <a:lnTo>
                    <a:pt x="39994" y="16466"/>
                  </a:lnTo>
                  <a:lnTo>
                    <a:pt x="40049" y="16080"/>
                  </a:lnTo>
                  <a:lnTo>
                    <a:pt x="40049" y="15639"/>
                  </a:lnTo>
                  <a:lnTo>
                    <a:pt x="40049" y="15225"/>
                  </a:lnTo>
                  <a:lnTo>
                    <a:pt x="40022" y="14839"/>
                  </a:lnTo>
                  <a:lnTo>
                    <a:pt x="39994" y="14425"/>
                  </a:lnTo>
                  <a:lnTo>
                    <a:pt x="39911" y="14039"/>
                  </a:lnTo>
                  <a:lnTo>
                    <a:pt x="39829" y="13626"/>
                  </a:lnTo>
                  <a:lnTo>
                    <a:pt x="39746" y="13239"/>
                  </a:lnTo>
                  <a:lnTo>
                    <a:pt x="39608" y="12881"/>
                  </a:lnTo>
                  <a:lnTo>
                    <a:pt x="39470" y="12495"/>
                  </a:lnTo>
                  <a:lnTo>
                    <a:pt x="39332" y="12136"/>
                  </a:lnTo>
                  <a:lnTo>
                    <a:pt x="39167" y="11778"/>
                  </a:lnTo>
                  <a:lnTo>
                    <a:pt x="38974" y="11447"/>
                  </a:lnTo>
                  <a:lnTo>
                    <a:pt x="38753" y="11116"/>
                  </a:lnTo>
                  <a:lnTo>
                    <a:pt x="38532" y="10785"/>
                  </a:lnTo>
                  <a:lnTo>
                    <a:pt x="38312" y="10481"/>
                  </a:lnTo>
                  <a:lnTo>
                    <a:pt x="38063" y="10178"/>
                  </a:lnTo>
                  <a:lnTo>
                    <a:pt x="37788" y="9902"/>
                  </a:lnTo>
                  <a:lnTo>
                    <a:pt x="37512" y="9626"/>
                  </a:lnTo>
                  <a:lnTo>
                    <a:pt x="37236" y="9350"/>
                  </a:lnTo>
                  <a:lnTo>
                    <a:pt x="36933" y="9102"/>
                  </a:lnTo>
                  <a:lnTo>
                    <a:pt x="36629" y="8881"/>
                  </a:lnTo>
                  <a:lnTo>
                    <a:pt x="36298" y="8661"/>
                  </a:lnTo>
                  <a:lnTo>
                    <a:pt x="35967" y="8468"/>
                  </a:lnTo>
                  <a:lnTo>
                    <a:pt x="35609" y="8275"/>
                  </a:lnTo>
                  <a:lnTo>
                    <a:pt x="35250" y="8109"/>
                  </a:lnTo>
                  <a:lnTo>
                    <a:pt x="34892" y="7944"/>
                  </a:lnTo>
                  <a:lnTo>
                    <a:pt x="34505" y="7806"/>
                  </a:lnTo>
                  <a:lnTo>
                    <a:pt x="34119" y="7695"/>
                  </a:lnTo>
                  <a:lnTo>
                    <a:pt x="33733" y="7585"/>
                  </a:lnTo>
                  <a:lnTo>
                    <a:pt x="33319" y="7502"/>
                  </a:lnTo>
                  <a:lnTo>
                    <a:pt x="32906" y="7447"/>
                  </a:lnTo>
                  <a:lnTo>
                    <a:pt x="32492" y="7420"/>
                  </a:lnTo>
                  <a:lnTo>
                    <a:pt x="31940" y="7392"/>
                  </a:lnTo>
                  <a:lnTo>
                    <a:pt x="31499" y="7420"/>
                  </a:lnTo>
                  <a:lnTo>
                    <a:pt x="31058" y="7447"/>
                  </a:lnTo>
                  <a:lnTo>
                    <a:pt x="30616" y="7502"/>
                  </a:lnTo>
                  <a:lnTo>
                    <a:pt x="30175" y="7585"/>
                  </a:lnTo>
                  <a:lnTo>
                    <a:pt x="29816" y="6813"/>
                  </a:lnTo>
                  <a:lnTo>
                    <a:pt x="29430" y="6068"/>
                  </a:lnTo>
                  <a:lnTo>
                    <a:pt x="28961" y="5378"/>
                  </a:lnTo>
                  <a:lnTo>
                    <a:pt x="28465" y="4689"/>
                  </a:lnTo>
                  <a:lnTo>
                    <a:pt x="27913" y="4055"/>
                  </a:lnTo>
                  <a:lnTo>
                    <a:pt x="27334" y="3448"/>
                  </a:lnTo>
                  <a:lnTo>
                    <a:pt x="26700" y="2896"/>
                  </a:lnTo>
                  <a:lnTo>
                    <a:pt x="26038" y="2372"/>
                  </a:lnTo>
                  <a:lnTo>
                    <a:pt x="25348" y="1903"/>
                  </a:lnTo>
                  <a:lnTo>
                    <a:pt x="24603" y="1462"/>
                  </a:lnTo>
                  <a:lnTo>
                    <a:pt x="23859" y="1076"/>
                  </a:lnTo>
                  <a:lnTo>
                    <a:pt x="23059" y="772"/>
                  </a:lnTo>
                  <a:lnTo>
                    <a:pt x="22231" y="496"/>
                  </a:lnTo>
                  <a:lnTo>
                    <a:pt x="21376" y="276"/>
                  </a:lnTo>
                  <a:lnTo>
                    <a:pt x="20494" y="110"/>
                  </a:lnTo>
                  <a:lnTo>
                    <a:pt x="19611" y="28"/>
                  </a:lnTo>
                  <a:lnTo>
                    <a:pt x="187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" name="Google Shape;708;p33"/>
          <p:cNvSpPr txBox="1">
            <a:spLocks/>
          </p:cNvSpPr>
          <p:nvPr/>
        </p:nvSpPr>
        <p:spPr>
          <a:xfrm>
            <a:off x="1467591" y="2215205"/>
            <a:ext cx="4882473" cy="5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Delius Unicase"/>
              <a:buNone/>
              <a:defRPr sz="4000" b="1" i="0" u="none" strike="noStrike" cap="none">
                <a:solidFill>
                  <a:schemeClr val="accent2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ar-SA" sz="3600" dirty="0">
                <a:solidFill>
                  <a:srgbClr val="00B050"/>
                </a:solidFill>
                <a:cs typeface="+mj-cs"/>
              </a:rPr>
              <a:t>ماذا أعرف عن النباتات؟ </a:t>
            </a:r>
          </a:p>
        </p:txBody>
      </p:sp>
      <p:sp>
        <p:nvSpPr>
          <p:cNvPr id="31" name="Google Shape;709;p33"/>
          <p:cNvSpPr txBox="1">
            <a:spLocks/>
          </p:cNvSpPr>
          <p:nvPr/>
        </p:nvSpPr>
        <p:spPr>
          <a:xfrm>
            <a:off x="2179035" y="1373847"/>
            <a:ext cx="3755700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Aft>
                <a:spcPts val="1600"/>
              </a:spcAft>
            </a:pPr>
            <a:r>
              <a:rPr lang="ar-SA" sz="3600" dirty="0">
                <a:cs typeface="+mj-cs"/>
              </a:rPr>
              <a:t>هيا لنفكر يا أصدقائي </a:t>
            </a:r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290" y="134849"/>
            <a:ext cx="3194707" cy="3194707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08"/>
          <a:stretch/>
        </p:blipFill>
        <p:spPr>
          <a:xfrm>
            <a:off x="2166402" y="2721182"/>
            <a:ext cx="2118269" cy="20656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2"/>
          <a:srcRect l="28547" t="21204" r="26327" b="5771"/>
          <a:stretch/>
        </p:blipFill>
        <p:spPr>
          <a:xfrm>
            <a:off x="1735473" y="0"/>
            <a:ext cx="5653217" cy="5143500"/>
          </a:xfrm>
          <a:prstGeom prst="rect">
            <a:avLst/>
          </a:prstGeom>
        </p:spPr>
      </p:pic>
      <p:cxnSp>
        <p:nvCxnSpPr>
          <p:cNvPr id="6" name="رابط كسهم مستقيم 5"/>
          <p:cNvCxnSpPr/>
          <p:nvPr/>
        </p:nvCxnSpPr>
        <p:spPr>
          <a:xfrm flipH="1">
            <a:off x="3104147" y="1287379"/>
            <a:ext cx="770021" cy="246647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رابط كسهم مستقيم 7"/>
          <p:cNvCxnSpPr/>
          <p:nvPr/>
        </p:nvCxnSpPr>
        <p:spPr>
          <a:xfrm flipV="1">
            <a:off x="4439653" y="1431758"/>
            <a:ext cx="938463" cy="113999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رابط كسهم مستقيم 9"/>
          <p:cNvCxnSpPr/>
          <p:nvPr/>
        </p:nvCxnSpPr>
        <p:spPr>
          <a:xfrm flipV="1">
            <a:off x="4439653" y="2995863"/>
            <a:ext cx="685800" cy="1239253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سهم">
            <a:hlinkClick r:id="rId3" action="ppaction://hlinksldjump"/>
          </p:cNvPr>
          <p:cNvSpPr/>
          <p:nvPr/>
        </p:nvSpPr>
        <p:spPr>
          <a:xfrm>
            <a:off x="7875548" y="4430635"/>
            <a:ext cx="911543" cy="712865"/>
          </a:xfrm>
          <a:prstGeom prst="rightArrow">
            <a:avLst>
              <a:gd name="adj1" fmla="val 46645"/>
              <a:gd name="adj2" fmla="val 75813"/>
            </a:avLst>
          </a:prstGeom>
          <a:solidFill>
            <a:srgbClr val="FEDB05"/>
          </a:solidFill>
          <a:ln w="6350">
            <a:solidFill>
              <a:schemeClr val="accent1"/>
            </a:solidFill>
            <a:miter/>
          </a:ln>
          <a:effectLst>
            <a:outerShdw blurRad="127000" dir="2700000" rotWithShape="0">
              <a:srgbClr val="000000">
                <a:alpha val="7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lIns="34289" rIns="3428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1050"/>
          </a:p>
        </p:txBody>
      </p:sp>
    </p:spTree>
    <p:extLst>
      <p:ext uri="{BB962C8B-B14F-4D97-AF65-F5344CB8AC3E}">
        <p14:creationId xmlns:p14="http://schemas.microsoft.com/office/powerpoint/2010/main" val="262966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صورة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255"/>
            <a:ext cx="9144001" cy="5140990"/>
          </a:xfrm>
          <a:prstGeom prst="rect">
            <a:avLst/>
          </a:prstGeom>
        </p:spPr>
      </p:pic>
      <p:sp>
        <p:nvSpPr>
          <p:cNvPr id="16" name="مستطيل مستدير الزوايا 15"/>
          <p:cNvSpPr/>
          <p:nvPr/>
        </p:nvSpPr>
        <p:spPr>
          <a:xfrm>
            <a:off x="178563" y="524515"/>
            <a:ext cx="8786874" cy="4213917"/>
          </a:xfrm>
          <a:prstGeom prst="roundRect">
            <a:avLst/>
          </a:prstGeom>
          <a:solidFill>
            <a:srgbClr val="FFFFFF">
              <a:alpha val="47000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ctr">
            <a:spAutoFit/>
          </a:bodyPr>
          <a:lstStyle/>
          <a:p>
            <a:pPr algn="r" defTabSz="685800" rtl="1" hangingPunct="0">
              <a:buClrTx/>
            </a:pPr>
            <a:endParaRPr lang="en-US" sz="1350" dirty="0">
              <a:latin typeface="+mj-lt"/>
              <a:ea typeface="+mj-ea"/>
              <a:cs typeface="+mj-cs"/>
              <a:sym typeface="Calibri"/>
            </a:endParaRPr>
          </a:p>
          <a:p>
            <a:pPr algn="r" defTabSz="685800" rtl="1" hangingPunct="0">
              <a:buClrTx/>
            </a:pPr>
            <a:endParaRPr lang="en-US" sz="1050" dirty="0"/>
          </a:p>
          <a:p>
            <a:pPr algn="r" defTabSz="685800" rtl="1" hangingPunct="0">
              <a:buClrTx/>
            </a:pPr>
            <a:endParaRPr lang="en-US" sz="1350" dirty="0">
              <a:latin typeface="+mj-lt"/>
              <a:ea typeface="+mj-ea"/>
              <a:cs typeface="+mj-cs"/>
              <a:sym typeface="Calibri"/>
            </a:endParaRPr>
          </a:p>
          <a:p>
            <a:pPr algn="r" defTabSz="685800" rtl="1" hangingPunct="0">
              <a:buClrTx/>
            </a:pPr>
            <a:endParaRPr lang="en-US" sz="1050" dirty="0"/>
          </a:p>
          <a:p>
            <a:pPr algn="r" defTabSz="685800" rtl="1" hangingPunct="0">
              <a:buClrTx/>
            </a:pPr>
            <a:endParaRPr lang="en-US" sz="1350" dirty="0">
              <a:latin typeface="+mj-lt"/>
              <a:ea typeface="+mj-ea"/>
              <a:cs typeface="+mj-cs"/>
              <a:sym typeface="Calibri"/>
            </a:endParaRPr>
          </a:p>
          <a:p>
            <a:pPr algn="r" defTabSz="685800" rtl="1" hangingPunct="0">
              <a:buClrTx/>
            </a:pPr>
            <a:endParaRPr lang="en-US" sz="1050" dirty="0"/>
          </a:p>
          <a:p>
            <a:pPr algn="r" defTabSz="685800" rtl="1" hangingPunct="0">
              <a:buClrTx/>
            </a:pPr>
            <a:endParaRPr lang="en-US" sz="1350" dirty="0">
              <a:latin typeface="+mj-lt"/>
              <a:ea typeface="+mj-ea"/>
              <a:cs typeface="+mj-cs"/>
              <a:sym typeface="Calibri"/>
            </a:endParaRPr>
          </a:p>
          <a:p>
            <a:pPr algn="r" defTabSz="685800" rtl="1" hangingPunct="0">
              <a:buClrTx/>
            </a:pPr>
            <a:endParaRPr lang="en-US" sz="1050" dirty="0"/>
          </a:p>
          <a:p>
            <a:pPr algn="r" defTabSz="685800" rtl="1" hangingPunct="0">
              <a:buClrTx/>
            </a:pPr>
            <a:endParaRPr lang="en-US" sz="1350" dirty="0">
              <a:latin typeface="+mj-lt"/>
              <a:ea typeface="+mj-ea"/>
              <a:cs typeface="+mj-cs"/>
              <a:sym typeface="Calibri"/>
            </a:endParaRPr>
          </a:p>
          <a:p>
            <a:pPr algn="r" defTabSz="685800" rtl="1" hangingPunct="0">
              <a:buClrTx/>
            </a:pPr>
            <a:endParaRPr lang="en-US" sz="1050" dirty="0"/>
          </a:p>
          <a:p>
            <a:pPr algn="r" defTabSz="685800" rtl="1" hangingPunct="0">
              <a:buClrTx/>
            </a:pPr>
            <a:endParaRPr lang="en-US" sz="1350" dirty="0">
              <a:latin typeface="+mj-lt"/>
              <a:ea typeface="+mj-ea"/>
              <a:cs typeface="+mj-cs"/>
              <a:sym typeface="Calibri"/>
            </a:endParaRPr>
          </a:p>
          <a:p>
            <a:pPr algn="r" defTabSz="685800" rtl="1" hangingPunct="0">
              <a:buClrTx/>
            </a:pPr>
            <a:endParaRPr lang="en-US" sz="1050" dirty="0"/>
          </a:p>
          <a:p>
            <a:pPr algn="r" defTabSz="685800" rtl="1" hangingPunct="0">
              <a:buClrTx/>
            </a:pPr>
            <a:endParaRPr lang="en-US" sz="1350" dirty="0">
              <a:latin typeface="+mj-lt"/>
              <a:ea typeface="+mj-ea"/>
              <a:cs typeface="+mj-cs"/>
              <a:sym typeface="Calibri"/>
            </a:endParaRPr>
          </a:p>
          <a:p>
            <a:pPr algn="r" defTabSz="685800" rtl="1" hangingPunct="0">
              <a:buClrTx/>
            </a:pPr>
            <a:endParaRPr lang="en-US" sz="1050" dirty="0"/>
          </a:p>
          <a:p>
            <a:pPr algn="r" defTabSz="685800" rtl="1" hangingPunct="0">
              <a:buClrTx/>
            </a:pPr>
            <a:endParaRPr lang="en-US" sz="1350" dirty="0">
              <a:latin typeface="+mj-lt"/>
              <a:ea typeface="+mj-ea"/>
              <a:cs typeface="+mj-cs"/>
              <a:sym typeface="Calibri"/>
            </a:endParaRPr>
          </a:p>
          <a:p>
            <a:pPr algn="r" defTabSz="685800" rtl="1" hangingPunct="0">
              <a:buClrTx/>
            </a:pPr>
            <a:endParaRPr lang="en-US" sz="1050" dirty="0"/>
          </a:p>
          <a:p>
            <a:pPr algn="r" defTabSz="685800" rtl="1" hangingPunct="0">
              <a:buClrTx/>
            </a:pPr>
            <a:endParaRPr lang="en-US" sz="1350" dirty="0">
              <a:latin typeface="+mj-lt"/>
              <a:ea typeface="+mj-ea"/>
              <a:cs typeface="+mj-cs"/>
              <a:sym typeface="Calibri"/>
            </a:endParaRPr>
          </a:p>
          <a:p>
            <a:pPr algn="r" defTabSz="685800" rtl="1" hangingPunct="0">
              <a:buClrTx/>
            </a:pPr>
            <a:endParaRPr lang="en-US" sz="1050" dirty="0"/>
          </a:p>
          <a:p>
            <a:pPr algn="r" defTabSz="685800" rtl="1" hangingPunct="0">
              <a:buClrTx/>
            </a:pPr>
            <a:endParaRPr lang="en-US" sz="1350" dirty="0">
              <a:latin typeface="+mj-lt"/>
              <a:ea typeface="+mj-ea"/>
              <a:cs typeface="+mj-cs"/>
              <a:sym typeface="Calibri"/>
            </a:endParaRPr>
          </a:p>
          <a:p>
            <a:pPr algn="r" defTabSz="685800" rtl="1" hangingPunct="0">
              <a:buClrTx/>
            </a:pPr>
            <a:endParaRPr lang="en-US" sz="1350" dirty="0"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344624" y="1091946"/>
            <a:ext cx="5289913" cy="1504114"/>
          </a:xfrm>
          <a:prstGeom prst="rect">
            <a:avLst/>
          </a:prstGeom>
          <a:solidFill>
            <a:srgbClr val="FFFFFF">
              <a:alpha val="79000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r" defTabSz="685800" rtl="1" hangingPunct="0">
              <a:buClrTx/>
            </a:pPr>
            <a:endParaRPr lang="en-US" sz="1350"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11" name="Picture 4" descr="https://s.yimg.com/g/images/spaceout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6682" y="-102394"/>
            <a:ext cx="7144" cy="7144"/>
          </a:xfrm>
          <a:prstGeom prst="rect">
            <a:avLst/>
          </a:prstGeom>
          <a:noFill/>
        </p:spPr>
      </p:pic>
      <p:pic>
        <p:nvPicPr>
          <p:cNvPr id="12" name="Picture 6" descr="https://s.yimg.com/g/images/spaceout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6682" y="-102394"/>
            <a:ext cx="7144" cy="7144"/>
          </a:xfrm>
          <a:prstGeom prst="rect">
            <a:avLst/>
          </a:prstGeom>
          <a:noFill/>
        </p:spPr>
      </p:pic>
      <p:pic>
        <p:nvPicPr>
          <p:cNvPr id="121" name="1C5F08CA-124A-445B-8C23-15CA4F6B6800-L0-001.jpeg" descr="1C5F08CA-124A-445B-8C23-15CA4F6B6800-L0-001.jpeg"/>
          <p:cNvPicPr>
            <a:picLocks noChangeAspect="1"/>
          </p:cNvPicPr>
          <p:nvPr/>
        </p:nvPicPr>
        <p:blipFill>
          <a:blip r:embed="rId4"/>
          <a:srcRect l="10223" t="9396" r="10450" b="9845"/>
          <a:stretch>
            <a:fillRect/>
          </a:stretch>
        </p:blipFill>
        <p:spPr>
          <a:xfrm rot="5400000">
            <a:off x="6109685" y="301998"/>
            <a:ext cx="2457085" cy="2739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3" h="21478" extrusionOk="0">
                <a:moveTo>
                  <a:pt x="11758" y="2"/>
                </a:moveTo>
                <a:cubicBezTo>
                  <a:pt x="11481" y="15"/>
                  <a:pt x="11100" y="137"/>
                  <a:pt x="10516" y="373"/>
                </a:cubicBezTo>
                <a:cubicBezTo>
                  <a:pt x="9788" y="667"/>
                  <a:pt x="9488" y="702"/>
                  <a:pt x="9278" y="522"/>
                </a:cubicBezTo>
                <a:cubicBezTo>
                  <a:pt x="9067" y="340"/>
                  <a:pt x="8718" y="562"/>
                  <a:pt x="7796" y="1458"/>
                </a:cubicBezTo>
                <a:cubicBezTo>
                  <a:pt x="6920" y="2310"/>
                  <a:pt x="6502" y="2580"/>
                  <a:pt x="6265" y="2449"/>
                </a:cubicBezTo>
                <a:cubicBezTo>
                  <a:pt x="6012" y="2310"/>
                  <a:pt x="5803" y="2582"/>
                  <a:pt x="5343" y="3649"/>
                </a:cubicBezTo>
                <a:lnTo>
                  <a:pt x="4749" y="5026"/>
                </a:lnTo>
                <a:lnTo>
                  <a:pt x="3194" y="5145"/>
                </a:lnTo>
                <a:cubicBezTo>
                  <a:pt x="2129" y="5226"/>
                  <a:pt x="1485" y="5389"/>
                  <a:pt x="1149" y="5660"/>
                </a:cubicBezTo>
                <a:cubicBezTo>
                  <a:pt x="396" y="6267"/>
                  <a:pt x="11" y="7097"/>
                  <a:pt x="0" y="7926"/>
                </a:cubicBezTo>
                <a:cubicBezTo>
                  <a:pt x="-11" y="8755"/>
                  <a:pt x="352" y="9584"/>
                  <a:pt x="1089" y="10192"/>
                </a:cubicBezTo>
                <a:lnTo>
                  <a:pt x="1709" y="10703"/>
                </a:lnTo>
                <a:lnTo>
                  <a:pt x="1117" y="11268"/>
                </a:lnTo>
                <a:cubicBezTo>
                  <a:pt x="286" y="12061"/>
                  <a:pt x="8" y="12617"/>
                  <a:pt x="8" y="13487"/>
                </a:cubicBezTo>
                <a:cubicBezTo>
                  <a:pt x="8" y="15315"/>
                  <a:pt x="1650" y="16635"/>
                  <a:pt x="3623" y="16394"/>
                </a:cubicBezTo>
                <a:lnTo>
                  <a:pt x="4605" y="16275"/>
                </a:lnTo>
                <a:lnTo>
                  <a:pt x="5319" y="17400"/>
                </a:lnTo>
                <a:cubicBezTo>
                  <a:pt x="5711" y="18018"/>
                  <a:pt x="6033" y="18757"/>
                  <a:pt x="6033" y="19043"/>
                </a:cubicBezTo>
                <a:cubicBezTo>
                  <a:pt x="6033" y="19597"/>
                  <a:pt x="6181" y="19667"/>
                  <a:pt x="6718" y="19365"/>
                </a:cubicBezTo>
                <a:cubicBezTo>
                  <a:pt x="6969" y="19223"/>
                  <a:pt x="7260" y="19386"/>
                  <a:pt x="7854" y="20004"/>
                </a:cubicBezTo>
                <a:cubicBezTo>
                  <a:pt x="8530" y="20707"/>
                  <a:pt x="8754" y="20819"/>
                  <a:pt x="9307" y="20720"/>
                </a:cubicBezTo>
                <a:cubicBezTo>
                  <a:pt x="9790" y="20634"/>
                  <a:pt x="10127" y="20733"/>
                  <a:pt x="10602" y="21098"/>
                </a:cubicBezTo>
                <a:cubicBezTo>
                  <a:pt x="11238" y="21588"/>
                  <a:pt x="11248" y="21587"/>
                  <a:pt x="11724" y="21192"/>
                </a:cubicBezTo>
                <a:cubicBezTo>
                  <a:pt x="12141" y="20846"/>
                  <a:pt x="12309" y="20825"/>
                  <a:pt x="12972" y="21031"/>
                </a:cubicBezTo>
                <a:cubicBezTo>
                  <a:pt x="13622" y="21232"/>
                  <a:pt x="13771" y="21218"/>
                  <a:pt x="13952" y="20930"/>
                </a:cubicBezTo>
                <a:cubicBezTo>
                  <a:pt x="14069" y="20744"/>
                  <a:pt x="14321" y="20592"/>
                  <a:pt x="14512" y="20592"/>
                </a:cubicBezTo>
                <a:cubicBezTo>
                  <a:pt x="15168" y="20592"/>
                  <a:pt x="16268" y="19957"/>
                  <a:pt x="16137" y="19654"/>
                </a:cubicBezTo>
                <a:cubicBezTo>
                  <a:pt x="15978" y="19285"/>
                  <a:pt x="16677" y="18942"/>
                  <a:pt x="17593" y="18942"/>
                </a:cubicBezTo>
                <a:cubicBezTo>
                  <a:pt x="18137" y="18942"/>
                  <a:pt x="18266" y="18868"/>
                  <a:pt x="18159" y="18618"/>
                </a:cubicBezTo>
                <a:cubicBezTo>
                  <a:pt x="18070" y="18414"/>
                  <a:pt x="18320" y="18014"/>
                  <a:pt x="18836" y="17535"/>
                </a:cubicBezTo>
                <a:cubicBezTo>
                  <a:pt x="20162" y="16304"/>
                  <a:pt x="20993" y="14280"/>
                  <a:pt x="21323" y="11480"/>
                </a:cubicBezTo>
                <a:cubicBezTo>
                  <a:pt x="21589" y="9226"/>
                  <a:pt x="21578" y="9009"/>
                  <a:pt x="21159" y="8180"/>
                </a:cubicBezTo>
                <a:cubicBezTo>
                  <a:pt x="20663" y="7199"/>
                  <a:pt x="20242" y="6197"/>
                  <a:pt x="19904" y="5184"/>
                </a:cubicBezTo>
                <a:cubicBezTo>
                  <a:pt x="19780" y="4814"/>
                  <a:pt x="19277" y="4226"/>
                  <a:pt x="18776" y="3868"/>
                </a:cubicBezTo>
                <a:cubicBezTo>
                  <a:pt x="18279" y="3512"/>
                  <a:pt x="17840" y="3028"/>
                  <a:pt x="17802" y="2790"/>
                </a:cubicBezTo>
                <a:cubicBezTo>
                  <a:pt x="17760" y="2536"/>
                  <a:pt x="17350" y="2167"/>
                  <a:pt x="16807" y="1896"/>
                </a:cubicBezTo>
                <a:cubicBezTo>
                  <a:pt x="16289" y="1639"/>
                  <a:pt x="15817" y="1226"/>
                  <a:pt x="15741" y="963"/>
                </a:cubicBezTo>
                <a:cubicBezTo>
                  <a:pt x="15663" y="691"/>
                  <a:pt x="15468" y="523"/>
                  <a:pt x="15280" y="566"/>
                </a:cubicBezTo>
                <a:cubicBezTo>
                  <a:pt x="14479" y="752"/>
                  <a:pt x="12621" y="570"/>
                  <a:pt x="12378" y="282"/>
                </a:cubicBezTo>
                <a:cubicBezTo>
                  <a:pt x="12211" y="82"/>
                  <a:pt x="12036" y="-12"/>
                  <a:pt x="11758" y="2"/>
                </a:cubicBezTo>
                <a:close/>
              </a:path>
            </a:pathLst>
          </a:custGeom>
          <a:ln w="12700">
            <a:miter lim="400000"/>
          </a:ln>
          <a:effectLst>
            <a:outerShdw blurRad="254000" dist="127000" dir="16200000" rotWithShape="0">
              <a:srgbClr val="000000">
                <a:alpha val="70000"/>
              </a:srgbClr>
            </a:outerShdw>
          </a:effectLst>
        </p:spPr>
      </p:pic>
      <p:sp>
        <p:nvSpPr>
          <p:cNvPr id="122" name="سهم">
            <a:hlinkClick r:id="rId5" action="ppaction://hlinksldjump"/>
          </p:cNvPr>
          <p:cNvSpPr/>
          <p:nvPr/>
        </p:nvSpPr>
        <p:spPr>
          <a:xfrm>
            <a:off x="8094853" y="4401031"/>
            <a:ext cx="911543" cy="712865"/>
          </a:xfrm>
          <a:prstGeom prst="rightArrow">
            <a:avLst>
              <a:gd name="adj1" fmla="val 46645"/>
              <a:gd name="adj2" fmla="val 75813"/>
            </a:avLst>
          </a:prstGeom>
          <a:solidFill>
            <a:srgbClr val="DF3130"/>
          </a:solidFill>
          <a:ln w="6350">
            <a:solidFill>
              <a:schemeClr val="accent1"/>
            </a:solidFill>
            <a:miter/>
          </a:ln>
          <a:effectLst>
            <a:outerShdw blurRad="127000" dir="2700000" rotWithShape="0">
              <a:srgbClr val="000000">
                <a:alpha val="7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lIns="34289" rIns="3428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1050"/>
          </a:p>
        </p:txBody>
      </p:sp>
      <p:pic>
        <p:nvPicPr>
          <p:cNvPr id="14" name="zaina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36355" y="88990"/>
            <a:ext cx="4077890" cy="1013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مستطيل 7"/>
          <p:cNvSpPr/>
          <p:nvPr/>
        </p:nvSpPr>
        <p:spPr>
          <a:xfrm>
            <a:off x="1817099" y="307448"/>
            <a:ext cx="494412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altLang="zh-CN" sz="2700" b="1" dirty="0">
                <a:solidFill>
                  <a:schemeClr val="tx1"/>
                </a:solidFill>
                <a:latin typeface="FF Yaseer Solid" pitchFamily="50" charset="-78"/>
                <a:ea typeface="小单纯体" panose="02010601030101010101" pitchFamily="2" charset="-122"/>
                <a:cs typeface="+mj-cs"/>
              </a:rPr>
              <a:t>أجب عن السؤال التالي </a:t>
            </a:r>
          </a:p>
        </p:txBody>
      </p:sp>
      <p:sp>
        <p:nvSpPr>
          <p:cNvPr id="17" name="zaina8"/>
          <p:cNvSpPr txBox="1"/>
          <p:nvPr/>
        </p:nvSpPr>
        <p:spPr>
          <a:xfrm>
            <a:off x="344624" y="1141936"/>
            <a:ext cx="498566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altLang="zh-CN" sz="3200" b="1" dirty="0">
                <a:solidFill>
                  <a:srgbClr val="D12026"/>
                </a:solidFill>
                <a:latin typeface="FF Yaseer Solid" pitchFamily="50" charset="-78"/>
                <a:ea typeface="小单纯体" panose="02010601030101010101" pitchFamily="2" charset="-122"/>
                <a:cs typeface="+mj-cs"/>
              </a:rPr>
              <a:t>أي المخلوقات حي، وأيها غير حي في الصورتين الأتيتين؟</a:t>
            </a:r>
          </a:p>
          <a:p>
            <a:pPr algn="ctr">
              <a:defRPr/>
            </a:pPr>
            <a:r>
              <a:rPr lang="ar-SA" altLang="zh-CN" sz="3200" b="1" dirty="0">
                <a:solidFill>
                  <a:srgbClr val="D12026"/>
                </a:solidFill>
                <a:latin typeface="FF Yaseer Solid" pitchFamily="50" charset="-78"/>
                <a:ea typeface="小单纯体" panose="02010601030101010101" pitchFamily="2" charset="-122"/>
                <a:cs typeface="+mj-cs"/>
              </a:rPr>
              <a:t>كيف أعرف ذلك؟</a:t>
            </a: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7"/>
          <a:srcRect l="17697" t="48835" r="23491" b="13226"/>
          <a:stretch/>
        </p:blipFill>
        <p:spPr>
          <a:xfrm>
            <a:off x="344624" y="2666348"/>
            <a:ext cx="6928046" cy="251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74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255"/>
            <a:ext cx="9144001" cy="5140990"/>
          </a:xfrm>
          <a:prstGeom prst="rect">
            <a:avLst/>
          </a:prstGeom>
        </p:spPr>
      </p:pic>
      <p:sp>
        <p:nvSpPr>
          <p:cNvPr id="10" name="مستطيل 9"/>
          <p:cNvSpPr/>
          <p:nvPr/>
        </p:nvSpPr>
        <p:spPr>
          <a:xfrm>
            <a:off x="520995" y="1780814"/>
            <a:ext cx="7963978" cy="3361431"/>
          </a:xfrm>
          <a:prstGeom prst="rect">
            <a:avLst/>
          </a:prstGeom>
          <a:solidFill>
            <a:srgbClr val="FFFFFF">
              <a:alpha val="79000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r" defTabSz="685800" rtl="1" hangingPunct="0">
              <a:buClrTx/>
            </a:pPr>
            <a:endParaRPr lang="en-US" sz="1350"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6" name="Picture 4" descr="https://s.yimg.com/g/images/spaceout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6682" y="-102394"/>
            <a:ext cx="7144" cy="7144"/>
          </a:xfrm>
          <a:prstGeom prst="rect">
            <a:avLst/>
          </a:prstGeom>
          <a:noFill/>
        </p:spPr>
      </p:pic>
      <p:pic>
        <p:nvPicPr>
          <p:cNvPr id="7" name="Picture 6" descr="https://s.yimg.com/g/images/spaceout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6682" y="-102394"/>
            <a:ext cx="7144" cy="7144"/>
          </a:xfrm>
          <a:prstGeom prst="rect">
            <a:avLst/>
          </a:prstGeom>
          <a:noFill/>
        </p:spPr>
      </p:pic>
      <p:pic>
        <p:nvPicPr>
          <p:cNvPr id="8" name="zaina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34666" y="597895"/>
            <a:ext cx="5924607" cy="1013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مستطيل 8"/>
          <p:cNvSpPr/>
          <p:nvPr/>
        </p:nvSpPr>
        <p:spPr>
          <a:xfrm>
            <a:off x="2849716" y="716033"/>
            <a:ext cx="56352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altLang="zh-CN" sz="2700" b="1" dirty="0">
                <a:solidFill>
                  <a:schemeClr val="tx1"/>
                </a:solidFill>
                <a:latin typeface="FF Yaseer Solid" pitchFamily="50" charset="-78"/>
                <a:ea typeface="小单纯体" panose="02010601030101010101" pitchFamily="2" charset="-122"/>
                <a:cs typeface="+mj-cs"/>
              </a:rPr>
              <a:t>كيف يحصل النبات على حاجاته في الصورتين الآتيتين</a:t>
            </a: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5"/>
          <a:srcRect l="18323" t="46001" r="23672" b="15753"/>
          <a:stretch/>
        </p:blipFill>
        <p:spPr>
          <a:xfrm>
            <a:off x="620012" y="2093146"/>
            <a:ext cx="7864961" cy="2915582"/>
          </a:xfrm>
          <a:prstGeom prst="rect">
            <a:avLst/>
          </a:prstGeom>
        </p:spPr>
      </p:pic>
      <p:sp>
        <p:nvSpPr>
          <p:cNvPr id="129" name="سهم">
            <a:hlinkClick r:id="rId6" action="ppaction://hlinksldjump"/>
          </p:cNvPr>
          <p:cNvSpPr/>
          <p:nvPr/>
        </p:nvSpPr>
        <p:spPr>
          <a:xfrm>
            <a:off x="8203501" y="4429380"/>
            <a:ext cx="911543" cy="712865"/>
          </a:xfrm>
          <a:prstGeom prst="rightArrow">
            <a:avLst>
              <a:gd name="adj1" fmla="val 46645"/>
              <a:gd name="adj2" fmla="val 75813"/>
            </a:avLst>
          </a:prstGeom>
          <a:solidFill>
            <a:srgbClr val="F8E01A"/>
          </a:solidFill>
          <a:ln w="6350">
            <a:solidFill>
              <a:schemeClr val="accent1"/>
            </a:solidFill>
            <a:miter/>
          </a:ln>
          <a:effectLst>
            <a:outerShdw blurRad="127000" dir="2700000" rotWithShape="0">
              <a:srgbClr val="000000">
                <a:alpha val="7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lIns="34289" rIns="3428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1050"/>
          </a:p>
        </p:txBody>
      </p:sp>
      <p:pic>
        <p:nvPicPr>
          <p:cNvPr id="128" name="E46DB255-B69A-4B59-8314-ADAF665EC919-L0-001.jpeg" descr="E46DB255-B69A-4B59-8314-ADAF665EC919-L0-001.jpeg"/>
          <p:cNvPicPr>
            <a:picLocks noChangeAspect="1"/>
          </p:cNvPicPr>
          <p:nvPr/>
        </p:nvPicPr>
        <p:blipFill>
          <a:blip r:embed="rId7"/>
          <a:srcRect l="17790" t="9166" r="17794" b="10648"/>
          <a:stretch>
            <a:fillRect/>
          </a:stretch>
        </p:blipFill>
        <p:spPr>
          <a:xfrm>
            <a:off x="297538" y="115866"/>
            <a:ext cx="1952402" cy="19674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15" h="21441" extrusionOk="0">
                <a:moveTo>
                  <a:pt x="9319" y="4"/>
                </a:moveTo>
                <a:cubicBezTo>
                  <a:pt x="9138" y="17"/>
                  <a:pt x="8951" y="59"/>
                  <a:pt x="8772" y="135"/>
                </a:cubicBezTo>
                <a:cubicBezTo>
                  <a:pt x="8592" y="210"/>
                  <a:pt x="8268" y="437"/>
                  <a:pt x="8049" y="636"/>
                </a:cubicBezTo>
                <a:lnTo>
                  <a:pt x="7651" y="999"/>
                </a:lnTo>
                <a:lnTo>
                  <a:pt x="7368" y="694"/>
                </a:lnTo>
                <a:cubicBezTo>
                  <a:pt x="7151" y="460"/>
                  <a:pt x="7003" y="390"/>
                  <a:pt x="6727" y="390"/>
                </a:cubicBezTo>
                <a:cubicBezTo>
                  <a:pt x="5714" y="390"/>
                  <a:pt x="5101" y="1205"/>
                  <a:pt x="4999" y="2691"/>
                </a:cubicBezTo>
                <a:lnTo>
                  <a:pt x="4979" y="2986"/>
                </a:lnTo>
                <a:lnTo>
                  <a:pt x="4053" y="3034"/>
                </a:lnTo>
                <a:cubicBezTo>
                  <a:pt x="2965" y="3091"/>
                  <a:pt x="2606" y="3261"/>
                  <a:pt x="2606" y="3714"/>
                </a:cubicBezTo>
                <a:cubicBezTo>
                  <a:pt x="2606" y="3909"/>
                  <a:pt x="2688" y="4057"/>
                  <a:pt x="2868" y="4189"/>
                </a:cubicBezTo>
                <a:lnTo>
                  <a:pt x="3129" y="4382"/>
                </a:lnTo>
                <a:lnTo>
                  <a:pt x="2649" y="4629"/>
                </a:lnTo>
                <a:cubicBezTo>
                  <a:pt x="2053" y="4934"/>
                  <a:pt x="1710" y="5490"/>
                  <a:pt x="1686" y="6194"/>
                </a:cubicBezTo>
                <a:cubicBezTo>
                  <a:pt x="1668" y="6716"/>
                  <a:pt x="1555" y="6849"/>
                  <a:pt x="1134" y="6852"/>
                </a:cubicBezTo>
                <a:cubicBezTo>
                  <a:pt x="807" y="6853"/>
                  <a:pt x="294" y="7287"/>
                  <a:pt x="121" y="7704"/>
                </a:cubicBezTo>
                <a:cubicBezTo>
                  <a:pt x="-169" y="8405"/>
                  <a:pt x="87" y="9689"/>
                  <a:pt x="641" y="10306"/>
                </a:cubicBezTo>
                <a:cubicBezTo>
                  <a:pt x="784" y="10466"/>
                  <a:pt x="769" y="10503"/>
                  <a:pt x="436" y="10798"/>
                </a:cubicBezTo>
                <a:cubicBezTo>
                  <a:pt x="-62" y="11238"/>
                  <a:pt x="-121" y="11669"/>
                  <a:pt x="218" y="12371"/>
                </a:cubicBezTo>
                <a:cubicBezTo>
                  <a:pt x="449" y="12846"/>
                  <a:pt x="467" y="12968"/>
                  <a:pt x="412" y="13627"/>
                </a:cubicBezTo>
                <a:cubicBezTo>
                  <a:pt x="326" y="14654"/>
                  <a:pt x="536" y="15345"/>
                  <a:pt x="1108" y="15924"/>
                </a:cubicBezTo>
                <a:cubicBezTo>
                  <a:pt x="1346" y="16163"/>
                  <a:pt x="1668" y="16385"/>
                  <a:pt x="1827" y="16417"/>
                </a:cubicBezTo>
                <a:cubicBezTo>
                  <a:pt x="2244" y="16502"/>
                  <a:pt x="2327" y="16646"/>
                  <a:pt x="2199" y="17065"/>
                </a:cubicBezTo>
                <a:cubicBezTo>
                  <a:pt x="2117" y="17338"/>
                  <a:pt x="2121" y="17490"/>
                  <a:pt x="2217" y="17725"/>
                </a:cubicBezTo>
                <a:cubicBezTo>
                  <a:pt x="2428" y="18238"/>
                  <a:pt x="3219" y="18706"/>
                  <a:pt x="3876" y="18706"/>
                </a:cubicBezTo>
                <a:cubicBezTo>
                  <a:pt x="4182" y="18706"/>
                  <a:pt x="4225" y="18751"/>
                  <a:pt x="4296" y="19154"/>
                </a:cubicBezTo>
                <a:cubicBezTo>
                  <a:pt x="4375" y="19606"/>
                  <a:pt x="4764" y="19880"/>
                  <a:pt x="5321" y="19880"/>
                </a:cubicBezTo>
                <a:cubicBezTo>
                  <a:pt x="5582" y="19880"/>
                  <a:pt x="5904" y="19839"/>
                  <a:pt x="6038" y="19788"/>
                </a:cubicBezTo>
                <a:cubicBezTo>
                  <a:pt x="6260" y="19702"/>
                  <a:pt x="6300" y="19729"/>
                  <a:pt x="6504" y="20105"/>
                </a:cubicBezTo>
                <a:cubicBezTo>
                  <a:pt x="6904" y="20844"/>
                  <a:pt x="7969" y="21175"/>
                  <a:pt x="8746" y="20801"/>
                </a:cubicBezTo>
                <a:cubicBezTo>
                  <a:pt x="9064" y="20647"/>
                  <a:pt x="9086" y="20650"/>
                  <a:pt x="9470" y="20907"/>
                </a:cubicBezTo>
                <a:cubicBezTo>
                  <a:pt x="10022" y="21276"/>
                  <a:pt x="10848" y="21343"/>
                  <a:pt x="11376" y="21064"/>
                </a:cubicBezTo>
                <a:cubicBezTo>
                  <a:pt x="11707" y="20889"/>
                  <a:pt x="11777" y="20881"/>
                  <a:pt x="11909" y="21002"/>
                </a:cubicBezTo>
                <a:cubicBezTo>
                  <a:pt x="11993" y="21078"/>
                  <a:pt x="12193" y="21210"/>
                  <a:pt x="12353" y="21294"/>
                </a:cubicBezTo>
                <a:cubicBezTo>
                  <a:pt x="12538" y="21392"/>
                  <a:pt x="12837" y="21440"/>
                  <a:pt x="13150" y="21441"/>
                </a:cubicBezTo>
                <a:cubicBezTo>
                  <a:pt x="13462" y="21442"/>
                  <a:pt x="13787" y="21396"/>
                  <a:pt x="14024" y="21300"/>
                </a:cubicBezTo>
                <a:cubicBezTo>
                  <a:pt x="14225" y="21219"/>
                  <a:pt x="14492" y="21000"/>
                  <a:pt x="14617" y="20815"/>
                </a:cubicBezTo>
                <a:cubicBezTo>
                  <a:pt x="14805" y="20537"/>
                  <a:pt x="14923" y="20466"/>
                  <a:pt x="15296" y="20416"/>
                </a:cubicBezTo>
                <a:cubicBezTo>
                  <a:pt x="15900" y="20333"/>
                  <a:pt x="16284" y="20207"/>
                  <a:pt x="16552" y="19998"/>
                </a:cubicBezTo>
                <a:cubicBezTo>
                  <a:pt x="16833" y="19780"/>
                  <a:pt x="17071" y="19112"/>
                  <a:pt x="16950" y="18883"/>
                </a:cubicBezTo>
                <a:cubicBezTo>
                  <a:pt x="16847" y="18688"/>
                  <a:pt x="16874" y="18666"/>
                  <a:pt x="17500" y="18456"/>
                </a:cubicBezTo>
                <a:cubicBezTo>
                  <a:pt x="18357" y="18167"/>
                  <a:pt x="18802" y="17847"/>
                  <a:pt x="19015" y="17362"/>
                </a:cubicBezTo>
                <a:cubicBezTo>
                  <a:pt x="19252" y="16822"/>
                  <a:pt x="19194" y="16424"/>
                  <a:pt x="18824" y="16032"/>
                </a:cubicBezTo>
                <a:cubicBezTo>
                  <a:pt x="18562" y="15756"/>
                  <a:pt x="18563" y="15750"/>
                  <a:pt x="18754" y="15609"/>
                </a:cubicBezTo>
                <a:cubicBezTo>
                  <a:pt x="20712" y="14161"/>
                  <a:pt x="21431" y="12965"/>
                  <a:pt x="20990" y="11899"/>
                </a:cubicBezTo>
                <a:cubicBezTo>
                  <a:pt x="20877" y="11627"/>
                  <a:pt x="20768" y="11541"/>
                  <a:pt x="20403" y="11434"/>
                </a:cubicBezTo>
                <a:cubicBezTo>
                  <a:pt x="20156" y="11361"/>
                  <a:pt x="19950" y="11282"/>
                  <a:pt x="19945" y="11257"/>
                </a:cubicBezTo>
                <a:cubicBezTo>
                  <a:pt x="19939" y="11233"/>
                  <a:pt x="20100" y="10868"/>
                  <a:pt x="20301" y="10445"/>
                </a:cubicBezTo>
                <a:cubicBezTo>
                  <a:pt x="20606" y="9805"/>
                  <a:pt x="20674" y="9541"/>
                  <a:pt x="20713" y="8876"/>
                </a:cubicBezTo>
                <a:cubicBezTo>
                  <a:pt x="20756" y="8152"/>
                  <a:pt x="20739" y="8046"/>
                  <a:pt x="20530" y="7736"/>
                </a:cubicBezTo>
                <a:cubicBezTo>
                  <a:pt x="20328" y="7438"/>
                  <a:pt x="20155" y="7335"/>
                  <a:pt x="19598" y="7185"/>
                </a:cubicBezTo>
                <a:cubicBezTo>
                  <a:pt x="19505" y="7159"/>
                  <a:pt x="19524" y="7053"/>
                  <a:pt x="19672" y="6761"/>
                </a:cubicBezTo>
                <a:cubicBezTo>
                  <a:pt x="19901" y="6308"/>
                  <a:pt x="19921" y="5898"/>
                  <a:pt x="19738" y="5455"/>
                </a:cubicBezTo>
                <a:cubicBezTo>
                  <a:pt x="19566" y="5040"/>
                  <a:pt x="19385" y="4901"/>
                  <a:pt x="18836" y="4759"/>
                </a:cubicBezTo>
                <a:lnTo>
                  <a:pt x="18380" y="4641"/>
                </a:lnTo>
                <a:lnTo>
                  <a:pt x="18260" y="4047"/>
                </a:lnTo>
                <a:cubicBezTo>
                  <a:pt x="18113" y="3318"/>
                  <a:pt x="17824" y="2728"/>
                  <a:pt x="17482" y="2456"/>
                </a:cubicBezTo>
                <a:cubicBezTo>
                  <a:pt x="17149" y="2192"/>
                  <a:pt x="16552" y="2186"/>
                  <a:pt x="16138" y="2444"/>
                </a:cubicBezTo>
                <a:lnTo>
                  <a:pt x="15825" y="2639"/>
                </a:lnTo>
                <a:lnTo>
                  <a:pt x="15592" y="2275"/>
                </a:lnTo>
                <a:cubicBezTo>
                  <a:pt x="15464" y="2075"/>
                  <a:pt x="15170" y="1806"/>
                  <a:pt x="14939" y="1678"/>
                </a:cubicBezTo>
                <a:cubicBezTo>
                  <a:pt x="14576" y="1475"/>
                  <a:pt x="14527" y="1411"/>
                  <a:pt x="14579" y="1200"/>
                </a:cubicBezTo>
                <a:cubicBezTo>
                  <a:pt x="14662" y="868"/>
                  <a:pt x="14429" y="539"/>
                  <a:pt x="13926" y="275"/>
                </a:cubicBezTo>
                <a:cubicBezTo>
                  <a:pt x="13102" y="-158"/>
                  <a:pt x="11731" y="50"/>
                  <a:pt x="10930" y="731"/>
                </a:cubicBezTo>
                <a:cubicBezTo>
                  <a:pt x="10593" y="1017"/>
                  <a:pt x="10508" y="994"/>
                  <a:pt x="10428" y="592"/>
                </a:cubicBezTo>
                <a:cubicBezTo>
                  <a:pt x="10349" y="195"/>
                  <a:pt x="9861" y="-34"/>
                  <a:pt x="9319" y="4"/>
                </a:cubicBezTo>
                <a:close/>
              </a:path>
            </a:pathLst>
          </a:custGeom>
          <a:ln w="12700">
            <a:miter lim="400000"/>
          </a:ln>
          <a:effectLst>
            <a:outerShdw blurRad="254000" dist="127000" dir="16200000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999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255"/>
            <a:ext cx="9144001" cy="5140990"/>
          </a:xfrm>
          <a:prstGeom prst="rect">
            <a:avLst/>
          </a:prstGeom>
        </p:spPr>
      </p:pic>
      <p:grpSp>
        <p:nvGrpSpPr>
          <p:cNvPr id="10" name="مجموعة 9"/>
          <p:cNvGrpSpPr/>
          <p:nvPr/>
        </p:nvGrpSpPr>
        <p:grpSpPr>
          <a:xfrm>
            <a:off x="116682" y="-102394"/>
            <a:ext cx="8889715" cy="5216289"/>
            <a:chOff x="155575" y="-136525"/>
            <a:chExt cx="11852953" cy="6955052"/>
          </a:xfrm>
        </p:grpSpPr>
        <p:grpSp>
          <p:nvGrpSpPr>
            <p:cNvPr id="4" name="مجموعة 3"/>
            <p:cNvGrpSpPr/>
            <p:nvPr/>
          </p:nvGrpSpPr>
          <p:grpSpPr>
            <a:xfrm>
              <a:off x="155575" y="-136525"/>
              <a:ext cx="11798341" cy="6454433"/>
              <a:chOff x="155575" y="-136525"/>
              <a:chExt cx="11798341" cy="6454433"/>
            </a:xfrm>
          </p:grpSpPr>
          <p:sp>
            <p:nvSpPr>
              <p:cNvPr id="5" name="مستطيل مستدير الزوايا 4"/>
              <p:cNvSpPr/>
              <p:nvPr/>
            </p:nvSpPr>
            <p:spPr>
              <a:xfrm>
                <a:off x="238084" y="699352"/>
                <a:ext cx="11715832" cy="5618556"/>
              </a:xfrm>
              <a:prstGeom prst="roundRect">
                <a:avLst/>
              </a:prstGeom>
              <a:solidFill>
                <a:srgbClr val="FFFFFF">
                  <a:alpha val="47000"/>
                </a:srgbClr>
              </a:solidFill>
              <a:ln w="12700" cap="flat">
                <a:noFill/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34289" tIns="34289" rIns="34289" bIns="34289" numCol="1" spcCol="38100" rtlCol="0" anchor="ctr">
                <a:spAutoFit/>
              </a:bodyPr>
              <a:lstStyle/>
              <a:p>
                <a:pPr algn="r" defTabSz="685800" rtl="1" hangingPunct="0">
                  <a:buClrTx/>
                </a:pPr>
                <a:endParaRPr lang="en-US" sz="1350" dirty="0">
                  <a:latin typeface="+mj-lt"/>
                  <a:ea typeface="+mj-ea"/>
                  <a:cs typeface="+mj-cs"/>
                  <a:sym typeface="Calibri"/>
                </a:endParaRPr>
              </a:p>
              <a:p>
                <a:pPr algn="r" defTabSz="685800" rtl="1" hangingPunct="0">
                  <a:buClrTx/>
                </a:pPr>
                <a:endParaRPr lang="en-US" sz="1050" dirty="0"/>
              </a:p>
              <a:p>
                <a:pPr algn="r" defTabSz="685800" rtl="1" hangingPunct="0">
                  <a:buClrTx/>
                </a:pPr>
                <a:endParaRPr lang="en-US" sz="1350" dirty="0">
                  <a:latin typeface="+mj-lt"/>
                  <a:ea typeface="+mj-ea"/>
                  <a:cs typeface="+mj-cs"/>
                  <a:sym typeface="Calibri"/>
                </a:endParaRPr>
              </a:p>
              <a:p>
                <a:pPr algn="r" defTabSz="685800" rtl="1" hangingPunct="0">
                  <a:buClrTx/>
                </a:pPr>
                <a:endParaRPr lang="en-US" sz="1050" dirty="0"/>
              </a:p>
              <a:p>
                <a:pPr algn="r" defTabSz="685800" rtl="1" hangingPunct="0">
                  <a:buClrTx/>
                </a:pPr>
                <a:endParaRPr lang="en-US" sz="1350" dirty="0">
                  <a:latin typeface="+mj-lt"/>
                  <a:ea typeface="+mj-ea"/>
                  <a:cs typeface="+mj-cs"/>
                  <a:sym typeface="Calibri"/>
                </a:endParaRPr>
              </a:p>
              <a:p>
                <a:pPr algn="r" defTabSz="685800" rtl="1" hangingPunct="0">
                  <a:buClrTx/>
                </a:pPr>
                <a:endParaRPr lang="en-US" sz="1050" dirty="0"/>
              </a:p>
              <a:p>
                <a:pPr algn="r" defTabSz="685800" rtl="1" hangingPunct="0">
                  <a:buClrTx/>
                </a:pPr>
                <a:endParaRPr lang="en-US" sz="1350" dirty="0">
                  <a:latin typeface="+mj-lt"/>
                  <a:ea typeface="+mj-ea"/>
                  <a:cs typeface="+mj-cs"/>
                  <a:sym typeface="Calibri"/>
                </a:endParaRPr>
              </a:p>
              <a:p>
                <a:pPr algn="r" defTabSz="685800" rtl="1" hangingPunct="0">
                  <a:buClrTx/>
                </a:pPr>
                <a:endParaRPr lang="en-US" sz="1050" dirty="0"/>
              </a:p>
              <a:p>
                <a:pPr algn="r" defTabSz="685800" rtl="1" hangingPunct="0">
                  <a:buClrTx/>
                </a:pPr>
                <a:endParaRPr lang="en-US" sz="1350" dirty="0">
                  <a:latin typeface="+mj-lt"/>
                  <a:ea typeface="+mj-ea"/>
                  <a:cs typeface="+mj-cs"/>
                  <a:sym typeface="Calibri"/>
                </a:endParaRPr>
              </a:p>
              <a:p>
                <a:pPr algn="r" defTabSz="685800" rtl="1" hangingPunct="0">
                  <a:buClrTx/>
                </a:pPr>
                <a:endParaRPr lang="en-US" sz="1050" dirty="0"/>
              </a:p>
              <a:p>
                <a:pPr algn="r" defTabSz="685800" rtl="1" hangingPunct="0">
                  <a:buClrTx/>
                </a:pPr>
                <a:endParaRPr lang="en-US" sz="1350" dirty="0">
                  <a:latin typeface="+mj-lt"/>
                  <a:ea typeface="+mj-ea"/>
                  <a:cs typeface="+mj-cs"/>
                  <a:sym typeface="Calibri"/>
                </a:endParaRPr>
              </a:p>
              <a:p>
                <a:pPr algn="r" defTabSz="685800" rtl="1" hangingPunct="0">
                  <a:buClrTx/>
                </a:pPr>
                <a:endParaRPr lang="en-US" sz="1050" dirty="0"/>
              </a:p>
              <a:p>
                <a:pPr algn="r" defTabSz="685800" rtl="1" hangingPunct="0">
                  <a:buClrTx/>
                </a:pPr>
                <a:endParaRPr lang="en-US" sz="1350" dirty="0">
                  <a:latin typeface="+mj-lt"/>
                  <a:ea typeface="+mj-ea"/>
                  <a:cs typeface="+mj-cs"/>
                  <a:sym typeface="Calibri"/>
                </a:endParaRPr>
              </a:p>
              <a:p>
                <a:pPr algn="r" defTabSz="685800" rtl="1" hangingPunct="0">
                  <a:buClrTx/>
                </a:pPr>
                <a:endParaRPr lang="en-US" sz="1050" dirty="0"/>
              </a:p>
              <a:p>
                <a:pPr algn="r" defTabSz="685800" rtl="1" hangingPunct="0">
                  <a:buClrTx/>
                </a:pPr>
                <a:endParaRPr lang="en-US" sz="1350" dirty="0">
                  <a:latin typeface="+mj-lt"/>
                  <a:ea typeface="+mj-ea"/>
                  <a:cs typeface="+mj-cs"/>
                  <a:sym typeface="Calibri"/>
                </a:endParaRPr>
              </a:p>
              <a:p>
                <a:pPr algn="r" defTabSz="685800" rtl="1" hangingPunct="0">
                  <a:buClrTx/>
                </a:pPr>
                <a:endParaRPr lang="en-US" sz="1050" dirty="0"/>
              </a:p>
              <a:p>
                <a:pPr algn="r" defTabSz="685800" rtl="1" hangingPunct="0">
                  <a:buClrTx/>
                </a:pPr>
                <a:endParaRPr lang="en-US" sz="1350" dirty="0">
                  <a:latin typeface="+mj-lt"/>
                  <a:ea typeface="+mj-ea"/>
                  <a:cs typeface="+mj-cs"/>
                  <a:sym typeface="Calibri"/>
                </a:endParaRPr>
              </a:p>
              <a:p>
                <a:pPr algn="r" defTabSz="685800" rtl="1" hangingPunct="0">
                  <a:buClrTx/>
                </a:pPr>
                <a:endParaRPr lang="en-US" sz="1050" dirty="0"/>
              </a:p>
              <a:p>
                <a:pPr algn="r" defTabSz="685800" rtl="1" hangingPunct="0">
                  <a:buClrTx/>
                </a:pPr>
                <a:endParaRPr lang="en-US" sz="1350" dirty="0">
                  <a:latin typeface="+mj-lt"/>
                  <a:ea typeface="+mj-ea"/>
                  <a:cs typeface="+mj-cs"/>
                  <a:sym typeface="Calibri"/>
                </a:endParaRPr>
              </a:p>
              <a:p>
                <a:pPr algn="r" defTabSz="685800" rtl="1" hangingPunct="0">
                  <a:buClrTx/>
                </a:pPr>
                <a:endParaRPr lang="en-US" sz="1350" dirty="0">
                  <a:latin typeface="+mj-lt"/>
                  <a:ea typeface="+mj-ea"/>
                  <a:cs typeface="+mj-cs"/>
                  <a:sym typeface="Calibri"/>
                </a:endParaRPr>
              </a:p>
            </p:txBody>
          </p:sp>
          <p:pic>
            <p:nvPicPr>
              <p:cNvPr id="6" name="Picture 4" descr="https://s.yimg.com/g/images/spaceout.gif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55575" y="-136525"/>
                <a:ext cx="9525" cy="9525"/>
              </a:xfrm>
              <a:prstGeom prst="rect">
                <a:avLst/>
              </a:prstGeom>
              <a:noFill/>
            </p:spPr>
          </p:pic>
          <p:pic>
            <p:nvPicPr>
              <p:cNvPr id="7" name="Picture 6" descr="https://s.yimg.com/g/images/spaceout.gif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55575" y="-136525"/>
                <a:ext cx="9525" cy="9525"/>
              </a:xfrm>
              <a:prstGeom prst="rect">
                <a:avLst/>
              </a:prstGeom>
              <a:noFill/>
            </p:spPr>
          </p:pic>
        </p:grpSp>
        <p:pic>
          <p:nvPicPr>
            <p:cNvPr id="131" name="D89E54C8-8324-4D74-993F-CA7E61F74581-L0-001.jpeg" descr="D89E54C8-8324-4D74-993F-CA7E61F74581-L0-001.jpeg"/>
            <p:cNvPicPr>
              <a:picLocks noChangeAspect="1"/>
            </p:cNvPicPr>
            <p:nvPr/>
          </p:nvPicPr>
          <p:blipFill>
            <a:blip r:embed="rId4"/>
            <a:srcRect l="3883" t="7162" r="3940" b="5440"/>
            <a:stretch>
              <a:fillRect/>
            </a:stretch>
          </p:blipFill>
          <p:spPr>
            <a:xfrm>
              <a:off x="7963731" y="2415630"/>
              <a:ext cx="3990185" cy="3783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460" extrusionOk="0">
                  <a:moveTo>
                    <a:pt x="10378" y="3"/>
                  </a:moveTo>
                  <a:cubicBezTo>
                    <a:pt x="10319" y="-21"/>
                    <a:pt x="10335" y="92"/>
                    <a:pt x="10391" y="327"/>
                  </a:cubicBezTo>
                  <a:cubicBezTo>
                    <a:pt x="10561" y="1042"/>
                    <a:pt x="10069" y="1688"/>
                    <a:pt x="9639" y="1314"/>
                  </a:cubicBezTo>
                  <a:cubicBezTo>
                    <a:pt x="9468" y="1165"/>
                    <a:pt x="9326" y="816"/>
                    <a:pt x="9326" y="537"/>
                  </a:cubicBezTo>
                  <a:cubicBezTo>
                    <a:pt x="9325" y="112"/>
                    <a:pt x="9252" y="157"/>
                    <a:pt x="8868" y="816"/>
                  </a:cubicBezTo>
                  <a:cubicBezTo>
                    <a:pt x="8616" y="1249"/>
                    <a:pt x="8317" y="1541"/>
                    <a:pt x="8202" y="1467"/>
                  </a:cubicBezTo>
                  <a:cubicBezTo>
                    <a:pt x="8087" y="1392"/>
                    <a:pt x="7929" y="1441"/>
                    <a:pt x="7850" y="1575"/>
                  </a:cubicBezTo>
                  <a:cubicBezTo>
                    <a:pt x="7769" y="1711"/>
                    <a:pt x="7438" y="1750"/>
                    <a:pt x="7096" y="1660"/>
                  </a:cubicBezTo>
                  <a:cubicBezTo>
                    <a:pt x="6546" y="1517"/>
                    <a:pt x="6516" y="1540"/>
                    <a:pt x="6795" y="1894"/>
                  </a:cubicBezTo>
                  <a:cubicBezTo>
                    <a:pt x="7066" y="2239"/>
                    <a:pt x="7036" y="2319"/>
                    <a:pt x="6567" y="2516"/>
                  </a:cubicBezTo>
                  <a:cubicBezTo>
                    <a:pt x="6271" y="2640"/>
                    <a:pt x="6119" y="2748"/>
                    <a:pt x="6228" y="2757"/>
                  </a:cubicBezTo>
                  <a:cubicBezTo>
                    <a:pt x="6711" y="2793"/>
                    <a:pt x="5797" y="3487"/>
                    <a:pt x="5261" y="3490"/>
                  </a:cubicBezTo>
                  <a:cubicBezTo>
                    <a:pt x="4932" y="3492"/>
                    <a:pt x="4510" y="3605"/>
                    <a:pt x="4322" y="3743"/>
                  </a:cubicBezTo>
                  <a:cubicBezTo>
                    <a:pt x="4052" y="3941"/>
                    <a:pt x="4085" y="3963"/>
                    <a:pt x="4475" y="3848"/>
                  </a:cubicBezTo>
                  <a:cubicBezTo>
                    <a:pt x="5149" y="3651"/>
                    <a:pt x="5345" y="4091"/>
                    <a:pt x="4771" y="4512"/>
                  </a:cubicBezTo>
                  <a:cubicBezTo>
                    <a:pt x="4304" y="4856"/>
                    <a:pt x="4304" y="4857"/>
                    <a:pt x="4825" y="5010"/>
                  </a:cubicBezTo>
                  <a:cubicBezTo>
                    <a:pt x="5335" y="5160"/>
                    <a:pt x="5336" y="5171"/>
                    <a:pt x="4904" y="5517"/>
                  </a:cubicBezTo>
                  <a:cubicBezTo>
                    <a:pt x="4662" y="5711"/>
                    <a:pt x="4251" y="5877"/>
                    <a:pt x="3994" y="5883"/>
                  </a:cubicBezTo>
                  <a:cubicBezTo>
                    <a:pt x="3538" y="5896"/>
                    <a:pt x="3541" y="5905"/>
                    <a:pt x="4039" y="6268"/>
                  </a:cubicBezTo>
                  <a:cubicBezTo>
                    <a:pt x="4320" y="6474"/>
                    <a:pt x="4550" y="6733"/>
                    <a:pt x="4550" y="6842"/>
                  </a:cubicBezTo>
                  <a:cubicBezTo>
                    <a:pt x="4550" y="6952"/>
                    <a:pt x="4125" y="7638"/>
                    <a:pt x="3607" y="8364"/>
                  </a:cubicBezTo>
                  <a:cubicBezTo>
                    <a:pt x="2751" y="9563"/>
                    <a:pt x="2584" y="9684"/>
                    <a:pt x="1796" y="9684"/>
                  </a:cubicBezTo>
                  <a:cubicBezTo>
                    <a:pt x="711" y="9684"/>
                    <a:pt x="0" y="10405"/>
                    <a:pt x="0" y="11502"/>
                  </a:cubicBezTo>
                  <a:cubicBezTo>
                    <a:pt x="0" y="12857"/>
                    <a:pt x="372" y="13478"/>
                    <a:pt x="1482" y="13977"/>
                  </a:cubicBezTo>
                  <a:cubicBezTo>
                    <a:pt x="2862" y="14597"/>
                    <a:pt x="5100" y="17109"/>
                    <a:pt x="5147" y="18092"/>
                  </a:cubicBezTo>
                  <a:cubicBezTo>
                    <a:pt x="5196" y="19109"/>
                    <a:pt x="6683" y="20592"/>
                    <a:pt x="8161" y="21097"/>
                  </a:cubicBezTo>
                  <a:cubicBezTo>
                    <a:pt x="9370" y="21510"/>
                    <a:pt x="11313" y="21579"/>
                    <a:pt x="12782" y="21261"/>
                  </a:cubicBezTo>
                  <a:cubicBezTo>
                    <a:pt x="13849" y="21031"/>
                    <a:pt x="15419" y="19630"/>
                    <a:pt x="15916" y="18465"/>
                  </a:cubicBezTo>
                  <a:cubicBezTo>
                    <a:pt x="16128" y="17971"/>
                    <a:pt x="16585" y="17331"/>
                    <a:pt x="16935" y="17043"/>
                  </a:cubicBezTo>
                  <a:cubicBezTo>
                    <a:pt x="17284" y="16755"/>
                    <a:pt x="17923" y="15944"/>
                    <a:pt x="18352" y="15239"/>
                  </a:cubicBezTo>
                  <a:cubicBezTo>
                    <a:pt x="18920" y="14309"/>
                    <a:pt x="19312" y="13921"/>
                    <a:pt x="19788" y="13821"/>
                  </a:cubicBezTo>
                  <a:cubicBezTo>
                    <a:pt x="20809" y="13607"/>
                    <a:pt x="21433" y="12736"/>
                    <a:pt x="21560" y="11349"/>
                  </a:cubicBezTo>
                  <a:cubicBezTo>
                    <a:pt x="21583" y="11092"/>
                    <a:pt x="21598" y="10883"/>
                    <a:pt x="21598" y="10706"/>
                  </a:cubicBezTo>
                  <a:cubicBezTo>
                    <a:pt x="21600" y="10172"/>
                    <a:pt x="21482" y="9928"/>
                    <a:pt x="21147" y="9555"/>
                  </a:cubicBezTo>
                  <a:cubicBezTo>
                    <a:pt x="20587" y="8931"/>
                    <a:pt x="19404" y="8757"/>
                    <a:pt x="18950" y="9233"/>
                  </a:cubicBezTo>
                  <a:cubicBezTo>
                    <a:pt x="18767" y="9425"/>
                    <a:pt x="18475" y="9149"/>
                    <a:pt x="17876" y="8218"/>
                  </a:cubicBezTo>
                  <a:lnTo>
                    <a:pt x="17055" y="6944"/>
                  </a:lnTo>
                  <a:lnTo>
                    <a:pt x="17798" y="6293"/>
                  </a:lnTo>
                  <a:cubicBezTo>
                    <a:pt x="18523" y="5661"/>
                    <a:pt x="18526" y="5644"/>
                    <a:pt x="17989" y="5638"/>
                  </a:cubicBezTo>
                  <a:cubicBezTo>
                    <a:pt x="17686" y="5635"/>
                    <a:pt x="17249" y="5452"/>
                    <a:pt x="17016" y="5231"/>
                  </a:cubicBezTo>
                  <a:cubicBezTo>
                    <a:pt x="16606" y="4841"/>
                    <a:pt x="16610" y="4812"/>
                    <a:pt x="17195" y="4323"/>
                  </a:cubicBezTo>
                  <a:lnTo>
                    <a:pt x="17798" y="3821"/>
                  </a:lnTo>
                  <a:lnTo>
                    <a:pt x="17145" y="3833"/>
                  </a:lnTo>
                  <a:cubicBezTo>
                    <a:pt x="16568" y="3843"/>
                    <a:pt x="16499" y="3765"/>
                    <a:pt x="16539" y="3166"/>
                  </a:cubicBezTo>
                  <a:cubicBezTo>
                    <a:pt x="16573" y="2673"/>
                    <a:pt x="16499" y="2526"/>
                    <a:pt x="16267" y="2619"/>
                  </a:cubicBezTo>
                  <a:cubicBezTo>
                    <a:pt x="15755" y="2825"/>
                    <a:pt x="14507" y="2065"/>
                    <a:pt x="14662" y="1642"/>
                  </a:cubicBezTo>
                  <a:cubicBezTo>
                    <a:pt x="14772" y="1340"/>
                    <a:pt x="14644" y="1303"/>
                    <a:pt x="13895" y="1428"/>
                  </a:cubicBezTo>
                  <a:cubicBezTo>
                    <a:pt x="12912" y="1593"/>
                    <a:pt x="12526" y="1303"/>
                    <a:pt x="12975" y="735"/>
                  </a:cubicBezTo>
                  <a:cubicBezTo>
                    <a:pt x="13367" y="240"/>
                    <a:pt x="12881" y="274"/>
                    <a:pt x="12030" y="800"/>
                  </a:cubicBezTo>
                  <a:cubicBezTo>
                    <a:pt x="11368" y="1210"/>
                    <a:pt x="11358" y="1207"/>
                    <a:pt x="10812" y="501"/>
                  </a:cubicBezTo>
                  <a:cubicBezTo>
                    <a:pt x="10571" y="189"/>
                    <a:pt x="10437" y="28"/>
                    <a:pt x="10378" y="3"/>
                  </a:cubicBezTo>
                  <a:close/>
                </a:path>
              </a:pathLst>
            </a:custGeom>
            <a:ln w="12700">
              <a:miter lim="400000"/>
            </a:ln>
            <a:effectLst>
              <a:outerShdw blurRad="254000" dist="127000" dir="16200000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32" name="سهم">
              <a:hlinkClick r:id="rId5" action="ppaction://hlinksldjump"/>
            </p:cNvPr>
            <p:cNvSpPr/>
            <p:nvPr/>
          </p:nvSpPr>
          <p:spPr>
            <a:xfrm>
              <a:off x="10793138" y="5868040"/>
              <a:ext cx="1215390" cy="950487"/>
            </a:xfrm>
            <a:prstGeom prst="rightArrow">
              <a:avLst>
                <a:gd name="adj1" fmla="val 46645"/>
                <a:gd name="adj2" fmla="val 75813"/>
              </a:avLst>
            </a:prstGeom>
            <a:gradFill>
              <a:gsLst>
                <a:gs pos="0">
                  <a:srgbClr val="FF6A00"/>
                </a:gs>
                <a:gs pos="100000">
                  <a:srgbClr val="FF8648"/>
                </a:gs>
              </a:gsLst>
              <a:lin ang="5400000"/>
            </a:gradFill>
            <a:ln w="6350">
              <a:solidFill>
                <a:schemeClr val="accent1"/>
              </a:solidFill>
              <a:miter/>
            </a:ln>
            <a:effectLst>
              <a:outerShdw blurRad="127000" dir="2700000" rotWithShape="0">
                <a:srgbClr val="000000">
                  <a:alpha val="7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34289" rIns="34289" anchor="ctr"/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1050"/>
            </a:p>
          </p:txBody>
        </p:sp>
      </p:grpSp>
      <p:pic>
        <p:nvPicPr>
          <p:cNvPr id="8" name="zaina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09835" y="508956"/>
            <a:ext cx="4746910" cy="1179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مستطيل 8"/>
          <p:cNvSpPr/>
          <p:nvPr/>
        </p:nvSpPr>
        <p:spPr>
          <a:xfrm>
            <a:off x="3939655" y="670343"/>
            <a:ext cx="386676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ar-SA" altLang="zh-CN" sz="2800" b="1" dirty="0">
                <a:solidFill>
                  <a:schemeClr val="tx1"/>
                </a:solidFill>
                <a:latin typeface="FF Yaseer Solid" pitchFamily="50" charset="-78"/>
                <a:ea typeface="小单纯体" panose="02010601030101010101" pitchFamily="2" charset="-122"/>
                <a:cs typeface="+mj-cs"/>
              </a:rPr>
              <a:t>أسمي كل جزء من أجزاء النبات </a:t>
            </a:r>
          </a:p>
          <a:p>
            <a:pPr algn="ctr">
              <a:defRPr/>
            </a:pPr>
            <a:r>
              <a:rPr lang="ar-SA" altLang="zh-CN" sz="2800" b="1" dirty="0">
                <a:solidFill>
                  <a:schemeClr val="tx1"/>
                </a:solidFill>
                <a:latin typeface="FF Yaseer Solid" pitchFamily="50" charset="-78"/>
                <a:ea typeface="小单纯体" panose="02010601030101010101" pitchFamily="2" charset="-122"/>
                <a:cs typeface="+mj-cs"/>
              </a:rPr>
              <a:t>وأذكر وظيفتها</a:t>
            </a:r>
          </a:p>
        </p:txBody>
      </p:sp>
      <p:sp>
        <p:nvSpPr>
          <p:cNvPr id="11" name="مستطيل 10"/>
          <p:cNvSpPr/>
          <p:nvPr/>
        </p:nvSpPr>
        <p:spPr>
          <a:xfrm>
            <a:off x="178565" y="418621"/>
            <a:ext cx="3021836" cy="4695273"/>
          </a:xfrm>
          <a:prstGeom prst="rect">
            <a:avLst/>
          </a:prstGeom>
          <a:solidFill>
            <a:srgbClr val="FFFFFF">
              <a:alpha val="88000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r" defTabSz="685800" rtl="1" hangingPunct="0">
              <a:buClrTx/>
            </a:pPr>
            <a:endParaRPr lang="en-US" sz="1350"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14" name="Picture 2" descr="الجذور تحميل مجاني - جذر شجرة فرع - جذور الشجرة صورة بابوا نيو غينيا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0" b="100000" l="0" r="984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86" y="670343"/>
            <a:ext cx="2807876" cy="4319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رابط كسهم مستقيم 2"/>
          <p:cNvCxnSpPr/>
          <p:nvPr/>
        </p:nvCxnSpPr>
        <p:spPr>
          <a:xfrm flipH="1">
            <a:off x="2765517" y="1811722"/>
            <a:ext cx="1686167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رابط كسهم مستقيم 16"/>
          <p:cNvCxnSpPr/>
          <p:nvPr/>
        </p:nvCxnSpPr>
        <p:spPr>
          <a:xfrm flipH="1">
            <a:off x="2765517" y="2766257"/>
            <a:ext cx="1686167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رابط كسهم مستقيم 17"/>
          <p:cNvCxnSpPr/>
          <p:nvPr/>
        </p:nvCxnSpPr>
        <p:spPr>
          <a:xfrm flipH="1" flipV="1">
            <a:off x="2765517" y="3949333"/>
            <a:ext cx="1686167" cy="905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37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extLst>
              <a:ext uri="{FF2B5EF4-FFF2-40B4-BE49-F238E27FC236}">
                <a16:creationId xmlns:a16="http://schemas.microsoft.com/office/drawing/2014/main" id="{B0939AFD-EC49-4FD3-8278-0D0B82E6681C}"/>
              </a:ext>
            </a:extLst>
          </p:cNvPr>
          <p:cNvSpPr txBox="1"/>
          <p:nvPr/>
        </p:nvSpPr>
        <p:spPr>
          <a:xfrm>
            <a:off x="1840831" y="1747476"/>
            <a:ext cx="5291349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600" b="1" dirty="0">
                <a:solidFill>
                  <a:srgbClr val="4C788F"/>
                </a:solidFill>
                <a:cs typeface="+mj-cs"/>
              </a:rPr>
              <a:t>الحضور والغياب</a:t>
            </a:r>
          </a:p>
        </p:txBody>
      </p:sp>
      <p:pic>
        <p:nvPicPr>
          <p:cNvPr id="6" name="Picture 2" descr="https://i.pinimg.com/564x/39/b7/61/39b761a41509a724c9d43cf4b1aa996a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31" r="5411" b="24473"/>
          <a:stretch/>
        </p:blipFill>
        <p:spPr bwMode="auto">
          <a:xfrm>
            <a:off x="1421631" y="3421649"/>
            <a:ext cx="2853344" cy="17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i.pinimg.com/564x/d1/15/82/d115824fa5e567ca5f14c3bb72c4f03d.jp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21"/>
          <a:stretch/>
        </p:blipFill>
        <p:spPr bwMode="auto">
          <a:xfrm>
            <a:off x="4827338" y="3156394"/>
            <a:ext cx="2865957" cy="198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7530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51;p38"/>
          <p:cNvSpPr txBox="1">
            <a:spLocks/>
          </p:cNvSpPr>
          <p:nvPr/>
        </p:nvSpPr>
        <p:spPr>
          <a:xfrm>
            <a:off x="1569774" y="2262863"/>
            <a:ext cx="7160500" cy="2011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Black Han Sans"/>
              <a:buNone/>
              <a:defRPr sz="4800" b="0" i="0" u="none" strike="noStrike" cap="none">
                <a:solidFill>
                  <a:schemeClr val="accent4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Roboto Slab"/>
              <a:buNone/>
              <a:defRPr sz="5200" b="1" i="0" u="none" strike="noStrike" cap="none">
                <a:solidFill>
                  <a:schemeClr val="accent4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Roboto Slab"/>
              <a:buNone/>
              <a:defRPr sz="5200" b="1" i="0" u="none" strike="noStrike" cap="none">
                <a:solidFill>
                  <a:schemeClr val="accent4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Roboto Slab"/>
              <a:buNone/>
              <a:defRPr sz="5200" b="1" i="0" u="none" strike="noStrike" cap="none">
                <a:solidFill>
                  <a:schemeClr val="accent4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Roboto Slab"/>
              <a:buNone/>
              <a:defRPr sz="5200" b="1" i="0" u="none" strike="noStrike" cap="none">
                <a:solidFill>
                  <a:schemeClr val="accent4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Roboto Slab"/>
              <a:buNone/>
              <a:defRPr sz="5200" b="1" i="0" u="none" strike="noStrike" cap="none">
                <a:solidFill>
                  <a:schemeClr val="accent4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Roboto Slab"/>
              <a:buNone/>
              <a:defRPr sz="5200" b="1" i="0" u="none" strike="noStrike" cap="none">
                <a:solidFill>
                  <a:schemeClr val="accent4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Roboto Slab"/>
              <a:buNone/>
              <a:defRPr sz="5200" b="1" i="0" u="none" strike="noStrike" cap="none">
                <a:solidFill>
                  <a:schemeClr val="accent4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Roboto Slab"/>
              <a:buNone/>
              <a:defRPr sz="5200" b="1" i="0" u="none" strike="noStrike" cap="none">
                <a:solidFill>
                  <a:schemeClr val="accent4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algn="r"/>
            <a:r>
              <a:rPr lang="ar-SA" sz="7200" b="1" dirty="0">
                <a:solidFill>
                  <a:srgbClr val="FF6B48"/>
                </a:solidFill>
                <a:latin typeface="Calibri Light" panose="020F0302020204030204" pitchFamily="34" charset="0"/>
                <a:cs typeface="+mj-cs"/>
              </a:rPr>
              <a:t>التكليف المنزلي </a:t>
            </a: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48" y="1740596"/>
            <a:ext cx="3718812" cy="2872009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450" y="3665757"/>
            <a:ext cx="1217773" cy="12177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Picture 2" descr="بوعاء النباتات والنباتات والصيف مصنع الكرتون الصيف, نباتات الأصص, النباتات,  الصيف PNG وملف PSD للتحميل مجانا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639" y="975613"/>
            <a:ext cx="4114628" cy="4114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" name="Google Shape;484;p29"/>
          <p:cNvSpPr txBox="1">
            <a:spLocks/>
          </p:cNvSpPr>
          <p:nvPr/>
        </p:nvSpPr>
        <p:spPr>
          <a:xfrm>
            <a:off x="2503473" y="739031"/>
            <a:ext cx="4086239" cy="786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200"/>
              <a:buFont typeface="Delius Unicase"/>
              <a:buNone/>
              <a:defRPr sz="4500" b="1" i="0" u="none" strike="noStrike" cap="none">
                <a:solidFill>
                  <a:schemeClr val="accent2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accent6"/>
              </a:buClr>
              <a:buSzPts val="1100"/>
              <a:buFont typeface="Arial"/>
              <a:buNone/>
            </a:pPr>
            <a:endParaRPr lang="ar-SA" sz="4400" dirty="0">
              <a:solidFill>
                <a:schemeClr val="bg2">
                  <a:lumMod val="75000"/>
                </a:schemeClr>
              </a:solidFill>
              <a:cs typeface="+mj-cs"/>
            </a:endParaRPr>
          </a:p>
          <a:p>
            <a:pPr algn="ctr">
              <a:buClr>
                <a:schemeClr val="accent6"/>
              </a:buClr>
              <a:buSzPts val="1100"/>
              <a:buFont typeface="Arial"/>
              <a:buNone/>
            </a:pPr>
            <a:r>
              <a:rPr lang="ar-SA" sz="4400" dirty="0">
                <a:solidFill>
                  <a:schemeClr val="bg2">
                    <a:lumMod val="75000"/>
                  </a:schemeClr>
                </a:solidFill>
                <a:cs typeface="+mj-cs"/>
              </a:rPr>
              <a:t>النباتات مخلوقات حية</a:t>
            </a:r>
            <a:endParaRPr lang="en-US" sz="4400" dirty="0">
              <a:solidFill>
                <a:schemeClr val="bg2">
                  <a:lumMod val="75000"/>
                </a:schemeClr>
              </a:solidFill>
              <a:cs typeface="+mj-cs"/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63" y="1285301"/>
            <a:ext cx="3690641" cy="369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85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08;p33"/>
          <p:cNvSpPr txBox="1">
            <a:spLocks/>
          </p:cNvSpPr>
          <p:nvPr/>
        </p:nvSpPr>
        <p:spPr>
          <a:xfrm>
            <a:off x="5476914" y="0"/>
            <a:ext cx="4882473" cy="5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Delius Unicase"/>
              <a:buNone/>
              <a:defRPr sz="4000" b="1" i="0" u="none" strike="noStrike" cap="none">
                <a:solidFill>
                  <a:schemeClr val="accent2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ar-SA" sz="3600" dirty="0">
                <a:solidFill>
                  <a:schemeClr val="bg1"/>
                </a:solidFill>
                <a:cs typeface="+mj-cs"/>
              </a:rPr>
              <a:t>مفردات الفصل الأول </a:t>
            </a:r>
          </a:p>
        </p:txBody>
      </p:sp>
      <p:sp>
        <p:nvSpPr>
          <p:cNvPr id="4" name="Google Shape;773;p34"/>
          <p:cNvSpPr txBox="1">
            <a:spLocks/>
          </p:cNvSpPr>
          <p:nvPr/>
        </p:nvSpPr>
        <p:spPr>
          <a:xfrm>
            <a:off x="4149105" y="527766"/>
            <a:ext cx="5243100" cy="4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2800" dirty="0">
                <a:cs typeface="+mj-cs"/>
              </a:rPr>
              <a:t>هيا لنتعرف يا أصدقائي على المفردات </a:t>
            </a: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2"/>
          <a:srcRect l="18952" t="27903" r="38147" b="15194"/>
          <a:stretch/>
        </p:blipFill>
        <p:spPr>
          <a:xfrm>
            <a:off x="4578173" y="1384663"/>
            <a:ext cx="4565827" cy="3404835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3"/>
          <a:srcRect l="13258" t="26466" r="35698" b="7744"/>
          <a:stretch/>
        </p:blipFill>
        <p:spPr>
          <a:xfrm>
            <a:off x="0" y="1384663"/>
            <a:ext cx="4652210" cy="3404835"/>
          </a:xfrm>
          <a:prstGeom prst="rect">
            <a:avLst/>
          </a:prstGeom>
        </p:spPr>
      </p:pic>
      <p:pic>
        <p:nvPicPr>
          <p:cNvPr id="13" name="صورة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608" y="6144"/>
            <a:ext cx="1360602" cy="1360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26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13;p36"/>
          <p:cNvSpPr txBox="1">
            <a:spLocks/>
          </p:cNvSpPr>
          <p:nvPr/>
        </p:nvSpPr>
        <p:spPr>
          <a:xfrm>
            <a:off x="1514400" y="1726850"/>
            <a:ext cx="6115200" cy="174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SA" sz="8800" dirty="0">
                <a:solidFill>
                  <a:schemeClr val="bg1"/>
                </a:solidFill>
                <a:cs typeface="+mj-cs"/>
              </a:rPr>
              <a:t>الدرس الأول </a:t>
            </a:r>
          </a:p>
        </p:txBody>
      </p:sp>
      <p:grpSp>
        <p:nvGrpSpPr>
          <p:cNvPr id="3" name="Google Shape;814;p36"/>
          <p:cNvGrpSpPr/>
          <p:nvPr/>
        </p:nvGrpSpPr>
        <p:grpSpPr>
          <a:xfrm>
            <a:off x="177351" y="-128212"/>
            <a:ext cx="8966648" cy="5453354"/>
            <a:chOff x="177351" y="-128212"/>
            <a:chExt cx="8966648" cy="5453354"/>
          </a:xfrm>
        </p:grpSpPr>
        <p:grpSp>
          <p:nvGrpSpPr>
            <p:cNvPr id="4" name="Google Shape;815;p36"/>
            <p:cNvGrpSpPr/>
            <p:nvPr/>
          </p:nvGrpSpPr>
          <p:grpSpPr>
            <a:xfrm>
              <a:off x="7221163" y="-128212"/>
              <a:ext cx="1922836" cy="1855058"/>
              <a:chOff x="7221163" y="-128212"/>
              <a:chExt cx="1922836" cy="1855058"/>
            </a:xfrm>
          </p:grpSpPr>
          <p:sp>
            <p:nvSpPr>
              <p:cNvPr id="17" name="Google Shape;816;p36"/>
              <p:cNvSpPr/>
              <p:nvPr/>
            </p:nvSpPr>
            <p:spPr>
              <a:xfrm rot="10800000">
                <a:off x="7221163" y="-128212"/>
                <a:ext cx="1922836" cy="1855058"/>
              </a:xfrm>
              <a:custGeom>
                <a:avLst/>
                <a:gdLst/>
                <a:ahLst/>
                <a:cxnLst/>
                <a:rect l="l" t="t" r="r" b="b"/>
                <a:pathLst>
                  <a:path w="61967" h="99095" extrusionOk="0">
                    <a:moveTo>
                      <a:pt x="27949" y="0"/>
                    </a:moveTo>
                    <a:cubicBezTo>
                      <a:pt x="21673" y="0"/>
                      <a:pt x="16565" y="7064"/>
                      <a:pt x="12752" y="13218"/>
                    </a:cubicBezTo>
                    <a:cubicBezTo>
                      <a:pt x="5571" y="24835"/>
                      <a:pt x="1" y="33031"/>
                      <a:pt x="2845" y="47394"/>
                    </a:cubicBezTo>
                    <a:cubicBezTo>
                      <a:pt x="4496" y="55689"/>
                      <a:pt x="8714" y="65237"/>
                      <a:pt x="8356" y="73752"/>
                    </a:cubicBezTo>
                    <a:cubicBezTo>
                      <a:pt x="8017" y="82146"/>
                      <a:pt x="7838" y="91735"/>
                      <a:pt x="3164" y="99095"/>
                    </a:cubicBezTo>
                    <a:lnTo>
                      <a:pt x="4278" y="97603"/>
                    </a:lnTo>
                    <a:lnTo>
                      <a:pt x="56973" y="97603"/>
                    </a:lnTo>
                    <a:cubicBezTo>
                      <a:pt x="54944" y="97603"/>
                      <a:pt x="53333" y="89248"/>
                      <a:pt x="52955" y="87657"/>
                    </a:cubicBezTo>
                    <a:cubicBezTo>
                      <a:pt x="48698" y="69236"/>
                      <a:pt x="61966" y="50756"/>
                      <a:pt x="52478" y="32673"/>
                    </a:cubicBezTo>
                    <a:cubicBezTo>
                      <a:pt x="47485" y="23125"/>
                      <a:pt x="44222" y="12144"/>
                      <a:pt x="36444" y="4306"/>
                    </a:cubicBezTo>
                    <a:cubicBezTo>
                      <a:pt x="33413" y="1240"/>
                      <a:pt x="30579" y="0"/>
                      <a:pt x="279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8" name="Google Shape;817;p36"/>
              <p:cNvGrpSpPr/>
              <p:nvPr/>
            </p:nvGrpSpPr>
            <p:grpSpPr>
              <a:xfrm>
                <a:off x="7819207" y="-9582"/>
                <a:ext cx="726742" cy="1497512"/>
                <a:chOff x="3313039" y="1599125"/>
                <a:chExt cx="1449425" cy="2985471"/>
              </a:xfrm>
            </p:grpSpPr>
            <p:sp>
              <p:nvSpPr>
                <p:cNvPr id="19" name="Google Shape;818;p36"/>
                <p:cNvSpPr/>
                <p:nvPr/>
              </p:nvSpPr>
              <p:spPr>
                <a:xfrm>
                  <a:off x="3648547" y="2518200"/>
                  <a:ext cx="398811" cy="992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2" h="7174" extrusionOk="0">
                      <a:moveTo>
                        <a:pt x="1973" y="1"/>
                      </a:moveTo>
                      <a:cubicBezTo>
                        <a:pt x="1902" y="1"/>
                        <a:pt x="1824" y="14"/>
                        <a:pt x="1739" y="42"/>
                      </a:cubicBezTo>
                      <a:cubicBezTo>
                        <a:pt x="1060" y="268"/>
                        <a:pt x="1" y="4066"/>
                        <a:pt x="620" y="5567"/>
                      </a:cubicBezTo>
                      <a:cubicBezTo>
                        <a:pt x="1009" y="6499"/>
                        <a:pt x="1516" y="7174"/>
                        <a:pt x="1981" y="7174"/>
                      </a:cubicBezTo>
                      <a:cubicBezTo>
                        <a:pt x="2271" y="7174"/>
                        <a:pt x="2544" y="6913"/>
                        <a:pt x="2763" y="6293"/>
                      </a:cubicBezTo>
                      <a:cubicBezTo>
                        <a:pt x="2763" y="6293"/>
                        <a:pt x="2882" y="2709"/>
                        <a:pt x="2763" y="1626"/>
                      </a:cubicBezTo>
                      <a:cubicBezTo>
                        <a:pt x="2648" y="676"/>
                        <a:pt x="2478" y="1"/>
                        <a:pt x="1973" y="1"/>
                      </a:cubicBezTo>
                      <a:close/>
                    </a:path>
                  </a:pathLst>
                </a:custGeom>
                <a:solidFill>
                  <a:srgbClr val="457F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819;p36"/>
                <p:cNvSpPr/>
                <p:nvPr/>
              </p:nvSpPr>
              <p:spPr>
                <a:xfrm rot="-628342">
                  <a:off x="3459180" y="2620401"/>
                  <a:ext cx="491268" cy="1653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2" h="7174" extrusionOk="0">
                      <a:moveTo>
                        <a:pt x="664" y="1"/>
                      </a:moveTo>
                      <a:cubicBezTo>
                        <a:pt x="297" y="1"/>
                        <a:pt x="169" y="676"/>
                        <a:pt x="96" y="1626"/>
                      </a:cubicBezTo>
                      <a:cubicBezTo>
                        <a:pt x="0" y="2709"/>
                        <a:pt x="96" y="6293"/>
                        <a:pt x="96" y="6293"/>
                      </a:cubicBezTo>
                      <a:cubicBezTo>
                        <a:pt x="255" y="6914"/>
                        <a:pt x="455" y="7174"/>
                        <a:pt x="667" y="7174"/>
                      </a:cubicBezTo>
                      <a:cubicBezTo>
                        <a:pt x="1008" y="7174"/>
                        <a:pt x="1381" y="6499"/>
                        <a:pt x="1667" y="5567"/>
                      </a:cubicBezTo>
                      <a:cubicBezTo>
                        <a:pt x="2132" y="4067"/>
                        <a:pt x="1346" y="268"/>
                        <a:pt x="834" y="42"/>
                      </a:cubicBezTo>
                      <a:cubicBezTo>
                        <a:pt x="772" y="14"/>
                        <a:pt x="716" y="1"/>
                        <a:pt x="664" y="1"/>
                      </a:cubicBezTo>
                      <a:close/>
                    </a:path>
                  </a:pathLst>
                </a:custGeom>
                <a:solidFill>
                  <a:srgbClr val="6FB3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820;p36"/>
                <p:cNvSpPr/>
                <p:nvPr/>
              </p:nvSpPr>
              <p:spPr>
                <a:xfrm rot="897761" flipH="1">
                  <a:off x="3959610" y="2558163"/>
                  <a:ext cx="398802" cy="9927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2" h="7174" extrusionOk="0">
                      <a:moveTo>
                        <a:pt x="1973" y="1"/>
                      </a:moveTo>
                      <a:cubicBezTo>
                        <a:pt x="1902" y="1"/>
                        <a:pt x="1824" y="14"/>
                        <a:pt x="1739" y="42"/>
                      </a:cubicBezTo>
                      <a:cubicBezTo>
                        <a:pt x="1060" y="268"/>
                        <a:pt x="1" y="4066"/>
                        <a:pt x="620" y="5567"/>
                      </a:cubicBezTo>
                      <a:cubicBezTo>
                        <a:pt x="1009" y="6499"/>
                        <a:pt x="1516" y="7174"/>
                        <a:pt x="1981" y="7174"/>
                      </a:cubicBezTo>
                      <a:cubicBezTo>
                        <a:pt x="2271" y="7174"/>
                        <a:pt x="2544" y="6913"/>
                        <a:pt x="2763" y="6293"/>
                      </a:cubicBezTo>
                      <a:cubicBezTo>
                        <a:pt x="2763" y="6293"/>
                        <a:pt x="2882" y="2709"/>
                        <a:pt x="2763" y="1626"/>
                      </a:cubicBezTo>
                      <a:cubicBezTo>
                        <a:pt x="2648" y="676"/>
                        <a:pt x="2478" y="1"/>
                        <a:pt x="1973" y="1"/>
                      </a:cubicBezTo>
                      <a:close/>
                    </a:path>
                  </a:pathLst>
                </a:custGeom>
                <a:solidFill>
                  <a:srgbClr val="6FB3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" name="Google Shape;821;p36"/>
                <p:cNvSpPr/>
                <p:nvPr/>
              </p:nvSpPr>
              <p:spPr>
                <a:xfrm rot="1526212" flipH="1">
                  <a:off x="3939990" y="2682655"/>
                  <a:ext cx="491272" cy="16532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2" h="7174" extrusionOk="0">
                      <a:moveTo>
                        <a:pt x="664" y="1"/>
                      </a:moveTo>
                      <a:cubicBezTo>
                        <a:pt x="297" y="1"/>
                        <a:pt x="169" y="676"/>
                        <a:pt x="96" y="1626"/>
                      </a:cubicBezTo>
                      <a:cubicBezTo>
                        <a:pt x="0" y="2709"/>
                        <a:pt x="96" y="6293"/>
                        <a:pt x="96" y="6293"/>
                      </a:cubicBezTo>
                      <a:cubicBezTo>
                        <a:pt x="255" y="6914"/>
                        <a:pt x="455" y="7174"/>
                        <a:pt x="667" y="7174"/>
                      </a:cubicBezTo>
                      <a:cubicBezTo>
                        <a:pt x="1008" y="7174"/>
                        <a:pt x="1381" y="6499"/>
                        <a:pt x="1667" y="5567"/>
                      </a:cubicBezTo>
                      <a:cubicBezTo>
                        <a:pt x="2132" y="4067"/>
                        <a:pt x="1346" y="268"/>
                        <a:pt x="834" y="42"/>
                      </a:cubicBezTo>
                      <a:cubicBezTo>
                        <a:pt x="772" y="14"/>
                        <a:pt x="716" y="1"/>
                        <a:pt x="664" y="1"/>
                      </a:cubicBezTo>
                      <a:close/>
                    </a:path>
                  </a:pathLst>
                </a:custGeom>
                <a:solidFill>
                  <a:srgbClr val="457F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822;p36"/>
                <p:cNvSpPr/>
                <p:nvPr/>
              </p:nvSpPr>
              <p:spPr>
                <a:xfrm>
                  <a:off x="3380257" y="2090711"/>
                  <a:ext cx="1154821" cy="14377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9" h="13594" extrusionOk="0">
                      <a:moveTo>
                        <a:pt x="5215" y="1"/>
                      </a:moveTo>
                      <a:cubicBezTo>
                        <a:pt x="5189" y="1"/>
                        <a:pt x="5165" y="4"/>
                        <a:pt x="5144" y="8"/>
                      </a:cubicBezTo>
                      <a:cubicBezTo>
                        <a:pt x="3572" y="294"/>
                        <a:pt x="358" y="12165"/>
                        <a:pt x="1" y="13522"/>
                      </a:cubicBezTo>
                      <a:lnTo>
                        <a:pt x="274" y="13593"/>
                      </a:lnTo>
                      <a:cubicBezTo>
                        <a:pt x="1620" y="8545"/>
                        <a:pt x="4144" y="473"/>
                        <a:pt x="5192" y="282"/>
                      </a:cubicBezTo>
                      <a:cubicBezTo>
                        <a:pt x="5196" y="282"/>
                        <a:pt x="5201" y="282"/>
                        <a:pt x="5208" y="282"/>
                      </a:cubicBezTo>
                      <a:cubicBezTo>
                        <a:pt x="5237" y="282"/>
                        <a:pt x="5288" y="290"/>
                        <a:pt x="5346" y="377"/>
                      </a:cubicBezTo>
                      <a:cubicBezTo>
                        <a:pt x="6620" y="2175"/>
                        <a:pt x="10609" y="13379"/>
                        <a:pt x="10657" y="13486"/>
                      </a:cubicBezTo>
                      <a:lnTo>
                        <a:pt x="10919" y="13391"/>
                      </a:lnTo>
                      <a:cubicBezTo>
                        <a:pt x="10764" y="12927"/>
                        <a:pt x="6870" y="2044"/>
                        <a:pt x="5573" y="211"/>
                      </a:cubicBezTo>
                      <a:cubicBezTo>
                        <a:pt x="5458" y="48"/>
                        <a:pt x="5320" y="1"/>
                        <a:pt x="521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" name="Google Shape;823;p36"/>
                <p:cNvSpPr/>
                <p:nvPr/>
              </p:nvSpPr>
              <p:spPr>
                <a:xfrm>
                  <a:off x="3934352" y="1599125"/>
                  <a:ext cx="51718" cy="5126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9" h="4847" extrusionOk="0">
                      <a:moveTo>
                        <a:pt x="215" y="1"/>
                      </a:moveTo>
                      <a:lnTo>
                        <a:pt x="0" y="4835"/>
                      </a:lnTo>
                      <a:lnTo>
                        <a:pt x="286" y="4847"/>
                      </a:lnTo>
                      <a:lnTo>
                        <a:pt x="488" y="13"/>
                      </a:lnTo>
                      <a:lnTo>
                        <a:pt x="215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" name="Google Shape;824;p36"/>
                <p:cNvSpPr/>
                <p:nvPr/>
              </p:nvSpPr>
              <p:spPr>
                <a:xfrm>
                  <a:off x="3370210" y="3472503"/>
                  <a:ext cx="1147206" cy="1112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47" h="10515" extrusionOk="0">
                      <a:moveTo>
                        <a:pt x="8321" y="0"/>
                      </a:moveTo>
                      <a:cubicBezTo>
                        <a:pt x="5220" y="0"/>
                        <a:pt x="226" y="493"/>
                        <a:pt x="226" y="493"/>
                      </a:cubicBezTo>
                      <a:cubicBezTo>
                        <a:pt x="226" y="493"/>
                        <a:pt x="0" y="8065"/>
                        <a:pt x="2370" y="9541"/>
                      </a:cubicBezTo>
                      <a:cubicBezTo>
                        <a:pt x="3534" y="10261"/>
                        <a:pt x="5000" y="10515"/>
                        <a:pt x="6333" y="10515"/>
                      </a:cubicBezTo>
                      <a:cubicBezTo>
                        <a:pt x="7713" y="10515"/>
                        <a:pt x="8949" y="10243"/>
                        <a:pt x="9561" y="9934"/>
                      </a:cubicBezTo>
                      <a:cubicBezTo>
                        <a:pt x="10764" y="9327"/>
                        <a:pt x="10847" y="1290"/>
                        <a:pt x="10728" y="373"/>
                      </a:cubicBezTo>
                      <a:cubicBezTo>
                        <a:pt x="10691" y="96"/>
                        <a:pt x="9691" y="0"/>
                        <a:pt x="8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825;p36"/>
                <p:cNvSpPr/>
                <p:nvPr/>
              </p:nvSpPr>
              <p:spPr>
                <a:xfrm>
                  <a:off x="3397920" y="3860759"/>
                  <a:ext cx="1080470" cy="3665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16" h="3466" extrusionOk="0">
                      <a:moveTo>
                        <a:pt x="167" y="1"/>
                      </a:moveTo>
                      <a:lnTo>
                        <a:pt x="0" y="227"/>
                      </a:lnTo>
                      <a:cubicBezTo>
                        <a:pt x="48" y="262"/>
                        <a:pt x="4834" y="3465"/>
                        <a:pt x="9751" y="3465"/>
                      </a:cubicBezTo>
                      <a:cubicBezTo>
                        <a:pt x="9906" y="3465"/>
                        <a:pt x="10061" y="3453"/>
                        <a:pt x="10216" y="3453"/>
                      </a:cubicBezTo>
                      <a:lnTo>
                        <a:pt x="10204" y="3168"/>
                      </a:lnTo>
                      <a:cubicBezTo>
                        <a:pt x="10049" y="3174"/>
                        <a:pt x="9895" y="3177"/>
                        <a:pt x="9741" y="3177"/>
                      </a:cubicBezTo>
                      <a:cubicBezTo>
                        <a:pt x="4921" y="3177"/>
                        <a:pt x="213" y="35"/>
                        <a:pt x="16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826;p36"/>
                <p:cNvSpPr/>
                <p:nvPr/>
              </p:nvSpPr>
              <p:spPr>
                <a:xfrm>
                  <a:off x="3463403" y="3787686"/>
                  <a:ext cx="1080468" cy="4396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16" h="4157" extrusionOk="0">
                      <a:moveTo>
                        <a:pt x="9478" y="1"/>
                      </a:moveTo>
                      <a:cubicBezTo>
                        <a:pt x="7156" y="3740"/>
                        <a:pt x="72" y="3870"/>
                        <a:pt x="0" y="3870"/>
                      </a:cubicBezTo>
                      <a:lnTo>
                        <a:pt x="0" y="4156"/>
                      </a:lnTo>
                      <a:cubicBezTo>
                        <a:pt x="24" y="4156"/>
                        <a:pt x="1846" y="4121"/>
                        <a:pt x="3941" y="3620"/>
                      </a:cubicBezTo>
                      <a:cubicBezTo>
                        <a:pt x="5882" y="3156"/>
                        <a:pt x="8454" y="2180"/>
                        <a:pt x="9716" y="156"/>
                      </a:cubicBezTo>
                      <a:lnTo>
                        <a:pt x="9478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" name="Google Shape;827;p36"/>
                <p:cNvSpPr/>
                <p:nvPr/>
              </p:nvSpPr>
              <p:spPr>
                <a:xfrm>
                  <a:off x="3906642" y="2110383"/>
                  <a:ext cx="56794" cy="13739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" h="12991" extrusionOk="0">
                      <a:moveTo>
                        <a:pt x="262" y="1"/>
                      </a:moveTo>
                      <a:lnTo>
                        <a:pt x="0" y="12979"/>
                      </a:lnTo>
                      <a:lnTo>
                        <a:pt x="286" y="12991"/>
                      </a:lnTo>
                      <a:lnTo>
                        <a:pt x="536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5" name="Google Shape;828;p36"/>
            <p:cNvGrpSpPr/>
            <p:nvPr/>
          </p:nvGrpSpPr>
          <p:grpSpPr>
            <a:xfrm>
              <a:off x="177351" y="3336800"/>
              <a:ext cx="2061022" cy="1988341"/>
              <a:chOff x="177351" y="3336800"/>
              <a:chExt cx="2061022" cy="1988341"/>
            </a:xfrm>
          </p:grpSpPr>
          <p:sp>
            <p:nvSpPr>
              <p:cNvPr id="6" name="Google Shape;829;p36"/>
              <p:cNvSpPr/>
              <p:nvPr/>
            </p:nvSpPr>
            <p:spPr>
              <a:xfrm>
                <a:off x="177351" y="3336800"/>
                <a:ext cx="2061022" cy="1988341"/>
              </a:xfrm>
              <a:custGeom>
                <a:avLst/>
                <a:gdLst/>
                <a:ahLst/>
                <a:cxnLst/>
                <a:rect l="l" t="t" r="r" b="b"/>
                <a:pathLst>
                  <a:path w="61967" h="99095" extrusionOk="0">
                    <a:moveTo>
                      <a:pt x="27949" y="0"/>
                    </a:moveTo>
                    <a:cubicBezTo>
                      <a:pt x="21673" y="0"/>
                      <a:pt x="16565" y="7064"/>
                      <a:pt x="12752" y="13218"/>
                    </a:cubicBezTo>
                    <a:cubicBezTo>
                      <a:pt x="5571" y="24835"/>
                      <a:pt x="1" y="33031"/>
                      <a:pt x="2845" y="47394"/>
                    </a:cubicBezTo>
                    <a:cubicBezTo>
                      <a:pt x="4496" y="55689"/>
                      <a:pt x="8714" y="65237"/>
                      <a:pt x="8356" y="73752"/>
                    </a:cubicBezTo>
                    <a:cubicBezTo>
                      <a:pt x="8017" y="82146"/>
                      <a:pt x="7838" y="91735"/>
                      <a:pt x="3164" y="99095"/>
                    </a:cubicBezTo>
                    <a:lnTo>
                      <a:pt x="4278" y="97603"/>
                    </a:lnTo>
                    <a:lnTo>
                      <a:pt x="56973" y="97603"/>
                    </a:lnTo>
                    <a:cubicBezTo>
                      <a:pt x="54944" y="97603"/>
                      <a:pt x="53333" y="89248"/>
                      <a:pt x="52955" y="87657"/>
                    </a:cubicBezTo>
                    <a:cubicBezTo>
                      <a:pt x="48698" y="69236"/>
                      <a:pt x="61966" y="50756"/>
                      <a:pt x="52478" y="32673"/>
                    </a:cubicBezTo>
                    <a:cubicBezTo>
                      <a:pt x="47485" y="23125"/>
                      <a:pt x="44222" y="12144"/>
                      <a:pt x="36444" y="4306"/>
                    </a:cubicBezTo>
                    <a:cubicBezTo>
                      <a:pt x="33413" y="1240"/>
                      <a:pt x="30579" y="0"/>
                      <a:pt x="279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" name="Google Shape;830;p36"/>
              <p:cNvGrpSpPr/>
              <p:nvPr/>
            </p:nvGrpSpPr>
            <p:grpSpPr>
              <a:xfrm>
                <a:off x="414950" y="3726050"/>
                <a:ext cx="1447585" cy="1085500"/>
                <a:chOff x="414950" y="3726050"/>
                <a:chExt cx="1447585" cy="1085500"/>
              </a:xfrm>
            </p:grpSpPr>
            <p:sp>
              <p:nvSpPr>
                <p:cNvPr id="8" name="Google Shape;831;p36"/>
                <p:cNvSpPr/>
                <p:nvPr/>
              </p:nvSpPr>
              <p:spPr>
                <a:xfrm>
                  <a:off x="475438" y="4548450"/>
                  <a:ext cx="1326600" cy="2631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" name="Google Shape;832;p36"/>
                <p:cNvSpPr/>
                <p:nvPr/>
              </p:nvSpPr>
              <p:spPr>
                <a:xfrm>
                  <a:off x="414950" y="3726050"/>
                  <a:ext cx="1447585" cy="810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99" h="17964" extrusionOk="0">
                      <a:moveTo>
                        <a:pt x="17614" y="1"/>
                      </a:moveTo>
                      <a:cubicBezTo>
                        <a:pt x="16601" y="1"/>
                        <a:pt x="15406" y="530"/>
                        <a:pt x="14370" y="2339"/>
                      </a:cubicBezTo>
                      <a:cubicBezTo>
                        <a:pt x="13378" y="4059"/>
                        <a:pt x="13221" y="5941"/>
                        <a:pt x="13372" y="7543"/>
                      </a:cubicBezTo>
                      <a:lnTo>
                        <a:pt x="13372" y="7543"/>
                      </a:lnTo>
                      <a:cubicBezTo>
                        <a:pt x="11702" y="4297"/>
                        <a:pt x="8377" y="3306"/>
                        <a:pt x="6423" y="3306"/>
                      </a:cubicBezTo>
                      <a:cubicBezTo>
                        <a:pt x="5096" y="3306"/>
                        <a:pt x="4401" y="3763"/>
                        <a:pt x="5286" y="4280"/>
                      </a:cubicBezTo>
                      <a:cubicBezTo>
                        <a:pt x="7502" y="5582"/>
                        <a:pt x="11160" y="10765"/>
                        <a:pt x="12181" y="12250"/>
                      </a:cubicBezTo>
                      <a:lnTo>
                        <a:pt x="12181" y="12250"/>
                      </a:lnTo>
                      <a:cubicBezTo>
                        <a:pt x="10170" y="9421"/>
                        <a:pt x="7630" y="8570"/>
                        <a:pt x="5499" y="8570"/>
                      </a:cubicBezTo>
                      <a:cubicBezTo>
                        <a:pt x="2282" y="8570"/>
                        <a:pt x="1" y="10511"/>
                        <a:pt x="1889" y="10511"/>
                      </a:cubicBezTo>
                      <a:cubicBezTo>
                        <a:pt x="1936" y="10511"/>
                        <a:pt x="1984" y="10509"/>
                        <a:pt x="2035" y="10507"/>
                      </a:cubicBezTo>
                      <a:cubicBezTo>
                        <a:pt x="2086" y="10505"/>
                        <a:pt x="2138" y="10504"/>
                        <a:pt x="2189" y="10504"/>
                      </a:cubicBezTo>
                      <a:cubicBezTo>
                        <a:pt x="5793" y="10504"/>
                        <a:pt x="11787" y="16127"/>
                        <a:pt x="11787" y="16127"/>
                      </a:cubicBezTo>
                      <a:cubicBezTo>
                        <a:pt x="11787" y="16127"/>
                        <a:pt x="14194" y="17963"/>
                        <a:pt x="16170" y="17963"/>
                      </a:cubicBezTo>
                      <a:cubicBezTo>
                        <a:pt x="17158" y="17963"/>
                        <a:pt x="18037" y="17504"/>
                        <a:pt x="18454" y="16127"/>
                      </a:cubicBezTo>
                      <a:cubicBezTo>
                        <a:pt x="19704" y="12007"/>
                        <a:pt x="32099" y="10317"/>
                        <a:pt x="26919" y="9483"/>
                      </a:cubicBezTo>
                      <a:cubicBezTo>
                        <a:pt x="26229" y="9370"/>
                        <a:pt x="25584" y="9319"/>
                        <a:pt x="24984" y="9319"/>
                      </a:cubicBezTo>
                      <a:cubicBezTo>
                        <a:pt x="19965" y="9319"/>
                        <a:pt x="18037" y="12853"/>
                        <a:pt x="18037" y="12853"/>
                      </a:cubicBezTo>
                      <a:cubicBezTo>
                        <a:pt x="19354" y="7820"/>
                        <a:pt x="28963" y="4231"/>
                        <a:pt x="24677" y="4231"/>
                      </a:cubicBezTo>
                      <a:cubicBezTo>
                        <a:pt x="24390" y="4231"/>
                        <a:pt x="24040" y="4247"/>
                        <a:pt x="23621" y="4280"/>
                      </a:cubicBezTo>
                      <a:cubicBezTo>
                        <a:pt x="16942" y="4804"/>
                        <a:pt x="16704" y="10840"/>
                        <a:pt x="16704" y="10840"/>
                      </a:cubicBezTo>
                      <a:cubicBezTo>
                        <a:pt x="16192" y="7173"/>
                        <a:pt x="19954" y="1339"/>
                        <a:pt x="19907" y="1018"/>
                      </a:cubicBezTo>
                      <a:cubicBezTo>
                        <a:pt x="19887" y="845"/>
                        <a:pt x="18895" y="1"/>
                        <a:pt x="17614" y="1"/>
                      </a:cubicBezTo>
                      <a:close/>
                    </a:path>
                  </a:pathLst>
                </a:custGeom>
                <a:solidFill>
                  <a:srgbClr val="6FB3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" name="Google Shape;833;p36"/>
                <p:cNvSpPr/>
                <p:nvPr/>
              </p:nvSpPr>
              <p:spPr>
                <a:xfrm>
                  <a:off x="761751" y="4185369"/>
                  <a:ext cx="274418" cy="320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5" h="7109" extrusionOk="0">
                      <a:moveTo>
                        <a:pt x="167" y="1"/>
                      </a:moveTo>
                      <a:lnTo>
                        <a:pt x="1" y="334"/>
                      </a:lnTo>
                      <a:cubicBezTo>
                        <a:pt x="48" y="358"/>
                        <a:pt x="4287" y="2584"/>
                        <a:pt x="5740" y="7109"/>
                      </a:cubicBezTo>
                      <a:lnTo>
                        <a:pt x="6085" y="6990"/>
                      </a:lnTo>
                      <a:cubicBezTo>
                        <a:pt x="4585" y="2322"/>
                        <a:pt x="215" y="24"/>
                        <a:pt x="16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" name="Google Shape;834;p36"/>
                <p:cNvSpPr/>
                <p:nvPr/>
              </p:nvSpPr>
              <p:spPr>
                <a:xfrm>
                  <a:off x="925004" y="3895978"/>
                  <a:ext cx="207809" cy="5648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08" h="12526" extrusionOk="0">
                      <a:moveTo>
                        <a:pt x="4287" y="0"/>
                      </a:moveTo>
                      <a:cubicBezTo>
                        <a:pt x="3679" y="1096"/>
                        <a:pt x="3608" y="5275"/>
                        <a:pt x="3548" y="8632"/>
                      </a:cubicBezTo>
                      <a:cubicBezTo>
                        <a:pt x="3536" y="9775"/>
                        <a:pt x="3513" y="10954"/>
                        <a:pt x="3465" y="11644"/>
                      </a:cubicBezTo>
                      <a:cubicBezTo>
                        <a:pt x="2715" y="8989"/>
                        <a:pt x="369" y="2989"/>
                        <a:pt x="346" y="2929"/>
                      </a:cubicBezTo>
                      <a:lnTo>
                        <a:pt x="0" y="3060"/>
                      </a:lnTo>
                      <a:cubicBezTo>
                        <a:pt x="24" y="3132"/>
                        <a:pt x="2584" y="9656"/>
                        <a:pt x="3203" y="12073"/>
                      </a:cubicBezTo>
                      <a:cubicBezTo>
                        <a:pt x="3251" y="12264"/>
                        <a:pt x="3322" y="12526"/>
                        <a:pt x="3513" y="12526"/>
                      </a:cubicBezTo>
                      <a:lnTo>
                        <a:pt x="3548" y="12526"/>
                      </a:lnTo>
                      <a:cubicBezTo>
                        <a:pt x="3822" y="12502"/>
                        <a:pt x="3858" y="12276"/>
                        <a:pt x="3917" y="8632"/>
                      </a:cubicBezTo>
                      <a:cubicBezTo>
                        <a:pt x="3977" y="5501"/>
                        <a:pt x="4048" y="1191"/>
                        <a:pt x="4608" y="179"/>
                      </a:cubicBezTo>
                      <a:lnTo>
                        <a:pt x="4287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" name="Google Shape;835;p36"/>
                <p:cNvSpPr/>
                <p:nvPr/>
              </p:nvSpPr>
              <p:spPr>
                <a:xfrm>
                  <a:off x="1151575" y="4117723"/>
                  <a:ext cx="276042" cy="3506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21" h="7776" extrusionOk="0">
                      <a:moveTo>
                        <a:pt x="1989" y="0"/>
                      </a:moveTo>
                      <a:cubicBezTo>
                        <a:pt x="1906" y="108"/>
                        <a:pt x="1" y="2691"/>
                        <a:pt x="275" y="6418"/>
                      </a:cubicBezTo>
                      <a:cubicBezTo>
                        <a:pt x="334" y="7216"/>
                        <a:pt x="525" y="7632"/>
                        <a:pt x="858" y="7740"/>
                      </a:cubicBezTo>
                      <a:cubicBezTo>
                        <a:pt x="906" y="7763"/>
                        <a:pt x="965" y="7775"/>
                        <a:pt x="1025" y="7775"/>
                      </a:cubicBezTo>
                      <a:cubicBezTo>
                        <a:pt x="1584" y="7775"/>
                        <a:pt x="2263" y="6989"/>
                        <a:pt x="3168" y="5942"/>
                      </a:cubicBezTo>
                      <a:cubicBezTo>
                        <a:pt x="4096" y="4882"/>
                        <a:pt x="5144" y="3679"/>
                        <a:pt x="6121" y="3310"/>
                      </a:cubicBezTo>
                      <a:lnTo>
                        <a:pt x="5990" y="2965"/>
                      </a:lnTo>
                      <a:cubicBezTo>
                        <a:pt x="4930" y="3370"/>
                        <a:pt x="3846" y="4608"/>
                        <a:pt x="2894" y="5704"/>
                      </a:cubicBezTo>
                      <a:cubicBezTo>
                        <a:pt x="2198" y="6501"/>
                        <a:pt x="1417" y="7404"/>
                        <a:pt x="1040" y="7404"/>
                      </a:cubicBezTo>
                      <a:cubicBezTo>
                        <a:pt x="1018" y="7404"/>
                        <a:pt x="997" y="7401"/>
                        <a:pt x="977" y="7394"/>
                      </a:cubicBezTo>
                      <a:cubicBezTo>
                        <a:pt x="894" y="7370"/>
                        <a:pt x="715" y="7216"/>
                        <a:pt x="644" y="6382"/>
                      </a:cubicBezTo>
                      <a:cubicBezTo>
                        <a:pt x="382" y="2810"/>
                        <a:pt x="2275" y="250"/>
                        <a:pt x="2287" y="227"/>
                      </a:cubicBezTo>
                      <a:lnTo>
                        <a:pt x="198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" name="Google Shape;836;p36"/>
                <p:cNvSpPr/>
                <p:nvPr/>
              </p:nvSpPr>
              <p:spPr>
                <a:xfrm>
                  <a:off x="528190" y="4326931"/>
                  <a:ext cx="1136773" cy="353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07" h="7829" extrusionOk="0">
                      <a:moveTo>
                        <a:pt x="18456" y="1"/>
                      </a:moveTo>
                      <a:cubicBezTo>
                        <a:pt x="11383" y="1"/>
                        <a:pt x="858" y="255"/>
                        <a:pt x="858" y="255"/>
                      </a:cubicBezTo>
                      <a:cubicBezTo>
                        <a:pt x="1" y="267"/>
                        <a:pt x="96" y="7291"/>
                        <a:pt x="858" y="7577"/>
                      </a:cubicBezTo>
                      <a:cubicBezTo>
                        <a:pt x="1266" y="7730"/>
                        <a:pt x="7938" y="7829"/>
                        <a:pt x="14126" y="7829"/>
                      </a:cubicBezTo>
                      <a:cubicBezTo>
                        <a:pt x="19500" y="7829"/>
                        <a:pt x="24508" y="7754"/>
                        <a:pt x="24730" y="7577"/>
                      </a:cubicBezTo>
                      <a:cubicBezTo>
                        <a:pt x="25206" y="7196"/>
                        <a:pt x="24920" y="826"/>
                        <a:pt x="24730" y="255"/>
                      </a:cubicBezTo>
                      <a:cubicBezTo>
                        <a:pt x="24666" y="64"/>
                        <a:pt x="21993" y="1"/>
                        <a:pt x="18456" y="1"/>
                      </a:cubicBezTo>
                      <a:close/>
                    </a:path>
                  </a:pathLst>
                </a:custGeom>
                <a:solidFill>
                  <a:srgbClr val="EA7F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4" name="Google Shape;837;p36"/>
                <p:cNvGrpSpPr/>
                <p:nvPr/>
              </p:nvGrpSpPr>
              <p:grpSpPr>
                <a:xfrm>
                  <a:off x="1474292" y="4005807"/>
                  <a:ext cx="316478" cy="674294"/>
                  <a:chOff x="1606524" y="1971701"/>
                  <a:chExt cx="429530" cy="915166"/>
                </a:xfrm>
              </p:grpSpPr>
              <p:sp>
                <p:nvSpPr>
                  <p:cNvPr id="15" name="Google Shape;838;p36"/>
                  <p:cNvSpPr/>
                  <p:nvPr/>
                </p:nvSpPr>
                <p:spPr>
                  <a:xfrm>
                    <a:off x="1606524" y="1971701"/>
                    <a:ext cx="429530" cy="5598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37" h="8520" extrusionOk="0">
                        <a:moveTo>
                          <a:pt x="3229" y="1"/>
                        </a:moveTo>
                        <a:cubicBezTo>
                          <a:pt x="3220" y="1"/>
                          <a:pt x="3212" y="1"/>
                          <a:pt x="3203" y="2"/>
                        </a:cubicBezTo>
                        <a:cubicBezTo>
                          <a:pt x="2048" y="133"/>
                          <a:pt x="2989" y="7682"/>
                          <a:pt x="2989" y="7682"/>
                        </a:cubicBezTo>
                        <a:cubicBezTo>
                          <a:pt x="2989" y="7682"/>
                          <a:pt x="1867" y="2876"/>
                          <a:pt x="1010" y="2876"/>
                        </a:cubicBezTo>
                        <a:cubicBezTo>
                          <a:pt x="958" y="2876"/>
                          <a:pt x="907" y="2894"/>
                          <a:pt x="857" y="2931"/>
                        </a:cubicBezTo>
                        <a:cubicBezTo>
                          <a:pt x="0" y="3586"/>
                          <a:pt x="2381" y="8349"/>
                          <a:pt x="2381" y="8349"/>
                        </a:cubicBezTo>
                        <a:cubicBezTo>
                          <a:pt x="2433" y="8451"/>
                          <a:pt x="2823" y="8519"/>
                          <a:pt x="3326" y="8519"/>
                        </a:cubicBezTo>
                        <a:cubicBezTo>
                          <a:pt x="3757" y="8519"/>
                          <a:pt x="4271" y="8469"/>
                          <a:pt x="4727" y="8349"/>
                        </a:cubicBezTo>
                        <a:cubicBezTo>
                          <a:pt x="5715" y="8075"/>
                          <a:pt x="6537" y="3800"/>
                          <a:pt x="5798" y="2967"/>
                        </a:cubicBezTo>
                        <a:cubicBezTo>
                          <a:pt x="5747" y="2910"/>
                          <a:pt x="5696" y="2883"/>
                          <a:pt x="5645" y="2883"/>
                        </a:cubicBezTo>
                        <a:cubicBezTo>
                          <a:pt x="4970" y="2883"/>
                          <a:pt x="4393" y="7622"/>
                          <a:pt x="4393" y="7622"/>
                        </a:cubicBezTo>
                        <a:cubicBezTo>
                          <a:pt x="4393" y="7622"/>
                          <a:pt x="4358" y="1"/>
                          <a:pt x="3229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" name="Google Shape;839;p36"/>
                  <p:cNvSpPr/>
                  <p:nvPr/>
                </p:nvSpPr>
                <p:spPr>
                  <a:xfrm>
                    <a:off x="1650284" y="2466996"/>
                    <a:ext cx="349761" cy="4198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23" h="6390" extrusionOk="0">
                        <a:moveTo>
                          <a:pt x="1" y="1"/>
                        </a:moveTo>
                        <a:cubicBezTo>
                          <a:pt x="1" y="1"/>
                          <a:pt x="144" y="6002"/>
                          <a:pt x="572" y="6252"/>
                        </a:cubicBezTo>
                        <a:cubicBezTo>
                          <a:pt x="736" y="6345"/>
                          <a:pt x="1278" y="6390"/>
                          <a:pt x="1916" y="6390"/>
                        </a:cubicBezTo>
                        <a:cubicBezTo>
                          <a:pt x="2996" y="6390"/>
                          <a:pt x="4351" y="6260"/>
                          <a:pt x="4620" y="6014"/>
                        </a:cubicBezTo>
                        <a:cubicBezTo>
                          <a:pt x="5049" y="5633"/>
                          <a:pt x="5323" y="1"/>
                          <a:pt x="5323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393818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814;p36"/>
          <p:cNvGrpSpPr/>
          <p:nvPr/>
        </p:nvGrpSpPr>
        <p:grpSpPr>
          <a:xfrm>
            <a:off x="177351" y="-128212"/>
            <a:ext cx="8966648" cy="5453354"/>
            <a:chOff x="177351" y="-128212"/>
            <a:chExt cx="8966648" cy="5453354"/>
          </a:xfrm>
        </p:grpSpPr>
        <p:grpSp>
          <p:nvGrpSpPr>
            <p:cNvPr id="6" name="Google Shape;815;p36"/>
            <p:cNvGrpSpPr/>
            <p:nvPr/>
          </p:nvGrpSpPr>
          <p:grpSpPr>
            <a:xfrm>
              <a:off x="7221163" y="-128212"/>
              <a:ext cx="1922836" cy="1855058"/>
              <a:chOff x="7221163" y="-128212"/>
              <a:chExt cx="1922836" cy="1855058"/>
            </a:xfrm>
          </p:grpSpPr>
          <p:sp>
            <p:nvSpPr>
              <p:cNvPr id="19" name="Google Shape;816;p36"/>
              <p:cNvSpPr/>
              <p:nvPr/>
            </p:nvSpPr>
            <p:spPr>
              <a:xfrm rot="10800000">
                <a:off x="7221163" y="-128212"/>
                <a:ext cx="1922836" cy="1855058"/>
              </a:xfrm>
              <a:custGeom>
                <a:avLst/>
                <a:gdLst/>
                <a:ahLst/>
                <a:cxnLst/>
                <a:rect l="l" t="t" r="r" b="b"/>
                <a:pathLst>
                  <a:path w="61967" h="99095" extrusionOk="0">
                    <a:moveTo>
                      <a:pt x="27949" y="0"/>
                    </a:moveTo>
                    <a:cubicBezTo>
                      <a:pt x="21673" y="0"/>
                      <a:pt x="16565" y="7064"/>
                      <a:pt x="12752" y="13218"/>
                    </a:cubicBezTo>
                    <a:cubicBezTo>
                      <a:pt x="5571" y="24835"/>
                      <a:pt x="1" y="33031"/>
                      <a:pt x="2845" y="47394"/>
                    </a:cubicBezTo>
                    <a:cubicBezTo>
                      <a:pt x="4496" y="55689"/>
                      <a:pt x="8714" y="65237"/>
                      <a:pt x="8356" y="73752"/>
                    </a:cubicBezTo>
                    <a:cubicBezTo>
                      <a:pt x="8017" y="82146"/>
                      <a:pt x="7838" y="91735"/>
                      <a:pt x="3164" y="99095"/>
                    </a:cubicBezTo>
                    <a:lnTo>
                      <a:pt x="4278" y="97603"/>
                    </a:lnTo>
                    <a:lnTo>
                      <a:pt x="56973" y="97603"/>
                    </a:lnTo>
                    <a:cubicBezTo>
                      <a:pt x="54944" y="97603"/>
                      <a:pt x="53333" y="89248"/>
                      <a:pt x="52955" y="87657"/>
                    </a:cubicBezTo>
                    <a:cubicBezTo>
                      <a:pt x="48698" y="69236"/>
                      <a:pt x="61966" y="50756"/>
                      <a:pt x="52478" y="32673"/>
                    </a:cubicBezTo>
                    <a:cubicBezTo>
                      <a:pt x="47485" y="23125"/>
                      <a:pt x="44222" y="12144"/>
                      <a:pt x="36444" y="4306"/>
                    </a:cubicBezTo>
                    <a:cubicBezTo>
                      <a:pt x="33413" y="1240"/>
                      <a:pt x="30579" y="0"/>
                      <a:pt x="279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0" name="Google Shape;817;p36"/>
              <p:cNvGrpSpPr/>
              <p:nvPr/>
            </p:nvGrpSpPr>
            <p:grpSpPr>
              <a:xfrm>
                <a:off x="7819207" y="-9582"/>
                <a:ext cx="726742" cy="1497512"/>
                <a:chOff x="3313039" y="1599125"/>
                <a:chExt cx="1449425" cy="2985471"/>
              </a:xfrm>
            </p:grpSpPr>
            <p:sp>
              <p:nvSpPr>
                <p:cNvPr id="21" name="Google Shape;818;p36"/>
                <p:cNvSpPr/>
                <p:nvPr/>
              </p:nvSpPr>
              <p:spPr>
                <a:xfrm>
                  <a:off x="3648547" y="2518200"/>
                  <a:ext cx="398811" cy="992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2" h="7174" extrusionOk="0">
                      <a:moveTo>
                        <a:pt x="1973" y="1"/>
                      </a:moveTo>
                      <a:cubicBezTo>
                        <a:pt x="1902" y="1"/>
                        <a:pt x="1824" y="14"/>
                        <a:pt x="1739" y="42"/>
                      </a:cubicBezTo>
                      <a:cubicBezTo>
                        <a:pt x="1060" y="268"/>
                        <a:pt x="1" y="4066"/>
                        <a:pt x="620" y="5567"/>
                      </a:cubicBezTo>
                      <a:cubicBezTo>
                        <a:pt x="1009" y="6499"/>
                        <a:pt x="1516" y="7174"/>
                        <a:pt x="1981" y="7174"/>
                      </a:cubicBezTo>
                      <a:cubicBezTo>
                        <a:pt x="2271" y="7174"/>
                        <a:pt x="2544" y="6913"/>
                        <a:pt x="2763" y="6293"/>
                      </a:cubicBezTo>
                      <a:cubicBezTo>
                        <a:pt x="2763" y="6293"/>
                        <a:pt x="2882" y="2709"/>
                        <a:pt x="2763" y="1626"/>
                      </a:cubicBezTo>
                      <a:cubicBezTo>
                        <a:pt x="2648" y="676"/>
                        <a:pt x="2478" y="1"/>
                        <a:pt x="1973" y="1"/>
                      </a:cubicBezTo>
                      <a:close/>
                    </a:path>
                  </a:pathLst>
                </a:custGeom>
                <a:solidFill>
                  <a:srgbClr val="457F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" name="Google Shape;819;p36"/>
                <p:cNvSpPr/>
                <p:nvPr/>
              </p:nvSpPr>
              <p:spPr>
                <a:xfrm rot="-628342">
                  <a:off x="3459180" y="2620401"/>
                  <a:ext cx="491268" cy="1653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2" h="7174" extrusionOk="0">
                      <a:moveTo>
                        <a:pt x="664" y="1"/>
                      </a:moveTo>
                      <a:cubicBezTo>
                        <a:pt x="297" y="1"/>
                        <a:pt x="169" y="676"/>
                        <a:pt x="96" y="1626"/>
                      </a:cubicBezTo>
                      <a:cubicBezTo>
                        <a:pt x="0" y="2709"/>
                        <a:pt x="96" y="6293"/>
                        <a:pt x="96" y="6293"/>
                      </a:cubicBezTo>
                      <a:cubicBezTo>
                        <a:pt x="255" y="6914"/>
                        <a:pt x="455" y="7174"/>
                        <a:pt x="667" y="7174"/>
                      </a:cubicBezTo>
                      <a:cubicBezTo>
                        <a:pt x="1008" y="7174"/>
                        <a:pt x="1381" y="6499"/>
                        <a:pt x="1667" y="5567"/>
                      </a:cubicBezTo>
                      <a:cubicBezTo>
                        <a:pt x="2132" y="4067"/>
                        <a:pt x="1346" y="268"/>
                        <a:pt x="834" y="42"/>
                      </a:cubicBezTo>
                      <a:cubicBezTo>
                        <a:pt x="772" y="14"/>
                        <a:pt x="716" y="1"/>
                        <a:pt x="664" y="1"/>
                      </a:cubicBezTo>
                      <a:close/>
                    </a:path>
                  </a:pathLst>
                </a:custGeom>
                <a:solidFill>
                  <a:srgbClr val="6FB3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820;p36"/>
                <p:cNvSpPr/>
                <p:nvPr/>
              </p:nvSpPr>
              <p:spPr>
                <a:xfrm rot="897761" flipH="1">
                  <a:off x="3959610" y="2558163"/>
                  <a:ext cx="398802" cy="9927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2" h="7174" extrusionOk="0">
                      <a:moveTo>
                        <a:pt x="1973" y="1"/>
                      </a:moveTo>
                      <a:cubicBezTo>
                        <a:pt x="1902" y="1"/>
                        <a:pt x="1824" y="14"/>
                        <a:pt x="1739" y="42"/>
                      </a:cubicBezTo>
                      <a:cubicBezTo>
                        <a:pt x="1060" y="268"/>
                        <a:pt x="1" y="4066"/>
                        <a:pt x="620" y="5567"/>
                      </a:cubicBezTo>
                      <a:cubicBezTo>
                        <a:pt x="1009" y="6499"/>
                        <a:pt x="1516" y="7174"/>
                        <a:pt x="1981" y="7174"/>
                      </a:cubicBezTo>
                      <a:cubicBezTo>
                        <a:pt x="2271" y="7174"/>
                        <a:pt x="2544" y="6913"/>
                        <a:pt x="2763" y="6293"/>
                      </a:cubicBezTo>
                      <a:cubicBezTo>
                        <a:pt x="2763" y="6293"/>
                        <a:pt x="2882" y="2709"/>
                        <a:pt x="2763" y="1626"/>
                      </a:cubicBezTo>
                      <a:cubicBezTo>
                        <a:pt x="2648" y="676"/>
                        <a:pt x="2478" y="1"/>
                        <a:pt x="1973" y="1"/>
                      </a:cubicBezTo>
                      <a:close/>
                    </a:path>
                  </a:pathLst>
                </a:custGeom>
                <a:solidFill>
                  <a:srgbClr val="6FB3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" name="Google Shape;821;p36"/>
                <p:cNvSpPr/>
                <p:nvPr/>
              </p:nvSpPr>
              <p:spPr>
                <a:xfrm rot="1526212" flipH="1">
                  <a:off x="3939990" y="2682655"/>
                  <a:ext cx="491272" cy="16532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2" h="7174" extrusionOk="0">
                      <a:moveTo>
                        <a:pt x="664" y="1"/>
                      </a:moveTo>
                      <a:cubicBezTo>
                        <a:pt x="297" y="1"/>
                        <a:pt x="169" y="676"/>
                        <a:pt x="96" y="1626"/>
                      </a:cubicBezTo>
                      <a:cubicBezTo>
                        <a:pt x="0" y="2709"/>
                        <a:pt x="96" y="6293"/>
                        <a:pt x="96" y="6293"/>
                      </a:cubicBezTo>
                      <a:cubicBezTo>
                        <a:pt x="255" y="6914"/>
                        <a:pt x="455" y="7174"/>
                        <a:pt x="667" y="7174"/>
                      </a:cubicBezTo>
                      <a:cubicBezTo>
                        <a:pt x="1008" y="7174"/>
                        <a:pt x="1381" y="6499"/>
                        <a:pt x="1667" y="5567"/>
                      </a:cubicBezTo>
                      <a:cubicBezTo>
                        <a:pt x="2132" y="4067"/>
                        <a:pt x="1346" y="268"/>
                        <a:pt x="834" y="42"/>
                      </a:cubicBezTo>
                      <a:cubicBezTo>
                        <a:pt x="772" y="14"/>
                        <a:pt x="716" y="1"/>
                        <a:pt x="664" y="1"/>
                      </a:cubicBezTo>
                      <a:close/>
                    </a:path>
                  </a:pathLst>
                </a:custGeom>
                <a:solidFill>
                  <a:srgbClr val="457F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" name="Google Shape;822;p36"/>
                <p:cNvSpPr/>
                <p:nvPr/>
              </p:nvSpPr>
              <p:spPr>
                <a:xfrm>
                  <a:off x="3380257" y="2090711"/>
                  <a:ext cx="1154821" cy="14377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9" h="13594" extrusionOk="0">
                      <a:moveTo>
                        <a:pt x="5215" y="1"/>
                      </a:moveTo>
                      <a:cubicBezTo>
                        <a:pt x="5189" y="1"/>
                        <a:pt x="5165" y="4"/>
                        <a:pt x="5144" y="8"/>
                      </a:cubicBezTo>
                      <a:cubicBezTo>
                        <a:pt x="3572" y="294"/>
                        <a:pt x="358" y="12165"/>
                        <a:pt x="1" y="13522"/>
                      </a:cubicBezTo>
                      <a:lnTo>
                        <a:pt x="274" y="13593"/>
                      </a:lnTo>
                      <a:cubicBezTo>
                        <a:pt x="1620" y="8545"/>
                        <a:pt x="4144" y="473"/>
                        <a:pt x="5192" y="282"/>
                      </a:cubicBezTo>
                      <a:cubicBezTo>
                        <a:pt x="5196" y="282"/>
                        <a:pt x="5201" y="282"/>
                        <a:pt x="5208" y="282"/>
                      </a:cubicBezTo>
                      <a:cubicBezTo>
                        <a:pt x="5237" y="282"/>
                        <a:pt x="5288" y="290"/>
                        <a:pt x="5346" y="377"/>
                      </a:cubicBezTo>
                      <a:cubicBezTo>
                        <a:pt x="6620" y="2175"/>
                        <a:pt x="10609" y="13379"/>
                        <a:pt x="10657" y="13486"/>
                      </a:cubicBezTo>
                      <a:lnTo>
                        <a:pt x="10919" y="13391"/>
                      </a:lnTo>
                      <a:cubicBezTo>
                        <a:pt x="10764" y="12927"/>
                        <a:pt x="6870" y="2044"/>
                        <a:pt x="5573" y="211"/>
                      </a:cubicBezTo>
                      <a:cubicBezTo>
                        <a:pt x="5458" y="48"/>
                        <a:pt x="5320" y="1"/>
                        <a:pt x="521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823;p36"/>
                <p:cNvSpPr/>
                <p:nvPr/>
              </p:nvSpPr>
              <p:spPr>
                <a:xfrm>
                  <a:off x="3934352" y="1599125"/>
                  <a:ext cx="51718" cy="5126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9" h="4847" extrusionOk="0">
                      <a:moveTo>
                        <a:pt x="215" y="1"/>
                      </a:moveTo>
                      <a:lnTo>
                        <a:pt x="0" y="4835"/>
                      </a:lnTo>
                      <a:lnTo>
                        <a:pt x="286" y="4847"/>
                      </a:lnTo>
                      <a:lnTo>
                        <a:pt x="488" y="13"/>
                      </a:lnTo>
                      <a:lnTo>
                        <a:pt x="215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824;p36"/>
                <p:cNvSpPr/>
                <p:nvPr/>
              </p:nvSpPr>
              <p:spPr>
                <a:xfrm>
                  <a:off x="3370210" y="3472503"/>
                  <a:ext cx="1147206" cy="1112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47" h="10515" extrusionOk="0">
                      <a:moveTo>
                        <a:pt x="8321" y="0"/>
                      </a:moveTo>
                      <a:cubicBezTo>
                        <a:pt x="5220" y="0"/>
                        <a:pt x="226" y="493"/>
                        <a:pt x="226" y="493"/>
                      </a:cubicBezTo>
                      <a:cubicBezTo>
                        <a:pt x="226" y="493"/>
                        <a:pt x="0" y="8065"/>
                        <a:pt x="2370" y="9541"/>
                      </a:cubicBezTo>
                      <a:cubicBezTo>
                        <a:pt x="3534" y="10261"/>
                        <a:pt x="5000" y="10515"/>
                        <a:pt x="6333" y="10515"/>
                      </a:cubicBezTo>
                      <a:cubicBezTo>
                        <a:pt x="7713" y="10515"/>
                        <a:pt x="8949" y="10243"/>
                        <a:pt x="9561" y="9934"/>
                      </a:cubicBezTo>
                      <a:cubicBezTo>
                        <a:pt x="10764" y="9327"/>
                        <a:pt x="10847" y="1290"/>
                        <a:pt x="10728" y="373"/>
                      </a:cubicBezTo>
                      <a:cubicBezTo>
                        <a:pt x="10691" y="96"/>
                        <a:pt x="9691" y="0"/>
                        <a:pt x="8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" name="Google Shape;825;p36"/>
                <p:cNvSpPr/>
                <p:nvPr/>
              </p:nvSpPr>
              <p:spPr>
                <a:xfrm>
                  <a:off x="3397920" y="3860759"/>
                  <a:ext cx="1080470" cy="3665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16" h="3466" extrusionOk="0">
                      <a:moveTo>
                        <a:pt x="167" y="1"/>
                      </a:moveTo>
                      <a:lnTo>
                        <a:pt x="0" y="227"/>
                      </a:lnTo>
                      <a:cubicBezTo>
                        <a:pt x="48" y="262"/>
                        <a:pt x="4834" y="3465"/>
                        <a:pt x="9751" y="3465"/>
                      </a:cubicBezTo>
                      <a:cubicBezTo>
                        <a:pt x="9906" y="3465"/>
                        <a:pt x="10061" y="3453"/>
                        <a:pt x="10216" y="3453"/>
                      </a:cubicBezTo>
                      <a:lnTo>
                        <a:pt x="10204" y="3168"/>
                      </a:lnTo>
                      <a:cubicBezTo>
                        <a:pt x="10049" y="3174"/>
                        <a:pt x="9895" y="3177"/>
                        <a:pt x="9741" y="3177"/>
                      </a:cubicBezTo>
                      <a:cubicBezTo>
                        <a:pt x="4921" y="3177"/>
                        <a:pt x="213" y="35"/>
                        <a:pt x="16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" name="Google Shape;826;p36"/>
                <p:cNvSpPr/>
                <p:nvPr/>
              </p:nvSpPr>
              <p:spPr>
                <a:xfrm>
                  <a:off x="3463403" y="3787686"/>
                  <a:ext cx="1080468" cy="4396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16" h="4157" extrusionOk="0">
                      <a:moveTo>
                        <a:pt x="9478" y="1"/>
                      </a:moveTo>
                      <a:cubicBezTo>
                        <a:pt x="7156" y="3740"/>
                        <a:pt x="72" y="3870"/>
                        <a:pt x="0" y="3870"/>
                      </a:cubicBezTo>
                      <a:lnTo>
                        <a:pt x="0" y="4156"/>
                      </a:lnTo>
                      <a:cubicBezTo>
                        <a:pt x="24" y="4156"/>
                        <a:pt x="1846" y="4121"/>
                        <a:pt x="3941" y="3620"/>
                      </a:cubicBezTo>
                      <a:cubicBezTo>
                        <a:pt x="5882" y="3156"/>
                        <a:pt x="8454" y="2180"/>
                        <a:pt x="9716" y="156"/>
                      </a:cubicBezTo>
                      <a:lnTo>
                        <a:pt x="9478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827;p36"/>
                <p:cNvSpPr/>
                <p:nvPr/>
              </p:nvSpPr>
              <p:spPr>
                <a:xfrm>
                  <a:off x="3906642" y="2110383"/>
                  <a:ext cx="56794" cy="13739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" h="12991" extrusionOk="0">
                      <a:moveTo>
                        <a:pt x="262" y="1"/>
                      </a:moveTo>
                      <a:lnTo>
                        <a:pt x="0" y="12979"/>
                      </a:lnTo>
                      <a:lnTo>
                        <a:pt x="286" y="12991"/>
                      </a:lnTo>
                      <a:lnTo>
                        <a:pt x="536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7" name="Google Shape;828;p36"/>
            <p:cNvGrpSpPr/>
            <p:nvPr/>
          </p:nvGrpSpPr>
          <p:grpSpPr>
            <a:xfrm>
              <a:off x="177351" y="3336800"/>
              <a:ext cx="2061022" cy="1988341"/>
              <a:chOff x="177351" y="3336800"/>
              <a:chExt cx="2061022" cy="1988341"/>
            </a:xfrm>
          </p:grpSpPr>
          <p:sp>
            <p:nvSpPr>
              <p:cNvPr id="8" name="Google Shape;829;p36"/>
              <p:cNvSpPr/>
              <p:nvPr/>
            </p:nvSpPr>
            <p:spPr>
              <a:xfrm>
                <a:off x="177351" y="3336800"/>
                <a:ext cx="2061022" cy="1988341"/>
              </a:xfrm>
              <a:custGeom>
                <a:avLst/>
                <a:gdLst/>
                <a:ahLst/>
                <a:cxnLst/>
                <a:rect l="l" t="t" r="r" b="b"/>
                <a:pathLst>
                  <a:path w="61967" h="99095" extrusionOk="0">
                    <a:moveTo>
                      <a:pt x="27949" y="0"/>
                    </a:moveTo>
                    <a:cubicBezTo>
                      <a:pt x="21673" y="0"/>
                      <a:pt x="16565" y="7064"/>
                      <a:pt x="12752" y="13218"/>
                    </a:cubicBezTo>
                    <a:cubicBezTo>
                      <a:pt x="5571" y="24835"/>
                      <a:pt x="1" y="33031"/>
                      <a:pt x="2845" y="47394"/>
                    </a:cubicBezTo>
                    <a:cubicBezTo>
                      <a:pt x="4496" y="55689"/>
                      <a:pt x="8714" y="65237"/>
                      <a:pt x="8356" y="73752"/>
                    </a:cubicBezTo>
                    <a:cubicBezTo>
                      <a:pt x="8017" y="82146"/>
                      <a:pt x="7838" y="91735"/>
                      <a:pt x="3164" y="99095"/>
                    </a:cubicBezTo>
                    <a:lnTo>
                      <a:pt x="4278" y="97603"/>
                    </a:lnTo>
                    <a:lnTo>
                      <a:pt x="56973" y="97603"/>
                    </a:lnTo>
                    <a:cubicBezTo>
                      <a:pt x="54944" y="97603"/>
                      <a:pt x="53333" y="89248"/>
                      <a:pt x="52955" y="87657"/>
                    </a:cubicBezTo>
                    <a:cubicBezTo>
                      <a:pt x="48698" y="69236"/>
                      <a:pt x="61966" y="50756"/>
                      <a:pt x="52478" y="32673"/>
                    </a:cubicBezTo>
                    <a:cubicBezTo>
                      <a:pt x="47485" y="23125"/>
                      <a:pt x="44222" y="12144"/>
                      <a:pt x="36444" y="4306"/>
                    </a:cubicBezTo>
                    <a:cubicBezTo>
                      <a:pt x="33413" y="1240"/>
                      <a:pt x="30579" y="0"/>
                      <a:pt x="279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" name="Google Shape;830;p36"/>
              <p:cNvGrpSpPr/>
              <p:nvPr/>
            </p:nvGrpSpPr>
            <p:grpSpPr>
              <a:xfrm>
                <a:off x="414950" y="3726050"/>
                <a:ext cx="1447585" cy="1085500"/>
                <a:chOff x="414950" y="3726050"/>
                <a:chExt cx="1447585" cy="1085500"/>
              </a:xfrm>
            </p:grpSpPr>
            <p:sp>
              <p:nvSpPr>
                <p:cNvPr id="10" name="Google Shape;831;p36"/>
                <p:cNvSpPr/>
                <p:nvPr/>
              </p:nvSpPr>
              <p:spPr>
                <a:xfrm>
                  <a:off x="475438" y="4548450"/>
                  <a:ext cx="1326600" cy="2631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" name="Google Shape;832;p36"/>
                <p:cNvSpPr/>
                <p:nvPr/>
              </p:nvSpPr>
              <p:spPr>
                <a:xfrm>
                  <a:off x="414950" y="3726050"/>
                  <a:ext cx="1447585" cy="810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99" h="17964" extrusionOk="0">
                      <a:moveTo>
                        <a:pt x="17614" y="1"/>
                      </a:moveTo>
                      <a:cubicBezTo>
                        <a:pt x="16601" y="1"/>
                        <a:pt x="15406" y="530"/>
                        <a:pt x="14370" y="2339"/>
                      </a:cubicBezTo>
                      <a:cubicBezTo>
                        <a:pt x="13378" y="4059"/>
                        <a:pt x="13221" y="5941"/>
                        <a:pt x="13372" y="7543"/>
                      </a:cubicBezTo>
                      <a:lnTo>
                        <a:pt x="13372" y="7543"/>
                      </a:lnTo>
                      <a:cubicBezTo>
                        <a:pt x="11702" y="4297"/>
                        <a:pt x="8377" y="3306"/>
                        <a:pt x="6423" y="3306"/>
                      </a:cubicBezTo>
                      <a:cubicBezTo>
                        <a:pt x="5096" y="3306"/>
                        <a:pt x="4401" y="3763"/>
                        <a:pt x="5286" y="4280"/>
                      </a:cubicBezTo>
                      <a:cubicBezTo>
                        <a:pt x="7502" y="5582"/>
                        <a:pt x="11160" y="10765"/>
                        <a:pt x="12181" y="12250"/>
                      </a:cubicBezTo>
                      <a:lnTo>
                        <a:pt x="12181" y="12250"/>
                      </a:lnTo>
                      <a:cubicBezTo>
                        <a:pt x="10170" y="9421"/>
                        <a:pt x="7630" y="8570"/>
                        <a:pt x="5499" y="8570"/>
                      </a:cubicBezTo>
                      <a:cubicBezTo>
                        <a:pt x="2282" y="8570"/>
                        <a:pt x="1" y="10511"/>
                        <a:pt x="1889" y="10511"/>
                      </a:cubicBezTo>
                      <a:cubicBezTo>
                        <a:pt x="1936" y="10511"/>
                        <a:pt x="1984" y="10509"/>
                        <a:pt x="2035" y="10507"/>
                      </a:cubicBezTo>
                      <a:cubicBezTo>
                        <a:pt x="2086" y="10505"/>
                        <a:pt x="2138" y="10504"/>
                        <a:pt x="2189" y="10504"/>
                      </a:cubicBezTo>
                      <a:cubicBezTo>
                        <a:pt x="5793" y="10504"/>
                        <a:pt x="11787" y="16127"/>
                        <a:pt x="11787" y="16127"/>
                      </a:cubicBezTo>
                      <a:cubicBezTo>
                        <a:pt x="11787" y="16127"/>
                        <a:pt x="14194" y="17963"/>
                        <a:pt x="16170" y="17963"/>
                      </a:cubicBezTo>
                      <a:cubicBezTo>
                        <a:pt x="17158" y="17963"/>
                        <a:pt x="18037" y="17504"/>
                        <a:pt x="18454" y="16127"/>
                      </a:cubicBezTo>
                      <a:cubicBezTo>
                        <a:pt x="19704" y="12007"/>
                        <a:pt x="32099" y="10317"/>
                        <a:pt x="26919" y="9483"/>
                      </a:cubicBezTo>
                      <a:cubicBezTo>
                        <a:pt x="26229" y="9370"/>
                        <a:pt x="25584" y="9319"/>
                        <a:pt x="24984" y="9319"/>
                      </a:cubicBezTo>
                      <a:cubicBezTo>
                        <a:pt x="19965" y="9319"/>
                        <a:pt x="18037" y="12853"/>
                        <a:pt x="18037" y="12853"/>
                      </a:cubicBezTo>
                      <a:cubicBezTo>
                        <a:pt x="19354" y="7820"/>
                        <a:pt x="28963" y="4231"/>
                        <a:pt x="24677" y="4231"/>
                      </a:cubicBezTo>
                      <a:cubicBezTo>
                        <a:pt x="24390" y="4231"/>
                        <a:pt x="24040" y="4247"/>
                        <a:pt x="23621" y="4280"/>
                      </a:cubicBezTo>
                      <a:cubicBezTo>
                        <a:pt x="16942" y="4804"/>
                        <a:pt x="16704" y="10840"/>
                        <a:pt x="16704" y="10840"/>
                      </a:cubicBezTo>
                      <a:cubicBezTo>
                        <a:pt x="16192" y="7173"/>
                        <a:pt x="19954" y="1339"/>
                        <a:pt x="19907" y="1018"/>
                      </a:cubicBezTo>
                      <a:cubicBezTo>
                        <a:pt x="19887" y="845"/>
                        <a:pt x="18895" y="1"/>
                        <a:pt x="17614" y="1"/>
                      </a:cubicBezTo>
                      <a:close/>
                    </a:path>
                  </a:pathLst>
                </a:custGeom>
                <a:solidFill>
                  <a:srgbClr val="6FB3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" name="Google Shape;833;p36"/>
                <p:cNvSpPr/>
                <p:nvPr/>
              </p:nvSpPr>
              <p:spPr>
                <a:xfrm>
                  <a:off x="761751" y="4185369"/>
                  <a:ext cx="274418" cy="320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5" h="7109" extrusionOk="0">
                      <a:moveTo>
                        <a:pt x="167" y="1"/>
                      </a:moveTo>
                      <a:lnTo>
                        <a:pt x="1" y="334"/>
                      </a:lnTo>
                      <a:cubicBezTo>
                        <a:pt x="48" y="358"/>
                        <a:pt x="4287" y="2584"/>
                        <a:pt x="5740" y="7109"/>
                      </a:cubicBezTo>
                      <a:lnTo>
                        <a:pt x="6085" y="6990"/>
                      </a:lnTo>
                      <a:cubicBezTo>
                        <a:pt x="4585" y="2322"/>
                        <a:pt x="215" y="24"/>
                        <a:pt x="16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" name="Google Shape;834;p36"/>
                <p:cNvSpPr/>
                <p:nvPr/>
              </p:nvSpPr>
              <p:spPr>
                <a:xfrm>
                  <a:off x="925004" y="3895978"/>
                  <a:ext cx="207809" cy="5648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08" h="12526" extrusionOk="0">
                      <a:moveTo>
                        <a:pt x="4287" y="0"/>
                      </a:moveTo>
                      <a:cubicBezTo>
                        <a:pt x="3679" y="1096"/>
                        <a:pt x="3608" y="5275"/>
                        <a:pt x="3548" y="8632"/>
                      </a:cubicBezTo>
                      <a:cubicBezTo>
                        <a:pt x="3536" y="9775"/>
                        <a:pt x="3513" y="10954"/>
                        <a:pt x="3465" y="11644"/>
                      </a:cubicBezTo>
                      <a:cubicBezTo>
                        <a:pt x="2715" y="8989"/>
                        <a:pt x="369" y="2989"/>
                        <a:pt x="346" y="2929"/>
                      </a:cubicBezTo>
                      <a:lnTo>
                        <a:pt x="0" y="3060"/>
                      </a:lnTo>
                      <a:cubicBezTo>
                        <a:pt x="24" y="3132"/>
                        <a:pt x="2584" y="9656"/>
                        <a:pt x="3203" y="12073"/>
                      </a:cubicBezTo>
                      <a:cubicBezTo>
                        <a:pt x="3251" y="12264"/>
                        <a:pt x="3322" y="12526"/>
                        <a:pt x="3513" y="12526"/>
                      </a:cubicBezTo>
                      <a:lnTo>
                        <a:pt x="3548" y="12526"/>
                      </a:lnTo>
                      <a:cubicBezTo>
                        <a:pt x="3822" y="12502"/>
                        <a:pt x="3858" y="12276"/>
                        <a:pt x="3917" y="8632"/>
                      </a:cubicBezTo>
                      <a:cubicBezTo>
                        <a:pt x="3977" y="5501"/>
                        <a:pt x="4048" y="1191"/>
                        <a:pt x="4608" y="179"/>
                      </a:cubicBezTo>
                      <a:lnTo>
                        <a:pt x="4287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" name="Google Shape;835;p36"/>
                <p:cNvSpPr/>
                <p:nvPr/>
              </p:nvSpPr>
              <p:spPr>
                <a:xfrm>
                  <a:off x="1151575" y="4117723"/>
                  <a:ext cx="276042" cy="3506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21" h="7776" extrusionOk="0">
                      <a:moveTo>
                        <a:pt x="1989" y="0"/>
                      </a:moveTo>
                      <a:cubicBezTo>
                        <a:pt x="1906" y="108"/>
                        <a:pt x="1" y="2691"/>
                        <a:pt x="275" y="6418"/>
                      </a:cubicBezTo>
                      <a:cubicBezTo>
                        <a:pt x="334" y="7216"/>
                        <a:pt x="525" y="7632"/>
                        <a:pt x="858" y="7740"/>
                      </a:cubicBezTo>
                      <a:cubicBezTo>
                        <a:pt x="906" y="7763"/>
                        <a:pt x="965" y="7775"/>
                        <a:pt x="1025" y="7775"/>
                      </a:cubicBezTo>
                      <a:cubicBezTo>
                        <a:pt x="1584" y="7775"/>
                        <a:pt x="2263" y="6989"/>
                        <a:pt x="3168" y="5942"/>
                      </a:cubicBezTo>
                      <a:cubicBezTo>
                        <a:pt x="4096" y="4882"/>
                        <a:pt x="5144" y="3679"/>
                        <a:pt x="6121" y="3310"/>
                      </a:cubicBezTo>
                      <a:lnTo>
                        <a:pt x="5990" y="2965"/>
                      </a:lnTo>
                      <a:cubicBezTo>
                        <a:pt x="4930" y="3370"/>
                        <a:pt x="3846" y="4608"/>
                        <a:pt x="2894" y="5704"/>
                      </a:cubicBezTo>
                      <a:cubicBezTo>
                        <a:pt x="2198" y="6501"/>
                        <a:pt x="1417" y="7404"/>
                        <a:pt x="1040" y="7404"/>
                      </a:cubicBezTo>
                      <a:cubicBezTo>
                        <a:pt x="1018" y="7404"/>
                        <a:pt x="997" y="7401"/>
                        <a:pt x="977" y="7394"/>
                      </a:cubicBezTo>
                      <a:cubicBezTo>
                        <a:pt x="894" y="7370"/>
                        <a:pt x="715" y="7216"/>
                        <a:pt x="644" y="6382"/>
                      </a:cubicBezTo>
                      <a:cubicBezTo>
                        <a:pt x="382" y="2810"/>
                        <a:pt x="2275" y="250"/>
                        <a:pt x="2287" y="227"/>
                      </a:cubicBezTo>
                      <a:lnTo>
                        <a:pt x="198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" name="Google Shape;836;p36"/>
                <p:cNvSpPr/>
                <p:nvPr/>
              </p:nvSpPr>
              <p:spPr>
                <a:xfrm>
                  <a:off x="528190" y="4326931"/>
                  <a:ext cx="1136773" cy="353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07" h="7829" extrusionOk="0">
                      <a:moveTo>
                        <a:pt x="18456" y="1"/>
                      </a:moveTo>
                      <a:cubicBezTo>
                        <a:pt x="11383" y="1"/>
                        <a:pt x="858" y="255"/>
                        <a:pt x="858" y="255"/>
                      </a:cubicBezTo>
                      <a:cubicBezTo>
                        <a:pt x="1" y="267"/>
                        <a:pt x="96" y="7291"/>
                        <a:pt x="858" y="7577"/>
                      </a:cubicBezTo>
                      <a:cubicBezTo>
                        <a:pt x="1266" y="7730"/>
                        <a:pt x="7938" y="7829"/>
                        <a:pt x="14126" y="7829"/>
                      </a:cubicBezTo>
                      <a:cubicBezTo>
                        <a:pt x="19500" y="7829"/>
                        <a:pt x="24508" y="7754"/>
                        <a:pt x="24730" y="7577"/>
                      </a:cubicBezTo>
                      <a:cubicBezTo>
                        <a:pt x="25206" y="7196"/>
                        <a:pt x="24920" y="826"/>
                        <a:pt x="24730" y="255"/>
                      </a:cubicBezTo>
                      <a:cubicBezTo>
                        <a:pt x="24666" y="64"/>
                        <a:pt x="21993" y="1"/>
                        <a:pt x="18456" y="1"/>
                      </a:cubicBezTo>
                      <a:close/>
                    </a:path>
                  </a:pathLst>
                </a:custGeom>
                <a:solidFill>
                  <a:srgbClr val="EA7F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6" name="Google Shape;837;p36"/>
                <p:cNvGrpSpPr/>
                <p:nvPr/>
              </p:nvGrpSpPr>
              <p:grpSpPr>
                <a:xfrm>
                  <a:off x="1474292" y="4005807"/>
                  <a:ext cx="316478" cy="674294"/>
                  <a:chOff x="1606524" y="1971701"/>
                  <a:chExt cx="429530" cy="915166"/>
                </a:xfrm>
              </p:grpSpPr>
              <p:sp>
                <p:nvSpPr>
                  <p:cNvPr id="17" name="Google Shape;838;p36"/>
                  <p:cNvSpPr/>
                  <p:nvPr/>
                </p:nvSpPr>
                <p:spPr>
                  <a:xfrm>
                    <a:off x="1606524" y="1971701"/>
                    <a:ext cx="429530" cy="5598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37" h="8520" extrusionOk="0">
                        <a:moveTo>
                          <a:pt x="3229" y="1"/>
                        </a:moveTo>
                        <a:cubicBezTo>
                          <a:pt x="3220" y="1"/>
                          <a:pt x="3212" y="1"/>
                          <a:pt x="3203" y="2"/>
                        </a:cubicBezTo>
                        <a:cubicBezTo>
                          <a:pt x="2048" y="133"/>
                          <a:pt x="2989" y="7682"/>
                          <a:pt x="2989" y="7682"/>
                        </a:cubicBezTo>
                        <a:cubicBezTo>
                          <a:pt x="2989" y="7682"/>
                          <a:pt x="1867" y="2876"/>
                          <a:pt x="1010" y="2876"/>
                        </a:cubicBezTo>
                        <a:cubicBezTo>
                          <a:pt x="958" y="2876"/>
                          <a:pt x="907" y="2894"/>
                          <a:pt x="857" y="2931"/>
                        </a:cubicBezTo>
                        <a:cubicBezTo>
                          <a:pt x="0" y="3586"/>
                          <a:pt x="2381" y="8349"/>
                          <a:pt x="2381" y="8349"/>
                        </a:cubicBezTo>
                        <a:cubicBezTo>
                          <a:pt x="2433" y="8451"/>
                          <a:pt x="2823" y="8519"/>
                          <a:pt x="3326" y="8519"/>
                        </a:cubicBezTo>
                        <a:cubicBezTo>
                          <a:pt x="3757" y="8519"/>
                          <a:pt x="4271" y="8469"/>
                          <a:pt x="4727" y="8349"/>
                        </a:cubicBezTo>
                        <a:cubicBezTo>
                          <a:pt x="5715" y="8075"/>
                          <a:pt x="6537" y="3800"/>
                          <a:pt x="5798" y="2967"/>
                        </a:cubicBezTo>
                        <a:cubicBezTo>
                          <a:pt x="5747" y="2910"/>
                          <a:pt x="5696" y="2883"/>
                          <a:pt x="5645" y="2883"/>
                        </a:cubicBezTo>
                        <a:cubicBezTo>
                          <a:pt x="4970" y="2883"/>
                          <a:pt x="4393" y="7622"/>
                          <a:pt x="4393" y="7622"/>
                        </a:cubicBezTo>
                        <a:cubicBezTo>
                          <a:pt x="4393" y="7622"/>
                          <a:pt x="4358" y="1"/>
                          <a:pt x="3229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" name="Google Shape;839;p36"/>
                  <p:cNvSpPr/>
                  <p:nvPr/>
                </p:nvSpPr>
                <p:spPr>
                  <a:xfrm>
                    <a:off x="1650284" y="2466996"/>
                    <a:ext cx="349761" cy="4198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23" h="6390" extrusionOk="0">
                        <a:moveTo>
                          <a:pt x="1" y="1"/>
                        </a:moveTo>
                        <a:cubicBezTo>
                          <a:pt x="1" y="1"/>
                          <a:pt x="144" y="6002"/>
                          <a:pt x="572" y="6252"/>
                        </a:cubicBezTo>
                        <a:cubicBezTo>
                          <a:pt x="736" y="6345"/>
                          <a:pt x="1278" y="6390"/>
                          <a:pt x="1916" y="6390"/>
                        </a:cubicBezTo>
                        <a:cubicBezTo>
                          <a:pt x="2996" y="6390"/>
                          <a:pt x="4351" y="6260"/>
                          <a:pt x="4620" y="6014"/>
                        </a:cubicBezTo>
                        <a:cubicBezTo>
                          <a:pt x="5049" y="5633"/>
                          <a:pt x="5323" y="1"/>
                          <a:pt x="5323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</p:grpSp>
      <p:sp>
        <p:nvSpPr>
          <p:cNvPr id="72" name="Google Shape;709;p33"/>
          <p:cNvSpPr txBox="1">
            <a:spLocks/>
          </p:cNvSpPr>
          <p:nvPr/>
        </p:nvSpPr>
        <p:spPr>
          <a:xfrm>
            <a:off x="2284458" y="880242"/>
            <a:ext cx="3755700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4800" b="1" dirty="0">
                <a:cs typeface="+mj-cs"/>
              </a:rPr>
              <a:t>أنظر و أتساءل</a:t>
            </a:r>
          </a:p>
        </p:txBody>
      </p:sp>
      <p:pic>
        <p:nvPicPr>
          <p:cNvPr id="73" name="صورة 72"/>
          <p:cNvPicPr>
            <a:picLocks noChangeAspect="1"/>
          </p:cNvPicPr>
          <p:nvPr/>
        </p:nvPicPr>
        <p:blipFill rotWithShape="1">
          <a:blip r:embed="rId2"/>
          <a:srcRect l="22259" t="43571" r="23738" b="9718"/>
          <a:stretch/>
        </p:blipFill>
        <p:spPr>
          <a:xfrm>
            <a:off x="2560937" y="1799255"/>
            <a:ext cx="6552895" cy="3186681"/>
          </a:xfrm>
          <a:prstGeom prst="rect">
            <a:avLst/>
          </a:prstGeom>
        </p:spPr>
      </p:pic>
      <p:sp>
        <p:nvSpPr>
          <p:cNvPr id="74" name="Google Shape;773;p34"/>
          <p:cNvSpPr txBox="1">
            <a:spLocks/>
          </p:cNvSpPr>
          <p:nvPr/>
        </p:nvSpPr>
        <p:spPr>
          <a:xfrm>
            <a:off x="2560937" y="2078142"/>
            <a:ext cx="6574161" cy="49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Lato"/>
              <a:buChar char="●"/>
              <a:defRPr sz="16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spcAft>
                <a:spcPts val="1600"/>
              </a:spcAft>
              <a:buFont typeface="Lato"/>
              <a:buNone/>
            </a:pPr>
            <a:r>
              <a:rPr lang="ar-SA" sz="2800" dirty="0">
                <a:solidFill>
                  <a:srgbClr val="C00000"/>
                </a:solidFill>
              </a:rPr>
              <a:t>ما المخلوقات الحية، وما الأشياء غير الحية في الصورة ؟</a:t>
            </a:r>
          </a:p>
        </p:txBody>
      </p:sp>
      <p:pic>
        <p:nvPicPr>
          <p:cNvPr id="88" name="صورة 87"/>
          <p:cNvPicPr>
            <a:picLocks noChangeAspect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94" y="147571"/>
            <a:ext cx="2315671" cy="2315671"/>
          </a:xfrm>
          <a:prstGeom prst="rect">
            <a:avLst/>
          </a:prstGeom>
        </p:spPr>
      </p:pic>
      <p:grpSp>
        <p:nvGrpSpPr>
          <p:cNvPr id="75" name="Google Shape;991;p39"/>
          <p:cNvGrpSpPr/>
          <p:nvPr/>
        </p:nvGrpSpPr>
        <p:grpSpPr>
          <a:xfrm>
            <a:off x="1299410" y="415331"/>
            <a:ext cx="1482518" cy="1275420"/>
            <a:chOff x="3429789" y="1603451"/>
            <a:chExt cx="682591" cy="555111"/>
          </a:xfrm>
        </p:grpSpPr>
        <p:sp>
          <p:nvSpPr>
            <p:cNvPr id="76" name="Google Shape;992;p39"/>
            <p:cNvSpPr/>
            <p:nvPr/>
          </p:nvSpPr>
          <p:spPr>
            <a:xfrm rot="696964">
              <a:off x="3468108" y="1659926"/>
              <a:ext cx="605954" cy="442161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7" name="Google Shape;993;p39"/>
            <p:cNvGrpSpPr/>
            <p:nvPr/>
          </p:nvGrpSpPr>
          <p:grpSpPr>
            <a:xfrm>
              <a:off x="3535545" y="1747396"/>
              <a:ext cx="379795" cy="267165"/>
              <a:chOff x="7947595" y="2347996"/>
              <a:chExt cx="379795" cy="267165"/>
            </a:xfrm>
          </p:grpSpPr>
          <p:sp>
            <p:nvSpPr>
              <p:cNvPr id="78" name="Google Shape;994;p39"/>
              <p:cNvSpPr/>
              <p:nvPr/>
            </p:nvSpPr>
            <p:spPr>
              <a:xfrm>
                <a:off x="7947779" y="2386432"/>
                <a:ext cx="379611" cy="228728"/>
              </a:xfrm>
              <a:custGeom>
                <a:avLst/>
                <a:gdLst/>
                <a:ahLst/>
                <a:cxnLst/>
                <a:rect l="l" t="t" r="r" b="b"/>
                <a:pathLst>
                  <a:path w="14449" h="8706" extrusionOk="0">
                    <a:moveTo>
                      <a:pt x="7221" y="1"/>
                    </a:moveTo>
                    <a:cubicBezTo>
                      <a:pt x="6361" y="1"/>
                      <a:pt x="5071" y="549"/>
                      <a:pt x="3392" y="1645"/>
                    </a:cubicBezTo>
                    <a:cubicBezTo>
                      <a:pt x="2303" y="2352"/>
                      <a:pt x="1263" y="3122"/>
                      <a:pt x="257" y="3941"/>
                    </a:cubicBezTo>
                    <a:cubicBezTo>
                      <a:pt x="0" y="4156"/>
                      <a:pt x="0" y="4551"/>
                      <a:pt x="257" y="4759"/>
                    </a:cubicBezTo>
                    <a:cubicBezTo>
                      <a:pt x="1263" y="5584"/>
                      <a:pt x="2303" y="6347"/>
                      <a:pt x="3392" y="7062"/>
                    </a:cubicBezTo>
                    <a:cubicBezTo>
                      <a:pt x="5071" y="8151"/>
                      <a:pt x="6361" y="8706"/>
                      <a:pt x="7221" y="8706"/>
                    </a:cubicBezTo>
                    <a:cubicBezTo>
                      <a:pt x="8081" y="8706"/>
                      <a:pt x="9371" y="8151"/>
                      <a:pt x="11057" y="7062"/>
                    </a:cubicBezTo>
                    <a:cubicBezTo>
                      <a:pt x="12139" y="6347"/>
                      <a:pt x="13186" y="5584"/>
                      <a:pt x="14192" y="4759"/>
                    </a:cubicBezTo>
                    <a:cubicBezTo>
                      <a:pt x="14449" y="4551"/>
                      <a:pt x="14449" y="4156"/>
                      <a:pt x="14192" y="3941"/>
                    </a:cubicBezTo>
                    <a:cubicBezTo>
                      <a:pt x="13186" y="3122"/>
                      <a:pt x="12139" y="2352"/>
                      <a:pt x="11057" y="1645"/>
                    </a:cubicBezTo>
                    <a:cubicBezTo>
                      <a:pt x="9371" y="549"/>
                      <a:pt x="8081" y="1"/>
                      <a:pt x="7221" y="1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995;p39"/>
              <p:cNvSpPr/>
              <p:nvPr/>
            </p:nvSpPr>
            <p:spPr>
              <a:xfrm>
                <a:off x="7947595" y="2386432"/>
                <a:ext cx="208866" cy="228728"/>
              </a:xfrm>
              <a:custGeom>
                <a:avLst/>
                <a:gdLst/>
                <a:ahLst/>
                <a:cxnLst/>
                <a:rect l="l" t="t" r="r" b="b"/>
                <a:pathLst>
                  <a:path w="7950" h="8706" extrusionOk="0">
                    <a:moveTo>
                      <a:pt x="7228" y="1"/>
                    </a:moveTo>
                    <a:cubicBezTo>
                      <a:pt x="6368" y="1"/>
                      <a:pt x="5078" y="549"/>
                      <a:pt x="3399" y="1645"/>
                    </a:cubicBezTo>
                    <a:cubicBezTo>
                      <a:pt x="2310" y="2352"/>
                      <a:pt x="1263" y="3122"/>
                      <a:pt x="264" y="3941"/>
                    </a:cubicBezTo>
                    <a:cubicBezTo>
                      <a:pt x="1" y="4156"/>
                      <a:pt x="1" y="4551"/>
                      <a:pt x="264" y="4759"/>
                    </a:cubicBezTo>
                    <a:cubicBezTo>
                      <a:pt x="1263" y="5584"/>
                      <a:pt x="2310" y="6347"/>
                      <a:pt x="3392" y="7062"/>
                    </a:cubicBezTo>
                    <a:cubicBezTo>
                      <a:pt x="5078" y="8151"/>
                      <a:pt x="6368" y="8706"/>
                      <a:pt x="7228" y="8706"/>
                    </a:cubicBezTo>
                    <a:cubicBezTo>
                      <a:pt x="7471" y="8699"/>
                      <a:pt x="7714" y="8664"/>
                      <a:pt x="7949" y="8602"/>
                    </a:cubicBezTo>
                    <a:cubicBezTo>
                      <a:pt x="7145" y="8394"/>
                      <a:pt x="6104" y="7880"/>
                      <a:pt x="4835" y="7062"/>
                    </a:cubicBezTo>
                    <a:cubicBezTo>
                      <a:pt x="3753" y="6347"/>
                      <a:pt x="2706" y="5584"/>
                      <a:pt x="1707" y="4759"/>
                    </a:cubicBezTo>
                    <a:cubicBezTo>
                      <a:pt x="1443" y="4551"/>
                      <a:pt x="1443" y="4156"/>
                      <a:pt x="1707" y="3941"/>
                    </a:cubicBezTo>
                    <a:cubicBezTo>
                      <a:pt x="2706" y="3122"/>
                      <a:pt x="3753" y="2352"/>
                      <a:pt x="4835" y="1645"/>
                    </a:cubicBezTo>
                    <a:cubicBezTo>
                      <a:pt x="6104" y="826"/>
                      <a:pt x="7145" y="306"/>
                      <a:pt x="7949" y="105"/>
                    </a:cubicBezTo>
                    <a:cubicBezTo>
                      <a:pt x="7714" y="35"/>
                      <a:pt x="7471" y="1"/>
                      <a:pt x="72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996;p39"/>
              <p:cNvSpPr/>
              <p:nvPr/>
            </p:nvSpPr>
            <p:spPr>
              <a:xfrm>
                <a:off x="8049269" y="2419063"/>
                <a:ext cx="170062" cy="163678"/>
              </a:xfrm>
              <a:custGeom>
                <a:avLst/>
                <a:gdLst/>
                <a:ahLst/>
                <a:cxnLst/>
                <a:rect l="l" t="t" r="r" b="b"/>
                <a:pathLst>
                  <a:path w="6473" h="6230" extrusionOk="0">
                    <a:moveTo>
                      <a:pt x="3359" y="1"/>
                    </a:moveTo>
                    <a:cubicBezTo>
                      <a:pt x="2549" y="1"/>
                      <a:pt x="1753" y="315"/>
                      <a:pt x="1159" y="909"/>
                    </a:cubicBezTo>
                    <a:cubicBezTo>
                      <a:pt x="271" y="1804"/>
                      <a:pt x="1" y="3142"/>
                      <a:pt x="486" y="4301"/>
                    </a:cubicBezTo>
                    <a:cubicBezTo>
                      <a:pt x="965" y="5466"/>
                      <a:pt x="2103" y="6229"/>
                      <a:pt x="3358" y="6229"/>
                    </a:cubicBezTo>
                    <a:cubicBezTo>
                      <a:pt x="5078" y="6222"/>
                      <a:pt x="6472" y="4828"/>
                      <a:pt x="6472" y="3115"/>
                    </a:cubicBezTo>
                    <a:cubicBezTo>
                      <a:pt x="6472" y="1852"/>
                      <a:pt x="5716" y="722"/>
                      <a:pt x="4551" y="236"/>
                    </a:cubicBezTo>
                    <a:cubicBezTo>
                      <a:pt x="4165" y="78"/>
                      <a:pt x="3760" y="1"/>
                      <a:pt x="33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997;p39"/>
              <p:cNvSpPr/>
              <p:nvPr/>
            </p:nvSpPr>
            <p:spPr>
              <a:xfrm>
                <a:off x="8055837" y="2418984"/>
                <a:ext cx="97340" cy="163599"/>
              </a:xfrm>
              <a:custGeom>
                <a:avLst/>
                <a:gdLst/>
                <a:ahLst/>
                <a:cxnLst/>
                <a:rect l="l" t="t" r="r" b="b"/>
                <a:pathLst>
                  <a:path w="3705" h="6227" extrusionOk="0">
                    <a:moveTo>
                      <a:pt x="3102" y="0"/>
                    </a:moveTo>
                    <a:cubicBezTo>
                      <a:pt x="1427" y="0"/>
                      <a:pt x="1" y="1361"/>
                      <a:pt x="1" y="3111"/>
                    </a:cubicBezTo>
                    <a:cubicBezTo>
                      <a:pt x="1" y="4863"/>
                      <a:pt x="1432" y="6226"/>
                      <a:pt x="3112" y="6226"/>
                    </a:cubicBezTo>
                    <a:cubicBezTo>
                      <a:pt x="3307" y="6226"/>
                      <a:pt x="3505" y="6208"/>
                      <a:pt x="3705" y="6170"/>
                    </a:cubicBezTo>
                    <a:cubicBezTo>
                      <a:pt x="2241" y="5885"/>
                      <a:pt x="1187" y="4602"/>
                      <a:pt x="1180" y="3111"/>
                    </a:cubicBezTo>
                    <a:cubicBezTo>
                      <a:pt x="1187" y="1619"/>
                      <a:pt x="2241" y="343"/>
                      <a:pt x="3705" y="59"/>
                    </a:cubicBezTo>
                    <a:cubicBezTo>
                      <a:pt x="3502" y="19"/>
                      <a:pt x="3300" y="0"/>
                      <a:pt x="31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998;p39"/>
              <p:cNvSpPr/>
              <p:nvPr/>
            </p:nvSpPr>
            <p:spPr>
              <a:xfrm>
                <a:off x="8082451" y="2459444"/>
                <a:ext cx="96420" cy="82653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3146" extrusionOk="0">
                    <a:moveTo>
                      <a:pt x="2084" y="1"/>
                    </a:moveTo>
                    <a:cubicBezTo>
                      <a:pt x="1699" y="1"/>
                      <a:pt x="1305" y="143"/>
                      <a:pt x="985" y="461"/>
                    </a:cubicBezTo>
                    <a:cubicBezTo>
                      <a:pt x="0" y="1453"/>
                      <a:pt x="701" y="3145"/>
                      <a:pt x="2095" y="3145"/>
                    </a:cubicBezTo>
                    <a:cubicBezTo>
                      <a:pt x="2962" y="3138"/>
                      <a:pt x="3663" y="2438"/>
                      <a:pt x="3670" y="1571"/>
                    </a:cubicBezTo>
                    <a:cubicBezTo>
                      <a:pt x="3670" y="627"/>
                      <a:pt x="2894" y="1"/>
                      <a:pt x="20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999;p39"/>
              <p:cNvSpPr/>
              <p:nvPr/>
            </p:nvSpPr>
            <p:spPr>
              <a:xfrm>
                <a:off x="8096113" y="2459496"/>
                <a:ext cx="57432" cy="82601"/>
              </a:xfrm>
              <a:custGeom>
                <a:avLst/>
                <a:gdLst/>
                <a:ahLst/>
                <a:cxnLst/>
                <a:rect l="l" t="t" r="r" b="b"/>
                <a:pathLst>
                  <a:path w="2186" h="3144" extrusionOk="0">
                    <a:moveTo>
                      <a:pt x="1572" y="0"/>
                    </a:moveTo>
                    <a:cubicBezTo>
                      <a:pt x="744" y="0"/>
                      <a:pt x="1" y="666"/>
                      <a:pt x="1" y="1569"/>
                    </a:cubicBezTo>
                    <a:cubicBezTo>
                      <a:pt x="1" y="2473"/>
                      <a:pt x="746" y="3143"/>
                      <a:pt x="1575" y="3143"/>
                    </a:cubicBezTo>
                    <a:cubicBezTo>
                      <a:pt x="1777" y="3143"/>
                      <a:pt x="1983" y="3104"/>
                      <a:pt x="2185" y="3018"/>
                    </a:cubicBezTo>
                    <a:cubicBezTo>
                      <a:pt x="1610" y="2769"/>
                      <a:pt x="1235" y="2200"/>
                      <a:pt x="1235" y="1569"/>
                    </a:cubicBezTo>
                    <a:cubicBezTo>
                      <a:pt x="1235" y="938"/>
                      <a:pt x="1610" y="369"/>
                      <a:pt x="2185" y="126"/>
                    </a:cubicBezTo>
                    <a:cubicBezTo>
                      <a:pt x="1982" y="40"/>
                      <a:pt x="1775" y="0"/>
                      <a:pt x="15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000;p39"/>
              <p:cNvSpPr/>
              <p:nvPr/>
            </p:nvSpPr>
            <p:spPr>
              <a:xfrm>
                <a:off x="8254563" y="2401513"/>
                <a:ext cx="38174" cy="2632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002" extrusionOk="0">
                    <a:moveTo>
                      <a:pt x="343" y="1"/>
                    </a:moveTo>
                    <a:cubicBezTo>
                      <a:pt x="142" y="1"/>
                      <a:pt x="1" y="290"/>
                      <a:pt x="212" y="433"/>
                    </a:cubicBezTo>
                    <a:lnTo>
                      <a:pt x="219" y="433"/>
                    </a:lnTo>
                    <a:cubicBezTo>
                      <a:pt x="469" y="599"/>
                      <a:pt x="725" y="772"/>
                      <a:pt x="989" y="960"/>
                    </a:cubicBezTo>
                    <a:cubicBezTo>
                      <a:pt x="1033" y="989"/>
                      <a:pt x="1078" y="1002"/>
                      <a:pt x="1119" y="1002"/>
                    </a:cubicBezTo>
                    <a:cubicBezTo>
                      <a:pt x="1314" y="1002"/>
                      <a:pt x="1452" y="727"/>
                      <a:pt x="1253" y="578"/>
                    </a:cubicBezTo>
                    <a:cubicBezTo>
                      <a:pt x="996" y="391"/>
                      <a:pt x="732" y="211"/>
                      <a:pt x="476" y="44"/>
                    </a:cubicBezTo>
                    <a:cubicBezTo>
                      <a:pt x="431" y="14"/>
                      <a:pt x="385" y="1"/>
                      <a:pt x="34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001;p39"/>
              <p:cNvSpPr/>
              <p:nvPr/>
            </p:nvSpPr>
            <p:spPr>
              <a:xfrm>
                <a:off x="8013933" y="2347996"/>
                <a:ext cx="230331" cy="58693"/>
              </a:xfrm>
              <a:custGeom>
                <a:avLst/>
                <a:gdLst/>
                <a:ahLst/>
                <a:cxnLst/>
                <a:rect l="l" t="t" r="r" b="b"/>
                <a:pathLst>
                  <a:path w="8767" h="2234" extrusionOk="0">
                    <a:moveTo>
                      <a:pt x="4710" y="0"/>
                    </a:moveTo>
                    <a:cubicBezTo>
                      <a:pt x="3566" y="0"/>
                      <a:pt x="2095" y="590"/>
                      <a:pt x="201" y="1804"/>
                    </a:cubicBezTo>
                    <a:cubicBezTo>
                      <a:pt x="0" y="1929"/>
                      <a:pt x="90" y="2227"/>
                      <a:pt x="326" y="2227"/>
                    </a:cubicBezTo>
                    <a:lnTo>
                      <a:pt x="319" y="2234"/>
                    </a:lnTo>
                    <a:cubicBezTo>
                      <a:pt x="368" y="2234"/>
                      <a:pt x="410" y="2220"/>
                      <a:pt x="444" y="2199"/>
                    </a:cubicBezTo>
                    <a:cubicBezTo>
                      <a:pt x="2268" y="1034"/>
                      <a:pt x="3656" y="472"/>
                      <a:pt x="4703" y="472"/>
                    </a:cubicBezTo>
                    <a:cubicBezTo>
                      <a:pt x="5626" y="472"/>
                      <a:pt x="6798" y="909"/>
                      <a:pt x="8303" y="1790"/>
                    </a:cubicBezTo>
                    <a:cubicBezTo>
                      <a:pt x="8346" y="1815"/>
                      <a:pt x="8389" y="1827"/>
                      <a:pt x="8428" y="1827"/>
                    </a:cubicBezTo>
                    <a:cubicBezTo>
                      <a:pt x="8636" y="1827"/>
                      <a:pt x="8767" y="1521"/>
                      <a:pt x="8546" y="1387"/>
                    </a:cubicBezTo>
                    <a:cubicBezTo>
                      <a:pt x="6964" y="458"/>
                      <a:pt x="5709" y="0"/>
                      <a:pt x="471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002;p39"/>
              <p:cNvSpPr/>
              <p:nvPr/>
            </p:nvSpPr>
            <p:spPr>
              <a:xfrm>
                <a:off x="8147686" y="2462097"/>
                <a:ext cx="33366" cy="28427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082" extrusionOk="0">
                    <a:moveTo>
                      <a:pt x="546" y="0"/>
                    </a:moveTo>
                    <a:cubicBezTo>
                      <a:pt x="268" y="0"/>
                      <a:pt x="0" y="216"/>
                      <a:pt x="0" y="540"/>
                    </a:cubicBezTo>
                    <a:cubicBezTo>
                      <a:pt x="0" y="839"/>
                      <a:pt x="243" y="1081"/>
                      <a:pt x="541" y="1081"/>
                    </a:cubicBezTo>
                    <a:cubicBezTo>
                      <a:pt x="1027" y="1081"/>
                      <a:pt x="1270" y="499"/>
                      <a:pt x="923" y="159"/>
                    </a:cubicBezTo>
                    <a:cubicBezTo>
                      <a:pt x="813" y="49"/>
                      <a:pt x="678" y="0"/>
                      <a:pt x="54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4" name="Google Shape;773;p34">
            <a:extLst>
              <a:ext uri="{FF2B5EF4-FFF2-40B4-BE49-F238E27FC236}">
                <a16:creationId xmlns:a16="http://schemas.microsoft.com/office/drawing/2014/main" id="{34B31CF3-A8E0-4055-988C-02DBCC2CF7BE}"/>
              </a:ext>
            </a:extLst>
          </p:cNvPr>
          <p:cNvSpPr txBox="1">
            <a:spLocks/>
          </p:cNvSpPr>
          <p:nvPr/>
        </p:nvSpPr>
        <p:spPr>
          <a:xfrm>
            <a:off x="5580583" y="2683273"/>
            <a:ext cx="3421649" cy="49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Lato"/>
              <a:buChar char="●"/>
              <a:defRPr sz="16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spcAft>
                <a:spcPts val="1600"/>
              </a:spcAft>
              <a:buFont typeface="Lato"/>
              <a:buNone/>
            </a:pPr>
            <a:r>
              <a:rPr lang="ar-SA" sz="2000" b="1" dirty="0">
                <a:solidFill>
                  <a:srgbClr val="0070C0"/>
                </a:solidFill>
              </a:rPr>
              <a:t>المخلوقات الحية هي الطائر و النباتات </a:t>
            </a:r>
          </a:p>
        </p:txBody>
      </p:sp>
      <p:sp>
        <p:nvSpPr>
          <p:cNvPr id="45" name="Google Shape;773;p34">
            <a:extLst>
              <a:ext uri="{FF2B5EF4-FFF2-40B4-BE49-F238E27FC236}">
                <a16:creationId xmlns:a16="http://schemas.microsoft.com/office/drawing/2014/main" id="{DEF28CFE-0306-35E1-C6BF-D488CA13B129}"/>
              </a:ext>
            </a:extLst>
          </p:cNvPr>
          <p:cNvSpPr txBox="1">
            <a:spLocks/>
          </p:cNvSpPr>
          <p:nvPr/>
        </p:nvSpPr>
        <p:spPr>
          <a:xfrm>
            <a:off x="2703886" y="3283639"/>
            <a:ext cx="3736227" cy="49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Lato"/>
              <a:buChar char="●"/>
              <a:defRPr sz="16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spcAft>
                <a:spcPts val="1600"/>
              </a:spcAft>
              <a:buFont typeface="Lato"/>
              <a:buNone/>
            </a:pPr>
            <a:r>
              <a:rPr lang="ar-SA" sz="2000" b="1" dirty="0">
                <a:solidFill>
                  <a:srgbClr val="0070C0"/>
                </a:solidFill>
              </a:rPr>
              <a:t>المخلوقات غير الحية هي الماء و الصخور </a:t>
            </a:r>
          </a:p>
        </p:txBody>
      </p:sp>
    </p:spTree>
    <p:extLst>
      <p:ext uri="{BB962C8B-B14F-4D97-AF65-F5344CB8AC3E}">
        <p14:creationId xmlns:p14="http://schemas.microsoft.com/office/powerpoint/2010/main" val="284970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44" grpId="0" animBg="1"/>
      <p:bldP spid="45" grpId="0" animBg="1"/>
    </p:bldLst>
  </p:timing>
</p:sld>
</file>

<file path=ppt/theme/theme1.xml><?xml version="1.0" encoding="utf-8"?>
<a:theme xmlns:a="http://schemas.openxmlformats.org/drawingml/2006/main" name="Energy Company Meeting by Slidesgo">
  <a:themeElements>
    <a:clrScheme name="Simple Light">
      <a:dk1>
        <a:srgbClr val="000000"/>
      </a:dk1>
      <a:lt1>
        <a:srgbClr val="FFFFFF"/>
      </a:lt1>
      <a:dk2>
        <a:srgbClr val="666666"/>
      </a:dk2>
      <a:lt2>
        <a:srgbClr val="EFEFEF"/>
      </a:lt2>
      <a:accent1>
        <a:srgbClr val="F9DC21"/>
      </a:accent1>
      <a:accent2>
        <a:srgbClr val="00C3B1"/>
      </a:accent2>
      <a:accent3>
        <a:srgbClr val="A8D13D"/>
      </a:accent3>
      <a:accent4>
        <a:srgbClr val="7FCB4C"/>
      </a:accent4>
      <a:accent5>
        <a:srgbClr val="57C65A"/>
      </a:accent5>
      <a:accent6>
        <a:srgbClr val="2EC068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1947</TotalTime>
  <Words>498</Words>
  <Application>Microsoft Office PowerPoint</Application>
  <PresentationFormat>عرض على الشاشة (16:9)</PresentationFormat>
  <Paragraphs>186</Paragraphs>
  <Slides>55</Slides>
  <Notes>12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13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55</vt:i4>
      </vt:variant>
    </vt:vector>
  </HeadingPairs>
  <TitlesOfParts>
    <vt:vector size="69" baseType="lpstr">
      <vt:lpstr>Calibri Light</vt:lpstr>
      <vt:lpstr>Arial</vt:lpstr>
      <vt:lpstr>Roboto</vt:lpstr>
      <vt:lpstr>Black Han Sans</vt:lpstr>
      <vt:lpstr>Amatic SC</vt:lpstr>
      <vt:lpstr>FF Yaseer Solid</vt:lpstr>
      <vt:lpstr>Delius Unicase</vt:lpstr>
      <vt:lpstr>Calibri</vt:lpstr>
      <vt:lpstr>Hacen Digital Arabia LT</vt:lpstr>
      <vt:lpstr>Didact Gothic</vt:lpstr>
      <vt:lpstr>Lato</vt:lpstr>
      <vt:lpstr>Encode Sans</vt:lpstr>
      <vt:lpstr>Source Sans Pro</vt:lpstr>
      <vt:lpstr>Energy Company Meeting by Slidesgo</vt:lpstr>
      <vt:lpstr>الوحدة الأولى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أقرأ وأتعلم</vt:lpstr>
      <vt:lpstr>أقرأ وأتعلم</vt:lpstr>
      <vt:lpstr>عرض تقديمي في PowerPoint</vt:lpstr>
      <vt:lpstr>عرض تقديمي في PowerPoint</vt:lpstr>
      <vt:lpstr>فيم تختلف المخلوقات الحية عن الأشياء غير الحية ؟</vt:lpstr>
      <vt:lpstr>عرض تقديمي في PowerPoint</vt:lpstr>
      <vt:lpstr>يحتاج النبات إلى ضوء الشمس والماء و الهواء لكي يعيش </vt:lpstr>
      <vt:lpstr>عرض تقديمي في PowerPoint</vt:lpstr>
      <vt:lpstr>عرض تقديمي في PowerPoint</vt:lpstr>
      <vt:lpstr>الدرس الثاني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أقرأ وأتعلم</vt:lpstr>
      <vt:lpstr>عرض تقديمي في PowerPoint</vt:lpstr>
      <vt:lpstr>عرض تقديمي في PowerPoint</vt:lpstr>
      <vt:lpstr>أقرأ وأتعلم</vt:lpstr>
      <vt:lpstr>أقرأ الشكل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الوحدة الأولى</dc:title>
  <dc:creator>rawan</dc:creator>
  <cp:lastModifiedBy>جواد الجهني</cp:lastModifiedBy>
  <cp:revision>30</cp:revision>
  <dcterms:modified xsi:type="dcterms:W3CDTF">2022-09-02T03:14:16Z</dcterms:modified>
</cp:coreProperties>
</file>